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7" r:id="rId2"/>
    <p:sldId id="4358" r:id="rId3"/>
    <p:sldId id="4359" r:id="rId4"/>
    <p:sldId id="4361" r:id="rId5"/>
    <p:sldId id="4362" r:id="rId6"/>
    <p:sldId id="4363" r:id="rId7"/>
    <p:sldId id="4364" r:id="rId8"/>
    <p:sldId id="43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25116056811477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CE3-FF4F-840D-B23083F92A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CE3-FF4F-840D-B23083F92A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CE3-FF4F-840D-B23083F92A8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CE3-FF4F-840D-B23083F92A8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CE3-FF4F-840D-B23083F92A8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E3-FF4F-840D-B23083F92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 b="0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94128695561103E-2"/>
          <c:y val="4.5080470253418894E-2"/>
          <c:w val="0.95387860796618429"/>
          <c:h val="0.79107489109963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8-BF47-9F73-21261DA158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8-BF47-9F73-21261DA15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81-6F44-85ED-E9F163398DF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81-6F44-85ED-E9F163398DF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81-6F44-85ED-E9F163398DF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81-6F44-85ED-E9F163398DF7}"/>
              </c:ext>
            </c:extLst>
          </c:dPt>
          <c:cat>
            <c:strRef>
              <c:f>Sheet1!$A$2:$A$5</c:f>
              <c:strCache>
                <c:ptCount val="4"/>
                <c:pt idx="0">
                  <c:v>A1</c:v>
                </c:pt>
                <c:pt idx="1">
                  <c:v>B1</c:v>
                </c:pt>
                <c:pt idx="2">
                  <c:v>A2</c:v>
                </c:pt>
                <c:pt idx="3">
                  <c:v>B2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81-6F44-85ED-E9F163398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625559007"/>
        <c:axId val="632883567"/>
      </c:barChart>
      <c:catAx>
        <c:axId val="62555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632883567"/>
        <c:crosses val="autoZero"/>
        <c:auto val="1"/>
        <c:lblAlgn val="ctr"/>
        <c:lblOffset val="100"/>
        <c:noMultiLvlLbl val="0"/>
      </c:catAx>
      <c:valAx>
        <c:axId val="632883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2555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F179657-AB70-934C-B08D-730B4981F770}"/>
              </a:ext>
            </a:extLst>
          </p:cNvPr>
          <p:cNvGrpSpPr/>
          <p:nvPr/>
        </p:nvGrpSpPr>
        <p:grpSpPr>
          <a:xfrm>
            <a:off x="16367374" y="4018548"/>
            <a:ext cx="6476610" cy="8345704"/>
            <a:chOff x="16367374" y="4018548"/>
            <a:chExt cx="6476610" cy="83457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0383170-14F1-3340-B542-E6D659A36A04}"/>
                </a:ext>
              </a:extLst>
            </p:cNvPr>
            <p:cNvSpPr/>
            <p:nvPr/>
          </p:nvSpPr>
          <p:spPr>
            <a:xfrm>
              <a:off x="16367374" y="4018548"/>
              <a:ext cx="6476610" cy="834570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D414E65-7AA2-2D44-9398-38425F75E2AD}"/>
                </a:ext>
              </a:extLst>
            </p:cNvPr>
            <p:cNvGrpSpPr/>
            <p:nvPr/>
          </p:nvGrpSpPr>
          <p:grpSpPr>
            <a:xfrm>
              <a:off x="16989062" y="5022398"/>
              <a:ext cx="5233233" cy="6338003"/>
              <a:chOff x="16925014" y="5053890"/>
              <a:chExt cx="5233233" cy="633800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DD3D146-EFC2-5847-9703-AE78F1DA0C33}"/>
                  </a:ext>
                </a:extLst>
              </p:cNvPr>
              <p:cNvGrpSpPr/>
              <p:nvPr/>
            </p:nvGrpSpPr>
            <p:grpSpPr>
              <a:xfrm>
                <a:off x="16925014" y="7726568"/>
                <a:ext cx="5233233" cy="3665325"/>
                <a:chOff x="16925014" y="4848402"/>
                <a:chExt cx="5233233" cy="3665325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E36341D-A865-464B-8A02-0C7C63F09F63}"/>
                    </a:ext>
                  </a:extLst>
                </p:cNvPr>
                <p:cNvGrpSpPr/>
                <p:nvPr/>
              </p:nvGrpSpPr>
              <p:grpSpPr>
                <a:xfrm>
                  <a:off x="16925014" y="4848402"/>
                  <a:ext cx="5233233" cy="1588750"/>
                  <a:chOff x="2717755" y="16175535"/>
                  <a:chExt cx="5243759" cy="1737956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EECC226-98AC-904E-B46A-414AB37625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5" y="16824604"/>
                    <a:ext cx="5243757" cy="1088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414633A-4C08-FF48-9B39-E7861749AFAF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175535"/>
                    <a:ext cx="5243758" cy="7070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Your Title A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E520AE-40AB-A34D-9DAB-68CE588700A8}"/>
                    </a:ext>
                  </a:extLst>
                </p:cNvPr>
                <p:cNvSpPr txBox="1"/>
                <p:nvPr/>
              </p:nvSpPr>
              <p:spPr>
                <a:xfrm>
                  <a:off x="16925014" y="7518322"/>
                  <a:ext cx="5233231" cy="995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7AA83EE-2818-C146-AD2C-59FAD4D65B27}"/>
                    </a:ext>
                  </a:extLst>
                </p:cNvPr>
                <p:cNvSpPr/>
                <p:nvPr/>
              </p:nvSpPr>
              <p:spPr>
                <a:xfrm>
                  <a:off x="16925015" y="6924977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B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FD9969-FAA2-0040-8703-4952397FB27D}"/>
                  </a:ext>
                </a:extLst>
              </p:cNvPr>
              <p:cNvSpPr txBox="1"/>
              <p:nvPr/>
            </p:nvSpPr>
            <p:spPr>
              <a:xfrm>
                <a:off x="16927346" y="5053890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538CCC7-A349-7E43-97B9-3BFAA84686BA}"/>
              </a:ext>
            </a:extLst>
          </p:cNvPr>
          <p:cNvGrpSpPr/>
          <p:nvPr/>
        </p:nvGrpSpPr>
        <p:grpSpPr>
          <a:xfrm>
            <a:off x="9027783" y="4320207"/>
            <a:ext cx="6476610" cy="3330471"/>
            <a:chOff x="10116636" y="3794422"/>
            <a:chExt cx="6476610" cy="333047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BAEAC0D-74B0-9A4F-A027-5F521C42C7DC}"/>
                </a:ext>
              </a:extLst>
            </p:cNvPr>
            <p:cNvGrpSpPr/>
            <p:nvPr/>
          </p:nvGrpSpPr>
          <p:grpSpPr>
            <a:xfrm>
              <a:off x="10116636" y="4916875"/>
              <a:ext cx="6476610" cy="2208018"/>
              <a:chOff x="2197209" y="4655883"/>
              <a:chExt cx="6476610" cy="2208018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C70C7F6-28A3-5246-8A5E-95BBB0AC42CE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76610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C7CF716-349F-6343-AE89-4A1208656F45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4B3A2F7-EAB9-364A-806F-F96B13DE72BC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35%</a:t>
              </a:r>
              <a:endPara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5E8C275-2496-114B-AFED-07664ABC8047}"/>
              </a:ext>
            </a:extLst>
          </p:cNvPr>
          <p:cNvGrpSpPr/>
          <p:nvPr/>
        </p:nvGrpSpPr>
        <p:grpSpPr>
          <a:xfrm>
            <a:off x="9027783" y="9033781"/>
            <a:ext cx="6476610" cy="3330471"/>
            <a:chOff x="10116636" y="3794422"/>
            <a:chExt cx="6476610" cy="333047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0F290FC-53F4-1441-A520-64249FA35880}"/>
                </a:ext>
              </a:extLst>
            </p:cNvPr>
            <p:cNvGrpSpPr/>
            <p:nvPr/>
          </p:nvGrpSpPr>
          <p:grpSpPr>
            <a:xfrm>
              <a:off x="10116636" y="4916875"/>
              <a:ext cx="6476610" cy="2208018"/>
              <a:chOff x="2197209" y="4655883"/>
              <a:chExt cx="6476610" cy="2208018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1627561-77F4-DF4A-9F59-5B7B5F60386D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76610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0AFCE83-E51C-0D4D-8BD6-BE21310A2DAC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ECFD5D5-553A-DE48-A4EE-4A1750B53938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AE2C3A-E703-494F-8EA5-2C33A8624F48}"/>
              </a:ext>
            </a:extLst>
          </p:cNvPr>
          <p:cNvGrpSpPr/>
          <p:nvPr/>
        </p:nvGrpSpPr>
        <p:grpSpPr>
          <a:xfrm>
            <a:off x="1533666" y="4026255"/>
            <a:ext cx="6291673" cy="3668821"/>
            <a:chOff x="1533666" y="4026255"/>
            <a:chExt cx="6291673" cy="366882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33548E-D736-1C46-8339-E2BABB5B156B}"/>
                </a:ext>
              </a:extLst>
            </p:cNvPr>
            <p:cNvGrpSpPr/>
            <p:nvPr/>
          </p:nvGrpSpPr>
          <p:grpSpPr>
            <a:xfrm>
              <a:off x="1533666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205" name="Freeform 3">
                <a:extLst>
                  <a:ext uri="{FF2B5EF4-FFF2-40B4-BE49-F238E27FC236}">
                    <a16:creationId xmlns:a16="http://schemas.microsoft.com/office/drawing/2014/main" id="{8838EFEE-EF77-1842-A055-7E1A0554E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Freeform 4">
                <a:extLst>
                  <a:ext uri="{FF2B5EF4-FFF2-40B4-BE49-F238E27FC236}">
                    <a16:creationId xmlns:a16="http://schemas.microsoft.com/office/drawing/2014/main" id="{5D269789-4964-AB48-9C07-9F2C7591F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E8331C0-97C8-1247-B521-28E906669384}"/>
                </a:ext>
              </a:extLst>
            </p:cNvPr>
            <p:cNvGrpSpPr/>
            <p:nvPr/>
          </p:nvGrpSpPr>
          <p:grpSpPr>
            <a:xfrm>
              <a:off x="2165977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203" name="Freeform 3">
                <a:extLst>
                  <a:ext uri="{FF2B5EF4-FFF2-40B4-BE49-F238E27FC236}">
                    <a16:creationId xmlns:a16="http://schemas.microsoft.com/office/drawing/2014/main" id="{CFC57A86-4092-4A41-B9E8-88EDABD58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Freeform 4">
                <a:extLst>
                  <a:ext uri="{FF2B5EF4-FFF2-40B4-BE49-F238E27FC236}">
                    <a16:creationId xmlns:a16="http://schemas.microsoft.com/office/drawing/2014/main" id="{4F4177D5-713C-EA47-B45A-388427C8D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33A0CF7-F8FC-7741-9EF3-E34345C9F08A}"/>
                </a:ext>
              </a:extLst>
            </p:cNvPr>
            <p:cNvGrpSpPr/>
            <p:nvPr/>
          </p:nvGrpSpPr>
          <p:grpSpPr>
            <a:xfrm>
              <a:off x="2805394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201" name="Freeform 3">
                <a:extLst>
                  <a:ext uri="{FF2B5EF4-FFF2-40B4-BE49-F238E27FC236}">
                    <a16:creationId xmlns:a16="http://schemas.microsoft.com/office/drawing/2014/main" id="{2A736C09-7EB1-6540-A0CC-EA6BA822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Freeform 4">
                <a:extLst>
                  <a:ext uri="{FF2B5EF4-FFF2-40B4-BE49-F238E27FC236}">
                    <a16:creationId xmlns:a16="http://schemas.microsoft.com/office/drawing/2014/main" id="{1F392821-F93D-044F-AAA1-CF708011B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BB1D2CB-6D3D-6044-8486-634CDF30A273}"/>
                </a:ext>
              </a:extLst>
            </p:cNvPr>
            <p:cNvGrpSpPr/>
            <p:nvPr/>
          </p:nvGrpSpPr>
          <p:grpSpPr>
            <a:xfrm>
              <a:off x="3454766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199" name="Freeform 3">
                <a:extLst>
                  <a:ext uri="{FF2B5EF4-FFF2-40B4-BE49-F238E27FC236}">
                    <a16:creationId xmlns:a16="http://schemas.microsoft.com/office/drawing/2014/main" id="{905EF58D-10D1-7947-BD23-533361335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Freeform 4">
                <a:extLst>
                  <a:ext uri="{FF2B5EF4-FFF2-40B4-BE49-F238E27FC236}">
                    <a16:creationId xmlns:a16="http://schemas.microsoft.com/office/drawing/2014/main" id="{23773728-7C67-9249-B2BD-0CEB74A3D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482FB2-7394-8548-84DB-07F469B7222F}"/>
                </a:ext>
              </a:extLst>
            </p:cNvPr>
            <p:cNvGrpSpPr/>
            <p:nvPr/>
          </p:nvGrpSpPr>
          <p:grpSpPr>
            <a:xfrm>
              <a:off x="4085950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197" name="Freeform 3">
                <a:extLst>
                  <a:ext uri="{FF2B5EF4-FFF2-40B4-BE49-F238E27FC236}">
                    <a16:creationId xmlns:a16="http://schemas.microsoft.com/office/drawing/2014/main" id="{12601A32-2801-5346-AE07-2EAF60BC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Freeform 4">
                <a:extLst>
                  <a:ext uri="{FF2B5EF4-FFF2-40B4-BE49-F238E27FC236}">
                    <a16:creationId xmlns:a16="http://schemas.microsoft.com/office/drawing/2014/main" id="{C3FEC1C0-6B7B-E545-B0C4-450C804FA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632FC82-C660-AD4E-A1EB-4AE1AC07048B}"/>
                </a:ext>
              </a:extLst>
            </p:cNvPr>
            <p:cNvGrpSpPr/>
            <p:nvPr/>
          </p:nvGrpSpPr>
          <p:grpSpPr>
            <a:xfrm>
              <a:off x="4718263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195" name="Freeform 3">
                <a:extLst>
                  <a:ext uri="{FF2B5EF4-FFF2-40B4-BE49-F238E27FC236}">
                    <a16:creationId xmlns:a16="http://schemas.microsoft.com/office/drawing/2014/main" id="{EF8C671E-CB02-6C41-BDAD-D7BDA40C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Freeform 4">
                <a:extLst>
                  <a:ext uri="{FF2B5EF4-FFF2-40B4-BE49-F238E27FC236}">
                    <a16:creationId xmlns:a16="http://schemas.microsoft.com/office/drawing/2014/main" id="{ED471802-662C-B84C-9A5F-CBEC30D2D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9141F78-1723-EC4D-A2BB-203521D45CFA}"/>
                </a:ext>
              </a:extLst>
            </p:cNvPr>
            <p:cNvGrpSpPr/>
            <p:nvPr/>
          </p:nvGrpSpPr>
          <p:grpSpPr>
            <a:xfrm>
              <a:off x="5355784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143" name="Freeform 3">
                <a:extLst>
                  <a:ext uri="{FF2B5EF4-FFF2-40B4-BE49-F238E27FC236}">
                    <a16:creationId xmlns:a16="http://schemas.microsoft.com/office/drawing/2014/main" id="{E70FC736-BDFD-504F-BAA2-57418E58D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Freeform 4">
                <a:extLst>
                  <a:ext uri="{FF2B5EF4-FFF2-40B4-BE49-F238E27FC236}">
                    <a16:creationId xmlns:a16="http://schemas.microsoft.com/office/drawing/2014/main" id="{2D92870C-8C19-6E44-88AB-690B4D3E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B50D5B7-D176-134E-843E-B99A5A979B0C}"/>
                </a:ext>
              </a:extLst>
            </p:cNvPr>
            <p:cNvGrpSpPr/>
            <p:nvPr/>
          </p:nvGrpSpPr>
          <p:grpSpPr>
            <a:xfrm>
              <a:off x="5999376" y="4026255"/>
              <a:ext cx="550921" cy="1120497"/>
              <a:chOff x="19432391" y="3368473"/>
              <a:chExt cx="1069876" cy="2175981"/>
            </a:xfrm>
            <a:solidFill>
              <a:schemeClr val="accent1"/>
            </a:solidFill>
          </p:grpSpPr>
          <p:sp>
            <p:nvSpPr>
              <p:cNvPr id="139" name="Freeform 3">
                <a:extLst>
                  <a:ext uri="{FF2B5EF4-FFF2-40B4-BE49-F238E27FC236}">
                    <a16:creationId xmlns:a16="http://schemas.microsoft.com/office/drawing/2014/main" id="{0EEE9A94-03BF-F744-88B1-E47C1EBD2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4">
                <a:extLst>
                  <a:ext uri="{FF2B5EF4-FFF2-40B4-BE49-F238E27FC236}">
                    <a16:creationId xmlns:a16="http://schemas.microsoft.com/office/drawing/2014/main" id="{964B45A3-0E74-274E-9466-31AF79B62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3705D1-8171-C541-9C5F-838BBCFFA32E}"/>
                </a:ext>
              </a:extLst>
            </p:cNvPr>
            <p:cNvGrpSpPr/>
            <p:nvPr/>
          </p:nvGrpSpPr>
          <p:grpSpPr>
            <a:xfrm>
              <a:off x="6636897" y="4026255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26" name="Freeform 3">
                <a:extLst>
                  <a:ext uri="{FF2B5EF4-FFF2-40B4-BE49-F238E27FC236}">
                    <a16:creationId xmlns:a16="http://schemas.microsoft.com/office/drawing/2014/main" id="{4A4913FF-A5F0-E844-8BA7-66691E09D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4">
                <a:extLst>
                  <a:ext uri="{FF2B5EF4-FFF2-40B4-BE49-F238E27FC236}">
                    <a16:creationId xmlns:a16="http://schemas.microsoft.com/office/drawing/2014/main" id="{DEEBB9E2-7E83-F44D-B8E9-5B589F48C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89D5616-7D67-FD4D-8DCD-3AE8B008BF85}"/>
                </a:ext>
              </a:extLst>
            </p:cNvPr>
            <p:cNvGrpSpPr/>
            <p:nvPr/>
          </p:nvGrpSpPr>
          <p:grpSpPr>
            <a:xfrm>
              <a:off x="1533666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33" name="Freeform 3">
                <a:extLst>
                  <a:ext uri="{FF2B5EF4-FFF2-40B4-BE49-F238E27FC236}">
                    <a16:creationId xmlns:a16="http://schemas.microsoft.com/office/drawing/2014/main" id="{A9D3B7F3-BDD1-B943-A9EB-43A62A505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Freeform 4">
                <a:extLst>
                  <a:ext uri="{FF2B5EF4-FFF2-40B4-BE49-F238E27FC236}">
                    <a16:creationId xmlns:a16="http://schemas.microsoft.com/office/drawing/2014/main" id="{BCFEC950-DFBF-1940-8455-2223B80D1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F1BB1DB-5266-A248-B3CC-C0D884F9BE5C}"/>
                </a:ext>
              </a:extLst>
            </p:cNvPr>
            <p:cNvGrpSpPr/>
            <p:nvPr/>
          </p:nvGrpSpPr>
          <p:grpSpPr>
            <a:xfrm>
              <a:off x="2165977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31" name="Freeform 3">
                <a:extLst>
                  <a:ext uri="{FF2B5EF4-FFF2-40B4-BE49-F238E27FC236}">
                    <a16:creationId xmlns:a16="http://schemas.microsoft.com/office/drawing/2014/main" id="{E5F700D5-FA87-294C-9BD2-25455AE0C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Freeform 4">
                <a:extLst>
                  <a:ext uri="{FF2B5EF4-FFF2-40B4-BE49-F238E27FC236}">
                    <a16:creationId xmlns:a16="http://schemas.microsoft.com/office/drawing/2014/main" id="{F81FF4F1-FF76-4440-B368-E896898ED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A73BD2A-63D8-AE48-97E2-D9C577F3679F}"/>
                </a:ext>
              </a:extLst>
            </p:cNvPr>
            <p:cNvGrpSpPr/>
            <p:nvPr/>
          </p:nvGrpSpPr>
          <p:grpSpPr>
            <a:xfrm>
              <a:off x="2805394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29" name="Freeform 3">
                <a:extLst>
                  <a:ext uri="{FF2B5EF4-FFF2-40B4-BE49-F238E27FC236}">
                    <a16:creationId xmlns:a16="http://schemas.microsoft.com/office/drawing/2014/main" id="{830D8D86-D95A-F64E-A4F8-9535F2C71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Freeform 4">
                <a:extLst>
                  <a:ext uri="{FF2B5EF4-FFF2-40B4-BE49-F238E27FC236}">
                    <a16:creationId xmlns:a16="http://schemas.microsoft.com/office/drawing/2014/main" id="{3573EED6-8DA9-0C44-84D6-FF72596B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30F18C9-04B1-AE47-85A2-DCAC0F545777}"/>
                </a:ext>
              </a:extLst>
            </p:cNvPr>
            <p:cNvGrpSpPr/>
            <p:nvPr/>
          </p:nvGrpSpPr>
          <p:grpSpPr>
            <a:xfrm>
              <a:off x="3454766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27" name="Freeform 3">
                <a:extLst>
                  <a:ext uri="{FF2B5EF4-FFF2-40B4-BE49-F238E27FC236}">
                    <a16:creationId xmlns:a16="http://schemas.microsoft.com/office/drawing/2014/main" id="{C36E3E3F-CA3A-564D-9691-03E4D27F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Freeform 4">
                <a:extLst>
                  <a:ext uri="{FF2B5EF4-FFF2-40B4-BE49-F238E27FC236}">
                    <a16:creationId xmlns:a16="http://schemas.microsoft.com/office/drawing/2014/main" id="{D6FA2D1B-9192-C341-B07D-A4F4F3CEB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9235E57-73DF-254F-BB94-CA6581305E40}"/>
                </a:ext>
              </a:extLst>
            </p:cNvPr>
            <p:cNvGrpSpPr/>
            <p:nvPr/>
          </p:nvGrpSpPr>
          <p:grpSpPr>
            <a:xfrm>
              <a:off x="4085950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25" name="Freeform 3">
                <a:extLst>
                  <a:ext uri="{FF2B5EF4-FFF2-40B4-BE49-F238E27FC236}">
                    <a16:creationId xmlns:a16="http://schemas.microsoft.com/office/drawing/2014/main" id="{B92974DF-72D9-C543-9E4C-18F46B62D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Freeform 4">
                <a:extLst>
                  <a:ext uri="{FF2B5EF4-FFF2-40B4-BE49-F238E27FC236}">
                    <a16:creationId xmlns:a16="http://schemas.microsoft.com/office/drawing/2014/main" id="{34E20DF3-6654-9F47-8CB2-8F49396A5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DE7D7A4-11E6-EE46-8A3B-F3D69CE47735}"/>
                </a:ext>
              </a:extLst>
            </p:cNvPr>
            <p:cNvGrpSpPr/>
            <p:nvPr/>
          </p:nvGrpSpPr>
          <p:grpSpPr>
            <a:xfrm>
              <a:off x="4718263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23" name="Freeform 3">
                <a:extLst>
                  <a:ext uri="{FF2B5EF4-FFF2-40B4-BE49-F238E27FC236}">
                    <a16:creationId xmlns:a16="http://schemas.microsoft.com/office/drawing/2014/main" id="{4DC7383E-A9BF-E24A-908E-44B8DC3A9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4">
                <a:extLst>
                  <a:ext uri="{FF2B5EF4-FFF2-40B4-BE49-F238E27FC236}">
                    <a16:creationId xmlns:a16="http://schemas.microsoft.com/office/drawing/2014/main" id="{7FABCC2A-6D9C-4B4B-BC3E-63BA61F2F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01ADC40-D2D2-4A48-8558-CA4038FF0BD9}"/>
                </a:ext>
              </a:extLst>
            </p:cNvPr>
            <p:cNvGrpSpPr/>
            <p:nvPr/>
          </p:nvGrpSpPr>
          <p:grpSpPr>
            <a:xfrm>
              <a:off x="5355784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21" name="Freeform 3">
                <a:extLst>
                  <a:ext uri="{FF2B5EF4-FFF2-40B4-BE49-F238E27FC236}">
                    <a16:creationId xmlns:a16="http://schemas.microsoft.com/office/drawing/2014/main" id="{0E4CA976-3501-A24F-9C92-97F4B61F3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4">
                <a:extLst>
                  <a:ext uri="{FF2B5EF4-FFF2-40B4-BE49-F238E27FC236}">
                    <a16:creationId xmlns:a16="http://schemas.microsoft.com/office/drawing/2014/main" id="{A680876A-CB5B-F34F-8EC7-B8C8D3E06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F9EAD8A-1D02-BE4F-BA4A-9B1F25CBBF46}"/>
                </a:ext>
              </a:extLst>
            </p:cNvPr>
            <p:cNvGrpSpPr/>
            <p:nvPr/>
          </p:nvGrpSpPr>
          <p:grpSpPr>
            <a:xfrm>
              <a:off x="5999376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19" name="Freeform 3">
                <a:extLst>
                  <a:ext uri="{FF2B5EF4-FFF2-40B4-BE49-F238E27FC236}">
                    <a16:creationId xmlns:a16="http://schemas.microsoft.com/office/drawing/2014/main" id="{8EC5623B-8CD8-5149-BF49-A5682D308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Freeform 4">
                <a:extLst>
                  <a:ext uri="{FF2B5EF4-FFF2-40B4-BE49-F238E27FC236}">
                    <a16:creationId xmlns:a16="http://schemas.microsoft.com/office/drawing/2014/main" id="{C32D5A8B-4732-5040-A9B1-7FF826B6A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5FB7930-127D-CB48-A65C-CDA7E56F9AF7}"/>
                </a:ext>
              </a:extLst>
            </p:cNvPr>
            <p:cNvGrpSpPr/>
            <p:nvPr/>
          </p:nvGrpSpPr>
          <p:grpSpPr>
            <a:xfrm>
              <a:off x="6636897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17" name="Freeform 3">
                <a:extLst>
                  <a:ext uri="{FF2B5EF4-FFF2-40B4-BE49-F238E27FC236}">
                    <a16:creationId xmlns:a16="http://schemas.microsoft.com/office/drawing/2014/main" id="{7874D3D8-5433-B241-AB6F-5E0D381F9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Freeform 4">
                <a:extLst>
                  <a:ext uri="{FF2B5EF4-FFF2-40B4-BE49-F238E27FC236}">
                    <a16:creationId xmlns:a16="http://schemas.microsoft.com/office/drawing/2014/main" id="{7814BDC7-190D-3F42-9A52-391474EC0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8AF24AF-F9E4-844E-8583-DC6E02CC98D9}"/>
                </a:ext>
              </a:extLst>
            </p:cNvPr>
            <p:cNvGrpSpPr/>
            <p:nvPr/>
          </p:nvGrpSpPr>
          <p:grpSpPr>
            <a:xfrm>
              <a:off x="1533666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61" name="Freeform 3">
                <a:extLst>
                  <a:ext uri="{FF2B5EF4-FFF2-40B4-BE49-F238E27FC236}">
                    <a16:creationId xmlns:a16="http://schemas.microsoft.com/office/drawing/2014/main" id="{A55C64C8-0D8B-1C41-BCF2-D0EAAD331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4">
                <a:extLst>
                  <a:ext uri="{FF2B5EF4-FFF2-40B4-BE49-F238E27FC236}">
                    <a16:creationId xmlns:a16="http://schemas.microsoft.com/office/drawing/2014/main" id="{6C2217C6-E0D2-9C45-82ED-DB0F8E7FB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542B929-6664-5648-A48E-4D08040E3E43}"/>
                </a:ext>
              </a:extLst>
            </p:cNvPr>
            <p:cNvGrpSpPr/>
            <p:nvPr/>
          </p:nvGrpSpPr>
          <p:grpSpPr>
            <a:xfrm>
              <a:off x="2165977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59" name="Freeform 3">
                <a:extLst>
                  <a:ext uri="{FF2B5EF4-FFF2-40B4-BE49-F238E27FC236}">
                    <a16:creationId xmlns:a16="http://schemas.microsoft.com/office/drawing/2014/main" id="{AF9B9B30-29E1-464C-9C93-A1465C77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Freeform 4">
                <a:extLst>
                  <a:ext uri="{FF2B5EF4-FFF2-40B4-BE49-F238E27FC236}">
                    <a16:creationId xmlns:a16="http://schemas.microsoft.com/office/drawing/2014/main" id="{AE07A51B-6E58-C04E-85CB-AD311F2F7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10035872-C08D-8243-B645-80E3EB7417AB}"/>
                </a:ext>
              </a:extLst>
            </p:cNvPr>
            <p:cNvGrpSpPr/>
            <p:nvPr/>
          </p:nvGrpSpPr>
          <p:grpSpPr>
            <a:xfrm>
              <a:off x="2805394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57" name="Freeform 3">
                <a:extLst>
                  <a:ext uri="{FF2B5EF4-FFF2-40B4-BE49-F238E27FC236}">
                    <a16:creationId xmlns:a16="http://schemas.microsoft.com/office/drawing/2014/main" id="{A2F7F393-A368-A14C-B1D4-A8FD2D783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4">
                <a:extLst>
                  <a:ext uri="{FF2B5EF4-FFF2-40B4-BE49-F238E27FC236}">
                    <a16:creationId xmlns:a16="http://schemas.microsoft.com/office/drawing/2014/main" id="{50E87036-6678-AF4B-9DB1-EB9DB10A3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964996-2E6E-DB43-B418-8B0C72EBF863}"/>
                </a:ext>
              </a:extLst>
            </p:cNvPr>
            <p:cNvGrpSpPr/>
            <p:nvPr/>
          </p:nvGrpSpPr>
          <p:grpSpPr>
            <a:xfrm>
              <a:off x="3454766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538C9CD0-C8AC-244F-B576-79310B29A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Freeform 4">
                <a:extLst>
                  <a:ext uri="{FF2B5EF4-FFF2-40B4-BE49-F238E27FC236}">
                    <a16:creationId xmlns:a16="http://schemas.microsoft.com/office/drawing/2014/main" id="{B919AE48-2FAD-004E-B0EE-544DFA735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AFB371C0-532C-6B4B-A22F-94F382EB6ECE}"/>
                </a:ext>
              </a:extLst>
            </p:cNvPr>
            <p:cNvGrpSpPr/>
            <p:nvPr/>
          </p:nvGrpSpPr>
          <p:grpSpPr>
            <a:xfrm>
              <a:off x="4085950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53" name="Freeform 3">
                <a:extLst>
                  <a:ext uri="{FF2B5EF4-FFF2-40B4-BE49-F238E27FC236}">
                    <a16:creationId xmlns:a16="http://schemas.microsoft.com/office/drawing/2014/main" id="{67253B60-83D3-F847-8C1C-F36C0C584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Freeform 4">
                <a:extLst>
                  <a:ext uri="{FF2B5EF4-FFF2-40B4-BE49-F238E27FC236}">
                    <a16:creationId xmlns:a16="http://schemas.microsoft.com/office/drawing/2014/main" id="{ECA866B7-CC98-AC47-9F71-371371CEE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DDF455B-0412-AF4C-A7AD-47CFDD3A0DAF}"/>
                </a:ext>
              </a:extLst>
            </p:cNvPr>
            <p:cNvGrpSpPr/>
            <p:nvPr/>
          </p:nvGrpSpPr>
          <p:grpSpPr>
            <a:xfrm>
              <a:off x="4718263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51" name="Freeform 3">
                <a:extLst>
                  <a:ext uri="{FF2B5EF4-FFF2-40B4-BE49-F238E27FC236}">
                    <a16:creationId xmlns:a16="http://schemas.microsoft.com/office/drawing/2014/main" id="{E51D92BA-3FA1-1F4D-96DC-507D0DAF8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Freeform 4">
                <a:extLst>
                  <a:ext uri="{FF2B5EF4-FFF2-40B4-BE49-F238E27FC236}">
                    <a16:creationId xmlns:a16="http://schemas.microsoft.com/office/drawing/2014/main" id="{73BBF976-27D9-E24C-8D3A-CE8ED587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32A8257-AEB6-C94C-8B6E-182732D21987}"/>
                </a:ext>
              </a:extLst>
            </p:cNvPr>
            <p:cNvGrpSpPr/>
            <p:nvPr/>
          </p:nvGrpSpPr>
          <p:grpSpPr>
            <a:xfrm>
              <a:off x="5355784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49" name="Freeform 3">
                <a:extLst>
                  <a:ext uri="{FF2B5EF4-FFF2-40B4-BE49-F238E27FC236}">
                    <a16:creationId xmlns:a16="http://schemas.microsoft.com/office/drawing/2014/main" id="{5AEBAC4A-D6A3-4445-9A6D-F2F9823ED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Freeform 4">
                <a:extLst>
                  <a:ext uri="{FF2B5EF4-FFF2-40B4-BE49-F238E27FC236}">
                    <a16:creationId xmlns:a16="http://schemas.microsoft.com/office/drawing/2014/main" id="{EA3922F9-4FC1-034F-BDBC-E75FCB94F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D118F5C-DE56-E347-A09C-458566BE4BD9}"/>
                </a:ext>
              </a:extLst>
            </p:cNvPr>
            <p:cNvGrpSpPr/>
            <p:nvPr/>
          </p:nvGrpSpPr>
          <p:grpSpPr>
            <a:xfrm>
              <a:off x="5999376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47" name="Freeform 3">
                <a:extLst>
                  <a:ext uri="{FF2B5EF4-FFF2-40B4-BE49-F238E27FC236}">
                    <a16:creationId xmlns:a16="http://schemas.microsoft.com/office/drawing/2014/main" id="{7C575FCA-C8F5-9149-8710-2DF7E2930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Freeform 4">
                <a:extLst>
                  <a:ext uri="{FF2B5EF4-FFF2-40B4-BE49-F238E27FC236}">
                    <a16:creationId xmlns:a16="http://schemas.microsoft.com/office/drawing/2014/main" id="{7A3A98E6-ABBC-BA40-B1C3-0720C229C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3C34C8E-B057-7745-BB1D-7D3AA55ED9F7}"/>
                </a:ext>
              </a:extLst>
            </p:cNvPr>
            <p:cNvGrpSpPr/>
            <p:nvPr/>
          </p:nvGrpSpPr>
          <p:grpSpPr>
            <a:xfrm>
              <a:off x="6636897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45" name="Freeform 3">
                <a:extLst>
                  <a:ext uri="{FF2B5EF4-FFF2-40B4-BE49-F238E27FC236}">
                    <a16:creationId xmlns:a16="http://schemas.microsoft.com/office/drawing/2014/main" id="{4E710B98-E2CB-7A40-AC06-FA42F5455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Freeform 4">
                <a:extLst>
                  <a:ext uri="{FF2B5EF4-FFF2-40B4-BE49-F238E27FC236}">
                    <a16:creationId xmlns:a16="http://schemas.microsoft.com/office/drawing/2014/main" id="{52F45234-F22C-8A4C-BDD0-7F38F4DFE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276ED8B-59F8-D740-A456-B681C05C727B}"/>
                </a:ext>
              </a:extLst>
            </p:cNvPr>
            <p:cNvGrpSpPr/>
            <p:nvPr/>
          </p:nvGrpSpPr>
          <p:grpSpPr>
            <a:xfrm>
              <a:off x="7274418" y="4026255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64" name="Freeform 3">
                <a:extLst>
                  <a:ext uri="{FF2B5EF4-FFF2-40B4-BE49-F238E27FC236}">
                    <a16:creationId xmlns:a16="http://schemas.microsoft.com/office/drawing/2014/main" id="{5604A993-A24E-6B4B-8742-26872D981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Freeform 4">
                <a:extLst>
                  <a:ext uri="{FF2B5EF4-FFF2-40B4-BE49-F238E27FC236}">
                    <a16:creationId xmlns:a16="http://schemas.microsoft.com/office/drawing/2014/main" id="{F30812C0-ACC1-1F44-BFE7-213387D25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D83DE53-71AC-7B4A-AF15-1200E6D1C4D6}"/>
                </a:ext>
              </a:extLst>
            </p:cNvPr>
            <p:cNvGrpSpPr/>
            <p:nvPr/>
          </p:nvGrpSpPr>
          <p:grpSpPr>
            <a:xfrm>
              <a:off x="7274418" y="5301724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70" name="Freeform 3">
                <a:extLst>
                  <a:ext uri="{FF2B5EF4-FFF2-40B4-BE49-F238E27FC236}">
                    <a16:creationId xmlns:a16="http://schemas.microsoft.com/office/drawing/2014/main" id="{4B81B16B-9EE4-E44F-B5E2-172CBD08E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Freeform 4">
                <a:extLst>
                  <a:ext uri="{FF2B5EF4-FFF2-40B4-BE49-F238E27FC236}">
                    <a16:creationId xmlns:a16="http://schemas.microsoft.com/office/drawing/2014/main" id="{E8E8C0CB-1093-4243-B158-434123FD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2996D98D-B897-7A40-9581-B2F43A2FAB7E}"/>
                </a:ext>
              </a:extLst>
            </p:cNvPr>
            <p:cNvGrpSpPr/>
            <p:nvPr/>
          </p:nvGrpSpPr>
          <p:grpSpPr>
            <a:xfrm>
              <a:off x="7274418" y="6574579"/>
              <a:ext cx="550921" cy="1120497"/>
              <a:chOff x="19432391" y="3368473"/>
              <a:chExt cx="1069876" cy="217598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276" name="Freeform 3">
                <a:extLst>
                  <a:ext uri="{FF2B5EF4-FFF2-40B4-BE49-F238E27FC236}">
                    <a16:creationId xmlns:a16="http://schemas.microsoft.com/office/drawing/2014/main" id="{5D2B8F60-9AC7-AF4A-AC1F-F69D04F2B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Freeform 4">
                <a:extLst>
                  <a:ext uri="{FF2B5EF4-FFF2-40B4-BE49-F238E27FC236}">
                    <a16:creationId xmlns:a16="http://schemas.microsoft.com/office/drawing/2014/main" id="{B320F374-1933-D943-BAB0-2548AA70E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7511F2B-A477-9E4D-B49D-3971D6356D34}"/>
              </a:ext>
            </a:extLst>
          </p:cNvPr>
          <p:cNvGrpSpPr/>
          <p:nvPr/>
        </p:nvGrpSpPr>
        <p:grpSpPr>
          <a:xfrm>
            <a:off x="1533666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70" name="Freeform 3">
              <a:extLst>
                <a:ext uri="{FF2B5EF4-FFF2-40B4-BE49-F238E27FC236}">
                  <a16:creationId xmlns:a16="http://schemas.microsoft.com/office/drawing/2014/main" id="{AF0B1531-913D-6C47-B789-6F6A8F8A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4">
              <a:extLst>
                <a:ext uri="{FF2B5EF4-FFF2-40B4-BE49-F238E27FC236}">
                  <a16:creationId xmlns:a16="http://schemas.microsoft.com/office/drawing/2014/main" id="{B4083E67-B966-4D48-9D6A-A41F7F16F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2093575-6F8E-3D4F-87E8-D21BED1ACAF2}"/>
              </a:ext>
            </a:extLst>
          </p:cNvPr>
          <p:cNvGrpSpPr/>
          <p:nvPr/>
        </p:nvGrpSpPr>
        <p:grpSpPr>
          <a:xfrm>
            <a:off x="2165977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68" name="Freeform 3">
              <a:extLst>
                <a:ext uri="{FF2B5EF4-FFF2-40B4-BE49-F238E27FC236}">
                  <a16:creationId xmlns:a16="http://schemas.microsoft.com/office/drawing/2014/main" id="{BFA26DD2-0824-CE4A-9949-C4DC78BA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Freeform 4">
              <a:extLst>
                <a:ext uri="{FF2B5EF4-FFF2-40B4-BE49-F238E27FC236}">
                  <a16:creationId xmlns:a16="http://schemas.microsoft.com/office/drawing/2014/main" id="{C95E76CF-A93B-214B-BE7B-FF7DDABEE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78953D1-35EC-9646-988C-87B12FE7EC3D}"/>
              </a:ext>
            </a:extLst>
          </p:cNvPr>
          <p:cNvGrpSpPr/>
          <p:nvPr/>
        </p:nvGrpSpPr>
        <p:grpSpPr>
          <a:xfrm>
            <a:off x="2805394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66" name="Freeform 3">
              <a:extLst>
                <a:ext uri="{FF2B5EF4-FFF2-40B4-BE49-F238E27FC236}">
                  <a16:creationId xmlns:a16="http://schemas.microsoft.com/office/drawing/2014/main" id="{A8360C15-6F9E-9A43-82CC-7B33FC819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4">
              <a:extLst>
                <a:ext uri="{FF2B5EF4-FFF2-40B4-BE49-F238E27FC236}">
                  <a16:creationId xmlns:a16="http://schemas.microsoft.com/office/drawing/2014/main" id="{2CD265CD-9130-4942-BF4D-D5A815D95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D076FB5D-959A-C84D-86A6-B58EC8F60579}"/>
              </a:ext>
            </a:extLst>
          </p:cNvPr>
          <p:cNvGrpSpPr/>
          <p:nvPr/>
        </p:nvGrpSpPr>
        <p:grpSpPr>
          <a:xfrm>
            <a:off x="3454766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64" name="Freeform 3">
              <a:extLst>
                <a:ext uri="{FF2B5EF4-FFF2-40B4-BE49-F238E27FC236}">
                  <a16:creationId xmlns:a16="http://schemas.microsoft.com/office/drawing/2014/main" id="{C5089A2E-8EAD-3147-8B2B-4CD21423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Freeform 4">
              <a:extLst>
                <a:ext uri="{FF2B5EF4-FFF2-40B4-BE49-F238E27FC236}">
                  <a16:creationId xmlns:a16="http://schemas.microsoft.com/office/drawing/2014/main" id="{4EC2D325-536E-8746-87D6-27E11B0FD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1230730-3B8A-6E44-A6F1-D08FC7BE028F}"/>
              </a:ext>
            </a:extLst>
          </p:cNvPr>
          <p:cNvGrpSpPr/>
          <p:nvPr/>
        </p:nvGrpSpPr>
        <p:grpSpPr>
          <a:xfrm>
            <a:off x="4085950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62" name="Freeform 3">
              <a:extLst>
                <a:ext uri="{FF2B5EF4-FFF2-40B4-BE49-F238E27FC236}">
                  <a16:creationId xmlns:a16="http://schemas.microsoft.com/office/drawing/2014/main" id="{0A9E1049-1EB3-D54C-A79E-6535E23A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4">
              <a:extLst>
                <a:ext uri="{FF2B5EF4-FFF2-40B4-BE49-F238E27FC236}">
                  <a16:creationId xmlns:a16="http://schemas.microsoft.com/office/drawing/2014/main" id="{4F6E54DF-5787-6547-AD82-75801183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D2190AF-1361-B041-8F58-F50FEBA771D5}"/>
              </a:ext>
            </a:extLst>
          </p:cNvPr>
          <p:cNvGrpSpPr/>
          <p:nvPr/>
        </p:nvGrpSpPr>
        <p:grpSpPr>
          <a:xfrm>
            <a:off x="4718263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60" name="Freeform 3">
              <a:extLst>
                <a:ext uri="{FF2B5EF4-FFF2-40B4-BE49-F238E27FC236}">
                  <a16:creationId xmlns:a16="http://schemas.microsoft.com/office/drawing/2014/main" id="{E06D2DC2-3851-F742-AE19-ED41BC8C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Freeform 4">
              <a:extLst>
                <a:ext uri="{FF2B5EF4-FFF2-40B4-BE49-F238E27FC236}">
                  <a16:creationId xmlns:a16="http://schemas.microsoft.com/office/drawing/2014/main" id="{A06D77B3-A4AA-EB46-91D6-2E97C987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BDB9188-2DA6-4841-8D4F-982E932EA807}"/>
              </a:ext>
            </a:extLst>
          </p:cNvPr>
          <p:cNvGrpSpPr/>
          <p:nvPr/>
        </p:nvGrpSpPr>
        <p:grpSpPr>
          <a:xfrm>
            <a:off x="5355784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58" name="Freeform 3">
              <a:extLst>
                <a:ext uri="{FF2B5EF4-FFF2-40B4-BE49-F238E27FC236}">
                  <a16:creationId xmlns:a16="http://schemas.microsoft.com/office/drawing/2014/main" id="{C6ED2BF2-416B-334C-9DE5-0ABC8B6F5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Freeform 4">
              <a:extLst>
                <a:ext uri="{FF2B5EF4-FFF2-40B4-BE49-F238E27FC236}">
                  <a16:creationId xmlns:a16="http://schemas.microsoft.com/office/drawing/2014/main" id="{76492A31-AE0E-CF4F-B0C3-BFF8A2EA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B8B6CFB-3697-9943-A6C1-80B5C3374814}"/>
              </a:ext>
            </a:extLst>
          </p:cNvPr>
          <p:cNvGrpSpPr/>
          <p:nvPr/>
        </p:nvGrpSpPr>
        <p:grpSpPr>
          <a:xfrm>
            <a:off x="5999376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56" name="Freeform 3">
              <a:extLst>
                <a:ext uri="{FF2B5EF4-FFF2-40B4-BE49-F238E27FC236}">
                  <a16:creationId xmlns:a16="http://schemas.microsoft.com/office/drawing/2014/main" id="{B3C9A272-BF92-A941-B586-F6D2916C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Freeform 4">
              <a:extLst>
                <a:ext uri="{FF2B5EF4-FFF2-40B4-BE49-F238E27FC236}">
                  <a16:creationId xmlns:a16="http://schemas.microsoft.com/office/drawing/2014/main" id="{D9B8DFA8-A624-C44C-87D5-F3FACFCF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68AF99D-5A07-2445-9691-D2537D9B668B}"/>
              </a:ext>
            </a:extLst>
          </p:cNvPr>
          <p:cNvGrpSpPr/>
          <p:nvPr/>
        </p:nvGrpSpPr>
        <p:grpSpPr>
          <a:xfrm>
            <a:off x="6636897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54" name="Freeform 3">
              <a:extLst>
                <a:ext uri="{FF2B5EF4-FFF2-40B4-BE49-F238E27FC236}">
                  <a16:creationId xmlns:a16="http://schemas.microsoft.com/office/drawing/2014/main" id="{BA500177-9E77-8841-BBFD-076EF6DAB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Freeform 4">
              <a:extLst>
                <a:ext uri="{FF2B5EF4-FFF2-40B4-BE49-F238E27FC236}">
                  <a16:creationId xmlns:a16="http://schemas.microsoft.com/office/drawing/2014/main" id="{8F4B690F-FFC6-B246-9855-B285E393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46D76B0-ED5E-D749-B673-FDFD3971756F}"/>
              </a:ext>
            </a:extLst>
          </p:cNvPr>
          <p:cNvGrpSpPr/>
          <p:nvPr/>
        </p:nvGrpSpPr>
        <p:grpSpPr>
          <a:xfrm>
            <a:off x="1533666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52" name="Freeform 3">
              <a:extLst>
                <a:ext uri="{FF2B5EF4-FFF2-40B4-BE49-F238E27FC236}">
                  <a16:creationId xmlns:a16="http://schemas.microsoft.com/office/drawing/2014/main" id="{2C21512A-25F2-0B49-AFD7-67F5E605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Freeform 4">
              <a:extLst>
                <a:ext uri="{FF2B5EF4-FFF2-40B4-BE49-F238E27FC236}">
                  <a16:creationId xmlns:a16="http://schemas.microsoft.com/office/drawing/2014/main" id="{9B064CE4-1406-CF4F-939B-08D61A487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F51528A-A15B-D440-8C6F-47028DBCBA52}"/>
              </a:ext>
            </a:extLst>
          </p:cNvPr>
          <p:cNvGrpSpPr/>
          <p:nvPr/>
        </p:nvGrpSpPr>
        <p:grpSpPr>
          <a:xfrm>
            <a:off x="2165977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50" name="Freeform 3">
              <a:extLst>
                <a:ext uri="{FF2B5EF4-FFF2-40B4-BE49-F238E27FC236}">
                  <a16:creationId xmlns:a16="http://schemas.microsoft.com/office/drawing/2014/main" id="{6F993411-C944-2442-9506-F936CE62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4">
              <a:extLst>
                <a:ext uri="{FF2B5EF4-FFF2-40B4-BE49-F238E27FC236}">
                  <a16:creationId xmlns:a16="http://schemas.microsoft.com/office/drawing/2014/main" id="{5B74256A-5536-6140-8F3C-D9106753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153C6A4-A14D-5540-BEFD-05DEE446AEFC}"/>
              </a:ext>
            </a:extLst>
          </p:cNvPr>
          <p:cNvGrpSpPr/>
          <p:nvPr/>
        </p:nvGrpSpPr>
        <p:grpSpPr>
          <a:xfrm>
            <a:off x="2805394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48" name="Freeform 3">
              <a:extLst>
                <a:ext uri="{FF2B5EF4-FFF2-40B4-BE49-F238E27FC236}">
                  <a16:creationId xmlns:a16="http://schemas.microsoft.com/office/drawing/2014/main" id="{0DA23776-A3EF-8546-9AB9-BB56E6418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4">
              <a:extLst>
                <a:ext uri="{FF2B5EF4-FFF2-40B4-BE49-F238E27FC236}">
                  <a16:creationId xmlns:a16="http://schemas.microsoft.com/office/drawing/2014/main" id="{7686A95F-D313-254D-90D4-70C54EA0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FEF1453-0580-D147-8716-9F5EA2D4CCB2}"/>
              </a:ext>
            </a:extLst>
          </p:cNvPr>
          <p:cNvGrpSpPr/>
          <p:nvPr/>
        </p:nvGrpSpPr>
        <p:grpSpPr>
          <a:xfrm>
            <a:off x="3454766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46" name="Freeform 3">
              <a:extLst>
                <a:ext uri="{FF2B5EF4-FFF2-40B4-BE49-F238E27FC236}">
                  <a16:creationId xmlns:a16="http://schemas.microsoft.com/office/drawing/2014/main" id="{5543C2EB-68EF-0B43-8269-789CD418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Freeform 4">
              <a:extLst>
                <a:ext uri="{FF2B5EF4-FFF2-40B4-BE49-F238E27FC236}">
                  <a16:creationId xmlns:a16="http://schemas.microsoft.com/office/drawing/2014/main" id="{3999BFC6-973D-9C47-858C-06C75127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1F5D53F-96C8-984D-AA23-FC2BF685CD63}"/>
              </a:ext>
            </a:extLst>
          </p:cNvPr>
          <p:cNvGrpSpPr/>
          <p:nvPr/>
        </p:nvGrpSpPr>
        <p:grpSpPr>
          <a:xfrm>
            <a:off x="4085950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44" name="Freeform 3">
              <a:extLst>
                <a:ext uri="{FF2B5EF4-FFF2-40B4-BE49-F238E27FC236}">
                  <a16:creationId xmlns:a16="http://schemas.microsoft.com/office/drawing/2014/main" id="{CB46B0B9-908E-5648-B9B3-AE15F92AD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4">
              <a:extLst>
                <a:ext uri="{FF2B5EF4-FFF2-40B4-BE49-F238E27FC236}">
                  <a16:creationId xmlns:a16="http://schemas.microsoft.com/office/drawing/2014/main" id="{A3EC8E06-8E5C-1A41-B8AA-D2EFE8DE6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337277A-81DB-104C-B9C0-5DFA67416AC2}"/>
              </a:ext>
            </a:extLst>
          </p:cNvPr>
          <p:cNvGrpSpPr/>
          <p:nvPr/>
        </p:nvGrpSpPr>
        <p:grpSpPr>
          <a:xfrm>
            <a:off x="4718263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42" name="Freeform 3">
              <a:extLst>
                <a:ext uri="{FF2B5EF4-FFF2-40B4-BE49-F238E27FC236}">
                  <a16:creationId xmlns:a16="http://schemas.microsoft.com/office/drawing/2014/main" id="{D55E8E01-6BC1-F74C-A6D6-5A3C79317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4">
              <a:extLst>
                <a:ext uri="{FF2B5EF4-FFF2-40B4-BE49-F238E27FC236}">
                  <a16:creationId xmlns:a16="http://schemas.microsoft.com/office/drawing/2014/main" id="{973F156B-7DA7-A048-995C-5E219C5ED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CCD96E3-555B-1D41-8A1A-72B04E2F7F2A}"/>
              </a:ext>
            </a:extLst>
          </p:cNvPr>
          <p:cNvGrpSpPr/>
          <p:nvPr/>
        </p:nvGrpSpPr>
        <p:grpSpPr>
          <a:xfrm>
            <a:off x="5355784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40" name="Freeform 3">
              <a:extLst>
                <a:ext uri="{FF2B5EF4-FFF2-40B4-BE49-F238E27FC236}">
                  <a16:creationId xmlns:a16="http://schemas.microsoft.com/office/drawing/2014/main" id="{C4908377-BACF-CB4D-BCEF-51073174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Freeform 4">
              <a:extLst>
                <a:ext uri="{FF2B5EF4-FFF2-40B4-BE49-F238E27FC236}">
                  <a16:creationId xmlns:a16="http://schemas.microsoft.com/office/drawing/2014/main" id="{C9CAAB5A-2A34-1945-91E4-9145640E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A7F17DF-1AD9-F44E-822C-DF76138F6263}"/>
              </a:ext>
            </a:extLst>
          </p:cNvPr>
          <p:cNvGrpSpPr/>
          <p:nvPr/>
        </p:nvGrpSpPr>
        <p:grpSpPr>
          <a:xfrm>
            <a:off x="5999376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38" name="Freeform 3">
              <a:extLst>
                <a:ext uri="{FF2B5EF4-FFF2-40B4-BE49-F238E27FC236}">
                  <a16:creationId xmlns:a16="http://schemas.microsoft.com/office/drawing/2014/main" id="{BF0D68D5-D4B2-8E4B-BE5D-98ED25E0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Freeform 4">
              <a:extLst>
                <a:ext uri="{FF2B5EF4-FFF2-40B4-BE49-F238E27FC236}">
                  <a16:creationId xmlns:a16="http://schemas.microsoft.com/office/drawing/2014/main" id="{80B516C1-E0CF-D14A-9475-985257DCC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D58D9F5-F939-5740-8162-D51764742AA7}"/>
              </a:ext>
            </a:extLst>
          </p:cNvPr>
          <p:cNvGrpSpPr/>
          <p:nvPr/>
        </p:nvGrpSpPr>
        <p:grpSpPr>
          <a:xfrm>
            <a:off x="6636897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36" name="Freeform 3">
              <a:extLst>
                <a:ext uri="{FF2B5EF4-FFF2-40B4-BE49-F238E27FC236}">
                  <a16:creationId xmlns:a16="http://schemas.microsoft.com/office/drawing/2014/main" id="{34544F12-1497-484B-83F9-F6941E5B1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Freeform 4">
              <a:extLst>
                <a:ext uri="{FF2B5EF4-FFF2-40B4-BE49-F238E27FC236}">
                  <a16:creationId xmlns:a16="http://schemas.microsoft.com/office/drawing/2014/main" id="{CB100679-995C-7D44-BBDB-811A73A8F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E50C31C-63D9-304D-A776-4A45EC4B8CB5}"/>
              </a:ext>
            </a:extLst>
          </p:cNvPr>
          <p:cNvGrpSpPr/>
          <p:nvPr/>
        </p:nvGrpSpPr>
        <p:grpSpPr>
          <a:xfrm>
            <a:off x="1533666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34" name="Freeform 3">
              <a:extLst>
                <a:ext uri="{FF2B5EF4-FFF2-40B4-BE49-F238E27FC236}">
                  <a16:creationId xmlns:a16="http://schemas.microsoft.com/office/drawing/2014/main" id="{E4B55A60-302E-504D-B6AC-B81666337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Freeform 4">
              <a:extLst>
                <a:ext uri="{FF2B5EF4-FFF2-40B4-BE49-F238E27FC236}">
                  <a16:creationId xmlns:a16="http://schemas.microsoft.com/office/drawing/2014/main" id="{A4164099-21EA-B244-9A99-552346379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5D92C21-2FE8-9343-A1F5-3CA2A1F5C419}"/>
              </a:ext>
            </a:extLst>
          </p:cNvPr>
          <p:cNvGrpSpPr/>
          <p:nvPr/>
        </p:nvGrpSpPr>
        <p:grpSpPr>
          <a:xfrm>
            <a:off x="2165977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32" name="Freeform 3">
              <a:extLst>
                <a:ext uri="{FF2B5EF4-FFF2-40B4-BE49-F238E27FC236}">
                  <a16:creationId xmlns:a16="http://schemas.microsoft.com/office/drawing/2014/main" id="{36ABA6C6-4F44-CD43-983E-1C48A112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Freeform 4">
              <a:extLst>
                <a:ext uri="{FF2B5EF4-FFF2-40B4-BE49-F238E27FC236}">
                  <a16:creationId xmlns:a16="http://schemas.microsoft.com/office/drawing/2014/main" id="{6FA5C837-5256-0D40-9609-61C25DE46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191FED5-97E7-A04F-9E8C-6F3FF3232551}"/>
              </a:ext>
            </a:extLst>
          </p:cNvPr>
          <p:cNvGrpSpPr/>
          <p:nvPr/>
        </p:nvGrpSpPr>
        <p:grpSpPr>
          <a:xfrm>
            <a:off x="2805394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30" name="Freeform 3">
              <a:extLst>
                <a:ext uri="{FF2B5EF4-FFF2-40B4-BE49-F238E27FC236}">
                  <a16:creationId xmlns:a16="http://schemas.microsoft.com/office/drawing/2014/main" id="{089309EE-3CED-3244-A9C5-F14F65CDC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Freeform 4">
              <a:extLst>
                <a:ext uri="{FF2B5EF4-FFF2-40B4-BE49-F238E27FC236}">
                  <a16:creationId xmlns:a16="http://schemas.microsoft.com/office/drawing/2014/main" id="{1B1C2954-D254-E74A-858F-AB3CEF4D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F6CCDC1-967D-EA42-9E2D-3F99F661923A}"/>
              </a:ext>
            </a:extLst>
          </p:cNvPr>
          <p:cNvGrpSpPr/>
          <p:nvPr/>
        </p:nvGrpSpPr>
        <p:grpSpPr>
          <a:xfrm>
            <a:off x="3454766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28" name="Freeform 3">
              <a:extLst>
                <a:ext uri="{FF2B5EF4-FFF2-40B4-BE49-F238E27FC236}">
                  <a16:creationId xmlns:a16="http://schemas.microsoft.com/office/drawing/2014/main" id="{FC512BBE-A17B-AC45-BC57-17D44A69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4">
              <a:extLst>
                <a:ext uri="{FF2B5EF4-FFF2-40B4-BE49-F238E27FC236}">
                  <a16:creationId xmlns:a16="http://schemas.microsoft.com/office/drawing/2014/main" id="{623F6B88-98AE-A649-88F2-74F4C7B75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36B65B0-E6BC-5841-80CA-D4B6F644214C}"/>
              </a:ext>
            </a:extLst>
          </p:cNvPr>
          <p:cNvGrpSpPr/>
          <p:nvPr/>
        </p:nvGrpSpPr>
        <p:grpSpPr>
          <a:xfrm>
            <a:off x="4085950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26" name="Freeform 3">
              <a:extLst>
                <a:ext uri="{FF2B5EF4-FFF2-40B4-BE49-F238E27FC236}">
                  <a16:creationId xmlns:a16="http://schemas.microsoft.com/office/drawing/2014/main" id="{412D94B5-F797-7044-9146-31FBC412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Freeform 4">
              <a:extLst>
                <a:ext uri="{FF2B5EF4-FFF2-40B4-BE49-F238E27FC236}">
                  <a16:creationId xmlns:a16="http://schemas.microsoft.com/office/drawing/2014/main" id="{62BC4156-885D-B648-8400-67D069896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D1D6E23-E711-F143-AF5E-9AE008BA8081}"/>
              </a:ext>
            </a:extLst>
          </p:cNvPr>
          <p:cNvGrpSpPr/>
          <p:nvPr/>
        </p:nvGrpSpPr>
        <p:grpSpPr>
          <a:xfrm>
            <a:off x="4718263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24" name="Freeform 3">
              <a:extLst>
                <a:ext uri="{FF2B5EF4-FFF2-40B4-BE49-F238E27FC236}">
                  <a16:creationId xmlns:a16="http://schemas.microsoft.com/office/drawing/2014/main" id="{EEF1A71A-7188-4D4F-8EA3-62748373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4">
              <a:extLst>
                <a:ext uri="{FF2B5EF4-FFF2-40B4-BE49-F238E27FC236}">
                  <a16:creationId xmlns:a16="http://schemas.microsoft.com/office/drawing/2014/main" id="{81E37076-C74F-1C4F-84C3-490B70C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C79D147-6EC6-E943-80B1-D216C6A44B05}"/>
              </a:ext>
            </a:extLst>
          </p:cNvPr>
          <p:cNvGrpSpPr/>
          <p:nvPr/>
        </p:nvGrpSpPr>
        <p:grpSpPr>
          <a:xfrm>
            <a:off x="5355784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22" name="Freeform 3">
              <a:extLst>
                <a:ext uri="{FF2B5EF4-FFF2-40B4-BE49-F238E27FC236}">
                  <a16:creationId xmlns:a16="http://schemas.microsoft.com/office/drawing/2014/main" id="{906FC74B-262C-4F48-87D5-7F2EF465A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Freeform 4">
              <a:extLst>
                <a:ext uri="{FF2B5EF4-FFF2-40B4-BE49-F238E27FC236}">
                  <a16:creationId xmlns:a16="http://schemas.microsoft.com/office/drawing/2014/main" id="{B6E35990-9E4F-FB41-961E-CBC5E483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EEFDD03-9B29-E448-A074-C6DB1DF8ACE1}"/>
              </a:ext>
            </a:extLst>
          </p:cNvPr>
          <p:cNvGrpSpPr/>
          <p:nvPr/>
        </p:nvGrpSpPr>
        <p:grpSpPr>
          <a:xfrm>
            <a:off x="5999376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20" name="Freeform 3">
              <a:extLst>
                <a:ext uri="{FF2B5EF4-FFF2-40B4-BE49-F238E27FC236}">
                  <a16:creationId xmlns:a16="http://schemas.microsoft.com/office/drawing/2014/main" id="{B2B7AED1-E601-EB4E-8198-F7DA1FD9D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4">
              <a:extLst>
                <a:ext uri="{FF2B5EF4-FFF2-40B4-BE49-F238E27FC236}">
                  <a16:creationId xmlns:a16="http://schemas.microsoft.com/office/drawing/2014/main" id="{3B7AAF25-B19F-DE4B-9B2A-E62DE588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75779AF-CA89-E040-A32D-7023F4FB5F60}"/>
              </a:ext>
            </a:extLst>
          </p:cNvPr>
          <p:cNvGrpSpPr/>
          <p:nvPr/>
        </p:nvGrpSpPr>
        <p:grpSpPr>
          <a:xfrm>
            <a:off x="6636897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18" name="Freeform 3">
              <a:extLst>
                <a:ext uri="{FF2B5EF4-FFF2-40B4-BE49-F238E27FC236}">
                  <a16:creationId xmlns:a16="http://schemas.microsoft.com/office/drawing/2014/main" id="{17C9F10B-2BE6-1341-A536-A294C36B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Freeform 4">
              <a:extLst>
                <a:ext uri="{FF2B5EF4-FFF2-40B4-BE49-F238E27FC236}">
                  <a16:creationId xmlns:a16="http://schemas.microsoft.com/office/drawing/2014/main" id="{D30796CB-BFC2-494E-A035-6DC6E14A4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76B7DAEC-8B19-4045-941F-35DD882CB9A2}"/>
              </a:ext>
            </a:extLst>
          </p:cNvPr>
          <p:cNvGrpSpPr/>
          <p:nvPr/>
        </p:nvGrpSpPr>
        <p:grpSpPr>
          <a:xfrm>
            <a:off x="7274418" y="8695431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16" name="Freeform 3">
              <a:extLst>
                <a:ext uri="{FF2B5EF4-FFF2-40B4-BE49-F238E27FC236}">
                  <a16:creationId xmlns:a16="http://schemas.microsoft.com/office/drawing/2014/main" id="{24D68768-1AB8-164B-9B83-3548B70C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Freeform 4">
              <a:extLst>
                <a:ext uri="{FF2B5EF4-FFF2-40B4-BE49-F238E27FC236}">
                  <a16:creationId xmlns:a16="http://schemas.microsoft.com/office/drawing/2014/main" id="{1EA2F967-7513-B64B-ACE4-4E5B3143E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77E5788-EC79-794C-B3D9-3D517F0F55E9}"/>
              </a:ext>
            </a:extLst>
          </p:cNvPr>
          <p:cNvGrpSpPr/>
          <p:nvPr/>
        </p:nvGrpSpPr>
        <p:grpSpPr>
          <a:xfrm>
            <a:off x="7274418" y="9970900"/>
            <a:ext cx="550921" cy="1120497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314" name="Freeform 3">
              <a:extLst>
                <a:ext uri="{FF2B5EF4-FFF2-40B4-BE49-F238E27FC236}">
                  <a16:creationId xmlns:a16="http://schemas.microsoft.com/office/drawing/2014/main" id="{4A48F1E2-28C1-8845-8681-A0E6782CA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Freeform 4">
              <a:extLst>
                <a:ext uri="{FF2B5EF4-FFF2-40B4-BE49-F238E27FC236}">
                  <a16:creationId xmlns:a16="http://schemas.microsoft.com/office/drawing/2014/main" id="{4E2D52AD-7CCE-3748-9E80-931CE270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94F4519-5EB7-6D42-A0C6-F6D90130DB7A}"/>
              </a:ext>
            </a:extLst>
          </p:cNvPr>
          <p:cNvGrpSpPr/>
          <p:nvPr/>
        </p:nvGrpSpPr>
        <p:grpSpPr>
          <a:xfrm>
            <a:off x="7274418" y="11243755"/>
            <a:ext cx="550921" cy="1120497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12" name="Freeform 3">
              <a:extLst>
                <a:ext uri="{FF2B5EF4-FFF2-40B4-BE49-F238E27FC236}">
                  <a16:creationId xmlns:a16="http://schemas.microsoft.com/office/drawing/2014/main" id="{8A968A8E-BB4F-E144-A879-F5FB36AB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Freeform 4">
              <a:extLst>
                <a:ext uri="{FF2B5EF4-FFF2-40B4-BE49-F238E27FC236}">
                  <a16:creationId xmlns:a16="http://schemas.microsoft.com/office/drawing/2014/main" id="{5AD63B94-4610-F647-BF77-C0C653FC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" name="Grupo 349">
            <a:extLst>
              <a:ext uri="{FF2B5EF4-FFF2-40B4-BE49-F238E27FC236}">
                <a16:creationId xmlns:a16="http://schemas.microsoft.com/office/drawing/2014/main" id="{9F72E2D3-D14E-2F45-8E16-7D6FFDA99C7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35" name="CuadroTexto 350">
              <a:extLst>
                <a:ext uri="{FF2B5EF4-FFF2-40B4-BE49-F238E27FC236}">
                  <a16:creationId xmlns:a16="http://schemas.microsoft.com/office/drawing/2014/main" id="{AF5E3D18-EED8-9642-8CA2-0563559C12EF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266" name="CuadroTexto 351">
              <a:extLst>
                <a:ext uri="{FF2B5EF4-FFF2-40B4-BE49-F238E27FC236}">
                  <a16:creationId xmlns:a16="http://schemas.microsoft.com/office/drawing/2014/main" id="{B44F42EA-15F8-1E42-A96A-45B2FB41C50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7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C7BC846F-F3E2-1941-BFA0-58EA1D171EBD}"/>
              </a:ext>
            </a:extLst>
          </p:cNvPr>
          <p:cNvSpPr/>
          <p:nvPr/>
        </p:nvSpPr>
        <p:spPr>
          <a:xfrm>
            <a:off x="14268293" y="3902688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3334B1DC-24AA-1F48-B2F9-CE6BF0A80CAD}"/>
              </a:ext>
            </a:extLst>
          </p:cNvPr>
          <p:cNvGrpSpPr/>
          <p:nvPr/>
        </p:nvGrpSpPr>
        <p:grpSpPr>
          <a:xfrm>
            <a:off x="16122348" y="4035288"/>
            <a:ext cx="6074662" cy="1294594"/>
            <a:chOff x="12433197" y="4893478"/>
            <a:chExt cx="6074662" cy="1294594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2614CC7-D0F6-BD49-AF85-CB1B5004A849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DCDABC3-570F-0C47-9A18-9ECA5002E7FE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29" name="Oval 428">
            <a:extLst>
              <a:ext uri="{FF2B5EF4-FFF2-40B4-BE49-F238E27FC236}">
                <a16:creationId xmlns:a16="http://schemas.microsoft.com/office/drawing/2014/main" id="{725EA4CD-C4EB-944B-B8A6-1496A9BAC93B}"/>
              </a:ext>
            </a:extLst>
          </p:cNvPr>
          <p:cNvSpPr/>
          <p:nvPr/>
        </p:nvSpPr>
        <p:spPr>
          <a:xfrm>
            <a:off x="14268293" y="608821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21C31A63-B557-944F-9E5D-AB5E151F8861}"/>
              </a:ext>
            </a:extLst>
          </p:cNvPr>
          <p:cNvGrpSpPr/>
          <p:nvPr/>
        </p:nvGrpSpPr>
        <p:grpSpPr>
          <a:xfrm>
            <a:off x="16122348" y="6220813"/>
            <a:ext cx="6074662" cy="1294594"/>
            <a:chOff x="12433197" y="4893478"/>
            <a:chExt cx="6074662" cy="1294594"/>
          </a:xfrm>
        </p:grpSpPr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CA49001D-6F13-D14C-A8DD-4EAB050EEAA2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D03FEE-1384-6C4F-AD87-595E8DE54E52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33" name="Oval 432">
            <a:extLst>
              <a:ext uri="{FF2B5EF4-FFF2-40B4-BE49-F238E27FC236}">
                <a16:creationId xmlns:a16="http://schemas.microsoft.com/office/drawing/2014/main" id="{0A466353-F3D9-3446-B0A0-7D88B93D9EBD}"/>
              </a:ext>
            </a:extLst>
          </p:cNvPr>
          <p:cNvSpPr/>
          <p:nvPr/>
        </p:nvSpPr>
        <p:spPr>
          <a:xfrm>
            <a:off x="14268293" y="8194644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39606656-C530-F24D-8829-DB6298FE37E9}"/>
              </a:ext>
            </a:extLst>
          </p:cNvPr>
          <p:cNvGrpSpPr/>
          <p:nvPr/>
        </p:nvGrpSpPr>
        <p:grpSpPr>
          <a:xfrm>
            <a:off x="16122348" y="8327244"/>
            <a:ext cx="6074662" cy="1294594"/>
            <a:chOff x="12433197" y="4893478"/>
            <a:chExt cx="6074662" cy="1294594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B48BD59D-EB18-5A4A-84A0-FA979D325D3F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295FB568-ED54-CB40-B370-CDB6CAE276CB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37" name="Oval 436">
            <a:extLst>
              <a:ext uri="{FF2B5EF4-FFF2-40B4-BE49-F238E27FC236}">
                <a16:creationId xmlns:a16="http://schemas.microsoft.com/office/drawing/2014/main" id="{297A9E3A-6EB3-524F-A211-BF7C0B704B73}"/>
              </a:ext>
            </a:extLst>
          </p:cNvPr>
          <p:cNvSpPr/>
          <p:nvPr/>
        </p:nvSpPr>
        <p:spPr>
          <a:xfrm>
            <a:off x="14268293" y="10385606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B288EB1F-8042-3A41-AB27-A88CD66F6485}"/>
              </a:ext>
            </a:extLst>
          </p:cNvPr>
          <p:cNvGrpSpPr/>
          <p:nvPr/>
        </p:nvGrpSpPr>
        <p:grpSpPr>
          <a:xfrm>
            <a:off x="16122348" y="10518206"/>
            <a:ext cx="6074662" cy="1294594"/>
            <a:chOff x="12433197" y="4893478"/>
            <a:chExt cx="6074662" cy="1294594"/>
          </a:xfrm>
        </p:grpSpPr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4B1178DF-7CA3-1844-ADBD-F1ADB9185646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7C0A0A4A-841D-3243-B87C-250ECC1C36E4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42" name="Freeform 2">
            <a:extLst>
              <a:ext uri="{FF2B5EF4-FFF2-40B4-BE49-F238E27FC236}">
                <a16:creationId xmlns:a16="http://schemas.microsoft.com/office/drawing/2014/main" id="{868E98F2-969F-9647-95A3-B24EA412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500" y="9509134"/>
            <a:ext cx="889354" cy="813434"/>
          </a:xfrm>
          <a:custGeom>
            <a:avLst/>
            <a:gdLst>
              <a:gd name="T0" fmla="*/ 217 w 723"/>
              <a:gd name="T1" fmla="*/ 506 h 661"/>
              <a:gd name="T2" fmla="*/ 217 w 723"/>
              <a:gd name="T3" fmla="*/ 506 h 661"/>
              <a:gd name="T4" fmla="*/ 81 w 723"/>
              <a:gd name="T5" fmla="*/ 398 h 661"/>
              <a:gd name="T6" fmla="*/ 135 w 723"/>
              <a:gd name="T7" fmla="*/ 398 h 661"/>
              <a:gd name="T8" fmla="*/ 135 w 723"/>
              <a:gd name="T9" fmla="*/ 398 h 661"/>
              <a:gd name="T10" fmla="*/ 27 w 723"/>
              <a:gd name="T11" fmla="*/ 253 h 661"/>
              <a:gd name="T12" fmla="*/ 81 w 723"/>
              <a:gd name="T13" fmla="*/ 271 h 661"/>
              <a:gd name="T14" fmla="*/ 90 w 723"/>
              <a:gd name="T15" fmla="*/ 262 h 661"/>
              <a:gd name="T16" fmla="*/ 27 w 723"/>
              <a:gd name="T17" fmla="*/ 163 h 661"/>
              <a:gd name="T18" fmla="*/ 45 w 723"/>
              <a:gd name="T19" fmla="*/ 63 h 661"/>
              <a:gd name="T20" fmla="*/ 351 w 723"/>
              <a:gd name="T21" fmla="*/ 226 h 661"/>
              <a:gd name="T22" fmla="*/ 360 w 723"/>
              <a:gd name="T23" fmla="*/ 145 h 661"/>
              <a:gd name="T24" fmla="*/ 604 w 723"/>
              <a:gd name="T25" fmla="*/ 82 h 661"/>
              <a:gd name="T26" fmla="*/ 622 w 723"/>
              <a:gd name="T27" fmla="*/ 82 h 661"/>
              <a:gd name="T28" fmla="*/ 703 w 723"/>
              <a:gd name="T29" fmla="*/ 54 h 661"/>
              <a:gd name="T30" fmla="*/ 649 w 723"/>
              <a:gd name="T31" fmla="*/ 136 h 661"/>
              <a:gd name="T32" fmla="*/ 722 w 723"/>
              <a:gd name="T33" fmla="*/ 118 h 661"/>
              <a:gd name="T34" fmla="*/ 722 w 723"/>
              <a:gd name="T35" fmla="*/ 118 h 661"/>
              <a:gd name="T36" fmla="*/ 667 w 723"/>
              <a:gd name="T37" fmla="*/ 172 h 661"/>
              <a:gd name="T38" fmla="*/ 649 w 723"/>
              <a:gd name="T39" fmla="*/ 208 h 661"/>
              <a:gd name="T40" fmla="*/ 441 w 723"/>
              <a:gd name="T41" fmla="*/ 579 h 661"/>
              <a:gd name="T42" fmla="*/ 9 w 723"/>
              <a:gd name="T43" fmla="*/ 579 h 661"/>
              <a:gd name="T44" fmla="*/ 0 w 723"/>
              <a:gd name="T45" fmla="*/ 569 h 661"/>
              <a:gd name="T46" fmla="*/ 0 w 723"/>
              <a:gd name="T47" fmla="*/ 569 h 661"/>
              <a:gd name="T48" fmla="*/ 108 w 723"/>
              <a:gd name="T49" fmla="*/ 560 h 661"/>
              <a:gd name="T50" fmla="*/ 217 w 723"/>
              <a:gd name="T51" fmla="*/ 506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661">
                <a:moveTo>
                  <a:pt x="217" y="506"/>
                </a:moveTo>
                <a:lnTo>
                  <a:pt x="217" y="506"/>
                </a:lnTo>
                <a:cubicBezTo>
                  <a:pt x="135" y="488"/>
                  <a:pt x="90" y="452"/>
                  <a:pt x="81" y="398"/>
                </a:cubicBezTo>
                <a:cubicBezTo>
                  <a:pt x="99" y="398"/>
                  <a:pt x="117" y="398"/>
                  <a:pt x="135" y="398"/>
                </a:cubicBezTo>
                <a:lnTo>
                  <a:pt x="135" y="398"/>
                </a:lnTo>
                <a:cubicBezTo>
                  <a:pt x="63" y="371"/>
                  <a:pt x="27" y="326"/>
                  <a:pt x="27" y="253"/>
                </a:cubicBezTo>
                <a:cubicBezTo>
                  <a:pt x="45" y="253"/>
                  <a:pt x="63" y="262"/>
                  <a:pt x="81" y="271"/>
                </a:cubicBezTo>
                <a:lnTo>
                  <a:pt x="90" y="262"/>
                </a:lnTo>
                <a:cubicBezTo>
                  <a:pt x="54" y="235"/>
                  <a:pt x="36" y="208"/>
                  <a:pt x="27" y="163"/>
                </a:cubicBezTo>
                <a:cubicBezTo>
                  <a:pt x="18" y="127"/>
                  <a:pt x="27" y="100"/>
                  <a:pt x="45" y="63"/>
                </a:cubicBezTo>
                <a:cubicBezTo>
                  <a:pt x="126" y="163"/>
                  <a:pt x="226" y="217"/>
                  <a:pt x="351" y="226"/>
                </a:cubicBezTo>
                <a:cubicBezTo>
                  <a:pt x="351" y="199"/>
                  <a:pt x="351" y="172"/>
                  <a:pt x="360" y="145"/>
                </a:cubicBezTo>
                <a:cubicBezTo>
                  <a:pt x="387" y="37"/>
                  <a:pt x="523" y="0"/>
                  <a:pt x="604" y="82"/>
                </a:cubicBezTo>
                <a:cubicBezTo>
                  <a:pt x="604" y="82"/>
                  <a:pt x="613" y="91"/>
                  <a:pt x="622" y="82"/>
                </a:cubicBezTo>
                <a:cubicBezTo>
                  <a:pt x="649" y="73"/>
                  <a:pt x="677" y="63"/>
                  <a:pt x="703" y="54"/>
                </a:cubicBezTo>
                <a:cubicBezTo>
                  <a:pt x="694" y="82"/>
                  <a:pt x="685" y="91"/>
                  <a:pt x="649" y="136"/>
                </a:cubicBezTo>
                <a:cubicBezTo>
                  <a:pt x="667" y="127"/>
                  <a:pt x="694" y="118"/>
                  <a:pt x="722" y="118"/>
                </a:cubicBezTo>
                <a:lnTo>
                  <a:pt x="722" y="118"/>
                </a:lnTo>
                <a:cubicBezTo>
                  <a:pt x="703" y="136"/>
                  <a:pt x="685" y="154"/>
                  <a:pt x="667" y="172"/>
                </a:cubicBezTo>
                <a:cubicBezTo>
                  <a:pt x="658" y="181"/>
                  <a:pt x="649" y="190"/>
                  <a:pt x="649" y="208"/>
                </a:cubicBezTo>
                <a:cubicBezTo>
                  <a:pt x="640" y="362"/>
                  <a:pt x="577" y="497"/>
                  <a:pt x="441" y="579"/>
                </a:cubicBezTo>
                <a:cubicBezTo>
                  <a:pt x="298" y="660"/>
                  <a:pt x="153" y="651"/>
                  <a:pt x="9" y="579"/>
                </a:cubicBezTo>
                <a:cubicBezTo>
                  <a:pt x="9" y="579"/>
                  <a:pt x="9" y="569"/>
                  <a:pt x="0" y="569"/>
                </a:cubicBezTo>
                <a:lnTo>
                  <a:pt x="0" y="569"/>
                </a:lnTo>
                <a:cubicBezTo>
                  <a:pt x="36" y="569"/>
                  <a:pt x="72" y="560"/>
                  <a:pt x="108" y="560"/>
                </a:cubicBezTo>
                <a:cubicBezTo>
                  <a:pt x="153" y="552"/>
                  <a:pt x="180" y="533"/>
                  <a:pt x="217" y="5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B84F15C6-DC00-4B4F-8005-13F7A5FAA5D5}"/>
              </a:ext>
            </a:extLst>
          </p:cNvPr>
          <p:cNvGrpSpPr/>
          <p:nvPr/>
        </p:nvGrpSpPr>
        <p:grpSpPr>
          <a:xfrm>
            <a:off x="5621184" y="10619328"/>
            <a:ext cx="617676" cy="1266624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406" name="Freeform 1">
              <a:extLst>
                <a:ext uri="{FF2B5EF4-FFF2-40B4-BE49-F238E27FC236}">
                  <a16:creationId xmlns:a16="http://schemas.microsoft.com/office/drawing/2014/main" id="{F98A3153-0CFA-0242-AA8F-0F3F1E28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2">
              <a:extLst>
                <a:ext uri="{FF2B5EF4-FFF2-40B4-BE49-F238E27FC236}">
                  <a16:creationId xmlns:a16="http://schemas.microsoft.com/office/drawing/2014/main" id="{4E6C04D3-577E-764D-83C6-C39906F14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5532773-4FA8-DF46-BD3F-737F6A224A88}"/>
              </a:ext>
            </a:extLst>
          </p:cNvPr>
          <p:cNvGrpSpPr/>
          <p:nvPr/>
        </p:nvGrpSpPr>
        <p:grpSpPr>
          <a:xfrm>
            <a:off x="3048082" y="10619328"/>
            <a:ext cx="622770" cy="1266624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404" name="Freeform 3">
              <a:extLst>
                <a:ext uri="{FF2B5EF4-FFF2-40B4-BE49-F238E27FC236}">
                  <a16:creationId xmlns:a16="http://schemas.microsoft.com/office/drawing/2014/main" id="{AF1FF9F3-B55C-064E-9755-6B6FCB2DC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4">
              <a:extLst>
                <a:ext uri="{FF2B5EF4-FFF2-40B4-BE49-F238E27FC236}">
                  <a16:creationId xmlns:a16="http://schemas.microsoft.com/office/drawing/2014/main" id="{15A531A0-2EF4-9541-A010-CA206DD0D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B7F9E3-A885-2C46-ABF5-5CB106572309}"/>
              </a:ext>
            </a:extLst>
          </p:cNvPr>
          <p:cNvGrpSpPr/>
          <p:nvPr/>
        </p:nvGrpSpPr>
        <p:grpSpPr>
          <a:xfrm>
            <a:off x="7497371" y="10619328"/>
            <a:ext cx="2057869" cy="1266624"/>
            <a:chOff x="6888768" y="10619328"/>
            <a:chExt cx="2057869" cy="1266624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0A390FEE-6484-DA46-BF5B-52F679179ABF}"/>
                </a:ext>
              </a:extLst>
            </p:cNvPr>
            <p:cNvGrpSpPr/>
            <p:nvPr/>
          </p:nvGrpSpPr>
          <p:grpSpPr>
            <a:xfrm>
              <a:off x="7891974" y="10619328"/>
              <a:ext cx="617676" cy="126662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402" name="Freeform 1">
                <a:extLst>
                  <a:ext uri="{FF2B5EF4-FFF2-40B4-BE49-F238E27FC236}">
                    <a16:creationId xmlns:a16="http://schemas.microsoft.com/office/drawing/2014/main" id="{43FB4764-A3AA-284F-9014-51281BD5F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Freeform 2">
                <a:extLst>
                  <a:ext uri="{FF2B5EF4-FFF2-40B4-BE49-F238E27FC236}">
                    <a16:creationId xmlns:a16="http://schemas.microsoft.com/office/drawing/2014/main" id="{6E4B2B96-8B03-7C47-BCEF-6312B8F2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F24DF3D3-D1A8-F14F-BC1F-B85764324162}"/>
                </a:ext>
              </a:extLst>
            </p:cNvPr>
            <p:cNvGrpSpPr/>
            <p:nvPr/>
          </p:nvGrpSpPr>
          <p:grpSpPr>
            <a:xfrm>
              <a:off x="7329359" y="10619328"/>
              <a:ext cx="622770" cy="1266624"/>
              <a:chOff x="1625600" y="2216150"/>
              <a:chExt cx="1687513" cy="3432175"/>
            </a:xfrm>
            <a:solidFill>
              <a:schemeClr val="accent3"/>
            </a:solidFill>
          </p:grpSpPr>
          <p:sp>
            <p:nvSpPr>
              <p:cNvPr id="400" name="Freeform 3">
                <a:extLst>
                  <a:ext uri="{FF2B5EF4-FFF2-40B4-BE49-F238E27FC236}">
                    <a16:creationId xmlns:a16="http://schemas.microsoft.com/office/drawing/2014/main" id="{CCD5459C-D5BF-0D48-A75C-C1ABD5BF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Freeform 4">
                <a:extLst>
                  <a:ext uri="{FF2B5EF4-FFF2-40B4-BE49-F238E27FC236}">
                    <a16:creationId xmlns:a16="http://schemas.microsoft.com/office/drawing/2014/main" id="{476769D4-DE92-9F47-AD9A-1195F6332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C59942C5-7167-154D-BBD6-C769E8D1C1E2}"/>
                </a:ext>
              </a:extLst>
            </p:cNvPr>
            <p:cNvGrpSpPr/>
            <p:nvPr/>
          </p:nvGrpSpPr>
          <p:grpSpPr>
            <a:xfrm>
              <a:off x="8509650" y="10989854"/>
              <a:ext cx="436987" cy="896098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409" name="Freeform 1">
                <a:extLst>
                  <a:ext uri="{FF2B5EF4-FFF2-40B4-BE49-F238E27FC236}">
                    <a16:creationId xmlns:a16="http://schemas.microsoft.com/office/drawing/2014/main" id="{7A2B21B4-A541-0F4F-A269-E268A0F59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Freeform 2">
                <a:extLst>
                  <a:ext uri="{FF2B5EF4-FFF2-40B4-BE49-F238E27FC236}">
                    <a16:creationId xmlns:a16="http://schemas.microsoft.com/office/drawing/2014/main" id="{D130DC53-5A61-5844-83D4-BA3BF7B5C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ADA2290-B84C-FE4C-B2B9-2879B055CC55}"/>
                </a:ext>
              </a:extLst>
            </p:cNvPr>
            <p:cNvGrpSpPr/>
            <p:nvPr/>
          </p:nvGrpSpPr>
          <p:grpSpPr>
            <a:xfrm>
              <a:off x="6888768" y="10989854"/>
              <a:ext cx="440591" cy="896098"/>
              <a:chOff x="1625600" y="2216150"/>
              <a:chExt cx="1687513" cy="3432175"/>
            </a:xfrm>
            <a:solidFill>
              <a:schemeClr val="accent3"/>
            </a:solidFill>
          </p:grpSpPr>
          <p:sp>
            <p:nvSpPr>
              <p:cNvPr id="412" name="Freeform 3">
                <a:extLst>
                  <a:ext uri="{FF2B5EF4-FFF2-40B4-BE49-F238E27FC236}">
                    <a16:creationId xmlns:a16="http://schemas.microsoft.com/office/drawing/2014/main" id="{7F4D8053-8B63-C646-9E01-0378826ED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Freeform 4">
                <a:extLst>
                  <a:ext uri="{FF2B5EF4-FFF2-40B4-BE49-F238E27FC236}">
                    <a16:creationId xmlns:a16="http://schemas.microsoft.com/office/drawing/2014/main" id="{8139C55A-9A9E-7640-9F24-DBBDC45A1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2FE32-1A2C-DE4D-B828-8DE50A3F89D6}"/>
              </a:ext>
            </a:extLst>
          </p:cNvPr>
          <p:cNvGrpSpPr/>
          <p:nvPr/>
        </p:nvGrpSpPr>
        <p:grpSpPr>
          <a:xfrm>
            <a:off x="10562068" y="10619328"/>
            <a:ext cx="1059757" cy="1266624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60120E7-CCE2-2C41-9273-EC64C3B3F1AB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415" name="Freeform 3">
                <a:extLst>
                  <a:ext uri="{FF2B5EF4-FFF2-40B4-BE49-F238E27FC236}">
                    <a16:creationId xmlns:a16="http://schemas.microsoft.com/office/drawing/2014/main" id="{F5EE3616-9543-8E40-A92E-C8BD8FEC4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Freeform 4">
                <a:extLst>
                  <a:ext uri="{FF2B5EF4-FFF2-40B4-BE49-F238E27FC236}">
                    <a16:creationId xmlns:a16="http://schemas.microsoft.com/office/drawing/2014/main" id="{AA438268-0BDA-D246-B000-6A9F2D6C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A421569A-87D8-A044-B69C-D111E9856D7D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418" name="Freeform 1">
                <a:extLst>
                  <a:ext uri="{FF2B5EF4-FFF2-40B4-BE49-F238E27FC236}">
                    <a16:creationId xmlns:a16="http://schemas.microsoft.com/office/drawing/2014/main" id="{D79E8D4E-9987-2347-B84F-3B2B54BA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" name="Freeform 2">
                <a:extLst>
                  <a:ext uri="{FF2B5EF4-FFF2-40B4-BE49-F238E27FC236}">
                    <a16:creationId xmlns:a16="http://schemas.microsoft.com/office/drawing/2014/main" id="{7B79AB95-13C5-0142-8D65-F990C20C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449" name="Chart 44">
            <a:extLst>
              <a:ext uri="{FF2B5EF4-FFF2-40B4-BE49-F238E27FC236}">
                <a16:creationId xmlns:a16="http://schemas.microsoft.com/office/drawing/2014/main" id="{44A01923-78A6-C042-A7A1-AD5FA2E97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115190"/>
              </p:ext>
            </p:extLst>
          </p:nvPr>
        </p:nvGraphicFramePr>
        <p:xfrm>
          <a:off x="1395493" y="3902688"/>
          <a:ext cx="11662589" cy="630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0" name="Rectangle 449">
            <a:extLst>
              <a:ext uri="{FF2B5EF4-FFF2-40B4-BE49-F238E27FC236}">
                <a16:creationId xmlns:a16="http://schemas.microsoft.com/office/drawing/2014/main" id="{4A3BD249-D354-7D40-8A9A-629007F39BB4}"/>
              </a:ext>
            </a:extLst>
          </p:cNvPr>
          <p:cNvSpPr/>
          <p:nvPr/>
        </p:nvSpPr>
        <p:spPr>
          <a:xfrm>
            <a:off x="14390534" y="4329695"/>
            <a:ext cx="1255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EDA0354-488C-6344-B430-DD87083A76AF}"/>
              </a:ext>
            </a:extLst>
          </p:cNvPr>
          <p:cNvSpPr/>
          <p:nvPr/>
        </p:nvSpPr>
        <p:spPr>
          <a:xfrm>
            <a:off x="14390534" y="6519442"/>
            <a:ext cx="1255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6A07BB5-33BC-774F-AD04-3D5EF9D28EAD}"/>
              </a:ext>
            </a:extLst>
          </p:cNvPr>
          <p:cNvSpPr/>
          <p:nvPr/>
        </p:nvSpPr>
        <p:spPr>
          <a:xfrm>
            <a:off x="14390534" y="8661063"/>
            <a:ext cx="1255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B5B19C2-7657-1241-A823-87078F140023}"/>
              </a:ext>
            </a:extLst>
          </p:cNvPr>
          <p:cNvSpPr/>
          <p:nvPr/>
        </p:nvSpPr>
        <p:spPr>
          <a:xfrm>
            <a:off x="14390534" y="10802684"/>
            <a:ext cx="1255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4" name="Grupo 349">
            <a:extLst>
              <a:ext uri="{FF2B5EF4-FFF2-40B4-BE49-F238E27FC236}">
                <a16:creationId xmlns:a16="http://schemas.microsoft.com/office/drawing/2014/main" id="{8DF5A764-303D-C24C-8A6D-BBC3E862A1F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6C7E4191-E03E-2D40-A59E-0916A5677D35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DA43EBD8-DBE1-ED48-9C82-A48DF7F6827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33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94A233E6-750C-8E4E-9834-9C953A853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949018"/>
              </p:ext>
            </p:extLst>
          </p:nvPr>
        </p:nvGraphicFramePr>
        <p:xfrm>
          <a:off x="2105478" y="3766134"/>
          <a:ext cx="20166694" cy="519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3B59A21-F980-D646-BF29-CAB526218EC5}"/>
              </a:ext>
            </a:extLst>
          </p:cNvPr>
          <p:cNvGrpSpPr/>
          <p:nvPr/>
        </p:nvGrpSpPr>
        <p:grpSpPr>
          <a:xfrm>
            <a:off x="4221049" y="9752800"/>
            <a:ext cx="6892652" cy="2605563"/>
            <a:chOff x="10116636" y="3993545"/>
            <a:chExt cx="6892652" cy="260556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5FCCAFA-EA4D-CC4A-AE89-464AAEDCC3D4}"/>
                </a:ext>
              </a:extLst>
            </p:cNvPr>
            <p:cNvGrpSpPr/>
            <p:nvPr/>
          </p:nvGrpSpPr>
          <p:grpSpPr>
            <a:xfrm>
              <a:off x="10116636" y="4916875"/>
              <a:ext cx="6892652" cy="1682233"/>
              <a:chOff x="2197209" y="4655883"/>
              <a:chExt cx="6892652" cy="1682233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F550311-D8FA-B146-87A3-B1FA99642A35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89265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provide.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2AB1877-26F8-E145-A171-A5CBBBE5433C}"/>
                  </a:ext>
                </a:extLst>
              </p:cNvPr>
              <p:cNvSpPr/>
              <p:nvPr/>
            </p:nvSpPr>
            <p:spPr>
              <a:xfrm>
                <a:off x="2235071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5F9B609-325A-204A-B0AF-99464560EC9C}"/>
                </a:ext>
              </a:extLst>
            </p:cNvPr>
            <p:cNvSpPr/>
            <p:nvPr/>
          </p:nvSpPr>
          <p:spPr>
            <a:xfrm>
              <a:off x="10149293" y="3993545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8C24A3-A7CE-354C-AD11-74DBED8729EE}"/>
              </a:ext>
            </a:extLst>
          </p:cNvPr>
          <p:cNvCxnSpPr>
            <a:cxnSpLocks/>
          </p:cNvCxnSpPr>
          <p:nvPr/>
        </p:nvCxnSpPr>
        <p:spPr>
          <a:xfrm>
            <a:off x="12249785" y="9999573"/>
            <a:ext cx="0" cy="2358790"/>
          </a:xfrm>
          <a:prstGeom prst="line">
            <a:avLst/>
          </a:prstGeom>
          <a:ln w="127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339B7D8-5AEB-4449-815A-3F9702EB5E23}"/>
              </a:ext>
            </a:extLst>
          </p:cNvPr>
          <p:cNvGrpSpPr/>
          <p:nvPr/>
        </p:nvGrpSpPr>
        <p:grpSpPr>
          <a:xfrm>
            <a:off x="15379520" y="9752800"/>
            <a:ext cx="6892652" cy="2605563"/>
            <a:chOff x="10116636" y="3993545"/>
            <a:chExt cx="6892652" cy="2605563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A6F6CC4-9B65-624A-92E1-9C403B874B94}"/>
                </a:ext>
              </a:extLst>
            </p:cNvPr>
            <p:cNvGrpSpPr/>
            <p:nvPr/>
          </p:nvGrpSpPr>
          <p:grpSpPr>
            <a:xfrm>
              <a:off x="10116636" y="4916875"/>
              <a:ext cx="6892652" cy="1682233"/>
              <a:chOff x="2197209" y="4655883"/>
              <a:chExt cx="6892652" cy="1682233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B16B08-6553-8E4E-9008-E16E7C3892C4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89265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F1D23D2-768A-AB43-B6FB-A0C13B4B6E8F}"/>
                  </a:ext>
                </a:extLst>
              </p:cNvPr>
              <p:cNvSpPr/>
              <p:nvPr/>
            </p:nvSpPr>
            <p:spPr>
              <a:xfrm>
                <a:off x="2235071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12AC2EA-7BEF-224C-82EA-46A72C81CB07}"/>
                </a:ext>
              </a:extLst>
            </p:cNvPr>
            <p:cNvSpPr/>
            <p:nvPr/>
          </p:nvSpPr>
          <p:spPr>
            <a:xfrm>
              <a:off x="10149293" y="3993545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50%</a:t>
              </a:r>
              <a:endPara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9282580-A35A-7448-A9D4-3E934F6EB769}"/>
              </a:ext>
            </a:extLst>
          </p:cNvPr>
          <p:cNvGrpSpPr/>
          <p:nvPr/>
        </p:nvGrpSpPr>
        <p:grpSpPr>
          <a:xfrm>
            <a:off x="2105478" y="9752799"/>
            <a:ext cx="1281092" cy="2605563"/>
            <a:chOff x="19432391" y="3368473"/>
            <a:chExt cx="1069876" cy="2175981"/>
          </a:xfrm>
        </p:grpSpPr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9C71CCD7-BB80-3247-8074-D7076F03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4">
              <a:extLst>
                <a:ext uri="{FF2B5EF4-FFF2-40B4-BE49-F238E27FC236}">
                  <a16:creationId xmlns:a16="http://schemas.microsoft.com/office/drawing/2014/main" id="{C0E9F674-8BF2-1249-8D16-252A58DA7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5E043AD-2F67-424E-B79A-07E93FEE8C63}"/>
              </a:ext>
            </a:extLst>
          </p:cNvPr>
          <p:cNvGrpSpPr/>
          <p:nvPr/>
        </p:nvGrpSpPr>
        <p:grpSpPr>
          <a:xfrm>
            <a:off x="13236034" y="9752800"/>
            <a:ext cx="1270617" cy="2605562"/>
            <a:chOff x="16956638" y="3368474"/>
            <a:chExt cx="1061128" cy="2175979"/>
          </a:xfrm>
        </p:grpSpPr>
        <p:sp>
          <p:nvSpPr>
            <p:cNvPr id="127" name="Freeform 1">
              <a:extLst>
                <a:ext uri="{FF2B5EF4-FFF2-40B4-BE49-F238E27FC236}">
                  <a16:creationId xmlns:a16="http://schemas.microsoft.com/office/drawing/2014/main" id="{11FDF104-B95F-BC41-B3BD-A0F4D56E7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">
              <a:extLst>
                <a:ext uri="{FF2B5EF4-FFF2-40B4-BE49-F238E27FC236}">
                  <a16:creationId xmlns:a16="http://schemas.microsoft.com/office/drawing/2014/main" id="{8E1DCA5A-DDC9-C84D-952F-9C5BB97B2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B4E35BB2-5AC0-7D49-964C-0295026C93EC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229046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1CBF2E-3EB5-7044-B9C2-161935BBE5D4}"/>
              </a:ext>
            </a:extLst>
          </p:cNvPr>
          <p:cNvGrpSpPr/>
          <p:nvPr/>
        </p:nvGrpSpPr>
        <p:grpSpPr>
          <a:xfrm>
            <a:off x="1780431" y="4184948"/>
            <a:ext cx="20816788" cy="7948668"/>
            <a:chOff x="1780431" y="4148372"/>
            <a:chExt cx="20816788" cy="7948668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E3C49B6A-BF8C-F74B-B5A5-BC2BE355F5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5173767"/>
                </p:ext>
              </p:extLst>
            </p:nvPr>
          </p:nvGraphicFramePr>
          <p:xfrm>
            <a:off x="11143101" y="4148372"/>
            <a:ext cx="11287047" cy="59417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F6628E-4AE8-F843-A338-2A4E0B4FCF22}"/>
                </a:ext>
              </a:extLst>
            </p:cNvPr>
            <p:cNvGrpSpPr/>
            <p:nvPr/>
          </p:nvGrpSpPr>
          <p:grpSpPr>
            <a:xfrm>
              <a:off x="1947502" y="4148372"/>
              <a:ext cx="1191127" cy="5941775"/>
              <a:chOff x="2630465" y="4169544"/>
              <a:chExt cx="594449" cy="296532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E75EF-6F9F-0D40-95FB-5A2445372453}"/>
                  </a:ext>
                </a:extLst>
              </p:cNvPr>
              <p:cNvGrpSpPr/>
              <p:nvPr/>
            </p:nvGrpSpPr>
            <p:grpSpPr>
              <a:xfrm>
                <a:off x="2630465" y="5925847"/>
                <a:ext cx="589587" cy="1209024"/>
                <a:chOff x="6126163" y="2070100"/>
                <a:chExt cx="1755775" cy="3600450"/>
              </a:xfrm>
              <a:solidFill>
                <a:schemeClr val="accent2"/>
              </a:solidFill>
            </p:grpSpPr>
            <p:sp>
              <p:nvSpPr>
                <p:cNvPr id="55" name="Freeform 1">
                  <a:extLst>
                    <a:ext uri="{FF2B5EF4-FFF2-40B4-BE49-F238E27FC236}">
                      <a16:creationId xmlns:a16="http://schemas.microsoft.com/office/drawing/2014/main" id="{4A094CDA-EC99-1B4F-A6C9-4538BB619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6163" y="2846388"/>
                  <a:ext cx="1755775" cy="2824162"/>
                </a:xfrm>
                <a:custGeom>
                  <a:avLst/>
                  <a:gdLst>
                    <a:gd name="T0" fmla="*/ 2437 w 4876"/>
                    <a:gd name="T1" fmla="*/ 0 h 7844"/>
                    <a:gd name="T2" fmla="*/ 2437 w 4876"/>
                    <a:gd name="T3" fmla="*/ 0 h 7844"/>
                    <a:gd name="T4" fmla="*/ 1281 w 4876"/>
                    <a:gd name="T5" fmla="*/ 407 h 7844"/>
                    <a:gd name="T6" fmla="*/ 1218 w 4876"/>
                    <a:gd name="T7" fmla="*/ 500 h 7844"/>
                    <a:gd name="T8" fmla="*/ 62 w 4876"/>
                    <a:gd name="T9" fmla="*/ 3312 h 7844"/>
                    <a:gd name="T10" fmla="*/ 250 w 4876"/>
                    <a:gd name="T11" fmla="*/ 3781 h 7844"/>
                    <a:gd name="T12" fmla="*/ 406 w 4876"/>
                    <a:gd name="T13" fmla="*/ 3812 h 7844"/>
                    <a:gd name="T14" fmla="*/ 718 w 4876"/>
                    <a:gd name="T15" fmla="*/ 3562 h 7844"/>
                    <a:gd name="T16" fmla="*/ 1343 w 4876"/>
                    <a:gd name="T17" fmla="*/ 2063 h 7844"/>
                    <a:gd name="T18" fmla="*/ 1406 w 4876"/>
                    <a:gd name="T19" fmla="*/ 3749 h 7844"/>
                    <a:gd name="T20" fmla="*/ 1437 w 4876"/>
                    <a:gd name="T21" fmla="*/ 4062 h 7844"/>
                    <a:gd name="T22" fmla="*/ 1218 w 4876"/>
                    <a:gd name="T23" fmla="*/ 7343 h 7844"/>
                    <a:gd name="T24" fmla="*/ 1625 w 4876"/>
                    <a:gd name="T25" fmla="*/ 7843 h 7844"/>
                    <a:gd name="T26" fmla="*/ 1656 w 4876"/>
                    <a:gd name="T27" fmla="*/ 7843 h 7844"/>
                    <a:gd name="T28" fmla="*/ 2125 w 4876"/>
                    <a:gd name="T29" fmla="*/ 7406 h 7844"/>
                    <a:gd name="T30" fmla="*/ 2312 w 4876"/>
                    <a:gd name="T31" fmla="*/ 4218 h 7844"/>
                    <a:gd name="T32" fmla="*/ 2437 w 4876"/>
                    <a:gd name="T33" fmla="*/ 4062 h 7844"/>
                    <a:gd name="T34" fmla="*/ 2562 w 4876"/>
                    <a:gd name="T35" fmla="*/ 4218 h 7844"/>
                    <a:gd name="T36" fmla="*/ 2718 w 4876"/>
                    <a:gd name="T37" fmla="*/ 7406 h 7844"/>
                    <a:gd name="T38" fmla="*/ 3187 w 4876"/>
                    <a:gd name="T39" fmla="*/ 7843 h 7844"/>
                    <a:gd name="T40" fmla="*/ 3218 w 4876"/>
                    <a:gd name="T41" fmla="*/ 7843 h 7844"/>
                    <a:gd name="T42" fmla="*/ 3656 w 4876"/>
                    <a:gd name="T43" fmla="*/ 7343 h 7844"/>
                    <a:gd name="T44" fmla="*/ 3437 w 4876"/>
                    <a:gd name="T45" fmla="*/ 4062 h 7844"/>
                    <a:gd name="T46" fmla="*/ 3437 w 4876"/>
                    <a:gd name="T47" fmla="*/ 3749 h 7844"/>
                    <a:gd name="T48" fmla="*/ 3500 w 4876"/>
                    <a:gd name="T49" fmla="*/ 2063 h 7844"/>
                    <a:gd name="T50" fmla="*/ 4125 w 4876"/>
                    <a:gd name="T51" fmla="*/ 3562 h 7844"/>
                    <a:gd name="T52" fmla="*/ 4468 w 4876"/>
                    <a:gd name="T53" fmla="*/ 3812 h 7844"/>
                    <a:gd name="T54" fmla="*/ 4593 w 4876"/>
                    <a:gd name="T55" fmla="*/ 3781 h 7844"/>
                    <a:gd name="T56" fmla="*/ 4781 w 4876"/>
                    <a:gd name="T57" fmla="*/ 3312 h 7844"/>
                    <a:gd name="T58" fmla="*/ 3656 w 4876"/>
                    <a:gd name="T59" fmla="*/ 500 h 7844"/>
                    <a:gd name="T60" fmla="*/ 3562 w 4876"/>
                    <a:gd name="T61" fmla="*/ 407 h 7844"/>
                    <a:gd name="T62" fmla="*/ 2437 w 4876"/>
                    <a:gd name="T63" fmla="*/ 0 h 7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6" h="7844">
                      <a:moveTo>
                        <a:pt x="2437" y="0"/>
                      </a:moveTo>
                      <a:lnTo>
                        <a:pt x="2437" y="0"/>
                      </a:lnTo>
                      <a:cubicBezTo>
                        <a:pt x="1531" y="0"/>
                        <a:pt x="1281" y="407"/>
                        <a:pt x="1281" y="407"/>
                      </a:cubicBezTo>
                      <a:cubicBezTo>
                        <a:pt x="1250" y="438"/>
                        <a:pt x="1218" y="469"/>
                        <a:pt x="1218" y="500"/>
                      </a:cubicBezTo>
                      <a:cubicBezTo>
                        <a:pt x="62" y="3312"/>
                        <a:pt x="62" y="3312"/>
                        <a:pt x="62" y="3312"/>
                      </a:cubicBezTo>
                      <a:cubicBezTo>
                        <a:pt x="0" y="3499"/>
                        <a:pt x="62" y="3687"/>
                        <a:pt x="250" y="3781"/>
                      </a:cubicBezTo>
                      <a:cubicBezTo>
                        <a:pt x="312" y="3781"/>
                        <a:pt x="343" y="3812"/>
                        <a:pt x="406" y="3812"/>
                      </a:cubicBezTo>
                      <a:cubicBezTo>
                        <a:pt x="531" y="3812"/>
                        <a:pt x="656" y="3718"/>
                        <a:pt x="718" y="3562"/>
                      </a:cubicBezTo>
                      <a:cubicBezTo>
                        <a:pt x="1343" y="2063"/>
                        <a:pt x="1343" y="2063"/>
                        <a:pt x="1343" y="2063"/>
                      </a:cubicBezTo>
                      <a:cubicBezTo>
                        <a:pt x="1406" y="3749"/>
                        <a:pt x="1406" y="3749"/>
                        <a:pt x="1406" y="3749"/>
                      </a:cubicBezTo>
                      <a:cubicBezTo>
                        <a:pt x="1437" y="4062"/>
                        <a:pt x="1437" y="4062"/>
                        <a:pt x="1437" y="4062"/>
                      </a:cubicBezTo>
                      <a:cubicBezTo>
                        <a:pt x="1218" y="7343"/>
                        <a:pt x="1218" y="7343"/>
                        <a:pt x="1218" y="7343"/>
                      </a:cubicBezTo>
                      <a:cubicBezTo>
                        <a:pt x="1187" y="7593"/>
                        <a:pt x="1375" y="7812"/>
                        <a:pt x="1625" y="7843"/>
                      </a:cubicBezTo>
                      <a:cubicBezTo>
                        <a:pt x="1656" y="7843"/>
                        <a:pt x="1656" y="7843"/>
                        <a:pt x="1656" y="7843"/>
                      </a:cubicBezTo>
                      <a:cubicBezTo>
                        <a:pt x="1906" y="7843"/>
                        <a:pt x="2093" y="7656"/>
                        <a:pt x="2125" y="7406"/>
                      </a:cubicBezTo>
                      <a:cubicBezTo>
                        <a:pt x="2312" y="4218"/>
                        <a:pt x="2312" y="4218"/>
                        <a:pt x="2312" y="4218"/>
                      </a:cubicBezTo>
                      <a:cubicBezTo>
                        <a:pt x="2312" y="4218"/>
                        <a:pt x="2312" y="4062"/>
                        <a:pt x="2437" y="4062"/>
                      </a:cubicBezTo>
                      <a:cubicBezTo>
                        <a:pt x="2562" y="4062"/>
                        <a:pt x="2562" y="4218"/>
                        <a:pt x="2562" y="4218"/>
                      </a:cubicBezTo>
                      <a:cubicBezTo>
                        <a:pt x="2718" y="7406"/>
                        <a:pt x="2718" y="7406"/>
                        <a:pt x="2718" y="7406"/>
                      </a:cubicBezTo>
                      <a:cubicBezTo>
                        <a:pt x="2750" y="7656"/>
                        <a:pt x="2937" y="7843"/>
                        <a:pt x="3187" y="7843"/>
                      </a:cubicBezTo>
                      <a:lnTo>
                        <a:pt x="3218" y="7843"/>
                      </a:lnTo>
                      <a:cubicBezTo>
                        <a:pt x="3468" y="7812"/>
                        <a:pt x="3656" y="7593"/>
                        <a:pt x="3656" y="7343"/>
                      </a:cubicBezTo>
                      <a:cubicBezTo>
                        <a:pt x="3437" y="4062"/>
                        <a:pt x="3437" y="4062"/>
                        <a:pt x="3437" y="4062"/>
                      </a:cubicBezTo>
                      <a:cubicBezTo>
                        <a:pt x="3437" y="3749"/>
                        <a:pt x="3437" y="3749"/>
                        <a:pt x="3437" y="3749"/>
                      </a:cubicBezTo>
                      <a:cubicBezTo>
                        <a:pt x="3500" y="2063"/>
                        <a:pt x="3500" y="2063"/>
                        <a:pt x="3500" y="2063"/>
                      </a:cubicBezTo>
                      <a:cubicBezTo>
                        <a:pt x="4125" y="3562"/>
                        <a:pt x="4125" y="3562"/>
                        <a:pt x="4125" y="3562"/>
                      </a:cubicBezTo>
                      <a:cubicBezTo>
                        <a:pt x="4187" y="3718"/>
                        <a:pt x="4312" y="3812"/>
                        <a:pt x="4468" y="3812"/>
                      </a:cubicBezTo>
                      <a:cubicBezTo>
                        <a:pt x="4500" y="3812"/>
                        <a:pt x="4562" y="3781"/>
                        <a:pt x="4593" y="3781"/>
                      </a:cubicBezTo>
                      <a:cubicBezTo>
                        <a:pt x="4781" y="3687"/>
                        <a:pt x="4875" y="3499"/>
                        <a:pt x="4781" y="3312"/>
                      </a:cubicBezTo>
                      <a:cubicBezTo>
                        <a:pt x="3656" y="500"/>
                        <a:pt x="3656" y="500"/>
                        <a:pt x="3656" y="500"/>
                      </a:cubicBezTo>
                      <a:cubicBezTo>
                        <a:pt x="3625" y="469"/>
                        <a:pt x="3593" y="438"/>
                        <a:pt x="3562" y="407"/>
                      </a:cubicBezTo>
                      <a:cubicBezTo>
                        <a:pt x="3562" y="407"/>
                        <a:pt x="3312" y="0"/>
                        <a:pt x="243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">
                  <a:extLst>
                    <a:ext uri="{FF2B5EF4-FFF2-40B4-BE49-F238E27FC236}">
                      <a16:creationId xmlns:a16="http://schemas.microsoft.com/office/drawing/2014/main" id="{37CB6FA0-8EB0-FB4C-B898-84C0F492C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7025" y="2070100"/>
                  <a:ext cx="641350" cy="641350"/>
                </a:xfrm>
                <a:custGeom>
                  <a:avLst/>
                  <a:gdLst>
                    <a:gd name="T0" fmla="*/ 906 w 1782"/>
                    <a:gd name="T1" fmla="*/ 0 h 1782"/>
                    <a:gd name="T2" fmla="*/ 906 w 1782"/>
                    <a:gd name="T3" fmla="*/ 0 h 1782"/>
                    <a:gd name="T4" fmla="*/ 0 w 1782"/>
                    <a:gd name="T5" fmla="*/ 906 h 1782"/>
                    <a:gd name="T6" fmla="*/ 906 w 1782"/>
                    <a:gd name="T7" fmla="*/ 1781 h 1782"/>
                    <a:gd name="T8" fmla="*/ 1781 w 1782"/>
                    <a:gd name="T9" fmla="*/ 906 h 1782"/>
                    <a:gd name="T10" fmla="*/ 906 w 1782"/>
                    <a:gd name="T11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82" h="1782">
                      <a:moveTo>
                        <a:pt x="906" y="0"/>
                      </a:moveTo>
                      <a:lnTo>
                        <a:pt x="906" y="0"/>
                      </a:lnTo>
                      <a:cubicBezTo>
                        <a:pt x="406" y="0"/>
                        <a:pt x="0" y="406"/>
                        <a:pt x="0" y="906"/>
                      </a:cubicBezTo>
                      <a:cubicBezTo>
                        <a:pt x="0" y="1406"/>
                        <a:pt x="406" y="1781"/>
                        <a:pt x="906" y="1781"/>
                      </a:cubicBezTo>
                      <a:cubicBezTo>
                        <a:pt x="1375" y="1781"/>
                        <a:pt x="1781" y="1406"/>
                        <a:pt x="1781" y="906"/>
                      </a:cubicBezTo>
                      <a:cubicBezTo>
                        <a:pt x="1781" y="406"/>
                        <a:pt x="1375" y="0"/>
                        <a:pt x="90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57E8FFA-31FE-4745-BD03-5ED64D569481}"/>
                  </a:ext>
                </a:extLst>
              </p:cNvPr>
              <p:cNvGrpSpPr/>
              <p:nvPr/>
            </p:nvGrpSpPr>
            <p:grpSpPr>
              <a:xfrm>
                <a:off x="2630465" y="4169544"/>
                <a:ext cx="594449" cy="1209024"/>
                <a:chOff x="1625600" y="2216150"/>
                <a:chExt cx="1687513" cy="3432175"/>
              </a:xfrm>
              <a:solidFill>
                <a:schemeClr val="accent1"/>
              </a:solidFill>
            </p:grpSpPr>
            <p:sp>
              <p:nvSpPr>
                <p:cNvPr id="58" name="Freeform 3">
                  <a:extLst>
                    <a:ext uri="{FF2B5EF4-FFF2-40B4-BE49-F238E27FC236}">
                      <a16:creationId xmlns:a16="http://schemas.microsoft.com/office/drawing/2014/main" id="{A7774216-8E12-B341-980E-C2134F649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600" y="2959100"/>
                  <a:ext cx="1687513" cy="2689225"/>
                </a:xfrm>
                <a:custGeom>
                  <a:avLst/>
                  <a:gdLst>
                    <a:gd name="T0" fmla="*/ 2344 w 4689"/>
                    <a:gd name="T1" fmla="*/ 0 h 7469"/>
                    <a:gd name="T2" fmla="*/ 2344 w 4689"/>
                    <a:gd name="T3" fmla="*/ 0 h 7469"/>
                    <a:gd name="T4" fmla="*/ 1251 w 4689"/>
                    <a:gd name="T5" fmla="*/ 375 h 7469"/>
                    <a:gd name="T6" fmla="*/ 1188 w 4689"/>
                    <a:gd name="T7" fmla="*/ 469 h 7469"/>
                    <a:gd name="T8" fmla="*/ 1126 w 4689"/>
                    <a:gd name="T9" fmla="*/ 594 h 7469"/>
                    <a:gd name="T10" fmla="*/ 94 w 4689"/>
                    <a:gd name="T11" fmla="*/ 3155 h 7469"/>
                    <a:gd name="T12" fmla="*/ 282 w 4689"/>
                    <a:gd name="T13" fmla="*/ 3624 h 7469"/>
                    <a:gd name="T14" fmla="*/ 407 w 4689"/>
                    <a:gd name="T15" fmla="*/ 3624 h 7469"/>
                    <a:gd name="T16" fmla="*/ 719 w 4689"/>
                    <a:gd name="T17" fmla="*/ 3436 h 7469"/>
                    <a:gd name="T18" fmla="*/ 1376 w 4689"/>
                    <a:gd name="T19" fmla="*/ 1812 h 7469"/>
                    <a:gd name="T20" fmla="*/ 1376 w 4689"/>
                    <a:gd name="T21" fmla="*/ 1844 h 7469"/>
                    <a:gd name="T22" fmla="*/ 532 w 4689"/>
                    <a:gd name="T23" fmla="*/ 4874 h 7469"/>
                    <a:gd name="T24" fmla="*/ 1376 w 4689"/>
                    <a:gd name="T25" fmla="*/ 4718 h 7469"/>
                    <a:gd name="T26" fmla="*/ 1251 w 4689"/>
                    <a:gd name="T27" fmla="*/ 7061 h 7469"/>
                    <a:gd name="T28" fmla="*/ 1594 w 4689"/>
                    <a:gd name="T29" fmla="*/ 7468 h 7469"/>
                    <a:gd name="T30" fmla="*/ 1626 w 4689"/>
                    <a:gd name="T31" fmla="*/ 7468 h 7469"/>
                    <a:gd name="T32" fmla="*/ 2001 w 4689"/>
                    <a:gd name="T33" fmla="*/ 7093 h 7469"/>
                    <a:gd name="T34" fmla="*/ 2188 w 4689"/>
                    <a:gd name="T35" fmla="*/ 4655 h 7469"/>
                    <a:gd name="T36" fmla="*/ 2344 w 4689"/>
                    <a:gd name="T37" fmla="*/ 4624 h 7469"/>
                    <a:gd name="T38" fmla="*/ 2532 w 4689"/>
                    <a:gd name="T39" fmla="*/ 4655 h 7469"/>
                    <a:gd name="T40" fmla="*/ 2688 w 4689"/>
                    <a:gd name="T41" fmla="*/ 7093 h 7469"/>
                    <a:gd name="T42" fmla="*/ 3094 w 4689"/>
                    <a:gd name="T43" fmla="*/ 7468 h 7469"/>
                    <a:gd name="T44" fmla="*/ 3126 w 4689"/>
                    <a:gd name="T45" fmla="*/ 7468 h 7469"/>
                    <a:gd name="T46" fmla="*/ 3469 w 4689"/>
                    <a:gd name="T47" fmla="*/ 7061 h 7469"/>
                    <a:gd name="T48" fmla="*/ 3313 w 4689"/>
                    <a:gd name="T49" fmla="*/ 4718 h 7469"/>
                    <a:gd name="T50" fmla="*/ 4188 w 4689"/>
                    <a:gd name="T51" fmla="*/ 4874 h 7469"/>
                    <a:gd name="T52" fmla="*/ 3344 w 4689"/>
                    <a:gd name="T53" fmla="*/ 1844 h 7469"/>
                    <a:gd name="T54" fmla="*/ 3344 w 4689"/>
                    <a:gd name="T55" fmla="*/ 1812 h 7469"/>
                    <a:gd name="T56" fmla="*/ 4001 w 4689"/>
                    <a:gd name="T57" fmla="*/ 3436 h 7469"/>
                    <a:gd name="T58" fmla="*/ 4313 w 4689"/>
                    <a:gd name="T59" fmla="*/ 3624 h 7469"/>
                    <a:gd name="T60" fmla="*/ 4438 w 4689"/>
                    <a:gd name="T61" fmla="*/ 3624 h 7469"/>
                    <a:gd name="T62" fmla="*/ 4626 w 4689"/>
                    <a:gd name="T63" fmla="*/ 3155 h 7469"/>
                    <a:gd name="T64" fmla="*/ 3594 w 4689"/>
                    <a:gd name="T65" fmla="*/ 594 h 7469"/>
                    <a:gd name="T66" fmla="*/ 3532 w 4689"/>
                    <a:gd name="T67" fmla="*/ 469 h 7469"/>
                    <a:gd name="T68" fmla="*/ 3469 w 4689"/>
                    <a:gd name="T69" fmla="*/ 375 h 7469"/>
                    <a:gd name="T70" fmla="*/ 2344 w 4689"/>
                    <a:gd name="T71" fmla="*/ 0 h 7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9" h="7469">
                      <a:moveTo>
                        <a:pt x="2344" y="0"/>
                      </a:moveTo>
                      <a:lnTo>
                        <a:pt x="2344" y="0"/>
                      </a:lnTo>
                      <a:cubicBezTo>
                        <a:pt x="1501" y="0"/>
                        <a:pt x="1251" y="375"/>
                        <a:pt x="1251" y="375"/>
                      </a:cubicBezTo>
                      <a:cubicBezTo>
                        <a:pt x="1251" y="375"/>
                        <a:pt x="1219" y="437"/>
                        <a:pt x="1188" y="469"/>
                      </a:cubicBezTo>
                      <a:cubicBezTo>
                        <a:pt x="1126" y="594"/>
                        <a:pt x="1126" y="594"/>
                        <a:pt x="1126" y="594"/>
                      </a:cubicBezTo>
                      <a:cubicBezTo>
                        <a:pt x="94" y="3155"/>
                        <a:pt x="94" y="3155"/>
                        <a:pt x="94" y="3155"/>
                      </a:cubicBezTo>
                      <a:cubicBezTo>
                        <a:pt x="0" y="3343"/>
                        <a:pt x="94" y="3530"/>
                        <a:pt x="282" y="3624"/>
                      </a:cubicBezTo>
                      <a:cubicBezTo>
                        <a:pt x="313" y="3624"/>
                        <a:pt x="376" y="3624"/>
                        <a:pt x="407" y="3624"/>
                      </a:cubicBezTo>
                      <a:cubicBezTo>
                        <a:pt x="532" y="3624"/>
                        <a:pt x="657" y="3561"/>
                        <a:pt x="719" y="3436"/>
                      </a:cubicBezTo>
                      <a:cubicBezTo>
                        <a:pt x="1376" y="1812"/>
                        <a:pt x="1376" y="1812"/>
                        <a:pt x="1376" y="1812"/>
                      </a:cubicBezTo>
                      <a:cubicBezTo>
                        <a:pt x="1376" y="1844"/>
                        <a:pt x="1376" y="1844"/>
                        <a:pt x="1376" y="1844"/>
                      </a:cubicBezTo>
                      <a:cubicBezTo>
                        <a:pt x="532" y="4874"/>
                        <a:pt x="532" y="4874"/>
                        <a:pt x="532" y="4874"/>
                      </a:cubicBezTo>
                      <a:cubicBezTo>
                        <a:pt x="532" y="4874"/>
                        <a:pt x="876" y="4780"/>
                        <a:pt x="1376" y="4718"/>
                      </a:cubicBezTo>
                      <a:cubicBezTo>
                        <a:pt x="1251" y="7061"/>
                        <a:pt x="1251" y="7061"/>
                        <a:pt x="1251" y="7061"/>
                      </a:cubicBezTo>
                      <a:cubicBezTo>
                        <a:pt x="1219" y="7280"/>
                        <a:pt x="1376" y="7468"/>
                        <a:pt x="1594" y="7468"/>
                      </a:cubicBezTo>
                      <a:lnTo>
                        <a:pt x="1626" y="7468"/>
                      </a:lnTo>
                      <a:cubicBezTo>
                        <a:pt x="1844" y="7468"/>
                        <a:pt x="2001" y="7311"/>
                        <a:pt x="2001" y="7093"/>
                      </a:cubicBezTo>
                      <a:cubicBezTo>
                        <a:pt x="2188" y="4655"/>
                        <a:pt x="2188" y="4655"/>
                        <a:pt x="2188" y="4655"/>
                      </a:cubicBezTo>
                      <a:cubicBezTo>
                        <a:pt x="2251" y="4655"/>
                        <a:pt x="2282" y="4624"/>
                        <a:pt x="2344" y="4624"/>
                      </a:cubicBezTo>
                      <a:cubicBezTo>
                        <a:pt x="2407" y="4624"/>
                        <a:pt x="2469" y="4655"/>
                        <a:pt x="2532" y="4655"/>
                      </a:cubicBezTo>
                      <a:cubicBezTo>
                        <a:pt x="2688" y="7093"/>
                        <a:pt x="2688" y="7093"/>
                        <a:pt x="2688" y="7093"/>
                      </a:cubicBezTo>
                      <a:cubicBezTo>
                        <a:pt x="2719" y="7311"/>
                        <a:pt x="2876" y="7468"/>
                        <a:pt x="3094" y="7468"/>
                      </a:cubicBezTo>
                      <a:cubicBezTo>
                        <a:pt x="3094" y="7468"/>
                        <a:pt x="3094" y="7468"/>
                        <a:pt x="3126" y="7468"/>
                      </a:cubicBezTo>
                      <a:cubicBezTo>
                        <a:pt x="3344" y="7468"/>
                        <a:pt x="3501" y="7280"/>
                        <a:pt x="3469" y="7061"/>
                      </a:cubicBezTo>
                      <a:cubicBezTo>
                        <a:pt x="3313" y="4718"/>
                        <a:pt x="3313" y="4718"/>
                        <a:pt x="3313" y="4718"/>
                      </a:cubicBezTo>
                      <a:cubicBezTo>
                        <a:pt x="3844" y="4780"/>
                        <a:pt x="4188" y="4874"/>
                        <a:pt x="4188" y="4874"/>
                      </a:cubicBezTo>
                      <a:cubicBezTo>
                        <a:pt x="3344" y="1844"/>
                        <a:pt x="3344" y="1844"/>
                        <a:pt x="3344" y="1844"/>
                      </a:cubicBezTo>
                      <a:cubicBezTo>
                        <a:pt x="3344" y="1812"/>
                        <a:pt x="3344" y="1812"/>
                        <a:pt x="3344" y="1812"/>
                      </a:cubicBezTo>
                      <a:cubicBezTo>
                        <a:pt x="4001" y="3436"/>
                        <a:pt x="4001" y="3436"/>
                        <a:pt x="4001" y="3436"/>
                      </a:cubicBezTo>
                      <a:cubicBezTo>
                        <a:pt x="4063" y="3561"/>
                        <a:pt x="4188" y="3624"/>
                        <a:pt x="4313" y="3624"/>
                      </a:cubicBezTo>
                      <a:cubicBezTo>
                        <a:pt x="4344" y="3624"/>
                        <a:pt x="4407" y="3624"/>
                        <a:pt x="4438" y="3624"/>
                      </a:cubicBezTo>
                      <a:cubicBezTo>
                        <a:pt x="4626" y="3530"/>
                        <a:pt x="4688" y="3343"/>
                        <a:pt x="4626" y="3155"/>
                      </a:cubicBezTo>
                      <a:cubicBezTo>
                        <a:pt x="3594" y="594"/>
                        <a:pt x="3594" y="594"/>
                        <a:pt x="3594" y="594"/>
                      </a:cubicBezTo>
                      <a:cubicBezTo>
                        <a:pt x="3532" y="469"/>
                        <a:pt x="3532" y="469"/>
                        <a:pt x="3532" y="469"/>
                      </a:cubicBezTo>
                      <a:cubicBezTo>
                        <a:pt x="3501" y="437"/>
                        <a:pt x="3469" y="375"/>
                        <a:pt x="3469" y="375"/>
                      </a:cubicBezTo>
                      <a:cubicBezTo>
                        <a:pt x="3469" y="375"/>
                        <a:pt x="3219" y="0"/>
                        <a:pt x="234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4">
                  <a:extLst>
                    <a:ext uri="{FF2B5EF4-FFF2-40B4-BE49-F238E27FC236}">
                      <a16:creationId xmlns:a16="http://schemas.microsoft.com/office/drawing/2014/main" id="{4C8E836E-810D-8048-9D43-883920B04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350" y="2216150"/>
                  <a:ext cx="619125" cy="608013"/>
                </a:xfrm>
                <a:custGeom>
                  <a:avLst/>
                  <a:gdLst>
                    <a:gd name="T0" fmla="*/ 843 w 1719"/>
                    <a:gd name="T1" fmla="*/ 0 h 1689"/>
                    <a:gd name="T2" fmla="*/ 843 w 1719"/>
                    <a:gd name="T3" fmla="*/ 0 h 1689"/>
                    <a:gd name="T4" fmla="*/ 0 w 1719"/>
                    <a:gd name="T5" fmla="*/ 844 h 1689"/>
                    <a:gd name="T6" fmla="*/ 843 w 1719"/>
                    <a:gd name="T7" fmla="*/ 1688 h 1689"/>
                    <a:gd name="T8" fmla="*/ 1718 w 1719"/>
                    <a:gd name="T9" fmla="*/ 844 h 1689"/>
                    <a:gd name="T10" fmla="*/ 843 w 1719"/>
                    <a:gd name="T11" fmla="*/ 0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19" h="1689">
                      <a:moveTo>
                        <a:pt x="843" y="0"/>
                      </a:moveTo>
                      <a:lnTo>
                        <a:pt x="843" y="0"/>
                      </a:lnTo>
                      <a:cubicBezTo>
                        <a:pt x="375" y="0"/>
                        <a:pt x="0" y="375"/>
                        <a:pt x="0" y="844"/>
                      </a:cubicBezTo>
                      <a:cubicBezTo>
                        <a:pt x="0" y="1313"/>
                        <a:pt x="375" y="1688"/>
                        <a:pt x="843" y="1688"/>
                      </a:cubicBezTo>
                      <a:cubicBezTo>
                        <a:pt x="1343" y="1688"/>
                        <a:pt x="1718" y="1313"/>
                        <a:pt x="1718" y="844"/>
                      </a:cubicBezTo>
                      <a:cubicBezTo>
                        <a:pt x="1718" y="375"/>
                        <a:pt x="1343" y="0"/>
                        <a:pt x="84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23E6814-64BF-9D43-B496-626474AE2CA4}"/>
                </a:ext>
              </a:extLst>
            </p:cNvPr>
            <p:cNvGrpSpPr/>
            <p:nvPr/>
          </p:nvGrpSpPr>
          <p:grpSpPr>
            <a:xfrm>
              <a:off x="3949177" y="4577535"/>
              <a:ext cx="5453168" cy="1735219"/>
              <a:chOff x="2101749" y="8794522"/>
              <a:chExt cx="5453168" cy="173521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7A6E780-C627-824E-8E08-7C72C6752EE6}"/>
                  </a:ext>
                </a:extLst>
              </p:cNvPr>
              <p:cNvSpPr txBox="1"/>
              <p:nvPr/>
            </p:nvSpPr>
            <p:spPr>
              <a:xfrm>
                <a:off x="2101749" y="9440853"/>
                <a:ext cx="54531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0F87914-0462-0246-9FFD-0C9777BE5476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5219DC7-A788-9540-BA1F-C45BEFE4F14F}"/>
                </a:ext>
              </a:extLst>
            </p:cNvPr>
            <p:cNvGrpSpPr/>
            <p:nvPr/>
          </p:nvGrpSpPr>
          <p:grpSpPr>
            <a:xfrm>
              <a:off x="3949177" y="7970156"/>
              <a:ext cx="5453168" cy="1735219"/>
              <a:chOff x="2101749" y="8794522"/>
              <a:chExt cx="5453168" cy="1735219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229BFA-A90F-BA4D-BE8A-80DC8804496A}"/>
                  </a:ext>
                </a:extLst>
              </p:cNvPr>
              <p:cNvSpPr txBox="1"/>
              <p:nvPr/>
            </p:nvSpPr>
            <p:spPr>
              <a:xfrm>
                <a:off x="2101749" y="9440853"/>
                <a:ext cx="5453168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BB11ED9-3E65-E94B-A8B5-FFB660264E88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EF3DCB-4EEE-874A-99B9-C09E5EB6A924}"/>
                </a:ext>
              </a:extLst>
            </p:cNvPr>
            <p:cNvGrpSpPr/>
            <p:nvPr/>
          </p:nvGrpSpPr>
          <p:grpSpPr>
            <a:xfrm>
              <a:off x="1780431" y="11055902"/>
              <a:ext cx="10101284" cy="1026382"/>
              <a:chOff x="1972765" y="11421662"/>
              <a:chExt cx="10101284" cy="102638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32D7375-A6B2-CC4C-8B44-BFE62300FAA0}"/>
                  </a:ext>
                </a:extLst>
              </p:cNvPr>
              <p:cNvGrpSpPr/>
              <p:nvPr/>
            </p:nvGrpSpPr>
            <p:grpSpPr>
              <a:xfrm>
                <a:off x="1972765" y="11421662"/>
                <a:ext cx="1026384" cy="1026382"/>
                <a:chOff x="3448797" y="11366070"/>
                <a:chExt cx="1026384" cy="1026382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C47773C-30CF-2249-B578-C47E83B84AC9}"/>
                    </a:ext>
                  </a:extLst>
                </p:cNvPr>
                <p:cNvSpPr/>
                <p:nvPr/>
              </p:nvSpPr>
              <p:spPr>
                <a:xfrm>
                  <a:off x="3448797" y="11366070"/>
                  <a:ext cx="1026384" cy="10263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194A62C0-8EC7-D446-A84F-AB8F3445A757}"/>
                    </a:ext>
                  </a:extLst>
                </p:cNvPr>
                <p:cNvSpPr txBox="1"/>
                <p:nvPr/>
              </p:nvSpPr>
              <p:spPr>
                <a:xfrm>
                  <a:off x="3553956" y="11463762"/>
                  <a:ext cx="816065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8DB4A9-A484-8E4B-BDF6-B7EF721B293E}"/>
                  </a:ext>
                </a:extLst>
              </p:cNvPr>
              <p:cNvSpPr txBox="1"/>
              <p:nvPr/>
            </p:nvSpPr>
            <p:spPr>
              <a:xfrm>
                <a:off x="3424658" y="11656319"/>
                <a:ext cx="8649391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to get.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1B435E-2EA1-B44B-B491-0A449E72D201}"/>
                </a:ext>
              </a:extLst>
            </p:cNvPr>
            <p:cNvGrpSpPr/>
            <p:nvPr/>
          </p:nvGrpSpPr>
          <p:grpSpPr>
            <a:xfrm>
              <a:off x="12499558" y="11070658"/>
              <a:ext cx="10097661" cy="1026382"/>
              <a:chOff x="11534430" y="11421662"/>
              <a:chExt cx="10097661" cy="102638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FB611AE-D6BD-6D4D-923C-AA37979E866E}"/>
                  </a:ext>
                </a:extLst>
              </p:cNvPr>
              <p:cNvGrpSpPr/>
              <p:nvPr/>
            </p:nvGrpSpPr>
            <p:grpSpPr>
              <a:xfrm>
                <a:off x="11534430" y="11421662"/>
                <a:ext cx="1026384" cy="1026382"/>
                <a:chOff x="3448797" y="11366070"/>
                <a:chExt cx="1026384" cy="1026382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CBB2351-79F1-D847-8338-F355A840BA53}"/>
                    </a:ext>
                  </a:extLst>
                </p:cNvPr>
                <p:cNvSpPr/>
                <p:nvPr/>
              </p:nvSpPr>
              <p:spPr>
                <a:xfrm>
                  <a:off x="3448797" y="11366070"/>
                  <a:ext cx="1026384" cy="102638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D6D6960-3DE7-7C40-B774-FAE9B15F850F}"/>
                    </a:ext>
                  </a:extLst>
                </p:cNvPr>
                <p:cNvSpPr txBox="1"/>
                <p:nvPr/>
              </p:nvSpPr>
              <p:spPr>
                <a:xfrm>
                  <a:off x="3553956" y="11463762"/>
                  <a:ext cx="816065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27DE34-E6B5-6245-84C0-C5378950AB6D}"/>
                  </a:ext>
                </a:extLst>
              </p:cNvPr>
              <p:cNvSpPr txBox="1"/>
              <p:nvPr/>
            </p:nvSpPr>
            <p:spPr>
              <a:xfrm>
                <a:off x="12986323" y="11656319"/>
                <a:ext cx="8645768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to get.</a:t>
                </a:r>
              </a:p>
            </p:txBody>
          </p:sp>
        </p:grp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B0EAAF6E-F33B-2446-A799-436BDDAD20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6234A687-E24A-324D-9659-1669A0C2DDA8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AF28B799-7173-C343-A5AB-3CF30063DC9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13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7366B7-2972-2943-8B48-3642116722D7}"/>
              </a:ext>
            </a:extLst>
          </p:cNvPr>
          <p:cNvGrpSpPr/>
          <p:nvPr/>
        </p:nvGrpSpPr>
        <p:grpSpPr>
          <a:xfrm>
            <a:off x="1816587" y="4040658"/>
            <a:ext cx="8593763" cy="8040506"/>
            <a:chOff x="1816587" y="3663389"/>
            <a:chExt cx="8593763" cy="8417775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55758D93-230E-4445-A629-19B0B69CDAFE}"/>
                </a:ext>
              </a:extLst>
            </p:cNvPr>
            <p:cNvSpPr/>
            <p:nvPr/>
          </p:nvSpPr>
          <p:spPr>
            <a:xfrm>
              <a:off x="1816587" y="3663389"/>
              <a:ext cx="8593763" cy="398710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963EF364-545E-934D-804E-EE96D4A35767}"/>
                </a:ext>
              </a:extLst>
            </p:cNvPr>
            <p:cNvGrpSpPr/>
            <p:nvPr/>
          </p:nvGrpSpPr>
          <p:grpSpPr>
            <a:xfrm flipH="1">
              <a:off x="2580185" y="4524677"/>
              <a:ext cx="7066565" cy="2264530"/>
              <a:chOff x="16098823" y="1160925"/>
              <a:chExt cx="7066565" cy="1758333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B57F9B26-1C3C-6B48-994F-B0CC61457153}"/>
                  </a:ext>
                </a:extLst>
              </p:cNvPr>
              <p:cNvSpPr txBox="1"/>
              <p:nvPr/>
            </p:nvSpPr>
            <p:spPr>
              <a:xfrm>
                <a:off x="16098823" y="1665517"/>
                <a:ext cx="7066565" cy="125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98BB208F-5434-5A4F-914D-B7D76B61EDD9}"/>
                  </a:ext>
                </a:extLst>
              </p:cNvPr>
              <p:cNvSpPr/>
              <p:nvPr/>
            </p:nvSpPr>
            <p:spPr>
              <a:xfrm>
                <a:off x="16098824" y="1160925"/>
                <a:ext cx="5243758" cy="525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F1771536-EB78-E74C-B4DD-3A4B36F192ED}"/>
                </a:ext>
              </a:extLst>
            </p:cNvPr>
            <p:cNvSpPr/>
            <p:nvPr/>
          </p:nvSpPr>
          <p:spPr>
            <a:xfrm>
              <a:off x="1816587" y="8094057"/>
              <a:ext cx="8593763" cy="398710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A9C08-79DC-DC44-AAF7-40E90E6F6FE9}"/>
                </a:ext>
              </a:extLst>
            </p:cNvPr>
            <p:cNvGrpSpPr/>
            <p:nvPr/>
          </p:nvGrpSpPr>
          <p:grpSpPr>
            <a:xfrm flipH="1">
              <a:off x="2580185" y="8955345"/>
              <a:ext cx="7066565" cy="2264530"/>
              <a:chOff x="16098823" y="1160925"/>
              <a:chExt cx="7066565" cy="1758333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AE56377-5189-8F42-B15A-6B7CF2F9F42B}"/>
                  </a:ext>
                </a:extLst>
              </p:cNvPr>
              <p:cNvSpPr txBox="1"/>
              <p:nvPr/>
            </p:nvSpPr>
            <p:spPr>
              <a:xfrm>
                <a:off x="16098823" y="1665517"/>
                <a:ext cx="7066565" cy="125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F0B2078D-9DA1-7F46-B8CD-90D8C8141C33}"/>
                  </a:ext>
                </a:extLst>
              </p:cNvPr>
              <p:cNvSpPr/>
              <p:nvPr/>
            </p:nvSpPr>
            <p:spPr>
              <a:xfrm>
                <a:off x="16098824" y="1160925"/>
                <a:ext cx="5243758" cy="525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27C59-5539-4C49-97FA-6A06F299DE1D}"/>
              </a:ext>
            </a:extLst>
          </p:cNvPr>
          <p:cNvGrpSpPr/>
          <p:nvPr/>
        </p:nvGrpSpPr>
        <p:grpSpPr>
          <a:xfrm>
            <a:off x="11917524" y="10395504"/>
            <a:ext cx="10643539" cy="1685205"/>
            <a:chOff x="11871707" y="10395504"/>
            <a:chExt cx="10643539" cy="1685205"/>
          </a:xfrm>
        </p:grpSpPr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C7E2F22E-C08C-A14C-B125-C520EC7EB852}"/>
                </a:ext>
              </a:extLst>
            </p:cNvPr>
            <p:cNvGrpSpPr/>
            <p:nvPr/>
          </p:nvGrpSpPr>
          <p:grpSpPr>
            <a:xfrm>
              <a:off x="11871707" y="10395504"/>
              <a:ext cx="4850599" cy="1685205"/>
              <a:chOff x="1880097" y="4141314"/>
              <a:chExt cx="4850599" cy="1685205"/>
            </a:xfrm>
          </p:grpSpPr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81862AF2-88A3-9041-9604-3E170F3CCFD7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E79EC637-A22A-6C42-B2F8-8378E80E3419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F2869AAA-25A9-FD45-97D2-012906495B80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A</a:t>
                  </a:r>
                </a:p>
              </p:txBody>
            </p:sp>
          </p:grp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DEDE12FF-D65F-5C4A-9D69-26E999CD4CEB}"/>
                  </a:ext>
                </a:extLst>
              </p:cNvPr>
              <p:cNvSpPr txBox="1"/>
              <p:nvPr/>
            </p:nvSpPr>
            <p:spPr>
              <a:xfrm>
                <a:off x="3496433" y="4141314"/>
                <a:ext cx="323426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6B482302-0870-C849-8D1E-F7E5DDAB448A}"/>
                </a:ext>
              </a:extLst>
            </p:cNvPr>
            <p:cNvGrpSpPr/>
            <p:nvPr/>
          </p:nvGrpSpPr>
          <p:grpSpPr>
            <a:xfrm>
              <a:off x="17664647" y="10395504"/>
              <a:ext cx="4850599" cy="1685205"/>
              <a:chOff x="1880097" y="4141314"/>
              <a:chExt cx="4850599" cy="1685205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D6F71783-7762-F649-9989-D5DD02F7143D}"/>
                  </a:ext>
                </a:extLst>
              </p:cNvPr>
              <p:cNvGrpSpPr/>
              <p:nvPr/>
            </p:nvGrpSpPr>
            <p:grpSpPr>
              <a:xfrm>
                <a:off x="1880097" y="4429213"/>
                <a:ext cx="1349580" cy="1349578"/>
                <a:chOff x="14311688" y="4300325"/>
                <a:chExt cx="1500348" cy="1500346"/>
              </a:xfrm>
            </p:grpSpPr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539F5AB1-D224-5D46-9A4A-A2FC86E2D771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F7E303F9-7C90-F649-B327-6DA71F1FEB30}"/>
                    </a:ext>
                  </a:extLst>
                </p:cNvPr>
                <p:cNvSpPr txBox="1"/>
                <p:nvPr/>
              </p:nvSpPr>
              <p:spPr>
                <a:xfrm>
                  <a:off x="14642130" y="4597400"/>
                  <a:ext cx="907232" cy="923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B</a:t>
                  </a:r>
                </a:p>
              </p:txBody>
            </p:sp>
          </p:grp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59AA934A-8BF1-E148-BBBC-C6AE76F77368}"/>
                  </a:ext>
                </a:extLst>
              </p:cNvPr>
              <p:cNvSpPr txBox="1"/>
              <p:nvPr/>
            </p:nvSpPr>
            <p:spPr>
              <a:xfrm>
                <a:off x="3496433" y="4141314"/>
                <a:ext cx="323426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500" name="Freeform 160">
            <a:extLst>
              <a:ext uri="{FF2B5EF4-FFF2-40B4-BE49-F238E27FC236}">
                <a16:creationId xmlns:a16="http://schemas.microsoft.com/office/drawing/2014/main" id="{D023BC1E-5BF8-0C42-994F-427A6501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223" y="4132934"/>
            <a:ext cx="5146160" cy="5146159"/>
          </a:xfrm>
          <a:custGeom>
            <a:avLst/>
            <a:gdLst>
              <a:gd name="T0" fmla="*/ 4318 w 5256"/>
              <a:gd name="T1" fmla="*/ 938 h 5257"/>
              <a:gd name="T2" fmla="*/ 4318 w 5256"/>
              <a:gd name="T3" fmla="*/ 938 h 5257"/>
              <a:gd name="T4" fmla="*/ 4318 w 5256"/>
              <a:gd name="T5" fmla="*/ 4329 h 5257"/>
              <a:gd name="T6" fmla="*/ 937 w 5256"/>
              <a:gd name="T7" fmla="*/ 4329 h 5257"/>
              <a:gd name="T8" fmla="*/ 937 w 5256"/>
              <a:gd name="T9" fmla="*/ 938 h 5257"/>
              <a:gd name="T10" fmla="*/ 4318 w 5256"/>
              <a:gd name="T11" fmla="*/ 938 h 5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6" h="5257">
                <a:moveTo>
                  <a:pt x="4318" y="938"/>
                </a:moveTo>
                <a:lnTo>
                  <a:pt x="4318" y="938"/>
                </a:lnTo>
                <a:cubicBezTo>
                  <a:pt x="5255" y="1875"/>
                  <a:pt x="5255" y="3391"/>
                  <a:pt x="4318" y="4329"/>
                </a:cubicBezTo>
                <a:cubicBezTo>
                  <a:pt x="3390" y="5256"/>
                  <a:pt x="1864" y="5256"/>
                  <a:pt x="937" y="4329"/>
                </a:cubicBezTo>
                <a:cubicBezTo>
                  <a:pt x="0" y="3391"/>
                  <a:pt x="0" y="1875"/>
                  <a:pt x="937" y="938"/>
                </a:cubicBezTo>
                <a:cubicBezTo>
                  <a:pt x="1864" y="0"/>
                  <a:pt x="3390" y="0"/>
                  <a:pt x="4318" y="93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161">
            <a:extLst>
              <a:ext uri="{FF2B5EF4-FFF2-40B4-BE49-F238E27FC236}">
                <a16:creationId xmlns:a16="http://schemas.microsoft.com/office/drawing/2014/main" id="{0C85FF3E-C670-7E42-8E87-428CE188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524" y="3921387"/>
            <a:ext cx="2400390" cy="2400390"/>
          </a:xfrm>
          <a:custGeom>
            <a:avLst/>
            <a:gdLst>
              <a:gd name="T0" fmla="*/ 2014 w 2454"/>
              <a:gd name="T1" fmla="*/ 429 h 2454"/>
              <a:gd name="T2" fmla="*/ 2014 w 2454"/>
              <a:gd name="T3" fmla="*/ 429 h 2454"/>
              <a:gd name="T4" fmla="*/ 2014 w 2454"/>
              <a:gd name="T5" fmla="*/ 2015 h 2454"/>
              <a:gd name="T6" fmla="*/ 439 w 2454"/>
              <a:gd name="T7" fmla="*/ 2015 h 2454"/>
              <a:gd name="T8" fmla="*/ 439 w 2454"/>
              <a:gd name="T9" fmla="*/ 429 h 2454"/>
              <a:gd name="T10" fmla="*/ 2014 w 2454"/>
              <a:gd name="T11" fmla="*/ 429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4" h="2454">
                <a:moveTo>
                  <a:pt x="2014" y="429"/>
                </a:moveTo>
                <a:lnTo>
                  <a:pt x="2014" y="429"/>
                </a:lnTo>
                <a:cubicBezTo>
                  <a:pt x="2453" y="867"/>
                  <a:pt x="2453" y="1576"/>
                  <a:pt x="2014" y="2015"/>
                </a:cubicBezTo>
                <a:cubicBezTo>
                  <a:pt x="1575" y="2453"/>
                  <a:pt x="867" y="2453"/>
                  <a:pt x="439" y="2015"/>
                </a:cubicBezTo>
                <a:cubicBezTo>
                  <a:pt x="0" y="1576"/>
                  <a:pt x="0" y="867"/>
                  <a:pt x="439" y="429"/>
                </a:cubicBezTo>
                <a:cubicBezTo>
                  <a:pt x="867" y="0"/>
                  <a:pt x="1575" y="0"/>
                  <a:pt x="2014" y="429"/>
                </a:cubicBezTo>
              </a:path>
            </a:pathLst>
          </a:custGeom>
          <a:solidFill>
            <a:schemeClr val="accent1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160">
            <a:extLst>
              <a:ext uri="{FF2B5EF4-FFF2-40B4-BE49-F238E27FC236}">
                <a16:creationId xmlns:a16="http://schemas.microsoft.com/office/drawing/2014/main" id="{BC59E428-7462-8F4A-95B4-FC7FB956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135" y="4132934"/>
            <a:ext cx="5146160" cy="5146159"/>
          </a:xfrm>
          <a:custGeom>
            <a:avLst/>
            <a:gdLst>
              <a:gd name="T0" fmla="*/ 4318 w 5256"/>
              <a:gd name="T1" fmla="*/ 938 h 5257"/>
              <a:gd name="T2" fmla="*/ 4318 w 5256"/>
              <a:gd name="T3" fmla="*/ 938 h 5257"/>
              <a:gd name="T4" fmla="*/ 4318 w 5256"/>
              <a:gd name="T5" fmla="*/ 4329 h 5257"/>
              <a:gd name="T6" fmla="*/ 937 w 5256"/>
              <a:gd name="T7" fmla="*/ 4329 h 5257"/>
              <a:gd name="T8" fmla="*/ 937 w 5256"/>
              <a:gd name="T9" fmla="*/ 938 h 5257"/>
              <a:gd name="T10" fmla="*/ 4318 w 5256"/>
              <a:gd name="T11" fmla="*/ 938 h 5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6" h="5257">
                <a:moveTo>
                  <a:pt x="4318" y="938"/>
                </a:moveTo>
                <a:lnTo>
                  <a:pt x="4318" y="938"/>
                </a:lnTo>
                <a:cubicBezTo>
                  <a:pt x="5255" y="1875"/>
                  <a:pt x="5255" y="3391"/>
                  <a:pt x="4318" y="4329"/>
                </a:cubicBezTo>
                <a:cubicBezTo>
                  <a:pt x="3390" y="5256"/>
                  <a:pt x="1864" y="5256"/>
                  <a:pt x="937" y="4329"/>
                </a:cubicBezTo>
                <a:cubicBezTo>
                  <a:pt x="0" y="3391"/>
                  <a:pt x="0" y="1875"/>
                  <a:pt x="937" y="938"/>
                </a:cubicBezTo>
                <a:cubicBezTo>
                  <a:pt x="1864" y="0"/>
                  <a:pt x="3390" y="0"/>
                  <a:pt x="4318" y="93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161">
            <a:extLst>
              <a:ext uri="{FF2B5EF4-FFF2-40B4-BE49-F238E27FC236}">
                <a16:creationId xmlns:a16="http://schemas.microsoft.com/office/drawing/2014/main" id="{30BC9C64-FFE5-1E4D-B4EC-88CD74ED8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436" y="3921387"/>
            <a:ext cx="2400390" cy="2400390"/>
          </a:xfrm>
          <a:custGeom>
            <a:avLst/>
            <a:gdLst>
              <a:gd name="T0" fmla="*/ 2014 w 2454"/>
              <a:gd name="T1" fmla="*/ 429 h 2454"/>
              <a:gd name="T2" fmla="*/ 2014 w 2454"/>
              <a:gd name="T3" fmla="*/ 429 h 2454"/>
              <a:gd name="T4" fmla="*/ 2014 w 2454"/>
              <a:gd name="T5" fmla="*/ 2015 h 2454"/>
              <a:gd name="T6" fmla="*/ 439 w 2454"/>
              <a:gd name="T7" fmla="*/ 2015 h 2454"/>
              <a:gd name="T8" fmla="*/ 439 w 2454"/>
              <a:gd name="T9" fmla="*/ 429 h 2454"/>
              <a:gd name="T10" fmla="*/ 2014 w 2454"/>
              <a:gd name="T11" fmla="*/ 429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4" h="2454">
                <a:moveTo>
                  <a:pt x="2014" y="429"/>
                </a:moveTo>
                <a:lnTo>
                  <a:pt x="2014" y="429"/>
                </a:lnTo>
                <a:cubicBezTo>
                  <a:pt x="2453" y="867"/>
                  <a:pt x="2453" y="1576"/>
                  <a:pt x="2014" y="2015"/>
                </a:cubicBezTo>
                <a:cubicBezTo>
                  <a:pt x="1575" y="2453"/>
                  <a:pt x="867" y="2453"/>
                  <a:pt x="439" y="2015"/>
                </a:cubicBezTo>
                <a:cubicBezTo>
                  <a:pt x="0" y="1576"/>
                  <a:pt x="0" y="867"/>
                  <a:pt x="439" y="429"/>
                </a:cubicBezTo>
                <a:cubicBezTo>
                  <a:pt x="867" y="0"/>
                  <a:pt x="1575" y="0"/>
                  <a:pt x="2014" y="429"/>
                </a:cubicBezTo>
              </a:path>
            </a:pathLst>
          </a:custGeom>
          <a:solidFill>
            <a:schemeClr val="accent2"/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F3084F18-20A4-1045-961E-7C1E492829B0}"/>
              </a:ext>
            </a:extLst>
          </p:cNvPr>
          <p:cNvSpPr/>
          <p:nvPr/>
        </p:nvSpPr>
        <p:spPr>
          <a:xfrm>
            <a:off x="12371932" y="4720877"/>
            <a:ext cx="1491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35%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7FC70A9C-CAFE-EC48-B6E5-164A710A5ACB}"/>
              </a:ext>
            </a:extLst>
          </p:cNvPr>
          <p:cNvSpPr/>
          <p:nvPr/>
        </p:nvSpPr>
        <p:spPr>
          <a:xfrm>
            <a:off x="17523052" y="4720877"/>
            <a:ext cx="1491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75%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64106CDF-9FF2-614C-B6E2-6B3C2CB38F3E}"/>
              </a:ext>
            </a:extLst>
          </p:cNvPr>
          <p:cNvGrpSpPr/>
          <p:nvPr/>
        </p:nvGrpSpPr>
        <p:grpSpPr>
          <a:xfrm>
            <a:off x="14247954" y="5507612"/>
            <a:ext cx="1178450" cy="2396802"/>
            <a:chOff x="19432391" y="3368473"/>
            <a:chExt cx="1069876" cy="2175981"/>
          </a:xfrm>
          <a:solidFill>
            <a:schemeClr val="bg1"/>
          </a:solidFill>
        </p:grpSpPr>
        <p:sp>
          <p:nvSpPr>
            <p:cNvPr id="530" name="Freeform 3">
              <a:extLst>
                <a:ext uri="{FF2B5EF4-FFF2-40B4-BE49-F238E27FC236}">
                  <a16:creationId xmlns:a16="http://schemas.microsoft.com/office/drawing/2014/main" id="{BA327141-E5BA-7B48-8451-41C1464D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Freeform 4">
              <a:extLst>
                <a:ext uri="{FF2B5EF4-FFF2-40B4-BE49-F238E27FC236}">
                  <a16:creationId xmlns:a16="http://schemas.microsoft.com/office/drawing/2014/main" id="{46C79702-E1B3-464D-8BDB-6699CE01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2D49B4B-23F6-D74B-9FD4-E0CC01B6EF93}"/>
              </a:ext>
            </a:extLst>
          </p:cNvPr>
          <p:cNvGrpSpPr/>
          <p:nvPr/>
        </p:nvGrpSpPr>
        <p:grpSpPr>
          <a:xfrm>
            <a:off x="19395808" y="5507613"/>
            <a:ext cx="1168814" cy="2396801"/>
            <a:chOff x="16956638" y="3368474"/>
            <a:chExt cx="1061128" cy="2175979"/>
          </a:xfrm>
          <a:solidFill>
            <a:schemeClr val="bg1"/>
          </a:solidFill>
        </p:grpSpPr>
        <p:sp>
          <p:nvSpPr>
            <p:cNvPr id="528" name="Freeform 1">
              <a:extLst>
                <a:ext uri="{FF2B5EF4-FFF2-40B4-BE49-F238E27FC236}">
                  <a16:creationId xmlns:a16="http://schemas.microsoft.com/office/drawing/2014/main" id="{30206844-9059-1C41-A989-A2168BFBB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Freeform 2">
              <a:extLst>
                <a:ext uri="{FF2B5EF4-FFF2-40B4-BE49-F238E27FC236}">
                  <a16:creationId xmlns:a16="http://schemas.microsoft.com/office/drawing/2014/main" id="{6408EE70-93E1-9240-A80D-176A2BA3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A349D27A-CCA5-A540-82A4-29D7C293197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CA944FED-FBB5-164F-AA7C-22626F652570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4E5F13E7-8567-1540-B3FE-41A4BD18E8C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67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82">
            <a:extLst>
              <a:ext uri="{FF2B5EF4-FFF2-40B4-BE49-F238E27FC236}">
                <a16:creationId xmlns:a16="http://schemas.microsoft.com/office/drawing/2014/main" id="{7321CAB4-5D89-BF4C-98CE-E0BCA97D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136" y="4768042"/>
            <a:ext cx="2516525" cy="2223438"/>
          </a:xfrm>
          <a:custGeom>
            <a:avLst/>
            <a:gdLst>
              <a:gd name="T0" fmla="*/ 0 w 1096"/>
              <a:gd name="T1" fmla="*/ 969 h 970"/>
              <a:gd name="T2" fmla="*/ 548 w 1096"/>
              <a:gd name="T3" fmla="*/ 0 h 970"/>
              <a:gd name="T4" fmla="*/ 1095 w 1096"/>
              <a:gd name="T5" fmla="*/ 969 h 970"/>
              <a:gd name="T6" fmla="*/ 0 w 1096"/>
              <a:gd name="T7" fmla="*/ 969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6" h="970">
                <a:moveTo>
                  <a:pt x="0" y="969"/>
                </a:moveTo>
                <a:lnTo>
                  <a:pt x="548" y="0"/>
                </a:lnTo>
                <a:lnTo>
                  <a:pt x="1095" y="969"/>
                </a:lnTo>
                <a:lnTo>
                  <a:pt x="0" y="969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83">
            <a:extLst>
              <a:ext uri="{FF2B5EF4-FFF2-40B4-BE49-F238E27FC236}">
                <a16:creationId xmlns:a16="http://schemas.microsoft.com/office/drawing/2014/main" id="{6F2EEA47-0E4E-AE4C-AF36-11E1502D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390" y="6991480"/>
            <a:ext cx="2556957" cy="2223438"/>
          </a:xfrm>
          <a:custGeom>
            <a:avLst/>
            <a:gdLst>
              <a:gd name="T0" fmla="*/ 0 w 1117"/>
              <a:gd name="T1" fmla="*/ 968 h 969"/>
              <a:gd name="T2" fmla="*/ 568 w 1117"/>
              <a:gd name="T3" fmla="*/ 0 h 969"/>
              <a:gd name="T4" fmla="*/ 1116 w 1117"/>
              <a:gd name="T5" fmla="*/ 968 h 969"/>
              <a:gd name="T6" fmla="*/ 0 w 1117"/>
              <a:gd name="T7" fmla="*/ 968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969">
                <a:moveTo>
                  <a:pt x="0" y="968"/>
                </a:moveTo>
                <a:lnTo>
                  <a:pt x="568" y="0"/>
                </a:lnTo>
                <a:lnTo>
                  <a:pt x="1116" y="968"/>
                </a:lnTo>
                <a:lnTo>
                  <a:pt x="0" y="96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84">
            <a:extLst>
              <a:ext uri="{FF2B5EF4-FFF2-40B4-BE49-F238E27FC236}">
                <a16:creationId xmlns:a16="http://schemas.microsoft.com/office/drawing/2014/main" id="{91444E16-2E2A-1B49-9329-C77A6380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179" y="9204809"/>
            <a:ext cx="2556957" cy="2172909"/>
          </a:xfrm>
          <a:custGeom>
            <a:avLst/>
            <a:gdLst>
              <a:gd name="T0" fmla="*/ 0 w 1117"/>
              <a:gd name="T1" fmla="*/ 947 h 948"/>
              <a:gd name="T2" fmla="*/ 548 w 1117"/>
              <a:gd name="T3" fmla="*/ 0 h 948"/>
              <a:gd name="T4" fmla="*/ 1116 w 1117"/>
              <a:gd name="T5" fmla="*/ 947 h 948"/>
              <a:gd name="T6" fmla="*/ 0 w 1117"/>
              <a:gd name="T7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948">
                <a:moveTo>
                  <a:pt x="0" y="947"/>
                </a:moveTo>
                <a:lnTo>
                  <a:pt x="548" y="0"/>
                </a:lnTo>
                <a:lnTo>
                  <a:pt x="1116" y="947"/>
                </a:lnTo>
                <a:lnTo>
                  <a:pt x="0" y="94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85">
            <a:extLst>
              <a:ext uri="{FF2B5EF4-FFF2-40B4-BE49-F238E27FC236}">
                <a16:creationId xmlns:a16="http://schemas.microsoft.com/office/drawing/2014/main" id="{5AD837B4-18AC-9940-A51D-BC9E5871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136" y="9204809"/>
            <a:ext cx="2516525" cy="2172909"/>
          </a:xfrm>
          <a:custGeom>
            <a:avLst/>
            <a:gdLst>
              <a:gd name="T0" fmla="*/ 0 w 1096"/>
              <a:gd name="T1" fmla="*/ 947 h 948"/>
              <a:gd name="T2" fmla="*/ 548 w 1096"/>
              <a:gd name="T3" fmla="*/ 0 h 948"/>
              <a:gd name="T4" fmla="*/ 1095 w 1096"/>
              <a:gd name="T5" fmla="*/ 947 h 948"/>
              <a:gd name="T6" fmla="*/ 0 w 1096"/>
              <a:gd name="T7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6" h="948">
                <a:moveTo>
                  <a:pt x="0" y="947"/>
                </a:moveTo>
                <a:lnTo>
                  <a:pt x="548" y="0"/>
                </a:lnTo>
                <a:lnTo>
                  <a:pt x="1095" y="947"/>
                </a:lnTo>
                <a:lnTo>
                  <a:pt x="0" y="94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86">
            <a:extLst>
              <a:ext uri="{FF2B5EF4-FFF2-40B4-BE49-F238E27FC236}">
                <a16:creationId xmlns:a16="http://schemas.microsoft.com/office/drawing/2014/main" id="{F2B01105-AA7A-8443-87D4-2DD9D3CC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558" y="9204809"/>
            <a:ext cx="2556951" cy="2172909"/>
          </a:xfrm>
          <a:custGeom>
            <a:avLst/>
            <a:gdLst>
              <a:gd name="T0" fmla="*/ 0 w 1117"/>
              <a:gd name="T1" fmla="*/ 947 h 948"/>
              <a:gd name="T2" fmla="*/ 568 w 1117"/>
              <a:gd name="T3" fmla="*/ 0 h 948"/>
              <a:gd name="T4" fmla="*/ 1116 w 1117"/>
              <a:gd name="T5" fmla="*/ 947 h 948"/>
              <a:gd name="T6" fmla="*/ 0 w 1117"/>
              <a:gd name="T7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948">
                <a:moveTo>
                  <a:pt x="0" y="947"/>
                </a:moveTo>
                <a:lnTo>
                  <a:pt x="568" y="0"/>
                </a:lnTo>
                <a:lnTo>
                  <a:pt x="1116" y="947"/>
                </a:lnTo>
                <a:lnTo>
                  <a:pt x="0" y="94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87">
            <a:extLst>
              <a:ext uri="{FF2B5EF4-FFF2-40B4-BE49-F238E27FC236}">
                <a16:creationId xmlns:a16="http://schemas.microsoft.com/office/drawing/2014/main" id="{D61E7323-9403-D246-9293-34BD528C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347" y="6991480"/>
            <a:ext cx="2556951" cy="2223438"/>
          </a:xfrm>
          <a:custGeom>
            <a:avLst/>
            <a:gdLst>
              <a:gd name="T0" fmla="*/ 0 w 1116"/>
              <a:gd name="T1" fmla="*/ 968 h 969"/>
              <a:gd name="T2" fmla="*/ 547 w 1116"/>
              <a:gd name="T3" fmla="*/ 0 h 969"/>
              <a:gd name="T4" fmla="*/ 1115 w 1116"/>
              <a:gd name="T5" fmla="*/ 968 h 969"/>
              <a:gd name="T6" fmla="*/ 0 w 1116"/>
              <a:gd name="T7" fmla="*/ 968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6" h="969">
                <a:moveTo>
                  <a:pt x="0" y="968"/>
                </a:moveTo>
                <a:lnTo>
                  <a:pt x="547" y="0"/>
                </a:lnTo>
                <a:lnTo>
                  <a:pt x="1115" y="968"/>
                </a:lnTo>
                <a:lnTo>
                  <a:pt x="0" y="96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0C0047CE-147A-2B4C-AF9E-23FF41BA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525" y="4287664"/>
            <a:ext cx="736600" cy="1212850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A35D6421-9E61-F643-86F0-5CB47D0A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569" y="6385055"/>
            <a:ext cx="736600" cy="1212850"/>
          </a:xfrm>
          <a:custGeom>
            <a:avLst/>
            <a:gdLst>
              <a:gd name="T0" fmla="*/ 1916 w 2044"/>
              <a:gd name="T1" fmla="*/ 2148 h 3370"/>
              <a:gd name="T2" fmla="*/ 1916 w 2044"/>
              <a:gd name="T3" fmla="*/ 2148 h 3370"/>
              <a:gd name="T4" fmla="*/ 1832 w 2044"/>
              <a:gd name="T5" fmla="*/ 2169 h 3370"/>
              <a:gd name="T6" fmla="*/ 1685 w 2044"/>
              <a:gd name="T7" fmla="*/ 2064 h 3370"/>
              <a:gd name="T8" fmla="*/ 1495 w 2044"/>
              <a:gd name="T9" fmla="*/ 1727 h 3370"/>
              <a:gd name="T10" fmla="*/ 1495 w 2044"/>
              <a:gd name="T11" fmla="*/ 1727 h 3370"/>
              <a:gd name="T12" fmla="*/ 1390 w 2044"/>
              <a:gd name="T13" fmla="*/ 1495 h 3370"/>
              <a:gd name="T14" fmla="*/ 1642 w 2044"/>
              <a:gd name="T15" fmla="*/ 2611 h 3370"/>
              <a:gd name="T16" fmla="*/ 1474 w 2044"/>
              <a:gd name="T17" fmla="*/ 2611 h 3370"/>
              <a:gd name="T18" fmla="*/ 1474 w 2044"/>
              <a:gd name="T19" fmla="*/ 3201 h 3370"/>
              <a:gd name="T20" fmla="*/ 1306 w 2044"/>
              <a:gd name="T21" fmla="*/ 3369 h 3370"/>
              <a:gd name="T22" fmla="*/ 1117 w 2044"/>
              <a:gd name="T23" fmla="*/ 3201 h 3370"/>
              <a:gd name="T24" fmla="*/ 1117 w 2044"/>
              <a:gd name="T25" fmla="*/ 2611 h 3370"/>
              <a:gd name="T26" fmla="*/ 905 w 2044"/>
              <a:gd name="T27" fmla="*/ 2611 h 3370"/>
              <a:gd name="T28" fmla="*/ 905 w 2044"/>
              <a:gd name="T29" fmla="*/ 3201 h 3370"/>
              <a:gd name="T30" fmla="*/ 737 w 2044"/>
              <a:gd name="T31" fmla="*/ 3369 h 3370"/>
              <a:gd name="T32" fmla="*/ 568 w 2044"/>
              <a:gd name="T33" fmla="*/ 3201 h 3370"/>
              <a:gd name="T34" fmla="*/ 568 w 2044"/>
              <a:gd name="T35" fmla="*/ 2611 h 3370"/>
              <a:gd name="T36" fmla="*/ 379 w 2044"/>
              <a:gd name="T37" fmla="*/ 2611 h 3370"/>
              <a:gd name="T38" fmla="*/ 653 w 2044"/>
              <a:gd name="T39" fmla="*/ 1495 h 3370"/>
              <a:gd name="T40" fmla="*/ 527 w 2044"/>
              <a:gd name="T41" fmla="*/ 1727 h 3370"/>
              <a:gd name="T42" fmla="*/ 358 w 2044"/>
              <a:gd name="T43" fmla="*/ 2064 h 3370"/>
              <a:gd name="T44" fmla="*/ 190 w 2044"/>
              <a:gd name="T45" fmla="*/ 2169 h 3370"/>
              <a:gd name="T46" fmla="*/ 105 w 2044"/>
              <a:gd name="T47" fmla="*/ 2148 h 3370"/>
              <a:gd name="T48" fmla="*/ 42 w 2044"/>
              <a:gd name="T49" fmla="*/ 1916 h 3370"/>
              <a:gd name="T50" fmla="*/ 548 w 2044"/>
              <a:gd name="T51" fmla="*/ 928 h 3370"/>
              <a:gd name="T52" fmla="*/ 716 w 2044"/>
              <a:gd name="T53" fmla="*/ 821 h 3370"/>
              <a:gd name="T54" fmla="*/ 801 w 2044"/>
              <a:gd name="T55" fmla="*/ 821 h 3370"/>
              <a:gd name="T56" fmla="*/ 1011 w 2044"/>
              <a:gd name="T57" fmla="*/ 1011 h 3370"/>
              <a:gd name="T58" fmla="*/ 1243 w 2044"/>
              <a:gd name="T59" fmla="*/ 821 h 3370"/>
              <a:gd name="T60" fmla="*/ 1306 w 2044"/>
              <a:gd name="T61" fmla="*/ 821 h 3370"/>
              <a:gd name="T62" fmla="*/ 1495 w 2044"/>
              <a:gd name="T63" fmla="*/ 928 h 3370"/>
              <a:gd name="T64" fmla="*/ 2000 w 2044"/>
              <a:gd name="T65" fmla="*/ 1916 h 3370"/>
              <a:gd name="T66" fmla="*/ 1916 w 2044"/>
              <a:gd name="T67" fmla="*/ 2148 h 3370"/>
              <a:gd name="T68" fmla="*/ 1011 w 2044"/>
              <a:gd name="T69" fmla="*/ 0 h 3370"/>
              <a:gd name="T70" fmla="*/ 1011 w 2044"/>
              <a:gd name="T71" fmla="*/ 0 h 3370"/>
              <a:gd name="T72" fmla="*/ 674 w 2044"/>
              <a:gd name="T73" fmla="*/ 358 h 3370"/>
              <a:gd name="T74" fmla="*/ 1011 w 2044"/>
              <a:gd name="T75" fmla="*/ 716 h 3370"/>
              <a:gd name="T76" fmla="*/ 1369 w 2044"/>
              <a:gd name="T77" fmla="*/ 358 h 3370"/>
              <a:gd name="T78" fmla="*/ 1011 w 2044"/>
              <a:gd name="T79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44" h="3370">
                <a:moveTo>
                  <a:pt x="1916" y="2148"/>
                </a:moveTo>
                <a:lnTo>
                  <a:pt x="1916" y="2148"/>
                </a:lnTo>
                <a:cubicBezTo>
                  <a:pt x="1896" y="2169"/>
                  <a:pt x="1875" y="2169"/>
                  <a:pt x="1832" y="2169"/>
                </a:cubicBezTo>
                <a:cubicBezTo>
                  <a:pt x="1769" y="2169"/>
                  <a:pt x="1727" y="2127"/>
                  <a:pt x="1685" y="2064"/>
                </a:cubicBezTo>
                <a:cubicBezTo>
                  <a:pt x="1495" y="1727"/>
                  <a:pt x="1495" y="1727"/>
                  <a:pt x="1495" y="1727"/>
                </a:cubicBezTo>
                <a:lnTo>
                  <a:pt x="1495" y="1727"/>
                </a:lnTo>
                <a:cubicBezTo>
                  <a:pt x="1390" y="1495"/>
                  <a:pt x="1390" y="1495"/>
                  <a:pt x="1390" y="1495"/>
                </a:cubicBezTo>
                <a:cubicBezTo>
                  <a:pt x="1642" y="2611"/>
                  <a:pt x="1642" y="2611"/>
                  <a:pt x="1642" y="2611"/>
                </a:cubicBezTo>
                <a:cubicBezTo>
                  <a:pt x="1474" y="2611"/>
                  <a:pt x="1474" y="2611"/>
                  <a:pt x="1474" y="2611"/>
                </a:cubicBezTo>
                <a:cubicBezTo>
                  <a:pt x="1474" y="3201"/>
                  <a:pt x="1474" y="3201"/>
                  <a:pt x="1474" y="3201"/>
                </a:cubicBezTo>
                <a:cubicBezTo>
                  <a:pt x="1474" y="3307"/>
                  <a:pt x="1390" y="3369"/>
                  <a:pt x="1306" y="3369"/>
                </a:cubicBezTo>
                <a:cubicBezTo>
                  <a:pt x="1200" y="3369"/>
                  <a:pt x="1117" y="3307"/>
                  <a:pt x="1117" y="3201"/>
                </a:cubicBezTo>
                <a:cubicBezTo>
                  <a:pt x="1117" y="2611"/>
                  <a:pt x="1117" y="2611"/>
                  <a:pt x="1117" y="2611"/>
                </a:cubicBezTo>
                <a:cubicBezTo>
                  <a:pt x="905" y="2611"/>
                  <a:pt x="905" y="2611"/>
                  <a:pt x="905" y="2611"/>
                </a:cubicBezTo>
                <a:cubicBezTo>
                  <a:pt x="905" y="3201"/>
                  <a:pt x="905" y="3201"/>
                  <a:pt x="905" y="3201"/>
                </a:cubicBezTo>
                <a:cubicBezTo>
                  <a:pt x="905" y="3307"/>
                  <a:pt x="843" y="3369"/>
                  <a:pt x="737" y="3369"/>
                </a:cubicBezTo>
                <a:cubicBezTo>
                  <a:pt x="632" y="3369"/>
                  <a:pt x="568" y="3307"/>
                  <a:pt x="568" y="3201"/>
                </a:cubicBezTo>
                <a:cubicBezTo>
                  <a:pt x="568" y="2611"/>
                  <a:pt x="568" y="2611"/>
                  <a:pt x="568" y="2611"/>
                </a:cubicBezTo>
                <a:cubicBezTo>
                  <a:pt x="379" y="2611"/>
                  <a:pt x="379" y="2611"/>
                  <a:pt x="379" y="2611"/>
                </a:cubicBezTo>
                <a:cubicBezTo>
                  <a:pt x="653" y="1495"/>
                  <a:pt x="653" y="1495"/>
                  <a:pt x="653" y="1495"/>
                </a:cubicBezTo>
                <a:cubicBezTo>
                  <a:pt x="527" y="1727"/>
                  <a:pt x="527" y="1727"/>
                  <a:pt x="527" y="1727"/>
                </a:cubicBezTo>
                <a:cubicBezTo>
                  <a:pt x="358" y="2064"/>
                  <a:pt x="358" y="2064"/>
                  <a:pt x="358" y="2064"/>
                </a:cubicBezTo>
                <a:cubicBezTo>
                  <a:pt x="316" y="2127"/>
                  <a:pt x="253" y="2169"/>
                  <a:pt x="190" y="2169"/>
                </a:cubicBezTo>
                <a:cubicBezTo>
                  <a:pt x="169" y="2169"/>
                  <a:pt x="148" y="2169"/>
                  <a:pt x="105" y="2148"/>
                </a:cubicBezTo>
                <a:cubicBezTo>
                  <a:pt x="22" y="2106"/>
                  <a:pt x="0" y="2001"/>
                  <a:pt x="42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90" y="864"/>
                  <a:pt x="653" y="821"/>
                  <a:pt x="716" y="821"/>
                </a:cubicBezTo>
                <a:cubicBezTo>
                  <a:pt x="801" y="821"/>
                  <a:pt x="801" y="821"/>
                  <a:pt x="801" y="821"/>
                </a:cubicBezTo>
                <a:cubicBezTo>
                  <a:pt x="821" y="928"/>
                  <a:pt x="905" y="1011"/>
                  <a:pt x="1011" y="1011"/>
                </a:cubicBezTo>
                <a:cubicBezTo>
                  <a:pt x="1117" y="1011"/>
                  <a:pt x="1221" y="928"/>
                  <a:pt x="1243" y="821"/>
                </a:cubicBezTo>
                <a:cubicBezTo>
                  <a:pt x="1306" y="821"/>
                  <a:pt x="1306" y="821"/>
                  <a:pt x="1306" y="821"/>
                </a:cubicBezTo>
                <a:cubicBezTo>
                  <a:pt x="1390" y="821"/>
                  <a:pt x="1453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2" y="2106"/>
                  <a:pt x="1916" y="2148"/>
                </a:cubicBezTo>
                <a:close/>
                <a:moveTo>
                  <a:pt x="1011" y="0"/>
                </a:moveTo>
                <a:lnTo>
                  <a:pt x="1011" y="0"/>
                </a:lnTo>
                <a:cubicBezTo>
                  <a:pt x="821" y="0"/>
                  <a:pt x="674" y="169"/>
                  <a:pt x="674" y="358"/>
                </a:cubicBezTo>
                <a:cubicBezTo>
                  <a:pt x="674" y="569"/>
                  <a:pt x="821" y="716"/>
                  <a:pt x="1011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744E113D-EBB7-E645-81E4-D81F37F0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040" y="6385055"/>
            <a:ext cx="736600" cy="1212850"/>
          </a:xfrm>
          <a:custGeom>
            <a:avLst/>
            <a:gdLst>
              <a:gd name="T0" fmla="*/ 1916 w 2044"/>
              <a:gd name="T1" fmla="*/ 2148 h 3370"/>
              <a:gd name="T2" fmla="*/ 1916 w 2044"/>
              <a:gd name="T3" fmla="*/ 2148 h 3370"/>
              <a:gd name="T4" fmla="*/ 1832 w 2044"/>
              <a:gd name="T5" fmla="*/ 2169 h 3370"/>
              <a:gd name="T6" fmla="*/ 1685 w 2044"/>
              <a:gd name="T7" fmla="*/ 2064 h 3370"/>
              <a:gd name="T8" fmla="*/ 1495 w 2044"/>
              <a:gd name="T9" fmla="*/ 1727 h 3370"/>
              <a:gd name="T10" fmla="*/ 1495 w 2044"/>
              <a:gd name="T11" fmla="*/ 1727 h 3370"/>
              <a:gd name="T12" fmla="*/ 1390 w 2044"/>
              <a:gd name="T13" fmla="*/ 1495 h 3370"/>
              <a:gd name="T14" fmla="*/ 1642 w 2044"/>
              <a:gd name="T15" fmla="*/ 2611 h 3370"/>
              <a:gd name="T16" fmla="*/ 1474 w 2044"/>
              <a:gd name="T17" fmla="*/ 2611 h 3370"/>
              <a:gd name="T18" fmla="*/ 1474 w 2044"/>
              <a:gd name="T19" fmla="*/ 3201 h 3370"/>
              <a:gd name="T20" fmla="*/ 1306 w 2044"/>
              <a:gd name="T21" fmla="*/ 3369 h 3370"/>
              <a:gd name="T22" fmla="*/ 1117 w 2044"/>
              <a:gd name="T23" fmla="*/ 3201 h 3370"/>
              <a:gd name="T24" fmla="*/ 1117 w 2044"/>
              <a:gd name="T25" fmla="*/ 2611 h 3370"/>
              <a:gd name="T26" fmla="*/ 905 w 2044"/>
              <a:gd name="T27" fmla="*/ 2611 h 3370"/>
              <a:gd name="T28" fmla="*/ 905 w 2044"/>
              <a:gd name="T29" fmla="*/ 3201 h 3370"/>
              <a:gd name="T30" fmla="*/ 737 w 2044"/>
              <a:gd name="T31" fmla="*/ 3369 h 3370"/>
              <a:gd name="T32" fmla="*/ 568 w 2044"/>
              <a:gd name="T33" fmla="*/ 3201 h 3370"/>
              <a:gd name="T34" fmla="*/ 568 w 2044"/>
              <a:gd name="T35" fmla="*/ 2611 h 3370"/>
              <a:gd name="T36" fmla="*/ 379 w 2044"/>
              <a:gd name="T37" fmla="*/ 2611 h 3370"/>
              <a:gd name="T38" fmla="*/ 653 w 2044"/>
              <a:gd name="T39" fmla="*/ 1495 h 3370"/>
              <a:gd name="T40" fmla="*/ 527 w 2044"/>
              <a:gd name="T41" fmla="*/ 1727 h 3370"/>
              <a:gd name="T42" fmla="*/ 358 w 2044"/>
              <a:gd name="T43" fmla="*/ 2064 h 3370"/>
              <a:gd name="T44" fmla="*/ 190 w 2044"/>
              <a:gd name="T45" fmla="*/ 2169 h 3370"/>
              <a:gd name="T46" fmla="*/ 105 w 2044"/>
              <a:gd name="T47" fmla="*/ 2148 h 3370"/>
              <a:gd name="T48" fmla="*/ 42 w 2044"/>
              <a:gd name="T49" fmla="*/ 1916 h 3370"/>
              <a:gd name="T50" fmla="*/ 548 w 2044"/>
              <a:gd name="T51" fmla="*/ 928 h 3370"/>
              <a:gd name="T52" fmla="*/ 716 w 2044"/>
              <a:gd name="T53" fmla="*/ 821 h 3370"/>
              <a:gd name="T54" fmla="*/ 801 w 2044"/>
              <a:gd name="T55" fmla="*/ 821 h 3370"/>
              <a:gd name="T56" fmla="*/ 1011 w 2044"/>
              <a:gd name="T57" fmla="*/ 1011 h 3370"/>
              <a:gd name="T58" fmla="*/ 1243 w 2044"/>
              <a:gd name="T59" fmla="*/ 821 h 3370"/>
              <a:gd name="T60" fmla="*/ 1306 w 2044"/>
              <a:gd name="T61" fmla="*/ 821 h 3370"/>
              <a:gd name="T62" fmla="*/ 1495 w 2044"/>
              <a:gd name="T63" fmla="*/ 928 h 3370"/>
              <a:gd name="T64" fmla="*/ 2000 w 2044"/>
              <a:gd name="T65" fmla="*/ 1916 h 3370"/>
              <a:gd name="T66" fmla="*/ 1916 w 2044"/>
              <a:gd name="T67" fmla="*/ 2148 h 3370"/>
              <a:gd name="T68" fmla="*/ 1011 w 2044"/>
              <a:gd name="T69" fmla="*/ 0 h 3370"/>
              <a:gd name="T70" fmla="*/ 1011 w 2044"/>
              <a:gd name="T71" fmla="*/ 0 h 3370"/>
              <a:gd name="T72" fmla="*/ 674 w 2044"/>
              <a:gd name="T73" fmla="*/ 358 h 3370"/>
              <a:gd name="T74" fmla="*/ 1011 w 2044"/>
              <a:gd name="T75" fmla="*/ 716 h 3370"/>
              <a:gd name="T76" fmla="*/ 1369 w 2044"/>
              <a:gd name="T77" fmla="*/ 358 h 3370"/>
              <a:gd name="T78" fmla="*/ 1011 w 2044"/>
              <a:gd name="T79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44" h="3370">
                <a:moveTo>
                  <a:pt x="1916" y="2148"/>
                </a:moveTo>
                <a:lnTo>
                  <a:pt x="1916" y="2148"/>
                </a:lnTo>
                <a:cubicBezTo>
                  <a:pt x="1896" y="2169"/>
                  <a:pt x="1875" y="2169"/>
                  <a:pt x="1832" y="2169"/>
                </a:cubicBezTo>
                <a:cubicBezTo>
                  <a:pt x="1769" y="2169"/>
                  <a:pt x="1727" y="2127"/>
                  <a:pt x="1685" y="2064"/>
                </a:cubicBezTo>
                <a:cubicBezTo>
                  <a:pt x="1495" y="1727"/>
                  <a:pt x="1495" y="1727"/>
                  <a:pt x="1495" y="1727"/>
                </a:cubicBezTo>
                <a:lnTo>
                  <a:pt x="1495" y="1727"/>
                </a:lnTo>
                <a:cubicBezTo>
                  <a:pt x="1390" y="1495"/>
                  <a:pt x="1390" y="1495"/>
                  <a:pt x="1390" y="1495"/>
                </a:cubicBezTo>
                <a:cubicBezTo>
                  <a:pt x="1642" y="2611"/>
                  <a:pt x="1642" y="2611"/>
                  <a:pt x="1642" y="2611"/>
                </a:cubicBezTo>
                <a:cubicBezTo>
                  <a:pt x="1474" y="2611"/>
                  <a:pt x="1474" y="2611"/>
                  <a:pt x="1474" y="2611"/>
                </a:cubicBezTo>
                <a:cubicBezTo>
                  <a:pt x="1474" y="3201"/>
                  <a:pt x="1474" y="3201"/>
                  <a:pt x="1474" y="3201"/>
                </a:cubicBezTo>
                <a:cubicBezTo>
                  <a:pt x="1474" y="3307"/>
                  <a:pt x="1390" y="3369"/>
                  <a:pt x="1306" y="3369"/>
                </a:cubicBezTo>
                <a:cubicBezTo>
                  <a:pt x="1200" y="3369"/>
                  <a:pt x="1117" y="3307"/>
                  <a:pt x="1117" y="3201"/>
                </a:cubicBezTo>
                <a:cubicBezTo>
                  <a:pt x="1117" y="2611"/>
                  <a:pt x="1117" y="2611"/>
                  <a:pt x="1117" y="2611"/>
                </a:cubicBezTo>
                <a:cubicBezTo>
                  <a:pt x="905" y="2611"/>
                  <a:pt x="905" y="2611"/>
                  <a:pt x="905" y="2611"/>
                </a:cubicBezTo>
                <a:cubicBezTo>
                  <a:pt x="905" y="3201"/>
                  <a:pt x="905" y="3201"/>
                  <a:pt x="905" y="3201"/>
                </a:cubicBezTo>
                <a:cubicBezTo>
                  <a:pt x="905" y="3307"/>
                  <a:pt x="843" y="3369"/>
                  <a:pt x="737" y="3369"/>
                </a:cubicBezTo>
                <a:cubicBezTo>
                  <a:pt x="632" y="3369"/>
                  <a:pt x="568" y="3307"/>
                  <a:pt x="568" y="3201"/>
                </a:cubicBezTo>
                <a:cubicBezTo>
                  <a:pt x="568" y="2611"/>
                  <a:pt x="568" y="2611"/>
                  <a:pt x="568" y="2611"/>
                </a:cubicBezTo>
                <a:cubicBezTo>
                  <a:pt x="379" y="2611"/>
                  <a:pt x="379" y="2611"/>
                  <a:pt x="379" y="2611"/>
                </a:cubicBezTo>
                <a:cubicBezTo>
                  <a:pt x="653" y="1495"/>
                  <a:pt x="653" y="1495"/>
                  <a:pt x="653" y="1495"/>
                </a:cubicBezTo>
                <a:cubicBezTo>
                  <a:pt x="527" y="1727"/>
                  <a:pt x="527" y="1727"/>
                  <a:pt x="527" y="1727"/>
                </a:cubicBezTo>
                <a:cubicBezTo>
                  <a:pt x="358" y="2064"/>
                  <a:pt x="358" y="2064"/>
                  <a:pt x="358" y="2064"/>
                </a:cubicBezTo>
                <a:cubicBezTo>
                  <a:pt x="316" y="2127"/>
                  <a:pt x="253" y="2169"/>
                  <a:pt x="190" y="2169"/>
                </a:cubicBezTo>
                <a:cubicBezTo>
                  <a:pt x="169" y="2169"/>
                  <a:pt x="148" y="2169"/>
                  <a:pt x="105" y="2148"/>
                </a:cubicBezTo>
                <a:cubicBezTo>
                  <a:pt x="22" y="2106"/>
                  <a:pt x="0" y="2001"/>
                  <a:pt x="42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90" y="864"/>
                  <a:pt x="653" y="821"/>
                  <a:pt x="716" y="821"/>
                </a:cubicBezTo>
                <a:cubicBezTo>
                  <a:pt x="801" y="821"/>
                  <a:pt x="801" y="821"/>
                  <a:pt x="801" y="821"/>
                </a:cubicBezTo>
                <a:cubicBezTo>
                  <a:pt x="821" y="928"/>
                  <a:pt x="905" y="1011"/>
                  <a:pt x="1011" y="1011"/>
                </a:cubicBezTo>
                <a:cubicBezTo>
                  <a:pt x="1117" y="1011"/>
                  <a:pt x="1221" y="928"/>
                  <a:pt x="1243" y="821"/>
                </a:cubicBezTo>
                <a:cubicBezTo>
                  <a:pt x="1306" y="821"/>
                  <a:pt x="1306" y="821"/>
                  <a:pt x="1306" y="821"/>
                </a:cubicBezTo>
                <a:cubicBezTo>
                  <a:pt x="1390" y="821"/>
                  <a:pt x="1453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2" y="2106"/>
                  <a:pt x="1916" y="2148"/>
                </a:cubicBezTo>
                <a:close/>
                <a:moveTo>
                  <a:pt x="1011" y="0"/>
                </a:moveTo>
                <a:lnTo>
                  <a:pt x="1011" y="0"/>
                </a:lnTo>
                <a:cubicBezTo>
                  <a:pt x="821" y="0"/>
                  <a:pt x="674" y="169"/>
                  <a:pt x="674" y="358"/>
                </a:cubicBezTo>
                <a:cubicBezTo>
                  <a:pt x="674" y="569"/>
                  <a:pt x="821" y="716"/>
                  <a:pt x="1011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1106FF54-6ECA-7749-A447-025A4ABC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569" y="10751756"/>
            <a:ext cx="736600" cy="1212850"/>
          </a:xfrm>
          <a:custGeom>
            <a:avLst/>
            <a:gdLst>
              <a:gd name="T0" fmla="*/ 1916 w 2044"/>
              <a:gd name="T1" fmla="*/ 2148 h 3370"/>
              <a:gd name="T2" fmla="*/ 1916 w 2044"/>
              <a:gd name="T3" fmla="*/ 2148 h 3370"/>
              <a:gd name="T4" fmla="*/ 1832 w 2044"/>
              <a:gd name="T5" fmla="*/ 2169 h 3370"/>
              <a:gd name="T6" fmla="*/ 1685 w 2044"/>
              <a:gd name="T7" fmla="*/ 2064 h 3370"/>
              <a:gd name="T8" fmla="*/ 1495 w 2044"/>
              <a:gd name="T9" fmla="*/ 1727 h 3370"/>
              <a:gd name="T10" fmla="*/ 1495 w 2044"/>
              <a:gd name="T11" fmla="*/ 1727 h 3370"/>
              <a:gd name="T12" fmla="*/ 1390 w 2044"/>
              <a:gd name="T13" fmla="*/ 1495 h 3370"/>
              <a:gd name="T14" fmla="*/ 1642 w 2044"/>
              <a:gd name="T15" fmla="*/ 2611 h 3370"/>
              <a:gd name="T16" fmla="*/ 1474 w 2044"/>
              <a:gd name="T17" fmla="*/ 2611 h 3370"/>
              <a:gd name="T18" fmla="*/ 1474 w 2044"/>
              <a:gd name="T19" fmla="*/ 3201 h 3370"/>
              <a:gd name="T20" fmla="*/ 1306 w 2044"/>
              <a:gd name="T21" fmla="*/ 3369 h 3370"/>
              <a:gd name="T22" fmla="*/ 1117 w 2044"/>
              <a:gd name="T23" fmla="*/ 3201 h 3370"/>
              <a:gd name="T24" fmla="*/ 1117 w 2044"/>
              <a:gd name="T25" fmla="*/ 2611 h 3370"/>
              <a:gd name="T26" fmla="*/ 905 w 2044"/>
              <a:gd name="T27" fmla="*/ 2611 h 3370"/>
              <a:gd name="T28" fmla="*/ 905 w 2044"/>
              <a:gd name="T29" fmla="*/ 3201 h 3370"/>
              <a:gd name="T30" fmla="*/ 737 w 2044"/>
              <a:gd name="T31" fmla="*/ 3369 h 3370"/>
              <a:gd name="T32" fmla="*/ 568 w 2044"/>
              <a:gd name="T33" fmla="*/ 3201 h 3370"/>
              <a:gd name="T34" fmla="*/ 568 w 2044"/>
              <a:gd name="T35" fmla="*/ 2611 h 3370"/>
              <a:gd name="T36" fmla="*/ 379 w 2044"/>
              <a:gd name="T37" fmla="*/ 2611 h 3370"/>
              <a:gd name="T38" fmla="*/ 653 w 2044"/>
              <a:gd name="T39" fmla="*/ 1495 h 3370"/>
              <a:gd name="T40" fmla="*/ 527 w 2044"/>
              <a:gd name="T41" fmla="*/ 1727 h 3370"/>
              <a:gd name="T42" fmla="*/ 358 w 2044"/>
              <a:gd name="T43" fmla="*/ 2064 h 3370"/>
              <a:gd name="T44" fmla="*/ 190 w 2044"/>
              <a:gd name="T45" fmla="*/ 2169 h 3370"/>
              <a:gd name="T46" fmla="*/ 105 w 2044"/>
              <a:gd name="T47" fmla="*/ 2148 h 3370"/>
              <a:gd name="T48" fmla="*/ 42 w 2044"/>
              <a:gd name="T49" fmla="*/ 1916 h 3370"/>
              <a:gd name="T50" fmla="*/ 548 w 2044"/>
              <a:gd name="T51" fmla="*/ 928 h 3370"/>
              <a:gd name="T52" fmla="*/ 716 w 2044"/>
              <a:gd name="T53" fmla="*/ 821 h 3370"/>
              <a:gd name="T54" fmla="*/ 801 w 2044"/>
              <a:gd name="T55" fmla="*/ 821 h 3370"/>
              <a:gd name="T56" fmla="*/ 1011 w 2044"/>
              <a:gd name="T57" fmla="*/ 1011 h 3370"/>
              <a:gd name="T58" fmla="*/ 1243 w 2044"/>
              <a:gd name="T59" fmla="*/ 821 h 3370"/>
              <a:gd name="T60" fmla="*/ 1306 w 2044"/>
              <a:gd name="T61" fmla="*/ 821 h 3370"/>
              <a:gd name="T62" fmla="*/ 1495 w 2044"/>
              <a:gd name="T63" fmla="*/ 928 h 3370"/>
              <a:gd name="T64" fmla="*/ 2000 w 2044"/>
              <a:gd name="T65" fmla="*/ 1916 h 3370"/>
              <a:gd name="T66" fmla="*/ 1916 w 2044"/>
              <a:gd name="T67" fmla="*/ 2148 h 3370"/>
              <a:gd name="T68" fmla="*/ 1011 w 2044"/>
              <a:gd name="T69" fmla="*/ 0 h 3370"/>
              <a:gd name="T70" fmla="*/ 1011 w 2044"/>
              <a:gd name="T71" fmla="*/ 0 h 3370"/>
              <a:gd name="T72" fmla="*/ 674 w 2044"/>
              <a:gd name="T73" fmla="*/ 358 h 3370"/>
              <a:gd name="T74" fmla="*/ 1011 w 2044"/>
              <a:gd name="T75" fmla="*/ 716 h 3370"/>
              <a:gd name="T76" fmla="*/ 1369 w 2044"/>
              <a:gd name="T77" fmla="*/ 358 h 3370"/>
              <a:gd name="T78" fmla="*/ 1011 w 2044"/>
              <a:gd name="T79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44" h="3370">
                <a:moveTo>
                  <a:pt x="1916" y="2148"/>
                </a:moveTo>
                <a:lnTo>
                  <a:pt x="1916" y="2148"/>
                </a:lnTo>
                <a:cubicBezTo>
                  <a:pt x="1896" y="2169"/>
                  <a:pt x="1875" y="2169"/>
                  <a:pt x="1832" y="2169"/>
                </a:cubicBezTo>
                <a:cubicBezTo>
                  <a:pt x="1769" y="2169"/>
                  <a:pt x="1727" y="2127"/>
                  <a:pt x="1685" y="2064"/>
                </a:cubicBezTo>
                <a:cubicBezTo>
                  <a:pt x="1495" y="1727"/>
                  <a:pt x="1495" y="1727"/>
                  <a:pt x="1495" y="1727"/>
                </a:cubicBezTo>
                <a:lnTo>
                  <a:pt x="1495" y="1727"/>
                </a:lnTo>
                <a:cubicBezTo>
                  <a:pt x="1390" y="1495"/>
                  <a:pt x="1390" y="1495"/>
                  <a:pt x="1390" y="1495"/>
                </a:cubicBezTo>
                <a:cubicBezTo>
                  <a:pt x="1642" y="2611"/>
                  <a:pt x="1642" y="2611"/>
                  <a:pt x="1642" y="2611"/>
                </a:cubicBezTo>
                <a:cubicBezTo>
                  <a:pt x="1474" y="2611"/>
                  <a:pt x="1474" y="2611"/>
                  <a:pt x="1474" y="2611"/>
                </a:cubicBezTo>
                <a:cubicBezTo>
                  <a:pt x="1474" y="3201"/>
                  <a:pt x="1474" y="3201"/>
                  <a:pt x="1474" y="3201"/>
                </a:cubicBezTo>
                <a:cubicBezTo>
                  <a:pt x="1474" y="3307"/>
                  <a:pt x="1390" y="3369"/>
                  <a:pt x="1306" y="3369"/>
                </a:cubicBezTo>
                <a:cubicBezTo>
                  <a:pt x="1200" y="3369"/>
                  <a:pt x="1117" y="3307"/>
                  <a:pt x="1117" y="3201"/>
                </a:cubicBezTo>
                <a:cubicBezTo>
                  <a:pt x="1117" y="2611"/>
                  <a:pt x="1117" y="2611"/>
                  <a:pt x="1117" y="2611"/>
                </a:cubicBezTo>
                <a:cubicBezTo>
                  <a:pt x="905" y="2611"/>
                  <a:pt x="905" y="2611"/>
                  <a:pt x="905" y="2611"/>
                </a:cubicBezTo>
                <a:cubicBezTo>
                  <a:pt x="905" y="3201"/>
                  <a:pt x="905" y="3201"/>
                  <a:pt x="905" y="3201"/>
                </a:cubicBezTo>
                <a:cubicBezTo>
                  <a:pt x="905" y="3307"/>
                  <a:pt x="843" y="3369"/>
                  <a:pt x="737" y="3369"/>
                </a:cubicBezTo>
                <a:cubicBezTo>
                  <a:pt x="632" y="3369"/>
                  <a:pt x="568" y="3307"/>
                  <a:pt x="568" y="3201"/>
                </a:cubicBezTo>
                <a:cubicBezTo>
                  <a:pt x="568" y="2611"/>
                  <a:pt x="568" y="2611"/>
                  <a:pt x="568" y="2611"/>
                </a:cubicBezTo>
                <a:cubicBezTo>
                  <a:pt x="379" y="2611"/>
                  <a:pt x="379" y="2611"/>
                  <a:pt x="379" y="2611"/>
                </a:cubicBezTo>
                <a:cubicBezTo>
                  <a:pt x="653" y="1495"/>
                  <a:pt x="653" y="1495"/>
                  <a:pt x="653" y="1495"/>
                </a:cubicBezTo>
                <a:cubicBezTo>
                  <a:pt x="527" y="1727"/>
                  <a:pt x="527" y="1727"/>
                  <a:pt x="527" y="1727"/>
                </a:cubicBezTo>
                <a:cubicBezTo>
                  <a:pt x="358" y="2064"/>
                  <a:pt x="358" y="2064"/>
                  <a:pt x="358" y="2064"/>
                </a:cubicBezTo>
                <a:cubicBezTo>
                  <a:pt x="316" y="2127"/>
                  <a:pt x="253" y="2169"/>
                  <a:pt x="190" y="2169"/>
                </a:cubicBezTo>
                <a:cubicBezTo>
                  <a:pt x="169" y="2169"/>
                  <a:pt x="148" y="2169"/>
                  <a:pt x="105" y="2148"/>
                </a:cubicBezTo>
                <a:cubicBezTo>
                  <a:pt x="22" y="2106"/>
                  <a:pt x="0" y="2001"/>
                  <a:pt x="42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90" y="864"/>
                  <a:pt x="653" y="821"/>
                  <a:pt x="716" y="821"/>
                </a:cubicBezTo>
                <a:cubicBezTo>
                  <a:pt x="801" y="821"/>
                  <a:pt x="801" y="821"/>
                  <a:pt x="801" y="821"/>
                </a:cubicBezTo>
                <a:cubicBezTo>
                  <a:pt x="821" y="928"/>
                  <a:pt x="905" y="1011"/>
                  <a:pt x="1011" y="1011"/>
                </a:cubicBezTo>
                <a:cubicBezTo>
                  <a:pt x="1117" y="1011"/>
                  <a:pt x="1221" y="928"/>
                  <a:pt x="1243" y="821"/>
                </a:cubicBezTo>
                <a:cubicBezTo>
                  <a:pt x="1306" y="821"/>
                  <a:pt x="1306" y="821"/>
                  <a:pt x="1306" y="821"/>
                </a:cubicBezTo>
                <a:cubicBezTo>
                  <a:pt x="1390" y="821"/>
                  <a:pt x="1453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2" y="2106"/>
                  <a:pt x="1916" y="2148"/>
                </a:cubicBezTo>
                <a:close/>
                <a:moveTo>
                  <a:pt x="1011" y="0"/>
                </a:moveTo>
                <a:lnTo>
                  <a:pt x="1011" y="0"/>
                </a:lnTo>
                <a:cubicBezTo>
                  <a:pt x="821" y="0"/>
                  <a:pt x="674" y="169"/>
                  <a:pt x="674" y="358"/>
                </a:cubicBezTo>
                <a:cubicBezTo>
                  <a:pt x="674" y="569"/>
                  <a:pt x="821" y="716"/>
                  <a:pt x="1011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8F4980A0-F78E-904E-A024-7256CAA5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040" y="10751756"/>
            <a:ext cx="736600" cy="1212850"/>
          </a:xfrm>
          <a:custGeom>
            <a:avLst/>
            <a:gdLst>
              <a:gd name="T0" fmla="*/ 1916 w 2044"/>
              <a:gd name="T1" fmla="*/ 2148 h 3370"/>
              <a:gd name="T2" fmla="*/ 1916 w 2044"/>
              <a:gd name="T3" fmla="*/ 2148 h 3370"/>
              <a:gd name="T4" fmla="*/ 1832 w 2044"/>
              <a:gd name="T5" fmla="*/ 2169 h 3370"/>
              <a:gd name="T6" fmla="*/ 1685 w 2044"/>
              <a:gd name="T7" fmla="*/ 2064 h 3370"/>
              <a:gd name="T8" fmla="*/ 1495 w 2044"/>
              <a:gd name="T9" fmla="*/ 1727 h 3370"/>
              <a:gd name="T10" fmla="*/ 1495 w 2044"/>
              <a:gd name="T11" fmla="*/ 1727 h 3370"/>
              <a:gd name="T12" fmla="*/ 1390 w 2044"/>
              <a:gd name="T13" fmla="*/ 1495 h 3370"/>
              <a:gd name="T14" fmla="*/ 1642 w 2044"/>
              <a:gd name="T15" fmla="*/ 2611 h 3370"/>
              <a:gd name="T16" fmla="*/ 1474 w 2044"/>
              <a:gd name="T17" fmla="*/ 2611 h 3370"/>
              <a:gd name="T18" fmla="*/ 1474 w 2044"/>
              <a:gd name="T19" fmla="*/ 3201 h 3370"/>
              <a:gd name="T20" fmla="*/ 1306 w 2044"/>
              <a:gd name="T21" fmla="*/ 3369 h 3370"/>
              <a:gd name="T22" fmla="*/ 1117 w 2044"/>
              <a:gd name="T23" fmla="*/ 3201 h 3370"/>
              <a:gd name="T24" fmla="*/ 1117 w 2044"/>
              <a:gd name="T25" fmla="*/ 2611 h 3370"/>
              <a:gd name="T26" fmla="*/ 905 w 2044"/>
              <a:gd name="T27" fmla="*/ 2611 h 3370"/>
              <a:gd name="T28" fmla="*/ 905 w 2044"/>
              <a:gd name="T29" fmla="*/ 3201 h 3370"/>
              <a:gd name="T30" fmla="*/ 737 w 2044"/>
              <a:gd name="T31" fmla="*/ 3369 h 3370"/>
              <a:gd name="T32" fmla="*/ 568 w 2044"/>
              <a:gd name="T33" fmla="*/ 3201 h 3370"/>
              <a:gd name="T34" fmla="*/ 568 w 2044"/>
              <a:gd name="T35" fmla="*/ 2611 h 3370"/>
              <a:gd name="T36" fmla="*/ 379 w 2044"/>
              <a:gd name="T37" fmla="*/ 2611 h 3370"/>
              <a:gd name="T38" fmla="*/ 653 w 2044"/>
              <a:gd name="T39" fmla="*/ 1495 h 3370"/>
              <a:gd name="T40" fmla="*/ 527 w 2044"/>
              <a:gd name="T41" fmla="*/ 1727 h 3370"/>
              <a:gd name="T42" fmla="*/ 358 w 2044"/>
              <a:gd name="T43" fmla="*/ 2064 h 3370"/>
              <a:gd name="T44" fmla="*/ 190 w 2044"/>
              <a:gd name="T45" fmla="*/ 2169 h 3370"/>
              <a:gd name="T46" fmla="*/ 105 w 2044"/>
              <a:gd name="T47" fmla="*/ 2148 h 3370"/>
              <a:gd name="T48" fmla="*/ 42 w 2044"/>
              <a:gd name="T49" fmla="*/ 1916 h 3370"/>
              <a:gd name="T50" fmla="*/ 548 w 2044"/>
              <a:gd name="T51" fmla="*/ 928 h 3370"/>
              <a:gd name="T52" fmla="*/ 716 w 2044"/>
              <a:gd name="T53" fmla="*/ 821 h 3370"/>
              <a:gd name="T54" fmla="*/ 801 w 2044"/>
              <a:gd name="T55" fmla="*/ 821 h 3370"/>
              <a:gd name="T56" fmla="*/ 1011 w 2044"/>
              <a:gd name="T57" fmla="*/ 1011 h 3370"/>
              <a:gd name="T58" fmla="*/ 1243 w 2044"/>
              <a:gd name="T59" fmla="*/ 821 h 3370"/>
              <a:gd name="T60" fmla="*/ 1306 w 2044"/>
              <a:gd name="T61" fmla="*/ 821 h 3370"/>
              <a:gd name="T62" fmla="*/ 1495 w 2044"/>
              <a:gd name="T63" fmla="*/ 928 h 3370"/>
              <a:gd name="T64" fmla="*/ 2000 w 2044"/>
              <a:gd name="T65" fmla="*/ 1916 h 3370"/>
              <a:gd name="T66" fmla="*/ 1916 w 2044"/>
              <a:gd name="T67" fmla="*/ 2148 h 3370"/>
              <a:gd name="T68" fmla="*/ 1011 w 2044"/>
              <a:gd name="T69" fmla="*/ 0 h 3370"/>
              <a:gd name="T70" fmla="*/ 1011 w 2044"/>
              <a:gd name="T71" fmla="*/ 0 h 3370"/>
              <a:gd name="T72" fmla="*/ 674 w 2044"/>
              <a:gd name="T73" fmla="*/ 358 h 3370"/>
              <a:gd name="T74" fmla="*/ 1011 w 2044"/>
              <a:gd name="T75" fmla="*/ 716 h 3370"/>
              <a:gd name="T76" fmla="*/ 1369 w 2044"/>
              <a:gd name="T77" fmla="*/ 358 h 3370"/>
              <a:gd name="T78" fmla="*/ 1011 w 2044"/>
              <a:gd name="T79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44" h="3370">
                <a:moveTo>
                  <a:pt x="1916" y="2148"/>
                </a:moveTo>
                <a:lnTo>
                  <a:pt x="1916" y="2148"/>
                </a:lnTo>
                <a:cubicBezTo>
                  <a:pt x="1896" y="2169"/>
                  <a:pt x="1875" y="2169"/>
                  <a:pt x="1832" y="2169"/>
                </a:cubicBezTo>
                <a:cubicBezTo>
                  <a:pt x="1769" y="2169"/>
                  <a:pt x="1727" y="2127"/>
                  <a:pt x="1685" y="2064"/>
                </a:cubicBezTo>
                <a:cubicBezTo>
                  <a:pt x="1495" y="1727"/>
                  <a:pt x="1495" y="1727"/>
                  <a:pt x="1495" y="1727"/>
                </a:cubicBezTo>
                <a:lnTo>
                  <a:pt x="1495" y="1727"/>
                </a:lnTo>
                <a:cubicBezTo>
                  <a:pt x="1390" y="1495"/>
                  <a:pt x="1390" y="1495"/>
                  <a:pt x="1390" y="1495"/>
                </a:cubicBezTo>
                <a:cubicBezTo>
                  <a:pt x="1642" y="2611"/>
                  <a:pt x="1642" y="2611"/>
                  <a:pt x="1642" y="2611"/>
                </a:cubicBezTo>
                <a:cubicBezTo>
                  <a:pt x="1474" y="2611"/>
                  <a:pt x="1474" y="2611"/>
                  <a:pt x="1474" y="2611"/>
                </a:cubicBezTo>
                <a:cubicBezTo>
                  <a:pt x="1474" y="3201"/>
                  <a:pt x="1474" y="3201"/>
                  <a:pt x="1474" y="3201"/>
                </a:cubicBezTo>
                <a:cubicBezTo>
                  <a:pt x="1474" y="3307"/>
                  <a:pt x="1390" y="3369"/>
                  <a:pt x="1306" y="3369"/>
                </a:cubicBezTo>
                <a:cubicBezTo>
                  <a:pt x="1200" y="3369"/>
                  <a:pt x="1117" y="3307"/>
                  <a:pt x="1117" y="3201"/>
                </a:cubicBezTo>
                <a:cubicBezTo>
                  <a:pt x="1117" y="2611"/>
                  <a:pt x="1117" y="2611"/>
                  <a:pt x="1117" y="2611"/>
                </a:cubicBezTo>
                <a:cubicBezTo>
                  <a:pt x="905" y="2611"/>
                  <a:pt x="905" y="2611"/>
                  <a:pt x="905" y="2611"/>
                </a:cubicBezTo>
                <a:cubicBezTo>
                  <a:pt x="905" y="3201"/>
                  <a:pt x="905" y="3201"/>
                  <a:pt x="905" y="3201"/>
                </a:cubicBezTo>
                <a:cubicBezTo>
                  <a:pt x="905" y="3307"/>
                  <a:pt x="843" y="3369"/>
                  <a:pt x="737" y="3369"/>
                </a:cubicBezTo>
                <a:cubicBezTo>
                  <a:pt x="632" y="3369"/>
                  <a:pt x="568" y="3307"/>
                  <a:pt x="568" y="3201"/>
                </a:cubicBezTo>
                <a:cubicBezTo>
                  <a:pt x="568" y="2611"/>
                  <a:pt x="568" y="2611"/>
                  <a:pt x="568" y="2611"/>
                </a:cubicBezTo>
                <a:cubicBezTo>
                  <a:pt x="379" y="2611"/>
                  <a:pt x="379" y="2611"/>
                  <a:pt x="379" y="2611"/>
                </a:cubicBezTo>
                <a:cubicBezTo>
                  <a:pt x="653" y="1495"/>
                  <a:pt x="653" y="1495"/>
                  <a:pt x="653" y="1495"/>
                </a:cubicBezTo>
                <a:cubicBezTo>
                  <a:pt x="527" y="1727"/>
                  <a:pt x="527" y="1727"/>
                  <a:pt x="527" y="1727"/>
                </a:cubicBezTo>
                <a:cubicBezTo>
                  <a:pt x="358" y="2064"/>
                  <a:pt x="358" y="2064"/>
                  <a:pt x="358" y="2064"/>
                </a:cubicBezTo>
                <a:cubicBezTo>
                  <a:pt x="316" y="2127"/>
                  <a:pt x="253" y="2169"/>
                  <a:pt x="190" y="2169"/>
                </a:cubicBezTo>
                <a:cubicBezTo>
                  <a:pt x="169" y="2169"/>
                  <a:pt x="148" y="2169"/>
                  <a:pt x="105" y="2148"/>
                </a:cubicBezTo>
                <a:cubicBezTo>
                  <a:pt x="22" y="2106"/>
                  <a:pt x="0" y="2001"/>
                  <a:pt x="42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90" y="864"/>
                  <a:pt x="653" y="821"/>
                  <a:pt x="716" y="821"/>
                </a:cubicBezTo>
                <a:cubicBezTo>
                  <a:pt x="801" y="821"/>
                  <a:pt x="801" y="821"/>
                  <a:pt x="801" y="821"/>
                </a:cubicBezTo>
                <a:cubicBezTo>
                  <a:pt x="821" y="928"/>
                  <a:pt x="905" y="1011"/>
                  <a:pt x="1011" y="1011"/>
                </a:cubicBezTo>
                <a:cubicBezTo>
                  <a:pt x="1117" y="1011"/>
                  <a:pt x="1221" y="928"/>
                  <a:pt x="1243" y="821"/>
                </a:cubicBezTo>
                <a:cubicBezTo>
                  <a:pt x="1306" y="821"/>
                  <a:pt x="1306" y="821"/>
                  <a:pt x="1306" y="821"/>
                </a:cubicBezTo>
                <a:cubicBezTo>
                  <a:pt x="1390" y="821"/>
                  <a:pt x="1453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2" y="2106"/>
                  <a:pt x="1916" y="2148"/>
                </a:cubicBezTo>
                <a:close/>
                <a:moveTo>
                  <a:pt x="1011" y="0"/>
                </a:moveTo>
                <a:lnTo>
                  <a:pt x="1011" y="0"/>
                </a:lnTo>
                <a:cubicBezTo>
                  <a:pt x="821" y="0"/>
                  <a:pt x="674" y="169"/>
                  <a:pt x="674" y="358"/>
                </a:cubicBezTo>
                <a:cubicBezTo>
                  <a:pt x="674" y="569"/>
                  <a:pt x="821" y="716"/>
                  <a:pt x="1011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439BE130-BD55-854F-B9CB-5FF88624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228" y="10751756"/>
            <a:ext cx="736600" cy="1212850"/>
          </a:xfrm>
          <a:custGeom>
            <a:avLst/>
            <a:gdLst>
              <a:gd name="T0" fmla="*/ 1916 w 2044"/>
              <a:gd name="T1" fmla="*/ 2148 h 3370"/>
              <a:gd name="T2" fmla="*/ 1916 w 2044"/>
              <a:gd name="T3" fmla="*/ 2148 h 3370"/>
              <a:gd name="T4" fmla="*/ 1832 w 2044"/>
              <a:gd name="T5" fmla="*/ 2169 h 3370"/>
              <a:gd name="T6" fmla="*/ 1685 w 2044"/>
              <a:gd name="T7" fmla="*/ 2064 h 3370"/>
              <a:gd name="T8" fmla="*/ 1495 w 2044"/>
              <a:gd name="T9" fmla="*/ 1727 h 3370"/>
              <a:gd name="T10" fmla="*/ 1495 w 2044"/>
              <a:gd name="T11" fmla="*/ 1727 h 3370"/>
              <a:gd name="T12" fmla="*/ 1390 w 2044"/>
              <a:gd name="T13" fmla="*/ 1495 h 3370"/>
              <a:gd name="T14" fmla="*/ 1642 w 2044"/>
              <a:gd name="T15" fmla="*/ 2611 h 3370"/>
              <a:gd name="T16" fmla="*/ 1474 w 2044"/>
              <a:gd name="T17" fmla="*/ 2611 h 3370"/>
              <a:gd name="T18" fmla="*/ 1474 w 2044"/>
              <a:gd name="T19" fmla="*/ 3201 h 3370"/>
              <a:gd name="T20" fmla="*/ 1306 w 2044"/>
              <a:gd name="T21" fmla="*/ 3369 h 3370"/>
              <a:gd name="T22" fmla="*/ 1117 w 2044"/>
              <a:gd name="T23" fmla="*/ 3201 h 3370"/>
              <a:gd name="T24" fmla="*/ 1117 w 2044"/>
              <a:gd name="T25" fmla="*/ 2611 h 3370"/>
              <a:gd name="T26" fmla="*/ 905 w 2044"/>
              <a:gd name="T27" fmla="*/ 2611 h 3370"/>
              <a:gd name="T28" fmla="*/ 905 w 2044"/>
              <a:gd name="T29" fmla="*/ 3201 h 3370"/>
              <a:gd name="T30" fmla="*/ 737 w 2044"/>
              <a:gd name="T31" fmla="*/ 3369 h 3370"/>
              <a:gd name="T32" fmla="*/ 568 w 2044"/>
              <a:gd name="T33" fmla="*/ 3201 h 3370"/>
              <a:gd name="T34" fmla="*/ 568 w 2044"/>
              <a:gd name="T35" fmla="*/ 2611 h 3370"/>
              <a:gd name="T36" fmla="*/ 379 w 2044"/>
              <a:gd name="T37" fmla="*/ 2611 h 3370"/>
              <a:gd name="T38" fmla="*/ 653 w 2044"/>
              <a:gd name="T39" fmla="*/ 1495 h 3370"/>
              <a:gd name="T40" fmla="*/ 527 w 2044"/>
              <a:gd name="T41" fmla="*/ 1727 h 3370"/>
              <a:gd name="T42" fmla="*/ 358 w 2044"/>
              <a:gd name="T43" fmla="*/ 2064 h 3370"/>
              <a:gd name="T44" fmla="*/ 190 w 2044"/>
              <a:gd name="T45" fmla="*/ 2169 h 3370"/>
              <a:gd name="T46" fmla="*/ 105 w 2044"/>
              <a:gd name="T47" fmla="*/ 2148 h 3370"/>
              <a:gd name="T48" fmla="*/ 42 w 2044"/>
              <a:gd name="T49" fmla="*/ 1916 h 3370"/>
              <a:gd name="T50" fmla="*/ 548 w 2044"/>
              <a:gd name="T51" fmla="*/ 928 h 3370"/>
              <a:gd name="T52" fmla="*/ 716 w 2044"/>
              <a:gd name="T53" fmla="*/ 821 h 3370"/>
              <a:gd name="T54" fmla="*/ 801 w 2044"/>
              <a:gd name="T55" fmla="*/ 821 h 3370"/>
              <a:gd name="T56" fmla="*/ 1011 w 2044"/>
              <a:gd name="T57" fmla="*/ 1011 h 3370"/>
              <a:gd name="T58" fmla="*/ 1243 w 2044"/>
              <a:gd name="T59" fmla="*/ 821 h 3370"/>
              <a:gd name="T60" fmla="*/ 1306 w 2044"/>
              <a:gd name="T61" fmla="*/ 821 h 3370"/>
              <a:gd name="T62" fmla="*/ 1495 w 2044"/>
              <a:gd name="T63" fmla="*/ 928 h 3370"/>
              <a:gd name="T64" fmla="*/ 2000 w 2044"/>
              <a:gd name="T65" fmla="*/ 1916 h 3370"/>
              <a:gd name="T66" fmla="*/ 1916 w 2044"/>
              <a:gd name="T67" fmla="*/ 2148 h 3370"/>
              <a:gd name="T68" fmla="*/ 1011 w 2044"/>
              <a:gd name="T69" fmla="*/ 0 h 3370"/>
              <a:gd name="T70" fmla="*/ 1011 w 2044"/>
              <a:gd name="T71" fmla="*/ 0 h 3370"/>
              <a:gd name="T72" fmla="*/ 674 w 2044"/>
              <a:gd name="T73" fmla="*/ 358 h 3370"/>
              <a:gd name="T74" fmla="*/ 1011 w 2044"/>
              <a:gd name="T75" fmla="*/ 716 h 3370"/>
              <a:gd name="T76" fmla="*/ 1369 w 2044"/>
              <a:gd name="T77" fmla="*/ 358 h 3370"/>
              <a:gd name="T78" fmla="*/ 1011 w 2044"/>
              <a:gd name="T79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44" h="3370">
                <a:moveTo>
                  <a:pt x="1916" y="2148"/>
                </a:moveTo>
                <a:lnTo>
                  <a:pt x="1916" y="2148"/>
                </a:lnTo>
                <a:cubicBezTo>
                  <a:pt x="1896" y="2169"/>
                  <a:pt x="1875" y="2169"/>
                  <a:pt x="1832" y="2169"/>
                </a:cubicBezTo>
                <a:cubicBezTo>
                  <a:pt x="1769" y="2169"/>
                  <a:pt x="1727" y="2127"/>
                  <a:pt x="1685" y="2064"/>
                </a:cubicBezTo>
                <a:cubicBezTo>
                  <a:pt x="1495" y="1727"/>
                  <a:pt x="1495" y="1727"/>
                  <a:pt x="1495" y="1727"/>
                </a:cubicBezTo>
                <a:lnTo>
                  <a:pt x="1495" y="1727"/>
                </a:lnTo>
                <a:cubicBezTo>
                  <a:pt x="1390" y="1495"/>
                  <a:pt x="1390" y="1495"/>
                  <a:pt x="1390" y="1495"/>
                </a:cubicBezTo>
                <a:cubicBezTo>
                  <a:pt x="1642" y="2611"/>
                  <a:pt x="1642" y="2611"/>
                  <a:pt x="1642" y="2611"/>
                </a:cubicBezTo>
                <a:cubicBezTo>
                  <a:pt x="1474" y="2611"/>
                  <a:pt x="1474" y="2611"/>
                  <a:pt x="1474" y="2611"/>
                </a:cubicBezTo>
                <a:cubicBezTo>
                  <a:pt x="1474" y="3201"/>
                  <a:pt x="1474" y="3201"/>
                  <a:pt x="1474" y="3201"/>
                </a:cubicBezTo>
                <a:cubicBezTo>
                  <a:pt x="1474" y="3307"/>
                  <a:pt x="1390" y="3369"/>
                  <a:pt x="1306" y="3369"/>
                </a:cubicBezTo>
                <a:cubicBezTo>
                  <a:pt x="1200" y="3369"/>
                  <a:pt x="1117" y="3307"/>
                  <a:pt x="1117" y="3201"/>
                </a:cubicBezTo>
                <a:cubicBezTo>
                  <a:pt x="1117" y="2611"/>
                  <a:pt x="1117" y="2611"/>
                  <a:pt x="1117" y="2611"/>
                </a:cubicBezTo>
                <a:cubicBezTo>
                  <a:pt x="905" y="2611"/>
                  <a:pt x="905" y="2611"/>
                  <a:pt x="905" y="2611"/>
                </a:cubicBezTo>
                <a:cubicBezTo>
                  <a:pt x="905" y="3201"/>
                  <a:pt x="905" y="3201"/>
                  <a:pt x="905" y="3201"/>
                </a:cubicBezTo>
                <a:cubicBezTo>
                  <a:pt x="905" y="3307"/>
                  <a:pt x="843" y="3369"/>
                  <a:pt x="737" y="3369"/>
                </a:cubicBezTo>
                <a:cubicBezTo>
                  <a:pt x="632" y="3369"/>
                  <a:pt x="568" y="3307"/>
                  <a:pt x="568" y="3201"/>
                </a:cubicBezTo>
                <a:cubicBezTo>
                  <a:pt x="568" y="2611"/>
                  <a:pt x="568" y="2611"/>
                  <a:pt x="568" y="2611"/>
                </a:cubicBezTo>
                <a:cubicBezTo>
                  <a:pt x="379" y="2611"/>
                  <a:pt x="379" y="2611"/>
                  <a:pt x="379" y="2611"/>
                </a:cubicBezTo>
                <a:cubicBezTo>
                  <a:pt x="653" y="1495"/>
                  <a:pt x="653" y="1495"/>
                  <a:pt x="653" y="1495"/>
                </a:cubicBezTo>
                <a:cubicBezTo>
                  <a:pt x="527" y="1727"/>
                  <a:pt x="527" y="1727"/>
                  <a:pt x="527" y="1727"/>
                </a:cubicBezTo>
                <a:cubicBezTo>
                  <a:pt x="358" y="2064"/>
                  <a:pt x="358" y="2064"/>
                  <a:pt x="358" y="2064"/>
                </a:cubicBezTo>
                <a:cubicBezTo>
                  <a:pt x="316" y="2127"/>
                  <a:pt x="253" y="2169"/>
                  <a:pt x="190" y="2169"/>
                </a:cubicBezTo>
                <a:cubicBezTo>
                  <a:pt x="169" y="2169"/>
                  <a:pt x="148" y="2169"/>
                  <a:pt x="105" y="2148"/>
                </a:cubicBezTo>
                <a:cubicBezTo>
                  <a:pt x="22" y="2106"/>
                  <a:pt x="0" y="2001"/>
                  <a:pt x="42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90" y="864"/>
                  <a:pt x="653" y="821"/>
                  <a:pt x="716" y="821"/>
                </a:cubicBezTo>
                <a:cubicBezTo>
                  <a:pt x="801" y="821"/>
                  <a:pt x="801" y="821"/>
                  <a:pt x="801" y="821"/>
                </a:cubicBezTo>
                <a:cubicBezTo>
                  <a:pt x="821" y="928"/>
                  <a:pt x="905" y="1011"/>
                  <a:pt x="1011" y="1011"/>
                </a:cubicBezTo>
                <a:cubicBezTo>
                  <a:pt x="1117" y="1011"/>
                  <a:pt x="1221" y="928"/>
                  <a:pt x="1243" y="821"/>
                </a:cubicBezTo>
                <a:cubicBezTo>
                  <a:pt x="1306" y="821"/>
                  <a:pt x="1306" y="821"/>
                  <a:pt x="1306" y="821"/>
                </a:cubicBezTo>
                <a:cubicBezTo>
                  <a:pt x="1390" y="821"/>
                  <a:pt x="1453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2" y="2106"/>
                  <a:pt x="1916" y="2148"/>
                </a:cubicBezTo>
                <a:close/>
                <a:moveTo>
                  <a:pt x="1011" y="0"/>
                </a:moveTo>
                <a:lnTo>
                  <a:pt x="1011" y="0"/>
                </a:lnTo>
                <a:cubicBezTo>
                  <a:pt x="821" y="0"/>
                  <a:pt x="674" y="169"/>
                  <a:pt x="674" y="358"/>
                </a:cubicBezTo>
                <a:cubicBezTo>
                  <a:pt x="674" y="569"/>
                  <a:pt x="821" y="716"/>
                  <a:pt x="1011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1E23D9C6-FB9E-774F-A616-C47197B9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702" y="10751756"/>
            <a:ext cx="736600" cy="1212850"/>
          </a:xfrm>
          <a:custGeom>
            <a:avLst/>
            <a:gdLst>
              <a:gd name="T0" fmla="*/ 1916 w 2044"/>
              <a:gd name="T1" fmla="*/ 2148 h 3370"/>
              <a:gd name="T2" fmla="*/ 1916 w 2044"/>
              <a:gd name="T3" fmla="*/ 2148 h 3370"/>
              <a:gd name="T4" fmla="*/ 1832 w 2044"/>
              <a:gd name="T5" fmla="*/ 2169 h 3370"/>
              <a:gd name="T6" fmla="*/ 1685 w 2044"/>
              <a:gd name="T7" fmla="*/ 2064 h 3370"/>
              <a:gd name="T8" fmla="*/ 1495 w 2044"/>
              <a:gd name="T9" fmla="*/ 1727 h 3370"/>
              <a:gd name="T10" fmla="*/ 1495 w 2044"/>
              <a:gd name="T11" fmla="*/ 1727 h 3370"/>
              <a:gd name="T12" fmla="*/ 1390 w 2044"/>
              <a:gd name="T13" fmla="*/ 1495 h 3370"/>
              <a:gd name="T14" fmla="*/ 1642 w 2044"/>
              <a:gd name="T15" fmla="*/ 2611 h 3370"/>
              <a:gd name="T16" fmla="*/ 1474 w 2044"/>
              <a:gd name="T17" fmla="*/ 2611 h 3370"/>
              <a:gd name="T18" fmla="*/ 1474 w 2044"/>
              <a:gd name="T19" fmla="*/ 3201 h 3370"/>
              <a:gd name="T20" fmla="*/ 1306 w 2044"/>
              <a:gd name="T21" fmla="*/ 3369 h 3370"/>
              <a:gd name="T22" fmla="*/ 1117 w 2044"/>
              <a:gd name="T23" fmla="*/ 3201 h 3370"/>
              <a:gd name="T24" fmla="*/ 1117 w 2044"/>
              <a:gd name="T25" fmla="*/ 2611 h 3370"/>
              <a:gd name="T26" fmla="*/ 905 w 2044"/>
              <a:gd name="T27" fmla="*/ 2611 h 3370"/>
              <a:gd name="T28" fmla="*/ 905 w 2044"/>
              <a:gd name="T29" fmla="*/ 3201 h 3370"/>
              <a:gd name="T30" fmla="*/ 737 w 2044"/>
              <a:gd name="T31" fmla="*/ 3369 h 3370"/>
              <a:gd name="T32" fmla="*/ 568 w 2044"/>
              <a:gd name="T33" fmla="*/ 3201 h 3370"/>
              <a:gd name="T34" fmla="*/ 568 w 2044"/>
              <a:gd name="T35" fmla="*/ 2611 h 3370"/>
              <a:gd name="T36" fmla="*/ 379 w 2044"/>
              <a:gd name="T37" fmla="*/ 2611 h 3370"/>
              <a:gd name="T38" fmla="*/ 653 w 2044"/>
              <a:gd name="T39" fmla="*/ 1495 h 3370"/>
              <a:gd name="T40" fmla="*/ 527 w 2044"/>
              <a:gd name="T41" fmla="*/ 1727 h 3370"/>
              <a:gd name="T42" fmla="*/ 358 w 2044"/>
              <a:gd name="T43" fmla="*/ 2064 h 3370"/>
              <a:gd name="T44" fmla="*/ 190 w 2044"/>
              <a:gd name="T45" fmla="*/ 2169 h 3370"/>
              <a:gd name="T46" fmla="*/ 105 w 2044"/>
              <a:gd name="T47" fmla="*/ 2148 h 3370"/>
              <a:gd name="T48" fmla="*/ 42 w 2044"/>
              <a:gd name="T49" fmla="*/ 1916 h 3370"/>
              <a:gd name="T50" fmla="*/ 548 w 2044"/>
              <a:gd name="T51" fmla="*/ 928 h 3370"/>
              <a:gd name="T52" fmla="*/ 716 w 2044"/>
              <a:gd name="T53" fmla="*/ 821 h 3370"/>
              <a:gd name="T54" fmla="*/ 801 w 2044"/>
              <a:gd name="T55" fmla="*/ 821 h 3370"/>
              <a:gd name="T56" fmla="*/ 1011 w 2044"/>
              <a:gd name="T57" fmla="*/ 1011 h 3370"/>
              <a:gd name="T58" fmla="*/ 1243 w 2044"/>
              <a:gd name="T59" fmla="*/ 821 h 3370"/>
              <a:gd name="T60" fmla="*/ 1306 w 2044"/>
              <a:gd name="T61" fmla="*/ 821 h 3370"/>
              <a:gd name="T62" fmla="*/ 1495 w 2044"/>
              <a:gd name="T63" fmla="*/ 928 h 3370"/>
              <a:gd name="T64" fmla="*/ 2000 w 2044"/>
              <a:gd name="T65" fmla="*/ 1916 h 3370"/>
              <a:gd name="T66" fmla="*/ 1916 w 2044"/>
              <a:gd name="T67" fmla="*/ 2148 h 3370"/>
              <a:gd name="T68" fmla="*/ 1011 w 2044"/>
              <a:gd name="T69" fmla="*/ 0 h 3370"/>
              <a:gd name="T70" fmla="*/ 1011 w 2044"/>
              <a:gd name="T71" fmla="*/ 0 h 3370"/>
              <a:gd name="T72" fmla="*/ 674 w 2044"/>
              <a:gd name="T73" fmla="*/ 358 h 3370"/>
              <a:gd name="T74" fmla="*/ 1011 w 2044"/>
              <a:gd name="T75" fmla="*/ 716 h 3370"/>
              <a:gd name="T76" fmla="*/ 1369 w 2044"/>
              <a:gd name="T77" fmla="*/ 358 h 3370"/>
              <a:gd name="T78" fmla="*/ 1011 w 2044"/>
              <a:gd name="T79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44" h="3370">
                <a:moveTo>
                  <a:pt x="1916" y="2148"/>
                </a:moveTo>
                <a:lnTo>
                  <a:pt x="1916" y="2148"/>
                </a:lnTo>
                <a:cubicBezTo>
                  <a:pt x="1896" y="2169"/>
                  <a:pt x="1875" y="2169"/>
                  <a:pt x="1832" y="2169"/>
                </a:cubicBezTo>
                <a:cubicBezTo>
                  <a:pt x="1769" y="2169"/>
                  <a:pt x="1727" y="2127"/>
                  <a:pt x="1685" y="2064"/>
                </a:cubicBezTo>
                <a:cubicBezTo>
                  <a:pt x="1495" y="1727"/>
                  <a:pt x="1495" y="1727"/>
                  <a:pt x="1495" y="1727"/>
                </a:cubicBezTo>
                <a:lnTo>
                  <a:pt x="1495" y="1727"/>
                </a:lnTo>
                <a:cubicBezTo>
                  <a:pt x="1390" y="1495"/>
                  <a:pt x="1390" y="1495"/>
                  <a:pt x="1390" y="1495"/>
                </a:cubicBezTo>
                <a:cubicBezTo>
                  <a:pt x="1642" y="2611"/>
                  <a:pt x="1642" y="2611"/>
                  <a:pt x="1642" y="2611"/>
                </a:cubicBezTo>
                <a:cubicBezTo>
                  <a:pt x="1474" y="2611"/>
                  <a:pt x="1474" y="2611"/>
                  <a:pt x="1474" y="2611"/>
                </a:cubicBezTo>
                <a:cubicBezTo>
                  <a:pt x="1474" y="3201"/>
                  <a:pt x="1474" y="3201"/>
                  <a:pt x="1474" y="3201"/>
                </a:cubicBezTo>
                <a:cubicBezTo>
                  <a:pt x="1474" y="3307"/>
                  <a:pt x="1390" y="3369"/>
                  <a:pt x="1306" y="3369"/>
                </a:cubicBezTo>
                <a:cubicBezTo>
                  <a:pt x="1200" y="3369"/>
                  <a:pt x="1117" y="3307"/>
                  <a:pt x="1117" y="3201"/>
                </a:cubicBezTo>
                <a:cubicBezTo>
                  <a:pt x="1117" y="2611"/>
                  <a:pt x="1117" y="2611"/>
                  <a:pt x="1117" y="2611"/>
                </a:cubicBezTo>
                <a:cubicBezTo>
                  <a:pt x="905" y="2611"/>
                  <a:pt x="905" y="2611"/>
                  <a:pt x="905" y="2611"/>
                </a:cubicBezTo>
                <a:cubicBezTo>
                  <a:pt x="905" y="3201"/>
                  <a:pt x="905" y="3201"/>
                  <a:pt x="905" y="3201"/>
                </a:cubicBezTo>
                <a:cubicBezTo>
                  <a:pt x="905" y="3307"/>
                  <a:pt x="843" y="3369"/>
                  <a:pt x="737" y="3369"/>
                </a:cubicBezTo>
                <a:cubicBezTo>
                  <a:pt x="632" y="3369"/>
                  <a:pt x="568" y="3307"/>
                  <a:pt x="568" y="3201"/>
                </a:cubicBezTo>
                <a:cubicBezTo>
                  <a:pt x="568" y="2611"/>
                  <a:pt x="568" y="2611"/>
                  <a:pt x="568" y="2611"/>
                </a:cubicBezTo>
                <a:cubicBezTo>
                  <a:pt x="379" y="2611"/>
                  <a:pt x="379" y="2611"/>
                  <a:pt x="379" y="2611"/>
                </a:cubicBezTo>
                <a:cubicBezTo>
                  <a:pt x="653" y="1495"/>
                  <a:pt x="653" y="1495"/>
                  <a:pt x="653" y="1495"/>
                </a:cubicBezTo>
                <a:cubicBezTo>
                  <a:pt x="527" y="1727"/>
                  <a:pt x="527" y="1727"/>
                  <a:pt x="527" y="1727"/>
                </a:cubicBezTo>
                <a:cubicBezTo>
                  <a:pt x="358" y="2064"/>
                  <a:pt x="358" y="2064"/>
                  <a:pt x="358" y="2064"/>
                </a:cubicBezTo>
                <a:cubicBezTo>
                  <a:pt x="316" y="2127"/>
                  <a:pt x="253" y="2169"/>
                  <a:pt x="190" y="2169"/>
                </a:cubicBezTo>
                <a:cubicBezTo>
                  <a:pt x="169" y="2169"/>
                  <a:pt x="148" y="2169"/>
                  <a:pt x="105" y="2148"/>
                </a:cubicBezTo>
                <a:cubicBezTo>
                  <a:pt x="22" y="2106"/>
                  <a:pt x="0" y="2001"/>
                  <a:pt x="42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90" y="864"/>
                  <a:pt x="653" y="821"/>
                  <a:pt x="716" y="821"/>
                </a:cubicBezTo>
                <a:cubicBezTo>
                  <a:pt x="801" y="821"/>
                  <a:pt x="801" y="821"/>
                  <a:pt x="801" y="821"/>
                </a:cubicBezTo>
                <a:cubicBezTo>
                  <a:pt x="821" y="928"/>
                  <a:pt x="905" y="1011"/>
                  <a:pt x="1011" y="1011"/>
                </a:cubicBezTo>
                <a:cubicBezTo>
                  <a:pt x="1117" y="1011"/>
                  <a:pt x="1221" y="928"/>
                  <a:pt x="1243" y="821"/>
                </a:cubicBezTo>
                <a:cubicBezTo>
                  <a:pt x="1306" y="821"/>
                  <a:pt x="1306" y="821"/>
                  <a:pt x="1306" y="821"/>
                </a:cubicBezTo>
                <a:cubicBezTo>
                  <a:pt x="1390" y="821"/>
                  <a:pt x="1453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2" y="2106"/>
                  <a:pt x="1916" y="2148"/>
                </a:cubicBezTo>
                <a:close/>
                <a:moveTo>
                  <a:pt x="1011" y="0"/>
                </a:moveTo>
                <a:lnTo>
                  <a:pt x="1011" y="0"/>
                </a:lnTo>
                <a:cubicBezTo>
                  <a:pt x="821" y="0"/>
                  <a:pt x="674" y="169"/>
                  <a:pt x="674" y="358"/>
                </a:cubicBezTo>
                <a:cubicBezTo>
                  <a:pt x="674" y="569"/>
                  <a:pt x="821" y="716"/>
                  <a:pt x="1011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">
            <a:extLst>
              <a:ext uri="{FF2B5EF4-FFF2-40B4-BE49-F238E27FC236}">
                <a16:creationId xmlns:a16="http://schemas.microsoft.com/office/drawing/2014/main" id="{1F4E40DC-8552-4E4F-89A4-D4701B88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550" y="8598384"/>
            <a:ext cx="736600" cy="1212850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">
            <a:extLst>
              <a:ext uri="{FF2B5EF4-FFF2-40B4-BE49-F238E27FC236}">
                <a16:creationId xmlns:a16="http://schemas.microsoft.com/office/drawing/2014/main" id="{C4BB5D3D-19BD-E240-AFE2-F390EACD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843" y="8598384"/>
            <a:ext cx="736600" cy="1212850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639C9997-CA81-9143-82CE-0E5303B4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782" y="8598384"/>
            <a:ext cx="736600" cy="1212850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CC62A0-0D02-5849-9E13-A0CFEC593BA5}"/>
              </a:ext>
            </a:extLst>
          </p:cNvPr>
          <p:cNvGrpSpPr/>
          <p:nvPr/>
        </p:nvGrpSpPr>
        <p:grpSpPr>
          <a:xfrm>
            <a:off x="1960835" y="4040821"/>
            <a:ext cx="5410120" cy="8000960"/>
            <a:chOff x="1960835" y="4587481"/>
            <a:chExt cx="5410120" cy="800096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708B065-8A15-1545-85EC-5AB706AF2C29}"/>
                </a:ext>
              </a:extLst>
            </p:cNvPr>
            <p:cNvGrpSpPr/>
            <p:nvPr/>
          </p:nvGrpSpPr>
          <p:grpSpPr>
            <a:xfrm>
              <a:off x="1960835" y="6699928"/>
              <a:ext cx="5410120" cy="5888513"/>
              <a:chOff x="2197209" y="4655883"/>
              <a:chExt cx="5410120" cy="588851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D12EF4-239A-CA45-8410-75DD8DFCFAC6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10120" cy="529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A39795-DCD3-754B-9210-82648201067D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C9D211-9A74-4D4B-A9E5-BA7876D7A48A}"/>
                </a:ext>
              </a:extLst>
            </p:cNvPr>
            <p:cNvSpPr/>
            <p:nvPr/>
          </p:nvSpPr>
          <p:spPr>
            <a:xfrm>
              <a:off x="1960835" y="4587481"/>
              <a:ext cx="366844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32%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41FD687-AEB8-304C-8F24-9F31DF9035DB}"/>
              </a:ext>
            </a:extLst>
          </p:cNvPr>
          <p:cNvGrpSpPr/>
          <p:nvPr/>
        </p:nvGrpSpPr>
        <p:grpSpPr>
          <a:xfrm flipH="1">
            <a:off x="17006695" y="4040821"/>
            <a:ext cx="5410119" cy="8000960"/>
            <a:chOff x="1960835" y="4587481"/>
            <a:chExt cx="5410119" cy="800096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A908D02-320F-484E-A923-7D749A344FB6}"/>
                </a:ext>
              </a:extLst>
            </p:cNvPr>
            <p:cNvGrpSpPr/>
            <p:nvPr/>
          </p:nvGrpSpPr>
          <p:grpSpPr>
            <a:xfrm>
              <a:off x="1960835" y="6699928"/>
              <a:ext cx="5410119" cy="5888513"/>
              <a:chOff x="2197209" y="4655883"/>
              <a:chExt cx="5410119" cy="5888513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421E1CF-3787-7F43-8C3F-706080A7D36B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10119" cy="529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  <a:p>
                <a:pPr algn="r"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  <a:p>
                <a:pPr algn="r"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22EC414-DA77-AC4E-A259-A533CDDC3B50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510A9C7-F1A4-EA4E-8CEE-E72E593A16F6}"/>
                </a:ext>
              </a:extLst>
            </p:cNvPr>
            <p:cNvSpPr/>
            <p:nvPr/>
          </p:nvSpPr>
          <p:spPr>
            <a:xfrm>
              <a:off x="1960835" y="4587481"/>
              <a:ext cx="366844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64%</a:t>
              </a:r>
            </a:p>
          </p:txBody>
        </p:sp>
      </p:grp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FBAC894C-AAE0-6B49-A1E5-94049C53EEF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D32FA1A2-29C8-364F-9994-BB9261CB9604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CFD614E5-AF52-EE46-8CAF-0DEFE3928CD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04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05A23A-464E-3F41-AEC3-39EC5B3CF8AE}"/>
              </a:ext>
            </a:extLst>
          </p:cNvPr>
          <p:cNvGrpSpPr/>
          <p:nvPr/>
        </p:nvGrpSpPr>
        <p:grpSpPr>
          <a:xfrm>
            <a:off x="1846834" y="4719446"/>
            <a:ext cx="6125591" cy="4900042"/>
            <a:chOff x="1846834" y="4719446"/>
            <a:chExt cx="5093733" cy="4900042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97EE4C18-88EF-6F4B-AAF1-50C193554241}"/>
                </a:ext>
              </a:extLst>
            </p:cNvPr>
            <p:cNvSpPr/>
            <p:nvPr/>
          </p:nvSpPr>
          <p:spPr>
            <a:xfrm rot="16200000">
              <a:off x="2043693" y="4722613"/>
              <a:ext cx="4700016" cy="5093733"/>
            </a:xfrm>
            <a:prstGeom prst="homePlate">
              <a:avLst>
                <a:gd name="adj" fmla="val 2727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2FA1BD-4157-7041-80F2-9A154C8E8567}"/>
                </a:ext>
              </a:extLst>
            </p:cNvPr>
            <p:cNvSpPr/>
            <p:nvPr/>
          </p:nvSpPr>
          <p:spPr>
            <a:xfrm>
              <a:off x="2705390" y="4719446"/>
              <a:ext cx="438912" cy="1408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85A9C551-0173-E340-95DE-4692E482829E}"/>
              </a:ext>
            </a:extLst>
          </p:cNvPr>
          <p:cNvGrpSpPr/>
          <p:nvPr/>
        </p:nvGrpSpPr>
        <p:grpSpPr>
          <a:xfrm>
            <a:off x="9126029" y="4719446"/>
            <a:ext cx="6125591" cy="4900042"/>
            <a:chOff x="1846834" y="4719446"/>
            <a:chExt cx="5093733" cy="4900042"/>
          </a:xfrm>
          <a:solidFill>
            <a:schemeClr val="accent2"/>
          </a:solidFill>
        </p:grpSpPr>
        <p:sp>
          <p:nvSpPr>
            <p:cNvPr id="489" name="Pentagon 488">
              <a:extLst>
                <a:ext uri="{FF2B5EF4-FFF2-40B4-BE49-F238E27FC236}">
                  <a16:creationId xmlns:a16="http://schemas.microsoft.com/office/drawing/2014/main" id="{461EFB4E-69C9-3F45-A911-67587DBB81E3}"/>
                </a:ext>
              </a:extLst>
            </p:cNvPr>
            <p:cNvSpPr/>
            <p:nvPr/>
          </p:nvSpPr>
          <p:spPr>
            <a:xfrm rot="16200000">
              <a:off x="2043693" y="4722613"/>
              <a:ext cx="4700016" cy="5093733"/>
            </a:xfrm>
            <a:prstGeom prst="homePlate">
              <a:avLst>
                <a:gd name="adj" fmla="val 272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D2CF88E8-25FD-F845-9FBA-E72907D201DC}"/>
                </a:ext>
              </a:extLst>
            </p:cNvPr>
            <p:cNvSpPr/>
            <p:nvPr/>
          </p:nvSpPr>
          <p:spPr>
            <a:xfrm>
              <a:off x="2705390" y="4719446"/>
              <a:ext cx="438912" cy="1408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B0DBDB94-586B-1843-B0A1-CA93C2015770}"/>
              </a:ext>
            </a:extLst>
          </p:cNvPr>
          <p:cNvGrpSpPr/>
          <p:nvPr/>
        </p:nvGrpSpPr>
        <p:grpSpPr>
          <a:xfrm>
            <a:off x="16405225" y="4719446"/>
            <a:ext cx="6125591" cy="4900042"/>
            <a:chOff x="1846834" y="4719446"/>
            <a:chExt cx="5093733" cy="4900042"/>
          </a:xfrm>
          <a:solidFill>
            <a:schemeClr val="accent3"/>
          </a:solidFill>
        </p:grpSpPr>
        <p:sp>
          <p:nvSpPr>
            <p:cNvPr id="492" name="Pentagon 491">
              <a:extLst>
                <a:ext uri="{FF2B5EF4-FFF2-40B4-BE49-F238E27FC236}">
                  <a16:creationId xmlns:a16="http://schemas.microsoft.com/office/drawing/2014/main" id="{1A90ABBF-BFF7-DE44-902B-68E411F22DD9}"/>
                </a:ext>
              </a:extLst>
            </p:cNvPr>
            <p:cNvSpPr/>
            <p:nvPr/>
          </p:nvSpPr>
          <p:spPr>
            <a:xfrm rot="16200000">
              <a:off x="2043693" y="4722613"/>
              <a:ext cx="4700016" cy="5093733"/>
            </a:xfrm>
            <a:prstGeom prst="homePlate">
              <a:avLst>
                <a:gd name="adj" fmla="val 272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A7B3D662-06E4-794F-BD48-5FC4883997B2}"/>
                </a:ext>
              </a:extLst>
            </p:cNvPr>
            <p:cNvSpPr/>
            <p:nvPr/>
          </p:nvSpPr>
          <p:spPr>
            <a:xfrm>
              <a:off x="2705390" y="4719446"/>
              <a:ext cx="438912" cy="1408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99E4B6-9848-5549-98F7-0FCD58480D75}"/>
              </a:ext>
            </a:extLst>
          </p:cNvPr>
          <p:cNvGrpSpPr/>
          <p:nvPr/>
        </p:nvGrpSpPr>
        <p:grpSpPr>
          <a:xfrm>
            <a:off x="1663696" y="10001329"/>
            <a:ext cx="6491868" cy="2269127"/>
            <a:chOff x="2704601" y="10322571"/>
            <a:chExt cx="6491868" cy="2269127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4614950F-1BB9-3F4B-B496-C90D297EDD1D}"/>
                </a:ext>
              </a:extLst>
            </p:cNvPr>
            <p:cNvSpPr txBox="1"/>
            <p:nvPr/>
          </p:nvSpPr>
          <p:spPr>
            <a:xfrm>
              <a:off x="2704601" y="10977025"/>
              <a:ext cx="649186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4D09B965-A398-694E-975D-EAF07DAC03C4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81D41BE6-03F2-DE45-BAC5-8C2E9332C6B5}"/>
              </a:ext>
            </a:extLst>
          </p:cNvPr>
          <p:cNvGrpSpPr/>
          <p:nvPr/>
        </p:nvGrpSpPr>
        <p:grpSpPr>
          <a:xfrm>
            <a:off x="8942891" y="10001329"/>
            <a:ext cx="6491868" cy="2269127"/>
            <a:chOff x="2704601" y="10322571"/>
            <a:chExt cx="6491868" cy="2269127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567B5CDD-5CC7-7947-9624-847508ABD8C7}"/>
                </a:ext>
              </a:extLst>
            </p:cNvPr>
            <p:cNvSpPr txBox="1"/>
            <p:nvPr/>
          </p:nvSpPr>
          <p:spPr>
            <a:xfrm>
              <a:off x="2704601" y="10977025"/>
              <a:ext cx="649186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0A2DAB75-9C49-EB46-BE16-14047ACA32EA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B53B64A-7746-BE45-A2A3-CBFC18745617}"/>
              </a:ext>
            </a:extLst>
          </p:cNvPr>
          <p:cNvGrpSpPr/>
          <p:nvPr/>
        </p:nvGrpSpPr>
        <p:grpSpPr>
          <a:xfrm>
            <a:off x="16222086" y="10001329"/>
            <a:ext cx="6491868" cy="2269127"/>
            <a:chOff x="2704601" y="10322571"/>
            <a:chExt cx="6491868" cy="2269127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89529B2-EE9C-8C45-AC9C-3E612197A71B}"/>
                </a:ext>
              </a:extLst>
            </p:cNvPr>
            <p:cNvSpPr txBox="1"/>
            <p:nvPr/>
          </p:nvSpPr>
          <p:spPr>
            <a:xfrm>
              <a:off x="2704601" y="10977025"/>
              <a:ext cx="649186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CE01003D-1BD3-C843-87D0-865DF526B3BA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02" name="Freeform 1">
            <a:extLst>
              <a:ext uri="{FF2B5EF4-FFF2-40B4-BE49-F238E27FC236}">
                <a16:creationId xmlns:a16="http://schemas.microsoft.com/office/drawing/2014/main" id="{F45816DB-5D94-C04F-932F-F0A3B6A0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899" y="7238479"/>
            <a:ext cx="1117462" cy="1839959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189B3C15-A00E-064D-94EF-3098FD572773}"/>
              </a:ext>
            </a:extLst>
          </p:cNvPr>
          <p:cNvSpPr/>
          <p:nvPr/>
        </p:nvSpPr>
        <p:spPr>
          <a:xfrm>
            <a:off x="3075410" y="5733671"/>
            <a:ext cx="3668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15%</a:t>
            </a:r>
          </a:p>
        </p:txBody>
      </p:sp>
      <p:sp>
        <p:nvSpPr>
          <p:cNvPr id="504" name="Freeform 1">
            <a:extLst>
              <a:ext uri="{FF2B5EF4-FFF2-40B4-BE49-F238E27FC236}">
                <a16:creationId xmlns:a16="http://schemas.microsoft.com/office/drawing/2014/main" id="{51943E78-C409-524C-B3DD-9177D4A9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827" y="7238479"/>
            <a:ext cx="1117462" cy="1839959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23071CAD-AA59-8D48-936D-E9A62E225EB2}"/>
              </a:ext>
            </a:extLst>
          </p:cNvPr>
          <p:cNvSpPr/>
          <p:nvPr/>
        </p:nvSpPr>
        <p:spPr>
          <a:xfrm>
            <a:off x="10354338" y="5733671"/>
            <a:ext cx="3668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28%</a:t>
            </a:r>
          </a:p>
        </p:txBody>
      </p:sp>
      <p:sp>
        <p:nvSpPr>
          <p:cNvPr id="506" name="Freeform 1">
            <a:extLst>
              <a:ext uri="{FF2B5EF4-FFF2-40B4-BE49-F238E27FC236}">
                <a16:creationId xmlns:a16="http://schemas.microsoft.com/office/drawing/2014/main" id="{8C7522B7-7EE7-DE4E-8E42-553A4AB1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18" y="7238479"/>
            <a:ext cx="1117462" cy="1839959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1">
            <a:extLst>
              <a:ext uri="{FF2B5EF4-FFF2-40B4-BE49-F238E27FC236}">
                <a16:creationId xmlns:a16="http://schemas.microsoft.com/office/drawing/2014/main" id="{A95B3107-C943-E64F-82B3-00F61169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316" y="7238479"/>
            <a:ext cx="1117462" cy="1839959"/>
          </a:xfrm>
          <a:custGeom>
            <a:avLst/>
            <a:gdLst>
              <a:gd name="T0" fmla="*/ 1937 w 2044"/>
              <a:gd name="T1" fmla="*/ 2148 h 3370"/>
              <a:gd name="T2" fmla="*/ 1937 w 2044"/>
              <a:gd name="T3" fmla="*/ 2148 h 3370"/>
              <a:gd name="T4" fmla="*/ 1853 w 2044"/>
              <a:gd name="T5" fmla="*/ 2169 h 3370"/>
              <a:gd name="T6" fmla="*/ 1684 w 2044"/>
              <a:gd name="T7" fmla="*/ 2064 h 3370"/>
              <a:gd name="T8" fmla="*/ 1516 w 2044"/>
              <a:gd name="T9" fmla="*/ 1727 h 3370"/>
              <a:gd name="T10" fmla="*/ 1516 w 2044"/>
              <a:gd name="T11" fmla="*/ 3201 h 3370"/>
              <a:gd name="T12" fmla="*/ 1327 w 2044"/>
              <a:gd name="T13" fmla="*/ 3369 h 3370"/>
              <a:gd name="T14" fmla="*/ 1158 w 2044"/>
              <a:gd name="T15" fmla="*/ 3201 h 3370"/>
              <a:gd name="T16" fmla="*/ 1158 w 2044"/>
              <a:gd name="T17" fmla="*/ 2380 h 3370"/>
              <a:gd name="T18" fmla="*/ 1032 w 2044"/>
              <a:gd name="T19" fmla="*/ 2253 h 3370"/>
              <a:gd name="T20" fmla="*/ 885 w 2044"/>
              <a:gd name="T21" fmla="*/ 2380 h 3370"/>
              <a:gd name="T22" fmla="*/ 885 w 2044"/>
              <a:gd name="T23" fmla="*/ 3201 h 3370"/>
              <a:gd name="T24" fmla="*/ 716 w 2044"/>
              <a:gd name="T25" fmla="*/ 3369 h 3370"/>
              <a:gd name="T26" fmla="*/ 548 w 2044"/>
              <a:gd name="T27" fmla="*/ 3201 h 3370"/>
              <a:gd name="T28" fmla="*/ 548 w 2044"/>
              <a:gd name="T29" fmla="*/ 1727 h 3370"/>
              <a:gd name="T30" fmla="*/ 359 w 2044"/>
              <a:gd name="T31" fmla="*/ 2064 h 3370"/>
              <a:gd name="T32" fmla="*/ 211 w 2044"/>
              <a:gd name="T33" fmla="*/ 2169 h 3370"/>
              <a:gd name="T34" fmla="*/ 126 w 2044"/>
              <a:gd name="T35" fmla="*/ 2148 h 3370"/>
              <a:gd name="T36" fmla="*/ 43 w 2044"/>
              <a:gd name="T37" fmla="*/ 1916 h 3370"/>
              <a:gd name="T38" fmla="*/ 548 w 2044"/>
              <a:gd name="T39" fmla="*/ 928 h 3370"/>
              <a:gd name="T40" fmla="*/ 737 w 2044"/>
              <a:gd name="T41" fmla="*/ 821 h 3370"/>
              <a:gd name="T42" fmla="*/ 780 w 2044"/>
              <a:gd name="T43" fmla="*/ 821 h 3370"/>
              <a:gd name="T44" fmla="*/ 758 w 2044"/>
              <a:gd name="T45" fmla="*/ 1054 h 3370"/>
              <a:gd name="T46" fmla="*/ 1032 w 2044"/>
              <a:gd name="T47" fmla="*/ 821 h 3370"/>
              <a:gd name="T48" fmla="*/ 1306 w 2044"/>
              <a:gd name="T49" fmla="*/ 1054 h 3370"/>
              <a:gd name="T50" fmla="*/ 1264 w 2044"/>
              <a:gd name="T51" fmla="*/ 821 h 3370"/>
              <a:gd name="T52" fmla="*/ 1327 w 2044"/>
              <a:gd name="T53" fmla="*/ 821 h 3370"/>
              <a:gd name="T54" fmla="*/ 1495 w 2044"/>
              <a:gd name="T55" fmla="*/ 928 h 3370"/>
              <a:gd name="T56" fmla="*/ 2000 w 2044"/>
              <a:gd name="T57" fmla="*/ 1916 h 3370"/>
              <a:gd name="T58" fmla="*/ 1937 w 2044"/>
              <a:gd name="T59" fmla="*/ 2148 h 3370"/>
              <a:gd name="T60" fmla="*/ 1032 w 2044"/>
              <a:gd name="T61" fmla="*/ 0 h 3370"/>
              <a:gd name="T62" fmla="*/ 1032 w 2044"/>
              <a:gd name="T63" fmla="*/ 0 h 3370"/>
              <a:gd name="T64" fmla="*/ 674 w 2044"/>
              <a:gd name="T65" fmla="*/ 358 h 3370"/>
              <a:gd name="T66" fmla="*/ 1032 w 2044"/>
              <a:gd name="T67" fmla="*/ 716 h 3370"/>
              <a:gd name="T68" fmla="*/ 1369 w 2044"/>
              <a:gd name="T69" fmla="*/ 358 h 3370"/>
              <a:gd name="T70" fmla="*/ 1032 w 2044"/>
              <a:gd name="T71" fmla="*/ 0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44" h="3370">
                <a:moveTo>
                  <a:pt x="1937" y="2148"/>
                </a:moveTo>
                <a:lnTo>
                  <a:pt x="1937" y="2148"/>
                </a:lnTo>
                <a:cubicBezTo>
                  <a:pt x="1896" y="2169"/>
                  <a:pt x="1874" y="2169"/>
                  <a:pt x="1853" y="2169"/>
                </a:cubicBezTo>
                <a:cubicBezTo>
                  <a:pt x="1790" y="2169"/>
                  <a:pt x="1727" y="2127"/>
                  <a:pt x="1684" y="2064"/>
                </a:cubicBezTo>
                <a:cubicBezTo>
                  <a:pt x="1516" y="1727"/>
                  <a:pt x="1516" y="1727"/>
                  <a:pt x="1516" y="1727"/>
                </a:cubicBezTo>
                <a:cubicBezTo>
                  <a:pt x="1516" y="3201"/>
                  <a:pt x="1516" y="3201"/>
                  <a:pt x="1516" y="3201"/>
                </a:cubicBezTo>
                <a:cubicBezTo>
                  <a:pt x="1516" y="3307"/>
                  <a:pt x="1432" y="3369"/>
                  <a:pt x="1327" y="3369"/>
                </a:cubicBezTo>
                <a:cubicBezTo>
                  <a:pt x="1242" y="3369"/>
                  <a:pt x="1158" y="3307"/>
                  <a:pt x="1158" y="3201"/>
                </a:cubicBezTo>
                <a:cubicBezTo>
                  <a:pt x="1158" y="2380"/>
                  <a:pt x="1158" y="2380"/>
                  <a:pt x="1158" y="2380"/>
                </a:cubicBezTo>
                <a:cubicBezTo>
                  <a:pt x="1158" y="2317"/>
                  <a:pt x="1095" y="2253"/>
                  <a:pt x="1032" y="2253"/>
                </a:cubicBezTo>
                <a:cubicBezTo>
                  <a:pt x="948" y="2253"/>
                  <a:pt x="885" y="2317"/>
                  <a:pt x="885" y="2380"/>
                </a:cubicBezTo>
                <a:cubicBezTo>
                  <a:pt x="885" y="3201"/>
                  <a:pt x="885" y="3201"/>
                  <a:pt x="885" y="3201"/>
                </a:cubicBezTo>
                <a:cubicBezTo>
                  <a:pt x="885" y="3307"/>
                  <a:pt x="822" y="3369"/>
                  <a:pt x="716" y="3369"/>
                </a:cubicBezTo>
                <a:cubicBezTo>
                  <a:pt x="611" y="3369"/>
                  <a:pt x="548" y="3307"/>
                  <a:pt x="548" y="3201"/>
                </a:cubicBezTo>
                <a:cubicBezTo>
                  <a:pt x="548" y="1727"/>
                  <a:pt x="548" y="1727"/>
                  <a:pt x="548" y="1727"/>
                </a:cubicBezTo>
                <a:cubicBezTo>
                  <a:pt x="359" y="2064"/>
                  <a:pt x="359" y="2064"/>
                  <a:pt x="359" y="2064"/>
                </a:cubicBezTo>
                <a:cubicBezTo>
                  <a:pt x="316" y="2127"/>
                  <a:pt x="274" y="2169"/>
                  <a:pt x="211" y="2169"/>
                </a:cubicBezTo>
                <a:cubicBezTo>
                  <a:pt x="169" y="2169"/>
                  <a:pt x="148" y="2169"/>
                  <a:pt x="126" y="2148"/>
                </a:cubicBezTo>
                <a:cubicBezTo>
                  <a:pt x="22" y="2106"/>
                  <a:pt x="0" y="2001"/>
                  <a:pt x="43" y="1916"/>
                </a:cubicBezTo>
                <a:cubicBezTo>
                  <a:pt x="548" y="928"/>
                  <a:pt x="548" y="928"/>
                  <a:pt x="548" y="928"/>
                </a:cubicBezTo>
                <a:cubicBezTo>
                  <a:pt x="589" y="864"/>
                  <a:pt x="653" y="821"/>
                  <a:pt x="737" y="821"/>
                </a:cubicBezTo>
                <a:cubicBezTo>
                  <a:pt x="780" y="821"/>
                  <a:pt x="780" y="821"/>
                  <a:pt x="780" y="821"/>
                </a:cubicBezTo>
                <a:cubicBezTo>
                  <a:pt x="758" y="1054"/>
                  <a:pt x="758" y="1054"/>
                  <a:pt x="758" y="1054"/>
                </a:cubicBezTo>
                <a:cubicBezTo>
                  <a:pt x="1032" y="821"/>
                  <a:pt x="1032" y="821"/>
                  <a:pt x="1032" y="821"/>
                </a:cubicBezTo>
                <a:cubicBezTo>
                  <a:pt x="1306" y="1054"/>
                  <a:pt x="1306" y="1054"/>
                  <a:pt x="1306" y="1054"/>
                </a:cubicBezTo>
                <a:cubicBezTo>
                  <a:pt x="1264" y="821"/>
                  <a:pt x="1264" y="821"/>
                  <a:pt x="1264" y="821"/>
                </a:cubicBezTo>
                <a:cubicBezTo>
                  <a:pt x="1327" y="821"/>
                  <a:pt x="1327" y="821"/>
                  <a:pt x="1327" y="821"/>
                </a:cubicBezTo>
                <a:cubicBezTo>
                  <a:pt x="1390" y="821"/>
                  <a:pt x="1454" y="864"/>
                  <a:pt x="1495" y="928"/>
                </a:cubicBezTo>
                <a:cubicBezTo>
                  <a:pt x="2000" y="1916"/>
                  <a:pt x="2000" y="1916"/>
                  <a:pt x="2000" y="1916"/>
                </a:cubicBezTo>
                <a:cubicBezTo>
                  <a:pt x="2043" y="2001"/>
                  <a:pt x="2021" y="2106"/>
                  <a:pt x="1937" y="2148"/>
                </a:cubicBezTo>
                <a:close/>
                <a:moveTo>
                  <a:pt x="1032" y="0"/>
                </a:moveTo>
                <a:lnTo>
                  <a:pt x="1032" y="0"/>
                </a:lnTo>
                <a:cubicBezTo>
                  <a:pt x="822" y="0"/>
                  <a:pt x="674" y="169"/>
                  <a:pt x="674" y="358"/>
                </a:cubicBezTo>
                <a:cubicBezTo>
                  <a:pt x="674" y="569"/>
                  <a:pt x="822" y="716"/>
                  <a:pt x="1032" y="716"/>
                </a:cubicBezTo>
                <a:cubicBezTo>
                  <a:pt x="1221" y="716"/>
                  <a:pt x="1369" y="569"/>
                  <a:pt x="1369" y="358"/>
                </a:cubicBezTo>
                <a:cubicBezTo>
                  <a:pt x="1369" y="169"/>
                  <a:pt x="1221" y="0"/>
                  <a:pt x="1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AE5F17-DD19-4D45-BA3F-19BD5E415B7E}"/>
              </a:ext>
            </a:extLst>
          </p:cNvPr>
          <p:cNvGrpSpPr/>
          <p:nvPr/>
        </p:nvGrpSpPr>
        <p:grpSpPr>
          <a:xfrm>
            <a:off x="17009616" y="7238479"/>
            <a:ext cx="4916808" cy="1839959"/>
            <a:chOff x="16922522" y="7238479"/>
            <a:chExt cx="4916808" cy="1839959"/>
          </a:xfrm>
        </p:grpSpPr>
        <p:sp>
          <p:nvSpPr>
            <p:cNvPr id="508" name="Freeform 1">
              <a:extLst>
                <a:ext uri="{FF2B5EF4-FFF2-40B4-BE49-F238E27FC236}">
                  <a16:creationId xmlns:a16="http://schemas.microsoft.com/office/drawing/2014/main" id="{CF52FE5A-D27F-6948-99E0-77FB0204E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531" y="7238479"/>
              <a:ext cx="1117462" cy="1839959"/>
            </a:xfrm>
            <a:custGeom>
              <a:avLst/>
              <a:gdLst>
                <a:gd name="T0" fmla="*/ 1937 w 2044"/>
                <a:gd name="T1" fmla="*/ 2148 h 3370"/>
                <a:gd name="T2" fmla="*/ 1937 w 2044"/>
                <a:gd name="T3" fmla="*/ 2148 h 3370"/>
                <a:gd name="T4" fmla="*/ 1853 w 2044"/>
                <a:gd name="T5" fmla="*/ 2169 h 3370"/>
                <a:gd name="T6" fmla="*/ 1684 w 2044"/>
                <a:gd name="T7" fmla="*/ 2064 h 3370"/>
                <a:gd name="T8" fmla="*/ 1516 w 2044"/>
                <a:gd name="T9" fmla="*/ 1727 h 3370"/>
                <a:gd name="T10" fmla="*/ 1516 w 2044"/>
                <a:gd name="T11" fmla="*/ 3201 h 3370"/>
                <a:gd name="T12" fmla="*/ 1327 w 2044"/>
                <a:gd name="T13" fmla="*/ 3369 h 3370"/>
                <a:gd name="T14" fmla="*/ 1158 w 2044"/>
                <a:gd name="T15" fmla="*/ 3201 h 3370"/>
                <a:gd name="T16" fmla="*/ 1158 w 2044"/>
                <a:gd name="T17" fmla="*/ 2380 h 3370"/>
                <a:gd name="T18" fmla="*/ 1032 w 2044"/>
                <a:gd name="T19" fmla="*/ 2253 h 3370"/>
                <a:gd name="T20" fmla="*/ 885 w 2044"/>
                <a:gd name="T21" fmla="*/ 2380 h 3370"/>
                <a:gd name="T22" fmla="*/ 885 w 2044"/>
                <a:gd name="T23" fmla="*/ 3201 h 3370"/>
                <a:gd name="T24" fmla="*/ 716 w 2044"/>
                <a:gd name="T25" fmla="*/ 3369 h 3370"/>
                <a:gd name="T26" fmla="*/ 548 w 2044"/>
                <a:gd name="T27" fmla="*/ 3201 h 3370"/>
                <a:gd name="T28" fmla="*/ 548 w 2044"/>
                <a:gd name="T29" fmla="*/ 1727 h 3370"/>
                <a:gd name="T30" fmla="*/ 359 w 2044"/>
                <a:gd name="T31" fmla="*/ 2064 h 3370"/>
                <a:gd name="T32" fmla="*/ 211 w 2044"/>
                <a:gd name="T33" fmla="*/ 2169 h 3370"/>
                <a:gd name="T34" fmla="*/ 126 w 2044"/>
                <a:gd name="T35" fmla="*/ 2148 h 3370"/>
                <a:gd name="T36" fmla="*/ 43 w 2044"/>
                <a:gd name="T37" fmla="*/ 1916 h 3370"/>
                <a:gd name="T38" fmla="*/ 548 w 2044"/>
                <a:gd name="T39" fmla="*/ 928 h 3370"/>
                <a:gd name="T40" fmla="*/ 737 w 2044"/>
                <a:gd name="T41" fmla="*/ 821 h 3370"/>
                <a:gd name="T42" fmla="*/ 780 w 2044"/>
                <a:gd name="T43" fmla="*/ 821 h 3370"/>
                <a:gd name="T44" fmla="*/ 758 w 2044"/>
                <a:gd name="T45" fmla="*/ 1054 h 3370"/>
                <a:gd name="T46" fmla="*/ 1032 w 2044"/>
                <a:gd name="T47" fmla="*/ 821 h 3370"/>
                <a:gd name="T48" fmla="*/ 1306 w 2044"/>
                <a:gd name="T49" fmla="*/ 1054 h 3370"/>
                <a:gd name="T50" fmla="*/ 1264 w 2044"/>
                <a:gd name="T51" fmla="*/ 821 h 3370"/>
                <a:gd name="T52" fmla="*/ 1327 w 2044"/>
                <a:gd name="T53" fmla="*/ 821 h 3370"/>
                <a:gd name="T54" fmla="*/ 1495 w 2044"/>
                <a:gd name="T55" fmla="*/ 928 h 3370"/>
                <a:gd name="T56" fmla="*/ 2000 w 2044"/>
                <a:gd name="T57" fmla="*/ 1916 h 3370"/>
                <a:gd name="T58" fmla="*/ 1937 w 2044"/>
                <a:gd name="T59" fmla="*/ 2148 h 3370"/>
                <a:gd name="T60" fmla="*/ 1032 w 2044"/>
                <a:gd name="T61" fmla="*/ 0 h 3370"/>
                <a:gd name="T62" fmla="*/ 1032 w 2044"/>
                <a:gd name="T63" fmla="*/ 0 h 3370"/>
                <a:gd name="T64" fmla="*/ 674 w 2044"/>
                <a:gd name="T65" fmla="*/ 358 h 3370"/>
                <a:gd name="T66" fmla="*/ 1032 w 2044"/>
                <a:gd name="T67" fmla="*/ 716 h 3370"/>
                <a:gd name="T68" fmla="*/ 1369 w 2044"/>
                <a:gd name="T69" fmla="*/ 358 h 3370"/>
                <a:gd name="T70" fmla="*/ 1032 w 2044"/>
                <a:gd name="T71" fmla="*/ 0 h 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4" h="3370">
                  <a:moveTo>
                    <a:pt x="1937" y="2148"/>
                  </a:moveTo>
                  <a:lnTo>
                    <a:pt x="1937" y="2148"/>
                  </a:lnTo>
                  <a:cubicBezTo>
                    <a:pt x="1896" y="2169"/>
                    <a:pt x="1874" y="2169"/>
                    <a:pt x="1853" y="2169"/>
                  </a:cubicBezTo>
                  <a:cubicBezTo>
                    <a:pt x="1790" y="2169"/>
                    <a:pt x="1727" y="2127"/>
                    <a:pt x="1684" y="2064"/>
                  </a:cubicBezTo>
                  <a:cubicBezTo>
                    <a:pt x="1516" y="1727"/>
                    <a:pt x="1516" y="1727"/>
                    <a:pt x="1516" y="1727"/>
                  </a:cubicBezTo>
                  <a:cubicBezTo>
                    <a:pt x="1516" y="3201"/>
                    <a:pt x="1516" y="3201"/>
                    <a:pt x="1516" y="3201"/>
                  </a:cubicBezTo>
                  <a:cubicBezTo>
                    <a:pt x="1516" y="3307"/>
                    <a:pt x="1432" y="3369"/>
                    <a:pt x="1327" y="3369"/>
                  </a:cubicBezTo>
                  <a:cubicBezTo>
                    <a:pt x="1242" y="3369"/>
                    <a:pt x="1158" y="3307"/>
                    <a:pt x="1158" y="3201"/>
                  </a:cubicBezTo>
                  <a:cubicBezTo>
                    <a:pt x="1158" y="2380"/>
                    <a:pt x="1158" y="2380"/>
                    <a:pt x="1158" y="2380"/>
                  </a:cubicBezTo>
                  <a:cubicBezTo>
                    <a:pt x="1158" y="2317"/>
                    <a:pt x="1095" y="2253"/>
                    <a:pt x="1032" y="2253"/>
                  </a:cubicBezTo>
                  <a:cubicBezTo>
                    <a:pt x="948" y="2253"/>
                    <a:pt x="885" y="2317"/>
                    <a:pt x="885" y="2380"/>
                  </a:cubicBezTo>
                  <a:cubicBezTo>
                    <a:pt x="885" y="3201"/>
                    <a:pt x="885" y="3201"/>
                    <a:pt x="885" y="3201"/>
                  </a:cubicBezTo>
                  <a:cubicBezTo>
                    <a:pt x="885" y="3307"/>
                    <a:pt x="822" y="3369"/>
                    <a:pt x="716" y="3369"/>
                  </a:cubicBezTo>
                  <a:cubicBezTo>
                    <a:pt x="611" y="3369"/>
                    <a:pt x="548" y="3307"/>
                    <a:pt x="548" y="3201"/>
                  </a:cubicBezTo>
                  <a:cubicBezTo>
                    <a:pt x="548" y="1727"/>
                    <a:pt x="548" y="1727"/>
                    <a:pt x="548" y="1727"/>
                  </a:cubicBezTo>
                  <a:cubicBezTo>
                    <a:pt x="359" y="2064"/>
                    <a:pt x="359" y="2064"/>
                    <a:pt x="359" y="2064"/>
                  </a:cubicBezTo>
                  <a:cubicBezTo>
                    <a:pt x="316" y="2127"/>
                    <a:pt x="274" y="2169"/>
                    <a:pt x="211" y="2169"/>
                  </a:cubicBezTo>
                  <a:cubicBezTo>
                    <a:pt x="169" y="2169"/>
                    <a:pt x="148" y="2169"/>
                    <a:pt x="126" y="2148"/>
                  </a:cubicBezTo>
                  <a:cubicBezTo>
                    <a:pt x="22" y="2106"/>
                    <a:pt x="0" y="2001"/>
                    <a:pt x="43" y="1916"/>
                  </a:cubicBezTo>
                  <a:cubicBezTo>
                    <a:pt x="548" y="928"/>
                    <a:pt x="548" y="928"/>
                    <a:pt x="548" y="928"/>
                  </a:cubicBezTo>
                  <a:cubicBezTo>
                    <a:pt x="589" y="864"/>
                    <a:pt x="653" y="821"/>
                    <a:pt x="737" y="821"/>
                  </a:cubicBezTo>
                  <a:cubicBezTo>
                    <a:pt x="780" y="821"/>
                    <a:pt x="780" y="821"/>
                    <a:pt x="780" y="821"/>
                  </a:cubicBezTo>
                  <a:cubicBezTo>
                    <a:pt x="758" y="1054"/>
                    <a:pt x="758" y="1054"/>
                    <a:pt x="758" y="1054"/>
                  </a:cubicBezTo>
                  <a:cubicBezTo>
                    <a:pt x="1032" y="821"/>
                    <a:pt x="1032" y="821"/>
                    <a:pt x="1032" y="821"/>
                  </a:cubicBezTo>
                  <a:cubicBezTo>
                    <a:pt x="1306" y="1054"/>
                    <a:pt x="1306" y="1054"/>
                    <a:pt x="1306" y="1054"/>
                  </a:cubicBezTo>
                  <a:cubicBezTo>
                    <a:pt x="1264" y="821"/>
                    <a:pt x="1264" y="821"/>
                    <a:pt x="1264" y="821"/>
                  </a:cubicBezTo>
                  <a:cubicBezTo>
                    <a:pt x="1327" y="821"/>
                    <a:pt x="1327" y="821"/>
                    <a:pt x="1327" y="821"/>
                  </a:cubicBezTo>
                  <a:cubicBezTo>
                    <a:pt x="1390" y="821"/>
                    <a:pt x="1454" y="864"/>
                    <a:pt x="1495" y="928"/>
                  </a:cubicBezTo>
                  <a:cubicBezTo>
                    <a:pt x="2000" y="1916"/>
                    <a:pt x="2000" y="1916"/>
                    <a:pt x="2000" y="1916"/>
                  </a:cubicBezTo>
                  <a:cubicBezTo>
                    <a:pt x="2043" y="2001"/>
                    <a:pt x="2021" y="2106"/>
                    <a:pt x="1937" y="2148"/>
                  </a:cubicBezTo>
                  <a:close/>
                  <a:moveTo>
                    <a:pt x="1032" y="0"/>
                  </a:moveTo>
                  <a:lnTo>
                    <a:pt x="1032" y="0"/>
                  </a:lnTo>
                  <a:cubicBezTo>
                    <a:pt x="822" y="0"/>
                    <a:pt x="674" y="169"/>
                    <a:pt x="674" y="358"/>
                  </a:cubicBezTo>
                  <a:cubicBezTo>
                    <a:pt x="674" y="569"/>
                    <a:pt x="822" y="716"/>
                    <a:pt x="1032" y="716"/>
                  </a:cubicBezTo>
                  <a:cubicBezTo>
                    <a:pt x="1221" y="716"/>
                    <a:pt x="1369" y="569"/>
                    <a:pt x="1369" y="358"/>
                  </a:cubicBezTo>
                  <a:cubicBezTo>
                    <a:pt x="1369" y="169"/>
                    <a:pt x="1221" y="0"/>
                    <a:pt x="10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Freeform 1">
              <a:extLst>
                <a:ext uri="{FF2B5EF4-FFF2-40B4-BE49-F238E27FC236}">
                  <a16:creationId xmlns:a16="http://schemas.microsoft.com/office/drawing/2014/main" id="{F7E1CBD2-84B9-C84B-A89C-D858C2F0E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522" y="7238479"/>
              <a:ext cx="1117462" cy="1839959"/>
            </a:xfrm>
            <a:custGeom>
              <a:avLst/>
              <a:gdLst>
                <a:gd name="T0" fmla="*/ 1937 w 2044"/>
                <a:gd name="T1" fmla="*/ 2148 h 3370"/>
                <a:gd name="T2" fmla="*/ 1937 w 2044"/>
                <a:gd name="T3" fmla="*/ 2148 h 3370"/>
                <a:gd name="T4" fmla="*/ 1853 w 2044"/>
                <a:gd name="T5" fmla="*/ 2169 h 3370"/>
                <a:gd name="T6" fmla="*/ 1684 w 2044"/>
                <a:gd name="T7" fmla="*/ 2064 h 3370"/>
                <a:gd name="T8" fmla="*/ 1516 w 2044"/>
                <a:gd name="T9" fmla="*/ 1727 h 3370"/>
                <a:gd name="T10" fmla="*/ 1516 w 2044"/>
                <a:gd name="T11" fmla="*/ 3201 h 3370"/>
                <a:gd name="T12" fmla="*/ 1327 w 2044"/>
                <a:gd name="T13" fmla="*/ 3369 h 3370"/>
                <a:gd name="T14" fmla="*/ 1158 w 2044"/>
                <a:gd name="T15" fmla="*/ 3201 h 3370"/>
                <a:gd name="T16" fmla="*/ 1158 w 2044"/>
                <a:gd name="T17" fmla="*/ 2380 h 3370"/>
                <a:gd name="T18" fmla="*/ 1032 w 2044"/>
                <a:gd name="T19" fmla="*/ 2253 h 3370"/>
                <a:gd name="T20" fmla="*/ 885 w 2044"/>
                <a:gd name="T21" fmla="*/ 2380 h 3370"/>
                <a:gd name="T22" fmla="*/ 885 w 2044"/>
                <a:gd name="T23" fmla="*/ 3201 h 3370"/>
                <a:gd name="T24" fmla="*/ 716 w 2044"/>
                <a:gd name="T25" fmla="*/ 3369 h 3370"/>
                <a:gd name="T26" fmla="*/ 548 w 2044"/>
                <a:gd name="T27" fmla="*/ 3201 h 3370"/>
                <a:gd name="T28" fmla="*/ 548 w 2044"/>
                <a:gd name="T29" fmla="*/ 1727 h 3370"/>
                <a:gd name="T30" fmla="*/ 359 w 2044"/>
                <a:gd name="T31" fmla="*/ 2064 h 3370"/>
                <a:gd name="T32" fmla="*/ 211 w 2044"/>
                <a:gd name="T33" fmla="*/ 2169 h 3370"/>
                <a:gd name="T34" fmla="*/ 126 w 2044"/>
                <a:gd name="T35" fmla="*/ 2148 h 3370"/>
                <a:gd name="T36" fmla="*/ 43 w 2044"/>
                <a:gd name="T37" fmla="*/ 1916 h 3370"/>
                <a:gd name="T38" fmla="*/ 548 w 2044"/>
                <a:gd name="T39" fmla="*/ 928 h 3370"/>
                <a:gd name="T40" fmla="*/ 737 w 2044"/>
                <a:gd name="T41" fmla="*/ 821 h 3370"/>
                <a:gd name="T42" fmla="*/ 780 w 2044"/>
                <a:gd name="T43" fmla="*/ 821 h 3370"/>
                <a:gd name="T44" fmla="*/ 758 w 2044"/>
                <a:gd name="T45" fmla="*/ 1054 h 3370"/>
                <a:gd name="T46" fmla="*/ 1032 w 2044"/>
                <a:gd name="T47" fmla="*/ 821 h 3370"/>
                <a:gd name="T48" fmla="*/ 1306 w 2044"/>
                <a:gd name="T49" fmla="*/ 1054 h 3370"/>
                <a:gd name="T50" fmla="*/ 1264 w 2044"/>
                <a:gd name="T51" fmla="*/ 821 h 3370"/>
                <a:gd name="T52" fmla="*/ 1327 w 2044"/>
                <a:gd name="T53" fmla="*/ 821 h 3370"/>
                <a:gd name="T54" fmla="*/ 1495 w 2044"/>
                <a:gd name="T55" fmla="*/ 928 h 3370"/>
                <a:gd name="T56" fmla="*/ 2000 w 2044"/>
                <a:gd name="T57" fmla="*/ 1916 h 3370"/>
                <a:gd name="T58" fmla="*/ 1937 w 2044"/>
                <a:gd name="T59" fmla="*/ 2148 h 3370"/>
                <a:gd name="T60" fmla="*/ 1032 w 2044"/>
                <a:gd name="T61" fmla="*/ 0 h 3370"/>
                <a:gd name="T62" fmla="*/ 1032 w 2044"/>
                <a:gd name="T63" fmla="*/ 0 h 3370"/>
                <a:gd name="T64" fmla="*/ 674 w 2044"/>
                <a:gd name="T65" fmla="*/ 358 h 3370"/>
                <a:gd name="T66" fmla="*/ 1032 w 2044"/>
                <a:gd name="T67" fmla="*/ 716 h 3370"/>
                <a:gd name="T68" fmla="*/ 1369 w 2044"/>
                <a:gd name="T69" fmla="*/ 358 h 3370"/>
                <a:gd name="T70" fmla="*/ 1032 w 2044"/>
                <a:gd name="T71" fmla="*/ 0 h 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4" h="3370">
                  <a:moveTo>
                    <a:pt x="1937" y="2148"/>
                  </a:moveTo>
                  <a:lnTo>
                    <a:pt x="1937" y="2148"/>
                  </a:lnTo>
                  <a:cubicBezTo>
                    <a:pt x="1896" y="2169"/>
                    <a:pt x="1874" y="2169"/>
                    <a:pt x="1853" y="2169"/>
                  </a:cubicBezTo>
                  <a:cubicBezTo>
                    <a:pt x="1790" y="2169"/>
                    <a:pt x="1727" y="2127"/>
                    <a:pt x="1684" y="2064"/>
                  </a:cubicBezTo>
                  <a:cubicBezTo>
                    <a:pt x="1516" y="1727"/>
                    <a:pt x="1516" y="1727"/>
                    <a:pt x="1516" y="1727"/>
                  </a:cubicBezTo>
                  <a:cubicBezTo>
                    <a:pt x="1516" y="3201"/>
                    <a:pt x="1516" y="3201"/>
                    <a:pt x="1516" y="3201"/>
                  </a:cubicBezTo>
                  <a:cubicBezTo>
                    <a:pt x="1516" y="3307"/>
                    <a:pt x="1432" y="3369"/>
                    <a:pt x="1327" y="3369"/>
                  </a:cubicBezTo>
                  <a:cubicBezTo>
                    <a:pt x="1242" y="3369"/>
                    <a:pt x="1158" y="3307"/>
                    <a:pt x="1158" y="3201"/>
                  </a:cubicBezTo>
                  <a:cubicBezTo>
                    <a:pt x="1158" y="2380"/>
                    <a:pt x="1158" y="2380"/>
                    <a:pt x="1158" y="2380"/>
                  </a:cubicBezTo>
                  <a:cubicBezTo>
                    <a:pt x="1158" y="2317"/>
                    <a:pt x="1095" y="2253"/>
                    <a:pt x="1032" y="2253"/>
                  </a:cubicBezTo>
                  <a:cubicBezTo>
                    <a:pt x="948" y="2253"/>
                    <a:pt x="885" y="2317"/>
                    <a:pt x="885" y="2380"/>
                  </a:cubicBezTo>
                  <a:cubicBezTo>
                    <a:pt x="885" y="3201"/>
                    <a:pt x="885" y="3201"/>
                    <a:pt x="885" y="3201"/>
                  </a:cubicBezTo>
                  <a:cubicBezTo>
                    <a:pt x="885" y="3307"/>
                    <a:pt x="822" y="3369"/>
                    <a:pt x="716" y="3369"/>
                  </a:cubicBezTo>
                  <a:cubicBezTo>
                    <a:pt x="611" y="3369"/>
                    <a:pt x="548" y="3307"/>
                    <a:pt x="548" y="3201"/>
                  </a:cubicBezTo>
                  <a:cubicBezTo>
                    <a:pt x="548" y="1727"/>
                    <a:pt x="548" y="1727"/>
                    <a:pt x="548" y="1727"/>
                  </a:cubicBezTo>
                  <a:cubicBezTo>
                    <a:pt x="359" y="2064"/>
                    <a:pt x="359" y="2064"/>
                    <a:pt x="359" y="2064"/>
                  </a:cubicBezTo>
                  <a:cubicBezTo>
                    <a:pt x="316" y="2127"/>
                    <a:pt x="274" y="2169"/>
                    <a:pt x="211" y="2169"/>
                  </a:cubicBezTo>
                  <a:cubicBezTo>
                    <a:pt x="169" y="2169"/>
                    <a:pt x="148" y="2169"/>
                    <a:pt x="126" y="2148"/>
                  </a:cubicBezTo>
                  <a:cubicBezTo>
                    <a:pt x="22" y="2106"/>
                    <a:pt x="0" y="2001"/>
                    <a:pt x="43" y="1916"/>
                  </a:cubicBezTo>
                  <a:cubicBezTo>
                    <a:pt x="548" y="928"/>
                    <a:pt x="548" y="928"/>
                    <a:pt x="548" y="928"/>
                  </a:cubicBezTo>
                  <a:cubicBezTo>
                    <a:pt x="589" y="864"/>
                    <a:pt x="653" y="821"/>
                    <a:pt x="737" y="821"/>
                  </a:cubicBezTo>
                  <a:cubicBezTo>
                    <a:pt x="780" y="821"/>
                    <a:pt x="780" y="821"/>
                    <a:pt x="780" y="821"/>
                  </a:cubicBezTo>
                  <a:cubicBezTo>
                    <a:pt x="758" y="1054"/>
                    <a:pt x="758" y="1054"/>
                    <a:pt x="758" y="1054"/>
                  </a:cubicBezTo>
                  <a:cubicBezTo>
                    <a:pt x="1032" y="821"/>
                    <a:pt x="1032" y="821"/>
                    <a:pt x="1032" y="821"/>
                  </a:cubicBezTo>
                  <a:cubicBezTo>
                    <a:pt x="1306" y="1054"/>
                    <a:pt x="1306" y="1054"/>
                    <a:pt x="1306" y="1054"/>
                  </a:cubicBezTo>
                  <a:cubicBezTo>
                    <a:pt x="1264" y="821"/>
                    <a:pt x="1264" y="821"/>
                    <a:pt x="1264" y="821"/>
                  </a:cubicBezTo>
                  <a:cubicBezTo>
                    <a:pt x="1327" y="821"/>
                    <a:pt x="1327" y="821"/>
                    <a:pt x="1327" y="821"/>
                  </a:cubicBezTo>
                  <a:cubicBezTo>
                    <a:pt x="1390" y="821"/>
                    <a:pt x="1454" y="864"/>
                    <a:pt x="1495" y="928"/>
                  </a:cubicBezTo>
                  <a:cubicBezTo>
                    <a:pt x="2000" y="1916"/>
                    <a:pt x="2000" y="1916"/>
                    <a:pt x="2000" y="1916"/>
                  </a:cubicBezTo>
                  <a:cubicBezTo>
                    <a:pt x="2043" y="2001"/>
                    <a:pt x="2021" y="2106"/>
                    <a:pt x="1937" y="2148"/>
                  </a:cubicBezTo>
                  <a:close/>
                  <a:moveTo>
                    <a:pt x="1032" y="0"/>
                  </a:moveTo>
                  <a:lnTo>
                    <a:pt x="1032" y="0"/>
                  </a:lnTo>
                  <a:cubicBezTo>
                    <a:pt x="822" y="0"/>
                    <a:pt x="674" y="169"/>
                    <a:pt x="674" y="358"/>
                  </a:cubicBezTo>
                  <a:cubicBezTo>
                    <a:pt x="674" y="569"/>
                    <a:pt x="822" y="716"/>
                    <a:pt x="1032" y="716"/>
                  </a:cubicBezTo>
                  <a:cubicBezTo>
                    <a:pt x="1221" y="716"/>
                    <a:pt x="1369" y="569"/>
                    <a:pt x="1369" y="358"/>
                  </a:cubicBezTo>
                  <a:cubicBezTo>
                    <a:pt x="1369" y="169"/>
                    <a:pt x="1221" y="0"/>
                    <a:pt x="10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Freeform 1">
              <a:extLst>
                <a:ext uri="{FF2B5EF4-FFF2-40B4-BE49-F238E27FC236}">
                  <a16:creationId xmlns:a16="http://schemas.microsoft.com/office/drawing/2014/main" id="{3376DB0A-1771-6440-9EC6-3906BD49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8020" y="7238479"/>
              <a:ext cx="1117462" cy="1839959"/>
            </a:xfrm>
            <a:custGeom>
              <a:avLst/>
              <a:gdLst>
                <a:gd name="T0" fmla="*/ 1937 w 2044"/>
                <a:gd name="T1" fmla="*/ 2148 h 3370"/>
                <a:gd name="T2" fmla="*/ 1937 w 2044"/>
                <a:gd name="T3" fmla="*/ 2148 h 3370"/>
                <a:gd name="T4" fmla="*/ 1853 w 2044"/>
                <a:gd name="T5" fmla="*/ 2169 h 3370"/>
                <a:gd name="T6" fmla="*/ 1684 w 2044"/>
                <a:gd name="T7" fmla="*/ 2064 h 3370"/>
                <a:gd name="T8" fmla="*/ 1516 w 2044"/>
                <a:gd name="T9" fmla="*/ 1727 h 3370"/>
                <a:gd name="T10" fmla="*/ 1516 w 2044"/>
                <a:gd name="T11" fmla="*/ 3201 h 3370"/>
                <a:gd name="T12" fmla="*/ 1327 w 2044"/>
                <a:gd name="T13" fmla="*/ 3369 h 3370"/>
                <a:gd name="T14" fmla="*/ 1158 w 2044"/>
                <a:gd name="T15" fmla="*/ 3201 h 3370"/>
                <a:gd name="T16" fmla="*/ 1158 w 2044"/>
                <a:gd name="T17" fmla="*/ 2380 h 3370"/>
                <a:gd name="T18" fmla="*/ 1032 w 2044"/>
                <a:gd name="T19" fmla="*/ 2253 h 3370"/>
                <a:gd name="T20" fmla="*/ 885 w 2044"/>
                <a:gd name="T21" fmla="*/ 2380 h 3370"/>
                <a:gd name="T22" fmla="*/ 885 w 2044"/>
                <a:gd name="T23" fmla="*/ 3201 h 3370"/>
                <a:gd name="T24" fmla="*/ 716 w 2044"/>
                <a:gd name="T25" fmla="*/ 3369 h 3370"/>
                <a:gd name="T26" fmla="*/ 548 w 2044"/>
                <a:gd name="T27" fmla="*/ 3201 h 3370"/>
                <a:gd name="T28" fmla="*/ 548 w 2044"/>
                <a:gd name="T29" fmla="*/ 1727 h 3370"/>
                <a:gd name="T30" fmla="*/ 359 w 2044"/>
                <a:gd name="T31" fmla="*/ 2064 h 3370"/>
                <a:gd name="T32" fmla="*/ 211 w 2044"/>
                <a:gd name="T33" fmla="*/ 2169 h 3370"/>
                <a:gd name="T34" fmla="*/ 126 w 2044"/>
                <a:gd name="T35" fmla="*/ 2148 h 3370"/>
                <a:gd name="T36" fmla="*/ 43 w 2044"/>
                <a:gd name="T37" fmla="*/ 1916 h 3370"/>
                <a:gd name="T38" fmla="*/ 548 w 2044"/>
                <a:gd name="T39" fmla="*/ 928 h 3370"/>
                <a:gd name="T40" fmla="*/ 737 w 2044"/>
                <a:gd name="T41" fmla="*/ 821 h 3370"/>
                <a:gd name="T42" fmla="*/ 780 w 2044"/>
                <a:gd name="T43" fmla="*/ 821 h 3370"/>
                <a:gd name="T44" fmla="*/ 758 w 2044"/>
                <a:gd name="T45" fmla="*/ 1054 h 3370"/>
                <a:gd name="T46" fmla="*/ 1032 w 2044"/>
                <a:gd name="T47" fmla="*/ 821 h 3370"/>
                <a:gd name="T48" fmla="*/ 1306 w 2044"/>
                <a:gd name="T49" fmla="*/ 1054 h 3370"/>
                <a:gd name="T50" fmla="*/ 1264 w 2044"/>
                <a:gd name="T51" fmla="*/ 821 h 3370"/>
                <a:gd name="T52" fmla="*/ 1327 w 2044"/>
                <a:gd name="T53" fmla="*/ 821 h 3370"/>
                <a:gd name="T54" fmla="*/ 1495 w 2044"/>
                <a:gd name="T55" fmla="*/ 928 h 3370"/>
                <a:gd name="T56" fmla="*/ 2000 w 2044"/>
                <a:gd name="T57" fmla="*/ 1916 h 3370"/>
                <a:gd name="T58" fmla="*/ 1937 w 2044"/>
                <a:gd name="T59" fmla="*/ 2148 h 3370"/>
                <a:gd name="T60" fmla="*/ 1032 w 2044"/>
                <a:gd name="T61" fmla="*/ 0 h 3370"/>
                <a:gd name="T62" fmla="*/ 1032 w 2044"/>
                <a:gd name="T63" fmla="*/ 0 h 3370"/>
                <a:gd name="T64" fmla="*/ 674 w 2044"/>
                <a:gd name="T65" fmla="*/ 358 h 3370"/>
                <a:gd name="T66" fmla="*/ 1032 w 2044"/>
                <a:gd name="T67" fmla="*/ 716 h 3370"/>
                <a:gd name="T68" fmla="*/ 1369 w 2044"/>
                <a:gd name="T69" fmla="*/ 358 h 3370"/>
                <a:gd name="T70" fmla="*/ 1032 w 2044"/>
                <a:gd name="T71" fmla="*/ 0 h 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4" h="3370">
                  <a:moveTo>
                    <a:pt x="1937" y="2148"/>
                  </a:moveTo>
                  <a:lnTo>
                    <a:pt x="1937" y="2148"/>
                  </a:lnTo>
                  <a:cubicBezTo>
                    <a:pt x="1896" y="2169"/>
                    <a:pt x="1874" y="2169"/>
                    <a:pt x="1853" y="2169"/>
                  </a:cubicBezTo>
                  <a:cubicBezTo>
                    <a:pt x="1790" y="2169"/>
                    <a:pt x="1727" y="2127"/>
                    <a:pt x="1684" y="2064"/>
                  </a:cubicBezTo>
                  <a:cubicBezTo>
                    <a:pt x="1516" y="1727"/>
                    <a:pt x="1516" y="1727"/>
                    <a:pt x="1516" y="1727"/>
                  </a:cubicBezTo>
                  <a:cubicBezTo>
                    <a:pt x="1516" y="3201"/>
                    <a:pt x="1516" y="3201"/>
                    <a:pt x="1516" y="3201"/>
                  </a:cubicBezTo>
                  <a:cubicBezTo>
                    <a:pt x="1516" y="3307"/>
                    <a:pt x="1432" y="3369"/>
                    <a:pt x="1327" y="3369"/>
                  </a:cubicBezTo>
                  <a:cubicBezTo>
                    <a:pt x="1242" y="3369"/>
                    <a:pt x="1158" y="3307"/>
                    <a:pt x="1158" y="3201"/>
                  </a:cubicBezTo>
                  <a:cubicBezTo>
                    <a:pt x="1158" y="2380"/>
                    <a:pt x="1158" y="2380"/>
                    <a:pt x="1158" y="2380"/>
                  </a:cubicBezTo>
                  <a:cubicBezTo>
                    <a:pt x="1158" y="2317"/>
                    <a:pt x="1095" y="2253"/>
                    <a:pt x="1032" y="2253"/>
                  </a:cubicBezTo>
                  <a:cubicBezTo>
                    <a:pt x="948" y="2253"/>
                    <a:pt x="885" y="2317"/>
                    <a:pt x="885" y="2380"/>
                  </a:cubicBezTo>
                  <a:cubicBezTo>
                    <a:pt x="885" y="3201"/>
                    <a:pt x="885" y="3201"/>
                    <a:pt x="885" y="3201"/>
                  </a:cubicBezTo>
                  <a:cubicBezTo>
                    <a:pt x="885" y="3307"/>
                    <a:pt x="822" y="3369"/>
                    <a:pt x="716" y="3369"/>
                  </a:cubicBezTo>
                  <a:cubicBezTo>
                    <a:pt x="611" y="3369"/>
                    <a:pt x="548" y="3307"/>
                    <a:pt x="548" y="3201"/>
                  </a:cubicBezTo>
                  <a:cubicBezTo>
                    <a:pt x="548" y="1727"/>
                    <a:pt x="548" y="1727"/>
                    <a:pt x="548" y="1727"/>
                  </a:cubicBezTo>
                  <a:cubicBezTo>
                    <a:pt x="359" y="2064"/>
                    <a:pt x="359" y="2064"/>
                    <a:pt x="359" y="2064"/>
                  </a:cubicBezTo>
                  <a:cubicBezTo>
                    <a:pt x="316" y="2127"/>
                    <a:pt x="274" y="2169"/>
                    <a:pt x="211" y="2169"/>
                  </a:cubicBezTo>
                  <a:cubicBezTo>
                    <a:pt x="169" y="2169"/>
                    <a:pt x="148" y="2169"/>
                    <a:pt x="126" y="2148"/>
                  </a:cubicBezTo>
                  <a:cubicBezTo>
                    <a:pt x="22" y="2106"/>
                    <a:pt x="0" y="2001"/>
                    <a:pt x="43" y="1916"/>
                  </a:cubicBezTo>
                  <a:cubicBezTo>
                    <a:pt x="548" y="928"/>
                    <a:pt x="548" y="928"/>
                    <a:pt x="548" y="928"/>
                  </a:cubicBezTo>
                  <a:cubicBezTo>
                    <a:pt x="589" y="864"/>
                    <a:pt x="653" y="821"/>
                    <a:pt x="737" y="821"/>
                  </a:cubicBezTo>
                  <a:cubicBezTo>
                    <a:pt x="780" y="821"/>
                    <a:pt x="780" y="821"/>
                    <a:pt x="780" y="821"/>
                  </a:cubicBezTo>
                  <a:cubicBezTo>
                    <a:pt x="758" y="1054"/>
                    <a:pt x="758" y="1054"/>
                    <a:pt x="758" y="1054"/>
                  </a:cubicBezTo>
                  <a:cubicBezTo>
                    <a:pt x="1032" y="821"/>
                    <a:pt x="1032" y="821"/>
                    <a:pt x="1032" y="821"/>
                  </a:cubicBezTo>
                  <a:cubicBezTo>
                    <a:pt x="1306" y="1054"/>
                    <a:pt x="1306" y="1054"/>
                    <a:pt x="1306" y="1054"/>
                  </a:cubicBezTo>
                  <a:cubicBezTo>
                    <a:pt x="1264" y="821"/>
                    <a:pt x="1264" y="821"/>
                    <a:pt x="1264" y="821"/>
                  </a:cubicBezTo>
                  <a:cubicBezTo>
                    <a:pt x="1327" y="821"/>
                    <a:pt x="1327" y="821"/>
                    <a:pt x="1327" y="821"/>
                  </a:cubicBezTo>
                  <a:cubicBezTo>
                    <a:pt x="1390" y="821"/>
                    <a:pt x="1454" y="864"/>
                    <a:pt x="1495" y="928"/>
                  </a:cubicBezTo>
                  <a:cubicBezTo>
                    <a:pt x="2000" y="1916"/>
                    <a:pt x="2000" y="1916"/>
                    <a:pt x="2000" y="1916"/>
                  </a:cubicBezTo>
                  <a:cubicBezTo>
                    <a:pt x="2043" y="2001"/>
                    <a:pt x="2021" y="2106"/>
                    <a:pt x="1937" y="2148"/>
                  </a:cubicBezTo>
                  <a:close/>
                  <a:moveTo>
                    <a:pt x="1032" y="0"/>
                  </a:moveTo>
                  <a:lnTo>
                    <a:pt x="1032" y="0"/>
                  </a:lnTo>
                  <a:cubicBezTo>
                    <a:pt x="822" y="0"/>
                    <a:pt x="674" y="169"/>
                    <a:pt x="674" y="358"/>
                  </a:cubicBezTo>
                  <a:cubicBezTo>
                    <a:pt x="674" y="569"/>
                    <a:pt x="822" y="716"/>
                    <a:pt x="1032" y="716"/>
                  </a:cubicBezTo>
                  <a:cubicBezTo>
                    <a:pt x="1221" y="716"/>
                    <a:pt x="1369" y="569"/>
                    <a:pt x="1369" y="358"/>
                  </a:cubicBezTo>
                  <a:cubicBezTo>
                    <a:pt x="1369" y="169"/>
                    <a:pt x="1221" y="0"/>
                    <a:pt x="10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Freeform 1">
              <a:extLst>
                <a:ext uri="{FF2B5EF4-FFF2-40B4-BE49-F238E27FC236}">
                  <a16:creationId xmlns:a16="http://schemas.microsoft.com/office/drawing/2014/main" id="{301F46A1-A5BB-9E48-9893-8D1A07C0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1868" y="7238479"/>
              <a:ext cx="1117462" cy="1839959"/>
            </a:xfrm>
            <a:custGeom>
              <a:avLst/>
              <a:gdLst>
                <a:gd name="T0" fmla="*/ 1937 w 2044"/>
                <a:gd name="T1" fmla="*/ 2148 h 3370"/>
                <a:gd name="T2" fmla="*/ 1937 w 2044"/>
                <a:gd name="T3" fmla="*/ 2148 h 3370"/>
                <a:gd name="T4" fmla="*/ 1853 w 2044"/>
                <a:gd name="T5" fmla="*/ 2169 h 3370"/>
                <a:gd name="T6" fmla="*/ 1684 w 2044"/>
                <a:gd name="T7" fmla="*/ 2064 h 3370"/>
                <a:gd name="T8" fmla="*/ 1516 w 2044"/>
                <a:gd name="T9" fmla="*/ 1727 h 3370"/>
                <a:gd name="T10" fmla="*/ 1516 w 2044"/>
                <a:gd name="T11" fmla="*/ 3201 h 3370"/>
                <a:gd name="T12" fmla="*/ 1327 w 2044"/>
                <a:gd name="T13" fmla="*/ 3369 h 3370"/>
                <a:gd name="T14" fmla="*/ 1158 w 2044"/>
                <a:gd name="T15" fmla="*/ 3201 h 3370"/>
                <a:gd name="T16" fmla="*/ 1158 w 2044"/>
                <a:gd name="T17" fmla="*/ 2380 h 3370"/>
                <a:gd name="T18" fmla="*/ 1032 w 2044"/>
                <a:gd name="T19" fmla="*/ 2253 h 3370"/>
                <a:gd name="T20" fmla="*/ 885 w 2044"/>
                <a:gd name="T21" fmla="*/ 2380 h 3370"/>
                <a:gd name="T22" fmla="*/ 885 w 2044"/>
                <a:gd name="T23" fmla="*/ 3201 h 3370"/>
                <a:gd name="T24" fmla="*/ 716 w 2044"/>
                <a:gd name="T25" fmla="*/ 3369 h 3370"/>
                <a:gd name="T26" fmla="*/ 548 w 2044"/>
                <a:gd name="T27" fmla="*/ 3201 h 3370"/>
                <a:gd name="T28" fmla="*/ 548 w 2044"/>
                <a:gd name="T29" fmla="*/ 1727 h 3370"/>
                <a:gd name="T30" fmla="*/ 359 w 2044"/>
                <a:gd name="T31" fmla="*/ 2064 h 3370"/>
                <a:gd name="T32" fmla="*/ 211 w 2044"/>
                <a:gd name="T33" fmla="*/ 2169 h 3370"/>
                <a:gd name="T34" fmla="*/ 126 w 2044"/>
                <a:gd name="T35" fmla="*/ 2148 h 3370"/>
                <a:gd name="T36" fmla="*/ 43 w 2044"/>
                <a:gd name="T37" fmla="*/ 1916 h 3370"/>
                <a:gd name="T38" fmla="*/ 548 w 2044"/>
                <a:gd name="T39" fmla="*/ 928 h 3370"/>
                <a:gd name="T40" fmla="*/ 737 w 2044"/>
                <a:gd name="T41" fmla="*/ 821 h 3370"/>
                <a:gd name="T42" fmla="*/ 780 w 2044"/>
                <a:gd name="T43" fmla="*/ 821 h 3370"/>
                <a:gd name="T44" fmla="*/ 758 w 2044"/>
                <a:gd name="T45" fmla="*/ 1054 h 3370"/>
                <a:gd name="T46" fmla="*/ 1032 w 2044"/>
                <a:gd name="T47" fmla="*/ 821 h 3370"/>
                <a:gd name="T48" fmla="*/ 1306 w 2044"/>
                <a:gd name="T49" fmla="*/ 1054 h 3370"/>
                <a:gd name="T50" fmla="*/ 1264 w 2044"/>
                <a:gd name="T51" fmla="*/ 821 h 3370"/>
                <a:gd name="T52" fmla="*/ 1327 w 2044"/>
                <a:gd name="T53" fmla="*/ 821 h 3370"/>
                <a:gd name="T54" fmla="*/ 1495 w 2044"/>
                <a:gd name="T55" fmla="*/ 928 h 3370"/>
                <a:gd name="T56" fmla="*/ 2000 w 2044"/>
                <a:gd name="T57" fmla="*/ 1916 h 3370"/>
                <a:gd name="T58" fmla="*/ 1937 w 2044"/>
                <a:gd name="T59" fmla="*/ 2148 h 3370"/>
                <a:gd name="T60" fmla="*/ 1032 w 2044"/>
                <a:gd name="T61" fmla="*/ 0 h 3370"/>
                <a:gd name="T62" fmla="*/ 1032 w 2044"/>
                <a:gd name="T63" fmla="*/ 0 h 3370"/>
                <a:gd name="T64" fmla="*/ 674 w 2044"/>
                <a:gd name="T65" fmla="*/ 358 h 3370"/>
                <a:gd name="T66" fmla="*/ 1032 w 2044"/>
                <a:gd name="T67" fmla="*/ 716 h 3370"/>
                <a:gd name="T68" fmla="*/ 1369 w 2044"/>
                <a:gd name="T69" fmla="*/ 358 h 3370"/>
                <a:gd name="T70" fmla="*/ 1032 w 2044"/>
                <a:gd name="T71" fmla="*/ 0 h 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4" h="3370">
                  <a:moveTo>
                    <a:pt x="1937" y="2148"/>
                  </a:moveTo>
                  <a:lnTo>
                    <a:pt x="1937" y="2148"/>
                  </a:lnTo>
                  <a:cubicBezTo>
                    <a:pt x="1896" y="2169"/>
                    <a:pt x="1874" y="2169"/>
                    <a:pt x="1853" y="2169"/>
                  </a:cubicBezTo>
                  <a:cubicBezTo>
                    <a:pt x="1790" y="2169"/>
                    <a:pt x="1727" y="2127"/>
                    <a:pt x="1684" y="2064"/>
                  </a:cubicBezTo>
                  <a:cubicBezTo>
                    <a:pt x="1516" y="1727"/>
                    <a:pt x="1516" y="1727"/>
                    <a:pt x="1516" y="1727"/>
                  </a:cubicBezTo>
                  <a:cubicBezTo>
                    <a:pt x="1516" y="3201"/>
                    <a:pt x="1516" y="3201"/>
                    <a:pt x="1516" y="3201"/>
                  </a:cubicBezTo>
                  <a:cubicBezTo>
                    <a:pt x="1516" y="3307"/>
                    <a:pt x="1432" y="3369"/>
                    <a:pt x="1327" y="3369"/>
                  </a:cubicBezTo>
                  <a:cubicBezTo>
                    <a:pt x="1242" y="3369"/>
                    <a:pt x="1158" y="3307"/>
                    <a:pt x="1158" y="3201"/>
                  </a:cubicBezTo>
                  <a:cubicBezTo>
                    <a:pt x="1158" y="2380"/>
                    <a:pt x="1158" y="2380"/>
                    <a:pt x="1158" y="2380"/>
                  </a:cubicBezTo>
                  <a:cubicBezTo>
                    <a:pt x="1158" y="2317"/>
                    <a:pt x="1095" y="2253"/>
                    <a:pt x="1032" y="2253"/>
                  </a:cubicBezTo>
                  <a:cubicBezTo>
                    <a:pt x="948" y="2253"/>
                    <a:pt x="885" y="2317"/>
                    <a:pt x="885" y="2380"/>
                  </a:cubicBezTo>
                  <a:cubicBezTo>
                    <a:pt x="885" y="3201"/>
                    <a:pt x="885" y="3201"/>
                    <a:pt x="885" y="3201"/>
                  </a:cubicBezTo>
                  <a:cubicBezTo>
                    <a:pt x="885" y="3307"/>
                    <a:pt x="822" y="3369"/>
                    <a:pt x="716" y="3369"/>
                  </a:cubicBezTo>
                  <a:cubicBezTo>
                    <a:pt x="611" y="3369"/>
                    <a:pt x="548" y="3307"/>
                    <a:pt x="548" y="3201"/>
                  </a:cubicBezTo>
                  <a:cubicBezTo>
                    <a:pt x="548" y="1727"/>
                    <a:pt x="548" y="1727"/>
                    <a:pt x="548" y="1727"/>
                  </a:cubicBezTo>
                  <a:cubicBezTo>
                    <a:pt x="359" y="2064"/>
                    <a:pt x="359" y="2064"/>
                    <a:pt x="359" y="2064"/>
                  </a:cubicBezTo>
                  <a:cubicBezTo>
                    <a:pt x="316" y="2127"/>
                    <a:pt x="274" y="2169"/>
                    <a:pt x="211" y="2169"/>
                  </a:cubicBezTo>
                  <a:cubicBezTo>
                    <a:pt x="169" y="2169"/>
                    <a:pt x="148" y="2169"/>
                    <a:pt x="126" y="2148"/>
                  </a:cubicBezTo>
                  <a:cubicBezTo>
                    <a:pt x="22" y="2106"/>
                    <a:pt x="0" y="2001"/>
                    <a:pt x="43" y="1916"/>
                  </a:cubicBezTo>
                  <a:cubicBezTo>
                    <a:pt x="548" y="928"/>
                    <a:pt x="548" y="928"/>
                    <a:pt x="548" y="928"/>
                  </a:cubicBezTo>
                  <a:cubicBezTo>
                    <a:pt x="589" y="864"/>
                    <a:pt x="653" y="821"/>
                    <a:pt x="737" y="821"/>
                  </a:cubicBezTo>
                  <a:cubicBezTo>
                    <a:pt x="780" y="821"/>
                    <a:pt x="780" y="821"/>
                    <a:pt x="780" y="821"/>
                  </a:cubicBezTo>
                  <a:cubicBezTo>
                    <a:pt x="758" y="1054"/>
                    <a:pt x="758" y="1054"/>
                    <a:pt x="758" y="1054"/>
                  </a:cubicBezTo>
                  <a:cubicBezTo>
                    <a:pt x="1032" y="821"/>
                    <a:pt x="1032" y="821"/>
                    <a:pt x="1032" y="821"/>
                  </a:cubicBezTo>
                  <a:cubicBezTo>
                    <a:pt x="1306" y="1054"/>
                    <a:pt x="1306" y="1054"/>
                    <a:pt x="1306" y="1054"/>
                  </a:cubicBezTo>
                  <a:cubicBezTo>
                    <a:pt x="1264" y="821"/>
                    <a:pt x="1264" y="821"/>
                    <a:pt x="1264" y="821"/>
                  </a:cubicBezTo>
                  <a:cubicBezTo>
                    <a:pt x="1327" y="821"/>
                    <a:pt x="1327" y="821"/>
                    <a:pt x="1327" y="821"/>
                  </a:cubicBezTo>
                  <a:cubicBezTo>
                    <a:pt x="1390" y="821"/>
                    <a:pt x="1454" y="864"/>
                    <a:pt x="1495" y="928"/>
                  </a:cubicBezTo>
                  <a:cubicBezTo>
                    <a:pt x="2000" y="1916"/>
                    <a:pt x="2000" y="1916"/>
                    <a:pt x="2000" y="1916"/>
                  </a:cubicBezTo>
                  <a:cubicBezTo>
                    <a:pt x="2043" y="2001"/>
                    <a:pt x="2021" y="2106"/>
                    <a:pt x="1937" y="2148"/>
                  </a:cubicBezTo>
                  <a:close/>
                  <a:moveTo>
                    <a:pt x="1032" y="0"/>
                  </a:moveTo>
                  <a:lnTo>
                    <a:pt x="1032" y="0"/>
                  </a:lnTo>
                  <a:cubicBezTo>
                    <a:pt x="822" y="0"/>
                    <a:pt x="674" y="169"/>
                    <a:pt x="674" y="358"/>
                  </a:cubicBezTo>
                  <a:cubicBezTo>
                    <a:pt x="674" y="569"/>
                    <a:pt x="822" y="716"/>
                    <a:pt x="1032" y="716"/>
                  </a:cubicBezTo>
                  <a:cubicBezTo>
                    <a:pt x="1221" y="716"/>
                    <a:pt x="1369" y="569"/>
                    <a:pt x="1369" y="358"/>
                  </a:cubicBezTo>
                  <a:cubicBezTo>
                    <a:pt x="1369" y="169"/>
                    <a:pt x="1221" y="0"/>
                    <a:pt x="10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D79770E-3C18-774B-88F2-60D2A5AFE09F}"/>
              </a:ext>
            </a:extLst>
          </p:cNvPr>
          <p:cNvSpPr/>
          <p:nvPr/>
        </p:nvSpPr>
        <p:spPr>
          <a:xfrm>
            <a:off x="17628522" y="5733671"/>
            <a:ext cx="3668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</a:p>
        </p:txBody>
      </p: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C6C3DDA6-3EF2-C641-9A87-01111A5CE36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AB58642B-E1B4-4543-ABB4-133C34B1B98F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98F8FF31-DF1C-0945-A3BD-5049613EF6B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73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1EE7D11-A2B7-AB46-B333-091A5227D4E7}"/>
              </a:ext>
            </a:extLst>
          </p:cNvPr>
          <p:cNvGrpSpPr/>
          <p:nvPr/>
        </p:nvGrpSpPr>
        <p:grpSpPr>
          <a:xfrm>
            <a:off x="6416306" y="4071694"/>
            <a:ext cx="16121146" cy="8436936"/>
            <a:chOff x="3843499" y="3719582"/>
            <a:chExt cx="16665619" cy="8244192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33" name="Freeform 781">
              <a:extLst>
                <a:ext uri="{FF2B5EF4-FFF2-40B4-BE49-F238E27FC236}">
                  <a16:creationId xmlns:a16="http://schemas.microsoft.com/office/drawing/2014/main" id="{081CE790-88DE-C742-A1BC-37C635D4B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" name="Freeform 403">
              <a:extLst>
                <a:ext uri="{FF2B5EF4-FFF2-40B4-BE49-F238E27FC236}">
                  <a16:creationId xmlns:a16="http://schemas.microsoft.com/office/drawing/2014/main" id="{74137A87-A033-3842-8CB3-4851EEC93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04">
              <a:extLst>
                <a:ext uri="{FF2B5EF4-FFF2-40B4-BE49-F238E27FC236}">
                  <a16:creationId xmlns:a16="http://schemas.microsoft.com/office/drawing/2014/main" id="{8258A653-5785-7A43-8EB6-4E48F935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05">
              <a:extLst>
                <a:ext uri="{FF2B5EF4-FFF2-40B4-BE49-F238E27FC236}">
                  <a16:creationId xmlns:a16="http://schemas.microsoft.com/office/drawing/2014/main" id="{E5A22D65-AEAB-FD45-BBB3-2D250EC92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06">
              <a:extLst>
                <a:ext uri="{FF2B5EF4-FFF2-40B4-BE49-F238E27FC236}">
                  <a16:creationId xmlns:a16="http://schemas.microsoft.com/office/drawing/2014/main" id="{8EBE5A56-DBD3-9F4E-89A1-DC7E72470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07">
              <a:extLst>
                <a:ext uri="{FF2B5EF4-FFF2-40B4-BE49-F238E27FC236}">
                  <a16:creationId xmlns:a16="http://schemas.microsoft.com/office/drawing/2014/main" id="{89181370-85EC-D649-B86C-9D43C1D1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08">
              <a:extLst>
                <a:ext uri="{FF2B5EF4-FFF2-40B4-BE49-F238E27FC236}">
                  <a16:creationId xmlns:a16="http://schemas.microsoft.com/office/drawing/2014/main" id="{00873915-22FE-BC4F-B905-37B107A9E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09">
              <a:extLst>
                <a:ext uri="{FF2B5EF4-FFF2-40B4-BE49-F238E27FC236}">
                  <a16:creationId xmlns:a16="http://schemas.microsoft.com/office/drawing/2014/main" id="{455F096D-8023-3D42-847F-6ECC1B7D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10">
              <a:extLst>
                <a:ext uri="{FF2B5EF4-FFF2-40B4-BE49-F238E27FC236}">
                  <a16:creationId xmlns:a16="http://schemas.microsoft.com/office/drawing/2014/main" id="{78AC3237-D5CE-6040-B566-E15CD28C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11">
              <a:extLst>
                <a:ext uri="{FF2B5EF4-FFF2-40B4-BE49-F238E27FC236}">
                  <a16:creationId xmlns:a16="http://schemas.microsoft.com/office/drawing/2014/main" id="{B2C638E6-3EA6-3F42-A035-2B97FCF11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12">
              <a:extLst>
                <a:ext uri="{FF2B5EF4-FFF2-40B4-BE49-F238E27FC236}">
                  <a16:creationId xmlns:a16="http://schemas.microsoft.com/office/drawing/2014/main" id="{F917B8CB-7A91-2840-91FC-69E01983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" name="Freeform 413">
              <a:extLst>
                <a:ext uri="{FF2B5EF4-FFF2-40B4-BE49-F238E27FC236}">
                  <a16:creationId xmlns:a16="http://schemas.microsoft.com/office/drawing/2014/main" id="{D8EE5D8D-DE44-D54C-BEB9-808C1D35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" name="Freeform 414">
              <a:extLst>
                <a:ext uri="{FF2B5EF4-FFF2-40B4-BE49-F238E27FC236}">
                  <a16:creationId xmlns:a16="http://schemas.microsoft.com/office/drawing/2014/main" id="{AD1AB759-1ACC-6348-BB48-80474A365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15">
              <a:extLst>
                <a:ext uri="{FF2B5EF4-FFF2-40B4-BE49-F238E27FC236}">
                  <a16:creationId xmlns:a16="http://schemas.microsoft.com/office/drawing/2014/main" id="{42AD4229-634C-DF4A-90EB-44B941B90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16">
              <a:extLst>
                <a:ext uri="{FF2B5EF4-FFF2-40B4-BE49-F238E27FC236}">
                  <a16:creationId xmlns:a16="http://schemas.microsoft.com/office/drawing/2014/main" id="{62B31A00-49F6-9F48-8CA5-6F07672D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17">
              <a:extLst>
                <a:ext uri="{FF2B5EF4-FFF2-40B4-BE49-F238E27FC236}">
                  <a16:creationId xmlns:a16="http://schemas.microsoft.com/office/drawing/2014/main" id="{C02AC7BB-E14D-BB4D-B97A-6F0288EEF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18">
              <a:extLst>
                <a:ext uri="{FF2B5EF4-FFF2-40B4-BE49-F238E27FC236}">
                  <a16:creationId xmlns:a16="http://schemas.microsoft.com/office/drawing/2014/main" id="{F5E16F92-6497-2F46-A5E5-34FB0F730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19">
              <a:extLst>
                <a:ext uri="{FF2B5EF4-FFF2-40B4-BE49-F238E27FC236}">
                  <a16:creationId xmlns:a16="http://schemas.microsoft.com/office/drawing/2014/main" id="{DEB4FDA2-4B8D-A647-9A50-5C6FEF31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20">
              <a:extLst>
                <a:ext uri="{FF2B5EF4-FFF2-40B4-BE49-F238E27FC236}">
                  <a16:creationId xmlns:a16="http://schemas.microsoft.com/office/drawing/2014/main" id="{EB4D6B70-2EA3-DB40-95D2-93C29B484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21">
              <a:extLst>
                <a:ext uri="{FF2B5EF4-FFF2-40B4-BE49-F238E27FC236}">
                  <a16:creationId xmlns:a16="http://schemas.microsoft.com/office/drawing/2014/main" id="{23D1C98A-17DC-C74D-BA9B-015B96BBE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22">
              <a:extLst>
                <a:ext uri="{FF2B5EF4-FFF2-40B4-BE49-F238E27FC236}">
                  <a16:creationId xmlns:a16="http://schemas.microsoft.com/office/drawing/2014/main" id="{0296A6E9-1841-CB4F-8555-525B16B3C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23">
              <a:extLst>
                <a:ext uri="{FF2B5EF4-FFF2-40B4-BE49-F238E27FC236}">
                  <a16:creationId xmlns:a16="http://schemas.microsoft.com/office/drawing/2014/main" id="{2A8EF065-4C49-F845-8250-5CA14E8BA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24">
              <a:extLst>
                <a:ext uri="{FF2B5EF4-FFF2-40B4-BE49-F238E27FC236}">
                  <a16:creationId xmlns:a16="http://schemas.microsoft.com/office/drawing/2014/main" id="{18D815E4-6B3D-8C4C-A8A1-7704B04E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25">
              <a:extLst>
                <a:ext uri="{FF2B5EF4-FFF2-40B4-BE49-F238E27FC236}">
                  <a16:creationId xmlns:a16="http://schemas.microsoft.com/office/drawing/2014/main" id="{548733F7-7CFC-254E-8865-E9655984D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26">
              <a:extLst>
                <a:ext uri="{FF2B5EF4-FFF2-40B4-BE49-F238E27FC236}">
                  <a16:creationId xmlns:a16="http://schemas.microsoft.com/office/drawing/2014/main" id="{856CCC9E-1B05-DA48-9943-0717EBF91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27">
              <a:extLst>
                <a:ext uri="{FF2B5EF4-FFF2-40B4-BE49-F238E27FC236}">
                  <a16:creationId xmlns:a16="http://schemas.microsoft.com/office/drawing/2014/main" id="{06E4DA66-758B-B241-A989-A7FC5086A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28">
              <a:extLst>
                <a:ext uri="{FF2B5EF4-FFF2-40B4-BE49-F238E27FC236}">
                  <a16:creationId xmlns:a16="http://schemas.microsoft.com/office/drawing/2014/main" id="{DD225BF3-3709-F449-A5CA-774F20D0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29">
              <a:extLst>
                <a:ext uri="{FF2B5EF4-FFF2-40B4-BE49-F238E27FC236}">
                  <a16:creationId xmlns:a16="http://schemas.microsoft.com/office/drawing/2014/main" id="{E803F5CF-C400-E640-9DDE-16E025BD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CD992D9-25C8-8C4B-BB50-276C258BD32A}"/>
                </a:ext>
              </a:extLst>
            </p:cNvPr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449" name="Freeform 430">
                <a:extLst>
                  <a:ext uri="{FF2B5EF4-FFF2-40B4-BE49-F238E27FC236}">
                    <a16:creationId xmlns:a16="http://schemas.microsoft.com/office/drawing/2014/main" id="{59178544-DE44-0640-9668-A756AA7E0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431">
                <a:extLst>
                  <a:ext uri="{FF2B5EF4-FFF2-40B4-BE49-F238E27FC236}">
                    <a16:creationId xmlns:a16="http://schemas.microsoft.com/office/drawing/2014/main" id="{22169830-6FB4-9E47-84AD-0E4DC46A5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76" name="Freeform 432">
              <a:extLst>
                <a:ext uri="{FF2B5EF4-FFF2-40B4-BE49-F238E27FC236}">
                  <a16:creationId xmlns:a16="http://schemas.microsoft.com/office/drawing/2014/main" id="{1D2BEFA1-5C3F-3946-910B-5D7D4B62D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33">
              <a:extLst>
                <a:ext uri="{FF2B5EF4-FFF2-40B4-BE49-F238E27FC236}">
                  <a16:creationId xmlns:a16="http://schemas.microsoft.com/office/drawing/2014/main" id="{263D8100-4F17-CD4C-967A-7250C465C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34">
              <a:extLst>
                <a:ext uri="{FF2B5EF4-FFF2-40B4-BE49-F238E27FC236}">
                  <a16:creationId xmlns:a16="http://schemas.microsoft.com/office/drawing/2014/main" id="{1387BA14-9370-9442-96CB-B44BCB304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35">
              <a:extLst>
                <a:ext uri="{FF2B5EF4-FFF2-40B4-BE49-F238E27FC236}">
                  <a16:creationId xmlns:a16="http://schemas.microsoft.com/office/drawing/2014/main" id="{3C0C765F-3D9D-814A-A559-401B3DC2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36">
              <a:extLst>
                <a:ext uri="{FF2B5EF4-FFF2-40B4-BE49-F238E27FC236}">
                  <a16:creationId xmlns:a16="http://schemas.microsoft.com/office/drawing/2014/main" id="{51DC3B36-2111-1343-95B4-33821AF6C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37">
              <a:extLst>
                <a:ext uri="{FF2B5EF4-FFF2-40B4-BE49-F238E27FC236}">
                  <a16:creationId xmlns:a16="http://schemas.microsoft.com/office/drawing/2014/main" id="{35FCFE71-6BF3-5E4A-A93D-7A83B840E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38">
              <a:extLst>
                <a:ext uri="{FF2B5EF4-FFF2-40B4-BE49-F238E27FC236}">
                  <a16:creationId xmlns:a16="http://schemas.microsoft.com/office/drawing/2014/main" id="{DB87195C-41B5-874B-A591-D394727FC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39">
              <a:extLst>
                <a:ext uri="{FF2B5EF4-FFF2-40B4-BE49-F238E27FC236}">
                  <a16:creationId xmlns:a16="http://schemas.microsoft.com/office/drawing/2014/main" id="{F8781A5A-9694-E346-98A3-82CED9CE2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40">
              <a:extLst>
                <a:ext uri="{FF2B5EF4-FFF2-40B4-BE49-F238E27FC236}">
                  <a16:creationId xmlns:a16="http://schemas.microsoft.com/office/drawing/2014/main" id="{06EFEFE5-9890-354B-A47E-359657442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41">
              <a:extLst>
                <a:ext uri="{FF2B5EF4-FFF2-40B4-BE49-F238E27FC236}">
                  <a16:creationId xmlns:a16="http://schemas.microsoft.com/office/drawing/2014/main" id="{55D3AD87-3F64-234D-823A-1823BCA3B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42">
              <a:extLst>
                <a:ext uri="{FF2B5EF4-FFF2-40B4-BE49-F238E27FC236}">
                  <a16:creationId xmlns:a16="http://schemas.microsoft.com/office/drawing/2014/main" id="{759E298D-4F1B-FD4A-B450-F9E770B4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43">
              <a:extLst>
                <a:ext uri="{FF2B5EF4-FFF2-40B4-BE49-F238E27FC236}">
                  <a16:creationId xmlns:a16="http://schemas.microsoft.com/office/drawing/2014/main" id="{41321714-6675-1E45-8930-1C133F3BE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44">
              <a:extLst>
                <a:ext uri="{FF2B5EF4-FFF2-40B4-BE49-F238E27FC236}">
                  <a16:creationId xmlns:a16="http://schemas.microsoft.com/office/drawing/2014/main" id="{24A97779-FC9B-1E4C-B3A2-C3B75E8E0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45">
              <a:extLst>
                <a:ext uri="{FF2B5EF4-FFF2-40B4-BE49-F238E27FC236}">
                  <a16:creationId xmlns:a16="http://schemas.microsoft.com/office/drawing/2014/main" id="{3CD2DD8A-A481-A643-BD61-CD4618EBF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46">
              <a:extLst>
                <a:ext uri="{FF2B5EF4-FFF2-40B4-BE49-F238E27FC236}">
                  <a16:creationId xmlns:a16="http://schemas.microsoft.com/office/drawing/2014/main" id="{40C51E30-EDDF-8947-AA75-14FDE545D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47">
              <a:extLst>
                <a:ext uri="{FF2B5EF4-FFF2-40B4-BE49-F238E27FC236}">
                  <a16:creationId xmlns:a16="http://schemas.microsoft.com/office/drawing/2014/main" id="{E82711CA-84F9-A44B-8B68-7BB657752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48">
              <a:extLst>
                <a:ext uri="{FF2B5EF4-FFF2-40B4-BE49-F238E27FC236}">
                  <a16:creationId xmlns:a16="http://schemas.microsoft.com/office/drawing/2014/main" id="{ED664D7E-FB8F-744B-974E-3BBF7AB5D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49">
              <a:extLst>
                <a:ext uri="{FF2B5EF4-FFF2-40B4-BE49-F238E27FC236}">
                  <a16:creationId xmlns:a16="http://schemas.microsoft.com/office/drawing/2014/main" id="{5198DD61-29B3-1748-9FE3-49F8BA896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50">
              <a:extLst>
                <a:ext uri="{FF2B5EF4-FFF2-40B4-BE49-F238E27FC236}">
                  <a16:creationId xmlns:a16="http://schemas.microsoft.com/office/drawing/2014/main" id="{26F40A27-12A4-9643-9B63-93D919E9B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51">
              <a:extLst>
                <a:ext uri="{FF2B5EF4-FFF2-40B4-BE49-F238E27FC236}">
                  <a16:creationId xmlns:a16="http://schemas.microsoft.com/office/drawing/2014/main" id="{30D2B916-6183-834A-91C3-6D9367FF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52">
              <a:extLst>
                <a:ext uri="{FF2B5EF4-FFF2-40B4-BE49-F238E27FC236}">
                  <a16:creationId xmlns:a16="http://schemas.microsoft.com/office/drawing/2014/main" id="{FC039D74-301D-6B45-B594-26364E4FD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53">
              <a:extLst>
                <a:ext uri="{FF2B5EF4-FFF2-40B4-BE49-F238E27FC236}">
                  <a16:creationId xmlns:a16="http://schemas.microsoft.com/office/drawing/2014/main" id="{6A8DB6EB-21A5-E04D-B17F-C502717A5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54">
              <a:extLst>
                <a:ext uri="{FF2B5EF4-FFF2-40B4-BE49-F238E27FC236}">
                  <a16:creationId xmlns:a16="http://schemas.microsoft.com/office/drawing/2014/main" id="{FFD81EFF-149B-634A-9A00-3E74E341D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55">
              <a:extLst>
                <a:ext uri="{FF2B5EF4-FFF2-40B4-BE49-F238E27FC236}">
                  <a16:creationId xmlns:a16="http://schemas.microsoft.com/office/drawing/2014/main" id="{D58FAE4E-B4F0-564F-B379-B13241B7C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56">
              <a:extLst>
                <a:ext uri="{FF2B5EF4-FFF2-40B4-BE49-F238E27FC236}">
                  <a16:creationId xmlns:a16="http://schemas.microsoft.com/office/drawing/2014/main" id="{C3DB626D-A316-194A-AF6E-59110187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57">
              <a:extLst>
                <a:ext uri="{FF2B5EF4-FFF2-40B4-BE49-F238E27FC236}">
                  <a16:creationId xmlns:a16="http://schemas.microsoft.com/office/drawing/2014/main" id="{AB34679C-CDEB-3C40-ACCB-381414B3B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58">
              <a:extLst>
                <a:ext uri="{FF2B5EF4-FFF2-40B4-BE49-F238E27FC236}">
                  <a16:creationId xmlns:a16="http://schemas.microsoft.com/office/drawing/2014/main" id="{C23A255F-01E4-6340-819A-944BFC51E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59">
              <a:extLst>
                <a:ext uri="{FF2B5EF4-FFF2-40B4-BE49-F238E27FC236}">
                  <a16:creationId xmlns:a16="http://schemas.microsoft.com/office/drawing/2014/main" id="{07AB1F76-A970-7249-9915-35E11C28F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60">
              <a:extLst>
                <a:ext uri="{FF2B5EF4-FFF2-40B4-BE49-F238E27FC236}">
                  <a16:creationId xmlns:a16="http://schemas.microsoft.com/office/drawing/2014/main" id="{E9CC2535-CD5E-0B42-AA19-0FA0EE91A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61">
              <a:extLst>
                <a:ext uri="{FF2B5EF4-FFF2-40B4-BE49-F238E27FC236}">
                  <a16:creationId xmlns:a16="http://schemas.microsoft.com/office/drawing/2014/main" id="{545172EC-E098-6D45-AE82-57BF7AE75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62">
              <a:extLst>
                <a:ext uri="{FF2B5EF4-FFF2-40B4-BE49-F238E27FC236}">
                  <a16:creationId xmlns:a16="http://schemas.microsoft.com/office/drawing/2014/main" id="{F0089205-A38B-A347-B774-38C507CE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63">
              <a:extLst>
                <a:ext uri="{FF2B5EF4-FFF2-40B4-BE49-F238E27FC236}">
                  <a16:creationId xmlns:a16="http://schemas.microsoft.com/office/drawing/2014/main" id="{663E4FA9-B363-864C-81B4-D03BF77C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64">
              <a:extLst>
                <a:ext uri="{FF2B5EF4-FFF2-40B4-BE49-F238E27FC236}">
                  <a16:creationId xmlns:a16="http://schemas.microsoft.com/office/drawing/2014/main" id="{07138030-3282-4049-B3CB-6D7DF9B4C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65">
              <a:extLst>
                <a:ext uri="{FF2B5EF4-FFF2-40B4-BE49-F238E27FC236}">
                  <a16:creationId xmlns:a16="http://schemas.microsoft.com/office/drawing/2014/main" id="{E012F252-7F0B-904E-8AE2-571C3AC2E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66">
              <a:extLst>
                <a:ext uri="{FF2B5EF4-FFF2-40B4-BE49-F238E27FC236}">
                  <a16:creationId xmlns:a16="http://schemas.microsoft.com/office/drawing/2014/main" id="{48494B78-92C4-B744-84B2-CB3E08BC4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67">
              <a:extLst>
                <a:ext uri="{FF2B5EF4-FFF2-40B4-BE49-F238E27FC236}">
                  <a16:creationId xmlns:a16="http://schemas.microsoft.com/office/drawing/2014/main" id="{A5EB2714-7C38-684B-BBB0-8129916E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68">
              <a:extLst>
                <a:ext uri="{FF2B5EF4-FFF2-40B4-BE49-F238E27FC236}">
                  <a16:creationId xmlns:a16="http://schemas.microsoft.com/office/drawing/2014/main" id="{CD91008C-4618-5049-82DF-617CD64F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69">
              <a:extLst>
                <a:ext uri="{FF2B5EF4-FFF2-40B4-BE49-F238E27FC236}">
                  <a16:creationId xmlns:a16="http://schemas.microsoft.com/office/drawing/2014/main" id="{F5BF4398-888F-7540-B003-5EB7A218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70">
              <a:extLst>
                <a:ext uri="{FF2B5EF4-FFF2-40B4-BE49-F238E27FC236}">
                  <a16:creationId xmlns:a16="http://schemas.microsoft.com/office/drawing/2014/main" id="{6389DEC7-E472-D541-A6EC-4CC57D6A8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71">
              <a:extLst>
                <a:ext uri="{FF2B5EF4-FFF2-40B4-BE49-F238E27FC236}">
                  <a16:creationId xmlns:a16="http://schemas.microsoft.com/office/drawing/2014/main" id="{764190A4-05AF-DD4F-8BB7-317B2BDCE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72">
              <a:extLst>
                <a:ext uri="{FF2B5EF4-FFF2-40B4-BE49-F238E27FC236}">
                  <a16:creationId xmlns:a16="http://schemas.microsoft.com/office/drawing/2014/main" id="{39219404-EF2F-BC45-8C5B-1B751BB6B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73">
              <a:extLst>
                <a:ext uri="{FF2B5EF4-FFF2-40B4-BE49-F238E27FC236}">
                  <a16:creationId xmlns:a16="http://schemas.microsoft.com/office/drawing/2014/main" id="{DFAD2E17-196B-F24E-B610-082AE7D0A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74">
              <a:extLst>
                <a:ext uri="{FF2B5EF4-FFF2-40B4-BE49-F238E27FC236}">
                  <a16:creationId xmlns:a16="http://schemas.microsoft.com/office/drawing/2014/main" id="{7CBC7011-9D18-5744-BA8E-49446EE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75">
              <a:extLst>
                <a:ext uri="{FF2B5EF4-FFF2-40B4-BE49-F238E27FC236}">
                  <a16:creationId xmlns:a16="http://schemas.microsoft.com/office/drawing/2014/main" id="{DA366882-312E-4344-831E-7832DC316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76">
              <a:extLst>
                <a:ext uri="{FF2B5EF4-FFF2-40B4-BE49-F238E27FC236}">
                  <a16:creationId xmlns:a16="http://schemas.microsoft.com/office/drawing/2014/main" id="{9C00F5EA-BFD7-1B4F-9FD5-6C53945F3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77">
              <a:extLst>
                <a:ext uri="{FF2B5EF4-FFF2-40B4-BE49-F238E27FC236}">
                  <a16:creationId xmlns:a16="http://schemas.microsoft.com/office/drawing/2014/main" id="{45C2A136-154A-324C-AAD5-9900790D8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78">
              <a:extLst>
                <a:ext uri="{FF2B5EF4-FFF2-40B4-BE49-F238E27FC236}">
                  <a16:creationId xmlns:a16="http://schemas.microsoft.com/office/drawing/2014/main" id="{A5EEFF5F-6F97-B143-A57E-39D2CA9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79">
              <a:extLst>
                <a:ext uri="{FF2B5EF4-FFF2-40B4-BE49-F238E27FC236}">
                  <a16:creationId xmlns:a16="http://schemas.microsoft.com/office/drawing/2014/main" id="{94169EAE-59CB-CD45-967A-6C97EA427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80">
              <a:extLst>
                <a:ext uri="{FF2B5EF4-FFF2-40B4-BE49-F238E27FC236}">
                  <a16:creationId xmlns:a16="http://schemas.microsoft.com/office/drawing/2014/main" id="{2E931E76-51D0-2741-B14B-A6F7F7F86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81">
              <a:extLst>
                <a:ext uri="{FF2B5EF4-FFF2-40B4-BE49-F238E27FC236}">
                  <a16:creationId xmlns:a16="http://schemas.microsoft.com/office/drawing/2014/main" id="{F481DE97-E32C-2748-AAC7-1DC46AEB1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82">
              <a:extLst>
                <a:ext uri="{FF2B5EF4-FFF2-40B4-BE49-F238E27FC236}">
                  <a16:creationId xmlns:a16="http://schemas.microsoft.com/office/drawing/2014/main" id="{3C2347A3-B3EF-D045-B729-C5237F98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83">
              <a:extLst>
                <a:ext uri="{FF2B5EF4-FFF2-40B4-BE49-F238E27FC236}">
                  <a16:creationId xmlns:a16="http://schemas.microsoft.com/office/drawing/2014/main" id="{18172BD6-DC7B-2B42-9E9D-B3B84998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84">
              <a:extLst>
                <a:ext uri="{FF2B5EF4-FFF2-40B4-BE49-F238E27FC236}">
                  <a16:creationId xmlns:a16="http://schemas.microsoft.com/office/drawing/2014/main" id="{BCB8E8EC-D1E7-1D4E-88CC-AD93575A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85">
              <a:extLst>
                <a:ext uri="{FF2B5EF4-FFF2-40B4-BE49-F238E27FC236}">
                  <a16:creationId xmlns:a16="http://schemas.microsoft.com/office/drawing/2014/main" id="{3A9026BE-40CA-654D-9D65-20557C189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86">
              <a:extLst>
                <a:ext uri="{FF2B5EF4-FFF2-40B4-BE49-F238E27FC236}">
                  <a16:creationId xmlns:a16="http://schemas.microsoft.com/office/drawing/2014/main" id="{3EE4357E-AA2B-0E4C-AC3F-D9C903890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87">
              <a:extLst>
                <a:ext uri="{FF2B5EF4-FFF2-40B4-BE49-F238E27FC236}">
                  <a16:creationId xmlns:a16="http://schemas.microsoft.com/office/drawing/2014/main" id="{130EDE11-ADB8-CB42-A715-7C80AAFCA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88">
              <a:extLst>
                <a:ext uri="{FF2B5EF4-FFF2-40B4-BE49-F238E27FC236}">
                  <a16:creationId xmlns:a16="http://schemas.microsoft.com/office/drawing/2014/main" id="{EDD99AFD-C067-FB47-BC40-5D5F022E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89">
              <a:extLst>
                <a:ext uri="{FF2B5EF4-FFF2-40B4-BE49-F238E27FC236}">
                  <a16:creationId xmlns:a16="http://schemas.microsoft.com/office/drawing/2014/main" id="{752C853D-64E9-9E45-AE32-2900A74C5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90">
              <a:extLst>
                <a:ext uri="{FF2B5EF4-FFF2-40B4-BE49-F238E27FC236}">
                  <a16:creationId xmlns:a16="http://schemas.microsoft.com/office/drawing/2014/main" id="{09BACF8E-3BAE-404C-BB2B-77E4609DF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91">
              <a:extLst>
                <a:ext uri="{FF2B5EF4-FFF2-40B4-BE49-F238E27FC236}">
                  <a16:creationId xmlns:a16="http://schemas.microsoft.com/office/drawing/2014/main" id="{42129A3C-413A-154B-90FA-A74ABAED6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92">
              <a:extLst>
                <a:ext uri="{FF2B5EF4-FFF2-40B4-BE49-F238E27FC236}">
                  <a16:creationId xmlns:a16="http://schemas.microsoft.com/office/drawing/2014/main" id="{4EB9858F-17F8-974E-9557-3B3C6747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93">
              <a:extLst>
                <a:ext uri="{FF2B5EF4-FFF2-40B4-BE49-F238E27FC236}">
                  <a16:creationId xmlns:a16="http://schemas.microsoft.com/office/drawing/2014/main" id="{046D86AA-E21A-E04F-98C4-B8CE0CE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94">
              <a:extLst>
                <a:ext uri="{FF2B5EF4-FFF2-40B4-BE49-F238E27FC236}">
                  <a16:creationId xmlns:a16="http://schemas.microsoft.com/office/drawing/2014/main" id="{B78997C7-823C-4A4F-B023-4BFC1D704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95">
              <a:extLst>
                <a:ext uri="{FF2B5EF4-FFF2-40B4-BE49-F238E27FC236}">
                  <a16:creationId xmlns:a16="http://schemas.microsoft.com/office/drawing/2014/main" id="{19AFF7D3-6572-F444-894C-28CD71039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96">
              <a:extLst>
                <a:ext uri="{FF2B5EF4-FFF2-40B4-BE49-F238E27FC236}">
                  <a16:creationId xmlns:a16="http://schemas.microsoft.com/office/drawing/2014/main" id="{FBBFC530-C59C-7D4C-AC27-1E40965C1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97">
              <a:extLst>
                <a:ext uri="{FF2B5EF4-FFF2-40B4-BE49-F238E27FC236}">
                  <a16:creationId xmlns:a16="http://schemas.microsoft.com/office/drawing/2014/main" id="{A1F240C8-6E57-AB41-94E3-3A09ACEC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98">
              <a:extLst>
                <a:ext uri="{FF2B5EF4-FFF2-40B4-BE49-F238E27FC236}">
                  <a16:creationId xmlns:a16="http://schemas.microsoft.com/office/drawing/2014/main" id="{39D805E4-D965-9E41-9660-CAAC8C87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99">
              <a:extLst>
                <a:ext uri="{FF2B5EF4-FFF2-40B4-BE49-F238E27FC236}">
                  <a16:creationId xmlns:a16="http://schemas.microsoft.com/office/drawing/2014/main" id="{DF9E47E7-B09A-A245-96E3-A3B356817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00">
              <a:extLst>
                <a:ext uri="{FF2B5EF4-FFF2-40B4-BE49-F238E27FC236}">
                  <a16:creationId xmlns:a16="http://schemas.microsoft.com/office/drawing/2014/main" id="{489ACDC7-78A7-604C-AB96-9C6FFE778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01">
              <a:extLst>
                <a:ext uri="{FF2B5EF4-FFF2-40B4-BE49-F238E27FC236}">
                  <a16:creationId xmlns:a16="http://schemas.microsoft.com/office/drawing/2014/main" id="{E6B347ED-D00A-1B49-9A7D-EABB52666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02">
              <a:extLst>
                <a:ext uri="{FF2B5EF4-FFF2-40B4-BE49-F238E27FC236}">
                  <a16:creationId xmlns:a16="http://schemas.microsoft.com/office/drawing/2014/main" id="{16B31438-1FF9-0C4F-A5E5-A4B5A7B7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03">
              <a:extLst>
                <a:ext uri="{FF2B5EF4-FFF2-40B4-BE49-F238E27FC236}">
                  <a16:creationId xmlns:a16="http://schemas.microsoft.com/office/drawing/2014/main" id="{5F6A33BF-8DDB-8E46-B9F5-68F354FB5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04">
              <a:extLst>
                <a:ext uri="{FF2B5EF4-FFF2-40B4-BE49-F238E27FC236}">
                  <a16:creationId xmlns:a16="http://schemas.microsoft.com/office/drawing/2014/main" id="{7572567F-21EB-364C-8BB3-91AB324E3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05">
              <a:extLst>
                <a:ext uri="{FF2B5EF4-FFF2-40B4-BE49-F238E27FC236}">
                  <a16:creationId xmlns:a16="http://schemas.microsoft.com/office/drawing/2014/main" id="{7CD68EAE-ECC1-AB4B-BC26-DE10F413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06">
              <a:extLst>
                <a:ext uri="{FF2B5EF4-FFF2-40B4-BE49-F238E27FC236}">
                  <a16:creationId xmlns:a16="http://schemas.microsoft.com/office/drawing/2014/main" id="{0EBDFCAB-099D-5549-989C-0553951E5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07">
              <a:extLst>
                <a:ext uri="{FF2B5EF4-FFF2-40B4-BE49-F238E27FC236}">
                  <a16:creationId xmlns:a16="http://schemas.microsoft.com/office/drawing/2014/main" id="{D24A1FBD-3975-5344-8698-FF98A46FD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08">
              <a:extLst>
                <a:ext uri="{FF2B5EF4-FFF2-40B4-BE49-F238E27FC236}">
                  <a16:creationId xmlns:a16="http://schemas.microsoft.com/office/drawing/2014/main" id="{FEC30350-9DBD-0748-90AC-DCC1EF214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09">
              <a:extLst>
                <a:ext uri="{FF2B5EF4-FFF2-40B4-BE49-F238E27FC236}">
                  <a16:creationId xmlns:a16="http://schemas.microsoft.com/office/drawing/2014/main" id="{5550EEEB-1378-034B-8B4D-50DAC2188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10">
              <a:extLst>
                <a:ext uri="{FF2B5EF4-FFF2-40B4-BE49-F238E27FC236}">
                  <a16:creationId xmlns:a16="http://schemas.microsoft.com/office/drawing/2014/main" id="{5F9C7089-15E5-7744-B57D-5026D0C2C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11">
              <a:extLst>
                <a:ext uri="{FF2B5EF4-FFF2-40B4-BE49-F238E27FC236}">
                  <a16:creationId xmlns:a16="http://schemas.microsoft.com/office/drawing/2014/main" id="{8B8CCD12-CBE1-8D4C-8854-B81262A98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12">
              <a:extLst>
                <a:ext uri="{FF2B5EF4-FFF2-40B4-BE49-F238E27FC236}">
                  <a16:creationId xmlns:a16="http://schemas.microsoft.com/office/drawing/2014/main" id="{80C9109A-43B7-814B-80DA-F349ECFF2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13">
              <a:extLst>
                <a:ext uri="{FF2B5EF4-FFF2-40B4-BE49-F238E27FC236}">
                  <a16:creationId xmlns:a16="http://schemas.microsoft.com/office/drawing/2014/main" id="{5C3DC8DD-26AB-9246-9F67-FFB75356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14">
              <a:extLst>
                <a:ext uri="{FF2B5EF4-FFF2-40B4-BE49-F238E27FC236}">
                  <a16:creationId xmlns:a16="http://schemas.microsoft.com/office/drawing/2014/main" id="{467F6784-381F-6A4D-A22F-F25FFDB0D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15">
              <a:extLst>
                <a:ext uri="{FF2B5EF4-FFF2-40B4-BE49-F238E27FC236}">
                  <a16:creationId xmlns:a16="http://schemas.microsoft.com/office/drawing/2014/main" id="{A881262E-A6BE-A14C-848B-286CCF53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16">
              <a:extLst>
                <a:ext uri="{FF2B5EF4-FFF2-40B4-BE49-F238E27FC236}">
                  <a16:creationId xmlns:a16="http://schemas.microsoft.com/office/drawing/2014/main" id="{98979DB4-E74C-A040-A5FA-DADAF8907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17">
              <a:extLst>
                <a:ext uri="{FF2B5EF4-FFF2-40B4-BE49-F238E27FC236}">
                  <a16:creationId xmlns:a16="http://schemas.microsoft.com/office/drawing/2014/main" id="{430BC1FF-CE2A-1E4C-837E-4AD45D73B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18">
              <a:extLst>
                <a:ext uri="{FF2B5EF4-FFF2-40B4-BE49-F238E27FC236}">
                  <a16:creationId xmlns:a16="http://schemas.microsoft.com/office/drawing/2014/main" id="{D99FE3CF-2065-8749-A2CC-B723A1789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19">
              <a:extLst>
                <a:ext uri="{FF2B5EF4-FFF2-40B4-BE49-F238E27FC236}">
                  <a16:creationId xmlns:a16="http://schemas.microsoft.com/office/drawing/2014/main" id="{B2A4E4DB-9EB9-3E40-B7FB-64B9AFC10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20">
              <a:extLst>
                <a:ext uri="{FF2B5EF4-FFF2-40B4-BE49-F238E27FC236}">
                  <a16:creationId xmlns:a16="http://schemas.microsoft.com/office/drawing/2014/main" id="{3F337212-655D-CB40-AD22-0BA0E365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21">
              <a:extLst>
                <a:ext uri="{FF2B5EF4-FFF2-40B4-BE49-F238E27FC236}">
                  <a16:creationId xmlns:a16="http://schemas.microsoft.com/office/drawing/2014/main" id="{914036A7-9A97-CD4A-86A3-F4525B2A9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22">
              <a:extLst>
                <a:ext uri="{FF2B5EF4-FFF2-40B4-BE49-F238E27FC236}">
                  <a16:creationId xmlns:a16="http://schemas.microsoft.com/office/drawing/2014/main" id="{CF62463A-B006-5047-913E-7DB0AA408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23">
              <a:extLst>
                <a:ext uri="{FF2B5EF4-FFF2-40B4-BE49-F238E27FC236}">
                  <a16:creationId xmlns:a16="http://schemas.microsoft.com/office/drawing/2014/main" id="{B62FAB3E-E6C6-AF40-B620-DE76DD9C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24">
              <a:extLst>
                <a:ext uri="{FF2B5EF4-FFF2-40B4-BE49-F238E27FC236}">
                  <a16:creationId xmlns:a16="http://schemas.microsoft.com/office/drawing/2014/main" id="{257DE2D9-FFCD-984A-8272-BB4E4F72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25">
              <a:extLst>
                <a:ext uri="{FF2B5EF4-FFF2-40B4-BE49-F238E27FC236}">
                  <a16:creationId xmlns:a16="http://schemas.microsoft.com/office/drawing/2014/main" id="{2E430737-3F0C-4B49-8659-FAEE308F3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26">
              <a:extLst>
                <a:ext uri="{FF2B5EF4-FFF2-40B4-BE49-F238E27FC236}">
                  <a16:creationId xmlns:a16="http://schemas.microsoft.com/office/drawing/2014/main" id="{9D1D94DB-D0E2-1A44-9A8A-F32A33054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27">
              <a:extLst>
                <a:ext uri="{FF2B5EF4-FFF2-40B4-BE49-F238E27FC236}">
                  <a16:creationId xmlns:a16="http://schemas.microsoft.com/office/drawing/2014/main" id="{26FA4197-64B6-DD42-BCD2-81EEC85CB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28">
              <a:extLst>
                <a:ext uri="{FF2B5EF4-FFF2-40B4-BE49-F238E27FC236}">
                  <a16:creationId xmlns:a16="http://schemas.microsoft.com/office/drawing/2014/main" id="{4812C785-2FA0-1F4A-A067-18EDC552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29">
              <a:extLst>
                <a:ext uri="{FF2B5EF4-FFF2-40B4-BE49-F238E27FC236}">
                  <a16:creationId xmlns:a16="http://schemas.microsoft.com/office/drawing/2014/main" id="{0EE68A18-5598-6F46-A779-73974DD59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30">
              <a:extLst>
                <a:ext uri="{FF2B5EF4-FFF2-40B4-BE49-F238E27FC236}">
                  <a16:creationId xmlns:a16="http://schemas.microsoft.com/office/drawing/2014/main" id="{36FA8FB8-3005-624C-96E2-016E48CFF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31">
              <a:extLst>
                <a:ext uri="{FF2B5EF4-FFF2-40B4-BE49-F238E27FC236}">
                  <a16:creationId xmlns:a16="http://schemas.microsoft.com/office/drawing/2014/main" id="{FEB3E00E-A04E-B94A-BDF5-6AD55FBE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32">
              <a:extLst>
                <a:ext uri="{FF2B5EF4-FFF2-40B4-BE49-F238E27FC236}">
                  <a16:creationId xmlns:a16="http://schemas.microsoft.com/office/drawing/2014/main" id="{CFFC8FE7-AAF2-D74D-8FFC-AC838B4E5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33">
              <a:extLst>
                <a:ext uri="{FF2B5EF4-FFF2-40B4-BE49-F238E27FC236}">
                  <a16:creationId xmlns:a16="http://schemas.microsoft.com/office/drawing/2014/main" id="{1F83634D-3A52-554E-95CA-9064B2FCA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34">
              <a:extLst>
                <a:ext uri="{FF2B5EF4-FFF2-40B4-BE49-F238E27FC236}">
                  <a16:creationId xmlns:a16="http://schemas.microsoft.com/office/drawing/2014/main" id="{7FB7E5EC-37A2-FE40-9C49-18478FCD0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35">
              <a:extLst>
                <a:ext uri="{FF2B5EF4-FFF2-40B4-BE49-F238E27FC236}">
                  <a16:creationId xmlns:a16="http://schemas.microsoft.com/office/drawing/2014/main" id="{FF46FD98-3D52-034F-BE77-33848E54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36">
              <a:extLst>
                <a:ext uri="{FF2B5EF4-FFF2-40B4-BE49-F238E27FC236}">
                  <a16:creationId xmlns:a16="http://schemas.microsoft.com/office/drawing/2014/main" id="{676E8959-CDD9-214B-B806-39BC137E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37">
              <a:extLst>
                <a:ext uri="{FF2B5EF4-FFF2-40B4-BE49-F238E27FC236}">
                  <a16:creationId xmlns:a16="http://schemas.microsoft.com/office/drawing/2014/main" id="{59419E95-B9CC-A04A-809C-93DBEFF9E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38">
              <a:extLst>
                <a:ext uri="{FF2B5EF4-FFF2-40B4-BE49-F238E27FC236}">
                  <a16:creationId xmlns:a16="http://schemas.microsoft.com/office/drawing/2014/main" id="{C49234B4-2C44-EB47-B817-CA8B923B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39">
              <a:extLst>
                <a:ext uri="{FF2B5EF4-FFF2-40B4-BE49-F238E27FC236}">
                  <a16:creationId xmlns:a16="http://schemas.microsoft.com/office/drawing/2014/main" id="{A2C1FC01-A9BE-9544-9EA8-A5FAC224A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40">
              <a:extLst>
                <a:ext uri="{FF2B5EF4-FFF2-40B4-BE49-F238E27FC236}">
                  <a16:creationId xmlns:a16="http://schemas.microsoft.com/office/drawing/2014/main" id="{AD596004-AB7A-8B48-BF01-1B7D9DE0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41">
              <a:extLst>
                <a:ext uri="{FF2B5EF4-FFF2-40B4-BE49-F238E27FC236}">
                  <a16:creationId xmlns:a16="http://schemas.microsoft.com/office/drawing/2014/main" id="{9F149E04-EEF2-EA49-ADA6-640D030E3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42">
              <a:extLst>
                <a:ext uri="{FF2B5EF4-FFF2-40B4-BE49-F238E27FC236}">
                  <a16:creationId xmlns:a16="http://schemas.microsoft.com/office/drawing/2014/main" id="{A782A892-C7F8-A046-8BC4-397A392EC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43">
              <a:extLst>
                <a:ext uri="{FF2B5EF4-FFF2-40B4-BE49-F238E27FC236}">
                  <a16:creationId xmlns:a16="http://schemas.microsoft.com/office/drawing/2014/main" id="{EF412726-12B9-E74A-8272-C8137409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44">
              <a:extLst>
                <a:ext uri="{FF2B5EF4-FFF2-40B4-BE49-F238E27FC236}">
                  <a16:creationId xmlns:a16="http://schemas.microsoft.com/office/drawing/2014/main" id="{3441D5F0-69AA-4A4C-BCE7-F707EFD08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45">
              <a:extLst>
                <a:ext uri="{FF2B5EF4-FFF2-40B4-BE49-F238E27FC236}">
                  <a16:creationId xmlns:a16="http://schemas.microsoft.com/office/drawing/2014/main" id="{750184FF-869E-4D43-BC79-A1BE35C9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46">
              <a:extLst>
                <a:ext uri="{FF2B5EF4-FFF2-40B4-BE49-F238E27FC236}">
                  <a16:creationId xmlns:a16="http://schemas.microsoft.com/office/drawing/2014/main" id="{5A3C3945-9142-B846-894F-E8B6A14CF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47">
              <a:extLst>
                <a:ext uri="{FF2B5EF4-FFF2-40B4-BE49-F238E27FC236}">
                  <a16:creationId xmlns:a16="http://schemas.microsoft.com/office/drawing/2014/main" id="{8EE2853E-6E3E-5D49-BCD5-1833DDDB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48">
              <a:extLst>
                <a:ext uri="{FF2B5EF4-FFF2-40B4-BE49-F238E27FC236}">
                  <a16:creationId xmlns:a16="http://schemas.microsoft.com/office/drawing/2014/main" id="{838F2098-43EB-FE40-9557-5CAA4DF52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49">
              <a:extLst>
                <a:ext uri="{FF2B5EF4-FFF2-40B4-BE49-F238E27FC236}">
                  <a16:creationId xmlns:a16="http://schemas.microsoft.com/office/drawing/2014/main" id="{3AD5EA1A-CC52-9D4F-8C3C-78418BCF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50">
              <a:extLst>
                <a:ext uri="{FF2B5EF4-FFF2-40B4-BE49-F238E27FC236}">
                  <a16:creationId xmlns:a16="http://schemas.microsoft.com/office/drawing/2014/main" id="{296AD50B-3D07-B849-B09D-B2457A04D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51">
              <a:extLst>
                <a:ext uri="{FF2B5EF4-FFF2-40B4-BE49-F238E27FC236}">
                  <a16:creationId xmlns:a16="http://schemas.microsoft.com/office/drawing/2014/main" id="{79822AF8-969B-0E4F-BA33-1F0DB1DB8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52">
              <a:extLst>
                <a:ext uri="{FF2B5EF4-FFF2-40B4-BE49-F238E27FC236}">
                  <a16:creationId xmlns:a16="http://schemas.microsoft.com/office/drawing/2014/main" id="{FA6B9437-3C3B-3D49-A7E8-DCA1AE32B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53">
              <a:extLst>
                <a:ext uri="{FF2B5EF4-FFF2-40B4-BE49-F238E27FC236}">
                  <a16:creationId xmlns:a16="http://schemas.microsoft.com/office/drawing/2014/main" id="{50DE2098-C55D-C341-8E22-E483EF3D3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54">
              <a:extLst>
                <a:ext uri="{FF2B5EF4-FFF2-40B4-BE49-F238E27FC236}">
                  <a16:creationId xmlns:a16="http://schemas.microsoft.com/office/drawing/2014/main" id="{8A281BCD-53A6-B848-8545-B6F9E7B57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55">
              <a:extLst>
                <a:ext uri="{FF2B5EF4-FFF2-40B4-BE49-F238E27FC236}">
                  <a16:creationId xmlns:a16="http://schemas.microsoft.com/office/drawing/2014/main" id="{CDFC4B1B-71CB-C749-93C8-0ADB19D2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56">
              <a:extLst>
                <a:ext uri="{FF2B5EF4-FFF2-40B4-BE49-F238E27FC236}">
                  <a16:creationId xmlns:a16="http://schemas.microsoft.com/office/drawing/2014/main" id="{751EC932-5B17-4342-AD8D-1C72E26D3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57">
              <a:extLst>
                <a:ext uri="{FF2B5EF4-FFF2-40B4-BE49-F238E27FC236}">
                  <a16:creationId xmlns:a16="http://schemas.microsoft.com/office/drawing/2014/main" id="{A9514B0D-4F47-7043-9C55-FEB59C56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58">
              <a:extLst>
                <a:ext uri="{FF2B5EF4-FFF2-40B4-BE49-F238E27FC236}">
                  <a16:creationId xmlns:a16="http://schemas.microsoft.com/office/drawing/2014/main" id="{003A48CB-C488-284E-ADC5-0D9A1D82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59">
              <a:extLst>
                <a:ext uri="{FF2B5EF4-FFF2-40B4-BE49-F238E27FC236}">
                  <a16:creationId xmlns:a16="http://schemas.microsoft.com/office/drawing/2014/main" id="{02CD3DF5-0783-764F-9339-88C27D3EF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60">
              <a:extLst>
                <a:ext uri="{FF2B5EF4-FFF2-40B4-BE49-F238E27FC236}">
                  <a16:creationId xmlns:a16="http://schemas.microsoft.com/office/drawing/2014/main" id="{B63446EE-2174-D343-95DC-E3651207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61">
              <a:extLst>
                <a:ext uri="{FF2B5EF4-FFF2-40B4-BE49-F238E27FC236}">
                  <a16:creationId xmlns:a16="http://schemas.microsoft.com/office/drawing/2014/main" id="{F4067290-49D8-4F47-A54B-30E315E8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62">
              <a:extLst>
                <a:ext uri="{FF2B5EF4-FFF2-40B4-BE49-F238E27FC236}">
                  <a16:creationId xmlns:a16="http://schemas.microsoft.com/office/drawing/2014/main" id="{99AFBA44-21B9-2B47-8CBB-F3ACA8954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63">
              <a:extLst>
                <a:ext uri="{FF2B5EF4-FFF2-40B4-BE49-F238E27FC236}">
                  <a16:creationId xmlns:a16="http://schemas.microsoft.com/office/drawing/2014/main" id="{08FB397F-EA63-ED4D-B445-7B79A7E06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64">
              <a:extLst>
                <a:ext uri="{FF2B5EF4-FFF2-40B4-BE49-F238E27FC236}">
                  <a16:creationId xmlns:a16="http://schemas.microsoft.com/office/drawing/2014/main" id="{06B7B083-ABCE-FB42-B330-E889036D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65">
              <a:extLst>
                <a:ext uri="{FF2B5EF4-FFF2-40B4-BE49-F238E27FC236}">
                  <a16:creationId xmlns:a16="http://schemas.microsoft.com/office/drawing/2014/main" id="{01A31083-0252-5D41-8206-656186D3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66">
              <a:extLst>
                <a:ext uri="{FF2B5EF4-FFF2-40B4-BE49-F238E27FC236}">
                  <a16:creationId xmlns:a16="http://schemas.microsoft.com/office/drawing/2014/main" id="{F46D4893-3F02-7E4C-97F6-4B74B6CA7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67">
              <a:extLst>
                <a:ext uri="{FF2B5EF4-FFF2-40B4-BE49-F238E27FC236}">
                  <a16:creationId xmlns:a16="http://schemas.microsoft.com/office/drawing/2014/main" id="{4644BDAD-EBCE-514F-994E-C0EA30702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68">
              <a:extLst>
                <a:ext uri="{FF2B5EF4-FFF2-40B4-BE49-F238E27FC236}">
                  <a16:creationId xmlns:a16="http://schemas.microsoft.com/office/drawing/2014/main" id="{CA27002A-C295-D048-AB61-91ED6FCD4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69">
              <a:extLst>
                <a:ext uri="{FF2B5EF4-FFF2-40B4-BE49-F238E27FC236}">
                  <a16:creationId xmlns:a16="http://schemas.microsoft.com/office/drawing/2014/main" id="{380B584B-EFA5-1F45-9753-C1B9B446B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70">
              <a:extLst>
                <a:ext uri="{FF2B5EF4-FFF2-40B4-BE49-F238E27FC236}">
                  <a16:creationId xmlns:a16="http://schemas.microsoft.com/office/drawing/2014/main" id="{1BFB3FF6-0B4B-084E-9F2A-19ACA706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71">
              <a:extLst>
                <a:ext uri="{FF2B5EF4-FFF2-40B4-BE49-F238E27FC236}">
                  <a16:creationId xmlns:a16="http://schemas.microsoft.com/office/drawing/2014/main" id="{82D387EA-ABBF-BD4B-A4EA-955C0DE71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72">
              <a:extLst>
                <a:ext uri="{FF2B5EF4-FFF2-40B4-BE49-F238E27FC236}">
                  <a16:creationId xmlns:a16="http://schemas.microsoft.com/office/drawing/2014/main" id="{27D6802A-0B60-6543-B0B2-C482B21BD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73">
              <a:extLst>
                <a:ext uri="{FF2B5EF4-FFF2-40B4-BE49-F238E27FC236}">
                  <a16:creationId xmlns:a16="http://schemas.microsoft.com/office/drawing/2014/main" id="{68C707FB-399F-6D43-A411-651DAAD5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74">
              <a:extLst>
                <a:ext uri="{FF2B5EF4-FFF2-40B4-BE49-F238E27FC236}">
                  <a16:creationId xmlns:a16="http://schemas.microsoft.com/office/drawing/2014/main" id="{C3463240-F17E-6447-B7B0-4FED5D84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75">
              <a:extLst>
                <a:ext uri="{FF2B5EF4-FFF2-40B4-BE49-F238E27FC236}">
                  <a16:creationId xmlns:a16="http://schemas.microsoft.com/office/drawing/2014/main" id="{C41D0D38-D13E-C749-85E8-5615DB81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76">
              <a:extLst>
                <a:ext uri="{FF2B5EF4-FFF2-40B4-BE49-F238E27FC236}">
                  <a16:creationId xmlns:a16="http://schemas.microsoft.com/office/drawing/2014/main" id="{D2F955AB-3842-414F-8945-626A760D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77">
              <a:extLst>
                <a:ext uri="{FF2B5EF4-FFF2-40B4-BE49-F238E27FC236}">
                  <a16:creationId xmlns:a16="http://schemas.microsoft.com/office/drawing/2014/main" id="{65998EBD-AF82-9C40-A069-72CA1AA6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78">
              <a:extLst>
                <a:ext uri="{FF2B5EF4-FFF2-40B4-BE49-F238E27FC236}">
                  <a16:creationId xmlns:a16="http://schemas.microsoft.com/office/drawing/2014/main" id="{F9064D92-FC67-F340-A06D-5DD14F732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79">
              <a:extLst>
                <a:ext uri="{FF2B5EF4-FFF2-40B4-BE49-F238E27FC236}">
                  <a16:creationId xmlns:a16="http://schemas.microsoft.com/office/drawing/2014/main" id="{D6AE750F-CA00-1441-8018-F58C5B7F9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80">
              <a:extLst>
                <a:ext uri="{FF2B5EF4-FFF2-40B4-BE49-F238E27FC236}">
                  <a16:creationId xmlns:a16="http://schemas.microsoft.com/office/drawing/2014/main" id="{7D6F094D-B860-F94D-A128-23DBC24EB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81">
              <a:extLst>
                <a:ext uri="{FF2B5EF4-FFF2-40B4-BE49-F238E27FC236}">
                  <a16:creationId xmlns:a16="http://schemas.microsoft.com/office/drawing/2014/main" id="{3FD8FCDD-F022-4A49-854D-D649E85E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82">
              <a:extLst>
                <a:ext uri="{FF2B5EF4-FFF2-40B4-BE49-F238E27FC236}">
                  <a16:creationId xmlns:a16="http://schemas.microsoft.com/office/drawing/2014/main" id="{F93BCB8B-826E-3146-9346-600D19D5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83">
              <a:extLst>
                <a:ext uri="{FF2B5EF4-FFF2-40B4-BE49-F238E27FC236}">
                  <a16:creationId xmlns:a16="http://schemas.microsoft.com/office/drawing/2014/main" id="{70E37B4A-0B76-0046-B422-64F73D2A5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84">
              <a:extLst>
                <a:ext uri="{FF2B5EF4-FFF2-40B4-BE49-F238E27FC236}">
                  <a16:creationId xmlns:a16="http://schemas.microsoft.com/office/drawing/2014/main" id="{129862AD-1D90-A047-B602-4F3210B5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85">
              <a:extLst>
                <a:ext uri="{FF2B5EF4-FFF2-40B4-BE49-F238E27FC236}">
                  <a16:creationId xmlns:a16="http://schemas.microsoft.com/office/drawing/2014/main" id="{24E2241F-A572-574A-8AEA-584BDA02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86">
              <a:extLst>
                <a:ext uri="{FF2B5EF4-FFF2-40B4-BE49-F238E27FC236}">
                  <a16:creationId xmlns:a16="http://schemas.microsoft.com/office/drawing/2014/main" id="{09FC6F1B-5671-0B4B-A5BB-DB2D03258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87">
              <a:extLst>
                <a:ext uri="{FF2B5EF4-FFF2-40B4-BE49-F238E27FC236}">
                  <a16:creationId xmlns:a16="http://schemas.microsoft.com/office/drawing/2014/main" id="{89660FF2-6463-A04A-956A-B1A5EF3C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88">
              <a:extLst>
                <a:ext uri="{FF2B5EF4-FFF2-40B4-BE49-F238E27FC236}">
                  <a16:creationId xmlns:a16="http://schemas.microsoft.com/office/drawing/2014/main" id="{111B0E47-85DC-324A-82E2-72A851A8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89">
              <a:extLst>
                <a:ext uri="{FF2B5EF4-FFF2-40B4-BE49-F238E27FC236}">
                  <a16:creationId xmlns:a16="http://schemas.microsoft.com/office/drawing/2014/main" id="{7B9FAD85-5AA5-8C42-837F-3D50D7DC9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90">
              <a:extLst>
                <a:ext uri="{FF2B5EF4-FFF2-40B4-BE49-F238E27FC236}">
                  <a16:creationId xmlns:a16="http://schemas.microsoft.com/office/drawing/2014/main" id="{B1F1AF5C-7BA2-CA4D-A4A5-7248D374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91">
              <a:extLst>
                <a:ext uri="{FF2B5EF4-FFF2-40B4-BE49-F238E27FC236}">
                  <a16:creationId xmlns:a16="http://schemas.microsoft.com/office/drawing/2014/main" id="{979A780E-0B26-BA47-8BD0-9A893811C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92">
              <a:extLst>
                <a:ext uri="{FF2B5EF4-FFF2-40B4-BE49-F238E27FC236}">
                  <a16:creationId xmlns:a16="http://schemas.microsoft.com/office/drawing/2014/main" id="{3B7713CA-3A0E-4B4F-B100-99D2AD493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93">
              <a:extLst>
                <a:ext uri="{FF2B5EF4-FFF2-40B4-BE49-F238E27FC236}">
                  <a16:creationId xmlns:a16="http://schemas.microsoft.com/office/drawing/2014/main" id="{9A1183B0-5952-2245-85C5-527CE9E1A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94">
              <a:extLst>
                <a:ext uri="{FF2B5EF4-FFF2-40B4-BE49-F238E27FC236}">
                  <a16:creationId xmlns:a16="http://schemas.microsoft.com/office/drawing/2014/main" id="{FC704C61-EE70-554D-8A3E-6CE648EDB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95">
              <a:extLst>
                <a:ext uri="{FF2B5EF4-FFF2-40B4-BE49-F238E27FC236}">
                  <a16:creationId xmlns:a16="http://schemas.microsoft.com/office/drawing/2014/main" id="{EBFFAC50-1C2B-764C-8ED7-74ABB7AF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96">
              <a:extLst>
                <a:ext uri="{FF2B5EF4-FFF2-40B4-BE49-F238E27FC236}">
                  <a16:creationId xmlns:a16="http://schemas.microsoft.com/office/drawing/2014/main" id="{AD5B0124-DFC4-2846-9986-6E7C4A4B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97">
              <a:extLst>
                <a:ext uri="{FF2B5EF4-FFF2-40B4-BE49-F238E27FC236}">
                  <a16:creationId xmlns:a16="http://schemas.microsoft.com/office/drawing/2014/main" id="{7E8ECC26-21CE-7443-A392-3F21F3512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98">
              <a:extLst>
                <a:ext uri="{FF2B5EF4-FFF2-40B4-BE49-F238E27FC236}">
                  <a16:creationId xmlns:a16="http://schemas.microsoft.com/office/drawing/2014/main" id="{5D22276C-4185-7841-B756-DF4FFB8B2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99">
              <a:extLst>
                <a:ext uri="{FF2B5EF4-FFF2-40B4-BE49-F238E27FC236}">
                  <a16:creationId xmlns:a16="http://schemas.microsoft.com/office/drawing/2014/main" id="{0BDE4C9C-14DE-5041-8B56-298131BAE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00">
              <a:extLst>
                <a:ext uri="{FF2B5EF4-FFF2-40B4-BE49-F238E27FC236}">
                  <a16:creationId xmlns:a16="http://schemas.microsoft.com/office/drawing/2014/main" id="{62D078A0-EC3B-0648-A2BD-AF6411B09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01">
              <a:extLst>
                <a:ext uri="{FF2B5EF4-FFF2-40B4-BE49-F238E27FC236}">
                  <a16:creationId xmlns:a16="http://schemas.microsoft.com/office/drawing/2014/main" id="{31C34991-6BCD-C448-964A-81081CB5F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02">
              <a:extLst>
                <a:ext uri="{FF2B5EF4-FFF2-40B4-BE49-F238E27FC236}">
                  <a16:creationId xmlns:a16="http://schemas.microsoft.com/office/drawing/2014/main" id="{7C597537-C2E3-0D40-94C9-95B23D977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04">
              <a:extLst>
                <a:ext uri="{FF2B5EF4-FFF2-40B4-BE49-F238E27FC236}">
                  <a16:creationId xmlns:a16="http://schemas.microsoft.com/office/drawing/2014/main" id="{404DBBBA-CAAF-CB4D-9000-D28F5F44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05">
              <a:extLst>
                <a:ext uri="{FF2B5EF4-FFF2-40B4-BE49-F238E27FC236}">
                  <a16:creationId xmlns:a16="http://schemas.microsoft.com/office/drawing/2014/main" id="{CE722BFF-1781-7441-A667-09DBE70E1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06">
              <a:extLst>
                <a:ext uri="{FF2B5EF4-FFF2-40B4-BE49-F238E27FC236}">
                  <a16:creationId xmlns:a16="http://schemas.microsoft.com/office/drawing/2014/main" id="{4C2178C9-F3FE-044C-B823-01C18F02C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07">
              <a:extLst>
                <a:ext uri="{FF2B5EF4-FFF2-40B4-BE49-F238E27FC236}">
                  <a16:creationId xmlns:a16="http://schemas.microsoft.com/office/drawing/2014/main" id="{9E84D8E7-9686-1647-85AD-2F09CF52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08">
              <a:extLst>
                <a:ext uri="{FF2B5EF4-FFF2-40B4-BE49-F238E27FC236}">
                  <a16:creationId xmlns:a16="http://schemas.microsoft.com/office/drawing/2014/main" id="{A929D6F5-F125-8147-A319-B5F79C771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09">
              <a:extLst>
                <a:ext uri="{FF2B5EF4-FFF2-40B4-BE49-F238E27FC236}">
                  <a16:creationId xmlns:a16="http://schemas.microsoft.com/office/drawing/2014/main" id="{6A1A3894-7A1D-FD45-991B-1B933BB6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10">
              <a:extLst>
                <a:ext uri="{FF2B5EF4-FFF2-40B4-BE49-F238E27FC236}">
                  <a16:creationId xmlns:a16="http://schemas.microsoft.com/office/drawing/2014/main" id="{019DFCD4-3F0F-6A4B-BE0F-B710994A4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11">
              <a:extLst>
                <a:ext uri="{FF2B5EF4-FFF2-40B4-BE49-F238E27FC236}">
                  <a16:creationId xmlns:a16="http://schemas.microsoft.com/office/drawing/2014/main" id="{AA7BB29B-5926-3F4A-A6E9-1C4C6E7C2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12">
              <a:extLst>
                <a:ext uri="{FF2B5EF4-FFF2-40B4-BE49-F238E27FC236}">
                  <a16:creationId xmlns:a16="http://schemas.microsoft.com/office/drawing/2014/main" id="{31D1DA0C-8E08-DD4C-9FDA-ECA84D0D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Rectangle 613">
              <a:extLst>
                <a:ext uri="{FF2B5EF4-FFF2-40B4-BE49-F238E27FC236}">
                  <a16:creationId xmlns:a16="http://schemas.microsoft.com/office/drawing/2014/main" id="{4CC355CF-6BF8-904E-88B8-4F25ABE3D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14">
              <a:extLst>
                <a:ext uri="{FF2B5EF4-FFF2-40B4-BE49-F238E27FC236}">
                  <a16:creationId xmlns:a16="http://schemas.microsoft.com/office/drawing/2014/main" id="{8B317F3B-8FF7-954F-8B40-797BD7E0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15">
              <a:extLst>
                <a:ext uri="{FF2B5EF4-FFF2-40B4-BE49-F238E27FC236}">
                  <a16:creationId xmlns:a16="http://schemas.microsoft.com/office/drawing/2014/main" id="{B93E883B-9F2A-DA4D-933A-D5D9501D9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16">
              <a:extLst>
                <a:ext uri="{FF2B5EF4-FFF2-40B4-BE49-F238E27FC236}">
                  <a16:creationId xmlns:a16="http://schemas.microsoft.com/office/drawing/2014/main" id="{7915643E-8374-A143-8279-925721D5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17">
              <a:extLst>
                <a:ext uri="{FF2B5EF4-FFF2-40B4-BE49-F238E27FC236}">
                  <a16:creationId xmlns:a16="http://schemas.microsoft.com/office/drawing/2014/main" id="{E3EBFECA-25CE-3440-A7F0-B5951C5C4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18">
              <a:extLst>
                <a:ext uri="{FF2B5EF4-FFF2-40B4-BE49-F238E27FC236}">
                  <a16:creationId xmlns:a16="http://schemas.microsoft.com/office/drawing/2014/main" id="{9E8CB2E9-2E59-394C-AB46-024FF7725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19">
              <a:extLst>
                <a:ext uri="{FF2B5EF4-FFF2-40B4-BE49-F238E27FC236}">
                  <a16:creationId xmlns:a16="http://schemas.microsoft.com/office/drawing/2014/main" id="{EBE71999-EF51-5041-A886-A4F5DD6E2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20">
              <a:extLst>
                <a:ext uri="{FF2B5EF4-FFF2-40B4-BE49-F238E27FC236}">
                  <a16:creationId xmlns:a16="http://schemas.microsoft.com/office/drawing/2014/main" id="{39DB40D1-5CBB-404D-BCD9-F27FE7863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21">
              <a:extLst>
                <a:ext uri="{FF2B5EF4-FFF2-40B4-BE49-F238E27FC236}">
                  <a16:creationId xmlns:a16="http://schemas.microsoft.com/office/drawing/2014/main" id="{2D69A588-2409-ED4C-85BD-BF182D62A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22">
              <a:extLst>
                <a:ext uri="{FF2B5EF4-FFF2-40B4-BE49-F238E27FC236}">
                  <a16:creationId xmlns:a16="http://schemas.microsoft.com/office/drawing/2014/main" id="{1BEE386B-4C0E-784E-8FD8-3856AB708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23">
              <a:extLst>
                <a:ext uri="{FF2B5EF4-FFF2-40B4-BE49-F238E27FC236}">
                  <a16:creationId xmlns:a16="http://schemas.microsoft.com/office/drawing/2014/main" id="{5E66C19E-BE5F-F942-974F-EF0F3BF0E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24">
              <a:extLst>
                <a:ext uri="{FF2B5EF4-FFF2-40B4-BE49-F238E27FC236}">
                  <a16:creationId xmlns:a16="http://schemas.microsoft.com/office/drawing/2014/main" id="{2389C332-8B00-1244-A3F8-39D9F0E1E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25">
              <a:extLst>
                <a:ext uri="{FF2B5EF4-FFF2-40B4-BE49-F238E27FC236}">
                  <a16:creationId xmlns:a16="http://schemas.microsoft.com/office/drawing/2014/main" id="{AFE01E3D-F7EF-194F-843C-FB74EF17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26">
              <a:extLst>
                <a:ext uri="{FF2B5EF4-FFF2-40B4-BE49-F238E27FC236}">
                  <a16:creationId xmlns:a16="http://schemas.microsoft.com/office/drawing/2014/main" id="{6CB58126-2CD0-794B-B7DB-1C7B4D1D6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27">
              <a:extLst>
                <a:ext uri="{FF2B5EF4-FFF2-40B4-BE49-F238E27FC236}">
                  <a16:creationId xmlns:a16="http://schemas.microsoft.com/office/drawing/2014/main" id="{A2008A34-0847-1449-A1AB-9C0036F54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28">
              <a:extLst>
                <a:ext uri="{FF2B5EF4-FFF2-40B4-BE49-F238E27FC236}">
                  <a16:creationId xmlns:a16="http://schemas.microsoft.com/office/drawing/2014/main" id="{E6181803-28A2-B74E-8C1E-6B69C95C7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29">
              <a:extLst>
                <a:ext uri="{FF2B5EF4-FFF2-40B4-BE49-F238E27FC236}">
                  <a16:creationId xmlns:a16="http://schemas.microsoft.com/office/drawing/2014/main" id="{AB6010C1-3EBB-3F40-9C27-963384DA3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30">
              <a:extLst>
                <a:ext uri="{FF2B5EF4-FFF2-40B4-BE49-F238E27FC236}">
                  <a16:creationId xmlns:a16="http://schemas.microsoft.com/office/drawing/2014/main" id="{84C2EB23-3DA8-4244-A173-99ACB80A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31">
              <a:extLst>
                <a:ext uri="{FF2B5EF4-FFF2-40B4-BE49-F238E27FC236}">
                  <a16:creationId xmlns:a16="http://schemas.microsoft.com/office/drawing/2014/main" id="{7DDC769B-26F2-D648-88F0-130CD83E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32">
              <a:extLst>
                <a:ext uri="{FF2B5EF4-FFF2-40B4-BE49-F238E27FC236}">
                  <a16:creationId xmlns:a16="http://schemas.microsoft.com/office/drawing/2014/main" id="{F97D6A4D-340A-EA4C-AD47-F976A41C1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33">
              <a:extLst>
                <a:ext uri="{FF2B5EF4-FFF2-40B4-BE49-F238E27FC236}">
                  <a16:creationId xmlns:a16="http://schemas.microsoft.com/office/drawing/2014/main" id="{3181484B-7507-A748-BDA0-95C291854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34">
              <a:extLst>
                <a:ext uri="{FF2B5EF4-FFF2-40B4-BE49-F238E27FC236}">
                  <a16:creationId xmlns:a16="http://schemas.microsoft.com/office/drawing/2014/main" id="{66837E42-8C31-7E4B-8FB7-0B41B8C96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35">
              <a:extLst>
                <a:ext uri="{FF2B5EF4-FFF2-40B4-BE49-F238E27FC236}">
                  <a16:creationId xmlns:a16="http://schemas.microsoft.com/office/drawing/2014/main" id="{97A0E0F5-F79F-1E4C-8533-5C4BBDE10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36">
              <a:extLst>
                <a:ext uri="{FF2B5EF4-FFF2-40B4-BE49-F238E27FC236}">
                  <a16:creationId xmlns:a16="http://schemas.microsoft.com/office/drawing/2014/main" id="{2D9E5E62-C394-A74C-827F-E20701949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37">
              <a:extLst>
                <a:ext uri="{FF2B5EF4-FFF2-40B4-BE49-F238E27FC236}">
                  <a16:creationId xmlns:a16="http://schemas.microsoft.com/office/drawing/2014/main" id="{6AED04CA-EE4A-5B4E-A26D-703DAFC6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38">
              <a:extLst>
                <a:ext uri="{FF2B5EF4-FFF2-40B4-BE49-F238E27FC236}">
                  <a16:creationId xmlns:a16="http://schemas.microsoft.com/office/drawing/2014/main" id="{7300898F-E7DB-B747-99F1-A54CA207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39">
              <a:extLst>
                <a:ext uri="{FF2B5EF4-FFF2-40B4-BE49-F238E27FC236}">
                  <a16:creationId xmlns:a16="http://schemas.microsoft.com/office/drawing/2014/main" id="{18A69DC9-2EAC-C647-ABEC-958948395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40">
              <a:extLst>
                <a:ext uri="{FF2B5EF4-FFF2-40B4-BE49-F238E27FC236}">
                  <a16:creationId xmlns:a16="http://schemas.microsoft.com/office/drawing/2014/main" id="{A02FA9D6-B02A-C44A-8B86-C946B13A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41">
              <a:extLst>
                <a:ext uri="{FF2B5EF4-FFF2-40B4-BE49-F238E27FC236}">
                  <a16:creationId xmlns:a16="http://schemas.microsoft.com/office/drawing/2014/main" id="{AAA69A35-1DF6-344E-B2E0-1CAA9F78D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42">
              <a:extLst>
                <a:ext uri="{FF2B5EF4-FFF2-40B4-BE49-F238E27FC236}">
                  <a16:creationId xmlns:a16="http://schemas.microsoft.com/office/drawing/2014/main" id="{BC02F374-5C49-BE4A-93BD-F9B5B1365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43">
              <a:extLst>
                <a:ext uri="{FF2B5EF4-FFF2-40B4-BE49-F238E27FC236}">
                  <a16:creationId xmlns:a16="http://schemas.microsoft.com/office/drawing/2014/main" id="{F1E16702-3327-9B48-AFED-98D935F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44">
              <a:extLst>
                <a:ext uri="{FF2B5EF4-FFF2-40B4-BE49-F238E27FC236}">
                  <a16:creationId xmlns:a16="http://schemas.microsoft.com/office/drawing/2014/main" id="{59408739-1BBB-3B48-93DA-1CCBC54B5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45">
              <a:extLst>
                <a:ext uri="{FF2B5EF4-FFF2-40B4-BE49-F238E27FC236}">
                  <a16:creationId xmlns:a16="http://schemas.microsoft.com/office/drawing/2014/main" id="{F6744207-A3FC-0440-B891-A08CA014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46">
              <a:extLst>
                <a:ext uri="{FF2B5EF4-FFF2-40B4-BE49-F238E27FC236}">
                  <a16:creationId xmlns:a16="http://schemas.microsoft.com/office/drawing/2014/main" id="{905AE07B-F0D1-B94C-9202-6E6ACB44A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47">
              <a:extLst>
                <a:ext uri="{FF2B5EF4-FFF2-40B4-BE49-F238E27FC236}">
                  <a16:creationId xmlns:a16="http://schemas.microsoft.com/office/drawing/2014/main" id="{E5AA03EA-3032-BF43-8502-DCC40AFB9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48">
              <a:extLst>
                <a:ext uri="{FF2B5EF4-FFF2-40B4-BE49-F238E27FC236}">
                  <a16:creationId xmlns:a16="http://schemas.microsoft.com/office/drawing/2014/main" id="{AE8859DD-D707-A940-B437-8D3FEC5B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49">
              <a:extLst>
                <a:ext uri="{FF2B5EF4-FFF2-40B4-BE49-F238E27FC236}">
                  <a16:creationId xmlns:a16="http://schemas.microsoft.com/office/drawing/2014/main" id="{07F9D2DF-4913-684A-A4D5-51B3369DF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50">
              <a:extLst>
                <a:ext uri="{FF2B5EF4-FFF2-40B4-BE49-F238E27FC236}">
                  <a16:creationId xmlns:a16="http://schemas.microsoft.com/office/drawing/2014/main" id="{BEE7839A-851D-9741-AB4A-7D3D7EEA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51">
              <a:extLst>
                <a:ext uri="{FF2B5EF4-FFF2-40B4-BE49-F238E27FC236}">
                  <a16:creationId xmlns:a16="http://schemas.microsoft.com/office/drawing/2014/main" id="{704BCFBA-83E6-5547-AB00-D30320CA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52">
              <a:extLst>
                <a:ext uri="{FF2B5EF4-FFF2-40B4-BE49-F238E27FC236}">
                  <a16:creationId xmlns:a16="http://schemas.microsoft.com/office/drawing/2014/main" id="{ECF88643-BD90-2E49-86ED-70CBBD6E8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53">
              <a:extLst>
                <a:ext uri="{FF2B5EF4-FFF2-40B4-BE49-F238E27FC236}">
                  <a16:creationId xmlns:a16="http://schemas.microsoft.com/office/drawing/2014/main" id="{2EB4AD88-6B37-4047-BFF9-C6D30C71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54">
              <a:extLst>
                <a:ext uri="{FF2B5EF4-FFF2-40B4-BE49-F238E27FC236}">
                  <a16:creationId xmlns:a16="http://schemas.microsoft.com/office/drawing/2014/main" id="{14071801-D11F-AE41-898E-22E2A2DED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55">
              <a:extLst>
                <a:ext uri="{FF2B5EF4-FFF2-40B4-BE49-F238E27FC236}">
                  <a16:creationId xmlns:a16="http://schemas.microsoft.com/office/drawing/2014/main" id="{3D966BEA-EF89-5B41-A49D-D2EF631CE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56">
              <a:extLst>
                <a:ext uri="{FF2B5EF4-FFF2-40B4-BE49-F238E27FC236}">
                  <a16:creationId xmlns:a16="http://schemas.microsoft.com/office/drawing/2014/main" id="{C3497A3F-A748-2B4B-AD51-ADF2405A4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57">
              <a:extLst>
                <a:ext uri="{FF2B5EF4-FFF2-40B4-BE49-F238E27FC236}">
                  <a16:creationId xmlns:a16="http://schemas.microsoft.com/office/drawing/2014/main" id="{18016CB1-8EC9-AF4C-8094-EF8E41C4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58">
              <a:extLst>
                <a:ext uri="{FF2B5EF4-FFF2-40B4-BE49-F238E27FC236}">
                  <a16:creationId xmlns:a16="http://schemas.microsoft.com/office/drawing/2014/main" id="{A7DDDA80-32A1-AD41-85DC-F41350BA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59">
              <a:extLst>
                <a:ext uri="{FF2B5EF4-FFF2-40B4-BE49-F238E27FC236}">
                  <a16:creationId xmlns:a16="http://schemas.microsoft.com/office/drawing/2014/main" id="{FA926697-663D-A64B-9BDF-71843B7CD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60">
              <a:extLst>
                <a:ext uri="{FF2B5EF4-FFF2-40B4-BE49-F238E27FC236}">
                  <a16:creationId xmlns:a16="http://schemas.microsoft.com/office/drawing/2014/main" id="{BD58C2F9-BEB0-7F4E-9757-4BFA7917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61">
              <a:extLst>
                <a:ext uri="{FF2B5EF4-FFF2-40B4-BE49-F238E27FC236}">
                  <a16:creationId xmlns:a16="http://schemas.microsoft.com/office/drawing/2014/main" id="{C19169AE-E175-3F4F-BAC7-F86753C1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62">
              <a:extLst>
                <a:ext uri="{FF2B5EF4-FFF2-40B4-BE49-F238E27FC236}">
                  <a16:creationId xmlns:a16="http://schemas.microsoft.com/office/drawing/2014/main" id="{31733560-D219-1949-B944-12E822038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63">
              <a:extLst>
                <a:ext uri="{FF2B5EF4-FFF2-40B4-BE49-F238E27FC236}">
                  <a16:creationId xmlns:a16="http://schemas.microsoft.com/office/drawing/2014/main" id="{A3FA6A39-3F15-3C45-AA4C-FBD3D0088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64">
              <a:extLst>
                <a:ext uri="{FF2B5EF4-FFF2-40B4-BE49-F238E27FC236}">
                  <a16:creationId xmlns:a16="http://schemas.microsoft.com/office/drawing/2014/main" id="{D1004692-0821-1147-BBA7-B4BA8D339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65">
              <a:extLst>
                <a:ext uri="{FF2B5EF4-FFF2-40B4-BE49-F238E27FC236}">
                  <a16:creationId xmlns:a16="http://schemas.microsoft.com/office/drawing/2014/main" id="{FCC57704-2EDF-3B4F-A23D-41F880D11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66">
              <a:extLst>
                <a:ext uri="{FF2B5EF4-FFF2-40B4-BE49-F238E27FC236}">
                  <a16:creationId xmlns:a16="http://schemas.microsoft.com/office/drawing/2014/main" id="{8A2BE1E1-1EC3-9049-9146-192AF1349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67">
              <a:extLst>
                <a:ext uri="{FF2B5EF4-FFF2-40B4-BE49-F238E27FC236}">
                  <a16:creationId xmlns:a16="http://schemas.microsoft.com/office/drawing/2014/main" id="{4745D5CD-470B-0D4E-BA04-7CC28B7BF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68">
              <a:extLst>
                <a:ext uri="{FF2B5EF4-FFF2-40B4-BE49-F238E27FC236}">
                  <a16:creationId xmlns:a16="http://schemas.microsoft.com/office/drawing/2014/main" id="{703827A5-1F8C-8E4D-B234-0139CDF5F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69">
              <a:extLst>
                <a:ext uri="{FF2B5EF4-FFF2-40B4-BE49-F238E27FC236}">
                  <a16:creationId xmlns:a16="http://schemas.microsoft.com/office/drawing/2014/main" id="{18766732-F41C-2046-BC1D-E064AEDF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70">
              <a:extLst>
                <a:ext uri="{FF2B5EF4-FFF2-40B4-BE49-F238E27FC236}">
                  <a16:creationId xmlns:a16="http://schemas.microsoft.com/office/drawing/2014/main" id="{8B025B24-6E1F-C742-860A-8189EDF2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71">
              <a:extLst>
                <a:ext uri="{FF2B5EF4-FFF2-40B4-BE49-F238E27FC236}">
                  <a16:creationId xmlns:a16="http://schemas.microsoft.com/office/drawing/2014/main" id="{782EC862-A7CB-B44B-82A1-4442543FF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72">
              <a:extLst>
                <a:ext uri="{FF2B5EF4-FFF2-40B4-BE49-F238E27FC236}">
                  <a16:creationId xmlns:a16="http://schemas.microsoft.com/office/drawing/2014/main" id="{FFEBCAB3-45B5-9649-A8CB-0BDEC57E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73">
              <a:extLst>
                <a:ext uri="{FF2B5EF4-FFF2-40B4-BE49-F238E27FC236}">
                  <a16:creationId xmlns:a16="http://schemas.microsoft.com/office/drawing/2014/main" id="{8995782E-9414-0C49-BEB2-99201C85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74">
              <a:extLst>
                <a:ext uri="{FF2B5EF4-FFF2-40B4-BE49-F238E27FC236}">
                  <a16:creationId xmlns:a16="http://schemas.microsoft.com/office/drawing/2014/main" id="{6C7738E9-CCA4-AF43-A057-0CB1B9259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75">
              <a:extLst>
                <a:ext uri="{FF2B5EF4-FFF2-40B4-BE49-F238E27FC236}">
                  <a16:creationId xmlns:a16="http://schemas.microsoft.com/office/drawing/2014/main" id="{CEF4674B-580C-D343-A704-66301E857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76">
              <a:extLst>
                <a:ext uri="{FF2B5EF4-FFF2-40B4-BE49-F238E27FC236}">
                  <a16:creationId xmlns:a16="http://schemas.microsoft.com/office/drawing/2014/main" id="{4F3502F4-523D-1F41-A894-4809E0EE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77">
              <a:extLst>
                <a:ext uri="{FF2B5EF4-FFF2-40B4-BE49-F238E27FC236}">
                  <a16:creationId xmlns:a16="http://schemas.microsoft.com/office/drawing/2014/main" id="{78B53E8F-5F96-6444-A5A5-B93D078E6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78">
              <a:extLst>
                <a:ext uri="{FF2B5EF4-FFF2-40B4-BE49-F238E27FC236}">
                  <a16:creationId xmlns:a16="http://schemas.microsoft.com/office/drawing/2014/main" id="{8B6F407C-CA35-A943-B145-9743F495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79">
              <a:extLst>
                <a:ext uri="{FF2B5EF4-FFF2-40B4-BE49-F238E27FC236}">
                  <a16:creationId xmlns:a16="http://schemas.microsoft.com/office/drawing/2014/main" id="{C1E9C34F-5BCD-3E4C-92A2-4181A6DB2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80">
              <a:extLst>
                <a:ext uri="{FF2B5EF4-FFF2-40B4-BE49-F238E27FC236}">
                  <a16:creationId xmlns:a16="http://schemas.microsoft.com/office/drawing/2014/main" id="{D120F70E-C4B7-9747-8605-8B7BF8C9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81">
              <a:extLst>
                <a:ext uri="{FF2B5EF4-FFF2-40B4-BE49-F238E27FC236}">
                  <a16:creationId xmlns:a16="http://schemas.microsoft.com/office/drawing/2014/main" id="{202A74B2-2546-3742-A86A-E5B9AD8B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82">
              <a:extLst>
                <a:ext uri="{FF2B5EF4-FFF2-40B4-BE49-F238E27FC236}">
                  <a16:creationId xmlns:a16="http://schemas.microsoft.com/office/drawing/2014/main" id="{A8FF59B3-2ABD-8443-AEF5-F6672DBDE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83">
              <a:extLst>
                <a:ext uri="{FF2B5EF4-FFF2-40B4-BE49-F238E27FC236}">
                  <a16:creationId xmlns:a16="http://schemas.microsoft.com/office/drawing/2014/main" id="{4FA66405-44C3-E841-99EB-F84AF646E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84">
              <a:extLst>
                <a:ext uri="{FF2B5EF4-FFF2-40B4-BE49-F238E27FC236}">
                  <a16:creationId xmlns:a16="http://schemas.microsoft.com/office/drawing/2014/main" id="{48676B55-6479-2740-AE20-CA7CF2108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85">
              <a:extLst>
                <a:ext uri="{FF2B5EF4-FFF2-40B4-BE49-F238E27FC236}">
                  <a16:creationId xmlns:a16="http://schemas.microsoft.com/office/drawing/2014/main" id="{36377A97-61D5-DF48-9729-FA8E6FDFA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86">
              <a:extLst>
                <a:ext uri="{FF2B5EF4-FFF2-40B4-BE49-F238E27FC236}">
                  <a16:creationId xmlns:a16="http://schemas.microsoft.com/office/drawing/2014/main" id="{B5660D09-DCD6-1B4D-A4FD-35AA63C39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87">
              <a:extLst>
                <a:ext uri="{FF2B5EF4-FFF2-40B4-BE49-F238E27FC236}">
                  <a16:creationId xmlns:a16="http://schemas.microsoft.com/office/drawing/2014/main" id="{93E7867C-ACFA-794B-855A-B4F3B428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88">
              <a:extLst>
                <a:ext uri="{FF2B5EF4-FFF2-40B4-BE49-F238E27FC236}">
                  <a16:creationId xmlns:a16="http://schemas.microsoft.com/office/drawing/2014/main" id="{7FCD0DA6-F1ED-9249-B1DE-EA33B0DE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89">
              <a:extLst>
                <a:ext uri="{FF2B5EF4-FFF2-40B4-BE49-F238E27FC236}">
                  <a16:creationId xmlns:a16="http://schemas.microsoft.com/office/drawing/2014/main" id="{BEF721AF-98C2-8C4D-93D5-97B10208C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90">
              <a:extLst>
                <a:ext uri="{FF2B5EF4-FFF2-40B4-BE49-F238E27FC236}">
                  <a16:creationId xmlns:a16="http://schemas.microsoft.com/office/drawing/2014/main" id="{B5D3309A-D584-7842-A893-03C098656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91">
              <a:extLst>
                <a:ext uri="{FF2B5EF4-FFF2-40B4-BE49-F238E27FC236}">
                  <a16:creationId xmlns:a16="http://schemas.microsoft.com/office/drawing/2014/main" id="{D8D87266-9F31-5B47-B72D-958C3279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92">
              <a:extLst>
                <a:ext uri="{FF2B5EF4-FFF2-40B4-BE49-F238E27FC236}">
                  <a16:creationId xmlns:a16="http://schemas.microsoft.com/office/drawing/2014/main" id="{3D2AA0D7-13AE-2442-B310-C5B98195D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93">
              <a:extLst>
                <a:ext uri="{FF2B5EF4-FFF2-40B4-BE49-F238E27FC236}">
                  <a16:creationId xmlns:a16="http://schemas.microsoft.com/office/drawing/2014/main" id="{E7672F5F-F976-F242-ADE1-F66EDE3A2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94">
              <a:extLst>
                <a:ext uri="{FF2B5EF4-FFF2-40B4-BE49-F238E27FC236}">
                  <a16:creationId xmlns:a16="http://schemas.microsoft.com/office/drawing/2014/main" id="{11353422-CAA2-0642-9C03-A478B55F9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95">
              <a:extLst>
                <a:ext uri="{FF2B5EF4-FFF2-40B4-BE49-F238E27FC236}">
                  <a16:creationId xmlns:a16="http://schemas.microsoft.com/office/drawing/2014/main" id="{C963963C-7B81-7E42-AE28-0DDD8C57E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96">
              <a:extLst>
                <a:ext uri="{FF2B5EF4-FFF2-40B4-BE49-F238E27FC236}">
                  <a16:creationId xmlns:a16="http://schemas.microsoft.com/office/drawing/2014/main" id="{4045CDFD-F4FB-3C40-A692-66A311895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97">
              <a:extLst>
                <a:ext uri="{FF2B5EF4-FFF2-40B4-BE49-F238E27FC236}">
                  <a16:creationId xmlns:a16="http://schemas.microsoft.com/office/drawing/2014/main" id="{988D155C-03FC-2449-B568-9E761AB9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98">
              <a:extLst>
                <a:ext uri="{FF2B5EF4-FFF2-40B4-BE49-F238E27FC236}">
                  <a16:creationId xmlns:a16="http://schemas.microsoft.com/office/drawing/2014/main" id="{2F22AB63-A9F9-474D-B89F-8BFB2FEB3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99">
              <a:extLst>
                <a:ext uri="{FF2B5EF4-FFF2-40B4-BE49-F238E27FC236}">
                  <a16:creationId xmlns:a16="http://schemas.microsoft.com/office/drawing/2014/main" id="{F9D7E99C-EB6B-E544-8BC4-73732289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00">
              <a:extLst>
                <a:ext uri="{FF2B5EF4-FFF2-40B4-BE49-F238E27FC236}">
                  <a16:creationId xmlns:a16="http://schemas.microsoft.com/office/drawing/2014/main" id="{A1039138-A5F7-7443-B2D0-E48E9A762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01">
              <a:extLst>
                <a:ext uri="{FF2B5EF4-FFF2-40B4-BE49-F238E27FC236}">
                  <a16:creationId xmlns:a16="http://schemas.microsoft.com/office/drawing/2014/main" id="{9CDBFF3F-9818-3547-BD9E-90B8C318E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02">
              <a:extLst>
                <a:ext uri="{FF2B5EF4-FFF2-40B4-BE49-F238E27FC236}">
                  <a16:creationId xmlns:a16="http://schemas.microsoft.com/office/drawing/2014/main" id="{24E121C5-07BB-B24E-A217-0F94C1E2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03">
              <a:extLst>
                <a:ext uri="{FF2B5EF4-FFF2-40B4-BE49-F238E27FC236}">
                  <a16:creationId xmlns:a16="http://schemas.microsoft.com/office/drawing/2014/main" id="{05B797EF-BC96-7D44-852E-5DF50B160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04">
              <a:extLst>
                <a:ext uri="{FF2B5EF4-FFF2-40B4-BE49-F238E27FC236}">
                  <a16:creationId xmlns:a16="http://schemas.microsoft.com/office/drawing/2014/main" id="{40275952-2DAD-B64B-A525-FB1432EB5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05">
              <a:extLst>
                <a:ext uri="{FF2B5EF4-FFF2-40B4-BE49-F238E27FC236}">
                  <a16:creationId xmlns:a16="http://schemas.microsoft.com/office/drawing/2014/main" id="{AC96F438-DB33-CE49-871B-9D17983F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06">
              <a:extLst>
                <a:ext uri="{FF2B5EF4-FFF2-40B4-BE49-F238E27FC236}">
                  <a16:creationId xmlns:a16="http://schemas.microsoft.com/office/drawing/2014/main" id="{EF936ED8-942F-3E42-9A28-6A3BD3F95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07">
              <a:extLst>
                <a:ext uri="{FF2B5EF4-FFF2-40B4-BE49-F238E27FC236}">
                  <a16:creationId xmlns:a16="http://schemas.microsoft.com/office/drawing/2014/main" id="{58E3A199-9D42-9C4F-91F8-C1376D25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08">
              <a:extLst>
                <a:ext uri="{FF2B5EF4-FFF2-40B4-BE49-F238E27FC236}">
                  <a16:creationId xmlns:a16="http://schemas.microsoft.com/office/drawing/2014/main" id="{58269ED8-F842-3D47-B0DE-8E229F5F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09">
              <a:extLst>
                <a:ext uri="{FF2B5EF4-FFF2-40B4-BE49-F238E27FC236}">
                  <a16:creationId xmlns:a16="http://schemas.microsoft.com/office/drawing/2014/main" id="{A122DD12-8248-BB44-8BEC-0926C4EA8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10">
              <a:extLst>
                <a:ext uri="{FF2B5EF4-FFF2-40B4-BE49-F238E27FC236}">
                  <a16:creationId xmlns:a16="http://schemas.microsoft.com/office/drawing/2014/main" id="{64FFBD67-AC8D-1047-BAC7-E8FAF493E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11">
              <a:extLst>
                <a:ext uri="{FF2B5EF4-FFF2-40B4-BE49-F238E27FC236}">
                  <a16:creationId xmlns:a16="http://schemas.microsoft.com/office/drawing/2014/main" id="{8DCE80EE-AA01-3C4E-930F-D8B075D3C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12">
              <a:extLst>
                <a:ext uri="{FF2B5EF4-FFF2-40B4-BE49-F238E27FC236}">
                  <a16:creationId xmlns:a16="http://schemas.microsoft.com/office/drawing/2014/main" id="{451257DE-EA21-884B-8EE8-D841618C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13">
              <a:extLst>
                <a:ext uri="{FF2B5EF4-FFF2-40B4-BE49-F238E27FC236}">
                  <a16:creationId xmlns:a16="http://schemas.microsoft.com/office/drawing/2014/main" id="{4D118747-5D7D-4149-A620-6190F566A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14">
              <a:extLst>
                <a:ext uri="{FF2B5EF4-FFF2-40B4-BE49-F238E27FC236}">
                  <a16:creationId xmlns:a16="http://schemas.microsoft.com/office/drawing/2014/main" id="{F63F27D4-F4AD-E341-AB70-76BCB1190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15">
              <a:extLst>
                <a:ext uri="{FF2B5EF4-FFF2-40B4-BE49-F238E27FC236}">
                  <a16:creationId xmlns:a16="http://schemas.microsoft.com/office/drawing/2014/main" id="{46F545AC-8693-184F-8B95-C0DB65E2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16">
              <a:extLst>
                <a:ext uri="{FF2B5EF4-FFF2-40B4-BE49-F238E27FC236}">
                  <a16:creationId xmlns:a16="http://schemas.microsoft.com/office/drawing/2014/main" id="{64A9B0E0-D491-E14D-97AE-FCF3C6931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17">
              <a:extLst>
                <a:ext uri="{FF2B5EF4-FFF2-40B4-BE49-F238E27FC236}">
                  <a16:creationId xmlns:a16="http://schemas.microsoft.com/office/drawing/2014/main" id="{2B773206-802E-8D49-881E-69B45456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18">
              <a:extLst>
                <a:ext uri="{FF2B5EF4-FFF2-40B4-BE49-F238E27FC236}">
                  <a16:creationId xmlns:a16="http://schemas.microsoft.com/office/drawing/2014/main" id="{1E4E85F1-E9B6-DE49-A74D-643BFC745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19">
              <a:extLst>
                <a:ext uri="{FF2B5EF4-FFF2-40B4-BE49-F238E27FC236}">
                  <a16:creationId xmlns:a16="http://schemas.microsoft.com/office/drawing/2014/main" id="{740C974D-9CE5-CC47-85C3-8A056A14C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20">
              <a:extLst>
                <a:ext uri="{FF2B5EF4-FFF2-40B4-BE49-F238E27FC236}">
                  <a16:creationId xmlns:a16="http://schemas.microsoft.com/office/drawing/2014/main" id="{98648BB5-B2EF-304D-A76D-A0707CD64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21">
              <a:extLst>
                <a:ext uri="{FF2B5EF4-FFF2-40B4-BE49-F238E27FC236}">
                  <a16:creationId xmlns:a16="http://schemas.microsoft.com/office/drawing/2014/main" id="{969D6537-6CB0-D644-8CA4-85D4BA0A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22">
              <a:extLst>
                <a:ext uri="{FF2B5EF4-FFF2-40B4-BE49-F238E27FC236}">
                  <a16:creationId xmlns:a16="http://schemas.microsoft.com/office/drawing/2014/main" id="{5A4B11CA-3B54-CB4D-8319-E7D0EBBD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23">
              <a:extLst>
                <a:ext uri="{FF2B5EF4-FFF2-40B4-BE49-F238E27FC236}">
                  <a16:creationId xmlns:a16="http://schemas.microsoft.com/office/drawing/2014/main" id="{BDA3A394-E1B8-EE47-AE39-C2484200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24">
              <a:extLst>
                <a:ext uri="{FF2B5EF4-FFF2-40B4-BE49-F238E27FC236}">
                  <a16:creationId xmlns:a16="http://schemas.microsoft.com/office/drawing/2014/main" id="{DB378107-198B-214A-B33B-DF0739ABB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25">
              <a:extLst>
                <a:ext uri="{FF2B5EF4-FFF2-40B4-BE49-F238E27FC236}">
                  <a16:creationId xmlns:a16="http://schemas.microsoft.com/office/drawing/2014/main" id="{FE772382-533E-1946-BD64-6E972877A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26">
              <a:extLst>
                <a:ext uri="{FF2B5EF4-FFF2-40B4-BE49-F238E27FC236}">
                  <a16:creationId xmlns:a16="http://schemas.microsoft.com/office/drawing/2014/main" id="{37F787A1-BA61-5F4A-98A5-1576F08D0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27">
              <a:extLst>
                <a:ext uri="{FF2B5EF4-FFF2-40B4-BE49-F238E27FC236}">
                  <a16:creationId xmlns:a16="http://schemas.microsoft.com/office/drawing/2014/main" id="{A7BA3A3C-4937-EF46-BCCE-59BFAEDA4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28">
              <a:extLst>
                <a:ext uri="{FF2B5EF4-FFF2-40B4-BE49-F238E27FC236}">
                  <a16:creationId xmlns:a16="http://schemas.microsoft.com/office/drawing/2014/main" id="{D113CE5D-CC92-CD40-8B8A-7DD678664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29">
              <a:extLst>
                <a:ext uri="{FF2B5EF4-FFF2-40B4-BE49-F238E27FC236}">
                  <a16:creationId xmlns:a16="http://schemas.microsoft.com/office/drawing/2014/main" id="{54C452D0-7762-0045-8BCA-5DAFDE40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30">
              <a:extLst>
                <a:ext uri="{FF2B5EF4-FFF2-40B4-BE49-F238E27FC236}">
                  <a16:creationId xmlns:a16="http://schemas.microsoft.com/office/drawing/2014/main" id="{A66181A5-A812-E24C-B27F-8329E678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31">
              <a:extLst>
                <a:ext uri="{FF2B5EF4-FFF2-40B4-BE49-F238E27FC236}">
                  <a16:creationId xmlns:a16="http://schemas.microsoft.com/office/drawing/2014/main" id="{E8829EF1-F2C6-1649-9186-6270F58D6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32">
              <a:extLst>
                <a:ext uri="{FF2B5EF4-FFF2-40B4-BE49-F238E27FC236}">
                  <a16:creationId xmlns:a16="http://schemas.microsoft.com/office/drawing/2014/main" id="{909E3C6B-2E6E-CB4B-87BE-ED0BD2378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33">
              <a:extLst>
                <a:ext uri="{FF2B5EF4-FFF2-40B4-BE49-F238E27FC236}">
                  <a16:creationId xmlns:a16="http://schemas.microsoft.com/office/drawing/2014/main" id="{9148BA78-F656-E144-8F49-00E090FC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34">
              <a:extLst>
                <a:ext uri="{FF2B5EF4-FFF2-40B4-BE49-F238E27FC236}">
                  <a16:creationId xmlns:a16="http://schemas.microsoft.com/office/drawing/2014/main" id="{42FA82F3-72FF-E84B-808C-5EFD8E8E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35">
              <a:extLst>
                <a:ext uri="{FF2B5EF4-FFF2-40B4-BE49-F238E27FC236}">
                  <a16:creationId xmlns:a16="http://schemas.microsoft.com/office/drawing/2014/main" id="{96777BE4-A68E-824B-8F46-CCD64C581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36">
              <a:extLst>
                <a:ext uri="{FF2B5EF4-FFF2-40B4-BE49-F238E27FC236}">
                  <a16:creationId xmlns:a16="http://schemas.microsoft.com/office/drawing/2014/main" id="{250DA335-8CD7-F94F-9D03-D3DD00AD3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37">
              <a:extLst>
                <a:ext uri="{FF2B5EF4-FFF2-40B4-BE49-F238E27FC236}">
                  <a16:creationId xmlns:a16="http://schemas.microsoft.com/office/drawing/2014/main" id="{9C1DDF37-0151-2647-892E-48D166913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38">
              <a:extLst>
                <a:ext uri="{FF2B5EF4-FFF2-40B4-BE49-F238E27FC236}">
                  <a16:creationId xmlns:a16="http://schemas.microsoft.com/office/drawing/2014/main" id="{2FAA77CB-E3C8-F346-973F-A41109BBE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39">
              <a:extLst>
                <a:ext uri="{FF2B5EF4-FFF2-40B4-BE49-F238E27FC236}">
                  <a16:creationId xmlns:a16="http://schemas.microsoft.com/office/drawing/2014/main" id="{A18296BE-AD84-F845-80BB-A8982CC0B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40">
              <a:extLst>
                <a:ext uri="{FF2B5EF4-FFF2-40B4-BE49-F238E27FC236}">
                  <a16:creationId xmlns:a16="http://schemas.microsoft.com/office/drawing/2014/main" id="{8AE83642-3FA7-BF44-9CA6-2C773F090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41">
              <a:extLst>
                <a:ext uri="{FF2B5EF4-FFF2-40B4-BE49-F238E27FC236}">
                  <a16:creationId xmlns:a16="http://schemas.microsoft.com/office/drawing/2014/main" id="{9F78209B-5A70-594A-B9DD-FAB54F2B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42">
              <a:extLst>
                <a:ext uri="{FF2B5EF4-FFF2-40B4-BE49-F238E27FC236}">
                  <a16:creationId xmlns:a16="http://schemas.microsoft.com/office/drawing/2014/main" id="{C7299320-5B65-E742-8054-500A0010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43">
              <a:extLst>
                <a:ext uri="{FF2B5EF4-FFF2-40B4-BE49-F238E27FC236}">
                  <a16:creationId xmlns:a16="http://schemas.microsoft.com/office/drawing/2014/main" id="{3FEBC687-A3D7-7647-B453-3C6BEB493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44">
              <a:extLst>
                <a:ext uri="{FF2B5EF4-FFF2-40B4-BE49-F238E27FC236}">
                  <a16:creationId xmlns:a16="http://schemas.microsoft.com/office/drawing/2014/main" id="{6C89000E-1587-4341-905C-49B04ED80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45">
              <a:extLst>
                <a:ext uri="{FF2B5EF4-FFF2-40B4-BE49-F238E27FC236}">
                  <a16:creationId xmlns:a16="http://schemas.microsoft.com/office/drawing/2014/main" id="{84D721DA-8DF9-184A-9C36-E29466F4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46">
              <a:extLst>
                <a:ext uri="{FF2B5EF4-FFF2-40B4-BE49-F238E27FC236}">
                  <a16:creationId xmlns:a16="http://schemas.microsoft.com/office/drawing/2014/main" id="{2E388CF6-2AB9-CD46-B35E-F07DB4775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47">
              <a:extLst>
                <a:ext uri="{FF2B5EF4-FFF2-40B4-BE49-F238E27FC236}">
                  <a16:creationId xmlns:a16="http://schemas.microsoft.com/office/drawing/2014/main" id="{C425D92A-18EF-D046-BE08-5F555F1BD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48">
              <a:extLst>
                <a:ext uri="{FF2B5EF4-FFF2-40B4-BE49-F238E27FC236}">
                  <a16:creationId xmlns:a16="http://schemas.microsoft.com/office/drawing/2014/main" id="{DB3D9E30-C5D4-A240-9ECB-6F8FD4A5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49">
              <a:extLst>
                <a:ext uri="{FF2B5EF4-FFF2-40B4-BE49-F238E27FC236}">
                  <a16:creationId xmlns:a16="http://schemas.microsoft.com/office/drawing/2014/main" id="{05BBA183-6DE0-E14A-9C3D-DBF9EA26A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50">
              <a:extLst>
                <a:ext uri="{FF2B5EF4-FFF2-40B4-BE49-F238E27FC236}">
                  <a16:creationId xmlns:a16="http://schemas.microsoft.com/office/drawing/2014/main" id="{A2252F94-C0CE-084A-B465-356908E88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51">
              <a:extLst>
                <a:ext uri="{FF2B5EF4-FFF2-40B4-BE49-F238E27FC236}">
                  <a16:creationId xmlns:a16="http://schemas.microsoft.com/office/drawing/2014/main" id="{22AC8128-5751-7642-9297-1549330D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52">
              <a:extLst>
                <a:ext uri="{FF2B5EF4-FFF2-40B4-BE49-F238E27FC236}">
                  <a16:creationId xmlns:a16="http://schemas.microsoft.com/office/drawing/2014/main" id="{050DD6A2-420A-9040-A9CD-BB45072D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53">
              <a:extLst>
                <a:ext uri="{FF2B5EF4-FFF2-40B4-BE49-F238E27FC236}">
                  <a16:creationId xmlns:a16="http://schemas.microsoft.com/office/drawing/2014/main" id="{78C6792A-0DB7-5049-BD5C-733C58C5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54">
              <a:extLst>
                <a:ext uri="{FF2B5EF4-FFF2-40B4-BE49-F238E27FC236}">
                  <a16:creationId xmlns:a16="http://schemas.microsoft.com/office/drawing/2014/main" id="{9DFFDD95-A029-964D-AED6-48C78FEA7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55">
              <a:extLst>
                <a:ext uri="{FF2B5EF4-FFF2-40B4-BE49-F238E27FC236}">
                  <a16:creationId xmlns:a16="http://schemas.microsoft.com/office/drawing/2014/main" id="{08B24163-DF20-1F46-B059-834149C7E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56">
              <a:extLst>
                <a:ext uri="{FF2B5EF4-FFF2-40B4-BE49-F238E27FC236}">
                  <a16:creationId xmlns:a16="http://schemas.microsoft.com/office/drawing/2014/main" id="{A9F51866-EE0B-DF41-8C9F-0515CEC8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57">
              <a:extLst>
                <a:ext uri="{FF2B5EF4-FFF2-40B4-BE49-F238E27FC236}">
                  <a16:creationId xmlns:a16="http://schemas.microsoft.com/office/drawing/2014/main" id="{27436DAF-F6D9-0C44-90CF-1F3B8AF52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58">
              <a:extLst>
                <a:ext uri="{FF2B5EF4-FFF2-40B4-BE49-F238E27FC236}">
                  <a16:creationId xmlns:a16="http://schemas.microsoft.com/office/drawing/2014/main" id="{0E38AE00-F9A2-F04F-989B-4EBA35E6B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59">
              <a:extLst>
                <a:ext uri="{FF2B5EF4-FFF2-40B4-BE49-F238E27FC236}">
                  <a16:creationId xmlns:a16="http://schemas.microsoft.com/office/drawing/2014/main" id="{8979F60C-64EB-264E-938A-CE557EB7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60">
              <a:extLst>
                <a:ext uri="{FF2B5EF4-FFF2-40B4-BE49-F238E27FC236}">
                  <a16:creationId xmlns:a16="http://schemas.microsoft.com/office/drawing/2014/main" id="{AA3DCEFD-3011-114D-80EB-99FD7DA3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61">
              <a:extLst>
                <a:ext uri="{FF2B5EF4-FFF2-40B4-BE49-F238E27FC236}">
                  <a16:creationId xmlns:a16="http://schemas.microsoft.com/office/drawing/2014/main" id="{4A915374-E2C8-1344-A3C2-DF546FB2F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62">
              <a:extLst>
                <a:ext uri="{FF2B5EF4-FFF2-40B4-BE49-F238E27FC236}">
                  <a16:creationId xmlns:a16="http://schemas.microsoft.com/office/drawing/2014/main" id="{A2A20AFC-7A19-6C4E-95AD-BBCF4843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63">
              <a:extLst>
                <a:ext uri="{FF2B5EF4-FFF2-40B4-BE49-F238E27FC236}">
                  <a16:creationId xmlns:a16="http://schemas.microsoft.com/office/drawing/2014/main" id="{49248BAF-B842-3147-96F9-043E4742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64">
              <a:extLst>
                <a:ext uri="{FF2B5EF4-FFF2-40B4-BE49-F238E27FC236}">
                  <a16:creationId xmlns:a16="http://schemas.microsoft.com/office/drawing/2014/main" id="{0EA32AC8-DDD0-D144-A7FB-04323127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65">
              <a:extLst>
                <a:ext uri="{FF2B5EF4-FFF2-40B4-BE49-F238E27FC236}">
                  <a16:creationId xmlns:a16="http://schemas.microsoft.com/office/drawing/2014/main" id="{9210ED2C-0045-E34F-8CB9-DDEE48491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66">
              <a:extLst>
                <a:ext uri="{FF2B5EF4-FFF2-40B4-BE49-F238E27FC236}">
                  <a16:creationId xmlns:a16="http://schemas.microsoft.com/office/drawing/2014/main" id="{00ACFD3A-2132-224A-A922-A4AA859DE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67">
              <a:extLst>
                <a:ext uri="{FF2B5EF4-FFF2-40B4-BE49-F238E27FC236}">
                  <a16:creationId xmlns:a16="http://schemas.microsoft.com/office/drawing/2014/main" id="{E263B722-E196-E547-BBAA-544D6943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68">
              <a:extLst>
                <a:ext uri="{FF2B5EF4-FFF2-40B4-BE49-F238E27FC236}">
                  <a16:creationId xmlns:a16="http://schemas.microsoft.com/office/drawing/2014/main" id="{57B39C4D-79B8-394E-8F52-A2A7F815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69">
              <a:extLst>
                <a:ext uri="{FF2B5EF4-FFF2-40B4-BE49-F238E27FC236}">
                  <a16:creationId xmlns:a16="http://schemas.microsoft.com/office/drawing/2014/main" id="{8277E1F0-B31E-FA43-A7E8-03EB0E833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70">
              <a:extLst>
                <a:ext uri="{FF2B5EF4-FFF2-40B4-BE49-F238E27FC236}">
                  <a16:creationId xmlns:a16="http://schemas.microsoft.com/office/drawing/2014/main" id="{69299D95-6A58-7643-9107-50C1667FC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71">
              <a:extLst>
                <a:ext uri="{FF2B5EF4-FFF2-40B4-BE49-F238E27FC236}">
                  <a16:creationId xmlns:a16="http://schemas.microsoft.com/office/drawing/2014/main" id="{2126526A-37DC-2D4C-9B53-130D3CC6F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72">
              <a:extLst>
                <a:ext uri="{FF2B5EF4-FFF2-40B4-BE49-F238E27FC236}">
                  <a16:creationId xmlns:a16="http://schemas.microsoft.com/office/drawing/2014/main" id="{62F59AF5-8EBE-BA43-97C2-9357B6621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73">
              <a:extLst>
                <a:ext uri="{FF2B5EF4-FFF2-40B4-BE49-F238E27FC236}">
                  <a16:creationId xmlns:a16="http://schemas.microsoft.com/office/drawing/2014/main" id="{5986A098-CAF6-404B-B83A-16DD30745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74">
              <a:extLst>
                <a:ext uri="{FF2B5EF4-FFF2-40B4-BE49-F238E27FC236}">
                  <a16:creationId xmlns:a16="http://schemas.microsoft.com/office/drawing/2014/main" id="{5CDCA67C-C632-AA41-AACB-FA520E16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75">
              <a:extLst>
                <a:ext uri="{FF2B5EF4-FFF2-40B4-BE49-F238E27FC236}">
                  <a16:creationId xmlns:a16="http://schemas.microsoft.com/office/drawing/2014/main" id="{AA39DBDB-7563-FB44-86C0-4394AFAF4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76">
              <a:extLst>
                <a:ext uri="{FF2B5EF4-FFF2-40B4-BE49-F238E27FC236}">
                  <a16:creationId xmlns:a16="http://schemas.microsoft.com/office/drawing/2014/main" id="{BE16B038-4506-284E-9FC0-193C6924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77">
              <a:extLst>
                <a:ext uri="{FF2B5EF4-FFF2-40B4-BE49-F238E27FC236}">
                  <a16:creationId xmlns:a16="http://schemas.microsoft.com/office/drawing/2014/main" id="{7F74824D-1AA0-B24C-A6FC-E24CFDF5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78">
              <a:extLst>
                <a:ext uri="{FF2B5EF4-FFF2-40B4-BE49-F238E27FC236}">
                  <a16:creationId xmlns:a16="http://schemas.microsoft.com/office/drawing/2014/main" id="{4B598320-3FB7-CC4C-8313-52179E1E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79">
              <a:extLst>
                <a:ext uri="{FF2B5EF4-FFF2-40B4-BE49-F238E27FC236}">
                  <a16:creationId xmlns:a16="http://schemas.microsoft.com/office/drawing/2014/main" id="{7C9E024E-97DB-E845-A74B-9A24F5D82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80">
              <a:extLst>
                <a:ext uri="{FF2B5EF4-FFF2-40B4-BE49-F238E27FC236}">
                  <a16:creationId xmlns:a16="http://schemas.microsoft.com/office/drawing/2014/main" id="{EFF6FF5C-45DE-5E43-AE3C-6B9CCF963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82">
              <a:extLst>
                <a:ext uri="{FF2B5EF4-FFF2-40B4-BE49-F238E27FC236}">
                  <a16:creationId xmlns:a16="http://schemas.microsoft.com/office/drawing/2014/main" id="{795302BF-5C93-654C-8A96-B0D06260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83">
              <a:extLst>
                <a:ext uri="{FF2B5EF4-FFF2-40B4-BE49-F238E27FC236}">
                  <a16:creationId xmlns:a16="http://schemas.microsoft.com/office/drawing/2014/main" id="{622B8372-9D5E-7743-8E3F-156FB35F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84">
              <a:extLst>
                <a:ext uri="{FF2B5EF4-FFF2-40B4-BE49-F238E27FC236}">
                  <a16:creationId xmlns:a16="http://schemas.microsoft.com/office/drawing/2014/main" id="{8A0D5F95-694B-7646-952A-7E2AD72C9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85">
              <a:extLst>
                <a:ext uri="{FF2B5EF4-FFF2-40B4-BE49-F238E27FC236}">
                  <a16:creationId xmlns:a16="http://schemas.microsoft.com/office/drawing/2014/main" id="{FF1D2276-C633-444B-BFE6-385DFBE6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86">
              <a:extLst>
                <a:ext uri="{FF2B5EF4-FFF2-40B4-BE49-F238E27FC236}">
                  <a16:creationId xmlns:a16="http://schemas.microsoft.com/office/drawing/2014/main" id="{304E8527-F40C-774E-BA08-4124EFAE0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87">
              <a:extLst>
                <a:ext uri="{FF2B5EF4-FFF2-40B4-BE49-F238E27FC236}">
                  <a16:creationId xmlns:a16="http://schemas.microsoft.com/office/drawing/2014/main" id="{797BAB56-5B8B-464B-A74F-33D4E12D6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88">
              <a:extLst>
                <a:ext uri="{FF2B5EF4-FFF2-40B4-BE49-F238E27FC236}">
                  <a16:creationId xmlns:a16="http://schemas.microsoft.com/office/drawing/2014/main" id="{E473C079-2B52-DA42-9F4A-3412D187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89">
              <a:extLst>
                <a:ext uri="{FF2B5EF4-FFF2-40B4-BE49-F238E27FC236}">
                  <a16:creationId xmlns:a16="http://schemas.microsoft.com/office/drawing/2014/main" id="{F6378539-BFDD-8C4E-B2B4-71AB0450C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90">
              <a:extLst>
                <a:ext uri="{FF2B5EF4-FFF2-40B4-BE49-F238E27FC236}">
                  <a16:creationId xmlns:a16="http://schemas.microsoft.com/office/drawing/2014/main" id="{77515B0A-9F38-C64C-807A-C6541E0E1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91">
              <a:extLst>
                <a:ext uri="{FF2B5EF4-FFF2-40B4-BE49-F238E27FC236}">
                  <a16:creationId xmlns:a16="http://schemas.microsoft.com/office/drawing/2014/main" id="{66FFC226-529F-104E-B085-870E46B8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92">
              <a:extLst>
                <a:ext uri="{FF2B5EF4-FFF2-40B4-BE49-F238E27FC236}">
                  <a16:creationId xmlns:a16="http://schemas.microsoft.com/office/drawing/2014/main" id="{6375AEC4-5902-E741-A3F8-81B30935E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93">
              <a:extLst>
                <a:ext uri="{FF2B5EF4-FFF2-40B4-BE49-F238E27FC236}">
                  <a16:creationId xmlns:a16="http://schemas.microsoft.com/office/drawing/2014/main" id="{20DDFB2B-B0AB-7F49-98AE-87F451BF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94">
              <a:extLst>
                <a:ext uri="{FF2B5EF4-FFF2-40B4-BE49-F238E27FC236}">
                  <a16:creationId xmlns:a16="http://schemas.microsoft.com/office/drawing/2014/main" id="{91B8B50C-9481-4642-A237-2E352A446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95">
              <a:extLst>
                <a:ext uri="{FF2B5EF4-FFF2-40B4-BE49-F238E27FC236}">
                  <a16:creationId xmlns:a16="http://schemas.microsoft.com/office/drawing/2014/main" id="{E1AB3F2C-30B7-4D4E-9119-73E2DCE87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96">
              <a:extLst>
                <a:ext uri="{FF2B5EF4-FFF2-40B4-BE49-F238E27FC236}">
                  <a16:creationId xmlns:a16="http://schemas.microsoft.com/office/drawing/2014/main" id="{5A96C890-24AC-9A4A-9BE6-06EB51168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97">
              <a:extLst>
                <a:ext uri="{FF2B5EF4-FFF2-40B4-BE49-F238E27FC236}">
                  <a16:creationId xmlns:a16="http://schemas.microsoft.com/office/drawing/2014/main" id="{E9CF9EBF-59E8-0642-8549-12B46C952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57557078-05D3-D143-A7A7-290893D747C5}"/>
              </a:ext>
            </a:extLst>
          </p:cNvPr>
          <p:cNvGrpSpPr/>
          <p:nvPr/>
        </p:nvGrpSpPr>
        <p:grpSpPr>
          <a:xfrm>
            <a:off x="8994107" y="6429375"/>
            <a:ext cx="709346" cy="1442712"/>
            <a:chOff x="19432391" y="3368473"/>
            <a:chExt cx="1069876" cy="2175981"/>
          </a:xfrm>
        </p:grpSpPr>
        <p:sp>
          <p:nvSpPr>
            <p:cNvPr id="452" name="Freeform 3">
              <a:extLst>
                <a:ext uri="{FF2B5EF4-FFF2-40B4-BE49-F238E27FC236}">
                  <a16:creationId xmlns:a16="http://schemas.microsoft.com/office/drawing/2014/main" id="{3DA63668-7B77-D744-A7A7-D07EEF0CB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Freeform 4">
              <a:extLst>
                <a:ext uri="{FF2B5EF4-FFF2-40B4-BE49-F238E27FC236}">
                  <a16:creationId xmlns:a16="http://schemas.microsoft.com/office/drawing/2014/main" id="{666F2623-5451-9B40-884C-5F6870EC2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89AB67A-B34A-9641-A48A-E825FE0C1CE8}"/>
              </a:ext>
            </a:extLst>
          </p:cNvPr>
          <p:cNvGrpSpPr/>
          <p:nvPr/>
        </p:nvGrpSpPr>
        <p:grpSpPr>
          <a:xfrm>
            <a:off x="10980664" y="9286875"/>
            <a:ext cx="703546" cy="1442711"/>
            <a:chOff x="16956638" y="3368474"/>
            <a:chExt cx="1061128" cy="2175979"/>
          </a:xfrm>
        </p:grpSpPr>
        <p:sp>
          <p:nvSpPr>
            <p:cNvPr id="455" name="Freeform 1">
              <a:extLst>
                <a:ext uri="{FF2B5EF4-FFF2-40B4-BE49-F238E27FC236}">
                  <a16:creationId xmlns:a16="http://schemas.microsoft.com/office/drawing/2014/main" id="{657B188F-EE9B-294D-ACCC-0985DA6E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Freeform 2">
              <a:extLst>
                <a:ext uri="{FF2B5EF4-FFF2-40B4-BE49-F238E27FC236}">
                  <a16:creationId xmlns:a16="http://schemas.microsoft.com/office/drawing/2014/main" id="{3F97667D-C170-4548-A75B-9140DC08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98DC4DF-614F-FA49-B209-65580142EE4C}"/>
              </a:ext>
            </a:extLst>
          </p:cNvPr>
          <p:cNvGrpSpPr/>
          <p:nvPr/>
        </p:nvGrpSpPr>
        <p:grpSpPr>
          <a:xfrm>
            <a:off x="14594807" y="8343900"/>
            <a:ext cx="709346" cy="1442712"/>
            <a:chOff x="19432391" y="3368473"/>
            <a:chExt cx="1069876" cy="2175981"/>
          </a:xfrm>
        </p:grpSpPr>
        <p:sp>
          <p:nvSpPr>
            <p:cNvPr id="458" name="Freeform 3">
              <a:extLst>
                <a:ext uri="{FF2B5EF4-FFF2-40B4-BE49-F238E27FC236}">
                  <a16:creationId xmlns:a16="http://schemas.microsoft.com/office/drawing/2014/main" id="{59E08DCF-F260-A44F-8C74-97543F1FC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Freeform 4">
              <a:extLst>
                <a:ext uri="{FF2B5EF4-FFF2-40B4-BE49-F238E27FC236}">
                  <a16:creationId xmlns:a16="http://schemas.microsoft.com/office/drawing/2014/main" id="{C1EF701B-CDB2-0E4C-9629-EAA6F1D9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49B999C-9C30-3B42-9B05-4B1A80EA0BF6}"/>
              </a:ext>
            </a:extLst>
          </p:cNvPr>
          <p:cNvGrpSpPr/>
          <p:nvPr/>
        </p:nvGrpSpPr>
        <p:grpSpPr>
          <a:xfrm>
            <a:off x="14476879" y="5572125"/>
            <a:ext cx="703546" cy="1442711"/>
            <a:chOff x="16956638" y="3368474"/>
            <a:chExt cx="1061128" cy="2175979"/>
          </a:xfrm>
        </p:grpSpPr>
        <p:sp>
          <p:nvSpPr>
            <p:cNvPr id="461" name="Freeform 1">
              <a:extLst>
                <a:ext uri="{FF2B5EF4-FFF2-40B4-BE49-F238E27FC236}">
                  <a16:creationId xmlns:a16="http://schemas.microsoft.com/office/drawing/2014/main" id="{88E0760B-12A4-6F48-9697-A15DC6C3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Freeform 2">
              <a:extLst>
                <a:ext uri="{FF2B5EF4-FFF2-40B4-BE49-F238E27FC236}">
                  <a16:creationId xmlns:a16="http://schemas.microsoft.com/office/drawing/2014/main" id="{902A86A7-3B06-3A45-9668-D4841D038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29D257-48D4-B04F-A141-044613E4F1D2}"/>
              </a:ext>
            </a:extLst>
          </p:cNvPr>
          <p:cNvGrpSpPr/>
          <p:nvPr/>
        </p:nvGrpSpPr>
        <p:grpSpPr>
          <a:xfrm>
            <a:off x="19848979" y="9629775"/>
            <a:ext cx="703546" cy="1442711"/>
            <a:chOff x="16956638" y="3368474"/>
            <a:chExt cx="1061128" cy="2175979"/>
          </a:xfrm>
        </p:grpSpPr>
        <p:sp>
          <p:nvSpPr>
            <p:cNvPr id="464" name="Freeform 1">
              <a:extLst>
                <a:ext uri="{FF2B5EF4-FFF2-40B4-BE49-F238E27FC236}">
                  <a16:creationId xmlns:a16="http://schemas.microsoft.com/office/drawing/2014/main" id="{AB49F350-EAEA-2146-922C-162F4BEC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Freeform 2">
              <a:extLst>
                <a:ext uri="{FF2B5EF4-FFF2-40B4-BE49-F238E27FC236}">
                  <a16:creationId xmlns:a16="http://schemas.microsoft.com/office/drawing/2014/main" id="{30FB23F0-127A-4648-9664-5F7C70ED6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DDF27884-53FF-9440-8D41-78C45A998F17}"/>
              </a:ext>
            </a:extLst>
          </p:cNvPr>
          <p:cNvGrpSpPr/>
          <p:nvPr/>
        </p:nvGrpSpPr>
        <p:grpSpPr>
          <a:xfrm>
            <a:off x="17052257" y="6829425"/>
            <a:ext cx="709346" cy="1442712"/>
            <a:chOff x="19432391" y="3368473"/>
            <a:chExt cx="1069876" cy="2175981"/>
          </a:xfrm>
        </p:grpSpPr>
        <p:sp>
          <p:nvSpPr>
            <p:cNvPr id="467" name="Freeform 3">
              <a:extLst>
                <a:ext uri="{FF2B5EF4-FFF2-40B4-BE49-F238E27FC236}">
                  <a16:creationId xmlns:a16="http://schemas.microsoft.com/office/drawing/2014/main" id="{533E74C6-EE86-5946-8D58-1488699C0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Freeform 4">
              <a:extLst>
                <a:ext uri="{FF2B5EF4-FFF2-40B4-BE49-F238E27FC236}">
                  <a16:creationId xmlns:a16="http://schemas.microsoft.com/office/drawing/2014/main" id="{8322C1EC-65B9-2843-A0DB-C2C20115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1247C7C9-1F51-474C-A01F-2965A2F04893}"/>
              </a:ext>
            </a:extLst>
          </p:cNvPr>
          <p:cNvGrpSpPr/>
          <p:nvPr/>
        </p:nvGrpSpPr>
        <p:grpSpPr>
          <a:xfrm>
            <a:off x="19624007" y="4772025"/>
            <a:ext cx="709346" cy="1442712"/>
            <a:chOff x="19432391" y="3368473"/>
            <a:chExt cx="1069876" cy="2175981"/>
          </a:xfrm>
        </p:grpSpPr>
        <p:sp>
          <p:nvSpPr>
            <p:cNvPr id="470" name="Freeform 3">
              <a:extLst>
                <a:ext uri="{FF2B5EF4-FFF2-40B4-BE49-F238E27FC236}">
                  <a16:creationId xmlns:a16="http://schemas.microsoft.com/office/drawing/2014/main" id="{24597F93-2531-B54A-B60D-C4BF2FD32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Freeform 4">
              <a:extLst>
                <a:ext uri="{FF2B5EF4-FFF2-40B4-BE49-F238E27FC236}">
                  <a16:creationId xmlns:a16="http://schemas.microsoft.com/office/drawing/2014/main" id="{C4D8CCCA-2818-A04C-8E18-1A2B789F0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686B90-150E-914A-8A11-EA3E0FD0F243}"/>
              </a:ext>
            </a:extLst>
          </p:cNvPr>
          <p:cNvGrpSpPr/>
          <p:nvPr/>
        </p:nvGrpSpPr>
        <p:grpSpPr>
          <a:xfrm>
            <a:off x="1776935" y="4936686"/>
            <a:ext cx="5689338" cy="7571944"/>
            <a:chOff x="1385050" y="5015064"/>
            <a:chExt cx="5689338" cy="7571944"/>
          </a:xfrm>
        </p:grpSpPr>
        <p:sp>
          <p:nvSpPr>
            <p:cNvPr id="482" name="Subtitle 2">
              <a:extLst>
                <a:ext uri="{FF2B5EF4-FFF2-40B4-BE49-F238E27FC236}">
                  <a16:creationId xmlns:a16="http://schemas.microsoft.com/office/drawing/2014/main" id="{C7FED126-940A-6D4A-A693-0B953ABEFB21}"/>
                </a:ext>
              </a:extLst>
            </p:cNvPr>
            <p:cNvSpPr txBox="1">
              <a:spLocks/>
            </p:cNvSpPr>
            <p:nvPr/>
          </p:nvSpPr>
          <p:spPr>
            <a:xfrm>
              <a:off x="1840198" y="11326010"/>
              <a:ext cx="5234190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50C0DBE0-D9FC-DA49-9CB8-B5928226577C}"/>
                </a:ext>
              </a:extLst>
            </p:cNvPr>
            <p:cNvSpPr/>
            <p:nvPr/>
          </p:nvSpPr>
          <p:spPr>
            <a:xfrm>
              <a:off x="1386480" y="11542558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84" name="Subtitle 2">
              <a:extLst>
                <a:ext uri="{FF2B5EF4-FFF2-40B4-BE49-F238E27FC236}">
                  <a16:creationId xmlns:a16="http://schemas.microsoft.com/office/drawing/2014/main" id="{4EFCD6F3-1341-B040-B232-2E1B82FBB2FC}"/>
                </a:ext>
              </a:extLst>
            </p:cNvPr>
            <p:cNvSpPr txBox="1">
              <a:spLocks/>
            </p:cNvSpPr>
            <p:nvPr/>
          </p:nvSpPr>
          <p:spPr>
            <a:xfrm>
              <a:off x="1840198" y="9491247"/>
              <a:ext cx="5234190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360FA32A-4317-F84A-9B91-51434058B015}"/>
                </a:ext>
              </a:extLst>
            </p:cNvPr>
            <p:cNvSpPr/>
            <p:nvPr/>
          </p:nvSpPr>
          <p:spPr>
            <a:xfrm>
              <a:off x="1386480" y="9707795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9021C9-2024-6D44-8DDB-C1BB882E285B}"/>
                </a:ext>
              </a:extLst>
            </p:cNvPr>
            <p:cNvGrpSpPr/>
            <p:nvPr/>
          </p:nvGrpSpPr>
          <p:grpSpPr>
            <a:xfrm>
              <a:off x="1385050" y="5015064"/>
              <a:ext cx="1500348" cy="3685871"/>
              <a:chOff x="14268293" y="3902688"/>
              <a:chExt cx="1500348" cy="3685871"/>
            </a:xfrm>
          </p:grpSpPr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1288DBD-E8BA-FA43-9370-73DAB628F628}"/>
                  </a:ext>
                </a:extLst>
              </p:cNvPr>
              <p:cNvSpPr/>
              <p:nvPr/>
            </p:nvSpPr>
            <p:spPr>
              <a:xfrm>
                <a:off x="14268293" y="3902688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0A8542D0-A0B4-744F-B799-C2763FAC5A20}"/>
                  </a:ext>
                </a:extLst>
              </p:cNvPr>
              <p:cNvSpPr/>
              <p:nvPr/>
            </p:nvSpPr>
            <p:spPr>
              <a:xfrm>
                <a:off x="14268293" y="6088213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D215C21F-3962-024C-B84F-FC9851A3B7E3}"/>
                  </a:ext>
                </a:extLst>
              </p:cNvPr>
              <p:cNvSpPr/>
              <p:nvPr/>
            </p:nvSpPr>
            <p:spPr>
              <a:xfrm>
                <a:off x="14390534" y="4329695"/>
                <a:ext cx="12558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45%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2B624691-1167-A740-93F3-0DB055B929C9}"/>
                  </a:ext>
                </a:extLst>
              </p:cNvPr>
              <p:cNvSpPr/>
              <p:nvPr/>
            </p:nvSpPr>
            <p:spPr>
              <a:xfrm>
                <a:off x="14390534" y="6519442"/>
                <a:ext cx="12558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50%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477" name="CuadroTexto 350">
            <a:extLst>
              <a:ext uri="{FF2B5EF4-FFF2-40B4-BE49-F238E27FC236}">
                <a16:creationId xmlns:a16="http://schemas.microsoft.com/office/drawing/2014/main" id="{9DFA4727-5879-7342-96EB-10DD558B7689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239833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6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FA8A4"/>
      </a:accent1>
      <a:accent2>
        <a:srgbClr val="D06352"/>
      </a:accent2>
      <a:accent3>
        <a:srgbClr val="5B62D0"/>
      </a:accent3>
      <a:accent4>
        <a:srgbClr val="EEB95F"/>
      </a:accent4>
      <a:accent5>
        <a:srgbClr val="233899"/>
      </a:accent5>
      <a:accent6>
        <a:srgbClr val="8D8D8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107025</TotalTime>
  <Words>657</Words>
  <Application>Microsoft Macintosh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Regular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18146</cp:revision>
  <dcterms:created xsi:type="dcterms:W3CDTF">2014-11-12T21:47:38Z</dcterms:created>
  <dcterms:modified xsi:type="dcterms:W3CDTF">2020-01-22T20:11:31Z</dcterms:modified>
  <cp:category/>
</cp:coreProperties>
</file>