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6" r:id="rId2"/>
    <p:sldId id="4367" r:id="rId3"/>
    <p:sldId id="4368" r:id="rId4"/>
    <p:sldId id="4370" r:id="rId5"/>
    <p:sldId id="4371" r:id="rId6"/>
    <p:sldId id="4372" r:id="rId7"/>
    <p:sldId id="4375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4-FA49-BDF7-90C89D42EC0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94-FA49-BDF7-90C89D42EC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94-FA49-BDF7-90C89D42EC0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94-FA49-BDF7-90C89D42EC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4-B942-B9A3-6573D758E1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4-B942-B9A3-6573D758E1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4-B942-B9A3-6573D758E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94-FA49-BDF7-90C89D42EC0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94-FA49-BDF7-90C89D42EC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94-FA49-BDF7-90C89D42EC0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94-FA49-BDF7-90C89D42EC0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8B-A240-8272-9B8712BB5464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8B-A240-8272-9B8712BB54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8B-A240-8272-9B8712BB546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8B-A240-8272-9B8712BB546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59-2B4A-AC3B-6FBBDCF06C13}"/>
              </c:ext>
            </c:extLst>
          </c:dPt>
          <c:dPt>
            <c:idx val="1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59-2B4A-AC3B-6FBBDCF06C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59-2B4A-AC3B-6FBBDCF06C1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59-2B4A-AC3B-6FBBDCF06C1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4-FF4B-8A22-907CC501E5C8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4-FF4B-8A22-907CC501E5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14-FF4B-8A22-907CC501E5C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14-FF4B-8A22-907CC501E5C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C6-C449-9CB7-7CC66E4E3DD9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C6-C449-9CB7-7CC66E4E3D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C6-C449-9CB7-7CC66E4E3DD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C6-C449-9CB7-7CC66E4E3DD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10"/>
              <c:spPr>
                <a:solidFill>
                  <a:srgbClr val="1DB58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607-494C-9567-EDC445644539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5B9DE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607-494C-9567-EDC445644539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0607-494C-9567-EDC445644539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E9536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607-494C-9567-EDC445644539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9FD368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607-494C-9567-EDC44564453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607-494C-9567-EDC44564453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607-494C-9567-EDC44564453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607-494C-9567-EDC445644539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607-494C-9567-EDC44564453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607-494C-9567-EDC445644539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07-494C-9567-EDC445644539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607-494C-9567-EDC445644539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607-494C-9567-EDC4456445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5</c:v>
                </c:pt>
                <c:pt idx="2">
                  <c:v>15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8</c:v>
                </c:pt>
                <c:pt idx="7">
                  <c:v>7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0607-494C-9567-EDC445644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8720"/>
        <c:axId val="410185976"/>
      </c:lineChart>
      <c:catAx>
        <c:axId val="4101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10185976"/>
        <c:crosses val="autoZero"/>
        <c:auto val="1"/>
        <c:lblAlgn val="ctr"/>
        <c:lblOffset val="100"/>
        <c:noMultiLvlLbl val="0"/>
      </c:catAx>
      <c:valAx>
        <c:axId val="41018597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FFFFFF">
                  <a:lumMod val="50000"/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101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99-2048-8492-E7385366774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99-2048-8492-E7385366774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99-2048-8492-E7385366774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99-2048-8492-E738536677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457200" anchor="ctr" anchorCtr="1">
                <a:no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99-2048-8492-E73853667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A00-CE44-B0F7-331ED2F2635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7A00-CE44-B0F7-331ED2F2635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7A00-CE44-B0F7-331ED2F2635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7A00-CE44-B0F7-331ED2F2635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7A00-CE44-B0F7-331ED2F2635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00-CE44-B0F7-331ED2F26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="0" i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90C529-3871-D743-BFBB-AAE27530D6BD}"/>
              </a:ext>
            </a:extLst>
          </p:cNvPr>
          <p:cNvGrpSpPr/>
          <p:nvPr/>
        </p:nvGrpSpPr>
        <p:grpSpPr>
          <a:xfrm>
            <a:off x="2673493" y="3972184"/>
            <a:ext cx="19030664" cy="8619514"/>
            <a:chOff x="2673493" y="3983709"/>
            <a:chExt cx="19030664" cy="86195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626051-F7FC-CB4C-A5DC-B12C1173C71C}"/>
                </a:ext>
              </a:extLst>
            </p:cNvPr>
            <p:cNvGrpSpPr/>
            <p:nvPr/>
          </p:nvGrpSpPr>
          <p:grpSpPr>
            <a:xfrm>
              <a:off x="2673493" y="3983709"/>
              <a:ext cx="19030663" cy="6115166"/>
              <a:chOff x="1722987" y="5232645"/>
              <a:chExt cx="19030663" cy="6115166"/>
            </a:xfrm>
          </p:grpSpPr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8EB82150-5E38-C344-B735-F5A26CA1CE8D}"/>
                  </a:ext>
                </a:extLst>
              </p:cNvPr>
              <p:cNvGrpSpPr/>
              <p:nvPr/>
            </p:nvGrpSpPr>
            <p:grpSpPr>
              <a:xfrm>
                <a:off x="1722987" y="5232645"/>
                <a:ext cx="6522976" cy="6115166"/>
                <a:chOff x="6433807" y="5006649"/>
                <a:chExt cx="5755018" cy="5395220"/>
              </a:xfrm>
            </p:grpSpPr>
            <p:graphicFrame>
              <p:nvGraphicFramePr>
                <p:cNvPr id="477" name="Chart 476">
                  <a:extLst>
                    <a:ext uri="{FF2B5EF4-FFF2-40B4-BE49-F238E27FC236}">
                      <a16:creationId xmlns:a16="http://schemas.microsoft.com/office/drawing/2014/main" id="{1AB5AC56-A04A-D94C-BD6F-5803B2B1548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293791345"/>
                    </p:ext>
                  </p:extLst>
                </p:nvPr>
              </p:nvGraphicFramePr>
              <p:xfrm>
                <a:off x="6433807" y="5006649"/>
                <a:ext cx="5755018" cy="539522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E09C6CF4-FAC2-C244-ADEE-2269F1569251}"/>
                    </a:ext>
                  </a:extLst>
                </p:cNvPr>
                <p:cNvSpPr/>
                <p:nvPr/>
              </p:nvSpPr>
              <p:spPr>
                <a:xfrm>
                  <a:off x="7696086" y="6089030"/>
                  <a:ext cx="3230461" cy="323045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B8ECD100-4625-B241-8665-A3FD2C17ADE3}"/>
                  </a:ext>
                </a:extLst>
              </p:cNvPr>
              <p:cNvCxnSpPr>
                <a:cxnSpLocks/>
                <a:endCxn id="481" idx="2"/>
              </p:cNvCxnSpPr>
              <p:nvPr/>
            </p:nvCxnSpPr>
            <p:spPr>
              <a:xfrm>
                <a:off x="7786814" y="8290230"/>
                <a:ext cx="143072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090103F-519C-8F41-B36B-CA2E9014BF71}"/>
                  </a:ext>
                </a:extLst>
              </p:cNvPr>
              <p:cNvCxnSpPr>
                <a:cxnSpLocks/>
                <a:stCxn id="481" idx="6"/>
              </p:cNvCxnSpPr>
              <p:nvPr/>
            </p:nvCxnSpPr>
            <p:spPr>
              <a:xfrm>
                <a:off x="12968414" y="8290230"/>
                <a:ext cx="15991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0F64024E-DBDC-AB49-9036-18365CD75C3D}"/>
                  </a:ext>
                </a:extLst>
              </p:cNvPr>
              <p:cNvSpPr/>
              <p:nvPr/>
            </p:nvSpPr>
            <p:spPr>
              <a:xfrm>
                <a:off x="9217534" y="6414790"/>
                <a:ext cx="3750880" cy="3750880"/>
              </a:xfrm>
              <a:prstGeom prst="ellips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06C591F2-9795-5045-9CF1-A11AAE7A84B6}"/>
                  </a:ext>
                </a:extLst>
              </p:cNvPr>
              <p:cNvSpPr txBox="1"/>
              <p:nvPr/>
            </p:nvSpPr>
            <p:spPr>
              <a:xfrm>
                <a:off x="9640005" y="7416912"/>
                <a:ext cx="2905938" cy="174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299"/>
                  </a:lnSpc>
                </a:pPr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point.</a:t>
                </a:r>
              </a:p>
            </p:txBody>
          </p: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BB7093CD-CB1A-7E46-9B18-E3DE77A710A1}"/>
                  </a:ext>
                </a:extLst>
              </p:cNvPr>
              <p:cNvGrpSpPr/>
              <p:nvPr/>
            </p:nvGrpSpPr>
            <p:grpSpPr>
              <a:xfrm>
                <a:off x="14230674" y="5232645"/>
                <a:ext cx="6522976" cy="6115166"/>
                <a:chOff x="6433807" y="5006649"/>
                <a:chExt cx="5755018" cy="5395220"/>
              </a:xfrm>
            </p:grpSpPr>
            <p:graphicFrame>
              <p:nvGraphicFramePr>
                <p:cNvPr id="489" name="Chart 488">
                  <a:extLst>
                    <a:ext uri="{FF2B5EF4-FFF2-40B4-BE49-F238E27FC236}">
                      <a16:creationId xmlns:a16="http://schemas.microsoft.com/office/drawing/2014/main" id="{CA067CE8-040A-E643-95D9-5E8CED77AE7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969292433"/>
                    </p:ext>
                  </p:extLst>
                </p:nvPr>
              </p:nvGraphicFramePr>
              <p:xfrm>
                <a:off x="6433807" y="5006649"/>
                <a:ext cx="5755018" cy="539522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9E9682E9-86B2-A343-852A-A979B5731526}"/>
                    </a:ext>
                  </a:extLst>
                </p:cNvPr>
                <p:cNvSpPr/>
                <p:nvPr/>
              </p:nvSpPr>
              <p:spPr>
                <a:xfrm>
                  <a:off x="7696086" y="6089030"/>
                  <a:ext cx="3230461" cy="32304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E415150E-1B8A-9743-B4BD-B4296F6842A4}"/>
                </a:ext>
              </a:extLst>
            </p:cNvPr>
            <p:cNvGrpSpPr/>
            <p:nvPr/>
          </p:nvGrpSpPr>
          <p:grpSpPr>
            <a:xfrm>
              <a:off x="5430225" y="6031684"/>
              <a:ext cx="1040632" cy="2116498"/>
              <a:chOff x="19432379" y="3368473"/>
              <a:chExt cx="1069875" cy="2175984"/>
            </a:xfrm>
            <a:solidFill>
              <a:schemeClr val="bg1"/>
            </a:solidFill>
          </p:grpSpPr>
          <p:sp>
            <p:nvSpPr>
              <p:cNvPr id="492" name="Freeform 3">
                <a:extLst>
                  <a:ext uri="{FF2B5EF4-FFF2-40B4-BE49-F238E27FC236}">
                    <a16:creationId xmlns:a16="http://schemas.microsoft.com/office/drawing/2014/main" id="{D0768B6A-716F-8645-A0E0-A7D1CB612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2379" y="3839502"/>
                <a:ext cx="1069875" cy="170495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Freeform 4">
                <a:extLst>
                  <a:ext uri="{FF2B5EF4-FFF2-40B4-BE49-F238E27FC236}">
                    <a16:creationId xmlns:a16="http://schemas.microsoft.com/office/drawing/2014/main" id="{E1B4860B-C5DB-CB47-9BA1-400A5A505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4590" y="3368473"/>
                <a:ext cx="392523" cy="385477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34097B60-4698-B643-B7D7-BBEB9953B383}"/>
                </a:ext>
              </a:extLst>
            </p:cNvPr>
            <p:cNvGrpSpPr/>
            <p:nvPr/>
          </p:nvGrpSpPr>
          <p:grpSpPr>
            <a:xfrm>
              <a:off x="17926608" y="6031690"/>
              <a:ext cx="1032122" cy="2116493"/>
              <a:chOff x="16956623" y="3368474"/>
              <a:chExt cx="1061127" cy="2175977"/>
            </a:xfrm>
            <a:solidFill>
              <a:schemeClr val="bg1"/>
            </a:solidFill>
          </p:grpSpPr>
          <p:sp>
            <p:nvSpPr>
              <p:cNvPr id="495" name="Freeform 1">
                <a:extLst>
                  <a:ext uri="{FF2B5EF4-FFF2-40B4-BE49-F238E27FC236}">
                    <a16:creationId xmlns:a16="http://schemas.microsoft.com/office/drawing/2014/main" id="{4135717D-630A-8842-A586-0ED42EE11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6623" y="3837633"/>
                <a:ext cx="1061127" cy="1706818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" name="Freeform 2">
                <a:extLst>
                  <a:ext uri="{FF2B5EF4-FFF2-40B4-BE49-F238E27FC236}">
                    <a16:creationId xmlns:a16="http://schemas.microsoft.com/office/drawing/2014/main" id="{25D31C18-5FBC-0A4A-AF0B-22AD8D444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9559" y="3368474"/>
                <a:ext cx="387609" cy="387608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052384-CFC3-F443-83B6-097C63ABA7E1}"/>
                </a:ext>
              </a:extLst>
            </p:cNvPr>
            <p:cNvGrpSpPr/>
            <p:nvPr/>
          </p:nvGrpSpPr>
          <p:grpSpPr>
            <a:xfrm>
              <a:off x="2704601" y="10334096"/>
              <a:ext cx="6491868" cy="2269127"/>
              <a:chOff x="3671646" y="9970036"/>
              <a:chExt cx="6491868" cy="2269127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56EE95E-D483-B74E-B564-DB66A271EB90}"/>
                  </a:ext>
                </a:extLst>
              </p:cNvPr>
              <p:cNvSpPr txBox="1"/>
              <p:nvPr/>
            </p:nvSpPr>
            <p:spPr>
              <a:xfrm>
                <a:off x="3671646" y="10624490"/>
                <a:ext cx="649186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7591BB7A-B0AA-DF49-99D6-C832D042520B}"/>
                  </a:ext>
                </a:extLst>
              </p:cNvPr>
              <p:cNvSpPr/>
              <p:nvPr/>
            </p:nvSpPr>
            <p:spPr>
              <a:xfrm>
                <a:off x="4300964" y="9970036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Develop, 55%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6B652C12-00E1-E040-B459-14985BA5A8E7}"/>
                </a:ext>
              </a:extLst>
            </p:cNvPr>
            <p:cNvGrpSpPr/>
            <p:nvPr/>
          </p:nvGrpSpPr>
          <p:grpSpPr>
            <a:xfrm>
              <a:off x="15173713" y="10334096"/>
              <a:ext cx="6530444" cy="2269127"/>
              <a:chOff x="3652358" y="9970036"/>
              <a:chExt cx="6530444" cy="2269127"/>
            </a:xfrm>
          </p:grpSpPr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E7906CB8-D49E-794B-AC6D-3E32E50ECF41}"/>
                  </a:ext>
                </a:extLst>
              </p:cNvPr>
              <p:cNvSpPr txBox="1"/>
              <p:nvPr/>
            </p:nvSpPr>
            <p:spPr>
              <a:xfrm>
                <a:off x="3652358" y="10624490"/>
                <a:ext cx="6530444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FA093F77-BCDB-5048-9877-43ADED31C093}"/>
                  </a:ext>
                </a:extLst>
              </p:cNvPr>
              <p:cNvSpPr/>
              <p:nvPr/>
            </p:nvSpPr>
            <p:spPr>
              <a:xfrm>
                <a:off x="4300964" y="9970036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Analyze, 30%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59E450BA-7A29-E549-86BB-4099F0D409C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A5D57E32-6C2F-774E-A440-979302A432CF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04AF6127-AF42-9F4E-8670-0A2640869AB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5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C46EABC-F21C-754B-9AF8-C41531FC8545}"/>
              </a:ext>
            </a:extLst>
          </p:cNvPr>
          <p:cNvGrpSpPr/>
          <p:nvPr/>
        </p:nvGrpSpPr>
        <p:grpSpPr>
          <a:xfrm>
            <a:off x="8366072" y="3618389"/>
            <a:ext cx="7645506" cy="7710562"/>
            <a:chOff x="9462241" y="6858000"/>
            <a:chExt cx="4291012" cy="4327525"/>
          </a:xfrm>
        </p:grpSpPr>
        <p:sp>
          <p:nvSpPr>
            <p:cNvPr id="31" name="Freeform 1">
              <a:extLst>
                <a:ext uri="{FF2B5EF4-FFF2-40B4-BE49-F238E27FC236}">
                  <a16:creationId xmlns:a16="http://schemas.microsoft.com/office/drawing/2014/main" id="{8201B668-A585-884C-8234-6B9A47E0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2241" y="6858000"/>
              <a:ext cx="2108200" cy="2432050"/>
            </a:xfrm>
            <a:custGeom>
              <a:avLst/>
              <a:gdLst>
                <a:gd name="T0" fmla="*/ 5853 w 5854"/>
                <a:gd name="T1" fmla="*/ 2583 h 6755"/>
                <a:gd name="T2" fmla="*/ 5853 w 5854"/>
                <a:gd name="T3" fmla="*/ 1689 h 6755"/>
                <a:gd name="T4" fmla="*/ 2926 w 5854"/>
                <a:gd name="T5" fmla="*/ 0 h 6755"/>
                <a:gd name="T6" fmla="*/ 0 w 5854"/>
                <a:gd name="T7" fmla="*/ 1689 h 6755"/>
                <a:gd name="T8" fmla="*/ 0 w 5854"/>
                <a:gd name="T9" fmla="*/ 5067 h 6755"/>
                <a:gd name="T10" fmla="*/ 2926 w 5854"/>
                <a:gd name="T11" fmla="*/ 6754 h 6755"/>
                <a:gd name="T12" fmla="*/ 3640 w 5854"/>
                <a:gd name="T13" fmla="*/ 6339 h 6755"/>
                <a:gd name="T14" fmla="*/ 3640 w 5854"/>
                <a:gd name="T15" fmla="*/ 3865 h 6755"/>
                <a:gd name="T16" fmla="*/ 5853 w 5854"/>
                <a:gd name="T17" fmla="*/ 2583 h 6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4" h="6755">
                  <a:moveTo>
                    <a:pt x="5853" y="2583"/>
                  </a:moveTo>
                  <a:lnTo>
                    <a:pt x="5853" y="1689"/>
                  </a:lnTo>
                  <a:lnTo>
                    <a:pt x="2926" y="0"/>
                  </a:lnTo>
                  <a:lnTo>
                    <a:pt x="0" y="1689"/>
                  </a:lnTo>
                  <a:lnTo>
                    <a:pt x="0" y="5067"/>
                  </a:lnTo>
                  <a:lnTo>
                    <a:pt x="2926" y="6754"/>
                  </a:lnTo>
                  <a:lnTo>
                    <a:pt x="3640" y="6339"/>
                  </a:lnTo>
                  <a:lnTo>
                    <a:pt x="3640" y="3865"/>
                  </a:lnTo>
                  <a:lnTo>
                    <a:pt x="5853" y="2583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>
              <a:extLst>
                <a:ext uri="{FF2B5EF4-FFF2-40B4-BE49-F238E27FC236}">
                  <a16:creationId xmlns:a16="http://schemas.microsoft.com/office/drawing/2014/main" id="{B2710AB8-BE53-EE46-8A77-7A0584BA0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6641" y="6858000"/>
              <a:ext cx="2106612" cy="2432050"/>
            </a:xfrm>
            <a:custGeom>
              <a:avLst/>
              <a:gdLst>
                <a:gd name="T0" fmla="*/ 2927 w 5853"/>
                <a:gd name="T1" fmla="*/ 0 h 6755"/>
                <a:gd name="T2" fmla="*/ 0 w 5853"/>
                <a:gd name="T3" fmla="*/ 1689 h 6755"/>
                <a:gd name="T4" fmla="*/ 0 w 5853"/>
                <a:gd name="T5" fmla="*/ 2682 h 6755"/>
                <a:gd name="T6" fmla="*/ 2050 w 5853"/>
                <a:gd name="T7" fmla="*/ 3865 h 6755"/>
                <a:gd name="T8" fmla="*/ 2050 w 5853"/>
                <a:gd name="T9" fmla="*/ 6249 h 6755"/>
                <a:gd name="T10" fmla="*/ 2927 w 5853"/>
                <a:gd name="T11" fmla="*/ 6754 h 6755"/>
                <a:gd name="T12" fmla="*/ 5852 w 5853"/>
                <a:gd name="T13" fmla="*/ 5067 h 6755"/>
                <a:gd name="T14" fmla="*/ 5852 w 5853"/>
                <a:gd name="T15" fmla="*/ 1689 h 6755"/>
                <a:gd name="T16" fmla="*/ 2927 w 5853"/>
                <a:gd name="T17" fmla="*/ 0 h 6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3" h="6755">
                  <a:moveTo>
                    <a:pt x="2927" y="0"/>
                  </a:moveTo>
                  <a:lnTo>
                    <a:pt x="0" y="1689"/>
                  </a:lnTo>
                  <a:lnTo>
                    <a:pt x="0" y="2682"/>
                  </a:lnTo>
                  <a:lnTo>
                    <a:pt x="2050" y="3865"/>
                  </a:lnTo>
                  <a:lnTo>
                    <a:pt x="2050" y="6249"/>
                  </a:lnTo>
                  <a:lnTo>
                    <a:pt x="2927" y="6754"/>
                  </a:lnTo>
                  <a:lnTo>
                    <a:pt x="5852" y="5067"/>
                  </a:lnTo>
                  <a:lnTo>
                    <a:pt x="5852" y="1689"/>
                  </a:lnTo>
                  <a:lnTo>
                    <a:pt x="2927" y="0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E71F477B-9CF9-3542-8990-94FBC3B2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4916" y="9191625"/>
              <a:ext cx="2108200" cy="1993900"/>
            </a:xfrm>
            <a:custGeom>
              <a:avLst/>
              <a:gdLst>
                <a:gd name="T0" fmla="*/ 750 w 5854"/>
                <a:gd name="T1" fmla="*/ 37 h 5538"/>
                <a:gd name="T2" fmla="*/ 0 w 5854"/>
                <a:gd name="T3" fmla="*/ 470 h 5538"/>
                <a:gd name="T4" fmla="*/ 0 w 5854"/>
                <a:gd name="T5" fmla="*/ 3848 h 5538"/>
                <a:gd name="T6" fmla="*/ 2927 w 5854"/>
                <a:gd name="T7" fmla="*/ 5537 h 5538"/>
                <a:gd name="T8" fmla="*/ 5853 w 5854"/>
                <a:gd name="T9" fmla="*/ 3848 h 5538"/>
                <a:gd name="T10" fmla="*/ 5853 w 5854"/>
                <a:gd name="T11" fmla="*/ 470 h 5538"/>
                <a:gd name="T12" fmla="*/ 5049 w 5854"/>
                <a:gd name="T13" fmla="*/ 0 h 5538"/>
                <a:gd name="T14" fmla="*/ 2872 w 5854"/>
                <a:gd name="T15" fmla="*/ 1256 h 5538"/>
                <a:gd name="T16" fmla="*/ 750 w 5854"/>
                <a:gd name="T17" fmla="*/ 37 h 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4" h="5538">
                  <a:moveTo>
                    <a:pt x="750" y="37"/>
                  </a:moveTo>
                  <a:lnTo>
                    <a:pt x="0" y="470"/>
                  </a:lnTo>
                  <a:lnTo>
                    <a:pt x="0" y="3848"/>
                  </a:lnTo>
                  <a:lnTo>
                    <a:pt x="2927" y="5537"/>
                  </a:lnTo>
                  <a:lnTo>
                    <a:pt x="5853" y="3848"/>
                  </a:lnTo>
                  <a:lnTo>
                    <a:pt x="5853" y="470"/>
                  </a:lnTo>
                  <a:lnTo>
                    <a:pt x="5049" y="0"/>
                  </a:lnTo>
                  <a:lnTo>
                    <a:pt x="2872" y="1256"/>
                  </a:lnTo>
                  <a:lnTo>
                    <a:pt x="750" y="37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6A17EE6B-DFEE-1E46-998E-62B6402B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1928" y="7786688"/>
              <a:ext cx="796925" cy="1352550"/>
            </a:xfrm>
            <a:custGeom>
              <a:avLst/>
              <a:gdLst>
                <a:gd name="T0" fmla="*/ 2213 w 2214"/>
                <a:gd name="T1" fmla="*/ 0 h 3757"/>
                <a:gd name="T2" fmla="*/ 0 w 2214"/>
                <a:gd name="T3" fmla="*/ 1282 h 3757"/>
                <a:gd name="T4" fmla="*/ 0 w 2214"/>
                <a:gd name="T5" fmla="*/ 3756 h 3757"/>
                <a:gd name="T6" fmla="*/ 2213 w 2214"/>
                <a:gd name="T7" fmla="*/ 2484 h 3757"/>
                <a:gd name="T8" fmla="*/ 2213 w 2214"/>
                <a:gd name="T9" fmla="*/ 0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4" h="3757">
                  <a:moveTo>
                    <a:pt x="2213" y="0"/>
                  </a:moveTo>
                  <a:lnTo>
                    <a:pt x="0" y="1282"/>
                  </a:lnTo>
                  <a:lnTo>
                    <a:pt x="0" y="3756"/>
                  </a:lnTo>
                  <a:lnTo>
                    <a:pt x="2213" y="2484"/>
                  </a:lnTo>
                  <a:lnTo>
                    <a:pt x="2213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9BA1A40A-64B5-7F44-B913-75C65076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6641" y="7823200"/>
              <a:ext cx="738187" cy="1284288"/>
            </a:xfrm>
            <a:custGeom>
              <a:avLst/>
              <a:gdLst>
                <a:gd name="T0" fmla="*/ 0 w 2051"/>
                <a:gd name="T1" fmla="*/ 0 h 3568"/>
                <a:gd name="T2" fmla="*/ 0 w 2051"/>
                <a:gd name="T3" fmla="*/ 2385 h 3568"/>
                <a:gd name="T4" fmla="*/ 2050 w 2051"/>
                <a:gd name="T5" fmla="*/ 3567 h 3568"/>
                <a:gd name="T6" fmla="*/ 2050 w 2051"/>
                <a:gd name="T7" fmla="*/ 1183 h 3568"/>
                <a:gd name="T8" fmla="*/ 0 w 2051"/>
                <a:gd name="T9" fmla="*/ 0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1" h="3568">
                  <a:moveTo>
                    <a:pt x="0" y="0"/>
                  </a:moveTo>
                  <a:lnTo>
                    <a:pt x="0" y="2385"/>
                  </a:lnTo>
                  <a:lnTo>
                    <a:pt x="2050" y="3567"/>
                  </a:lnTo>
                  <a:lnTo>
                    <a:pt x="2050" y="1183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2ADD3DB0-23FC-5243-A21D-26976910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4791" y="8753475"/>
              <a:ext cx="1547812" cy="890588"/>
            </a:xfrm>
            <a:custGeom>
              <a:avLst/>
              <a:gdLst>
                <a:gd name="T0" fmla="*/ 0 w 4300"/>
                <a:gd name="T1" fmla="*/ 1255 h 2475"/>
                <a:gd name="T2" fmla="*/ 2122 w 4300"/>
                <a:gd name="T3" fmla="*/ 2474 h 2475"/>
                <a:gd name="T4" fmla="*/ 4299 w 4300"/>
                <a:gd name="T5" fmla="*/ 1218 h 2475"/>
                <a:gd name="T6" fmla="*/ 2177 w 4300"/>
                <a:gd name="T7" fmla="*/ 0 h 2475"/>
                <a:gd name="T8" fmla="*/ 0 w 4300"/>
                <a:gd name="T9" fmla="*/ 1255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0" h="2475">
                  <a:moveTo>
                    <a:pt x="0" y="1255"/>
                  </a:moveTo>
                  <a:lnTo>
                    <a:pt x="2122" y="2474"/>
                  </a:lnTo>
                  <a:lnTo>
                    <a:pt x="4299" y="1218"/>
                  </a:lnTo>
                  <a:lnTo>
                    <a:pt x="2177" y="0"/>
                  </a:lnTo>
                  <a:lnTo>
                    <a:pt x="0" y="125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5C3C56-6ABC-364C-A666-73BDC8CE7F4C}"/>
              </a:ext>
            </a:extLst>
          </p:cNvPr>
          <p:cNvGrpSpPr/>
          <p:nvPr/>
        </p:nvGrpSpPr>
        <p:grpSpPr>
          <a:xfrm>
            <a:off x="16454315" y="4892473"/>
            <a:ext cx="5968914" cy="1682297"/>
            <a:chOff x="2101749" y="8794522"/>
            <a:chExt cx="5968914" cy="16822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FE997-7DBA-064D-B828-9414A9CC895D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ED13D4-94B9-C442-9312-2F8F6504DD04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6FBD2-4B07-5847-8358-80BDE360B753}"/>
              </a:ext>
            </a:extLst>
          </p:cNvPr>
          <p:cNvGrpSpPr/>
          <p:nvPr/>
        </p:nvGrpSpPr>
        <p:grpSpPr>
          <a:xfrm flipH="1">
            <a:off x="1954421" y="4793690"/>
            <a:ext cx="5968914" cy="1682297"/>
            <a:chOff x="2101749" y="8794522"/>
            <a:chExt cx="5968914" cy="16822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BB4A6D-41E8-3E45-8734-B806317F4C94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5D7AEC-8A7F-5E4B-803D-7E538EBBECA1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6534CF-D477-A646-8739-6695985D8B2D}"/>
              </a:ext>
            </a:extLst>
          </p:cNvPr>
          <p:cNvGrpSpPr/>
          <p:nvPr/>
        </p:nvGrpSpPr>
        <p:grpSpPr>
          <a:xfrm>
            <a:off x="14532260" y="8244494"/>
            <a:ext cx="5968914" cy="1682297"/>
            <a:chOff x="2101749" y="8794522"/>
            <a:chExt cx="5968914" cy="168229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985CC7-16B7-844C-AACC-6F455F2805B4}"/>
                </a:ext>
              </a:extLst>
            </p:cNvPr>
            <p:cNvSpPr txBox="1"/>
            <p:nvPr/>
          </p:nvSpPr>
          <p:spPr>
            <a:xfrm>
              <a:off x="2101749" y="9387867"/>
              <a:ext cx="5968914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EAFEDB-5BD1-F949-952F-4B92717FE3E9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8560EAE-B762-5342-B47A-53E4B8BD9A29}"/>
              </a:ext>
            </a:extLst>
          </p:cNvPr>
          <p:cNvSpPr/>
          <p:nvPr/>
        </p:nvSpPr>
        <p:spPr>
          <a:xfrm>
            <a:off x="10282783" y="6201505"/>
            <a:ext cx="225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78DE9F-AEAC-F24F-A2C3-3EDB8814D153}"/>
              </a:ext>
            </a:extLst>
          </p:cNvPr>
          <p:cNvSpPr/>
          <p:nvPr/>
        </p:nvSpPr>
        <p:spPr>
          <a:xfrm>
            <a:off x="11722963" y="6201505"/>
            <a:ext cx="225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3C1F2F-0360-B04E-A2D5-7CEE62BAA483}"/>
              </a:ext>
            </a:extLst>
          </p:cNvPr>
          <p:cNvSpPr/>
          <p:nvPr/>
        </p:nvSpPr>
        <p:spPr>
          <a:xfrm>
            <a:off x="11082883" y="7458805"/>
            <a:ext cx="225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74%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E53BAD-4387-6B44-B289-7ECB55DD054F}"/>
              </a:ext>
            </a:extLst>
          </p:cNvPr>
          <p:cNvGrpSpPr/>
          <p:nvPr/>
        </p:nvGrpSpPr>
        <p:grpSpPr>
          <a:xfrm>
            <a:off x="1854752" y="11817682"/>
            <a:ext cx="5749550" cy="690329"/>
            <a:chOff x="11187705" y="11828352"/>
            <a:chExt cx="5749550" cy="690329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6DD519BB-7A90-5B41-A55E-70337220545F}"/>
                </a:ext>
              </a:extLst>
            </p:cNvPr>
            <p:cNvSpPr txBox="1">
              <a:spLocks/>
            </p:cNvSpPr>
            <p:nvPr/>
          </p:nvSpPr>
          <p:spPr>
            <a:xfrm>
              <a:off x="11641423" y="11828352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C858CB-3E5C-4B4E-8E9D-C5A5BF686138}"/>
                </a:ext>
              </a:extLst>
            </p:cNvPr>
            <p:cNvSpPr/>
            <p:nvPr/>
          </p:nvSpPr>
          <p:spPr>
            <a:xfrm>
              <a:off x="11187705" y="12044900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575E15-C9C3-4744-8883-EAE852B90C70}"/>
              </a:ext>
            </a:extLst>
          </p:cNvPr>
          <p:cNvGrpSpPr/>
          <p:nvPr/>
        </p:nvGrpSpPr>
        <p:grpSpPr>
          <a:xfrm>
            <a:off x="9420413" y="11817682"/>
            <a:ext cx="5749550" cy="690329"/>
            <a:chOff x="11187705" y="11828352"/>
            <a:chExt cx="5749550" cy="690329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444A4607-3CE9-EB4E-A96B-EE839B0AD82D}"/>
                </a:ext>
              </a:extLst>
            </p:cNvPr>
            <p:cNvSpPr txBox="1">
              <a:spLocks/>
            </p:cNvSpPr>
            <p:nvPr/>
          </p:nvSpPr>
          <p:spPr>
            <a:xfrm>
              <a:off x="11641423" y="11828352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D12985-CBB8-3A45-AFD7-35CAB7A58CC9}"/>
                </a:ext>
              </a:extLst>
            </p:cNvPr>
            <p:cNvSpPr/>
            <p:nvPr/>
          </p:nvSpPr>
          <p:spPr>
            <a:xfrm>
              <a:off x="11187705" y="12044900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070AFF-5C12-114B-AAC3-27D0D5BEFCFB}"/>
              </a:ext>
            </a:extLst>
          </p:cNvPr>
          <p:cNvGrpSpPr/>
          <p:nvPr/>
        </p:nvGrpSpPr>
        <p:grpSpPr>
          <a:xfrm>
            <a:off x="17081630" y="11817682"/>
            <a:ext cx="5749550" cy="690329"/>
            <a:chOff x="11187705" y="11828352"/>
            <a:chExt cx="5749550" cy="690329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C47DF125-3661-E942-876A-0B2E35501045}"/>
                </a:ext>
              </a:extLst>
            </p:cNvPr>
            <p:cNvSpPr txBox="1">
              <a:spLocks/>
            </p:cNvSpPr>
            <p:nvPr/>
          </p:nvSpPr>
          <p:spPr>
            <a:xfrm>
              <a:off x="11641423" y="11828352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1A8FB3-88ED-9D49-BEDB-2E538433ECD0}"/>
                </a:ext>
              </a:extLst>
            </p:cNvPr>
            <p:cNvSpPr/>
            <p:nvPr/>
          </p:nvSpPr>
          <p:spPr>
            <a:xfrm>
              <a:off x="11187705" y="12044900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2B092B-7E13-A44B-BF38-4102CA254A53}"/>
              </a:ext>
            </a:extLst>
          </p:cNvPr>
          <p:cNvGrpSpPr/>
          <p:nvPr/>
        </p:nvGrpSpPr>
        <p:grpSpPr>
          <a:xfrm>
            <a:off x="14051410" y="4763670"/>
            <a:ext cx="617676" cy="1266624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65" name="Freeform 1">
              <a:extLst>
                <a:ext uri="{FF2B5EF4-FFF2-40B4-BE49-F238E27FC236}">
                  <a16:creationId xmlns:a16="http://schemas.microsoft.com/office/drawing/2014/main" id="{10F40BCF-DC47-3742-8C97-38017E91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">
              <a:extLst>
                <a:ext uri="{FF2B5EF4-FFF2-40B4-BE49-F238E27FC236}">
                  <a16:creationId xmlns:a16="http://schemas.microsoft.com/office/drawing/2014/main" id="{D2F27FC2-6E4D-B548-BE26-18B13C54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FF6797-E3DF-9445-99A4-7CF781AA5A39}"/>
              </a:ext>
            </a:extLst>
          </p:cNvPr>
          <p:cNvGrpSpPr/>
          <p:nvPr/>
        </p:nvGrpSpPr>
        <p:grpSpPr>
          <a:xfrm>
            <a:off x="9513396" y="4806709"/>
            <a:ext cx="622770" cy="1266624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68" name="Freeform 3">
              <a:extLst>
                <a:ext uri="{FF2B5EF4-FFF2-40B4-BE49-F238E27FC236}">
                  <a16:creationId xmlns:a16="http://schemas.microsoft.com/office/drawing/2014/main" id="{2F64D5C2-7BD2-B54A-B7EA-76282D58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4">
              <a:extLst>
                <a:ext uri="{FF2B5EF4-FFF2-40B4-BE49-F238E27FC236}">
                  <a16:creationId xmlns:a16="http://schemas.microsoft.com/office/drawing/2014/main" id="{3B922D51-F20C-9C46-A9C8-ED61D7BCF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CE2477-6B76-624E-A584-8863AFD6CE13}"/>
              </a:ext>
            </a:extLst>
          </p:cNvPr>
          <p:cNvGrpSpPr/>
          <p:nvPr/>
        </p:nvGrpSpPr>
        <p:grpSpPr>
          <a:xfrm>
            <a:off x="11583122" y="9187439"/>
            <a:ext cx="1180291" cy="1266624"/>
            <a:chOff x="5488677" y="8914344"/>
            <a:chExt cx="1180291" cy="126662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854758D-2A6A-F344-8877-BA06979F9B6F}"/>
                </a:ext>
              </a:extLst>
            </p:cNvPr>
            <p:cNvGrpSpPr/>
            <p:nvPr/>
          </p:nvGrpSpPr>
          <p:grpSpPr>
            <a:xfrm>
              <a:off x="6051292" y="8914344"/>
              <a:ext cx="617676" cy="126662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81" name="Freeform 1">
                <a:extLst>
                  <a:ext uri="{FF2B5EF4-FFF2-40B4-BE49-F238E27FC236}">
                    <a16:creationId xmlns:a16="http://schemas.microsoft.com/office/drawing/2014/main" id="{C2817C11-A868-DF43-91D9-304A99F95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2">
                <a:extLst>
                  <a:ext uri="{FF2B5EF4-FFF2-40B4-BE49-F238E27FC236}">
                    <a16:creationId xmlns:a16="http://schemas.microsoft.com/office/drawing/2014/main" id="{95C68804-BAB3-1247-89AA-A75F9DA9F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9A88902-A31D-F948-9A49-A627998D9963}"/>
                </a:ext>
              </a:extLst>
            </p:cNvPr>
            <p:cNvGrpSpPr/>
            <p:nvPr/>
          </p:nvGrpSpPr>
          <p:grpSpPr>
            <a:xfrm>
              <a:off x="5488677" y="8914344"/>
              <a:ext cx="622770" cy="1266624"/>
              <a:chOff x="1625600" y="2216150"/>
              <a:chExt cx="1687513" cy="3432175"/>
            </a:xfrm>
            <a:solidFill>
              <a:schemeClr val="accent3"/>
            </a:solidFill>
          </p:grpSpPr>
          <p:sp>
            <p:nvSpPr>
              <p:cNvPr id="79" name="Freeform 3">
                <a:extLst>
                  <a:ext uri="{FF2B5EF4-FFF2-40B4-BE49-F238E27FC236}">
                    <a16:creationId xmlns:a16="http://schemas.microsoft.com/office/drawing/2014/main" id="{44911571-ECCB-9240-AEE1-84598A5E8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4">
                <a:extLst>
                  <a:ext uri="{FF2B5EF4-FFF2-40B4-BE49-F238E27FC236}">
                    <a16:creationId xmlns:a16="http://schemas.microsoft.com/office/drawing/2014/main" id="{6E5F28AD-9CD2-CA43-9F08-0D6B10F05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F802FE99-601E-AA40-BEB9-9828793B4A22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3701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14B15A9-87BE-7C46-A9C8-6A8413737739}"/>
              </a:ext>
            </a:extLst>
          </p:cNvPr>
          <p:cNvGrpSpPr/>
          <p:nvPr/>
        </p:nvGrpSpPr>
        <p:grpSpPr>
          <a:xfrm>
            <a:off x="15138218" y="8997050"/>
            <a:ext cx="7515411" cy="2810721"/>
            <a:chOff x="1982897" y="10491119"/>
            <a:chExt cx="7515411" cy="281072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EAA3B7F-ACDD-D841-9831-8E5DFAB27A88}"/>
                </a:ext>
              </a:extLst>
            </p:cNvPr>
            <p:cNvSpPr/>
            <p:nvPr/>
          </p:nvSpPr>
          <p:spPr>
            <a:xfrm>
              <a:off x="1982897" y="10491119"/>
              <a:ext cx="751541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26FBBFF-302A-E44C-BAF8-A0D6DE51D166}"/>
                </a:ext>
              </a:extLst>
            </p:cNvPr>
            <p:cNvGrpSpPr/>
            <p:nvPr/>
          </p:nvGrpSpPr>
          <p:grpSpPr>
            <a:xfrm>
              <a:off x="3628553" y="11042521"/>
              <a:ext cx="5372243" cy="1743342"/>
              <a:chOff x="3072433" y="10084333"/>
              <a:chExt cx="5372243" cy="1743342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C42CEE5-C667-EC44-A23D-8C2978A49EEA}"/>
                  </a:ext>
                </a:extLst>
              </p:cNvPr>
              <p:cNvSpPr txBox="1"/>
              <p:nvPr/>
            </p:nvSpPr>
            <p:spPr>
              <a:xfrm>
                <a:off x="3072434" y="10738787"/>
                <a:ext cx="537224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F942250-0AA9-C248-8E7B-B157EA8AEE91}"/>
                  </a:ext>
                </a:extLst>
              </p:cNvPr>
              <p:cNvSpPr/>
              <p:nvPr/>
            </p:nvSpPr>
            <p:spPr>
              <a:xfrm>
                <a:off x="3072433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19" name="Oval 118">
            <a:extLst>
              <a:ext uri="{FF2B5EF4-FFF2-40B4-BE49-F238E27FC236}">
                <a16:creationId xmlns:a16="http://schemas.microsoft.com/office/drawing/2014/main" id="{BBD5E4AE-9CCD-ED45-B117-D85DAFF9A51C}"/>
              </a:ext>
            </a:extLst>
          </p:cNvPr>
          <p:cNvSpPr/>
          <p:nvPr/>
        </p:nvSpPr>
        <p:spPr>
          <a:xfrm>
            <a:off x="13445974" y="9175167"/>
            <a:ext cx="2457450" cy="245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28808C7-4DDE-ED46-8ADE-AE69871C41B7}"/>
              </a:ext>
            </a:extLst>
          </p:cNvPr>
          <p:cNvGrpSpPr/>
          <p:nvPr/>
        </p:nvGrpSpPr>
        <p:grpSpPr>
          <a:xfrm>
            <a:off x="15138218" y="4696697"/>
            <a:ext cx="7515411" cy="2810721"/>
            <a:chOff x="1982897" y="10491119"/>
            <a:chExt cx="7515411" cy="28107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F27B732-0134-8D4A-B975-A45AD1DEDCF3}"/>
                </a:ext>
              </a:extLst>
            </p:cNvPr>
            <p:cNvSpPr/>
            <p:nvPr/>
          </p:nvSpPr>
          <p:spPr>
            <a:xfrm>
              <a:off x="1982897" y="10491119"/>
              <a:ext cx="751541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23B7592-1CD9-504C-AB73-85354AEE1898}"/>
                </a:ext>
              </a:extLst>
            </p:cNvPr>
            <p:cNvGrpSpPr/>
            <p:nvPr/>
          </p:nvGrpSpPr>
          <p:grpSpPr>
            <a:xfrm>
              <a:off x="3628553" y="11042521"/>
              <a:ext cx="5372243" cy="1743342"/>
              <a:chOff x="3072433" y="10084333"/>
              <a:chExt cx="5372243" cy="1743342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FFDD4C-E710-1943-950B-CE6DAAC53277}"/>
                  </a:ext>
                </a:extLst>
              </p:cNvPr>
              <p:cNvSpPr txBox="1"/>
              <p:nvPr/>
            </p:nvSpPr>
            <p:spPr>
              <a:xfrm>
                <a:off x="3072434" y="10738787"/>
                <a:ext cx="537224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15BBDE4-3062-4247-8309-6F0D8CE25D6A}"/>
                  </a:ext>
                </a:extLst>
              </p:cNvPr>
              <p:cNvSpPr/>
              <p:nvPr/>
            </p:nvSpPr>
            <p:spPr>
              <a:xfrm>
                <a:off x="3072433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2EF00ABD-62DA-ED44-B822-18DCF79226FC}"/>
              </a:ext>
            </a:extLst>
          </p:cNvPr>
          <p:cNvSpPr/>
          <p:nvPr/>
        </p:nvSpPr>
        <p:spPr>
          <a:xfrm>
            <a:off x="13445974" y="4874814"/>
            <a:ext cx="2457450" cy="245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47932A0-8934-1948-BF9D-0EB51FC86E35}"/>
              </a:ext>
            </a:extLst>
          </p:cNvPr>
          <p:cNvGrpSpPr/>
          <p:nvPr/>
        </p:nvGrpSpPr>
        <p:grpSpPr>
          <a:xfrm>
            <a:off x="3993851" y="8997050"/>
            <a:ext cx="7515411" cy="2810721"/>
            <a:chOff x="1982897" y="10491119"/>
            <a:chExt cx="7515411" cy="28107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12B29E3-01F2-B44F-87C0-27A6380AE9DB}"/>
                </a:ext>
              </a:extLst>
            </p:cNvPr>
            <p:cNvSpPr/>
            <p:nvPr/>
          </p:nvSpPr>
          <p:spPr>
            <a:xfrm>
              <a:off x="1982897" y="10491119"/>
              <a:ext cx="751541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428449-D9C7-BF48-86B3-3A00AF4B78C0}"/>
                </a:ext>
              </a:extLst>
            </p:cNvPr>
            <p:cNvGrpSpPr/>
            <p:nvPr/>
          </p:nvGrpSpPr>
          <p:grpSpPr>
            <a:xfrm>
              <a:off x="3628553" y="11042521"/>
              <a:ext cx="5372243" cy="1743342"/>
              <a:chOff x="3072433" y="10084333"/>
              <a:chExt cx="5372243" cy="174334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57E0B2E-CDDF-984B-B3D9-CF03CC18642C}"/>
                  </a:ext>
                </a:extLst>
              </p:cNvPr>
              <p:cNvSpPr txBox="1"/>
              <p:nvPr/>
            </p:nvSpPr>
            <p:spPr>
              <a:xfrm>
                <a:off x="3072434" y="10738787"/>
                <a:ext cx="537224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E96F351-38CC-C741-8DB9-817C7336D49E}"/>
                  </a:ext>
                </a:extLst>
              </p:cNvPr>
              <p:cNvSpPr/>
              <p:nvPr/>
            </p:nvSpPr>
            <p:spPr>
              <a:xfrm>
                <a:off x="3072433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EB4603F6-A332-F546-A2DC-16852AB2B2B5}"/>
              </a:ext>
            </a:extLst>
          </p:cNvPr>
          <p:cNvSpPr/>
          <p:nvPr/>
        </p:nvSpPr>
        <p:spPr>
          <a:xfrm>
            <a:off x="1983363" y="8856923"/>
            <a:ext cx="3093938" cy="3093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C8DA75-0D8F-BB48-9E8A-11462E2AE5AA}"/>
              </a:ext>
            </a:extLst>
          </p:cNvPr>
          <p:cNvGrpSpPr/>
          <p:nvPr/>
        </p:nvGrpSpPr>
        <p:grpSpPr>
          <a:xfrm>
            <a:off x="3993851" y="4696697"/>
            <a:ext cx="7515411" cy="2810721"/>
            <a:chOff x="1982897" y="10491119"/>
            <a:chExt cx="7515411" cy="281072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7B10751-D6A8-AF4B-9CCB-6803FB391D5E}"/>
                </a:ext>
              </a:extLst>
            </p:cNvPr>
            <p:cNvSpPr/>
            <p:nvPr/>
          </p:nvSpPr>
          <p:spPr>
            <a:xfrm>
              <a:off x="1982897" y="10491119"/>
              <a:ext cx="751541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D66091C-9B56-8C43-A96A-4A4767C66762}"/>
                </a:ext>
              </a:extLst>
            </p:cNvPr>
            <p:cNvGrpSpPr/>
            <p:nvPr/>
          </p:nvGrpSpPr>
          <p:grpSpPr>
            <a:xfrm>
              <a:off x="3628553" y="11042521"/>
              <a:ext cx="5372243" cy="1743342"/>
              <a:chOff x="3072433" y="10084333"/>
              <a:chExt cx="5372243" cy="174334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D05B4D2-AA90-9440-96D9-82011EA09A33}"/>
                  </a:ext>
                </a:extLst>
              </p:cNvPr>
              <p:cNvSpPr txBox="1"/>
              <p:nvPr/>
            </p:nvSpPr>
            <p:spPr>
              <a:xfrm>
                <a:off x="3072434" y="10738787"/>
                <a:ext cx="537224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D494767-B131-914D-8C03-3C66CFB324F4}"/>
                  </a:ext>
                </a:extLst>
              </p:cNvPr>
              <p:cNvSpPr/>
              <p:nvPr/>
            </p:nvSpPr>
            <p:spPr>
              <a:xfrm>
                <a:off x="3072433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D745B4D-DC7A-6645-8B73-7AA2AB77892A}"/>
              </a:ext>
            </a:extLst>
          </p:cNvPr>
          <p:cNvSpPr/>
          <p:nvPr/>
        </p:nvSpPr>
        <p:spPr>
          <a:xfrm>
            <a:off x="2301607" y="4874814"/>
            <a:ext cx="2457450" cy="2457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16EB3A3D-1252-4F4E-9FFA-FDEDD12EF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550977"/>
              </p:ext>
            </p:extLst>
          </p:nvPr>
        </p:nvGraphicFramePr>
        <p:xfrm>
          <a:off x="1724022" y="4412932"/>
          <a:ext cx="3603550" cy="337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1A5ADC0D-F638-8348-BA68-6F0A7DCBC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851035"/>
              </p:ext>
            </p:extLst>
          </p:nvPr>
        </p:nvGraphicFramePr>
        <p:xfrm>
          <a:off x="1724021" y="8713285"/>
          <a:ext cx="3603550" cy="337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4A9B69AF-44E2-AB4B-84AE-6065224A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171761"/>
              </p:ext>
            </p:extLst>
          </p:nvPr>
        </p:nvGraphicFramePr>
        <p:xfrm>
          <a:off x="12883257" y="4412932"/>
          <a:ext cx="3603550" cy="337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742EE1CD-B5AB-3E4F-9EBB-99E3EB86D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536149"/>
              </p:ext>
            </p:extLst>
          </p:nvPr>
        </p:nvGraphicFramePr>
        <p:xfrm>
          <a:off x="12900128" y="8713285"/>
          <a:ext cx="3603550" cy="337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CE0980-F577-CD44-8B13-8BD4D2B24C40}"/>
              </a:ext>
            </a:extLst>
          </p:cNvPr>
          <p:cNvGrpSpPr/>
          <p:nvPr/>
        </p:nvGrpSpPr>
        <p:grpSpPr>
          <a:xfrm>
            <a:off x="14376194" y="5468745"/>
            <a:ext cx="617676" cy="1266624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25" name="Freeform 1">
              <a:extLst>
                <a:ext uri="{FF2B5EF4-FFF2-40B4-BE49-F238E27FC236}">
                  <a16:creationId xmlns:a16="http://schemas.microsoft.com/office/drawing/2014/main" id="{7D26CADA-AB53-CE4F-B3D2-883C745D6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">
              <a:extLst>
                <a:ext uri="{FF2B5EF4-FFF2-40B4-BE49-F238E27FC236}">
                  <a16:creationId xmlns:a16="http://schemas.microsoft.com/office/drawing/2014/main" id="{25A2472F-FD5A-2D43-B333-FD4CBF69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CE96EAF-92F2-D84C-9F46-06CA5C260D22}"/>
              </a:ext>
            </a:extLst>
          </p:cNvPr>
          <p:cNvGrpSpPr/>
          <p:nvPr/>
        </p:nvGrpSpPr>
        <p:grpSpPr>
          <a:xfrm>
            <a:off x="3222547" y="5468745"/>
            <a:ext cx="622770" cy="1266624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28" name="Freeform 3">
              <a:extLst>
                <a:ext uri="{FF2B5EF4-FFF2-40B4-BE49-F238E27FC236}">
                  <a16:creationId xmlns:a16="http://schemas.microsoft.com/office/drawing/2014/main" id="{75510FDF-F81E-0A47-9845-9874C3D3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4">
              <a:extLst>
                <a:ext uri="{FF2B5EF4-FFF2-40B4-BE49-F238E27FC236}">
                  <a16:creationId xmlns:a16="http://schemas.microsoft.com/office/drawing/2014/main" id="{00D98762-8995-494E-97B3-49D2F04A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D64E92-19F7-634B-9D76-80DD07F276DA}"/>
              </a:ext>
            </a:extLst>
          </p:cNvPr>
          <p:cNvGrpSpPr/>
          <p:nvPr/>
        </p:nvGrpSpPr>
        <p:grpSpPr>
          <a:xfrm>
            <a:off x="2943786" y="9769098"/>
            <a:ext cx="1180291" cy="1266624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CB87624-216D-9C4B-99B8-C11A62B5B86F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41" name="Freeform 1">
                <a:extLst>
                  <a:ext uri="{FF2B5EF4-FFF2-40B4-BE49-F238E27FC236}">
                    <a16:creationId xmlns:a16="http://schemas.microsoft.com/office/drawing/2014/main" id="{5A58161E-A82A-4344-BE74-C3F601056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B3C26385-D360-6C44-8855-64285CDDD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0246A74-574E-AA42-9C53-6A4B7B8BC6CB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39" name="Freeform 3">
                <a:extLst>
                  <a:ext uri="{FF2B5EF4-FFF2-40B4-BE49-F238E27FC236}">
                    <a16:creationId xmlns:a16="http://schemas.microsoft.com/office/drawing/2014/main" id="{22BB4F10-5A7E-AD49-8B38-C2A500A0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4">
                <a:extLst>
                  <a:ext uri="{FF2B5EF4-FFF2-40B4-BE49-F238E27FC236}">
                    <a16:creationId xmlns:a16="http://schemas.microsoft.com/office/drawing/2014/main" id="{38604938-21FC-2241-A264-02738B134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E4BAADF-378F-814C-90B5-FCD68C4C17FA}"/>
              </a:ext>
            </a:extLst>
          </p:cNvPr>
          <p:cNvGrpSpPr/>
          <p:nvPr/>
        </p:nvGrpSpPr>
        <p:grpSpPr>
          <a:xfrm>
            <a:off x="14172024" y="9769098"/>
            <a:ext cx="1059757" cy="1266624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1963635-49EB-F94D-AC24-ACF047F88B2F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48" name="Freeform 3">
                <a:extLst>
                  <a:ext uri="{FF2B5EF4-FFF2-40B4-BE49-F238E27FC236}">
                    <a16:creationId xmlns:a16="http://schemas.microsoft.com/office/drawing/2014/main" id="{1CDAACFC-9890-A34D-AC41-EE7B9AEA0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4">
                <a:extLst>
                  <a:ext uri="{FF2B5EF4-FFF2-40B4-BE49-F238E27FC236}">
                    <a16:creationId xmlns:a16="http://schemas.microsoft.com/office/drawing/2014/main" id="{462525A6-EB20-3A48-978C-869BA8950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E276CB7-98B2-CE48-8A1E-3503C30D338F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46" name="Freeform 1">
                <a:extLst>
                  <a:ext uri="{FF2B5EF4-FFF2-40B4-BE49-F238E27FC236}">
                    <a16:creationId xmlns:a16="http://schemas.microsoft.com/office/drawing/2014/main" id="{D3EABD35-E89B-1940-9E7B-3FA1D9A89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Freeform 2">
                <a:extLst>
                  <a:ext uri="{FF2B5EF4-FFF2-40B4-BE49-F238E27FC236}">
                    <a16:creationId xmlns:a16="http://schemas.microsoft.com/office/drawing/2014/main" id="{10510E6E-109C-B141-9142-01BF1095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D6DE429C-B09B-5A42-AD95-8BC0C2C2F50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4664FD2B-47D8-3C47-BEF5-28EFE7C6E158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A35A190F-EC5A-8341-A098-90A8C95B28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79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1EF50001-84D3-C14E-BADF-A4E2449B6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716258"/>
              </p:ext>
            </p:extLst>
          </p:nvPr>
        </p:nvGraphicFramePr>
        <p:xfrm>
          <a:off x="2627894" y="3526754"/>
          <a:ext cx="19160952" cy="653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75FABC2-4BB6-A44E-AF01-86DA261D0375}"/>
              </a:ext>
            </a:extLst>
          </p:cNvPr>
          <p:cNvCxnSpPr/>
          <p:nvPr/>
        </p:nvCxnSpPr>
        <p:spPr>
          <a:xfrm>
            <a:off x="7782437" y="4052070"/>
            <a:ext cx="0" cy="1106989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6A8B8-1CF1-FE4C-9121-E87AA6475918}"/>
              </a:ext>
            </a:extLst>
          </p:cNvPr>
          <p:cNvCxnSpPr/>
          <p:nvPr/>
        </p:nvCxnSpPr>
        <p:spPr>
          <a:xfrm>
            <a:off x="11496263" y="5176282"/>
            <a:ext cx="0" cy="1392461"/>
          </a:xfrm>
          <a:prstGeom prst="line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26CDDE-60EB-774E-8F5D-A51363D286B5}"/>
              </a:ext>
            </a:extLst>
          </p:cNvPr>
          <p:cNvCxnSpPr/>
          <p:nvPr/>
        </p:nvCxnSpPr>
        <p:spPr>
          <a:xfrm>
            <a:off x="6864340" y="4059235"/>
            <a:ext cx="91809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dash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FB78A1-5A8D-074D-8AF4-005B92F8E5FE}"/>
              </a:ext>
            </a:extLst>
          </p:cNvPr>
          <p:cNvCxnSpPr/>
          <p:nvPr/>
        </p:nvCxnSpPr>
        <p:spPr>
          <a:xfrm>
            <a:off x="16800323" y="4577491"/>
            <a:ext cx="2035113" cy="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2298C3-0E94-C049-B1D6-F6DB832D3F0A}"/>
              </a:ext>
            </a:extLst>
          </p:cNvPr>
          <p:cNvCxnSpPr/>
          <p:nvPr/>
        </p:nvCxnSpPr>
        <p:spPr>
          <a:xfrm flipV="1">
            <a:off x="16806308" y="4577491"/>
            <a:ext cx="0" cy="474120"/>
          </a:xfrm>
          <a:prstGeom prst="line">
            <a:avLst/>
          </a:prstGeom>
          <a:noFill/>
          <a:ln w="38100" cap="flat" cmpd="sng" algn="ctr">
            <a:solidFill>
              <a:schemeClr val="accent3"/>
            </a:solidFill>
            <a:prstDash val="dash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A8DAD2-F5A5-0042-938D-3990CC2DC78F}"/>
              </a:ext>
            </a:extLst>
          </p:cNvPr>
          <p:cNvCxnSpPr/>
          <p:nvPr/>
        </p:nvCxnSpPr>
        <p:spPr>
          <a:xfrm>
            <a:off x="20716089" y="5189110"/>
            <a:ext cx="0" cy="1791445"/>
          </a:xfrm>
          <a:prstGeom prst="line">
            <a:avLst/>
          </a:prstGeom>
          <a:noFill/>
          <a:ln w="38100" cap="flat" cmpd="sng" algn="ctr">
            <a:solidFill>
              <a:schemeClr val="accent4"/>
            </a:solidFill>
            <a:prstDash val="dash"/>
            <a:miter lim="800000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C555A7-75D4-5040-B5A6-1F18663A52B8}"/>
              </a:ext>
            </a:extLst>
          </p:cNvPr>
          <p:cNvGrpSpPr/>
          <p:nvPr/>
        </p:nvGrpSpPr>
        <p:grpSpPr>
          <a:xfrm>
            <a:off x="5843057" y="3961191"/>
            <a:ext cx="918097" cy="1867283"/>
            <a:chOff x="19432391" y="3368473"/>
            <a:chExt cx="1069876" cy="2175981"/>
          </a:xfrm>
        </p:grpSpPr>
        <p:sp>
          <p:nvSpPr>
            <p:cNvPr id="104" name="Freeform 3">
              <a:extLst>
                <a:ext uri="{FF2B5EF4-FFF2-40B4-BE49-F238E27FC236}">
                  <a16:creationId xmlns:a16="http://schemas.microsoft.com/office/drawing/2014/main" id="{D3DD8735-8A88-204E-92D7-A5BE4A63B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4">
              <a:extLst>
                <a:ext uri="{FF2B5EF4-FFF2-40B4-BE49-F238E27FC236}">
                  <a16:creationId xmlns:a16="http://schemas.microsoft.com/office/drawing/2014/main" id="{3A61F8DA-E969-AA4E-B018-4C3B451B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CF2CE6C-6323-BB44-AB4A-0F7F87761375}"/>
              </a:ext>
            </a:extLst>
          </p:cNvPr>
          <p:cNvGrpSpPr/>
          <p:nvPr/>
        </p:nvGrpSpPr>
        <p:grpSpPr>
          <a:xfrm>
            <a:off x="20260794" y="7202627"/>
            <a:ext cx="910590" cy="1867281"/>
            <a:chOff x="16956638" y="3368474"/>
            <a:chExt cx="1061128" cy="2175979"/>
          </a:xfrm>
          <a:solidFill>
            <a:schemeClr val="accent4"/>
          </a:solidFill>
        </p:grpSpPr>
        <p:sp>
          <p:nvSpPr>
            <p:cNvPr id="114" name="Freeform 1">
              <a:extLst>
                <a:ext uri="{FF2B5EF4-FFF2-40B4-BE49-F238E27FC236}">
                  <a16:creationId xmlns:a16="http://schemas.microsoft.com/office/drawing/2014/main" id="{259E925D-4D17-2E44-B7C8-7C5946270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">
              <a:extLst>
                <a:ext uri="{FF2B5EF4-FFF2-40B4-BE49-F238E27FC236}">
                  <a16:creationId xmlns:a16="http://schemas.microsoft.com/office/drawing/2014/main" id="{9B80B166-CDD5-F040-815F-09447417B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78E77C5-7491-A844-BA43-C6FDB9341B2E}"/>
              </a:ext>
            </a:extLst>
          </p:cNvPr>
          <p:cNvGrpSpPr/>
          <p:nvPr/>
        </p:nvGrpSpPr>
        <p:grpSpPr>
          <a:xfrm>
            <a:off x="11102215" y="6870007"/>
            <a:ext cx="910590" cy="1867281"/>
            <a:chOff x="16956638" y="3368474"/>
            <a:chExt cx="1061128" cy="2175979"/>
          </a:xfrm>
          <a:solidFill>
            <a:schemeClr val="accent2"/>
          </a:solidFill>
        </p:grpSpPr>
        <p:sp>
          <p:nvSpPr>
            <p:cNvPr id="120" name="Freeform 1">
              <a:extLst>
                <a:ext uri="{FF2B5EF4-FFF2-40B4-BE49-F238E27FC236}">
                  <a16:creationId xmlns:a16="http://schemas.microsoft.com/office/drawing/2014/main" id="{321ADCDE-764C-0448-9D1A-AB969E2E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2">
              <a:extLst>
                <a:ext uri="{FF2B5EF4-FFF2-40B4-BE49-F238E27FC236}">
                  <a16:creationId xmlns:a16="http://schemas.microsoft.com/office/drawing/2014/main" id="{E5AF3953-3472-324B-9652-37F69D873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A2C0A7A-1A67-DD42-A849-829040406030}"/>
              </a:ext>
            </a:extLst>
          </p:cNvPr>
          <p:cNvGrpSpPr/>
          <p:nvPr/>
        </p:nvGrpSpPr>
        <p:grpSpPr>
          <a:xfrm>
            <a:off x="16385165" y="5335344"/>
            <a:ext cx="918097" cy="1867283"/>
            <a:chOff x="19432391" y="3368473"/>
            <a:chExt cx="1069876" cy="2175981"/>
          </a:xfrm>
          <a:solidFill>
            <a:schemeClr val="accent3"/>
          </a:solidFill>
        </p:grpSpPr>
        <p:sp>
          <p:nvSpPr>
            <p:cNvPr id="123" name="Freeform 3">
              <a:extLst>
                <a:ext uri="{FF2B5EF4-FFF2-40B4-BE49-F238E27FC236}">
                  <a16:creationId xmlns:a16="http://schemas.microsoft.com/office/drawing/2014/main" id="{3ABAE261-78BE-8145-8EDA-2DF4CF0B9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4">
              <a:extLst>
                <a:ext uri="{FF2B5EF4-FFF2-40B4-BE49-F238E27FC236}">
                  <a16:creationId xmlns:a16="http://schemas.microsoft.com/office/drawing/2014/main" id="{DCFE1159-2FC2-5144-8288-6A892FC0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08FBE-1233-5547-AD33-161A21749FBA}"/>
              </a:ext>
            </a:extLst>
          </p:cNvPr>
          <p:cNvGrpSpPr/>
          <p:nvPr/>
        </p:nvGrpSpPr>
        <p:grpSpPr>
          <a:xfrm>
            <a:off x="2987521" y="10765288"/>
            <a:ext cx="18735115" cy="1743342"/>
            <a:chOff x="2738730" y="10765288"/>
            <a:chExt cx="18735115" cy="17433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FF30875-E16E-BA4A-8355-98D7214D1CD6}"/>
                </a:ext>
              </a:extLst>
            </p:cNvPr>
            <p:cNvGrpSpPr/>
            <p:nvPr/>
          </p:nvGrpSpPr>
          <p:grpSpPr>
            <a:xfrm>
              <a:off x="3257483" y="10765288"/>
              <a:ext cx="4001506" cy="1743342"/>
              <a:chOff x="5639507" y="5248099"/>
              <a:chExt cx="4001506" cy="174334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5816D9B-C82F-074B-9CCB-30F1F448F661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289DEB-3515-0846-AF58-723F27683C2C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5761A0C-9435-1B4F-B83D-22ECC6497DE1}"/>
                </a:ext>
              </a:extLst>
            </p:cNvPr>
            <p:cNvGrpSpPr/>
            <p:nvPr/>
          </p:nvGrpSpPr>
          <p:grpSpPr>
            <a:xfrm>
              <a:off x="7955881" y="10765288"/>
              <a:ext cx="4001506" cy="1743342"/>
              <a:chOff x="5639507" y="5248099"/>
              <a:chExt cx="4001506" cy="1743342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5C9E6E-6866-FC47-8B39-1DA1710C09EA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C83AE62-03DC-8343-8E07-0F6205A9C39D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80582DC-1964-CE46-9B3F-39063CE59B48}"/>
                </a:ext>
              </a:extLst>
            </p:cNvPr>
            <p:cNvGrpSpPr/>
            <p:nvPr/>
          </p:nvGrpSpPr>
          <p:grpSpPr>
            <a:xfrm>
              <a:off x="12711559" y="10765288"/>
              <a:ext cx="4001506" cy="1743342"/>
              <a:chOff x="5639507" y="5248099"/>
              <a:chExt cx="4001506" cy="1743342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F75F04D-9E22-3B4F-A51B-7921D822D520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61D0F28-90C5-CB4C-8064-6DFC6C98280D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3C26547-F672-154D-8479-BBA3A1714795}"/>
                </a:ext>
              </a:extLst>
            </p:cNvPr>
            <p:cNvGrpSpPr/>
            <p:nvPr/>
          </p:nvGrpSpPr>
          <p:grpSpPr>
            <a:xfrm>
              <a:off x="17472339" y="10765288"/>
              <a:ext cx="4001506" cy="1743342"/>
              <a:chOff x="5639507" y="5248099"/>
              <a:chExt cx="4001506" cy="1743342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E04B58A-0AF7-A647-A4F6-43C3A63111AD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8F1DA27-70F5-AF4F-8EDE-26F23CF2BB86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3EFBA16-F5F7-6644-AE62-CD919E4E2006}"/>
                </a:ext>
              </a:extLst>
            </p:cNvPr>
            <p:cNvSpPr/>
            <p:nvPr/>
          </p:nvSpPr>
          <p:spPr>
            <a:xfrm>
              <a:off x="2738730" y="10920693"/>
              <a:ext cx="335520" cy="335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4E39DEB-2F90-1140-A154-0C359541668F}"/>
                </a:ext>
              </a:extLst>
            </p:cNvPr>
            <p:cNvSpPr/>
            <p:nvPr/>
          </p:nvSpPr>
          <p:spPr>
            <a:xfrm>
              <a:off x="7497157" y="10920693"/>
              <a:ext cx="335520" cy="335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E56AE40-A758-9F48-BD85-75ACD293FF46}"/>
                </a:ext>
              </a:extLst>
            </p:cNvPr>
            <p:cNvSpPr/>
            <p:nvPr/>
          </p:nvSpPr>
          <p:spPr>
            <a:xfrm>
              <a:off x="12216534" y="10920693"/>
              <a:ext cx="335520" cy="335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5B509A-CBED-C64C-926C-1FD885017F13}"/>
                </a:ext>
              </a:extLst>
            </p:cNvPr>
            <p:cNvSpPr/>
            <p:nvPr/>
          </p:nvSpPr>
          <p:spPr>
            <a:xfrm>
              <a:off x="17046940" y="10920693"/>
              <a:ext cx="335520" cy="335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7769A903-E32D-8C40-863F-2F0A3CB5411F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291779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CBB4F65E-F8BF-374A-AA5F-601ABA0A6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529015"/>
              </p:ext>
            </p:extLst>
          </p:nvPr>
        </p:nvGraphicFramePr>
        <p:xfrm>
          <a:off x="6028688" y="4092762"/>
          <a:ext cx="12320272" cy="826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F9F98AC2-EB92-AE46-B546-FB966B4FAAA7}"/>
              </a:ext>
            </a:extLst>
          </p:cNvPr>
          <p:cNvSpPr txBox="1"/>
          <p:nvPr/>
        </p:nvSpPr>
        <p:spPr>
          <a:xfrm flipH="1">
            <a:off x="1277652" y="10045484"/>
            <a:ext cx="579673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203E1B-9A94-5D4A-893B-0D268A6B9B87}"/>
              </a:ext>
            </a:extLst>
          </p:cNvPr>
          <p:cNvSpPr/>
          <p:nvPr/>
        </p:nvSpPr>
        <p:spPr>
          <a:xfrm flipH="1">
            <a:off x="1841156" y="8989997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0F1DBF-E53A-9446-8040-1D19EB4959F2}"/>
              </a:ext>
            </a:extLst>
          </p:cNvPr>
          <p:cNvSpPr txBox="1"/>
          <p:nvPr/>
        </p:nvSpPr>
        <p:spPr>
          <a:xfrm>
            <a:off x="17303260" y="10045484"/>
            <a:ext cx="579673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CE9D28-3EB9-794B-9446-6B72B49D8D00}"/>
              </a:ext>
            </a:extLst>
          </p:cNvPr>
          <p:cNvSpPr/>
          <p:nvPr/>
        </p:nvSpPr>
        <p:spPr>
          <a:xfrm>
            <a:off x="19006586" y="8989997"/>
            <a:ext cx="352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3A4849-C1EA-2148-A430-CC189A5A1ED2}"/>
              </a:ext>
            </a:extLst>
          </p:cNvPr>
          <p:cNvSpPr txBox="1"/>
          <p:nvPr/>
        </p:nvSpPr>
        <p:spPr>
          <a:xfrm flipH="1">
            <a:off x="1277652" y="6215567"/>
            <a:ext cx="579673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C28260-6D23-854F-B09C-B30BCF1E8DDA}"/>
              </a:ext>
            </a:extLst>
          </p:cNvPr>
          <p:cNvSpPr/>
          <p:nvPr/>
        </p:nvSpPr>
        <p:spPr>
          <a:xfrm flipH="1">
            <a:off x="1841156" y="5160080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464853-A88F-3945-94AD-8615AEAA68B9}"/>
              </a:ext>
            </a:extLst>
          </p:cNvPr>
          <p:cNvSpPr txBox="1"/>
          <p:nvPr/>
        </p:nvSpPr>
        <p:spPr>
          <a:xfrm>
            <a:off x="17303260" y="6215567"/>
            <a:ext cx="5796736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3774F0-E78D-B84A-9B58-843663BE2644}"/>
              </a:ext>
            </a:extLst>
          </p:cNvPr>
          <p:cNvSpPr/>
          <p:nvPr/>
        </p:nvSpPr>
        <p:spPr>
          <a:xfrm>
            <a:off x="19006586" y="5160080"/>
            <a:ext cx="3529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4EF279-364A-C44E-9330-4128E424045F}"/>
              </a:ext>
            </a:extLst>
          </p:cNvPr>
          <p:cNvSpPr/>
          <p:nvPr/>
        </p:nvSpPr>
        <p:spPr>
          <a:xfrm>
            <a:off x="9678837" y="5672807"/>
            <a:ext cx="5067345" cy="5067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F8F6B85-BDF7-1544-BB4F-EF29301BB0BE}"/>
              </a:ext>
            </a:extLst>
          </p:cNvPr>
          <p:cNvGrpSpPr/>
          <p:nvPr/>
        </p:nvGrpSpPr>
        <p:grpSpPr>
          <a:xfrm>
            <a:off x="17800208" y="4849933"/>
            <a:ext cx="617676" cy="1266624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39" name="Freeform 1">
              <a:extLst>
                <a:ext uri="{FF2B5EF4-FFF2-40B4-BE49-F238E27FC236}">
                  <a16:creationId xmlns:a16="http://schemas.microsoft.com/office/drawing/2014/main" id="{DB3C152F-D519-BA45-BDDA-B318A7F9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">
              <a:extLst>
                <a:ext uri="{FF2B5EF4-FFF2-40B4-BE49-F238E27FC236}">
                  <a16:creationId xmlns:a16="http://schemas.microsoft.com/office/drawing/2014/main" id="{DA42A555-D858-2F49-8BE4-54629EC6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2D3AA22-F8A4-7542-B1A0-A12061B8018E}"/>
              </a:ext>
            </a:extLst>
          </p:cNvPr>
          <p:cNvGrpSpPr/>
          <p:nvPr/>
        </p:nvGrpSpPr>
        <p:grpSpPr>
          <a:xfrm>
            <a:off x="6007063" y="4849933"/>
            <a:ext cx="622770" cy="1266624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42" name="Freeform 3">
              <a:extLst>
                <a:ext uri="{FF2B5EF4-FFF2-40B4-BE49-F238E27FC236}">
                  <a16:creationId xmlns:a16="http://schemas.microsoft.com/office/drawing/2014/main" id="{DCECA908-8718-C345-B5FF-8534EFE5D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4">
              <a:extLst>
                <a:ext uri="{FF2B5EF4-FFF2-40B4-BE49-F238E27FC236}">
                  <a16:creationId xmlns:a16="http://schemas.microsoft.com/office/drawing/2014/main" id="{5BC2EF8D-7EAA-9C4D-8CB5-31B92EFC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7B6BDF-E3B4-8149-BA88-C0C83C5B2E27}"/>
              </a:ext>
            </a:extLst>
          </p:cNvPr>
          <p:cNvGrpSpPr/>
          <p:nvPr/>
        </p:nvGrpSpPr>
        <p:grpSpPr>
          <a:xfrm>
            <a:off x="5810786" y="8679850"/>
            <a:ext cx="1054663" cy="1266624"/>
            <a:chOff x="6292719" y="8679850"/>
            <a:chExt cx="1054663" cy="126662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559A515-357C-0047-A4B6-D390289065DC}"/>
                </a:ext>
              </a:extLst>
            </p:cNvPr>
            <p:cNvGrpSpPr/>
            <p:nvPr/>
          </p:nvGrpSpPr>
          <p:grpSpPr>
            <a:xfrm>
              <a:off x="6292719" y="8679850"/>
              <a:ext cx="617676" cy="126662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55" name="Freeform 1">
                <a:extLst>
                  <a:ext uri="{FF2B5EF4-FFF2-40B4-BE49-F238E27FC236}">
                    <a16:creationId xmlns:a16="http://schemas.microsoft.com/office/drawing/2014/main" id="{966D27C4-0D59-534F-AE5B-D8D8B9BD1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Freeform 2">
                <a:extLst>
                  <a:ext uri="{FF2B5EF4-FFF2-40B4-BE49-F238E27FC236}">
                    <a16:creationId xmlns:a16="http://schemas.microsoft.com/office/drawing/2014/main" id="{DDF23ED0-E77C-A04D-99D1-6DCD4187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CD34A9D-241A-6C4B-8A33-D1E8333E5FB6}"/>
                </a:ext>
              </a:extLst>
            </p:cNvPr>
            <p:cNvGrpSpPr/>
            <p:nvPr/>
          </p:nvGrpSpPr>
          <p:grpSpPr>
            <a:xfrm>
              <a:off x="6910395" y="9050376"/>
              <a:ext cx="436987" cy="896098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51" name="Freeform 1">
                <a:extLst>
                  <a:ext uri="{FF2B5EF4-FFF2-40B4-BE49-F238E27FC236}">
                    <a16:creationId xmlns:a16="http://schemas.microsoft.com/office/drawing/2014/main" id="{BAD6950B-2FB9-474A-AE08-0B402BD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Freeform 2">
                <a:extLst>
                  <a:ext uri="{FF2B5EF4-FFF2-40B4-BE49-F238E27FC236}">
                    <a16:creationId xmlns:a16="http://schemas.microsoft.com/office/drawing/2014/main" id="{2F2A9E12-FECA-224E-AEEB-49A1EEF2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7630B88-3840-6042-B706-900826B02157}"/>
              </a:ext>
            </a:extLst>
          </p:cNvPr>
          <p:cNvGrpSpPr/>
          <p:nvPr/>
        </p:nvGrpSpPr>
        <p:grpSpPr>
          <a:xfrm>
            <a:off x="17587787" y="8679850"/>
            <a:ext cx="1059757" cy="1266624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8AF6D43-5E77-DC4D-8E85-178891C73AAA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62" name="Freeform 3">
                <a:extLst>
                  <a:ext uri="{FF2B5EF4-FFF2-40B4-BE49-F238E27FC236}">
                    <a16:creationId xmlns:a16="http://schemas.microsoft.com/office/drawing/2014/main" id="{025A0C96-007F-DF4A-B614-3260E0EBE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4">
                <a:extLst>
                  <a:ext uri="{FF2B5EF4-FFF2-40B4-BE49-F238E27FC236}">
                    <a16:creationId xmlns:a16="http://schemas.microsoft.com/office/drawing/2014/main" id="{EBCD1DF8-B4D8-EF40-969F-421B89D17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72934B0-2DFA-BB42-80D2-E38DF4A68948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60" name="Freeform 1">
                <a:extLst>
                  <a:ext uri="{FF2B5EF4-FFF2-40B4-BE49-F238E27FC236}">
                    <a16:creationId xmlns:a16="http://schemas.microsoft.com/office/drawing/2014/main" id="{27EE5FDC-0B18-2847-8772-F48200083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Freeform 2">
                <a:extLst>
                  <a:ext uri="{FF2B5EF4-FFF2-40B4-BE49-F238E27FC236}">
                    <a16:creationId xmlns:a16="http://schemas.microsoft.com/office/drawing/2014/main" id="{0D88EDC6-3425-1645-B7D4-7846BDD4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716107D9-CD59-B647-9570-870B7D63646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75F0C54E-0918-6A4F-8930-917271F3B6FE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13307F5A-4B3B-8349-A487-DDD02F160FD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10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44">
            <a:extLst>
              <a:ext uri="{FF2B5EF4-FFF2-40B4-BE49-F238E27FC236}">
                <a16:creationId xmlns:a16="http://schemas.microsoft.com/office/drawing/2014/main" id="{9FCF42AD-D81D-2643-90D7-533C746CD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574752"/>
              </p:ext>
            </p:extLst>
          </p:nvPr>
        </p:nvGraphicFramePr>
        <p:xfrm>
          <a:off x="1517649" y="4559808"/>
          <a:ext cx="21342352" cy="608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3576CBE-B58F-C74E-902B-8FA5245A3B2E}"/>
              </a:ext>
            </a:extLst>
          </p:cNvPr>
          <p:cNvSpPr/>
          <p:nvPr/>
        </p:nvSpPr>
        <p:spPr>
          <a:xfrm>
            <a:off x="4153287" y="6017284"/>
            <a:ext cx="1948069" cy="19480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C6E6B5-818D-7C46-9A3F-7FF016B72A21}"/>
              </a:ext>
            </a:extLst>
          </p:cNvPr>
          <p:cNvSpPr/>
          <p:nvPr/>
        </p:nvSpPr>
        <p:spPr>
          <a:xfrm>
            <a:off x="8893730" y="5397392"/>
            <a:ext cx="1948069" cy="19480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986AD8-E867-FF45-8984-23220B79B54B}"/>
              </a:ext>
            </a:extLst>
          </p:cNvPr>
          <p:cNvSpPr/>
          <p:nvPr/>
        </p:nvSpPr>
        <p:spPr>
          <a:xfrm>
            <a:off x="13620910" y="4314552"/>
            <a:ext cx="1948069" cy="194806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B5301-F7DA-2649-8E44-2DB9CB829A1B}"/>
              </a:ext>
            </a:extLst>
          </p:cNvPr>
          <p:cNvSpPr/>
          <p:nvPr/>
        </p:nvSpPr>
        <p:spPr>
          <a:xfrm>
            <a:off x="18264518" y="6547137"/>
            <a:ext cx="1948069" cy="194806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3A27F2-3D78-7042-92D2-13277D2C5A67}"/>
              </a:ext>
            </a:extLst>
          </p:cNvPr>
          <p:cNvSpPr/>
          <p:nvPr/>
        </p:nvSpPr>
        <p:spPr>
          <a:xfrm>
            <a:off x="4388914" y="9165197"/>
            <a:ext cx="159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DE0AEA-E38F-7243-BD50-9E078EE72661}"/>
              </a:ext>
            </a:extLst>
          </p:cNvPr>
          <p:cNvSpPr/>
          <p:nvPr/>
        </p:nvSpPr>
        <p:spPr>
          <a:xfrm>
            <a:off x="9062233" y="9165197"/>
            <a:ext cx="159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65%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98B0B8-4A47-CA47-9101-61BE3333FAF5}"/>
              </a:ext>
            </a:extLst>
          </p:cNvPr>
          <p:cNvSpPr/>
          <p:nvPr/>
        </p:nvSpPr>
        <p:spPr>
          <a:xfrm>
            <a:off x="13795596" y="9165197"/>
            <a:ext cx="159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80%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F868B2-1355-A94D-842C-22D44718495B}"/>
              </a:ext>
            </a:extLst>
          </p:cNvPr>
          <p:cNvSpPr/>
          <p:nvPr/>
        </p:nvSpPr>
        <p:spPr>
          <a:xfrm>
            <a:off x="18528959" y="9165197"/>
            <a:ext cx="159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23%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04C224-3897-9F43-8E4C-3722C8AF1FDC}"/>
              </a:ext>
            </a:extLst>
          </p:cNvPr>
          <p:cNvGrpSpPr/>
          <p:nvPr/>
        </p:nvGrpSpPr>
        <p:grpSpPr>
          <a:xfrm>
            <a:off x="4867239" y="6454662"/>
            <a:ext cx="527722" cy="1073312"/>
            <a:chOff x="19432391" y="3368473"/>
            <a:chExt cx="1069876" cy="2175981"/>
          </a:xfrm>
          <a:solidFill>
            <a:schemeClr val="bg1"/>
          </a:solidFill>
        </p:grpSpPr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2B6D4774-842E-014E-83D1-661FA50F2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">
              <a:extLst>
                <a:ext uri="{FF2B5EF4-FFF2-40B4-BE49-F238E27FC236}">
                  <a16:creationId xmlns:a16="http://schemas.microsoft.com/office/drawing/2014/main" id="{6AF8375E-646D-8141-92EA-28063D39B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184AA47-BA98-1240-841C-79E002900BAA}"/>
              </a:ext>
            </a:extLst>
          </p:cNvPr>
          <p:cNvGrpSpPr/>
          <p:nvPr/>
        </p:nvGrpSpPr>
        <p:grpSpPr>
          <a:xfrm>
            <a:off x="9599877" y="5784690"/>
            <a:ext cx="523406" cy="1073310"/>
            <a:chOff x="16956638" y="3368474"/>
            <a:chExt cx="1061128" cy="2175979"/>
          </a:xfrm>
          <a:solidFill>
            <a:schemeClr val="bg1"/>
          </a:solidFill>
        </p:grpSpPr>
        <p:sp>
          <p:nvSpPr>
            <p:cNvPr id="44" name="Freeform 1">
              <a:extLst>
                <a:ext uri="{FF2B5EF4-FFF2-40B4-BE49-F238E27FC236}">
                  <a16:creationId xmlns:a16="http://schemas.microsoft.com/office/drawing/2014/main" id="{D1E1D64B-E1B1-AE48-A4A9-CCBF4F90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">
              <a:extLst>
                <a:ext uri="{FF2B5EF4-FFF2-40B4-BE49-F238E27FC236}">
                  <a16:creationId xmlns:a16="http://schemas.microsoft.com/office/drawing/2014/main" id="{6C97CF4D-31AA-0D48-8277-7E933C95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D9DB6C-8F20-2C46-8E28-940C4B08FCD8}"/>
              </a:ext>
            </a:extLst>
          </p:cNvPr>
          <p:cNvGrpSpPr/>
          <p:nvPr/>
        </p:nvGrpSpPr>
        <p:grpSpPr>
          <a:xfrm>
            <a:off x="14331082" y="4711378"/>
            <a:ext cx="527722" cy="1073312"/>
            <a:chOff x="19432391" y="3368473"/>
            <a:chExt cx="1069876" cy="2175981"/>
          </a:xfrm>
          <a:solidFill>
            <a:schemeClr val="bg1"/>
          </a:solidFill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F2E309B0-A822-084D-A962-BB71B3801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2391" y="3839499"/>
              <a:ext cx="1069876" cy="170495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ACC85FBB-32B0-864E-8489-398C08406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4590" y="3368473"/>
              <a:ext cx="392523" cy="385477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4A5972-D954-0A4F-AC47-442F95E7394D}"/>
              </a:ext>
            </a:extLst>
          </p:cNvPr>
          <p:cNvGrpSpPr/>
          <p:nvPr/>
        </p:nvGrpSpPr>
        <p:grpSpPr>
          <a:xfrm>
            <a:off x="18976849" y="6945532"/>
            <a:ext cx="523406" cy="1073310"/>
            <a:chOff x="16956638" y="3368474"/>
            <a:chExt cx="1061128" cy="2175979"/>
          </a:xfrm>
          <a:solidFill>
            <a:schemeClr val="bg1"/>
          </a:solidFill>
        </p:grpSpPr>
        <p:sp>
          <p:nvSpPr>
            <p:cNvPr id="50" name="Freeform 1">
              <a:extLst>
                <a:ext uri="{FF2B5EF4-FFF2-40B4-BE49-F238E27FC236}">
                  <a16:creationId xmlns:a16="http://schemas.microsoft.com/office/drawing/2014/main" id="{12568842-38B9-9941-BBFD-20949E942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6638" y="3837634"/>
              <a:ext cx="1061128" cy="1706819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">
              <a:extLst>
                <a:ext uri="{FF2B5EF4-FFF2-40B4-BE49-F238E27FC236}">
                  <a16:creationId xmlns:a16="http://schemas.microsoft.com/office/drawing/2014/main" id="{5E9E2249-06B7-8042-9BB0-099739EA6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9559" y="3368474"/>
              <a:ext cx="387609" cy="387608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3C4D95-119B-824E-BB81-7D953AAA9E06}"/>
              </a:ext>
            </a:extLst>
          </p:cNvPr>
          <p:cNvGrpSpPr/>
          <p:nvPr/>
        </p:nvGrpSpPr>
        <p:grpSpPr>
          <a:xfrm>
            <a:off x="2510705" y="10967043"/>
            <a:ext cx="5233232" cy="1743342"/>
            <a:chOff x="3333919" y="10322571"/>
            <a:chExt cx="5233232" cy="17433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1FDF2D-8ADB-A34D-B348-0EBBA39A6C84}"/>
                </a:ext>
              </a:extLst>
            </p:cNvPr>
            <p:cNvSpPr txBox="1"/>
            <p:nvPr/>
          </p:nvSpPr>
          <p:spPr>
            <a:xfrm>
              <a:off x="3671216" y="10977025"/>
              <a:ext cx="455863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628E7A-AB6B-2C41-90BB-F4268C2601B9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6F71DA-3FD3-514A-BACB-7D05F4B50216}"/>
              </a:ext>
            </a:extLst>
          </p:cNvPr>
          <p:cNvGrpSpPr/>
          <p:nvPr/>
        </p:nvGrpSpPr>
        <p:grpSpPr>
          <a:xfrm>
            <a:off x="7243071" y="10967043"/>
            <a:ext cx="5233232" cy="1743342"/>
            <a:chOff x="3333919" y="10322571"/>
            <a:chExt cx="5233232" cy="174334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D42691-98ED-514B-B1CF-9D691345ABBD}"/>
                </a:ext>
              </a:extLst>
            </p:cNvPr>
            <p:cNvSpPr txBox="1"/>
            <p:nvPr/>
          </p:nvSpPr>
          <p:spPr>
            <a:xfrm>
              <a:off x="3671216" y="10977025"/>
              <a:ext cx="455863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F4A5B7-3B67-ED48-80AE-2D40ADC37C55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887A6C-C2D5-1143-850E-F6FF1BFA0E80}"/>
              </a:ext>
            </a:extLst>
          </p:cNvPr>
          <p:cNvGrpSpPr/>
          <p:nvPr/>
        </p:nvGrpSpPr>
        <p:grpSpPr>
          <a:xfrm>
            <a:off x="11947490" y="10967043"/>
            <a:ext cx="5233232" cy="1743342"/>
            <a:chOff x="3333919" y="10322571"/>
            <a:chExt cx="5233232" cy="174334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646826-D732-D841-B387-D8BDF46B8A17}"/>
                </a:ext>
              </a:extLst>
            </p:cNvPr>
            <p:cNvSpPr txBox="1"/>
            <p:nvPr/>
          </p:nvSpPr>
          <p:spPr>
            <a:xfrm>
              <a:off x="3671216" y="10977025"/>
              <a:ext cx="455863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E41FFF-D63A-5C48-97C4-049A7A8FE213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AD9011-7341-F84F-AE1F-DBC185AAD58B}"/>
              </a:ext>
            </a:extLst>
          </p:cNvPr>
          <p:cNvGrpSpPr/>
          <p:nvPr/>
        </p:nvGrpSpPr>
        <p:grpSpPr>
          <a:xfrm>
            <a:off x="16620043" y="10967043"/>
            <a:ext cx="5233232" cy="1743342"/>
            <a:chOff x="3333919" y="10322571"/>
            <a:chExt cx="5233232" cy="17433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13E98A2-9168-5C4D-B8CB-5D8BB54F4493}"/>
                </a:ext>
              </a:extLst>
            </p:cNvPr>
            <p:cNvSpPr txBox="1"/>
            <p:nvPr/>
          </p:nvSpPr>
          <p:spPr>
            <a:xfrm>
              <a:off x="3671216" y="10977025"/>
              <a:ext cx="455863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A23AFEA-3EAD-144E-8613-7E9FB90772BE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56ADF81E-C868-4B43-BA68-9447D631D07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4" name="CuadroTexto 350">
              <a:extLst>
                <a:ext uri="{FF2B5EF4-FFF2-40B4-BE49-F238E27FC236}">
                  <a16:creationId xmlns:a16="http://schemas.microsoft.com/office/drawing/2014/main" id="{02BE03C7-7A51-964C-B4DF-C24FB846DAD9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FBBDF6D9-D8BD-6A45-8034-1045F68676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9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DD46E5-6295-BD48-8765-C6EAB4EBEE34}"/>
              </a:ext>
            </a:extLst>
          </p:cNvPr>
          <p:cNvSpPr/>
          <p:nvPr/>
        </p:nvSpPr>
        <p:spPr>
          <a:xfrm>
            <a:off x="1212849" y="4678484"/>
            <a:ext cx="6852619" cy="311801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6B7B33-3467-9B4D-A064-83BB398DE9D9}"/>
              </a:ext>
            </a:extLst>
          </p:cNvPr>
          <p:cNvSpPr/>
          <p:nvPr/>
        </p:nvSpPr>
        <p:spPr>
          <a:xfrm>
            <a:off x="3752688" y="3656173"/>
            <a:ext cx="1772938" cy="177293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D7800-B4CB-F348-9B5C-51415636BF9E}"/>
              </a:ext>
            </a:extLst>
          </p:cNvPr>
          <p:cNvSpPr/>
          <p:nvPr/>
        </p:nvSpPr>
        <p:spPr>
          <a:xfrm>
            <a:off x="8843343" y="4704197"/>
            <a:ext cx="6771792" cy="309664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904811-ED00-6441-BAFD-AECD962B50ED}"/>
              </a:ext>
            </a:extLst>
          </p:cNvPr>
          <p:cNvSpPr/>
          <p:nvPr/>
        </p:nvSpPr>
        <p:spPr>
          <a:xfrm>
            <a:off x="11342772" y="3656172"/>
            <a:ext cx="1772938" cy="177293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0489D-0970-7145-B088-6C399997A024}"/>
              </a:ext>
            </a:extLst>
          </p:cNvPr>
          <p:cNvSpPr/>
          <p:nvPr/>
        </p:nvSpPr>
        <p:spPr>
          <a:xfrm>
            <a:off x="16393009" y="4704197"/>
            <a:ext cx="6771792" cy="309663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574331-AE3B-A748-99AF-96EE93110597}"/>
              </a:ext>
            </a:extLst>
          </p:cNvPr>
          <p:cNvSpPr/>
          <p:nvPr/>
        </p:nvSpPr>
        <p:spPr>
          <a:xfrm>
            <a:off x="18892503" y="3656172"/>
            <a:ext cx="1772938" cy="1772936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7D2F197-F2AA-B544-91CA-953F9E69C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387858"/>
              </p:ext>
            </p:extLst>
          </p:nvPr>
        </p:nvGraphicFramePr>
        <p:xfrm>
          <a:off x="9745475" y="8899013"/>
          <a:ext cx="13419326" cy="3785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468578D-B22B-BE4B-B356-5C49AC11AD11}"/>
              </a:ext>
            </a:extLst>
          </p:cNvPr>
          <p:cNvSpPr/>
          <p:nvPr/>
        </p:nvSpPr>
        <p:spPr>
          <a:xfrm>
            <a:off x="2022541" y="665892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571B5-5801-5744-BCC9-442E3507DA54}"/>
              </a:ext>
            </a:extLst>
          </p:cNvPr>
          <p:cNvSpPr/>
          <p:nvPr/>
        </p:nvSpPr>
        <p:spPr>
          <a:xfrm>
            <a:off x="3151834" y="5735587"/>
            <a:ext cx="2974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+1420</a:t>
            </a:r>
            <a:endParaRPr lang="en-US" sz="80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5515-BA82-6D43-991D-34FC19E11915}"/>
              </a:ext>
            </a:extLst>
          </p:cNvPr>
          <p:cNvSpPr/>
          <p:nvPr/>
        </p:nvSpPr>
        <p:spPr>
          <a:xfrm>
            <a:off x="9612623" y="665892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4FF54-04B4-7344-A527-587F032216E6}"/>
              </a:ext>
            </a:extLst>
          </p:cNvPr>
          <p:cNvSpPr/>
          <p:nvPr/>
        </p:nvSpPr>
        <p:spPr>
          <a:xfrm>
            <a:off x="10741916" y="5735587"/>
            <a:ext cx="2974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+2790</a:t>
            </a:r>
            <a:endParaRPr lang="en-US" sz="80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465D1-A82A-3B4C-A905-1159CDE9487B}"/>
              </a:ext>
            </a:extLst>
          </p:cNvPr>
          <p:cNvSpPr/>
          <p:nvPr/>
        </p:nvSpPr>
        <p:spPr>
          <a:xfrm>
            <a:off x="17162289" y="665892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D2291-AE85-E444-960A-4BD10775592D}"/>
              </a:ext>
            </a:extLst>
          </p:cNvPr>
          <p:cNvSpPr/>
          <p:nvPr/>
        </p:nvSpPr>
        <p:spPr>
          <a:xfrm>
            <a:off x="18291582" y="5735587"/>
            <a:ext cx="2974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+210</a:t>
            </a:r>
            <a:endParaRPr lang="en-US" sz="80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4F15AC-D160-9D4A-B43A-0DC3DEF1BA7D}"/>
              </a:ext>
            </a:extLst>
          </p:cNvPr>
          <p:cNvGrpSpPr/>
          <p:nvPr/>
        </p:nvGrpSpPr>
        <p:grpSpPr>
          <a:xfrm>
            <a:off x="1212849" y="8899013"/>
            <a:ext cx="7489954" cy="3785374"/>
            <a:chOff x="1212849" y="8899013"/>
            <a:chExt cx="7489954" cy="37853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66D38A-9E05-044F-97E7-D7E69EDE6F51}"/>
                </a:ext>
              </a:extLst>
            </p:cNvPr>
            <p:cNvGrpSpPr/>
            <p:nvPr/>
          </p:nvGrpSpPr>
          <p:grpSpPr>
            <a:xfrm>
              <a:off x="1212849" y="8899013"/>
              <a:ext cx="7489954" cy="1088888"/>
              <a:chOff x="1212849" y="8818805"/>
              <a:chExt cx="7489954" cy="108888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B69A63-B77B-EE40-B12E-F066CDEF4026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64472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A2AD71-B44A-534F-A197-FF324241C79B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</a:t>
                </a:r>
                <a:endParaRPr lang="en-US" sz="80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59D9036-3C53-4544-A977-658DCE946BAB}"/>
                </a:ext>
              </a:extLst>
            </p:cNvPr>
            <p:cNvGrpSpPr/>
            <p:nvPr/>
          </p:nvGrpSpPr>
          <p:grpSpPr>
            <a:xfrm>
              <a:off x="1212849" y="10276229"/>
              <a:ext cx="7489954" cy="1088888"/>
              <a:chOff x="1212849" y="8818805"/>
              <a:chExt cx="7489954" cy="10888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DB6ABA-597C-0347-93E4-09FB97ACFCEF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64472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D6D69EA-7C2D-C945-AFAF-BD61A8CC5FEE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B</a:t>
                </a:r>
                <a:endParaRPr lang="en-US" sz="80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010AEA-B255-1C48-BC7A-CE98272E6933}"/>
                </a:ext>
              </a:extLst>
            </p:cNvPr>
            <p:cNvGrpSpPr/>
            <p:nvPr/>
          </p:nvGrpSpPr>
          <p:grpSpPr>
            <a:xfrm>
              <a:off x="1212849" y="11595499"/>
              <a:ext cx="7489954" cy="1088888"/>
              <a:chOff x="1212849" y="8818805"/>
              <a:chExt cx="7489954" cy="108888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435768-7410-854B-BBBA-CE9E6BA4B705}"/>
                  </a:ext>
                </a:extLst>
              </p:cNvPr>
              <p:cNvSpPr txBox="1"/>
              <p:nvPr/>
            </p:nvSpPr>
            <p:spPr>
              <a:xfrm>
                <a:off x="2255520" y="8818805"/>
                <a:ext cx="644728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88F112F-5AF5-654A-9092-40256EA05AFB}"/>
                  </a:ext>
                </a:extLst>
              </p:cNvPr>
              <p:cNvSpPr/>
              <p:nvPr/>
            </p:nvSpPr>
            <p:spPr>
              <a:xfrm>
                <a:off x="1212849" y="8906801"/>
                <a:ext cx="10426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4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C</a:t>
                </a:r>
                <a:endParaRPr lang="en-US" sz="80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3C4249-5ADD-7A46-99C9-4E178F0BD2FB}"/>
              </a:ext>
            </a:extLst>
          </p:cNvPr>
          <p:cNvGrpSpPr/>
          <p:nvPr/>
        </p:nvGrpSpPr>
        <p:grpSpPr>
          <a:xfrm>
            <a:off x="11975757" y="4013792"/>
            <a:ext cx="506964" cy="1039594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6CC0B560-10E0-F349-B0E5-8EB5E1694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F6F71C37-59FB-3540-9ADA-DD123448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D05ACF-0BFF-E14D-9EED-C5F66AD59C2A}"/>
              </a:ext>
            </a:extLst>
          </p:cNvPr>
          <p:cNvGrpSpPr/>
          <p:nvPr/>
        </p:nvGrpSpPr>
        <p:grpSpPr>
          <a:xfrm>
            <a:off x="4383585" y="4053928"/>
            <a:ext cx="511144" cy="1039592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79487CA6-0A9D-074C-81C3-B74DEF251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>
              <a:extLst>
                <a:ext uri="{FF2B5EF4-FFF2-40B4-BE49-F238E27FC236}">
                  <a16:creationId xmlns:a16="http://schemas.microsoft.com/office/drawing/2014/main" id="{25A49A5C-0EB8-654A-980E-DD9551E4C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A08D17-F7C2-3247-B8B4-7F872CC87FF1}"/>
              </a:ext>
            </a:extLst>
          </p:cNvPr>
          <p:cNvGrpSpPr/>
          <p:nvPr/>
        </p:nvGrpSpPr>
        <p:grpSpPr>
          <a:xfrm>
            <a:off x="19307048" y="4007665"/>
            <a:ext cx="943714" cy="1045721"/>
            <a:chOff x="19372310" y="4047799"/>
            <a:chExt cx="943714" cy="104572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13291E0-EBA5-2B46-BFE7-6F5A7641F224}"/>
                </a:ext>
              </a:extLst>
            </p:cNvPr>
            <p:cNvGrpSpPr/>
            <p:nvPr/>
          </p:nvGrpSpPr>
          <p:grpSpPr>
            <a:xfrm>
              <a:off x="19809060" y="4047799"/>
              <a:ext cx="506964" cy="1039594"/>
              <a:chOff x="6126163" y="2070100"/>
              <a:chExt cx="1755775" cy="3600450"/>
            </a:xfrm>
            <a:solidFill>
              <a:schemeClr val="bg1"/>
            </a:solidFill>
          </p:grpSpPr>
          <p:sp>
            <p:nvSpPr>
              <p:cNvPr id="45" name="Freeform 1">
                <a:extLst>
                  <a:ext uri="{FF2B5EF4-FFF2-40B4-BE49-F238E27FC236}">
                    <a16:creationId xmlns:a16="http://schemas.microsoft.com/office/drawing/2014/main" id="{DE8320EA-8D47-1C42-9699-928DB7415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>
                <a:extLst>
                  <a:ext uri="{FF2B5EF4-FFF2-40B4-BE49-F238E27FC236}">
                    <a16:creationId xmlns:a16="http://schemas.microsoft.com/office/drawing/2014/main" id="{A664C71E-D264-FA4C-B05F-0765B559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EAEBBBF-BCE5-C848-A833-92F7F470350F}"/>
                </a:ext>
              </a:extLst>
            </p:cNvPr>
            <p:cNvGrpSpPr/>
            <p:nvPr/>
          </p:nvGrpSpPr>
          <p:grpSpPr>
            <a:xfrm>
              <a:off x="19372310" y="4053928"/>
              <a:ext cx="511144" cy="1039592"/>
              <a:chOff x="1625600" y="2216150"/>
              <a:chExt cx="1687513" cy="3432175"/>
            </a:xfrm>
            <a:solidFill>
              <a:schemeClr val="bg1"/>
            </a:solidFill>
          </p:grpSpPr>
          <p:sp>
            <p:nvSpPr>
              <p:cNvPr id="48" name="Freeform 3">
                <a:extLst>
                  <a:ext uri="{FF2B5EF4-FFF2-40B4-BE49-F238E27FC236}">
                    <a16:creationId xmlns:a16="http://schemas.microsoft.com/office/drawing/2014/main" id="{85718608-032D-434D-9F0E-9D33E521B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Freeform 4">
                <a:extLst>
                  <a:ext uri="{FF2B5EF4-FFF2-40B4-BE49-F238E27FC236}">
                    <a16:creationId xmlns:a16="http://schemas.microsoft.com/office/drawing/2014/main" id="{AE5702C7-A162-A946-9676-FF0B6A472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8D118053-1945-0948-BD05-F2979B93551D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77114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32">
            <a:extLst>
              <a:ext uri="{FF2B5EF4-FFF2-40B4-BE49-F238E27FC236}">
                <a16:creationId xmlns:a16="http://schemas.microsoft.com/office/drawing/2014/main" id="{A6399888-032E-5044-846A-8214D6B915B8}"/>
              </a:ext>
            </a:extLst>
          </p:cNvPr>
          <p:cNvSpPr/>
          <p:nvPr/>
        </p:nvSpPr>
        <p:spPr>
          <a:xfrm>
            <a:off x="4010749" y="9228947"/>
            <a:ext cx="775855" cy="119149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173AA03C-DDD7-174A-AA13-5FBA42C67048}"/>
              </a:ext>
            </a:extLst>
          </p:cNvPr>
          <p:cNvSpPr/>
          <p:nvPr/>
        </p:nvSpPr>
        <p:spPr>
          <a:xfrm>
            <a:off x="9198335" y="9228947"/>
            <a:ext cx="775855" cy="11914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F03E28DF-DB2C-EA44-9E1F-1CE7CC9691E6}"/>
              </a:ext>
            </a:extLst>
          </p:cNvPr>
          <p:cNvSpPr/>
          <p:nvPr/>
        </p:nvSpPr>
        <p:spPr>
          <a:xfrm>
            <a:off x="14431345" y="9228947"/>
            <a:ext cx="775855" cy="119149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2BFE16B0-0A08-1A43-A733-6F83121AE2DD}"/>
              </a:ext>
            </a:extLst>
          </p:cNvPr>
          <p:cNvSpPr/>
          <p:nvPr/>
        </p:nvSpPr>
        <p:spPr>
          <a:xfrm>
            <a:off x="19595333" y="9228947"/>
            <a:ext cx="775855" cy="119149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FEF823A-02E5-BA4A-B0DF-CFA45C41586F}"/>
              </a:ext>
            </a:extLst>
          </p:cNvPr>
          <p:cNvSpPr/>
          <p:nvPr/>
        </p:nvSpPr>
        <p:spPr>
          <a:xfrm>
            <a:off x="2868738" y="4025499"/>
            <a:ext cx="3055335" cy="556144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DA1F774-9BD3-CD4A-BCFE-B7C3F1537673}"/>
              </a:ext>
            </a:extLst>
          </p:cNvPr>
          <p:cNvSpPr/>
          <p:nvPr/>
        </p:nvSpPr>
        <p:spPr>
          <a:xfrm>
            <a:off x="8066373" y="4025499"/>
            <a:ext cx="3055335" cy="556144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8811788-6A93-EE4D-A63E-BF4292D8F3D4}"/>
              </a:ext>
            </a:extLst>
          </p:cNvPr>
          <p:cNvSpPr/>
          <p:nvPr/>
        </p:nvSpPr>
        <p:spPr>
          <a:xfrm>
            <a:off x="13303187" y="4025499"/>
            <a:ext cx="3055335" cy="556144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0AA6C3-EF01-5D4B-A55D-AAA46544130F}"/>
              </a:ext>
            </a:extLst>
          </p:cNvPr>
          <p:cNvSpPr/>
          <p:nvPr/>
        </p:nvSpPr>
        <p:spPr>
          <a:xfrm>
            <a:off x="18455592" y="4025499"/>
            <a:ext cx="3055335" cy="556144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92B2E-02DA-2D4C-88B4-5512E2B7DF9A}"/>
              </a:ext>
            </a:extLst>
          </p:cNvPr>
          <p:cNvSpPr/>
          <p:nvPr/>
        </p:nvSpPr>
        <p:spPr>
          <a:xfrm>
            <a:off x="3612774" y="7678495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A9E7DC-ED2A-A94D-BD5E-F906A3FDDA53}"/>
              </a:ext>
            </a:extLst>
          </p:cNvPr>
          <p:cNvSpPr/>
          <p:nvPr/>
        </p:nvSpPr>
        <p:spPr>
          <a:xfrm>
            <a:off x="8802632" y="7678495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921AC8-668E-0847-83D7-0C57781E7ED8}"/>
              </a:ext>
            </a:extLst>
          </p:cNvPr>
          <p:cNvSpPr/>
          <p:nvPr/>
        </p:nvSpPr>
        <p:spPr>
          <a:xfrm>
            <a:off x="14039525" y="7678495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2CDC2B-EB57-844E-9D32-0F81D3E1F46C}"/>
              </a:ext>
            </a:extLst>
          </p:cNvPr>
          <p:cNvSpPr/>
          <p:nvPr/>
        </p:nvSpPr>
        <p:spPr>
          <a:xfrm>
            <a:off x="19199629" y="7678495"/>
            <a:ext cx="1567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43C3E1B-795F-3B41-8BDA-0C6263181122}"/>
              </a:ext>
            </a:extLst>
          </p:cNvPr>
          <p:cNvGrpSpPr/>
          <p:nvPr/>
        </p:nvGrpSpPr>
        <p:grpSpPr>
          <a:xfrm>
            <a:off x="2086641" y="10725790"/>
            <a:ext cx="4617378" cy="1782840"/>
            <a:chOff x="2307482" y="10065328"/>
            <a:chExt cx="4617378" cy="178284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09C285-F1A2-F645-A7DD-4387F96DE4A9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A2A845-EE3E-9142-BE96-B02EC7E6C4F5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4BD613-22C4-AA43-8656-A18455639FF4}"/>
              </a:ext>
            </a:extLst>
          </p:cNvPr>
          <p:cNvGrpSpPr/>
          <p:nvPr/>
        </p:nvGrpSpPr>
        <p:grpSpPr>
          <a:xfrm>
            <a:off x="7285351" y="10725790"/>
            <a:ext cx="4617378" cy="1782840"/>
            <a:chOff x="2307482" y="10065328"/>
            <a:chExt cx="4617378" cy="178284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8C31FD-DB1B-A541-9C9F-A8D7298C5679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2460CE-DA80-124E-8B16-7C5504502484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3E6539-0286-8D46-B8B7-9A5E27E60BFC}"/>
              </a:ext>
            </a:extLst>
          </p:cNvPr>
          <p:cNvGrpSpPr/>
          <p:nvPr/>
        </p:nvGrpSpPr>
        <p:grpSpPr>
          <a:xfrm>
            <a:off x="12481935" y="10725790"/>
            <a:ext cx="4617378" cy="1782840"/>
            <a:chOff x="2307482" y="10065328"/>
            <a:chExt cx="4617378" cy="178284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9B0C9B-2D41-F247-B499-168FC7FC9E84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F5249B-7020-A449-B46F-CCA342C437D5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F0D925-BC26-C64F-A35C-DC4B559ADA30}"/>
              </a:ext>
            </a:extLst>
          </p:cNvPr>
          <p:cNvGrpSpPr/>
          <p:nvPr/>
        </p:nvGrpSpPr>
        <p:grpSpPr>
          <a:xfrm>
            <a:off x="17673631" y="10725790"/>
            <a:ext cx="4617378" cy="1782840"/>
            <a:chOff x="2307482" y="10065328"/>
            <a:chExt cx="4617378" cy="178284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D8C492-1F1B-3647-B042-0613FD5C1C31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56A2F89-59BB-8F4C-A94C-9238C9D978E8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92D2B57-4157-434B-8795-BEC6565D488D}"/>
              </a:ext>
            </a:extLst>
          </p:cNvPr>
          <p:cNvGrpSpPr/>
          <p:nvPr/>
        </p:nvGrpSpPr>
        <p:grpSpPr>
          <a:xfrm>
            <a:off x="9185098" y="4978400"/>
            <a:ext cx="817884" cy="1677176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76" name="Freeform 1">
              <a:extLst>
                <a:ext uri="{FF2B5EF4-FFF2-40B4-BE49-F238E27FC236}">
                  <a16:creationId xmlns:a16="http://schemas.microsoft.com/office/drawing/2014/main" id="{D3BA6963-6719-5E4B-81EF-AA9B2C01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">
              <a:extLst>
                <a:ext uri="{FF2B5EF4-FFF2-40B4-BE49-F238E27FC236}">
                  <a16:creationId xmlns:a16="http://schemas.microsoft.com/office/drawing/2014/main" id="{BF2BC8AA-D146-ED45-9212-D0999A89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2CAFBE-F055-2049-A8E9-E02B7ECF55A5}"/>
              </a:ext>
            </a:extLst>
          </p:cNvPr>
          <p:cNvGrpSpPr/>
          <p:nvPr/>
        </p:nvGrpSpPr>
        <p:grpSpPr>
          <a:xfrm>
            <a:off x="3983016" y="5013409"/>
            <a:ext cx="824628" cy="1677176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79" name="Freeform 3">
              <a:extLst>
                <a:ext uri="{FF2B5EF4-FFF2-40B4-BE49-F238E27FC236}">
                  <a16:creationId xmlns:a16="http://schemas.microsoft.com/office/drawing/2014/main" id="{BD399CB3-E6AE-9F49-B605-EF067184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1CA35C2B-7BDA-8646-92DB-58BAF53B5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411B92-C6B3-B142-BCC4-A89BCBA3665B}"/>
              </a:ext>
            </a:extLst>
          </p:cNvPr>
          <p:cNvGrpSpPr/>
          <p:nvPr/>
        </p:nvGrpSpPr>
        <p:grpSpPr>
          <a:xfrm>
            <a:off x="14049424" y="4978400"/>
            <a:ext cx="1562860" cy="1677174"/>
            <a:chOff x="7956285" y="15008448"/>
            <a:chExt cx="1180291" cy="1266624"/>
          </a:xfrm>
          <a:solidFill>
            <a:schemeClr val="bg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9F442CF-0B0D-FA40-B778-01715C87D84A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86" name="Freeform 1">
                <a:extLst>
                  <a:ext uri="{FF2B5EF4-FFF2-40B4-BE49-F238E27FC236}">
                    <a16:creationId xmlns:a16="http://schemas.microsoft.com/office/drawing/2014/main" id="{DF7375EA-5DCC-354B-9F70-E3F7DBB9F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">
                <a:extLst>
                  <a:ext uri="{FF2B5EF4-FFF2-40B4-BE49-F238E27FC236}">
                    <a16:creationId xmlns:a16="http://schemas.microsoft.com/office/drawing/2014/main" id="{C8D98927-9DE4-7D4B-884B-2F4C1AB19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88AE60-61C0-244B-A3C7-95EE729E78C4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84" name="Freeform 3">
                <a:extLst>
                  <a:ext uri="{FF2B5EF4-FFF2-40B4-BE49-F238E27FC236}">
                    <a16:creationId xmlns:a16="http://schemas.microsoft.com/office/drawing/2014/main" id="{C0CD527E-4BA8-B349-B1D1-793B9F5B3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4">
                <a:extLst>
                  <a:ext uri="{FF2B5EF4-FFF2-40B4-BE49-F238E27FC236}">
                    <a16:creationId xmlns:a16="http://schemas.microsoft.com/office/drawing/2014/main" id="{9604D34D-7775-3548-86BA-5C8BB586E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32D4DE1-CFBC-C04B-8C67-82E25D597445}"/>
              </a:ext>
            </a:extLst>
          </p:cNvPr>
          <p:cNvGrpSpPr/>
          <p:nvPr/>
        </p:nvGrpSpPr>
        <p:grpSpPr>
          <a:xfrm>
            <a:off x="19280692" y="4978400"/>
            <a:ext cx="1403256" cy="1677174"/>
            <a:chOff x="9924641" y="8834777"/>
            <a:chExt cx="1059757" cy="1266624"/>
          </a:xfrm>
          <a:solidFill>
            <a:schemeClr val="bg1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4A94DCB-79FE-BA44-8BCC-F77B0A64A3D4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93" name="Freeform 3">
                <a:extLst>
                  <a:ext uri="{FF2B5EF4-FFF2-40B4-BE49-F238E27FC236}">
                    <a16:creationId xmlns:a16="http://schemas.microsoft.com/office/drawing/2014/main" id="{0668F123-F1BA-7B47-B6DF-B830767FB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Freeform 4">
                <a:extLst>
                  <a:ext uri="{FF2B5EF4-FFF2-40B4-BE49-F238E27FC236}">
                    <a16:creationId xmlns:a16="http://schemas.microsoft.com/office/drawing/2014/main" id="{22602F2A-B913-8C4D-86D5-0E89D547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3CB07-E729-CE42-9E0E-09A926A4C2D2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91" name="Freeform 1">
                <a:extLst>
                  <a:ext uri="{FF2B5EF4-FFF2-40B4-BE49-F238E27FC236}">
                    <a16:creationId xmlns:a16="http://schemas.microsoft.com/office/drawing/2014/main" id="{757EE956-ECEE-F744-9584-2BF60416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Freeform 2">
                <a:extLst>
                  <a:ext uri="{FF2B5EF4-FFF2-40B4-BE49-F238E27FC236}">
                    <a16:creationId xmlns:a16="http://schemas.microsoft.com/office/drawing/2014/main" id="{B53A5D1A-E4AC-A445-8C29-EC3FCA7DB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FE5035B3-73E7-A044-AC3C-080544CBB91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7EB832E5-A566-B64E-8D67-27F231BA1BF0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23412016-A41C-1F41-BA64-322ED121972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52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4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D6EE"/>
      </a:accent1>
      <a:accent2>
        <a:srgbClr val="4186BA"/>
      </a:accent2>
      <a:accent3>
        <a:srgbClr val="5F605F"/>
      </a:accent3>
      <a:accent4>
        <a:srgbClr val="C1BEBF"/>
      </a:accent4>
      <a:accent5>
        <a:srgbClr val="5DA4E5"/>
      </a:accent5>
      <a:accent6>
        <a:srgbClr val="485893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ine graph">
    <a:dk1>
      <a:sysClr val="windowText" lastClr="000000"/>
    </a:dk1>
    <a:lt1>
      <a:sysClr val="window" lastClr="FFFFFF"/>
    </a:lt1>
    <a:dk2>
      <a:srgbClr val="3D4661"/>
    </a:dk2>
    <a:lt2>
      <a:srgbClr val="3A9894"/>
    </a:lt2>
    <a:accent1>
      <a:srgbClr val="E0AE0E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ustom 5">
    <a:majorFont>
      <a:latin typeface="Century Gothic"/>
      <a:ea typeface=""/>
      <a:cs typeface=""/>
    </a:majorFont>
    <a:minorFont>
      <a:latin typeface="Calibri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107027</TotalTime>
  <Words>570</Words>
  <Application>Microsoft Macintosh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18146</cp:revision>
  <dcterms:created xsi:type="dcterms:W3CDTF">2014-11-12T21:47:38Z</dcterms:created>
  <dcterms:modified xsi:type="dcterms:W3CDTF">2020-01-22T19:56:59Z</dcterms:modified>
  <cp:category/>
</cp:coreProperties>
</file>