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4" r:id="rId2"/>
    <p:sldId id="4376" r:id="rId3"/>
    <p:sldId id="4378" r:id="rId4"/>
    <p:sldId id="4379" r:id="rId5"/>
    <p:sldId id="4377" r:id="rId6"/>
    <p:sldId id="4380" r:id="rId7"/>
    <p:sldId id="4381" r:id="rId8"/>
    <p:sldId id="43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3-E547-834E-D63A017B05C1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3-E547-834E-D63A017B05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B3-E547-834E-D63A017B05C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B3-E547-834E-D63A017B05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8C-D24C-B651-8E93667B558D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8C-D24C-B651-8E93667B55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8C-D24C-B651-8E93667B558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48C-D24C-B651-8E93667B558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7B-C042-B8F6-46A9C36C4A31}"/>
              </c:ext>
            </c:extLst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7B-C042-B8F6-46A9C36C4A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7B-C042-B8F6-46A9C36C4A3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7B-C042-B8F6-46A9C36C4A3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A5-EF46-A0C3-1B52A29546B8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A5-EF46-A0C3-1B52A29546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A5-EF46-A0C3-1B52A29546B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A5-EF46-A0C3-1B52A29546B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85-7D43-81CE-6AE6A4F90CE9}"/>
              </c:ext>
            </c:extLst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85-7D43-81CE-6AE6A4F90C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F85-7D43-81CE-6AE6A4F90CE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85-7D43-81CE-6AE6A4F90CE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C8-F842-8498-0DF310BE3ED9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6C8-F842-8498-0DF310BE3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6C8-F842-8498-0DF310BE3ED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C8-F842-8498-0DF310BE3ED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EDA-684B-A4C3-64181A58D4B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EDA-684B-A4C3-64181A58D4B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EDA-684B-A4C3-64181A58D4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EDA-684B-A4C3-64181A58D4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4"/>
        <c:axId val="360813551"/>
        <c:axId val="360815439"/>
      </c:barChart>
      <c:catAx>
        <c:axId val="3608135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0815439"/>
        <c:crosses val="autoZero"/>
        <c:auto val="1"/>
        <c:lblAlgn val="ctr"/>
        <c:lblOffset val="100"/>
        <c:noMultiLvlLbl val="0"/>
      </c:catAx>
      <c:valAx>
        <c:axId val="360815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6081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7F-6149-93C8-66C8CDF3C7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7F-6149-93C8-66C8CDF3C7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57F-6149-93C8-66C8CDF3C74E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7F-6149-93C8-66C8CDF3C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axId val="240089888"/>
        <c:axId val="613502928"/>
      </c:barChart>
      <c:catAx>
        <c:axId val="24008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pPr>
            <a:endParaRPr lang="en-US"/>
          </a:p>
        </c:txPr>
        <c:crossAx val="613502928"/>
        <c:crosses val="autoZero"/>
        <c:auto val="1"/>
        <c:lblAlgn val="ctr"/>
        <c:lblOffset val="100"/>
        <c:noMultiLvlLbl val="0"/>
      </c:catAx>
      <c:valAx>
        <c:axId val="61350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4008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2C-9E4C-842F-522F923C8A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X-Values2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D2C-9E4C-842F-522F923C8A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Y-Values3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D2C-9E4C-842F-522F923C8A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X-Values22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20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spPr>
              <a:ln w="635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D2C-9E4C-842F-522F923C8A1D}"/>
              </c:ext>
            </c:extLst>
          </c:dPt>
          <c:dPt>
            <c:idx val="2"/>
            <c:marker>
              <c:symbol val="circle"/>
              <c:size val="20"/>
              <c:spPr>
                <a:solidFill>
                  <a:schemeClr val="accent3"/>
                </a:solidFill>
                <a:ln w="9525">
                  <a:noFill/>
                </a:ln>
                <a:effectLst/>
              </c:spPr>
            </c:marker>
            <c:bubble3D val="0"/>
            <c:spPr>
              <a:ln w="63500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D2C-9E4C-842F-522F923C8A1D}"/>
              </c:ext>
            </c:extLst>
          </c:dPt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Sheet1!$E$2:$E$4</c:f>
              <c:numCache>
                <c:formatCode>General</c:formatCode>
                <c:ptCount val="3"/>
                <c:pt idx="0">
                  <c:v>2.4</c:v>
                </c:pt>
                <c:pt idx="1">
                  <c:v>5.0999999999999996</c:v>
                </c:pt>
                <c:pt idx="2">
                  <c:v>3.2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D2C-9E4C-842F-522F923C8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6982064"/>
        <c:axId val="237158192"/>
      </c:scatterChart>
      <c:valAx>
        <c:axId val="236982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37158192"/>
        <c:crosses val="autoZero"/>
        <c:crossBetween val="midCat"/>
      </c:valAx>
      <c:valAx>
        <c:axId val="23715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36982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94-F641-AF3C-3BDC568559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94-F641-AF3C-3BDC568559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894-F641-AF3C-3BDC568559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894-F641-AF3C-3BDC5685594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4.7</c:v>
                </c:pt>
                <c:pt idx="1">
                  <c:v>3.2</c:v>
                </c:pt>
                <c:pt idx="2">
                  <c:v>2.8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94-F641-AF3C-3BDC5685594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37-F043-89B9-33021032F85F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37-F043-89B9-33021032F8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37-F043-89B9-33021032F85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637-F043-89B9-33021032F85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hevron 29">
            <a:extLst>
              <a:ext uri="{FF2B5EF4-FFF2-40B4-BE49-F238E27FC236}">
                <a16:creationId xmlns:a16="http://schemas.microsoft.com/office/drawing/2014/main" id="{A5C46F9F-4641-E940-BC19-CF5D2F0BEEE6}"/>
              </a:ext>
            </a:extLst>
          </p:cNvPr>
          <p:cNvSpPr/>
          <p:nvPr/>
        </p:nvSpPr>
        <p:spPr>
          <a:xfrm>
            <a:off x="1800694" y="7472757"/>
            <a:ext cx="5401043" cy="1323439"/>
          </a:xfrm>
          <a:prstGeom prst="chevron">
            <a:avLst>
              <a:gd name="adj" fmla="val 47646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028F31B3-9CED-0046-8B5F-80C790661D03}"/>
              </a:ext>
            </a:extLst>
          </p:cNvPr>
          <p:cNvSpPr/>
          <p:nvPr/>
        </p:nvSpPr>
        <p:spPr>
          <a:xfrm>
            <a:off x="6911264" y="7472757"/>
            <a:ext cx="5401043" cy="1323439"/>
          </a:xfrm>
          <a:prstGeom prst="chevron">
            <a:avLst>
              <a:gd name="adj" fmla="val 47646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hevron 31">
            <a:extLst>
              <a:ext uri="{FF2B5EF4-FFF2-40B4-BE49-F238E27FC236}">
                <a16:creationId xmlns:a16="http://schemas.microsoft.com/office/drawing/2014/main" id="{1265D371-A9A0-E045-95E1-50C27B6F41B2}"/>
              </a:ext>
            </a:extLst>
          </p:cNvPr>
          <p:cNvSpPr/>
          <p:nvPr/>
        </p:nvSpPr>
        <p:spPr>
          <a:xfrm>
            <a:off x="12021834" y="7472757"/>
            <a:ext cx="5401043" cy="1323439"/>
          </a:xfrm>
          <a:prstGeom prst="chevron">
            <a:avLst>
              <a:gd name="adj" fmla="val 47646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BC9576F1-CBE1-9F40-8350-0A4A0981FC70}"/>
              </a:ext>
            </a:extLst>
          </p:cNvPr>
          <p:cNvSpPr/>
          <p:nvPr/>
        </p:nvSpPr>
        <p:spPr>
          <a:xfrm>
            <a:off x="17132405" y="7472757"/>
            <a:ext cx="5401043" cy="1323439"/>
          </a:xfrm>
          <a:prstGeom prst="chevron">
            <a:avLst>
              <a:gd name="adj" fmla="val 47646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27D409-65C4-9441-81B1-829A3FBBADA5}"/>
              </a:ext>
            </a:extLst>
          </p:cNvPr>
          <p:cNvGrpSpPr/>
          <p:nvPr/>
        </p:nvGrpSpPr>
        <p:grpSpPr>
          <a:xfrm>
            <a:off x="4524848" y="5894305"/>
            <a:ext cx="10134600" cy="632204"/>
            <a:chOff x="4546600" y="4673600"/>
            <a:chExt cx="10134600" cy="16256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37FDFA-4544-814B-A9BB-E61B6EB61A4E}"/>
                </a:ext>
              </a:extLst>
            </p:cNvPr>
            <p:cNvCxnSpPr/>
            <p:nvPr/>
          </p:nvCxnSpPr>
          <p:spPr>
            <a:xfrm flipV="1">
              <a:off x="4546600" y="4673600"/>
              <a:ext cx="0" cy="1625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C6DF64-63CD-5342-908F-71E11B107CDC}"/>
                </a:ext>
              </a:extLst>
            </p:cNvPr>
            <p:cNvCxnSpPr/>
            <p:nvPr/>
          </p:nvCxnSpPr>
          <p:spPr>
            <a:xfrm flipV="1">
              <a:off x="14681200" y="4673600"/>
              <a:ext cx="0" cy="1625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CE468-790F-D143-9B8B-3C257C194D4E}"/>
              </a:ext>
            </a:extLst>
          </p:cNvPr>
          <p:cNvGrpSpPr/>
          <p:nvPr/>
        </p:nvGrpSpPr>
        <p:grpSpPr>
          <a:xfrm>
            <a:off x="9616601" y="9741956"/>
            <a:ext cx="10236200" cy="699279"/>
            <a:chOff x="9638353" y="9753600"/>
            <a:chExt cx="10236200" cy="16256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E6A26E-F3B6-9545-BDE8-A33196EB6667}"/>
                </a:ext>
              </a:extLst>
            </p:cNvPr>
            <p:cNvCxnSpPr/>
            <p:nvPr/>
          </p:nvCxnSpPr>
          <p:spPr>
            <a:xfrm flipV="1">
              <a:off x="9638353" y="9753600"/>
              <a:ext cx="0" cy="1625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929E47-CD5C-7447-A5F6-FE838C2320EA}"/>
                </a:ext>
              </a:extLst>
            </p:cNvPr>
            <p:cNvCxnSpPr/>
            <p:nvPr/>
          </p:nvCxnSpPr>
          <p:spPr>
            <a:xfrm flipV="1">
              <a:off x="19874553" y="9753600"/>
              <a:ext cx="0" cy="162560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0D6332-22EB-AE4C-A472-0468ADE3ACDA}"/>
              </a:ext>
            </a:extLst>
          </p:cNvPr>
          <p:cNvGrpSpPr/>
          <p:nvPr/>
        </p:nvGrpSpPr>
        <p:grpSpPr>
          <a:xfrm flipH="1">
            <a:off x="1217480" y="3911667"/>
            <a:ext cx="6614736" cy="1737956"/>
            <a:chOff x="15298803" y="9117195"/>
            <a:chExt cx="6614736" cy="17379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7EFD98-4275-AB47-BF6E-D52DB555CCB9}"/>
                </a:ext>
              </a:extLst>
            </p:cNvPr>
            <p:cNvSpPr txBox="1"/>
            <p:nvPr/>
          </p:nvSpPr>
          <p:spPr>
            <a:xfrm>
              <a:off x="15298803" y="9766263"/>
              <a:ext cx="661473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F59E42-B3A6-814A-9480-E081DC606C0A}"/>
                </a:ext>
              </a:extLst>
            </p:cNvPr>
            <p:cNvSpPr/>
            <p:nvPr/>
          </p:nvSpPr>
          <p:spPr>
            <a:xfrm>
              <a:off x="16297482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5F54EC-910A-3D43-9FD4-36F894C3EA7D}"/>
              </a:ext>
            </a:extLst>
          </p:cNvPr>
          <p:cNvGrpSpPr/>
          <p:nvPr/>
        </p:nvGrpSpPr>
        <p:grpSpPr>
          <a:xfrm flipH="1">
            <a:off x="6304417" y="10770674"/>
            <a:ext cx="6614736" cy="1737956"/>
            <a:chOff x="15298803" y="9117195"/>
            <a:chExt cx="6614736" cy="173795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C506AB-DE8B-0D4E-B377-14732190A562}"/>
                </a:ext>
              </a:extLst>
            </p:cNvPr>
            <p:cNvSpPr txBox="1"/>
            <p:nvPr/>
          </p:nvSpPr>
          <p:spPr>
            <a:xfrm>
              <a:off x="15298803" y="9766263"/>
              <a:ext cx="661473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A619CC-2B64-D949-AB47-CCD7543C80AA}"/>
                </a:ext>
              </a:extLst>
            </p:cNvPr>
            <p:cNvSpPr/>
            <p:nvPr/>
          </p:nvSpPr>
          <p:spPr>
            <a:xfrm>
              <a:off x="16297482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1ADEA4-7C25-5C42-AA2D-76201708D135}"/>
              </a:ext>
            </a:extLst>
          </p:cNvPr>
          <p:cNvGrpSpPr/>
          <p:nvPr/>
        </p:nvGrpSpPr>
        <p:grpSpPr>
          <a:xfrm flipH="1">
            <a:off x="16545433" y="10770674"/>
            <a:ext cx="6614736" cy="1737956"/>
            <a:chOff x="15298803" y="9117195"/>
            <a:chExt cx="6614736" cy="173795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BD1F4E-BE5F-4745-863E-1B1DB4E316E5}"/>
                </a:ext>
              </a:extLst>
            </p:cNvPr>
            <p:cNvSpPr txBox="1"/>
            <p:nvPr/>
          </p:nvSpPr>
          <p:spPr>
            <a:xfrm>
              <a:off x="15298803" y="9766263"/>
              <a:ext cx="661473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599735-040E-6C49-BFB1-2422A369DF52}"/>
                </a:ext>
              </a:extLst>
            </p:cNvPr>
            <p:cNvSpPr/>
            <p:nvPr/>
          </p:nvSpPr>
          <p:spPr>
            <a:xfrm>
              <a:off x="16297482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DE78C1-E99B-3A4E-8A98-19489B522772}"/>
              </a:ext>
            </a:extLst>
          </p:cNvPr>
          <p:cNvGrpSpPr/>
          <p:nvPr/>
        </p:nvGrpSpPr>
        <p:grpSpPr>
          <a:xfrm flipH="1">
            <a:off x="11352080" y="3911667"/>
            <a:ext cx="6614736" cy="1737956"/>
            <a:chOff x="15298803" y="9117195"/>
            <a:chExt cx="6614736" cy="17379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3DF9AE-5D7B-4B4B-B684-7F5352DF95E8}"/>
                </a:ext>
              </a:extLst>
            </p:cNvPr>
            <p:cNvSpPr txBox="1"/>
            <p:nvPr/>
          </p:nvSpPr>
          <p:spPr>
            <a:xfrm>
              <a:off x="15298803" y="9766263"/>
              <a:ext cx="661473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D3165E-88C6-4F4A-B327-E70C084F8E86}"/>
                </a:ext>
              </a:extLst>
            </p:cNvPr>
            <p:cNvSpPr/>
            <p:nvPr/>
          </p:nvSpPr>
          <p:spPr>
            <a:xfrm>
              <a:off x="16297482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A63721C-A3AA-A34D-A966-03B6CB2B204D}"/>
              </a:ext>
            </a:extLst>
          </p:cNvPr>
          <p:cNvGrpSpPr/>
          <p:nvPr/>
        </p:nvGrpSpPr>
        <p:grpSpPr>
          <a:xfrm>
            <a:off x="2792707" y="6541215"/>
            <a:ext cx="3411272" cy="3198004"/>
            <a:chOff x="4228666" y="14294985"/>
            <a:chExt cx="3603550" cy="337826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078364B-EEE9-F54D-A788-4BD442FD6E2E}"/>
                </a:ext>
              </a:extLst>
            </p:cNvPr>
            <p:cNvSpPr/>
            <p:nvPr/>
          </p:nvSpPr>
          <p:spPr>
            <a:xfrm>
              <a:off x="4806251" y="14756867"/>
              <a:ext cx="2457450" cy="2457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8" name="Chart 67">
              <a:extLst>
                <a:ext uri="{FF2B5EF4-FFF2-40B4-BE49-F238E27FC236}">
                  <a16:creationId xmlns:a16="http://schemas.microsoft.com/office/drawing/2014/main" id="{D73ACC98-A5F1-2646-99E0-6DE8D42C6D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24193503"/>
                </p:ext>
              </p:extLst>
            </p:nvPr>
          </p:nvGraphicFramePr>
          <p:xfrm>
            <a:off x="4228666" y="14294985"/>
            <a:ext cx="3603550" cy="3378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548AEA-DECE-A747-949A-440EF3A9990A}"/>
              </a:ext>
            </a:extLst>
          </p:cNvPr>
          <p:cNvGrpSpPr/>
          <p:nvPr/>
        </p:nvGrpSpPr>
        <p:grpSpPr>
          <a:xfrm>
            <a:off x="7914271" y="6541215"/>
            <a:ext cx="3411272" cy="3198004"/>
            <a:chOff x="15387901" y="14294985"/>
            <a:chExt cx="3603550" cy="337826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2A59D87-E97B-B04F-AE09-5A1A90D43790}"/>
                </a:ext>
              </a:extLst>
            </p:cNvPr>
            <p:cNvSpPr/>
            <p:nvPr/>
          </p:nvSpPr>
          <p:spPr>
            <a:xfrm>
              <a:off x="15950618" y="14756867"/>
              <a:ext cx="2457450" cy="2457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1E92052F-DBFF-6844-84A3-47DE67F2D3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75891610"/>
                </p:ext>
              </p:extLst>
            </p:nvPr>
          </p:nvGraphicFramePr>
          <p:xfrm>
            <a:off x="15387901" y="14294985"/>
            <a:ext cx="3603550" cy="3378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7C17343-48DA-BC43-B9B9-5E2967989CEC}"/>
              </a:ext>
            </a:extLst>
          </p:cNvPr>
          <p:cNvGrpSpPr/>
          <p:nvPr/>
        </p:nvGrpSpPr>
        <p:grpSpPr>
          <a:xfrm>
            <a:off x="12967691" y="6542695"/>
            <a:ext cx="3411272" cy="3198004"/>
            <a:chOff x="4228665" y="18595338"/>
            <a:chExt cx="3603550" cy="337826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9CC19-6040-A749-8E0B-30057B7A4706}"/>
                </a:ext>
              </a:extLst>
            </p:cNvPr>
            <p:cNvSpPr/>
            <p:nvPr/>
          </p:nvSpPr>
          <p:spPr>
            <a:xfrm>
              <a:off x="4488007" y="18738976"/>
              <a:ext cx="3093938" cy="3093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9" name="Chart 68">
              <a:extLst>
                <a:ext uri="{FF2B5EF4-FFF2-40B4-BE49-F238E27FC236}">
                  <a16:creationId xmlns:a16="http://schemas.microsoft.com/office/drawing/2014/main" id="{A9692BCC-0308-F347-885D-262830D067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4868325"/>
                </p:ext>
              </p:extLst>
            </p:nvPr>
          </p:nvGraphicFramePr>
          <p:xfrm>
            <a:off x="4228665" y="18595338"/>
            <a:ext cx="3603550" cy="3378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F31A71-1831-F74B-9FD7-3DEF44338A35}"/>
              </a:ext>
            </a:extLst>
          </p:cNvPr>
          <p:cNvGrpSpPr/>
          <p:nvPr/>
        </p:nvGrpSpPr>
        <p:grpSpPr>
          <a:xfrm>
            <a:off x="18118590" y="6542695"/>
            <a:ext cx="3411272" cy="3198004"/>
            <a:chOff x="15404772" y="18595338"/>
            <a:chExt cx="3603550" cy="337826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E1DB2A-DBE9-D04D-83EE-94A4A8F02798}"/>
                </a:ext>
              </a:extLst>
            </p:cNvPr>
            <p:cNvSpPr/>
            <p:nvPr/>
          </p:nvSpPr>
          <p:spPr>
            <a:xfrm>
              <a:off x="15950618" y="19057220"/>
              <a:ext cx="2457450" cy="2457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1" name="Chart 70">
              <a:extLst>
                <a:ext uri="{FF2B5EF4-FFF2-40B4-BE49-F238E27FC236}">
                  <a16:creationId xmlns:a16="http://schemas.microsoft.com/office/drawing/2014/main" id="{CF616AE4-7BE9-9B4D-9765-A9ADB3D231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44534564"/>
                </p:ext>
              </p:extLst>
            </p:nvPr>
          </p:nvGraphicFramePr>
          <p:xfrm>
            <a:off x="15404772" y="18595338"/>
            <a:ext cx="3603550" cy="3378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A353490-B7E0-CB4A-B79B-66EB85910985}"/>
              </a:ext>
            </a:extLst>
          </p:cNvPr>
          <p:cNvGrpSpPr/>
          <p:nvPr/>
        </p:nvGrpSpPr>
        <p:grpSpPr>
          <a:xfrm>
            <a:off x="9321516" y="7489090"/>
            <a:ext cx="590170" cy="1210218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97" name="Freeform 1">
              <a:extLst>
                <a:ext uri="{FF2B5EF4-FFF2-40B4-BE49-F238E27FC236}">
                  <a16:creationId xmlns:a16="http://schemas.microsoft.com/office/drawing/2014/main" id="{4D73E367-E6CB-3A4A-AFCC-335B7E58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2">
              <a:extLst>
                <a:ext uri="{FF2B5EF4-FFF2-40B4-BE49-F238E27FC236}">
                  <a16:creationId xmlns:a16="http://schemas.microsoft.com/office/drawing/2014/main" id="{E50129C4-EF63-4542-A6FB-510FB28D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C13A64-8E92-3040-A8C5-C82B65F1094B}"/>
              </a:ext>
            </a:extLst>
          </p:cNvPr>
          <p:cNvGrpSpPr/>
          <p:nvPr/>
        </p:nvGrpSpPr>
        <p:grpSpPr>
          <a:xfrm>
            <a:off x="4208090" y="7524098"/>
            <a:ext cx="595036" cy="1210220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100" name="Freeform 3">
              <a:extLst>
                <a:ext uri="{FF2B5EF4-FFF2-40B4-BE49-F238E27FC236}">
                  <a16:creationId xmlns:a16="http://schemas.microsoft.com/office/drawing/2014/main" id="{8D8553F1-2BCE-0144-AF05-1FD30D36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4">
              <a:extLst>
                <a:ext uri="{FF2B5EF4-FFF2-40B4-BE49-F238E27FC236}">
                  <a16:creationId xmlns:a16="http://schemas.microsoft.com/office/drawing/2014/main" id="{3AA535BA-2653-C249-998A-C834777A1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B519AC-E4A7-2E44-A451-9A8184A65C5C}"/>
              </a:ext>
            </a:extLst>
          </p:cNvPr>
          <p:cNvGrpSpPr/>
          <p:nvPr/>
        </p:nvGrpSpPr>
        <p:grpSpPr>
          <a:xfrm>
            <a:off x="14108835" y="7489089"/>
            <a:ext cx="1127730" cy="1210218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D9C80EC-19AC-4D4B-A256-6EAF06FF2DEE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107" name="Freeform 1">
                <a:extLst>
                  <a:ext uri="{FF2B5EF4-FFF2-40B4-BE49-F238E27FC236}">
                    <a16:creationId xmlns:a16="http://schemas.microsoft.com/office/drawing/2014/main" id="{C53D639A-FDDA-874E-B65B-8207A09C8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2">
                <a:extLst>
                  <a:ext uri="{FF2B5EF4-FFF2-40B4-BE49-F238E27FC236}">
                    <a16:creationId xmlns:a16="http://schemas.microsoft.com/office/drawing/2014/main" id="{05A1541F-7B63-E54E-BD43-235134872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C3B21A7-ACB6-F64E-927B-9644864ACB10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05" name="Freeform 3">
                <a:extLst>
                  <a:ext uri="{FF2B5EF4-FFF2-40B4-BE49-F238E27FC236}">
                    <a16:creationId xmlns:a16="http://schemas.microsoft.com/office/drawing/2014/main" id="{8256B306-F275-5F48-8045-E75C0E126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4">
                <a:extLst>
                  <a:ext uri="{FF2B5EF4-FFF2-40B4-BE49-F238E27FC236}">
                    <a16:creationId xmlns:a16="http://schemas.microsoft.com/office/drawing/2014/main" id="{8A05F46C-A853-354F-8BE8-896DA586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8D2D2E7-8BAE-E043-AADD-1558169EF64E}"/>
              </a:ext>
            </a:extLst>
          </p:cNvPr>
          <p:cNvGrpSpPr/>
          <p:nvPr/>
        </p:nvGrpSpPr>
        <p:grpSpPr>
          <a:xfrm>
            <a:off x="19317944" y="7489090"/>
            <a:ext cx="1012564" cy="1210216"/>
            <a:chOff x="9924641" y="8834777"/>
            <a:chExt cx="1059757" cy="1266624"/>
          </a:xfrm>
          <a:solidFill>
            <a:schemeClr val="accent4"/>
          </a:solidFill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8F6470E-5C00-FE4C-88C2-67C26E89B595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18" name="Freeform 3">
                <a:extLst>
                  <a:ext uri="{FF2B5EF4-FFF2-40B4-BE49-F238E27FC236}">
                    <a16:creationId xmlns:a16="http://schemas.microsoft.com/office/drawing/2014/main" id="{2E7C4C4C-DD0D-CD4D-8D96-0D465ECA9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Freeform 4">
                <a:extLst>
                  <a:ext uri="{FF2B5EF4-FFF2-40B4-BE49-F238E27FC236}">
                    <a16:creationId xmlns:a16="http://schemas.microsoft.com/office/drawing/2014/main" id="{B161B5A1-A0C3-C240-A749-54CF41885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53FE003-551B-BC4F-B664-ADD0EA5EE90B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116" name="Freeform 1">
                <a:extLst>
                  <a:ext uri="{FF2B5EF4-FFF2-40B4-BE49-F238E27FC236}">
                    <a16:creationId xmlns:a16="http://schemas.microsoft.com/office/drawing/2014/main" id="{FDE9103C-DB05-6446-8CF4-B11A1A180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">
                <a:extLst>
                  <a:ext uri="{FF2B5EF4-FFF2-40B4-BE49-F238E27FC236}">
                    <a16:creationId xmlns:a16="http://schemas.microsoft.com/office/drawing/2014/main" id="{547D4095-76AF-7545-938A-D7FE92845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09910F7-369C-8742-AB02-A357AB61EA39}"/>
              </a:ext>
            </a:extLst>
          </p:cNvPr>
          <p:cNvSpPr/>
          <p:nvPr/>
        </p:nvSpPr>
        <p:spPr>
          <a:xfrm>
            <a:off x="3300441" y="10033671"/>
            <a:ext cx="22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55%</a:t>
            </a:r>
            <a:endParaRPr lang="en-US" sz="80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E2EB6FB-BAC9-FD44-A879-A1EEF5B31D7B}"/>
              </a:ext>
            </a:extLst>
          </p:cNvPr>
          <p:cNvSpPr/>
          <p:nvPr/>
        </p:nvSpPr>
        <p:spPr>
          <a:xfrm>
            <a:off x="8475062" y="5346305"/>
            <a:ext cx="22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45%</a:t>
            </a:r>
            <a:endParaRPr lang="en-US" sz="80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627D14-88E1-F245-951A-3A26715CABF6}"/>
              </a:ext>
            </a:extLst>
          </p:cNvPr>
          <p:cNvSpPr/>
          <p:nvPr/>
        </p:nvSpPr>
        <p:spPr>
          <a:xfrm>
            <a:off x="13541721" y="10033671"/>
            <a:ext cx="22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80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FDB4FD5-F783-4448-879F-C776795B47B0}"/>
              </a:ext>
            </a:extLst>
          </p:cNvPr>
          <p:cNvSpPr/>
          <p:nvPr/>
        </p:nvSpPr>
        <p:spPr>
          <a:xfrm>
            <a:off x="18716342" y="5346305"/>
            <a:ext cx="22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35%</a:t>
            </a:r>
            <a:endParaRPr lang="en-US" sz="80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72" name="Grupo 349">
            <a:extLst>
              <a:ext uri="{FF2B5EF4-FFF2-40B4-BE49-F238E27FC236}">
                <a16:creationId xmlns:a16="http://schemas.microsoft.com/office/drawing/2014/main" id="{41CE8E6A-B082-1445-B52A-33772708337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3" name="CuadroTexto 350">
              <a:extLst>
                <a:ext uri="{FF2B5EF4-FFF2-40B4-BE49-F238E27FC236}">
                  <a16:creationId xmlns:a16="http://schemas.microsoft.com/office/drawing/2014/main" id="{ADC6FD64-11B3-474F-A842-311F70FE89CA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74" name="CuadroTexto 351">
              <a:extLst>
                <a:ext uri="{FF2B5EF4-FFF2-40B4-BE49-F238E27FC236}">
                  <a16:creationId xmlns:a16="http://schemas.microsoft.com/office/drawing/2014/main" id="{E99EE500-7BC7-DE49-9BE5-53BE6D891E1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9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FEDB87EF-F7BE-A043-849B-EF50E12C83DA}"/>
              </a:ext>
            </a:extLst>
          </p:cNvPr>
          <p:cNvGrpSpPr/>
          <p:nvPr/>
        </p:nvGrpSpPr>
        <p:grpSpPr>
          <a:xfrm flipH="1">
            <a:off x="7675732" y="4796545"/>
            <a:ext cx="2789029" cy="7367881"/>
            <a:chOff x="14640744" y="4796545"/>
            <a:chExt cx="2789029" cy="736788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AAE3DAE-86BA-4B42-B2FE-71FDEE5DADBB}"/>
                </a:ext>
              </a:extLst>
            </p:cNvPr>
            <p:cNvGrpSpPr/>
            <p:nvPr/>
          </p:nvGrpSpPr>
          <p:grpSpPr>
            <a:xfrm>
              <a:off x="14640744" y="4946909"/>
              <a:ext cx="2662518" cy="7072002"/>
              <a:chOff x="14640744" y="4946909"/>
              <a:chExt cx="3739720" cy="7072002"/>
            </a:xfrm>
          </p:grpSpPr>
          <p:sp>
            <p:nvSpPr>
              <p:cNvPr id="77" name="Freeform 408">
                <a:extLst>
                  <a:ext uri="{FF2B5EF4-FFF2-40B4-BE49-F238E27FC236}">
                    <a16:creationId xmlns:a16="http://schemas.microsoft.com/office/drawing/2014/main" id="{82739068-59F4-B040-A7AE-2104BC5B0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0744" y="4946909"/>
                <a:ext cx="3739720" cy="1464845"/>
              </a:xfrm>
              <a:custGeom>
                <a:avLst/>
                <a:gdLst>
                  <a:gd name="T0" fmla="*/ 0 w 3400"/>
                  <a:gd name="T1" fmla="*/ 1332 h 1333"/>
                  <a:gd name="T2" fmla="*/ 1160 w 3400"/>
                  <a:gd name="T3" fmla="*/ 0 h 1333"/>
                  <a:gd name="T4" fmla="*/ 3399 w 3400"/>
                  <a:gd name="T5" fmla="*/ 0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00" h="1333">
                    <a:moveTo>
                      <a:pt x="0" y="1332"/>
                    </a:moveTo>
                    <a:lnTo>
                      <a:pt x="1160" y="0"/>
                    </a:lnTo>
                    <a:lnTo>
                      <a:pt x="3399" y="0"/>
                    </a:lnTo>
                  </a:path>
                </a:pathLst>
              </a:custGeom>
              <a:noFill/>
              <a:ln w="12960" cap="flat">
                <a:solidFill>
                  <a:schemeClr val="tx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78" name="Freeform 410">
                <a:extLst>
                  <a:ext uri="{FF2B5EF4-FFF2-40B4-BE49-F238E27FC236}">
                    <a16:creationId xmlns:a16="http://schemas.microsoft.com/office/drawing/2014/main" id="{70C7CD5B-367D-914C-AC96-F0E9AB4B6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0744" y="10554066"/>
                <a:ext cx="3739720" cy="1464845"/>
              </a:xfrm>
              <a:custGeom>
                <a:avLst/>
                <a:gdLst>
                  <a:gd name="T0" fmla="*/ 0 w 3400"/>
                  <a:gd name="T1" fmla="*/ 0 h 1332"/>
                  <a:gd name="T2" fmla="*/ 1160 w 3400"/>
                  <a:gd name="T3" fmla="*/ 1331 h 1332"/>
                  <a:gd name="T4" fmla="*/ 3399 w 3400"/>
                  <a:gd name="T5" fmla="*/ 1331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00" h="1332">
                    <a:moveTo>
                      <a:pt x="0" y="0"/>
                    </a:moveTo>
                    <a:lnTo>
                      <a:pt x="1160" y="1331"/>
                    </a:lnTo>
                    <a:lnTo>
                      <a:pt x="3399" y="1331"/>
                    </a:lnTo>
                  </a:path>
                </a:pathLst>
              </a:custGeom>
              <a:noFill/>
              <a:ln w="12960" cap="flat">
                <a:solidFill>
                  <a:schemeClr val="tx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6082EB8-2259-5942-B1C6-31D290810F34}"/>
                </a:ext>
              </a:extLst>
            </p:cNvPr>
            <p:cNvGrpSpPr/>
            <p:nvPr/>
          </p:nvGrpSpPr>
          <p:grpSpPr>
            <a:xfrm>
              <a:off x="17133895" y="4796545"/>
              <a:ext cx="295878" cy="7367881"/>
              <a:chOff x="18220400" y="4796545"/>
              <a:chExt cx="295878" cy="7367881"/>
            </a:xfrm>
          </p:grpSpPr>
          <p:sp>
            <p:nvSpPr>
              <p:cNvPr id="75" name="Freeform 409">
                <a:extLst>
                  <a:ext uri="{FF2B5EF4-FFF2-40B4-BE49-F238E27FC236}">
                    <a16:creationId xmlns:a16="http://schemas.microsoft.com/office/drawing/2014/main" id="{F6998B2C-9E33-C34A-84B8-B73EE34D4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0400" y="4796545"/>
                <a:ext cx="295878" cy="295878"/>
              </a:xfrm>
              <a:custGeom>
                <a:avLst/>
                <a:gdLst>
                  <a:gd name="T0" fmla="*/ 135 w 271"/>
                  <a:gd name="T1" fmla="*/ 269 h 270"/>
                  <a:gd name="T2" fmla="*/ 135 w 271"/>
                  <a:gd name="T3" fmla="*/ 269 h 270"/>
                  <a:gd name="T4" fmla="*/ 270 w 271"/>
                  <a:gd name="T5" fmla="*/ 134 h 270"/>
                  <a:gd name="T6" fmla="*/ 135 w 271"/>
                  <a:gd name="T7" fmla="*/ 0 h 270"/>
                  <a:gd name="T8" fmla="*/ 0 w 271"/>
                  <a:gd name="T9" fmla="*/ 134 h 270"/>
                  <a:gd name="T10" fmla="*/ 135 w 271"/>
                  <a:gd name="T11" fmla="*/ 269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1" h="270">
                    <a:moveTo>
                      <a:pt x="135" y="269"/>
                    </a:moveTo>
                    <a:lnTo>
                      <a:pt x="135" y="269"/>
                    </a:lnTo>
                    <a:cubicBezTo>
                      <a:pt x="207" y="269"/>
                      <a:pt x="270" y="206"/>
                      <a:pt x="270" y="134"/>
                    </a:cubicBezTo>
                    <a:cubicBezTo>
                      <a:pt x="270" y="62"/>
                      <a:pt x="207" y="0"/>
                      <a:pt x="135" y="0"/>
                    </a:cubicBezTo>
                    <a:cubicBezTo>
                      <a:pt x="63" y="0"/>
                      <a:pt x="0" y="62"/>
                      <a:pt x="0" y="134"/>
                    </a:cubicBezTo>
                    <a:cubicBezTo>
                      <a:pt x="0" y="206"/>
                      <a:pt x="63" y="269"/>
                      <a:pt x="135" y="269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6" name="Freeform 411">
                <a:extLst>
                  <a:ext uri="{FF2B5EF4-FFF2-40B4-BE49-F238E27FC236}">
                    <a16:creationId xmlns:a16="http://schemas.microsoft.com/office/drawing/2014/main" id="{11185C33-D47C-A145-AB4B-728EE7E0E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0400" y="11868548"/>
                <a:ext cx="295878" cy="295878"/>
              </a:xfrm>
              <a:custGeom>
                <a:avLst/>
                <a:gdLst>
                  <a:gd name="T0" fmla="*/ 135 w 271"/>
                  <a:gd name="T1" fmla="*/ 270 h 271"/>
                  <a:gd name="T2" fmla="*/ 135 w 271"/>
                  <a:gd name="T3" fmla="*/ 270 h 271"/>
                  <a:gd name="T4" fmla="*/ 270 w 271"/>
                  <a:gd name="T5" fmla="*/ 135 h 271"/>
                  <a:gd name="T6" fmla="*/ 135 w 271"/>
                  <a:gd name="T7" fmla="*/ 0 h 271"/>
                  <a:gd name="T8" fmla="*/ 0 w 271"/>
                  <a:gd name="T9" fmla="*/ 135 h 271"/>
                  <a:gd name="T10" fmla="*/ 135 w 271"/>
                  <a:gd name="T11" fmla="*/ 27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1" h="271">
                    <a:moveTo>
                      <a:pt x="135" y="270"/>
                    </a:moveTo>
                    <a:lnTo>
                      <a:pt x="135" y="270"/>
                    </a:lnTo>
                    <a:cubicBezTo>
                      <a:pt x="207" y="270"/>
                      <a:pt x="270" y="207"/>
                      <a:pt x="270" y="135"/>
                    </a:cubicBezTo>
                    <a:cubicBezTo>
                      <a:pt x="270" y="63"/>
                      <a:pt x="207" y="0"/>
                      <a:pt x="135" y="0"/>
                    </a:cubicBezTo>
                    <a:cubicBezTo>
                      <a:pt x="63" y="0"/>
                      <a:pt x="0" y="63"/>
                      <a:pt x="0" y="135"/>
                    </a:cubicBezTo>
                    <a:cubicBezTo>
                      <a:pt x="0" y="207"/>
                      <a:pt x="63" y="270"/>
                      <a:pt x="135" y="270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37874B5-6F62-3442-9402-28A747BA83A1}"/>
              </a:ext>
            </a:extLst>
          </p:cNvPr>
          <p:cNvGrpSpPr/>
          <p:nvPr/>
        </p:nvGrpSpPr>
        <p:grpSpPr>
          <a:xfrm>
            <a:off x="14640744" y="4796545"/>
            <a:ext cx="2789029" cy="7367881"/>
            <a:chOff x="14640744" y="4796545"/>
            <a:chExt cx="2789029" cy="73678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A154DFF-00F7-264E-B29D-4C11A0C03A82}"/>
                </a:ext>
              </a:extLst>
            </p:cNvPr>
            <p:cNvGrpSpPr/>
            <p:nvPr/>
          </p:nvGrpSpPr>
          <p:grpSpPr>
            <a:xfrm>
              <a:off x="14640744" y="4946909"/>
              <a:ext cx="2662518" cy="7072002"/>
              <a:chOff x="14640744" y="4946909"/>
              <a:chExt cx="3739720" cy="7072002"/>
            </a:xfrm>
          </p:grpSpPr>
          <p:sp>
            <p:nvSpPr>
              <p:cNvPr id="84" name="Freeform 408">
                <a:extLst>
                  <a:ext uri="{FF2B5EF4-FFF2-40B4-BE49-F238E27FC236}">
                    <a16:creationId xmlns:a16="http://schemas.microsoft.com/office/drawing/2014/main" id="{A81046EF-6E21-9843-A8AB-7F8435FCF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0744" y="4946909"/>
                <a:ext cx="3739720" cy="1464845"/>
              </a:xfrm>
              <a:custGeom>
                <a:avLst/>
                <a:gdLst>
                  <a:gd name="T0" fmla="*/ 0 w 3400"/>
                  <a:gd name="T1" fmla="*/ 1332 h 1333"/>
                  <a:gd name="T2" fmla="*/ 1160 w 3400"/>
                  <a:gd name="T3" fmla="*/ 0 h 1333"/>
                  <a:gd name="T4" fmla="*/ 3399 w 3400"/>
                  <a:gd name="T5" fmla="*/ 0 h 1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00" h="1333">
                    <a:moveTo>
                      <a:pt x="0" y="1332"/>
                    </a:moveTo>
                    <a:lnTo>
                      <a:pt x="1160" y="0"/>
                    </a:lnTo>
                    <a:lnTo>
                      <a:pt x="3399" y="0"/>
                    </a:lnTo>
                  </a:path>
                </a:pathLst>
              </a:custGeom>
              <a:noFill/>
              <a:ln w="12960" cap="flat">
                <a:solidFill>
                  <a:schemeClr val="tx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5" name="Freeform 410">
                <a:extLst>
                  <a:ext uri="{FF2B5EF4-FFF2-40B4-BE49-F238E27FC236}">
                    <a16:creationId xmlns:a16="http://schemas.microsoft.com/office/drawing/2014/main" id="{B3A68D34-D3BB-BC43-A5FA-7D1D9CC0A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0744" y="10554066"/>
                <a:ext cx="3739720" cy="1464845"/>
              </a:xfrm>
              <a:custGeom>
                <a:avLst/>
                <a:gdLst>
                  <a:gd name="T0" fmla="*/ 0 w 3400"/>
                  <a:gd name="T1" fmla="*/ 0 h 1332"/>
                  <a:gd name="T2" fmla="*/ 1160 w 3400"/>
                  <a:gd name="T3" fmla="*/ 1331 h 1332"/>
                  <a:gd name="T4" fmla="*/ 3399 w 3400"/>
                  <a:gd name="T5" fmla="*/ 1331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00" h="1332">
                    <a:moveTo>
                      <a:pt x="0" y="0"/>
                    </a:moveTo>
                    <a:lnTo>
                      <a:pt x="1160" y="1331"/>
                    </a:lnTo>
                    <a:lnTo>
                      <a:pt x="3399" y="1331"/>
                    </a:lnTo>
                  </a:path>
                </a:pathLst>
              </a:custGeom>
              <a:noFill/>
              <a:ln w="12960" cap="flat">
                <a:solidFill>
                  <a:schemeClr val="tx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23185B-F786-4549-A0F0-E8FE74EF456F}"/>
                </a:ext>
              </a:extLst>
            </p:cNvPr>
            <p:cNvGrpSpPr/>
            <p:nvPr/>
          </p:nvGrpSpPr>
          <p:grpSpPr>
            <a:xfrm>
              <a:off x="17133895" y="4796545"/>
              <a:ext cx="295878" cy="7367881"/>
              <a:chOff x="18220400" y="4796545"/>
              <a:chExt cx="295878" cy="7367881"/>
            </a:xfrm>
          </p:grpSpPr>
          <p:sp>
            <p:nvSpPr>
              <p:cNvPr id="82" name="Freeform 409">
                <a:extLst>
                  <a:ext uri="{FF2B5EF4-FFF2-40B4-BE49-F238E27FC236}">
                    <a16:creationId xmlns:a16="http://schemas.microsoft.com/office/drawing/2014/main" id="{41E2B049-AB51-7C48-9157-93BA4D150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0400" y="4796545"/>
                <a:ext cx="295878" cy="295878"/>
              </a:xfrm>
              <a:custGeom>
                <a:avLst/>
                <a:gdLst>
                  <a:gd name="T0" fmla="*/ 135 w 271"/>
                  <a:gd name="T1" fmla="*/ 269 h 270"/>
                  <a:gd name="T2" fmla="*/ 135 w 271"/>
                  <a:gd name="T3" fmla="*/ 269 h 270"/>
                  <a:gd name="T4" fmla="*/ 270 w 271"/>
                  <a:gd name="T5" fmla="*/ 134 h 270"/>
                  <a:gd name="T6" fmla="*/ 135 w 271"/>
                  <a:gd name="T7" fmla="*/ 0 h 270"/>
                  <a:gd name="T8" fmla="*/ 0 w 271"/>
                  <a:gd name="T9" fmla="*/ 134 h 270"/>
                  <a:gd name="T10" fmla="*/ 135 w 271"/>
                  <a:gd name="T11" fmla="*/ 269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1" h="270">
                    <a:moveTo>
                      <a:pt x="135" y="269"/>
                    </a:moveTo>
                    <a:lnTo>
                      <a:pt x="135" y="269"/>
                    </a:lnTo>
                    <a:cubicBezTo>
                      <a:pt x="207" y="269"/>
                      <a:pt x="270" y="206"/>
                      <a:pt x="270" y="134"/>
                    </a:cubicBezTo>
                    <a:cubicBezTo>
                      <a:pt x="270" y="62"/>
                      <a:pt x="207" y="0"/>
                      <a:pt x="135" y="0"/>
                    </a:cubicBezTo>
                    <a:cubicBezTo>
                      <a:pt x="63" y="0"/>
                      <a:pt x="0" y="62"/>
                      <a:pt x="0" y="134"/>
                    </a:cubicBezTo>
                    <a:cubicBezTo>
                      <a:pt x="0" y="206"/>
                      <a:pt x="63" y="269"/>
                      <a:pt x="135" y="269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411">
                <a:extLst>
                  <a:ext uri="{FF2B5EF4-FFF2-40B4-BE49-F238E27FC236}">
                    <a16:creationId xmlns:a16="http://schemas.microsoft.com/office/drawing/2014/main" id="{AFFF7315-89C4-9248-8D08-27C12E80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0400" y="11868548"/>
                <a:ext cx="295878" cy="295878"/>
              </a:xfrm>
              <a:custGeom>
                <a:avLst/>
                <a:gdLst>
                  <a:gd name="T0" fmla="*/ 135 w 271"/>
                  <a:gd name="T1" fmla="*/ 270 h 271"/>
                  <a:gd name="T2" fmla="*/ 135 w 271"/>
                  <a:gd name="T3" fmla="*/ 270 h 271"/>
                  <a:gd name="T4" fmla="*/ 270 w 271"/>
                  <a:gd name="T5" fmla="*/ 135 h 271"/>
                  <a:gd name="T6" fmla="*/ 135 w 271"/>
                  <a:gd name="T7" fmla="*/ 0 h 271"/>
                  <a:gd name="T8" fmla="*/ 0 w 271"/>
                  <a:gd name="T9" fmla="*/ 135 h 271"/>
                  <a:gd name="T10" fmla="*/ 135 w 271"/>
                  <a:gd name="T11" fmla="*/ 27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1" h="271">
                    <a:moveTo>
                      <a:pt x="135" y="270"/>
                    </a:moveTo>
                    <a:lnTo>
                      <a:pt x="135" y="270"/>
                    </a:lnTo>
                    <a:cubicBezTo>
                      <a:pt x="207" y="270"/>
                      <a:pt x="270" y="207"/>
                      <a:pt x="270" y="135"/>
                    </a:cubicBezTo>
                    <a:cubicBezTo>
                      <a:pt x="270" y="63"/>
                      <a:pt x="207" y="0"/>
                      <a:pt x="135" y="0"/>
                    </a:cubicBezTo>
                    <a:cubicBezTo>
                      <a:pt x="63" y="0"/>
                      <a:pt x="0" y="63"/>
                      <a:pt x="0" y="135"/>
                    </a:cubicBezTo>
                    <a:cubicBezTo>
                      <a:pt x="0" y="207"/>
                      <a:pt x="63" y="270"/>
                      <a:pt x="135" y="270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86" name="Freeform 416">
            <a:extLst>
              <a:ext uri="{FF2B5EF4-FFF2-40B4-BE49-F238E27FC236}">
                <a16:creationId xmlns:a16="http://schemas.microsoft.com/office/drawing/2014/main" id="{902E1206-3A51-C547-82CC-58583E4B4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851" y="5621127"/>
            <a:ext cx="5718716" cy="5718716"/>
          </a:xfrm>
          <a:custGeom>
            <a:avLst/>
            <a:gdLst>
              <a:gd name="T0" fmla="*/ 2599 w 5199"/>
              <a:gd name="T1" fmla="*/ 63 h 5199"/>
              <a:gd name="T2" fmla="*/ 2599 w 5199"/>
              <a:gd name="T3" fmla="*/ 63 h 5199"/>
              <a:gd name="T4" fmla="*/ 4397 w 5199"/>
              <a:gd name="T5" fmla="*/ 801 h 5199"/>
              <a:gd name="T6" fmla="*/ 5135 w 5199"/>
              <a:gd name="T7" fmla="*/ 2472 h 5199"/>
              <a:gd name="T8" fmla="*/ 5126 w 5199"/>
              <a:gd name="T9" fmla="*/ 2472 h 5199"/>
              <a:gd name="T10" fmla="*/ 5135 w 5199"/>
              <a:gd name="T11" fmla="*/ 2481 h 5199"/>
              <a:gd name="T12" fmla="*/ 5135 w 5199"/>
              <a:gd name="T13" fmla="*/ 2598 h 5199"/>
              <a:gd name="T14" fmla="*/ 4397 w 5199"/>
              <a:gd name="T15" fmla="*/ 4388 h 5199"/>
              <a:gd name="T16" fmla="*/ 2725 w 5199"/>
              <a:gd name="T17" fmla="*/ 5134 h 5199"/>
              <a:gd name="T18" fmla="*/ 2725 w 5199"/>
              <a:gd name="T19" fmla="*/ 5126 h 5199"/>
              <a:gd name="T20" fmla="*/ 2725 w 5199"/>
              <a:gd name="T21" fmla="*/ 5134 h 5199"/>
              <a:gd name="T22" fmla="*/ 2599 w 5199"/>
              <a:gd name="T23" fmla="*/ 5134 h 5199"/>
              <a:gd name="T24" fmla="*/ 810 w 5199"/>
              <a:gd name="T25" fmla="*/ 4388 h 5199"/>
              <a:gd name="T26" fmla="*/ 63 w 5199"/>
              <a:gd name="T27" fmla="*/ 2724 h 5199"/>
              <a:gd name="T28" fmla="*/ 72 w 5199"/>
              <a:gd name="T29" fmla="*/ 2724 h 5199"/>
              <a:gd name="T30" fmla="*/ 63 w 5199"/>
              <a:gd name="T31" fmla="*/ 2715 h 5199"/>
              <a:gd name="T32" fmla="*/ 63 w 5199"/>
              <a:gd name="T33" fmla="*/ 2598 h 5199"/>
              <a:gd name="T34" fmla="*/ 810 w 5199"/>
              <a:gd name="T35" fmla="*/ 801 h 5199"/>
              <a:gd name="T36" fmla="*/ 2473 w 5199"/>
              <a:gd name="T37" fmla="*/ 63 h 5199"/>
              <a:gd name="T38" fmla="*/ 2473 w 5199"/>
              <a:gd name="T39" fmla="*/ 72 h 5199"/>
              <a:gd name="T40" fmla="*/ 2482 w 5199"/>
              <a:gd name="T41" fmla="*/ 63 h 5199"/>
              <a:gd name="T42" fmla="*/ 2599 w 5199"/>
              <a:gd name="T43" fmla="*/ 63 h 5199"/>
              <a:gd name="T44" fmla="*/ 2599 w 5199"/>
              <a:gd name="T45" fmla="*/ 0 h 5199"/>
              <a:gd name="T46" fmla="*/ 2599 w 5199"/>
              <a:gd name="T47" fmla="*/ 0 h 5199"/>
              <a:gd name="T48" fmla="*/ 2527 w 5199"/>
              <a:gd name="T49" fmla="*/ 0 h 5199"/>
              <a:gd name="T50" fmla="*/ 2527 w 5199"/>
              <a:gd name="T51" fmla="*/ 0 h 5199"/>
              <a:gd name="T52" fmla="*/ 2464 w 5199"/>
              <a:gd name="T53" fmla="*/ 9 h 5199"/>
              <a:gd name="T54" fmla="*/ 2464 w 5199"/>
              <a:gd name="T55" fmla="*/ 9 h 5199"/>
              <a:gd name="T56" fmla="*/ 2464 w 5199"/>
              <a:gd name="T57" fmla="*/ 9 h 5199"/>
              <a:gd name="T58" fmla="*/ 2464 w 5199"/>
              <a:gd name="T59" fmla="*/ 9 h 5199"/>
              <a:gd name="T60" fmla="*/ 1547 w 5199"/>
              <a:gd name="T61" fmla="*/ 225 h 5199"/>
              <a:gd name="T62" fmla="*/ 765 w 5199"/>
              <a:gd name="T63" fmla="*/ 765 h 5199"/>
              <a:gd name="T64" fmla="*/ 0 w 5199"/>
              <a:gd name="T65" fmla="*/ 2598 h 5199"/>
              <a:gd name="T66" fmla="*/ 0 w 5199"/>
              <a:gd name="T67" fmla="*/ 2670 h 5199"/>
              <a:gd name="T68" fmla="*/ 0 w 5199"/>
              <a:gd name="T69" fmla="*/ 2670 h 5199"/>
              <a:gd name="T70" fmla="*/ 9 w 5199"/>
              <a:gd name="T71" fmla="*/ 2733 h 5199"/>
              <a:gd name="T72" fmla="*/ 9 w 5199"/>
              <a:gd name="T73" fmla="*/ 2733 h 5199"/>
              <a:gd name="T74" fmla="*/ 9 w 5199"/>
              <a:gd name="T75" fmla="*/ 2733 h 5199"/>
              <a:gd name="T76" fmla="*/ 9 w 5199"/>
              <a:gd name="T77" fmla="*/ 2733 h 5199"/>
              <a:gd name="T78" fmla="*/ 225 w 5199"/>
              <a:gd name="T79" fmla="*/ 3651 h 5199"/>
              <a:gd name="T80" fmla="*/ 765 w 5199"/>
              <a:gd name="T81" fmla="*/ 4433 h 5199"/>
              <a:gd name="T82" fmla="*/ 2599 w 5199"/>
              <a:gd name="T83" fmla="*/ 5198 h 5199"/>
              <a:gd name="T84" fmla="*/ 2670 w 5199"/>
              <a:gd name="T85" fmla="*/ 5198 h 5199"/>
              <a:gd name="T86" fmla="*/ 2670 w 5199"/>
              <a:gd name="T87" fmla="*/ 5198 h 5199"/>
              <a:gd name="T88" fmla="*/ 2734 w 5199"/>
              <a:gd name="T89" fmla="*/ 5189 h 5199"/>
              <a:gd name="T90" fmla="*/ 2734 w 5199"/>
              <a:gd name="T91" fmla="*/ 5189 h 5199"/>
              <a:gd name="T92" fmla="*/ 2742 w 5199"/>
              <a:gd name="T93" fmla="*/ 5189 h 5199"/>
              <a:gd name="T94" fmla="*/ 2742 w 5199"/>
              <a:gd name="T95" fmla="*/ 5189 h 5199"/>
              <a:gd name="T96" fmla="*/ 3651 w 5199"/>
              <a:gd name="T97" fmla="*/ 4973 h 5199"/>
              <a:gd name="T98" fmla="*/ 4433 w 5199"/>
              <a:gd name="T99" fmla="*/ 4433 h 5199"/>
              <a:gd name="T100" fmla="*/ 5198 w 5199"/>
              <a:gd name="T101" fmla="*/ 2598 h 5199"/>
              <a:gd name="T102" fmla="*/ 5198 w 5199"/>
              <a:gd name="T103" fmla="*/ 2526 h 5199"/>
              <a:gd name="T104" fmla="*/ 5198 w 5199"/>
              <a:gd name="T105" fmla="*/ 2526 h 5199"/>
              <a:gd name="T106" fmla="*/ 5198 w 5199"/>
              <a:gd name="T107" fmla="*/ 2463 h 5199"/>
              <a:gd name="T108" fmla="*/ 5198 w 5199"/>
              <a:gd name="T109" fmla="*/ 2463 h 5199"/>
              <a:gd name="T110" fmla="*/ 5198 w 5199"/>
              <a:gd name="T111" fmla="*/ 2463 h 5199"/>
              <a:gd name="T112" fmla="*/ 5198 w 5199"/>
              <a:gd name="T113" fmla="*/ 2463 h 5199"/>
              <a:gd name="T114" fmla="*/ 4973 w 5199"/>
              <a:gd name="T115" fmla="*/ 1546 h 5199"/>
              <a:gd name="T116" fmla="*/ 4433 w 5199"/>
              <a:gd name="T117" fmla="*/ 765 h 5199"/>
              <a:gd name="T118" fmla="*/ 2599 w 5199"/>
              <a:gd name="T119" fmla="*/ 0 h 5199"/>
              <a:gd name="T120" fmla="*/ 2599 w 5199"/>
              <a:gd name="T121" fmla="*/ 63 h 5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99" h="5199">
                <a:moveTo>
                  <a:pt x="2599" y="63"/>
                </a:moveTo>
                <a:lnTo>
                  <a:pt x="2599" y="63"/>
                </a:lnTo>
                <a:cubicBezTo>
                  <a:pt x="3273" y="63"/>
                  <a:pt x="3912" y="324"/>
                  <a:pt x="4397" y="801"/>
                </a:cubicBezTo>
                <a:cubicBezTo>
                  <a:pt x="4847" y="1249"/>
                  <a:pt x="5099" y="1843"/>
                  <a:pt x="5135" y="2472"/>
                </a:cubicBezTo>
                <a:cubicBezTo>
                  <a:pt x="5126" y="2472"/>
                  <a:pt x="5126" y="2472"/>
                  <a:pt x="5126" y="2472"/>
                </a:cubicBezTo>
                <a:cubicBezTo>
                  <a:pt x="5135" y="2481"/>
                  <a:pt x="5135" y="2481"/>
                  <a:pt x="5135" y="2481"/>
                </a:cubicBezTo>
                <a:cubicBezTo>
                  <a:pt x="5135" y="2517"/>
                  <a:pt x="5135" y="2553"/>
                  <a:pt x="5135" y="2598"/>
                </a:cubicBezTo>
                <a:cubicBezTo>
                  <a:pt x="5135" y="3273"/>
                  <a:pt x="4874" y="3911"/>
                  <a:pt x="4397" y="4388"/>
                </a:cubicBezTo>
                <a:cubicBezTo>
                  <a:pt x="3948" y="4838"/>
                  <a:pt x="3354" y="5099"/>
                  <a:pt x="2725" y="5134"/>
                </a:cubicBezTo>
                <a:cubicBezTo>
                  <a:pt x="2725" y="5126"/>
                  <a:pt x="2725" y="5126"/>
                  <a:pt x="2725" y="5126"/>
                </a:cubicBezTo>
                <a:cubicBezTo>
                  <a:pt x="2725" y="5134"/>
                  <a:pt x="2725" y="5134"/>
                  <a:pt x="2725" y="5134"/>
                </a:cubicBezTo>
                <a:cubicBezTo>
                  <a:pt x="2680" y="5134"/>
                  <a:pt x="2644" y="5134"/>
                  <a:pt x="2599" y="5134"/>
                </a:cubicBezTo>
                <a:cubicBezTo>
                  <a:pt x="1925" y="5134"/>
                  <a:pt x="1287" y="4874"/>
                  <a:pt x="810" y="4388"/>
                </a:cubicBezTo>
                <a:cubicBezTo>
                  <a:pt x="360" y="3947"/>
                  <a:pt x="99" y="3354"/>
                  <a:pt x="63" y="2724"/>
                </a:cubicBezTo>
                <a:cubicBezTo>
                  <a:pt x="72" y="2724"/>
                  <a:pt x="72" y="2724"/>
                  <a:pt x="72" y="2724"/>
                </a:cubicBezTo>
                <a:cubicBezTo>
                  <a:pt x="63" y="2715"/>
                  <a:pt x="63" y="2715"/>
                  <a:pt x="63" y="2715"/>
                </a:cubicBezTo>
                <a:cubicBezTo>
                  <a:pt x="63" y="2679"/>
                  <a:pt x="63" y="2634"/>
                  <a:pt x="63" y="2598"/>
                </a:cubicBezTo>
                <a:cubicBezTo>
                  <a:pt x="63" y="1924"/>
                  <a:pt x="324" y="1285"/>
                  <a:pt x="810" y="801"/>
                </a:cubicBezTo>
                <a:cubicBezTo>
                  <a:pt x="1259" y="360"/>
                  <a:pt x="1844" y="99"/>
                  <a:pt x="2473" y="63"/>
                </a:cubicBezTo>
                <a:cubicBezTo>
                  <a:pt x="2473" y="72"/>
                  <a:pt x="2473" y="72"/>
                  <a:pt x="2473" y="72"/>
                </a:cubicBezTo>
                <a:cubicBezTo>
                  <a:pt x="2482" y="63"/>
                  <a:pt x="2482" y="63"/>
                  <a:pt x="2482" y="63"/>
                </a:cubicBezTo>
                <a:cubicBezTo>
                  <a:pt x="2518" y="63"/>
                  <a:pt x="2563" y="63"/>
                  <a:pt x="2599" y="63"/>
                </a:cubicBezTo>
                <a:lnTo>
                  <a:pt x="2599" y="0"/>
                </a:lnTo>
                <a:lnTo>
                  <a:pt x="2599" y="0"/>
                </a:lnTo>
                <a:cubicBezTo>
                  <a:pt x="2581" y="0"/>
                  <a:pt x="2554" y="0"/>
                  <a:pt x="2527" y="0"/>
                </a:cubicBezTo>
                <a:lnTo>
                  <a:pt x="2527" y="0"/>
                </a:lnTo>
                <a:cubicBezTo>
                  <a:pt x="2464" y="9"/>
                  <a:pt x="2464" y="9"/>
                  <a:pt x="2464" y="9"/>
                </a:cubicBezTo>
                <a:lnTo>
                  <a:pt x="2464" y="9"/>
                </a:lnTo>
                <a:lnTo>
                  <a:pt x="2464" y="9"/>
                </a:lnTo>
                <a:lnTo>
                  <a:pt x="2464" y="9"/>
                </a:lnTo>
                <a:cubicBezTo>
                  <a:pt x="2141" y="18"/>
                  <a:pt x="1835" y="99"/>
                  <a:pt x="1547" y="225"/>
                </a:cubicBezTo>
                <a:cubicBezTo>
                  <a:pt x="1259" y="351"/>
                  <a:pt x="990" y="531"/>
                  <a:pt x="765" y="765"/>
                </a:cubicBezTo>
                <a:cubicBezTo>
                  <a:pt x="270" y="1249"/>
                  <a:pt x="0" y="1906"/>
                  <a:pt x="0" y="2598"/>
                </a:cubicBezTo>
                <a:cubicBezTo>
                  <a:pt x="0" y="2616"/>
                  <a:pt x="0" y="2643"/>
                  <a:pt x="0" y="2670"/>
                </a:cubicBezTo>
                <a:lnTo>
                  <a:pt x="0" y="2670"/>
                </a:lnTo>
                <a:cubicBezTo>
                  <a:pt x="9" y="2733"/>
                  <a:pt x="9" y="2733"/>
                  <a:pt x="9" y="2733"/>
                </a:cubicBezTo>
                <a:lnTo>
                  <a:pt x="9" y="2733"/>
                </a:lnTo>
                <a:lnTo>
                  <a:pt x="9" y="2733"/>
                </a:lnTo>
                <a:lnTo>
                  <a:pt x="9" y="2733"/>
                </a:lnTo>
                <a:cubicBezTo>
                  <a:pt x="27" y="3057"/>
                  <a:pt x="99" y="3363"/>
                  <a:pt x="225" y="3651"/>
                </a:cubicBezTo>
                <a:cubicBezTo>
                  <a:pt x="351" y="3938"/>
                  <a:pt x="540" y="4208"/>
                  <a:pt x="765" y="4433"/>
                </a:cubicBezTo>
                <a:cubicBezTo>
                  <a:pt x="1251" y="4928"/>
                  <a:pt x="1907" y="5198"/>
                  <a:pt x="2599" y="5198"/>
                </a:cubicBezTo>
                <a:cubicBezTo>
                  <a:pt x="2626" y="5198"/>
                  <a:pt x="2644" y="5198"/>
                  <a:pt x="2670" y="5198"/>
                </a:cubicBezTo>
                <a:lnTo>
                  <a:pt x="2670" y="5198"/>
                </a:lnTo>
                <a:cubicBezTo>
                  <a:pt x="2734" y="5189"/>
                  <a:pt x="2734" y="5189"/>
                  <a:pt x="2734" y="5189"/>
                </a:cubicBezTo>
                <a:lnTo>
                  <a:pt x="2734" y="5189"/>
                </a:lnTo>
                <a:cubicBezTo>
                  <a:pt x="2742" y="5189"/>
                  <a:pt x="2742" y="5189"/>
                  <a:pt x="2742" y="5189"/>
                </a:cubicBezTo>
                <a:lnTo>
                  <a:pt x="2742" y="5189"/>
                </a:lnTo>
                <a:cubicBezTo>
                  <a:pt x="3057" y="5179"/>
                  <a:pt x="3363" y="5099"/>
                  <a:pt x="3651" y="4973"/>
                </a:cubicBezTo>
                <a:cubicBezTo>
                  <a:pt x="3948" y="4847"/>
                  <a:pt x="4209" y="4667"/>
                  <a:pt x="4433" y="4433"/>
                </a:cubicBezTo>
                <a:cubicBezTo>
                  <a:pt x="4928" y="3947"/>
                  <a:pt x="5198" y="3291"/>
                  <a:pt x="5198" y="2598"/>
                </a:cubicBezTo>
                <a:cubicBezTo>
                  <a:pt x="5198" y="2571"/>
                  <a:pt x="5198" y="2553"/>
                  <a:pt x="5198" y="2526"/>
                </a:cubicBezTo>
                <a:lnTo>
                  <a:pt x="5198" y="2526"/>
                </a:lnTo>
                <a:cubicBezTo>
                  <a:pt x="5198" y="2463"/>
                  <a:pt x="5198" y="2463"/>
                  <a:pt x="5198" y="2463"/>
                </a:cubicBezTo>
                <a:lnTo>
                  <a:pt x="5198" y="2463"/>
                </a:lnTo>
                <a:lnTo>
                  <a:pt x="5198" y="2463"/>
                </a:lnTo>
                <a:lnTo>
                  <a:pt x="5198" y="2463"/>
                </a:lnTo>
                <a:cubicBezTo>
                  <a:pt x="5180" y="2140"/>
                  <a:pt x="5108" y="1834"/>
                  <a:pt x="4973" y="1546"/>
                </a:cubicBezTo>
                <a:cubicBezTo>
                  <a:pt x="4847" y="1249"/>
                  <a:pt x="4667" y="989"/>
                  <a:pt x="4433" y="765"/>
                </a:cubicBezTo>
                <a:cubicBezTo>
                  <a:pt x="3948" y="270"/>
                  <a:pt x="3291" y="0"/>
                  <a:pt x="2599" y="0"/>
                </a:cubicBezTo>
                <a:lnTo>
                  <a:pt x="259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417">
            <a:extLst>
              <a:ext uri="{FF2B5EF4-FFF2-40B4-BE49-F238E27FC236}">
                <a16:creationId xmlns:a16="http://schemas.microsoft.com/office/drawing/2014/main" id="{52BCCEC4-F044-764D-8FDF-4C13F78F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6166" y="5300995"/>
            <a:ext cx="160067" cy="101859"/>
          </a:xfrm>
          <a:custGeom>
            <a:avLst/>
            <a:gdLst>
              <a:gd name="T0" fmla="*/ 0 w 145"/>
              <a:gd name="T1" fmla="*/ 0 h 91"/>
              <a:gd name="T2" fmla="*/ 144 w 145"/>
              <a:gd name="T3" fmla="*/ 81 h 91"/>
              <a:gd name="T4" fmla="*/ 36 w 145"/>
              <a:gd name="T5" fmla="*/ 81 h 91"/>
              <a:gd name="T6" fmla="*/ 0 w 145"/>
              <a:gd name="T7" fmla="*/ 90 h 91"/>
              <a:gd name="T8" fmla="*/ 0 w 145"/>
              <a:gd name="T9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91">
                <a:moveTo>
                  <a:pt x="0" y="0"/>
                </a:moveTo>
                <a:lnTo>
                  <a:pt x="144" y="81"/>
                </a:lnTo>
                <a:lnTo>
                  <a:pt x="36" y="81"/>
                </a:lnTo>
                <a:lnTo>
                  <a:pt x="0" y="90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418">
            <a:extLst>
              <a:ext uri="{FF2B5EF4-FFF2-40B4-BE49-F238E27FC236}">
                <a16:creationId xmlns:a16="http://schemas.microsoft.com/office/drawing/2014/main" id="{A5F6E732-D4E1-D549-9E9B-A58E104B2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63" y="5242790"/>
            <a:ext cx="295881" cy="189167"/>
          </a:xfrm>
          <a:custGeom>
            <a:avLst/>
            <a:gdLst>
              <a:gd name="T0" fmla="*/ 63 w 271"/>
              <a:gd name="T1" fmla="*/ 108 h 172"/>
              <a:gd name="T2" fmla="*/ 63 w 271"/>
              <a:gd name="T3" fmla="*/ 108 h 172"/>
              <a:gd name="T4" fmla="*/ 63 w 271"/>
              <a:gd name="T5" fmla="*/ 108 h 172"/>
              <a:gd name="T6" fmla="*/ 63 w 271"/>
              <a:gd name="T7" fmla="*/ 108 h 172"/>
              <a:gd name="T8" fmla="*/ 63 w 271"/>
              <a:gd name="T9" fmla="*/ 108 h 172"/>
              <a:gd name="T10" fmla="*/ 0 w 271"/>
              <a:gd name="T11" fmla="*/ 0 h 172"/>
              <a:gd name="T12" fmla="*/ 0 w 271"/>
              <a:gd name="T13" fmla="*/ 0 h 172"/>
              <a:gd name="T14" fmla="*/ 0 w 271"/>
              <a:gd name="T15" fmla="*/ 108 h 172"/>
              <a:gd name="T16" fmla="*/ 0 w 271"/>
              <a:gd name="T17" fmla="*/ 108 h 172"/>
              <a:gd name="T18" fmla="*/ 0 w 271"/>
              <a:gd name="T19" fmla="*/ 171 h 172"/>
              <a:gd name="T20" fmla="*/ 63 w 271"/>
              <a:gd name="T21" fmla="*/ 171 h 172"/>
              <a:gd name="T22" fmla="*/ 63 w 271"/>
              <a:gd name="T23" fmla="*/ 171 h 172"/>
              <a:gd name="T24" fmla="*/ 72 w 271"/>
              <a:gd name="T25" fmla="*/ 171 h 172"/>
              <a:gd name="T26" fmla="*/ 270 w 271"/>
              <a:gd name="T27" fmla="*/ 162 h 172"/>
              <a:gd name="T28" fmla="*/ 99 w 271"/>
              <a:gd name="T29" fmla="*/ 54 h 172"/>
              <a:gd name="T30" fmla="*/ 90 w 271"/>
              <a:gd name="T31" fmla="*/ 54 h 172"/>
              <a:gd name="T32" fmla="*/ 0 w 271"/>
              <a:gd name="T33" fmla="*/ 0 h 172"/>
              <a:gd name="T34" fmla="*/ 63 w 271"/>
              <a:gd name="T35" fmla="*/ 10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1" h="172">
                <a:moveTo>
                  <a:pt x="63" y="108"/>
                </a:moveTo>
                <a:lnTo>
                  <a:pt x="63" y="108"/>
                </a:lnTo>
                <a:lnTo>
                  <a:pt x="63" y="108"/>
                </a:lnTo>
                <a:lnTo>
                  <a:pt x="63" y="108"/>
                </a:lnTo>
                <a:lnTo>
                  <a:pt x="63" y="108"/>
                </a:lnTo>
                <a:lnTo>
                  <a:pt x="0" y="0"/>
                </a:lnTo>
                <a:lnTo>
                  <a:pt x="0" y="0"/>
                </a:lnTo>
                <a:cubicBezTo>
                  <a:pt x="0" y="108"/>
                  <a:pt x="0" y="108"/>
                  <a:pt x="0" y="108"/>
                </a:cubicBezTo>
                <a:lnTo>
                  <a:pt x="0" y="108"/>
                </a:lnTo>
                <a:cubicBezTo>
                  <a:pt x="0" y="171"/>
                  <a:pt x="0" y="171"/>
                  <a:pt x="0" y="171"/>
                </a:cubicBezTo>
                <a:cubicBezTo>
                  <a:pt x="63" y="171"/>
                  <a:pt x="63" y="171"/>
                  <a:pt x="63" y="171"/>
                </a:cubicBezTo>
                <a:lnTo>
                  <a:pt x="63" y="171"/>
                </a:lnTo>
                <a:cubicBezTo>
                  <a:pt x="72" y="171"/>
                  <a:pt x="72" y="171"/>
                  <a:pt x="72" y="171"/>
                </a:cubicBezTo>
                <a:cubicBezTo>
                  <a:pt x="270" y="162"/>
                  <a:pt x="270" y="162"/>
                  <a:pt x="270" y="162"/>
                </a:cubicBezTo>
                <a:cubicBezTo>
                  <a:pt x="99" y="54"/>
                  <a:pt x="99" y="54"/>
                  <a:pt x="99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0" y="0"/>
                  <a:pt x="0" y="0"/>
                  <a:pt x="0" y="0"/>
                </a:cubicBezTo>
                <a:lnTo>
                  <a:pt x="63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419">
            <a:extLst>
              <a:ext uri="{FF2B5EF4-FFF2-40B4-BE49-F238E27FC236}">
                <a16:creationId xmlns:a16="http://schemas.microsoft.com/office/drawing/2014/main" id="{4446E5E3-C284-8240-85C6-8120615D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6166" y="5650230"/>
            <a:ext cx="179469" cy="111560"/>
          </a:xfrm>
          <a:custGeom>
            <a:avLst/>
            <a:gdLst>
              <a:gd name="T0" fmla="*/ 0 w 163"/>
              <a:gd name="T1" fmla="*/ 9 h 100"/>
              <a:gd name="T2" fmla="*/ 45 w 163"/>
              <a:gd name="T3" fmla="*/ 9 h 100"/>
              <a:gd name="T4" fmla="*/ 162 w 163"/>
              <a:gd name="T5" fmla="*/ 0 h 100"/>
              <a:gd name="T6" fmla="*/ 0 w 163"/>
              <a:gd name="T7" fmla="*/ 99 h 100"/>
              <a:gd name="T8" fmla="*/ 0 w 163"/>
              <a:gd name="T9" fmla="*/ 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0">
                <a:moveTo>
                  <a:pt x="0" y="9"/>
                </a:moveTo>
                <a:lnTo>
                  <a:pt x="45" y="9"/>
                </a:lnTo>
                <a:lnTo>
                  <a:pt x="162" y="0"/>
                </a:lnTo>
                <a:lnTo>
                  <a:pt x="0" y="99"/>
                </a:lnTo>
                <a:lnTo>
                  <a:pt x="0" y="9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420">
            <a:extLst>
              <a:ext uri="{FF2B5EF4-FFF2-40B4-BE49-F238E27FC236}">
                <a16:creationId xmlns:a16="http://schemas.microsoft.com/office/drawing/2014/main" id="{5176EDEE-05BD-5941-8CCC-0567399E4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63" y="5611426"/>
            <a:ext cx="339534" cy="198868"/>
          </a:xfrm>
          <a:custGeom>
            <a:avLst/>
            <a:gdLst>
              <a:gd name="T0" fmla="*/ 72 w 307"/>
              <a:gd name="T1" fmla="*/ 72 h 181"/>
              <a:gd name="T2" fmla="*/ 72 w 307"/>
              <a:gd name="T3" fmla="*/ 72 h 181"/>
              <a:gd name="T4" fmla="*/ 63 w 307"/>
              <a:gd name="T5" fmla="*/ 81 h 181"/>
              <a:gd name="T6" fmla="*/ 63 w 307"/>
              <a:gd name="T7" fmla="*/ 72 h 181"/>
              <a:gd name="T8" fmla="*/ 72 w 307"/>
              <a:gd name="T9" fmla="*/ 72 h 181"/>
              <a:gd name="T10" fmla="*/ 306 w 307"/>
              <a:gd name="T11" fmla="*/ 0 h 181"/>
              <a:gd name="T12" fmla="*/ 306 w 307"/>
              <a:gd name="T13" fmla="*/ 0 h 181"/>
              <a:gd name="T14" fmla="*/ 63 w 307"/>
              <a:gd name="T15" fmla="*/ 18 h 181"/>
              <a:gd name="T16" fmla="*/ 63 w 307"/>
              <a:gd name="T17" fmla="*/ 18 h 181"/>
              <a:gd name="T18" fmla="*/ 54 w 307"/>
              <a:gd name="T19" fmla="*/ 18 h 181"/>
              <a:gd name="T20" fmla="*/ 0 w 307"/>
              <a:gd name="T21" fmla="*/ 18 h 181"/>
              <a:gd name="T22" fmla="*/ 0 w 307"/>
              <a:gd name="T23" fmla="*/ 72 h 181"/>
              <a:gd name="T24" fmla="*/ 0 w 307"/>
              <a:gd name="T25" fmla="*/ 81 h 181"/>
              <a:gd name="T26" fmla="*/ 0 w 307"/>
              <a:gd name="T27" fmla="*/ 180 h 181"/>
              <a:gd name="T28" fmla="*/ 90 w 307"/>
              <a:gd name="T29" fmla="*/ 126 h 181"/>
              <a:gd name="T30" fmla="*/ 99 w 307"/>
              <a:gd name="T31" fmla="*/ 126 h 181"/>
              <a:gd name="T32" fmla="*/ 306 w 307"/>
              <a:gd name="T33" fmla="*/ 0 h 181"/>
              <a:gd name="T34" fmla="*/ 72 w 307"/>
              <a:gd name="T35" fmla="*/ 7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" h="181">
                <a:moveTo>
                  <a:pt x="72" y="72"/>
                </a:moveTo>
                <a:lnTo>
                  <a:pt x="72" y="72"/>
                </a:lnTo>
                <a:cubicBezTo>
                  <a:pt x="63" y="81"/>
                  <a:pt x="63" y="81"/>
                  <a:pt x="63" y="81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72" y="72"/>
                </a:cubicBezTo>
                <a:lnTo>
                  <a:pt x="306" y="0"/>
                </a:lnTo>
                <a:lnTo>
                  <a:pt x="306" y="0"/>
                </a:lnTo>
                <a:cubicBezTo>
                  <a:pt x="63" y="18"/>
                  <a:pt x="63" y="18"/>
                  <a:pt x="63" y="18"/>
                </a:cubicBezTo>
                <a:lnTo>
                  <a:pt x="63" y="18"/>
                </a:lnTo>
                <a:cubicBezTo>
                  <a:pt x="54" y="18"/>
                  <a:pt x="54" y="18"/>
                  <a:pt x="5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80"/>
                  <a:pt x="0" y="180"/>
                  <a:pt x="0" y="180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306" y="0"/>
                  <a:pt x="306" y="0"/>
                  <a:pt x="306" y="0"/>
                </a:cubicBezTo>
                <a:lnTo>
                  <a:pt x="72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421">
            <a:extLst>
              <a:ext uri="{FF2B5EF4-FFF2-40B4-BE49-F238E27FC236}">
                <a16:creationId xmlns:a16="http://schemas.microsoft.com/office/drawing/2014/main" id="{38254AF9-1367-AA4F-B5CF-9EF5523D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5635" y="11199181"/>
            <a:ext cx="179466" cy="111560"/>
          </a:xfrm>
          <a:custGeom>
            <a:avLst/>
            <a:gdLst>
              <a:gd name="T0" fmla="*/ 162 w 163"/>
              <a:gd name="T1" fmla="*/ 0 h 100"/>
              <a:gd name="T2" fmla="*/ 162 w 163"/>
              <a:gd name="T3" fmla="*/ 91 h 100"/>
              <a:gd name="T4" fmla="*/ 126 w 163"/>
              <a:gd name="T5" fmla="*/ 91 h 100"/>
              <a:gd name="T6" fmla="*/ 0 w 163"/>
              <a:gd name="T7" fmla="*/ 99 h 100"/>
              <a:gd name="T8" fmla="*/ 162 w 163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00">
                <a:moveTo>
                  <a:pt x="162" y="0"/>
                </a:moveTo>
                <a:lnTo>
                  <a:pt x="162" y="91"/>
                </a:lnTo>
                <a:lnTo>
                  <a:pt x="126" y="91"/>
                </a:lnTo>
                <a:lnTo>
                  <a:pt x="0" y="99"/>
                </a:lnTo>
                <a:lnTo>
                  <a:pt x="162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422">
            <a:extLst>
              <a:ext uri="{FF2B5EF4-FFF2-40B4-BE49-F238E27FC236}">
                <a16:creationId xmlns:a16="http://schemas.microsoft.com/office/drawing/2014/main" id="{8638C032-F35A-CA4C-A265-F67F7D05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4671" y="11150676"/>
            <a:ext cx="339534" cy="198868"/>
          </a:xfrm>
          <a:custGeom>
            <a:avLst/>
            <a:gdLst>
              <a:gd name="T0" fmla="*/ 243 w 307"/>
              <a:gd name="T1" fmla="*/ 99 h 180"/>
              <a:gd name="T2" fmla="*/ 243 w 307"/>
              <a:gd name="T3" fmla="*/ 99 h 180"/>
              <a:gd name="T4" fmla="*/ 243 w 307"/>
              <a:gd name="T5" fmla="*/ 107 h 180"/>
              <a:gd name="T6" fmla="*/ 243 w 307"/>
              <a:gd name="T7" fmla="*/ 107 h 180"/>
              <a:gd name="T8" fmla="*/ 243 w 307"/>
              <a:gd name="T9" fmla="*/ 99 h 180"/>
              <a:gd name="T10" fmla="*/ 306 w 307"/>
              <a:gd name="T11" fmla="*/ 0 h 180"/>
              <a:gd name="T12" fmla="*/ 306 w 307"/>
              <a:gd name="T13" fmla="*/ 0 h 180"/>
              <a:gd name="T14" fmla="*/ 216 w 307"/>
              <a:gd name="T15" fmla="*/ 54 h 180"/>
              <a:gd name="T16" fmla="*/ 207 w 307"/>
              <a:gd name="T17" fmla="*/ 54 h 180"/>
              <a:gd name="T18" fmla="*/ 0 w 307"/>
              <a:gd name="T19" fmla="*/ 179 h 180"/>
              <a:gd name="T20" fmla="*/ 243 w 307"/>
              <a:gd name="T21" fmla="*/ 162 h 180"/>
              <a:gd name="T22" fmla="*/ 243 w 307"/>
              <a:gd name="T23" fmla="*/ 162 h 180"/>
              <a:gd name="T24" fmla="*/ 252 w 307"/>
              <a:gd name="T25" fmla="*/ 162 h 180"/>
              <a:gd name="T26" fmla="*/ 306 w 307"/>
              <a:gd name="T27" fmla="*/ 162 h 180"/>
              <a:gd name="T28" fmla="*/ 306 w 307"/>
              <a:gd name="T29" fmla="*/ 107 h 180"/>
              <a:gd name="T30" fmla="*/ 306 w 307"/>
              <a:gd name="T31" fmla="*/ 99 h 180"/>
              <a:gd name="T32" fmla="*/ 306 w 307"/>
              <a:gd name="T33" fmla="*/ 0 h 180"/>
              <a:gd name="T34" fmla="*/ 243 w 307"/>
              <a:gd name="T35" fmla="*/ 9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" h="180">
                <a:moveTo>
                  <a:pt x="243" y="99"/>
                </a:moveTo>
                <a:lnTo>
                  <a:pt x="243" y="99"/>
                </a:lnTo>
                <a:cubicBezTo>
                  <a:pt x="243" y="107"/>
                  <a:pt x="243" y="107"/>
                  <a:pt x="243" y="107"/>
                </a:cubicBezTo>
                <a:lnTo>
                  <a:pt x="243" y="107"/>
                </a:lnTo>
                <a:cubicBezTo>
                  <a:pt x="243" y="99"/>
                  <a:pt x="243" y="99"/>
                  <a:pt x="243" y="99"/>
                </a:cubicBezTo>
                <a:lnTo>
                  <a:pt x="306" y="0"/>
                </a:lnTo>
                <a:lnTo>
                  <a:pt x="306" y="0"/>
                </a:lnTo>
                <a:cubicBezTo>
                  <a:pt x="216" y="54"/>
                  <a:pt x="216" y="54"/>
                  <a:pt x="216" y="54"/>
                </a:cubicBezTo>
                <a:cubicBezTo>
                  <a:pt x="207" y="54"/>
                  <a:pt x="207" y="54"/>
                  <a:pt x="207" y="54"/>
                </a:cubicBezTo>
                <a:cubicBezTo>
                  <a:pt x="0" y="179"/>
                  <a:pt x="0" y="179"/>
                  <a:pt x="0" y="179"/>
                </a:cubicBezTo>
                <a:cubicBezTo>
                  <a:pt x="243" y="162"/>
                  <a:pt x="243" y="162"/>
                  <a:pt x="243" y="162"/>
                </a:cubicBezTo>
                <a:lnTo>
                  <a:pt x="243" y="162"/>
                </a:lnTo>
                <a:cubicBezTo>
                  <a:pt x="252" y="162"/>
                  <a:pt x="252" y="162"/>
                  <a:pt x="252" y="162"/>
                </a:cubicBezTo>
                <a:cubicBezTo>
                  <a:pt x="306" y="162"/>
                  <a:pt x="306" y="162"/>
                  <a:pt x="306" y="162"/>
                </a:cubicBezTo>
                <a:cubicBezTo>
                  <a:pt x="306" y="107"/>
                  <a:pt x="306" y="107"/>
                  <a:pt x="306" y="107"/>
                </a:cubicBezTo>
                <a:cubicBezTo>
                  <a:pt x="306" y="99"/>
                  <a:pt x="306" y="99"/>
                  <a:pt x="306" y="99"/>
                </a:cubicBezTo>
                <a:cubicBezTo>
                  <a:pt x="306" y="0"/>
                  <a:pt x="306" y="0"/>
                  <a:pt x="306" y="0"/>
                </a:cubicBezTo>
                <a:lnTo>
                  <a:pt x="243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423">
            <a:extLst>
              <a:ext uri="{FF2B5EF4-FFF2-40B4-BE49-F238E27FC236}">
                <a16:creationId xmlns:a16="http://schemas.microsoft.com/office/drawing/2014/main" id="{CD21F8D3-A7EE-C648-91C2-F2303B63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037" y="11553265"/>
            <a:ext cx="160064" cy="101862"/>
          </a:xfrm>
          <a:custGeom>
            <a:avLst/>
            <a:gdLst>
              <a:gd name="T0" fmla="*/ 0 w 145"/>
              <a:gd name="T1" fmla="*/ 9 h 91"/>
              <a:gd name="T2" fmla="*/ 108 w 145"/>
              <a:gd name="T3" fmla="*/ 9 h 91"/>
              <a:gd name="T4" fmla="*/ 144 w 145"/>
              <a:gd name="T5" fmla="*/ 0 h 91"/>
              <a:gd name="T6" fmla="*/ 144 w 145"/>
              <a:gd name="T7" fmla="*/ 90 h 91"/>
              <a:gd name="T8" fmla="*/ 0 w 145"/>
              <a:gd name="T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91">
                <a:moveTo>
                  <a:pt x="0" y="9"/>
                </a:moveTo>
                <a:lnTo>
                  <a:pt x="108" y="9"/>
                </a:lnTo>
                <a:lnTo>
                  <a:pt x="144" y="0"/>
                </a:lnTo>
                <a:lnTo>
                  <a:pt x="144" y="90"/>
                </a:lnTo>
                <a:lnTo>
                  <a:pt x="0" y="9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424">
            <a:extLst>
              <a:ext uri="{FF2B5EF4-FFF2-40B4-BE49-F238E27FC236}">
                <a16:creationId xmlns:a16="http://schemas.microsoft.com/office/drawing/2014/main" id="{1E144A7E-A953-AB40-822B-36EAFCE65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475" y="11524162"/>
            <a:ext cx="295881" cy="189170"/>
          </a:xfrm>
          <a:custGeom>
            <a:avLst/>
            <a:gdLst>
              <a:gd name="T0" fmla="*/ 207 w 271"/>
              <a:gd name="T1" fmla="*/ 63 h 172"/>
              <a:gd name="T2" fmla="*/ 207 w 271"/>
              <a:gd name="T3" fmla="*/ 63 h 172"/>
              <a:gd name="T4" fmla="*/ 207 w 271"/>
              <a:gd name="T5" fmla="*/ 63 h 172"/>
              <a:gd name="T6" fmla="*/ 207 w 271"/>
              <a:gd name="T7" fmla="*/ 63 h 172"/>
              <a:gd name="T8" fmla="*/ 207 w 271"/>
              <a:gd name="T9" fmla="*/ 63 h 172"/>
              <a:gd name="T10" fmla="*/ 270 w 271"/>
              <a:gd name="T11" fmla="*/ 0 h 172"/>
              <a:gd name="T12" fmla="*/ 270 w 271"/>
              <a:gd name="T13" fmla="*/ 0 h 172"/>
              <a:gd name="T14" fmla="*/ 207 w 271"/>
              <a:gd name="T15" fmla="*/ 0 h 172"/>
              <a:gd name="T16" fmla="*/ 207 w 271"/>
              <a:gd name="T17" fmla="*/ 0 h 172"/>
              <a:gd name="T18" fmla="*/ 207 w 271"/>
              <a:gd name="T19" fmla="*/ 0 h 172"/>
              <a:gd name="T20" fmla="*/ 0 w 271"/>
              <a:gd name="T21" fmla="*/ 9 h 172"/>
              <a:gd name="T22" fmla="*/ 180 w 271"/>
              <a:gd name="T23" fmla="*/ 117 h 172"/>
              <a:gd name="T24" fmla="*/ 180 w 271"/>
              <a:gd name="T25" fmla="*/ 117 h 172"/>
              <a:gd name="T26" fmla="*/ 270 w 271"/>
              <a:gd name="T27" fmla="*/ 171 h 172"/>
              <a:gd name="T28" fmla="*/ 270 w 271"/>
              <a:gd name="T29" fmla="*/ 63 h 172"/>
              <a:gd name="T30" fmla="*/ 270 w 271"/>
              <a:gd name="T31" fmla="*/ 63 h 172"/>
              <a:gd name="T32" fmla="*/ 270 w 271"/>
              <a:gd name="T33" fmla="*/ 0 h 172"/>
              <a:gd name="T34" fmla="*/ 207 w 271"/>
              <a:gd name="T35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1" h="172">
                <a:moveTo>
                  <a:pt x="207" y="63"/>
                </a:moveTo>
                <a:lnTo>
                  <a:pt x="207" y="63"/>
                </a:lnTo>
                <a:lnTo>
                  <a:pt x="207" y="63"/>
                </a:lnTo>
                <a:lnTo>
                  <a:pt x="207" y="63"/>
                </a:lnTo>
                <a:lnTo>
                  <a:pt x="207" y="63"/>
                </a:lnTo>
                <a:lnTo>
                  <a:pt x="270" y="0"/>
                </a:lnTo>
                <a:lnTo>
                  <a:pt x="270" y="0"/>
                </a:lnTo>
                <a:cubicBezTo>
                  <a:pt x="207" y="0"/>
                  <a:pt x="207" y="0"/>
                  <a:pt x="207" y="0"/>
                </a:cubicBezTo>
                <a:lnTo>
                  <a:pt x="207" y="0"/>
                </a:lnTo>
                <a:lnTo>
                  <a:pt x="207" y="0"/>
                </a:lnTo>
                <a:cubicBezTo>
                  <a:pt x="0" y="9"/>
                  <a:pt x="0" y="9"/>
                  <a:pt x="0" y="9"/>
                </a:cubicBezTo>
                <a:cubicBezTo>
                  <a:pt x="180" y="117"/>
                  <a:pt x="180" y="117"/>
                  <a:pt x="180" y="117"/>
                </a:cubicBezTo>
                <a:lnTo>
                  <a:pt x="180" y="117"/>
                </a:lnTo>
                <a:cubicBezTo>
                  <a:pt x="270" y="171"/>
                  <a:pt x="270" y="171"/>
                  <a:pt x="270" y="171"/>
                </a:cubicBezTo>
                <a:cubicBezTo>
                  <a:pt x="270" y="63"/>
                  <a:pt x="270" y="63"/>
                  <a:pt x="270" y="63"/>
                </a:cubicBezTo>
                <a:lnTo>
                  <a:pt x="270" y="63"/>
                </a:lnTo>
                <a:cubicBezTo>
                  <a:pt x="270" y="0"/>
                  <a:pt x="270" y="0"/>
                  <a:pt x="270" y="0"/>
                </a:cubicBezTo>
                <a:lnTo>
                  <a:pt x="207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425">
            <a:extLst>
              <a:ext uri="{FF2B5EF4-FFF2-40B4-BE49-F238E27FC236}">
                <a16:creationId xmlns:a16="http://schemas.microsoft.com/office/drawing/2014/main" id="{7BCFA397-D2B9-8E47-8644-1D2D3B97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63" y="8211284"/>
            <a:ext cx="3366234" cy="3414739"/>
          </a:xfrm>
          <a:custGeom>
            <a:avLst/>
            <a:gdLst>
              <a:gd name="T0" fmla="*/ 0 w 3059"/>
              <a:gd name="T1" fmla="*/ 2922 h 3103"/>
              <a:gd name="T2" fmla="*/ 0 w 3059"/>
              <a:gd name="T3" fmla="*/ 2922 h 3103"/>
              <a:gd name="T4" fmla="*/ 306 w 3059"/>
              <a:gd name="T5" fmla="*/ 2743 h 3103"/>
              <a:gd name="T6" fmla="*/ 315 w 3059"/>
              <a:gd name="T7" fmla="*/ 2743 h 3103"/>
              <a:gd name="T8" fmla="*/ 1961 w 3059"/>
              <a:gd name="T9" fmla="*/ 2014 h 3103"/>
              <a:gd name="T10" fmla="*/ 2698 w 3059"/>
              <a:gd name="T11" fmla="*/ 242 h 3103"/>
              <a:gd name="T12" fmla="*/ 2698 w 3059"/>
              <a:gd name="T13" fmla="*/ 125 h 3103"/>
              <a:gd name="T14" fmla="*/ 2689 w 3059"/>
              <a:gd name="T15" fmla="*/ 0 h 3103"/>
              <a:gd name="T16" fmla="*/ 2869 w 3059"/>
              <a:gd name="T17" fmla="*/ 314 h 3103"/>
              <a:gd name="T18" fmla="*/ 3049 w 3059"/>
              <a:gd name="T19" fmla="*/ 17 h 3103"/>
              <a:gd name="T20" fmla="*/ 3049 w 3059"/>
              <a:gd name="T21" fmla="*/ 116 h 3103"/>
              <a:gd name="T22" fmla="*/ 3058 w 3059"/>
              <a:gd name="T23" fmla="*/ 242 h 3103"/>
              <a:gd name="T24" fmla="*/ 2212 w 3059"/>
              <a:gd name="T25" fmla="*/ 2266 h 3103"/>
              <a:gd name="T26" fmla="*/ 324 w 3059"/>
              <a:gd name="T27" fmla="*/ 3102 h 3103"/>
              <a:gd name="T28" fmla="*/ 306 w 3059"/>
              <a:gd name="T29" fmla="*/ 3102 h 3103"/>
              <a:gd name="T30" fmla="*/ 0 w 3059"/>
              <a:gd name="T31" fmla="*/ 2922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9" h="3103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426">
            <a:extLst>
              <a:ext uri="{FF2B5EF4-FFF2-40B4-BE49-F238E27FC236}">
                <a16:creationId xmlns:a16="http://schemas.microsoft.com/office/drawing/2014/main" id="{66FC694B-756D-4E4A-AE3E-641A7EAD9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857" y="8080320"/>
            <a:ext cx="3453543" cy="3579656"/>
          </a:xfrm>
          <a:custGeom>
            <a:avLst/>
            <a:gdLst>
              <a:gd name="T0" fmla="*/ 3076 w 3140"/>
              <a:gd name="T1" fmla="*/ 233 h 3256"/>
              <a:gd name="T2" fmla="*/ 3076 w 3140"/>
              <a:gd name="T3" fmla="*/ 233 h 3256"/>
              <a:gd name="T4" fmla="*/ 3076 w 3140"/>
              <a:gd name="T5" fmla="*/ 359 h 3256"/>
              <a:gd name="T6" fmla="*/ 2248 w 3140"/>
              <a:gd name="T7" fmla="*/ 2365 h 3256"/>
              <a:gd name="T8" fmla="*/ 369 w 3140"/>
              <a:gd name="T9" fmla="*/ 3192 h 3256"/>
              <a:gd name="T10" fmla="*/ 369 w 3140"/>
              <a:gd name="T11" fmla="*/ 3192 h 3256"/>
              <a:gd name="T12" fmla="*/ 117 w 3140"/>
              <a:gd name="T13" fmla="*/ 3039 h 3256"/>
              <a:gd name="T14" fmla="*/ 369 w 3140"/>
              <a:gd name="T15" fmla="*/ 2895 h 3256"/>
              <a:gd name="T16" fmla="*/ 369 w 3140"/>
              <a:gd name="T17" fmla="*/ 2895 h 3256"/>
              <a:gd name="T18" fmla="*/ 2041 w 3140"/>
              <a:gd name="T19" fmla="*/ 2149 h 3256"/>
              <a:gd name="T20" fmla="*/ 2779 w 3140"/>
              <a:gd name="T21" fmla="*/ 359 h 3256"/>
              <a:gd name="T22" fmla="*/ 2779 w 3140"/>
              <a:gd name="T23" fmla="*/ 242 h 3256"/>
              <a:gd name="T24" fmla="*/ 2923 w 3140"/>
              <a:gd name="T25" fmla="*/ 485 h 3256"/>
              <a:gd name="T26" fmla="*/ 3076 w 3140"/>
              <a:gd name="T27" fmla="*/ 233 h 3256"/>
              <a:gd name="T28" fmla="*/ 2707 w 3140"/>
              <a:gd name="T29" fmla="*/ 0 h 3256"/>
              <a:gd name="T30" fmla="*/ 2707 w 3140"/>
              <a:gd name="T31" fmla="*/ 0 h 3256"/>
              <a:gd name="T32" fmla="*/ 2716 w 3140"/>
              <a:gd name="T33" fmla="*/ 242 h 3256"/>
              <a:gd name="T34" fmla="*/ 2725 w 3140"/>
              <a:gd name="T35" fmla="*/ 359 h 3256"/>
              <a:gd name="T36" fmla="*/ 1996 w 3140"/>
              <a:gd name="T37" fmla="*/ 2113 h 3256"/>
              <a:gd name="T38" fmla="*/ 1250 w 3140"/>
              <a:gd name="T39" fmla="*/ 2626 h 3256"/>
              <a:gd name="T40" fmla="*/ 369 w 3140"/>
              <a:gd name="T41" fmla="*/ 2832 h 3256"/>
              <a:gd name="T42" fmla="*/ 369 w 3140"/>
              <a:gd name="T43" fmla="*/ 2832 h 3256"/>
              <a:gd name="T44" fmla="*/ 360 w 3140"/>
              <a:gd name="T45" fmla="*/ 2832 h 3256"/>
              <a:gd name="T46" fmla="*/ 350 w 3140"/>
              <a:gd name="T47" fmla="*/ 2832 h 3256"/>
              <a:gd name="T48" fmla="*/ 333 w 3140"/>
              <a:gd name="T49" fmla="*/ 2842 h 3256"/>
              <a:gd name="T50" fmla="*/ 81 w 3140"/>
              <a:gd name="T51" fmla="*/ 2986 h 3256"/>
              <a:gd name="T52" fmla="*/ 0 w 3140"/>
              <a:gd name="T53" fmla="*/ 3039 h 3256"/>
              <a:gd name="T54" fmla="*/ 81 w 3140"/>
              <a:gd name="T55" fmla="*/ 3093 h 3256"/>
              <a:gd name="T56" fmla="*/ 342 w 3140"/>
              <a:gd name="T57" fmla="*/ 3246 h 3256"/>
              <a:gd name="T58" fmla="*/ 350 w 3140"/>
              <a:gd name="T59" fmla="*/ 3255 h 3256"/>
              <a:gd name="T60" fmla="*/ 369 w 3140"/>
              <a:gd name="T61" fmla="*/ 3255 h 3256"/>
              <a:gd name="T62" fmla="*/ 369 w 3140"/>
              <a:gd name="T63" fmla="*/ 3255 h 3256"/>
              <a:gd name="T64" fmla="*/ 378 w 3140"/>
              <a:gd name="T65" fmla="*/ 3255 h 3256"/>
              <a:gd name="T66" fmla="*/ 1412 w 3140"/>
              <a:gd name="T67" fmla="*/ 3012 h 3256"/>
              <a:gd name="T68" fmla="*/ 2293 w 3140"/>
              <a:gd name="T69" fmla="*/ 2410 h 3256"/>
              <a:gd name="T70" fmla="*/ 3139 w 3140"/>
              <a:gd name="T71" fmla="*/ 359 h 3256"/>
              <a:gd name="T72" fmla="*/ 3139 w 3140"/>
              <a:gd name="T73" fmla="*/ 233 h 3256"/>
              <a:gd name="T74" fmla="*/ 3130 w 3140"/>
              <a:gd name="T75" fmla="*/ 26 h 3256"/>
              <a:gd name="T76" fmla="*/ 3022 w 3140"/>
              <a:gd name="T77" fmla="*/ 206 h 3256"/>
              <a:gd name="T78" fmla="*/ 2923 w 3140"/>
              <a:gd name="T79" fmla="*/ 368 h 3256"/>
              <a:gd name="T80" fmla="*/ 2833 w 3140"/>
              <a:gd name="T81" fmla="*/ 206 h 3256"/>
              <a:gd name="T82" fmla="*/ 2707 w 3140"/>
              <a:gd name="T83" fmla="*/ 0 h 3256"/>
              <a:gd name="T84" fmla="*/ 3076 w 3140"/>
              <a:gd name="T85" fmla="*/ 23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0" h="3256">
                <a:moveTo>
                  <a:pt x="3076" y="233"/>
                </a:moveTo>
                <a:lnTo>
                  <a:pt x="3076" y="233"/>
                </a:lnTo>
                <a:cubicBezTo>
                  <a:pt x="3076" y="278"/>
                  <a:pt x="3076" y="314"/>
                  <a:pt x="3076" y="359"/>
                </a:cubicBezTo>
                <a:cubicBezTo>
                  <a:pt x="3076" y="1115"/>
                  <a:pt x="2788" y="1825"/>
                  <a:pt x="2248" y="2365"/>
                </a:cubicBezTo>
                <a:cubicBezTo>
                  <a:pt x="1745" y="2868"/>
                  <a:pt x="1079" y="3156"/>
                  <a:pt x="369" y="3192"/>
                </a:cubicBezTo>
                <a:lnTo>
                  <a:pt x="369" y="3192"/>
                </a:lnTo>
                <a:cubicBezTo>
                  <a:pt x="117" y="3039"/>
                  <a:pt x="117" y="3039"/>
                  <a:pt x="117" y="3039"/>
                </a:cubicBezTo>
                <a:cubicBezTo>
                  <a:pt x="369" y="2895"/>
                  <a:pt x="369" y="2895"/>
                  <a:pt x="369" y="2895"/>
                </a:cubicBezTo>
                <a:lnTo>
                  <a:pt x="369" y="2895"/>
                </a:lnTo>
                <a:cubicBezTo>
                  <a:pt x="998" y="2860"/>
                  <a:pt x="1592" y="2599"/>
                  <a:pt x="2041" y="2149"/>
                </a:cubicBezTo>
                <a:cubicBezTo>
                  <a:pt x="2518" y="1672"/>
                  <a:pt x="2779" y="1034"/>
                  <a:pt x="2779" y="359"/>
                </a:cubicBezTo>
                <a:cubicBezTo>
                  <a:pt x="2779" y="314"/>
                  <a:pt x="2779" y="278"/>
                  <a:pt x="2779" y="242"/>
                </a:cubicBezTo>
                <a:cubicBezTo>
                  <a:pt x="2923" y="485"/>
                  <a:pt x="2923" y="485"/>
                  <a:pt x="2923" y="485"/>
                </a:cubicBezTo>
                <a:cubicBezTo>
                  <a:pt x="3076" y="233"/>
                  <a:pt x="3076" y="233"/>
                  <a:pt x="3076" y="233"/>
                </a:cubicBezTo>
                <a:lnTo>
                  <a:pt x="2707" y="0"/>
                </a:lnTo>
                <a:lnTo>
                  <a:pt x="2707" y="0"/>
                </a:lnTo>
                <a:cubicBezTo>
                  <a:pt x="2716" y="242"/>
                  <a:pt x="2716" y="242"/>
                  <a:pt x="2716" y="242"/>
                </a:cubicBezTo>
                <a:cubicBezTo>
                  <a:pt x="2716" y="278"/>
                  <a:pt x="2725" y="323"/>
                  <a:pt x="2725" y="359"/>
                </a:cubicBezTo>
                <a:cubicBezTo>
                  <a:pt x="2725" y="1025"/>
                  <a:pt x="2464" y="1645"/>
                  <a:pt x="1996" y="2113"/>
                </a:cubicBezTo>
                <a:cubicBezTo>
                  <a:pt x="1781" y="2329"/>
                  <a:pt x="1529" y="2500"/>
                  <a:pt x="1250" y="2626"/>
                </a:cubicBezTo>
                <a:cubicBezTo>
                  <a:pt x="971" y="2752"/>
                  <a:pt x="674" y="2815"/>
                  <a:pt x="369" y="2832"/>
                </a:cubicBezTo>
                <a:lnTo>
                  <a:pt x="369" y="2832"/>
                </a:lnTo>
                <a:cubicBezTo>
                  <a:pt x="360" y="2832"/>
                  <a:pt x="360" y="2832"/>
                  <a:pt x="360" y="2832"/>
                </a:cubicBezTo>
                <a:cubicBezTo>
                  <a:pt x="350" y="2832"/>
                  <a:pt x="350" y="2832"/>
                  <a:pt x="350" y="2832"/>
                </a:cubicBezTo>
                <a:cubicBezTo>
                  <a:pt x="333" y="2842"/>
                  <a:pt x="333" y="2842"/>
                  <a:pt x="333" y="2842"/>
                </a:cubicBezTo>
                <a:cubicBezTo>
                  <a:pt x="81" y="2986"/>
                  <a:pt x="81" y="2986"/>
                  <a:pt x="81" y="29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81" y="3093"/>
                  <a:pt x="81" y="3093"/>
                  <a:pt x="81" y="3093"/>
                </a:cubicBezTo>
                <a:cubicBezTo>
                  <a:pt x="342" y="3246"/>
                  <a:pt x="342" y="3246"/>
                  <a:pt x="342" y="3246"/>
                </a:cubicBezTo>
                <a:cubicBezTo>
                  <a:pt x="350" y="3255"/>
                  <a:pt x="350" y="3255"/>
                  <a:pt x="350" y="3255"/>
                </a:cubicBezTo>
                <a:cubicBezTo>
                  <a:pt x="369" y="3255"/>
                  <a:pt x="369" y="3255"/>
                  <a:pt x="369" y="3255"/>
                </a:cubicBezTo>
                <a:lnTo>
                  <a:pt x="369" y="3255"/>
                </a:lnTo>
                <a:cubicBezTo>
                  <a:pt x="378" y="3255"/>
                  <a:pt x="378" y="3255"/>
                  <a:pt x="378" y="3255"/>
                </a:cubicBezTo>
                <a:cubicBezTo>
                  <a:pt x="737" y="3237"/>
                  <a:pt x="1088" y="3156"/>
                  <a:pt x="1412" y="3012"/>
                </a:cubicBezTo>
                <a:cubicBezTo>
                  <a:pt x="1736" y="2868"/>
                  <a:pt x="2032" y="2662"/>
                  <a:pt x="2293" y="2410"/>
                </a:cubicBezTo>
                <a:cubicBezTo>
                  <a:pt x="2842" y="1861"/>
                  <a:pt x="3139" y="1133"/>
                  <a:pt x="3139" y="359"/>
                </a:cubicBezTo>
                <a:cubicBezTo>
                  <a:pt x="3139" y="323"/>
                  <a:pt x="3139" y="278"/>
                  <a:pt x="3139" y="233"/>
                </a:cubicBezTo>
                <a:cubicBezTo>
                  <a:pt x="3130" y="26"/>
                  <a:pt x="3130" y="26"/>
                  <a:pt x="3130" y="26"/>
                </a:cubicBezTo>
                <a:cubicBezTo>
                  <a:pt x="3022" y="206"/>
                  <a:pt x="3022" y="206"/>
                  <a:pt x="3022" y="206"/>
                </a:cubicBezTo>
                <a:cubicBezTo>
                  <a:pt x="2923" y="368"/>
                  <a:pt x="2923" y="368"/>
                  <a:pt x="2923" y="368"/>
                </a:cubicBezTo>
                <a:cubicBezTo>
                  <a:pt x="2833" y="206"/>
                  <a:pt x="2833" y="206"/>
                  <a:pt x="2833" y="206"/>
                </a:cubicBezTo>
                <a:cubicBezTo>
                  <a:pt x="2707" y="0"/>
                  <a:pt x="2707" y="0"/>
                  <a:pt x="2707" y="0"/>
                </a:cubicBezTo>
                <a:lnTo>
                  <a:pt x="3076" y="2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427">
            <a:extLst>
              <a:ext uri="{FF2B5EF4-FFF2-40B4-BE49-F238E27FC236}">
                <a16:creationId xmlns:a16="http://schemas.microsoft.com/office/drawing/2014/main" id="{66736061-EEEA-CE44-9679-FB92F381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954" y="8478059"/>
            <a:ext cx="111560" cy="179469"/>
          </a:xfrm>
          <a:custGeom>
            <a:avLst/>
            <a:gdLst>
              <a:gd name="T0" fmla="*/ 9 w 100"/>
              <a:gd name="T1" fmla="*/ 162 h 163"/>
              <a:gd name="T2" fmla="*/ 9 w 100"/>
              <a:gd name="T3" fmla="*/ 126 h 163"/>
              <a:gd name="T4" fmla="*/ 0 w 100"/>
              <a:gd name="T5" fmla="*/ 0 h 163"/>
              <a:gd name="T6" fmla="*/ 99 w 100"/>
              <a:gd name="T7" fmla="*/ 162 h 163"/>
              <a:gd name="T8" fmla="*/ 9 w 100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63">
                <a:moveTo>
                  <a:pt x="9" y="162"/>
                </a:moveTo>
                <a:lnTo>
                  <a:pt x="9" y="126"/>
                </a:lnTo>
                <a:lnTo>
                  <a:pt x="0" y="0"/>
                </a:lnTo>
                <a:lnTo>
                  <a:pt x="99" y="162"/>
                </a:lnTo>
                <a:lnTo>
                  <a:pt x="9" y="162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428">
            <a:extLst>
              <a:ext uri="{FF2B5EF4-FFF2-40B4-BE49-F238E27FC236}">
                <a16:creationId xmlns:a16="http://schemas.microsoft.com/office/drawing/2014/main" id="{BFC15DFA-EB77-FF4F-8168-48D09286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150" y="8347098"/>
            <a:ext cx="208569" cy="339534"/>
          </a:xfrm>
          <a:custGeom>
            <a:avLst/>
            <a:gdLst>
              <a:gd name="T0" fmla="*/ 72 w 190"/>
              <a:gd name="T1" fmla="*/ 234 h 307"/>
              <a:gd name="T2" fmla="*/ 72 w 190"/>
              <a:gd name="T3" fmla="*/ 234 h 307"/>
              <a:gd name="T4" fmla="*/ 81 w 190"/>
              <a:gd name="T5" fmla="*/ 243 h 307"/>
              <a:gd name="T6" fmla="*/ 72 w 190"/>
              <a:gd name="T7" fmla="*/ 243 h 307"/>
              <a:gd name="T8" fmla="*/ 72 w 190"/>
              <a:gd name="T9" fmla="*/ 234 h 307"/>
              <a:gd name="T10" fmla="*/ 0 w 190"/>
              <a:gd name="T11" fmla="*/ 0 h 307"/>
              <a:gd name="T12" fmla="*/ 0 w 190"/>
              <a:gd name="T13" fmla="*/ 0 h 307"/>
              <a:gd name="T14" fmla="*/ 18 w 190"/>
              <a:gd name="T15" fmla="*/ 243 h 307"/>
              <a:gd name="T16" fmla="*/ 18 w 190"/>
              <a:gd name="T17" fmla="*/ 243 h 307"/>
              <a:gd name="T18" fmla="*/ 18 w 190"/>
              <a:gd name="T19" fmla="*/ 252 h 307"/>
              <a:gd name="T20" fmla="*/ 18 w 190"/>
              <a:gd name="T21" fmla="*/ 306 h 307"/>
              <a:gd name="T22" fmla="*/ 72 w 190"/>
              <a:gd name="T23" fmla="*/ 306 h 307"/>
              <a:gd name="T24" fmla="*/ 81 w 190"/>
              <a:gd name="T25" fmla="*/ 306 h 307"/>
              <a:gd name="T26" fmla="*/ 189 w 190"/>
              <a:gd name="T27" fmla="*/ 306 h 307"/>
              <a:gd name="T28" fmla="*/ 135 w 190"/>
              <a:gd name="T29" fmla="*/ 216 h 307"/>
              <a:gd name="T30" fmla="*/ 126 w 190"/>
              <a:gd name="T31" fmla="*/ 207 h 307"/>
              <a:gd name="T32" fmla="*/ 0 w 190"/>
              <a:gd name="T33" fmla="*/ 0 h 307"/>
              <a:gd name="T34" fmla="*/ 72 w 190"/>
              <a:gd name="T35" fmla="*/ 234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307">
                <a:moveTo>
                  <a:pt x="72" y="234"/>
                </a:moveTo>
                <a:lnTo>
                  <a:pt x="72" y="234"/>
                </a:lnTo>
                <a:cubicBezTo>
                  <a:pt x="81" y="243"/>
                  <a:pt x="81" y="243"/>
                  <a:pt x="81" y="243"/>
                </a:cubicBezTo>
                <a:cubicBezTo>
                  <a:pt x="72" y="243"/>
                  <a:pt x="72" y="243"/>
                  <a:pt x="72" y="243"/>
                </a:cubicBezTo>
                <a:cubicBezTo>
                  <a:pt x="72" y="243"/>
                  <a:pt x="72" y="243"/>
                  <a:pt x="72" y="234"/>
                </a:cubicBezTo>
                <a:lnTo>
                  <a:pt x="0" y="0"/>
                </a:lnTo>
                <a:lnTo>
                  <a:pt x="0" y="0"/>
                </a:lnTo>
                <a:cubicBezTo>
                  <a:pt x="18" y="243"/>
                  <a:pt x="18" y="243"/>
                  <a:pt x="18" y="243"/>
                </a:cubicBezTo>
                <a:lnTo>
                  <a:pt x="18" y="243"/>
                </a:lnTo>
                <a:cubicBezTo>
                  <a:pt x="18" y="252"/>
                  <a:pt x="18" y="252"/>
                  <a:pt x="18" y="252"/>
                </a:cubicBezTo>
                <a:cubicBezTo>
                  <a:pt x="18" y="306"/>
                  <a:pt x="18" y="306"/>
                  <a:pt x="18" y="306"/>
                </a:cubicBezTo>
                <a:cubicBezTo>
                  <a:pt x="72" y="306"/>
                  <a:pt x="72" y="306"/>
                  <a:pt x="72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189" y="306"/>
                  <a:pt x="189" y="306"/>
                  <a:pt x="189" y="306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0" y="0"/>
                  <a:pt x="0" y="0"/>
                  <a:pt x="0" y="0"/>
                </a:cubicBezTo>
                <a:lnTo>
                  <a:pt x="72" y="2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429">
            <a:extLst>
              <a:ext uri="{FF2B5EF4-FFF2-40B4-BE49-F238E27FC236}">
                <a16:creationId xmlns:a16="http://schemas.microsoft.com/office/drawing/2014/main" id="{8ED61439-46BA-5944-A07E-FF249483D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568" y="8497461"/>
            <a:ext cx="101862" cy="160067"/>
          </a:xfrm>
          <a:custGeom>
            <a:avLst/>
            <a:gdLst>
              <a:gd name="T0" fmla="*/ 0 w 92"/>
              <a:gd name="T1" fmla="*/ 144 h 145"/>
              <a:gd name="T2" fmla="*/ 81 w 92"/>
              <a:gd name="T3" fmla="*/ 0 h 145"/>
              <a:gd name="T4" fmla="*/ 91 w 92"/>
              <a:gd name="T5" fmla="*/ 108 h 145"/>
              <a:gd name="T6" fmla="*/ 91 w 92"/>
              <a:gd name="T7" fmla="*/ 144 h 145"/>
              <a:gd name="T8" fmla="*/ 0 w 92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" h="145">
                <a:moveTo>
                  <a:pt x="0" y="144"/>
                </a:moveTo>
                <a:lnTo>
                  <a:pt x="81" y="0"/>
                </a:lnTo>
                <a:lnTo>
                  <a:pt x="91" y="108"/>
                </a:lnTo>
                <a:lnTo>
                  <a:pt x="91" y="144"/>
                </a:lnTo>
                <a:lnTo>
                  <a:pt x="0" y="144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430">
            <a:extLst>
              <a:ext uri="{FF2B5EF4-FFF2-40B4-BE49-F238E27FC236}">
                <a16:creationId xmlns:a16="http://schemas.microsoft.com/office/drawing/2014/main" id="{23061835-B591-C447-BB95-AD6B8D47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362" y="8385902"/>
            <a:ext cx="189170" cy="295878"/>
          </a:xfrm>
          <a:custGeom>
            <a:avLst/>
            <a:gdLst>
              <a:gd name="T0" fmla="*/ 108 w 171"/>
              <a:gd name="T1" fmla="*/ 207 h 271"/>
              <a:gd name="T2" fmla="*/ 108 w 171"/>
              <a:gd name="T3" fmla="*/ 207 h 271"/>
              <a:gd name="T4" fmla="*/ 108 w 171"/>
              <a:gd name="T5" fmla="*/ 207 h 271"/>
              <a:gd name="T6" fmla="*/ 108 w 171"/>
              <a:gd name="T7" fmla="*/ 207 h 271"/>
              <a:gd name="T8" fmla="*/ 108 w 171"/>
              <a:gd name="T9" fmla="*/ 207 h 271"/>
              <a:gd name="T10" fmla="*/ 161 w 171"/>
              <a:gd name="T11" fmla="*/ 0 h 271"/>
              <a:gd name="T12" fmla="*/ 161 w 171"/>
              <a:gd name="T13" fmla="*/ 0 h 271"/>
              <a:gd name="T14" fmla="*/ 62 w 171"/>
              <a:gd name="T15" fmla="*/ 171 h 271"/>
              <a:gd name="T16" fmla="*/ 53 w 171"/>
              <a:gd name="T17" fmla="*/ 180 h 271"/>
              <a:gd name="T18" fmla="*/ 0 w 171"/>
              <a:gd name="T19" fmla="*/ 270 h 271"/>
              <a:gd name="T20" fmla="*/ 108 w 171"/>
              <a:gd name="T21" fmla="*/ 270 h 271"/>
              <a:gd name="T22" fmla="*/ 108 w 171"/>
              <a:gd name="T23" fmla="*/ 270 h 271"/>
              <a:gd name="T24" fmla="*/ 170 w 171"/>
              <a:gd name="T25" fmla="*/ 270 h 271"/>
              <a:gd name="T26" fmla="*/ 170 w 171"/>
              <a:gd name="T27" fmla="*/ 207 h 271"/>
              <a:gd name="T28" fmla="*/ 170 w 171"/>
              <a:gd name="T29" fmla="*/ 207 h 271"/>
              <a:gd name="T30" fmla="*/ 170 w 171"/>
              <a:gd name="T31" fmla="*/ 198 h 271"/>
              <a:gd name="T32" fmla="*/ 161 w 171"/>
              <a:gd name="T33" fmla="*/ 0 h 271"/>
              <a:gd name="T34" fmla="*/ 108 w 171"/>
              <a:gd name="T35" fmla="*/ 20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1" h="271">
                <a:moveTo>
                  <a:pt x="108" y="207"/>
                </a:move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61" y="0"/>
                </a:lnTo>
                <a:lnTo>
                  <a:pt x="161" y="0"/>
                </a:lnTo>
                <a:cubicBezTo>
                  <a:pt x="62" y="171"/>
                  <a:pt x="62" y="171"/>
                  <a:pt x="62" y="171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0" y="270"/>
                  <a:pt x="0" y="270"/>
                  <a:pt x="0" y="270"/>
                </a:cubicBezTo>
                <a:cubicBezTo>
                  <a:pt x="108" y="270"/>
                  <a:pt x="108" y="270"/>
                  <a:pt x="108" y="270"/>
                </a:cubicBezTo>
                <a:lnTo>
                  <a:pt x="108" y="270"/>
                </a:lnTo>
                <a:cubicBezTo>
                  <a:pt x="170" y="270"/>
                  <a:pt x="170" y="270"/>
                  <a:pt x="170" y="270"/>
                </a:cubicBezTo>
                <a:cubicBezTo>
                  <a:pt x="170" y="207"/>
                  <a:pt x="170" y="207"/>
                  <a:pt x="170" y="207"/>
                </a:cubicBezTo>
                <a:lnTo>
                  <a:pt x="170" y="207"/>
                </a:lnTo>
                <a:cubicBezTo>
                  <a:pt x="170" y="198"/>
                  <a:pt x="170" y="198"/>
                  <a:pt x="170" y="198"/>
                </a:cubicBezTo>
                <a:cubicBezTo>
                  <a:pt x="161" y="0"/>
                  <a:pt x="161" y="0"/>
                  <a:pt x="161" y="0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431">
            <a:extLst>
              <a:ext uri="{FF2B5EF4-FFF2-40B4-BE49-F238E27FC236}">
                <a16:creationId xmlns:a16="http://schemas.microsoft.com/office/drawing/2014/main" id="{B2F3BD82-800A-824C-AE54-0755D5535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71" y="8269490"/>
            <a:ext cx="3414739" cy="3366234"/>
          </a:xfrm>
          <a:custGeom>
            <a:avLst/>
            <a:gdLst>
              <a:gd name="T0" fmla="*/ 2860 w 3103"/>
              <a:gd name="T1" fmla="*/ 3058 h 3059"/>
              <a:gd name="T2" fmla="*/ 2860 w 3103"/>
              <a:gd name="T3" fmla="*/ 3058 h 3059"/>
              <a:gd name="T4" fmla="*/ 837 w 3103"/>
              <a:gd name="T5" fmla="*/ 2213 h 3059"/>
              <a:gd name="T6" fmla="*/ 0 w 3103"/>
              <a:gd name="T7" fmla="*/ 315 h 3059"/>
              <a:gd name="T8" fmla="*/ 0 w 3103"/>
              <a:gd name="T9" fmla="*/ 306 h 3059"/>
              <a:gd name="T10" fmla="*/ 180 w 3103"/>
              <a:gd name="T11" fmla="*/ 0 h 3059"/>
              <a:gd name="T12" fmla="*/ 360 w 3103"/>
              <a:gd name="T13" fmla="*/ 297 h 3059"/>
              <a:gd name="T14" fmla="*/ 360 w 3103"/>
              <a:gd name="T15" fmla="*/ 315 h 3059"/>
              <a:gd name="T16" fmla="*/ 1089 w 3103"/>
              <a:gd name="T17" fmla="*/ 1961 h 3059"/>
              <a:gd name="T18" fmla="*/ 2860 w 3103"/>
              <a:gd name="T19" fmla="*/ 2698 h 3059"/>
              <a:gd name="T20" fmla="*/ 2977 w 3103"/>
              <a:gd name="T21" fmla="*/ 2690 h 3059"/>
              <a:gd name="T22" fmla="*/ 3102 w 3103"/>
              <a:gd name="T23" fmla="*/ 2690 h 3059"/>
              <a:gd name="T24" fmla="*/ 2788 w 3103"/>
              <a:gd name="T25" fmla="*/ 2869 h 3059"/>
              <a:gd name="T26" fmla="*/ 3085 w 3103"/>
              <a:gd name="T27" fmla="*/ 3049 h 3059"/>
              <a:gd name="T28" fmla="*/ 2986 w 3103"/>
              <a:gd name="T29" fmla="*/ 3049 h 3059"/>
              <a:gd name="T30" fmla="*/ 2860 w 3103"/>
              <a:gd name="T31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3" h="3059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432">
            <a:extLst>
              <a:ext uri="{FF2B5EF4-FFF2-40B4-BE49-F238E27FC236}">
                <a16:creationId xmlns:a16="http://schemas.microsoft.com/office/drawing/2014/main" id="{B9DFECD8-C191-174E-A76E-E64C8F18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867" y="8211284"/>
            <a:ext cx="3579655" cy="3453543"/>
          </a:xfrm>
          <a:custGeom>
            <a:avLst/>
            <a:gdLst>
              <a:gd name="T0" fmla="*/ 215 w 3255"/>
              <a:gd name="T1" fmla="*/ 116 h 3139"/>
              <a:gd name="T2" fmla="*/ 215 w 3255"/>
              <a:gd name="T3" fmla="*/ 116 h 3139"/>
              <a:gd name="T4" fmla="*/ 359 w 3255"/>
              <a:gd name="T5" fmla="*/ 359 h 3139"/>
              <a:gd name="T6" fmla="*/ 359 w 3255"/>
              <a:gd name="T7" fmla="*/ 368 h 3139"/>
              <a:gd name="T8" fmla="*/ 1106 w 3255"/>
              <a:gd name="T9" fmla="*/ 2032 h 3139"/>
              <a:gd name="T10" fmla="*/ 2895 w 3255"/>
              <a:gd name="T11" fmla="*/ 2778 h 3139"/>
              <a:gd name="T12" fmla="*/ 3021 w 3255"/>
              <a:gd name="T13" fmla="*/ 2778 h 3139"/>
              <a:gd name="T14" fmla="*/ 2769 w 3255"/>
              <a:gd name="T15" fmla="*/ 2922 h 3139"/>
              <a:gd name="T16" fmla="*/ 3021 w 3255"/>
              <a:gd name="T17" fmla="*/ 3075 h 3139"/>
              <a:gd name="T18" fmla="*/ 2895 w 3255"/>
              <a:gd name="T19" fmla="*/ 3075 h 3139"/>
              <a:gd name="T20" fmla="*/ 890 w 3255"/>
              <a:gd name="T21" fmla="*/ 2248 h 3139"/>
              <a:gd name="T22" fmla="*/ 63 w 3255"/>
              <a:gd name="T23" fmla="*/ 368 h 3139"/>
              <a:gd name="T24" fmla="*/ 63 w 3255"/>
              <a:gd name="T25" fmla="*/ 368 h 3139"/>
              <a:gd name="T26" fmla="*/ 215 w 3255"/>
              <a:gd name="T27" fmla="*/ 116 h 3139"/>
              <a:gd name="T28" fmla="*/ 215 w 3255"/>
              <a:gd name="T29" fmla="*/ 0 h 3139"/>
              <a:gd name="T30" fmla="*/ 215 w 3255"/>
              <a:gd name="T31" fmla="*/ 0 h 3139"/>
              <a:gd name="T32" fmla="*/ 161 w 3255"/>
              <a:gd name="T33" fmla="*/ 80 h 3139"/>
              <a:gd name="T34" fmla="*/ 17 w 3255"/>
              <a:gd name="T35" fmla="*/ 332 h 3139"/>
              <a:gd name="T36" fmla="*/ 0 w 3255"/>
              <a:gd name="T37" fmla="*/ 350 h 3139"/>
              <a:gd name="T38" fmla="*/ 8 w 3255"/>
              <a:gd name="T39" fmla="*/ 368 h 3139"/>
              <a:gd name="T40" fmla="*/ 8 w 3255"/>
              <a:gd name="T41" fmla="*/ 368 h 3139"/>
              <a:gd name="T42" fmla="*/ 8 w 3255"/>
              <a:gd name="T43" fmla="*/ 377 h 3139"/>
              <a:gd name="T44" fmla="*/ 242 w 3255"/>
              <a:gd name="T45" fmla="*/ 1411 h 3139"/>
              <a:gd name="T46" fmla="*/ 854 w 3255"/>
              <a:gd name="T47" fmla="*/ 2293 h 3139"/>
              <a:gd name="T48" fmla="*/ 2895 w 3255"/>
              <a:gd name="T49" fmla="*/ 3138 h 3139"/>
              <a:gd name="T50" fmla="*/ 3021 w 3255"/>
              <a:gd name="T51" fmla="*/ 3138 h 3139"/>
              <a:gd name="T52" fmla="*/ 3228 w 3255"/>
              <a:gd name="T53" fmla="*/ 3129 h 3139"/>
              <a:gd name="T54" fmla="*/ 3048 w 3255"/>
              <a:gd name="T55" fmla="*/ 3021 h 3139"/>
              <a:gd name="T56" fmla="*/ 2886 w 3255"/>
              <a:gd name="T57" fmla="*/ 2922 h 3139"/>
              <a:gd name="T58" fmla="*/ 3048 w 3255"/>
              <a:gd name="T59" fmla="*/ 2833 h 3139"/>
              <a:gd name="T60" fmla="*/ 3254 w 3255"/>
              <a:gd name="T61" fmla="*/ 2707 h 3139"/>
              <a:gd name="T62" fmla="*/ 3012 w 3255"/>
              <a:gd name="T63" fmla="*/ 2715 h 3139"/>
              <a:gd name="T64" fmla="*/ 2895 w 3255"/>
              <a:gd name="T65" fmla="*/ 2715 h 3139"/>
              <a:gd name="T66" fmla="*/ 1142 w 3255"/>
              <a:gd name="T67" fmla="*/ 1996 h 3139"/>
              <a:gd name="T68" fmla="*/ 629 w 3255"/>
              <a:gd name="T69" fmla="*/ 1250 h 3139"/>
              <a:gd name="T70" fmla="*/ 422 w 3255"/>
              <a:gd name="T71" fmla="*/ 368 h 3139"/>
              <a:gd name="T72" fmla="*/ 422 w 3255"/>
              <a:gd name="T73" fmla="*/ 368 h 3139"/>
              <a:gd name="T74" fmla="*/ 422 w 3255"/>
              <a:gd name="T75" fmla="*/ 359 h 3139"/>
              <a:gd name="T76" fmla="*/ 422 w 3255"/>
              <a:gd name="T77" fmla="*/ 341 h 3139"/>
              <a:gd name="T78" fmla="*/ 413 w 3255"/>
              <a:gd name="T79" fmla="*/ 332 h 3139"/>
              <a:gd name="T80" fmla="*/ 269 w 3255"/>
              <a:gd name="T81" fmla="*/ 80 h 3139"/>
              <a:gd name="T82" fmla="*/ 215 w 3255"/>
              <a:gd name="T83" fmla="*/ 0 h 3139"/>
              <a:gd name="T84" fmla="*/ 215 w 3255"/>
              <a:gd name="T85" fmla="*/ 116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5" h="3139">
                <a:moveTo>
                  <a:pt x="215" y="116"/>
                </a:moveTo>
                <a:lnTo>
                  <a:pt x="215" y="116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68"/>
                  <a:pt x="359" y="368"/>
                  <a:pt x="359" y="368"/>
                </a:cubicBezTo>
                <a:cubicBezTo>
                  <a:pt x="395" y="998"/>
                  <a:pt x="656" y="1591"/>
                  <a:pt x="1106" y="2032"/>
                </a:cubicBezTo>
                <a:cubicBezTo>
                  <a:pt x="1583" y="2518"/>
                  <a:pt x="2221" y="2778"/>
                  <a:pt x="2895" y="2778"/>
                </a:cubicBezTo>
                <a:cubicBezTo>
                  <a:pt x="2940" y="2778"/>
                  <a:pt x="2976" y="2778"/>
                  <a:pt x="3021" y="2778"/>
                </a:cubicBezTo>
                <a:cubicBezTo>
                  <a:pt x="2769" y="2922"/>
                  <a:pt x="2769" y="2922"/>
                  <a:pt x="2769" y="2922"/>
                </a:cubicBezTo>
                <a:cubicBezTo>
                  <a:pt x="3021" y="3075"/>
                  <a:pt x="3021" y="3075"/>
                  <a:pt x="3021" y="3075"/>
                </a:cubicBezTo>
                <a:cubicBezTo>
                  <a:pt x="2976" y="3075"/>
                  <a:pt x="2940" y="3075"/>
                  <a:pt x="2895" y="3075"/>
                </a:cubicBezTo>
                <a:cubicBezTo>
                  <a:pt x="2140" y="3075"/>
                  <a:pt x="1430" y="2778"/>
                  <a:pt x="890" y="2248"/>
                </a:cubicBezTo>
                <a:cubicBezTo>
                  <a:pt x="386" y="1744"/>
                  <a:pt x="99" y="1079"/>
                  <a:pt x="63" y="368"/>
                </a:cubicBezTo>
                <a:lnTo>
                  <a:pt x="63" y="368"/>
                </a:lnTo>
                <a:cubicBezTo>
                  <a:pt x="215" y="116"/>
                  <a:pt x="215" y="116"/>
                  <a:pt x="215" y="116"/>
                </a:cubicBezTo>
                <a:lnTo>
                  <a:pt x="215" y="0"/>
                </a:lnTo>
                <a:lnTo>
                  <a:pt x="215" y="0"/>
                </a:lnTo>
                <a:cubicBezTo>
                  <a:pt x="161" y="80"/>
                  <a:pt x="161" y="80"/>
                  <a:pt x="161" y="80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50"/>
                  <a:pt x="0" y="350"/>
                  <a:pt x="0" y="350"/>
                </a:cubicBezTo>
                <a:cubicBezTo>
                  <a:pt x="8" y="368"/>
                  <a:pt x="8" y="368"/>
                  <a:pt x="8" y="368"/>
                </a:cubicBezTo>
                <a:lnTo>
                  <a:pt x="8" y="368"/>
                </a:lnTo>
                <a:cubicBezTo>
                  <a:pt x="8" y="377"/>
                  <a:pt x="8" y="377"/>
                  <a:pt x="8" y="377"/>
                </a:cubicBezTo>
                <a:cubicBezTo>
                  <a:pt x="17" y="737"/>
                  <a:pt x="99" y="1079"/>
                  <a:pt x="242" y="1411"/>
                </a:cubicBezTo>
                <a:cubicBezTo>
                  <a:pt x="386" y="1735"/>
                  <a:pt x="593" y="2032"/>
                  <a:pt x="854" y="2293"/>
                </a:cubicBezTo>
                <a:cubicBezTo>
                  <a:pt x="1394" y="2833"/>
                  <a:pt x="2122" y="3138"/>
                  <a:pt x="2895" y="3138"/>
                </a:cubicBezTo>
                <a:cubicBezTo>
                  <a:pt x="2940" y="3138"/>
                  <a:pt x="2976" y="3138"/>
                  <a:pt x="3021" y="3138"/>
                </a:cubicBezTo>
                <a:cubicBezTo>
                  <a:pt x="3228" y="3129"/>
                  <a:pt x="3228" y="3129"/>
                  <a:pt x="3228" y="3129"/>
                </a:cubicBezTo>
                <a:cubicBezTo>
                  <a:pt x="3048" y="3021"/>
                  <a:pt x="3048" y="3021"/>
                  <a:pt x="3048" y="3021"/>
                </a:cubicBezTo>
                <a:cubicBezTo>
                  <a:pt x="2886" y="2922"/>
                  <a:pt x="2886" y="2922"/>
                  <a:pt x="2886" y="2922"/>
                </a:cubicBezTo>
                <a:cubicBezTo>
                  <a:pt x="3048" y="2833"/>
                  <a:pt x="3048" y="2833"/>
                  <a:pt x="3048" y="2833"/>
                </a:cubicBezTo>
                <a:cubicBezTo>
                  <a:pt x="3254" y="2707"/>
                  <a:pt x="3254" y="2707"/>
                  <a:pt x="3254" y="2707"/>
                </a:cubicBezTo>
                <a:cubicBezTo>
                  <a:pt x="3012" y="2715"/>
                  <a:pt x="3012" y="2715"/>
                  <a:pt x="3012" y="2715"/>
                </a:cubicBezTo>
                <a:cubicBezTo>
                  <a:pt x="2976" y="2715"/>
                  <a:pt x="2931" y="2715"/>
                  <a:pt x="2895" y="2715"/>
                </a:cubicBezTo>
                <a:cubicBezTo>
                  <a:pt x="2239" y="2715"/>
                  <a:pt x="1610" y="2464"/>
                  <a:pt x="1142" y="1996"/>
                </a:cubicBezTo>
                <a:cubicBezTo>
                  <a:pt x="926" y="1780"/>
                  <a:pt x="755" y="1528"/>
                  <a:pt x="629" y="1250"/>
                </a:cubicBezTo>
                <a:cubicBezTo>
                  <a:pt x="512" y="971"/>
                  <a:pt x="440" y="674"/>
                  <a:pt x="422" y="368"/>
                </a:cubicBezTo>
                <a:lnTo>
                  <a:pt x="422" y="368"/>
                </a:lnTo>
                <a:cubicBezTo>
                  <a:pt x="422" y="359"/>
                  <a:pt x="422" y="359"/>
                  <a:pt x="422" y="359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13" y="332"/>
                  <a:pt x="413" y="332"/>
                  <a:pt x="413" y="332"/>
                </a:cubicBezTo>
                <a:cubicBezTo>
                  <a:pt x="269" y="80"/>
                  <a:pt x="269" y="80"/>
                  <a:pt x="269" y="8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1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433">
            <a:extLst>
              <a:ext uri="{FF2B5EF4-FFF2-40B4-BE49-F238E27FC236}">
                <a16:creationId xmlns:a16="http://schemas.microsoft.com/office/drawing/2014/main" id="{0B6C9040-175B-AC4E-AC40-5FCB3199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0542" y="8298593"/>
            <a:ext cx="92158" cy="160064"/>
          </a:xfrm>
          <a:custGeom>
            <a:avLst/>
            <a:gdLst>
              <a:gd name="T0" fmla="*/ 0 w 82"/>
              <a:gd name="T1" fmla="*/ 0 h 145"/>
              <a:gd name="T2" fmla="*/ 81 w 82"/>
              <a:gd name="T3" fmla="*/ 0 h 145"/>
              <a:gd name="T4" fmla="*/ 0 w 82"/>
              <a:gd name="T5" fmla="*/ 144 h 145"/>
              <a:gd name="T6" fmla="*/ 0 w 82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45">
                <a:moveTo>
                  <a:pt x="0" y="0"/>
                </a:moveTo>
                <a:lnTo>
                  <a:pt x="81" y="0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434">
            <a:extLst>
              <a:ext uri="{FF2B5EF4-FFF2-40B4-BE49-F238E27FC236}">
                <a16:creationId xmlns:a16="http://schemas.microsoft.com/office/drawing/2014/main" id="{AA7ED3EA-56BE-DC44-B8E3-F878A35F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1738" y="8269490"/>
            <a:ext cx="189167" cy="295878"/>
          </a:xfrm>
          <a:custGeom>
            <a:avLst/>
            <a:gdLst>
              <a:gd name="T0" fmla="*/ 63 w 172"/>
              <a:gd name="T1" fmla="*/ 63 h 271"/>
              <a:gd name="T2" fmla="*/ 63 w 172"/>
              <a:gd name="T3" fmla="*/ 63 h 271"/>
              <a:gd name="T4" fmla="*/ 63 w 172"/>
              <a:gd name="T5" fmla="*/ 63 h 271"/>
              <a:gd name="T6" fmla="*/ 63 w 172"/>
              <a:gd name="T7" fmla="*/ 63 h 271"/>
              <a:gd name="T8" fmla="*/ 63 w 172"/>
              <a:gd name="T9" fmla="*/ 63 h 271"/>
              <a:gd name="T10" fmla="*/ 171 w 172"/>
              <a:gd name="T11" fmla="*/ 0 h 271"/>
              <a:gd name="T12" fmla="*/ 171 w 172"/>
              <a:gd name="T13" fmla="*/ 0 h 271"/>
              <a:gd name="T14" fmla="*/ 63 w 172"/>
              <a:gd name="T15" fmla="*/ 0 h 271"/>
              <a:gd name="T16" fmla="*/ 63 w 172"/>
              <a:gd name="T17" fmla="*/ 0 h 271"/>
              <a:gd name="T18" fmla="*/ 0 w 172"/>
              <a:gd name="T19" fmla="*/ 0 h 271"/>
              <a:gd name="T20" fmla="*/ 0 w 172"/>
              <a:gd name="T21" fmla="*/ 63 h 271"/>
              <a:gd name="T22" fmla="*/ 0 w 172"/>
              <a:gd name="T23" fmla="*/ 63 h 271"/>
              <a:gd name="T24" fmla="*/ 0 w 172"/>
              <a:gd name="T25" fmla="*/ 63 h 271"/>
              <a:gd name="T26" fmla="*/ 9 w 172"/>
              <a:gd name="T27" fmla="*/ 270 h 271"/>
              <a:gd name="T28" fmla="*/ 117 w 172"/>
              <a:gd name="T29" fmla="*/ 99 h 271"/>
              <a:gd name="T30" fmla="*/ 117 w 172"/>
              <a:gd name="T31" fmla="*/ 90 h 271"/>
              <a:gd name="T32" fmla="*/ 171 w 172"/>
              <a:gd name="T33" fmla="*/ 0 h 271"/>
              <a:gd name="T34" fmla="*/ 63 w 172"/>
              <a:gd name="T35" fmla="*/ 63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2" h="271">
                <a:moveTo>
                  <a:pt x="63" y="63"/>
                </a:move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171" y="0"/>
                </a:lnTo>
                <a:lnTo>
                  <a:pt x="171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lnTo>
                  <a:pt x="0" y="63"/>
                </a:lnTo>
                <a:cubicBezTo>
                  <a:pt x="9" y="270"/>
                  <a:pt x="9" y="270"/>
                  <a:pt x="9" y="270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71" y="0"/>
                  <a:pt x="171" y="0"/>
                  <a:pt x="171" y="0"/>
                </a:cubicBezTo>
                <a:lnTo>
                  <a:pt x="63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435">
            <a:extLst>
              <a:ext uri="{FF2B5EF4-FFF2-40B4-BE49-F238E27FC236}">
                <a16:creationId xmlns:a16="http://schemas.microsoft.com/office/drawing/2014/main" id="{15719590-3648-F94F-8946-D89106AFF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455" y="8298593"/>
            <a:ext cx="101862" cy="179466"/>
          </a:xfrm>
          <a:custGeom>
            <a:avLst/>
            <a:gdLst>
              <a:gd name="T0" fmla="*/ 0 w 91"/>
              <a:gd name="T1" fmla="*/ 0 h 163"/>
              <a:gd name="T2" fmla="*/ 81 w 91"/>
              <a:gd name="T3" fmla="*/ 0 h 163"/>
              <a:gd name="T4" fmla="*/ 90 w 91"/>
              <a:gd name="T5" fmla="*/ 162 h 163"/>
              <a:gd name="T6" fmla="*/ 0 w 91"/>
              <a:gd name="T7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" h="163">
                <a:moveTo>
                  <a:pt x="0" y="0"/>
                </a:moveTo>
                <a:lnTo>
                  <a:pt x="81" y="0"/>
                </a:lnTo>
                <a:lnTo>
                  <a:pt x="90" y="162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436">
            <a:extLst>
              <a:ext uri="{FF2B5EF4-FFF2-40B4-BE49-F238E27FC236}">
                <a16:creationId xmlns:a16="http://schemas.microsoft.com/office/drawing/2014/main" id="{88E2924D-A7DC-2C46-85AE-C933DAFA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3400" y="8269490"/>
            <a:ext cx="198868" cy="339534"/>
          </a:xfrm>
          <a:custGeom>
            <a:avLst/>
            <a:gdLst>
              <a:gd name="T0" fmla="*/ 108 w 181"/>
              <a:gd name="T1" fmla="*/ 63 h 307"/>
              <a:gd name="T2" fmla="*/ 108 w 181"/>
              <a:gd name="T3" fmla="*/ 63 h 307"/>
              <a:gd name="T4" fmla="*/ 108 w 181"/>
              <a:gd name="T5" fmla="*/ 72 h 307"/>
              <a:gd name="T6" fmla="*/ 99 w 181"/>
              <a:gd name="T7" fmla="*/ 63 h 307"/>
              <a:gd name="T8" fmla="*/ 108 w 181"/>
              <a:gd name="T9" fmla="*/ 63 h 307"/>
              <a:gd name="T10" fmla="*/ 162 w 181"/>
              <a:gd name="T11" fmla="*/ 0 h 307"/>
              <a:gd name="T12" fmla="*/ 162 w 181"/>
              <a:gd name="T13" fmla="*/ 0 h 307"/>
              <a:gd name="T14" fmla="*/ 108 w 181"/>
              <a:gd name="T15" fmla="*/ 0 h 307"/>
              <a:gd name="T16" fmla="*/ 99 w 181"/>
              <a:gd name="T17" fmla="*/ 0 h 307"/>
              <a:gd name="T18" fmla="*/ 0 w 181"/>
              <a:gd name="T19" fmla="*/ 0 h 307"/>
              <a:gd name="T20" fmla="*/ 54 w 181"/>
              <a:gd name="T21" fmla="*/ 90 h 307"/>
              <a:gd name="T22" fmla="*/ 54 w 181"/>
              <a:gd name="T23" fmla="*/ 99 h 307"/>
              <a:gd name="T24" fmla="*/ 180 w 181"/>
              <a:gd name="T25" fmla="*/ 306 h 307"/>
              <a:gd name="T26" fmla="*/ 171 w 181"/>
              <a:gd name="T27" fmla="*/ 63 h 307"/>
              <a:gd name="T28" fmla="*/ 171 w 181"/>
              <a:gd name="T29" fmla="*/ 63 h 307"/>
              <a:gd name="T30" fmla="*/ 171 w 181"/>
              <a:gd name="T31" fmla="*/ 54 h 307"/>
              <a:gd name="T32" fmla="*/ 162 w 181"/>
              <a:gd name="T33" fmla="*/ 0 h 307"/>
              <a:gd name="T34" fmla="*/ 108 w 181"/>
              <a:gd name="T35" fmla="*/ 6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307">
                <a:moveTo>
                  <a:pt x="108" y="63"/>
                </a:moveTo>
                <a:lnTo>
                  <a:pt x="108" y="63"/>
                </a:lnTo>
                <a:cubicBezTo>
                  <a:pt x="108" y="63"/>
                  <a:pt x="108" y="63"/>
                  <a:pt x="108" y="7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171" y="63"/>
                  <a:pt x="171" y="63"/>
                  <a:pt x="171" y="63"/>
                </a:cubicBezTo>
                <a:lnTo>
                  <a:pt x="171" y="63"/>
                </a:lnTo>
                <a:cubicBezTo>
                  <a:pt x="171" y="54"/>
                  <a:pt x="171" y="54"/>
                  <a:pt x="171" y="54"/>
                </a:cubicBezTo>
                <a:cubicBezTo>
                  <a:pt x="162" y="0"/>
                  <a:pt x="162" y="0"/>
                  <a:pt x="162" y="0"/>
                </a:cubicBezTo>
                <a:lnTo>
                  <a:pt x="10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437">
            <a:extLst>
              <a:ext uri="{FF2B5EF4-FFF2-40B4-BE49-F238E27FC236}">
                <a16:creationId xmlns:a16="http://schemas.microsoft.com/office/drawing/2014/main" id="{28B8FDF3-6050-5649-9FC7-B3D95CF9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7671" y="5330098"/>
            <a:ext cx="3356533" cy="3414739"/>
          </a:xfrm>
          <a:custGeom>
            <a:avLst/>
            <a:gdLst>
              <a:gd name="T0" fmla="*/ 180 w 3050"/>
              <a:gd name="T1" fmla="*/ 2787 h 3103"/>
              <a:gd name="T2" fmla="*/ 180 w 3050"/>
              <a:gd name="T3" fmla="*/ 2787 h 3103"/>
              <a:gd name="T4" fmla="*/ 0 w 3050"/>
              <a:gd name="T5" fmla="*/ 3084 h 3103"/>
              <a:gd name="T6" fmla="*/ 0 w 3050"/>
              <a:gd name="T7" fmla="*/ 2985 h 3103"/>
              <a:gd name="T8" fmla="*/ 0 w 3050"/>
              <a:gd name="T9" fmla="*/ 2859 h 3103"/>
              <a:gd name="T10" fmla="*/ 837 w 3050"/>
              <a:gd name="T11" fmla="*/ 837 h 3103"/>
              <a:gd name="T12" fmla="*/ 2734 w 3050"/>
              <a:gd name="T13" fmla="*/ 0 h 3103"/>
              <a:gd name="T14" fmla="*/ 2743 w 3050"/>
              <a:gd name="T15" fmla="*/ 0 h 3103"/>
              <a:gd name="T16" fmla="*/ 3049 w 3050"/>
              <a:gd name="T17" fmla="*/ 180 h 3103"/>
              <a:gd name="T18" fmla="*/ 2752 w 3050"/>
              <a:gd name="T19" fmla="*/ 351 h 3103"/>
              <a:gd name="T20" fmla="*/ 2734 w 3050"/>
              <a:gd name="T21" fmla="*/ 360 h 3103"/>
              <a:gd name="T22" fmla="*/ 1089 w 3050"/>
              <a:gd name="T23" fmla="*/ 1088 h 3103"/>
              <a:gd name="T24" fmla="*/ 351 w 3050"/>
              <a:gd name="T25" fmla="*/ 2859 h 3103"/>
              <a:gd name="T26" fmla="*/ 360 w 3050"/>
              <a:gd name="T27" fmla="*/ 2976 h 3103"/>
              <a:gd name="T28" fmla="*/ 360 w 3050"/>
              <a:gd name="T29" fmla="*/ 3102 h 3103"/>
              <a:gd name="T30" fmla="*/ 180 w 3050"/>
              <a:gd name="T31" fmla="*/ 2787 h 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0" h="3103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438">
            <a:extLst>
              <a:ext uri="{FF2B5EF4-FFF2-40B4-BE49-F238E27FC236}">
                <a16:creationId xmlns:a16="http://schemas.microsoft.com/office/drawing/2014/main" id="{9E67A515-9234-6147-BFB2-8C742443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867" y="5291294"/>
            <a:ext cx="3463244" cy="3579656"/>
          </a:xfrm>
          <a:custGeom>
            <a:avLst/>
            <a:gdLst>
              <a:gd name="T0" fmla="*/ 2769 w 3147"/>
              <a:gd name="T1" fmla="*/ 63 h 3256"/>
              <a:gd name="T2" fmla="*/ 2769 w 3147"/>
              <a:gd name="T3" fmla="*/ 63 h 3256"/>
              <a:gd name="T4" fmla="*/ 3021 w 3147"/>
              <a:gd name="T5" fmla="*/ 216 h 3256"/>
              <a:gd name="T6" fmla="*/ 2778 w 3147"/>
              <a:gd name="T7" fmla="*/ 360 h 3256"/>
              <a:gd name="T8" fmla="*/ 2769 w 3147"/>
              <a:gd name="T9" fmla="*/ 360 h 3256"/>
              <a:gd name="T10" fmla="*/ 1106 w 3147"/>
              <a:gd name="T11" fmla="*/ 1098 h 3256"/>
              <a:gd name="T12" fmla="*/ 359 w 3147"/>
              <a:gd name="T13" fmla="*/ 2895 h 3256"/>
              <a:gd name="T14" fmla="*/ 359 w 3147"/>
              <a:gd name="T15" fmla="*/ 3012 h 3256"/>
              <a:gd name="T16" fmla="*/ 215 w 3147"/>
              <a:gd name="T17" fmla="*/ 2769 h 3256"/>
              <a:gd name="T18" fmla="*/ 63 w 3147"/>
              <a:gd name="T19" fmla="*/ 3021 h 3256"/>
              <a:gd name="T20" fmla="*/ 63 w 3147"/>
              <a:gd name="T21" fmla="*/ 2895 h 3256"/>
              <a:gd name="T22" fmla="*/ 890 w 3147"/>
              <a:gd name="T23" fmla="*/ 891 h 3256"/>
              <a:gd name="T24" fmla="*/ 2769 w 3147"/>
              <a:gd name="T25" fmla="*/ 63 h 3256"/>
              <a:gd name="T26" fmla="*/ 2769 w 3147"/>
              <a:gd name="T27" fmla="*/ 63 h 3256"/>
              <a:gd name="T28" fmla="*/ 2787 w 3147"/>
              <a:gd name="T29" fmla="*/ 0 h 3256"/>
              <a:gd name="T30" fmla="*/ 2787 w 3147"/>
              <a:gd name="T31" fmla="*/ 0 h 3256"/>
              <a:gd name="T32" fmla="*/ 2769 w 3147"/>
              <a:gd name="T33" fmla="*/ 0 h 3256"/>
              <a:gd name="T34" fmla="*/ 2769 w 3147"/>
              <a:gd name="T35" fmla="*/ 0 h 3256"/>
              <a:gd name="T36" fmla="*/ 2769 w 3147"/>
              <a:gd name="T37" fmla="*/ 0 h 3256"/>
              <a:gd name="T38" fmla="*/ 1726 w 3147"/>
              <a:gd name="T39" fmla="*/ 243 h 3256"/>
              <a:gd name="T40" fmla="*/ 854 w 3147"/>
              <a:gd name="T41" fmla="*/ 846 h 3256"/>
              <a:gd name="T42" fmla="*/ 0 w 3147"/>
              <a:gd name="T43" fmla="*/ 2895 h 3256"/>
              <a:gd name="T44" fmla="*/ 8 w 3147"/>
              <a:gd name="T45" fmla="*/ 3021 h 3256"/>
              <a:gd name="T46" fmla="*/ 17 w 3147"/>
              <a:gd name="T47" fmla="*/ 3219 h 3256"/>
              <a:gd name="T48" fmla="*/ 116 w 3147"/>
              <a:gd name="T49" fmla="*/ 3048 h 3256"/>
              <a:gd name="T50" fmla="*/ 215 w 3147"/>
              <a:gd name="T51" fmla="*/ 2886 h 3256"/>
              <a:gd name="T52" fmla="*/ 314 w 3147"/>
              <a:gd name="T53" fmla="*/ 3048 h 3256"/>
              <a:gd name="T54" fmla="*/ 431 w 3147"/>
              <a:gd name="T55" fmla="*/ 3255 h 3256"/>
              <a:gd name="T56" fmla="*/ 422 w 3147"/>
              <a:gd name="T57" fmla="*/ 3012 h 3256"/>
              <a:gd name="T58" fmla="*/ 422 w 3147"/>
              <a:gd name="T59" fmla="*/ 2895 h 3256"/>
              <a:gd name="T60" fmla="*/ 1142 w 3147"/>
              <a:gd name="T61" fmla="*/ 1143 h 3256"/>
              <a:gd name="T62" fmla="*/ 1888 w 3147"/>
              <a:gd name="T63" fmla="*/ 630 h 3256"/>
              <a:gd name="T64" fmla="*/ 2769 w 3147"/>
              <a:gd name="T65" fmla="*/ 423 h 3256"/>
              <a:gd name="T66" fmla="*/ 2778 w 3147"/>
              <a:gd name="T67" fmla="*/ 423 h 3256"/>
              <a:gd name="T68" fmla="*/ 2778 w 3147"/>
              <a:gd name="T69" fmla="*/ 423 h 3256"/>
              <a:gd name="T70" fmla="*/ 2796 w 3147"/>
              <a:gd name="T71" fmla="*/ 423 h 3256"/>
              <a:gd name="T72" fmla="*/ 2805 w 3147"/>
              <a:gd name="T73" fmla="*/ 414 h 3256"/>
              <a:gd name="T74" fmla="*/ 3057 w 3147"/>
              <a:gd name="T75" fmla="*/ 261 h 3256"/>
              <a:gd name="T76" fmla="*/ 3146 w 3147"/>
              <a:gd name="T77" fmla="*/ 216 h 3256"/>
              <a:gd name="T78" fmla="*/ 3057 w 3147"/>
              <a:gd name="T79" fmla="*/ 162 h 3256"/>
              <a:gd name="T80" fmla="*/ 2805 w 3147"/>
              <a:gd name="T81" fmla="*/ 9 h 3256"/>
              <a:gd name="T82" fmla="*/ 2787 w 3147"/>
              <a:gd name="T83" fmla="*/ 0 h 3256"/>
              <a:gd name="T84" fmla="*/ 2769 w 3147"/>
              <a:gd name="T85" fmla="*/ 63 h 3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47" h="3256">
                <a:moveTo>
                  <a:pt x="2769" y="63"/>
                </a:moveTo>
                <a:lnTo>
                  <a:pt x="2769" y="63"/>
                </a:lnTo>
                <a:cubicBezTo>
                  <a:pt x="3021" y="216"/>
                  <a:pt x="3021" y="216"/>
                  <a:pt x="3021" y="216"/>
                </a:cubicBezTo>
                <a:cubicBezTo>
                  <a:pt x="2778" y="360"/>
                  <a:pt x="2778" y="360"/>
                  <a:pt x="2778" y="360"/>
                </a:cubicBezTo>
                <a:cubicBezTo>
                  <a:pt x="2769" y="360"/>
                  <a:pt x="2769" y="360"/>
                  <a:pt x="2769" y="360"/>
                </a:cubicBezTo>
                <a:cubicBezTo>
                  <a:pt x="2140" y="396"/>
                  <a:pt x="1555" y="657"/>
                  <a:pt x="1106" y="1098"/>
                </a:cubicBezTo>
                <a:cubicBezTo>
                  <a:pt x="620" y="1582"/>
                  <a:pt x="359" y="2221"/>
                  <a:pt x="359" y="2895"/>
                </a:cubicBezTo>
                <a:cubicBezTo>
                  <a:pt x="359" y="2931"/>
                  <a:pt x="359" y="2976"/>
                  <a:pt x="359" y="3012"/>
                </a:cubicBezTo>
                <a:cubicBezTo>
                  <a:pt x="215" y="2769"/>
                  <a:pt x="215" y="2769"/>
                  <a:pt x="215" y="2769"/>
                </a:cubicBezTo>
                <a:cubicBezTo>
                  <a:pt x="63" y="3021"/>
                  <a:pt x="63" y="3021"/>
                  <a:pt x="63" y="3021"/>
                </a:cubicBezTo>
                <a:cubicBezTo>
                  <a:pt x="63" y="2976"/>
                  <a:pt x="63" y="2940"/>
                  <a:pt x="63" y="2895"/>
                </a:cubicBezTo>
                <a:cubicBezTo>
                  <a:pt x="63" y="2140"/>
                  <a:pt x="359" y="1430"/>
                  <a:pt x="890" y="891"/>
                </a:cubicBezTo>
                <a:cubicBezTo>
                  <a:pt x="1394" y="387"/>
                  <a:pt x="2059" y="99"/>
                  <a:pt x="2769" y="63"/>
                </a:cubicBezTo>
                <a:lnTo>
                  <a:pt x="2769" y="63"/>
                </a:lnTo>
                <a:lnTo>
                  <a:pt x="2787" y="0"/>
                </a:lnTo>
                <a:lnTo>
                  <a:pt x="2787" y="0"/>
                </a:lnTo>
                <a:cubicBezTo>
                  <a:pt x="2769" y="0"/>
                  <a:pt x="2769" y="0"/>
                  <a:pt x="2769" y="0"/>
                </a:cubicBezTo>
                <a:lnTo>
                  <a:pt x="2769" y="0"/>
                </a:lnTo>
                <a:lnTo>
                  <a:pt x="2769" y="0"/>
                </a:lnTo>
                <a:cubicBezTo>
                  <a:pt x="2401" y="18"/>
                  <a:pt x="2059" y="99"/>
                  <a:pt x="1726" y="243"/>
                </a:cubicBezTo>
                <a:cubicBezTo>
                  <a:pt x="1403" y="387"/>
                  <a:pt x="1106" y="594"/>
                  <a:pt x="854" y="846"/>
                </a:cubicBezTo>
                <a:cubicBezTo>
                  <a:pt x="305" y="1394"/>
                  <a:pt x="0" y="2122"/>
                  <a:pt x="0" y="2895"/>
                </a:cubicBezTo>
                <a:cubicBezTo>
                  <a:pt x="0" y="2931"/>
                  <a:pt x="0" y="2976"/>
                  <a:pt x="8" y="3021"/>
                </a:cubicBezTo>
                <a:cubicBezTo>
                  <a:pt x="17" y="3219"/>
                  <a:pt x="17" y="3219"/>
                  <a:pt x="17" y="3219"/>
                </a:cubicBezTo>
                <a:cubicBezTo>
                  <a:pt x="116" y="3048"/>
                  <a:pt x="116" y="3048"/>
                  <a:pt x="116" y="3048"/>
                </a:cubicBezTo>
                <a:cubicBezTo>
                  <a:pt x="215" y="2886"/>
                  <a:pt x="215" y="2886"/>
                  <a:pt x="215" y="2886"/>
                </a:cubicBezTo>
                <a:cubicBezTo>
                  <a:pt x="314" y="3048"/>
                  <a:pt x="314" y="3048"/>
                  <a:pt x="314" y="3048"/>
                </a:cubicBezTo>
                <a:cubicBezTo>
                  <a:pt x="431" y="3255"/>
                  <a:pt x="431" y="3255"/>
                  <a:pt x="431" y="3255"/>
                </a:cubicBezTo>
                <a:cubicBezTo>
                  <a:pt x="422" y="3012"/>
                  <a:pt x="422" y="3012"/>
                  <a:pt x="422" y="3012"/>
                </a:cubicBezTo>
                <a:cubicBezTo>
                  <a:pt x="422" y="2976"/>
                  <a:pt x="422" y="2931"/>
                  <a:pt x="422" y="2895"/>
                </a:cubicBezTo>
                <a:cubicBezTo>
                  <a:pt x="422" y="2230"/>
                  <a:pt x="674" y="1609"/>
                  <a:pt x="1142" y="1143"/>
                </a:cubicBezTo>
                <a:cubicBezTo>
                  <a:pt x="1367" y="927"/>
                  <a:pt x="1618" y="756"/>
                  <a:pt x="1888" y="630"/>
                </a:cubicBezTo>
                <a:cubicBezTo>
                  <a:pt x="2167" y="504"/>
                  <a:pt x="2464" y="441"/>
                  <a:pt x="2769" y="423"/>
                </a:cubicBezTo>
                <a:cubicBezTo>
                  <a:pt x="2778" y="423"/>
                  <a:pt x="2778" y="423"/>
                  <a:pt x="2778" y="423"/>
                </a:cubicBezTo>
                <a:lnTo>
                  <a:pt x="2778" y="423"/>
                </a:lnTo>
                <a:cubicBezTo>
                  <a:pt x="2796" y="423"/>
                  <a:pt x="2796" y="423"/>
                  <a:pt x="2796" y="423"/>
                </a:cubicBezTo>
                <a:cubicBezTo>
                  <a:pt x="2805" y="414"/>
                  <a:pt x="2805" y="414"/>
                  <a:pt x="2805" y="414"/>
                </a:cubicBezTo>
                <a:cubicBezTo>
                  <a:pt x="3057" y="261"/>
                  <a:pt x="3057" y="261"/>
                  <a:pt x="3057" y="261"/>
                </a:cubicBezTo>
                <a:cubicBezTo>
                  <a:pt x="3146" y="216"/>
                  <a:pt x="3146" y="216"/>
                  <a:pt x="3146" y="216"/>
                </a:cubicBezTo>
                <a:cubicBezTo>
                  <a:pt x="3057" y="162"/>
                  <a:pt x="3057" y="162"/>
                  <a:pt x="3057" y="162"/>
                </a:cubicBezTo>
                <a:cubicBezTo>
                  <a:pt x="2805" y="9"/>
                  <a:pt x="2805" y="9"/>
                  <a:pt x="2805" y="9"/>
                </a:cubicBezTo>
                <a:cubicBezTo>
                  <a:pt x="2787" y="0"/>
                  <a:pt x="2787" y="0"/>
                  <a:pt x="2787" y="0"/>
                </a:cubicBezTo>
                <a:lnTo>
                  <a:pt x="276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439">
            <a:extLst>
              <a:ext uri="{FF2B5EF4-FFF2-40B4-BE49-F238E27FC236}">
                <a16:creationId xmlns:a16="http://schemas.microsoft.com/office/drawing/2014/main" id="{0C578D26-6EE8-1C45-AE8B-026FAF19B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857" y="5320397"/>
            <a:ext cx="3414739" cy="3361382"/>
          </a:xfrm>
          <a:custGeom>
            <a:avLst/>
            <a:gdLst>
              <a:gd name="T0" fmla="*/ 2752 w 3104"/>
              <a:gd name="T1" fmla="*/ 2760 h 3058"/>
              <a:gd name="T2" fmla="*/ 2752 w 3104"/>
              <a:gd name="T3" fmla="*/ 2760 h 3058"/>
              <a:gd name="T4" fmla="*/ 2752 w 3104"/>
              <a:gd name="T5" fmla="*/ 2742 h 3058"/>
              <a:gd name="T6" fmla="*/ 2015 w 3104"/>
              <a:gd name="T7" fmla="*/ 1097 h 3058"/>
              <a:gd name="T8" fmla="*/ 243 w 3104"/>
              <a:gd name="T9" fmla="*/ 360 h 3058"/>
              <a:gd name="T10" fmla="*/ 126 w 3104"/>
              <a:gd name="T11" fmla="*/ 360 h 3058"/>
              <a:gd name="T12" fmla="*/ 0 w 3104"/>
              <a:gd name="T13" fmla="*/ 369 h 3058"/>
              <a:gd name="T14" fmla="*/ 314 w 3104"/>
              <a:gd name="T15" fmla="*/ 189 h 3058"/>
              <a:gd name="T16" fmla="*/ 18 w 3104"/>
              <a:gd name="T17" fmla="*/ 9 h 3058"/>
              <a:gd name="T18" fmla="*/ 117 w 3104"/>
              <a:gd name="T19" fmla="*/ 9 h 3058"/>
              <a:gd name="T20" fmla="*/ 243 w 3104"/>
              <a:gd name="T21" fmla="*/ 0 h 3058"/>
              <a:gd name="T22" fmla="*/ 2266 w 3104"/>
              <a:gd name="T23" fmla="*/ 846 h 3058"/>
              <a:gd name="T24" fmla="*/ 3103 w 3104"/>
              <a:gd name="T25" fmla="*/ 2742 h 3058"/>
              <a:gd name="T26" fmla="*/ 3103 w 3104"/>
              <a:gd name="T27" fmla="*/ 2751 h 3058"/>
              <a:gd name="T28" fmla="*/ 2923 w 3104"/>
              <a:gd name="T29" fmla="*/ 3057 h 3058"/>
              <a:gd name="T30" fmla="*/ 2752 w 3104"/>
              <a:gd name="T31" fmla="*/ 2760 h 3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4" h="3058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440">
            <a:extLst>
              <a:ext uri="{FF2B5EF4-FFF2-40B4-BE49-F238E27FC236}">
                <a16:creationId xmlns:a16="http://schemas.microsoft.com/office/drawing/2014/main" id="{CDEBA02E-5441-EA47-BC91-86EC49BFE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896" y="5291294"/>
            <a:ext cx="3579655" cy="3453543"/>
          </a:xfrm>
          <a:custGeom>
            <a:avLst/>
            <a:gdLst>
              <a:gd name="T0" fmla="*/ 359 w 3256"/>
              <a:gd name="T1" fmla="*/ 63 h 3139"/>
              <a:gd name="T2" fmla="*/ 359 w 3256"/>
              <a:gd name="T3" fmla="*/ 63 h 3139"/>
              <a:gd name="T4" fmla="*/ 2364 w 3256"/>
              <a:gd name="T5" fmla="*/ 891 h 3139"/>
              <a:gd name="T6" fmla="*/ 3192 w 3256"/>
              <a:gd name="T7" fmla="*/ 2769 h 3139"/>
              <a:gd name="T8" fmla="*/ 3192 w 3256"/>
              <a:gd name="T9" fmla="*/ 2769 h 3139"/>
              <a:gd name="T10" fmla="*/ 3039 w 3256"/>
              <a:gd name="T11" fmla="*/ 3021 h 3139"/>
              <a:gd name="T12" fmla="*/ 2895 w 3256"/>
              <a:gd name="T13" fmla="*/ 2778 h 3139"/>
              <a:gd name="T14" fmla="*/ 2895 w 3256"/>
              <a:gd name="T15" fmla="*/ 2769 h 3139"/>
              <a:gd name="T16" fmla="*/ 2157 w 3256"/>
              <a:gd name="T17" fmla="*/ 1098 h 3139"/>
              <a:gd name="T18" fmla="*/ 359 w 3256"/>
              <a:gd name="T19" fmla="*/ 360 h 3139"/>
              <a:gd name="T20" fmla="*/ 242 w 3256"/>
              <a:gd name="T21" fmla="*/ 360 h 3139"/>
              <a:gd name="T22" fmla="*/ 485 w 3256"/>
              <a:gd name="T23" fmla="*/ 216 h 3139"/>
              <a:gd name="T24" fmla="*/ 233 w 3256"/>
              <a:gd name="T25" fmla="*/ 63 h 3139"/>
              <a:gd name="T26" fmla="*/ 359 w 3256"/>
              <a:gd name="T27" fmla="*/ 63 h 3139"/>
              <a:gd name="T28" fmla="*/ 359 w 3256"/>
              <a:gd name="T29" fmla="*/ 0 h 3139"/>
              <a:gd name="T30" fmla="*/ 359 w 3256"/>
              <a:gd name="T31" fmla="*/ 0 h 3139"/>
              <a:gd name="T32" fmla="*/ 233 w 3256"/>
              <a:gd name="T33" fmla="*/ 0 h 3139"/>
              <a:gd name="T34" fmla="*/ 36 w 3256"/>
              <a:gd name="T35" fmla="*/ 9 h 3139"/>
              <a:gd name="T36" fmla="*/ 206 w 3256"/>
              <a:gd name="T37" fmla="*/ 117 h 3139"/>
              <a:gd name="T38" fmla="*/ 368 w 3256"/>
              <a:gd name="T39" fmla="*/ 216 h 3139"/>
              <a:gd name="T40" fmla="*/ 206 w 3256"/>
              <a:gd name="T41" fmla="*/ 306 h 3139"/>
              <a:gd name="T42" fmla="*/ 0 w 3256"/>
              <a:gd name="T43" fmla="*/ 432 h 3139"/>
              <a:gd name="T44" fmla="*/ 242 w 3256"/>
              <a:gd name="T45" fmla="*/ 423 h 3139"/>
              <a:gd name="T46" fmla="*/ 359 w 3256"/>
              <a:gd name="T47" fmla="*/ 423 h 3139"/>
              <a:gd name="T48" fmla="*/ 2112 w 3256"/>
              <a:gd name="T49" fmla="*/ 1143 h 3139"/>
              <a:gd name="T50" fmla="*/ 2625 w 3256"/>
              <a:gd name="T51" fmla="*/ 1888 h 3139"/>
              <a:gd name="T52" fmla="*/ 2832 w 3256"/>
              <a:gd name="T53" fmla="*/ 2769 h 3139"/>
              <a:gd name="T54" fmla="*/ 2832 w 3256"/>
              <a:gd name="T55" fmla="*/ 2769 h 3139"/>
              <a:gd name="T56" fmla="*/ 2832 w 3256"/>
              <a:gd name="T57" fmla="*/ 2778 h 3139"/>
              <a:gd name="T58" fmla="*/ 2832 w 3256"/>
              <a:gd name="T59" fmla="*/ 2787 h 3139"/>
              <a:gd name="T60" fmla="*/ 2841 w 3256"/>
              <a:gd name="T61" fmla="*/ 2805 h 3139"/>
              <a:gd name="T62" fmla="*/ 2994 w 3256"/>
              <a:gd name="T63" fmla="*/ 3057 h 3139"/>
              <a:gd name="T64" fmla="*/ 3039 w 3256"/>
              <a:gd name="T65" fmla="*/ 3138 h 3139"/>
              <a:gd name="T66" fmla="*/ 3093 w 3256"/>
              <a:gd name="T67" fmla="*/ 3057 h 3139"/>
              <a:gd name="T68" fmla="*/ 3246 w 3256"/>
              <a:gd name="T69" fmla="*/ 2805 h 3139"/>
              <a:gd name="T70" fmla="*/ 3255 w 3256"/>
              <a:gd name="T71" fmla="*/ 2787 h 3139"/>
              <a:gd name="T72" fmla="*/ 3255 w 3256"/>
              <a:gd name="T73" fmla="*/ 2769 h 3139"/>
              <a:gd name="T74" fmla="*/ 3255 w 3256"/>
              <a:gd name="T75" fmla="*/ 2769 h 3139"/>
              <a:gd name="T76" fmla="*/ 3255 w 3256"/>
              <a:gd name="T77" fmla="*/ 2760 h 3139"/>
              <a:gd name="T78" fmla="*/ 3012 w 3256"/>
              <a:gd name="T79" fmla="*/ 1726 h 3139"/>
              <a:gd name="T80" fmla="*/ 2409 w 3256"/>
              <a:gd name="T81" fmla="*/ 846 h 3139"/>
              <a:gd name="T82" fmla="*/ 359 w 3256"/>
              <a:gd name="T83" fmla="*/ 0 h 3139"/>
              <a:gd name="T84" fmla="*/ 359 w 3256"/>
              <a:gd name="T85" fmla="*/ 63 h 3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256" h="3139">
                <a:moveTo>
                  <a:pt x="359" y="63"/>
                </a:moveTo>
                <a:lnTo>
                  <a:pt x="359" y="63"/>
                </a:lnTo>
                <a:cubicBezTo>
                  <a:pt x="1114" y="63"/>
                  <a:pt x="1825" y="360"/>
                  <a:pt x="2364" y="891"/>
                </a:cubicBezTo>
                <a:cubicBezTo>
                  <a:pt x="2868" y="1394"/>
                  <a:pt x="3165" y="2059"/>
                  <a:pt x="3192" y="2769"/>
                </a:cubicBezTo>
                <a:lnTo>
                  <a:pt x="3192" y="2769"/>
                </a:lnTo>
                <a:cubicBezTo>
                  <a:pt x="3039" y="3021"/>
                  <a:pt x="3039" y="3021"/>
                  <a:pt x="3039" y="3021"/>
                </a:cubicBezTo>
                <a:cubicBezTo>
                  <a:pt x="2895" y="2778"/>
                  <a:pt x="2895" y="2778"/>
                  <a:pt x="2895" y="2778"/>
                </a:cubicBezTo>
                <a:cubicBezTo>
                  <a:pt x="2895" y="2769"/>
                  <a:pt x="2895" y="2769"/>
                  <a:pt x="2895" y="2769"/>
                </a:cubicBezTo>
                <a:cubicBezTo>
                  <a:pt x="2859" y="2140"/>
                  <a:pt x="2607" y="1546"/>
                  <a:pt x="2157" y="1098"/>
                </a:cubicBezTo>
                <a:cubicBezTo>
                  <a:pt x="1672" y="621"/>
                  <a:pt x="1033" y="360"/>
                  <a:pt x="359" y="360"/>
                </a:cubicBezTo>
                <a:cubicBezTo>
                  <a:pt x="323" y="360"/>
                  <a:pt x="278" y="360"/>
                  <a:pt x="242" y="360"/>
                </a:cubicBezTo>
                <a:cubicBezTo>
                  <a:pt x="485" y="216"/>
                  <a:pt x="485" y="216"/>
                  <a:pt x="485" y="216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78" y="63"/>
                  <a:pt x="323" y="63"/>
                  <a:pt x="359" y="63"/>
                </a:cubicBezTo>
                <a:lnTo>
                  <a:pt x="359" y="0"/>
                </a:lnTo>
                <a:lnTo>
                  <a:pt x="359" y="0"/>
                </a:lnTo>
                <a:cubicBezTo>
                  <a:pt x="323" y="0"/>
                  <a:pt x="278" y="0"/>
                  <a:pt x="233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0" y="432"/>
                  <a:pt x="0" y="432"/>
                  <a:pt x="0" y="432"/>
                </a:cubicBezTo>
                <a:cubicBezTo>
                  <a:pt x="242" y="423"/>
                  <a:pt x="242" y="423"/>
                  <a:pt x="242" y="423"/>
                </a:cubicBezTo>
                <a:cubicBezTo>
                  <a:pt x="278" y="423"/>
                  <a:pt x="323" y="423"/>
                  <a:pt x="359" y="423"/>
                </a:cubicBezTo>
                <a:cubicBezTo>
                  <a:pt x="1024" y="423"/>
                  <a:pt x="1645" y="675"/>
                  <a:pt x="2112" y="1143"/>
                </a:cubicBezTo>
                <a:cubicBezTo>
                  <a:pt x="2328" y="1358"/>
                  <a:pt x="2499" y="1609"/>
                  <a:pt x="2625" y="1888"/>
                </a:cubicBezTo>
                <a:cubicBezTo>
                  <a:pt x="2751" y="2167"/>
                  <a:pt x="2823" y="2464"/>
                  <a:pt x="2832" y="2769"/>
                </a:cubicBezTo>
                <a:lnTo>
                  <a:pt x="2832" y="2769"/>
                </a:lnTo>
                <a:cubicBezTo>
                  <a:pt x="2832" y="2778"/>
                  <a:pt x="2832" y="2778"/>
                  <a:pt x="2832" y="2778"/>
                </a:cubicBezTo>
                <a:cubicBezTo>
                  <a:pt x="2832" y="2787"/>
                  <a:pt x="2832" y="2787"/>
                  <a:pt x="2832" y="2787"/>
                </a:cubicBezTo>
                <a:cubicBezTo>
                  <a:pt x="2841" y="2805"/>
                  <a:pt x="2841" y="2805"/>
                  <a:pt x="2841" y="2805"/>
                </a:cubicBezTo>
                <a:cubicBezTo>
                  <a:pt x="2994" y="3057"/>
                  <a:pt x="2994" y="3057"/>
                  <a:pt x="2994" y="3057"/>
                </a:cubicBezTo>
                <a:cubicBezTo>
                  <a:pt x="3039" y="3138"/>
                  <a:pt x="3039" y="3138"/>
                  <a:pt x="3039" y="3138"/>
                </a:cubicBezTo>
                <a:cubicBezTo>
                  <a:pt x="3093" y="3057"/>
                  <a:pt x="3093" y="3057"/>
                  <a:pt x="3093" y="3057"/>
                </a:cubicBezTo>
                <a:cubicBezTo>
                  <a:pt x="3246" y="2805"/>
                  <a:pt x="3246" y="2805"/>
                  <a:pt x="3246" y="2805"/>
                </a:cubicBezTo>
                <a:cubicBezTo>
                  <a:pt x="3255" y="2787"/>
                  <a:pt x="3255" y="2787"/>
                  <a:pt x="3255" y="2787"/>
                </a:cubicBezTo>
                <a:cubicBezTo>
                  <a:pt x="3255" y="2769"/>
                  <a:pt x="3255" y="2769"/>
                  <a:pt x="3255" y="2769"/>
                </a:cubicBezTo>
                <a:lnTo>
                  <a:pt x="3255" y="2769"/>
                </a:lnTo>
                <a:cubicBezTo>
                  <a:pt x="3255" y="2760"/>
                  <a:pt x="3255" y="2760"/>
                  <a:pt x="3255" y="2760"/>
                </a:cubicBezTo>
                <a:cubicBezTo>
                  <a:pt x="3237" y="2401"/>
                  <a:pt x="3156" y="2059"/>
                  <a:pt x="3012" y="1726"/>
                </a:cubicBezTo>
                <a:cubicBezTo>
                  <a:pt x="2868" y="1403"/>
                  <a:pt x="2661" y="1107"/>
                  <a:pt x="2409" y="846"/>
                </a:cubicBezTo>
                <a:cubicBezTo>
                  <a:pt x="1861" y="306"/>
                  <a:pt x="1132" y="0"/>
                  <a:pt x="359" y="0"/>
                </a:cubicBezTo>
                <a:lnTo>
                  <a:pt x="359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441">
            <a:extLst>
              <a:ext uri="{FF2B5EF4-FFF2-40B4-BE49-F238E27FC236}">
                <a16:creationId xmlns:a16="http://schemas.microsoft.com/office/drawing/2014/main" id="{BBE8C6CD-18BE-D14E-A087-485FD3DA1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75" y="5441605"/>
            <a:ext cx="1960656" cy="1945150"/>
          </a:xfrm>
          <a:custGeom>
            <a:avLst/>
            <a:gdLst>
              <a:gd name="T0" fmla="*/ 558 w 1116"/>
              <a:gd name="T1" fmla="*/ 1105 h 1106"/>
              <a:gd name="T2" fmla="*/ 558 w 1116"/>
              <a:gd name="T3" fmla="*/ 1105 h 1106"/>
              <a:gd name="T4" fmla="*/ 0 w 1116"/>
              <a:gd name="T5" fmla="*/ 549 h 1106"/>
              <a:gd name="T6" fmla="*/ 558 w 1116"/>
              <a:gd name="T7" fmla="*/ 0 h 1106"/>
              <a:gd name="T8" fmla="*/ 1115 w 1116"/>
              <a:gd name="T9" fmla="*/ 549 h 1106"/>
              <a:gd name="T10" fmla="*/ 558 w 1116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6" h="1106">
                <a:moveTo>
                  <a:pt x="558" y="1105"/>
                </a:moveTo>
                <a:lnTo>
                  <a:pt x="558" y="1105"/>
                </a:lnTo>
                <a:cubicBezTo>
                  <a:pt x="252" y="1105"/>
                  <a:pt x="0" y="854"/>
                  <a:pt x="0" y="549"/>
                </a:cubicBezTo>
                <a:cubicBezTo>
                  <a:pt x="0" y="243"/>
                  <a:pt x="252" y="0"/>
                  <a:pt x="558" y="0"/>
                </a:cubicBezTo>
                <a:cubicBezTo>
                  <a:pt x="864" y="0"/>
                  <a:pt x="1115" y="243"/>
                  <a:pt x="1115" y="549"/>
                </a:cubicBezTo>
                <a:cubicBezTo>
                  <a:pt x="1115" y="854"/>
                  <a:pt x="864" y="1105"/>
                  <a:pt x="558" y="11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443">
            <a:extLst>
              <a:ext uri="{FF2B5EF4-FFF2-40B4-BE49-F238E27FC236}">
                <a16:creationId xmlns:a16="http://schemas.microsoft.com/office/drawing/2014/main" id="{55470D42-FB3F-2243-870F-8F09D6FF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5444" y="5441606"/>
            <a:ext cx="1945152" cy="1945148"/>
          </a:xfrm>
          <a:custGeom>
            <a:avLst/>
            <a:gdLst>
              <a:gd name="T0" fmla="*/ 549 w 1107"/>
              <a:gd name="T1" fmla="*/ 1105 h 1106"/>
              <a:gd name="T2" fmla="*/ 549 w 1107"/>
              <a:gd name="T3" fmla="*/ 1105 h 1106"/>
              <a:gd name="T4" fmla="*/ 0 w 1107"/>
              <a:gd name="T5" fmla="*/ 549 h 1106"/>
              <a:gd name="T6" fmla="*/ 549 w 1107"/>
              <a:gd name="T7" fmla="*/ 0 h 1106"/>
              <a:gd name="T8" fmla="*/ 1106 w 1107"/>
              <a:gd name="T9" fmla="*/ 549 h 1106"/>
              <a:gd name="T10" fmla="*/ 549 w 1107"/>
              <a:gd name="T11" fmla="*/ 1105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1106">
                <a:moveTo>
                  <a:pt x="549" y="1105"/>
                </a:moveTo>
                <a:lnTo>
                  <a:pt x="549" y="1105"/>
                </a:lnTo>
                <a:cubicBezTo>
                  <a:pt x="252" y="1105"/>
                  <a:pt x="0" y="854"/>
                  <a:pt x="0" y="549"/>
                </a:cubicBezTo>
                <a:cubicBezTo>
                  <a:pt x="0" y="243"/>
                  <a:pt x="252" y="0"/>
                  <a:pt x="549" y="0"/>
                </a:cubicBezTo>
                <a:cubicBezTo>
                  <a:pt x="854" y="0"/>
                  <a:pt x="1106" y="243"/>
                  <a:pt x="1106" y="549"/>
                </a:cubicBezTo>
                <a:cubicBezTo>
                  <a:pt x="1106" y="854"/>
                  <a:pt x="854" y="1105"/>
                  <a:pt x="549" y="11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445">
            <a:extLst>
              <a:ext uri="{FF2B5EF4-FFF2-40B4-BE49-F238E27FC236}">
                <a16:creationId xmlns:a16="http://schemas.microsoft.com/office/drawing/2014/main" id="{55BCFE21-EACC-E343-B5F2-03A1A33D6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75" y="9588765"/>
            <a:ext cx="1960656" cy="1945154"/>
          </a:xfrm>
          <a:custGeom>
            <a:avLst/>
            <a:gdLst>
              <a:gd name="T0" fmla="*/ 558 w 1116"/>
              <a:gd name="T1" fmla="*/ 1107 h 1108"/>
              <a:gd name="T2" fmla="*/ 558 w 1116"/>
              <a:gd name="T3" fmla="*/ 1107 h 1108"/>
              <a:gd name="T4" fmla="*/ 0 w 1116"/>
              <a:gd name="T5" fmla="*/ 549 h 1108"/>
              <a:gd name="T6" fmla="*/ 558 w 1116"/>
              <a:gd name="T7" fmla="*/ 0 h 1108"/>
              <a:gd name="T8" fmla="*/ 1115 w 1116"/>
              <a:gd name="T9" fmla="*/ 549 h 1108"/>
              <a:gd name="T10" fmla="*/ 558 w 1116"/>
              <a:gd name="T11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6" h="1108">
                <a:moveTo>
                  <a:pt x="558" y="1107"/>
                </a:moveTo>
                <a:lnTo>
                  <a:pt x="558" y="1107"/>
                </a:lnTo>
                <a:cubicBezTo>
                  <a:pt x="252" y="1107"/>
                  <a:pt x="0" y="855"/>
                  <a:pt x="0" y="549"/>
                </a:cubicBezTo>
                <a:cubicBezTo>
                  <a:pt x="0" y="243"/>
                  <a:pt x="252" y="0"/>
                  <a:pt x="558" y="0"/>
                </a:cubicBezTo>
                <a:cubicBezTo>
                  <a:pt x="864" y="0"/>
                  <a:pt x="1115" y="243"/>
                  <a:pt x="1115" y="549"/>
                </a:cubicBezTo>
                <a:cubicBezTo>
                  <a:pt x="1115" y="855"/>
                  <a:pt x="864" y="1107"/>
                  <a:pt x="558" y="11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447">
            <a:extLst>
              <a:ext uri="{FF2B5EF4-FFF2-40B4-BE49-F238E27FC236}">
                <a16:creationId xmlns:a16="http://schemas.microsoft.com/office/drawing/2014/main" id="{CE178443-58D5-4349-B17D-E1850C68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5444" y="9588764"/>
            <a:ext cx="1945152" cy="1945156"/>
          </a:xfrm>
          <a:custGeom>
            <a:avLst/>
            <a:gdLst>
              <a:gd name="T0" fmla="*/ 549 w 1107"/>
              <a:gd name="T1" fmla="*/ 1107 h 1108"/>
              <a:gd name="T2" fmla="*/ 549 w 1107"/>
              <a:gd name="T3" fmla="*/ 1107 h 1108"/>
              <a:gd name="T4" fmla="*/ 0 w 1107"/>
              <a:gd name="T5" fmla="*/ 549 h 1108"/>
              <a:gd name="T6" fmla="*/ 549 w 1107"/>
              <a:gd name="T7" fmla="*/ 0 h 1108"/>
              <a:gd name="T8" fmla="*/ 1106 w 1107"/>
              <a:gd name="T9" fmla="*/ 549 h 1108"/>
              <a:gd name="T10" fmla="*/ 549 w 1107"/>
              <a:gd name="T11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7" h="1108">
                <a:moveTo>
                  <a:pt x="549" y="1107"/>
                </a:moveTo>
                <a:lnTo>
                  <a:pt x="549" y="1107"/>
                </a:lnTo>
                <a:cubicBezTo>
                  <a:pt x="252" y="1107"/>
                  <a:pt x="0" y="855"/>
                  <a:pt x="0" y="549"/>
                </a:cubicBezTo>
                <a:cubicBezTo>
                  <a:pt x="0" y="243"/>
                  <a:pt x="252" y="0"/>
                  <a:pt x="549" y="0"/>
                </a:cubicBezTo>
                <a:cubicBezTo>
                  <a:pt x="854" y="0"/>
                  <a:pt x="1106" y="243"/>
                  <a:pt x="1106" y="549"/>
                </a:cubicBezTo>
                <a:cubicBezTo>
                  <a:pt x="1106" y="855"/>
                  <a:pt x="854" y="1107"/>
                  <a:pt x="549" y="11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4A89C50-909F-9640-B68B-E6424187D294}"/>
              </a:ext>
            </a:extLst>
          </p:cNvPr>
          <p:cNvGrpSpPr/>
          <p:nvPr/>
        </p:nvGrpSpPr>
        <p:grpSpPr>
          <a:xfrm>
            <a:off x="17735351" y="4629919"/>
            <a:ext cx="4617379" cy="2263741"/>
            <a:chOff x="15348367" y="9117195"/>
            <a:chExt cx="4617379" cy="2263741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255AFC7-317A-D743-BF97-8E4374A2177E}"/>
                </a:ext>
              </a:extLst>
            </p:cNvPr>
            <p:cNvSpPr txBox="1"/>
            <p:nvPr/>
          </p:nvSpPr>
          <p:spPr>
            <a:xfrm>
              <a:off x="15348367" y="9766263"/>
              <a:ext cx="4617379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2AC290D-D062-D54B-A8A2-E919F4AE0B00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4D4A6C92-890B-264C-996B-74BF76B2F8A2}"/>
              </a:ext>
            </a:extLst>
          </p:cNvPr>
          <p:cNvGrpSpPr/>
          <p:nvPr/>
        </p:nvGrpSpPr>
        <p:grpSpPr>
          <a:xfrm>
            <a:off x="17672011" y="9975206"/>
            <a:ext cx="4617379" cy="2263741"/>
            <a:chOff x="15348367" y="9117195"/>
            <a:chExt cx="4617379" cy="226374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399BB05-A75D-BA48-A207-7DA427DD9984}"/>
                </a:ext>
              </a:extLst>
            </p:cNvPr>
            <p:cNvSpPr txBox="1"/>
            <p:nvPr/>
          </p:nvSpPr>
          <p:spPr>
            <a:xfrm>
              <a:off x="15348367" y="9766263"/>
              <a:ext cx="4617379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F5070F8C-C67A-3841-96F8-6DDB32399958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9532263-F839-D247-A4AA-1E60D25D051B}"/>
              </a:ext>
            </a:extLst>
          </p:cNvPr>
          <p:cNvGrpSpPr/>
          <p:nvPr/>
        </p:nvGrpSpPr>
        <p:grpSpPr>
          <a:xfrm flipH="1">
            <a:off x="2818445" y="4629919"/>
            <a:ext cx="4617379" cy="2263741"/>
            <a:chOff x="15348367" y="9117195"/>
            <a:chExt cx="4617379" cy="2263741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944EC1B5-4F5C-F644-805A-AB1A22844784}"/>
                </a:ext>
              </a:extLst>
            </p:cNvPr>
            <p:cNvSpPr txBox="1"/>
            <p:nvPr/>
          </p:nvSpPr>
          <p:spPr>
            <a:xfrm>
              <a:off x="15348367" y="9766263"/>
              <a:ext cx="4617379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901A9BD-AAC4-CD44-9095-101196C44388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8A4C63D-E781-A14F-8C4C-ABA055C51307}"/>
              </a:ext>
            </a:extLst>
          </p:cNvPr>
          <p:cNvGrpSpPr/>
          <p:nvPr/>
        </p:nvGrpSpPr>
        <p:grpSpPr>
          <a:xfrm flipH="1">
            <a:off x="2755105" y="9975206"/>
            <a:ext cx="4617379" cy="2263741"/>
            <a:chOff x="15348367" y="9117195"/>
            <a:chExt cx="4617379" cy="226374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A15A803-4EFC-C545-A465-5AE65FCAA1A1}"/>
                </a:ext>
              </a:extLst>
            </p:cNvPr>
            <p:cNvSpPr txBox="1"/>
            <p:nvPr/>
          </p:nvSpPr>
          <p:spPr>
            <a:xfrm>
              <a:off x="15348367" y="9766263"/>
              <a:ext cx="4617379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1B548FA-BE2D-A247-9DCD-1451CA9DBEDE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029700E-A847-6545-AA8C-5B2A9B2D9A47}"/>
              </a:ext>
            </a:extLst>
          </p:cNvPr>
          <p:cNvGrpSpPr/>
          <p:nvPr/>
        </p:nvGrpSpPr>
        <p:grpSpPr>
          <a:xfrm>
            <a:off x="14396877" y="5883708"/>
            <a:ext cx="524471" cy="1075494"/>
            <a:chOff x="6126163" y="2070100"/>
            <a:chExt cx="1755775" cy="3600450"/>
          </a:xfrm>
          <a:solidFill>
            <a:schemeClr val="bg1"/>
          </a:solidFill>
        </p:grpSpPr>
        <p:sp>
          <p:nvSpPr>
            <p:cNvPr id="161" name="Freeform 1">
              <a:extLst>
                <a:ext uri="{FF2B5EF4-FFF2-40B4-BE49-F238E27FC236}">
                  <a16:creationId xmlns:a16="http://schemas.microsoft.com/office/drawing/2014/main" id="{81DFD6F5-15F9-BD48-B902-B5ED315C2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">
              <a:extLst>
                <a:ext uri="{FF2B5EF4-FFF2-40B4-BE49-F238E27FC236}">
                  <a16:creationId xmlns:a16="http://schemas.microsoft.com/office/drawing/2014/main" id="{7E4B37E4-0991-2143-B78F-319FEA4BC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55D20A-2FDB-4D47-A18B-A70EAE7E17E2}"/>
              </a:ext>
            </a:extLst>
          </p:cNvPr>
          <p:cNvGrpSpPr/>
          <p:nvPr/>
        </p:nvGrpSpPr>
        <p:grpSpPr>
          <a:xfrm>
            <a:off x="10175826" y="5861342"/>
            <a:ext cx="528796" cy="1075497"/>
            <a:chOff x="1625600" y="2216150"/>
            <a:chExt cx="1687513" cy="3432175"/>
          </a:xfrm>
          <a:solidFill>
            <a:schemeClr val="bg1"/>
          </a:solidFill>
        </p:grpSpPr>
        <p:sp>
          <p:nvSpPr>
            <p:cNvPr id="164" name="Freeform 3">
              <a:extLst>
                <a:ext uri="{FF2B5EF4-FFF2-40B4-BE49-F238E27FC236}">
                  <a16:creationId xmlns:a16="http://schemas.microsoft.com/office/drawing/2014/main" id="{0F151E2A-E32F-854D-9665-FB5BF4897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4">
              <a:extLst>
                <a:ext uri="{FF2B5EF4-FFF2-40B4-BE49-F238E27FC236}">
                  <a16:creationId xmlns:a16="http://schemas.microsoft.com/office/drawing/2014/main" id="{232130B8-DD57-8F4D-B0E5-980FFED33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D135475-0BAD-8645-B731-1E7837016AEE}"/>
              </a:ext>
            </a:extLst>
          </p:cNvPr>
          <p:cNvGrpSpPr/>
          <p:nvPr/>
        </p:nvGrpSpPr>
        <p:grpSpPr>
          <a:xfrm>
            <a:off x="9962407" y="10040089"/>
            <a:ext cx="1002189" cy="1075494"/>
            <a:chOff x="7956285" y="15008448"/>
            <a:chExt cx="1180291" cy="1266624"/>
          </a:xfrm>
          <a:solidFill>
            <a:schemeClr val="bg1"/>
          </a:solidFill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E1DC63E-3775-1B4C-A3DA-16AAD7417886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171" name="Freeform 1">
                <a:extLst>
                  <a:ext uri="{FF2B5EF4-FFF2-40B4-BE49-F238E27FC236}">
                    <a16:creationId xmlns:a16="http://schemas.microsoft.com/office/drawing/2014/main" id="{93CDA44A-6B94-7B4A-820A-552FBF229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Freeform 2">
                <a:extLst>
                  <a:ext uri="{FF2B5EF4-FFF2-40B4-BE49-F238E27FC236}">
                    <a16:creationId xmlns:a16="http://schemas.microsoft.com/office/drawing/2014/main" id="{AE7EC31E-3757-B547-BC82-026993B01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50DE600-2775-4A42-B8AF-804F5A3C8B70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69" name="Freeform 3">
                <a:extLst>
                  <a:ext uri="{FF2B5EF4-FFF2-40B4-BE49-F238E27FC236}">
                    <a16:creationId xmlns:a16="http://schemas.microsoft.com/office/drawing/2014/main" id="{D68D38FB-C200-2E4A-AD37-0A8D6E0FE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Freeform 4">
                <a:extLst>
                  <a:ext uri="{FF2B5EF4-FFF2-40B4-BE49-F238E27FC236}">
                    <a16:creationId xmlns:a16="http://schemas.microsoft.com/office/drawing/2014/main" id="{80DDA786-87D1-224C-81C9-060B0528F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5970F2C-38D4-A144-B257-5D81945CBF98}"/>
              </a:ext>
            </a:extLst>
          </p:cNvPr>
          <p:cNvGrpSpPr/>
          <p:nvPr/>
        </p:nvGrpSpPr>
        <p:grpSpPr>
          <a:xfrm>
            <a:off x="14198098" y="10040090"/>
            <a:ext cx="899844" cy="1075493"/>
            <a:chOff x="9924641" y="8834777"/>
            <a:chExt cx="1059757" cy="1266624"/>
          </a:xfrm>
          <a:solidFill>
            <a:schemeClr val="bg1"/>
          </a:solidFill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CCE5429-DB5F-894E-9A4A-64F50F091777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78" name="Freeform 3">
                <a:extLst>
                  <a:ext uri="{FF2B5EF4-FFF2-40B4-BE49-F238E27FC236}">
                    <a16:creationId xmlns:a16="http://schemas.microsoft.com/office/drawing/2014/main" id="{938C4350-4B42-B94E-B636-A36BB40E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Freeform 4">
                <a:extLst>
                  <a:ext uri="{FF2B5EF4-FFF2-40B4-BE49-F238E27FC236}">
                    <a16:creationId xmlns:a16="http://schemas.microsoft.com/office/drawing/2014/main" id="{47C630C3-DF2B-0546-9F00-FD1BAD5A8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C7179C2-6708-444D-89DF-5D52F5C95A43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176" name="Freeform 1">
                <a:extLst>
                  <a:ext uri="{FF2B5EF4-FFF2-40B4-BE49-F238E27FC236}">
                    <a16:creationId xmlns:a16="http://schemas.microsoft.com/office/drawing/2014/main" id="{A85A8094-84CB-504F-8432-F4A59422E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Freeform 2">
                <a:extLst>
                  <a:ext uri="{FF2B5EF4-FFF2-40B4-BE49-F238E27FC236}">
                    <a16:creationId xmlns:a16="http://schemas.microsoft.com/office/drawing/2014/main" id="{8A932AC7-8D25-ED40-A871-E7F651D3C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FDEE0C-3343-D04D-BC8A-A2D66FE9BF3D}"/>
              </a:ext>
            </a:extLst>
          </p:cNvPr>
          <p:cNvGrpSpPr/>
          <p:nvPr/>
        </p:nvGrpSpPr>
        <p:grpSpPr>
          <a:xfrm>
            <a:off x="10904406" y="6857094"/>
            <a:ext cx="3298177" cy="3280734"/>
            <a:chOff x="10872511" y="6889436"/>
            <a:chExt cx="3365052" cy="33472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93418A-8E99-D24F-B6A0-EFDD04EB0FF3}"/>
                </a:ext>
              </a:extLst>
            </p:cNvPr>
            <p:cNvGrpSpPr/>
            <p:nvPr/>
          </p:nvGrpSpPr>
          <p:grpSpPr>
            <a:xfrm>
              <a:off x="10872511" y="6889436"/>
              <a:ext cx="3365052" cy="1669034"/>
              <a:chOff x="10814872" y="6916118"/>
              <a:chExt cx="3257457" cy="1615669"/>
            </a:xfrm>
          </p:grpSpPr>
          <p:sp>
            <p:nvSpPr>
              <p:cNvPr id="180" name="Freeform 441">
                <a:extLst>
                  <a:ext uri="{FF2B5EF4-FFF2-40B4-BE49-F238E27FC236}">
                    <a16:creationId xmlns:a16="http://schemas.microsoft.com/office/drawing/2014/main" id="{DB323115-7C3C-4042-A7FC-10D598C48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4872" y="6916118"/>
                <a:ext cx="1628549" cy="1615669"/>
              </a:xfrm>
              <a:custGeom>
                <a:avLst/>
                <a:gdLst>
                  <a:gd name="T0" fmla="*/ 558 w 1116"/>
                  <a:gd name="T1" fmla="*/ 1105 h 1106"/>
                  <a:gd name="T2" fmla="*/ 558 w 1116"/>
                  <a:gd name="T3" fmla="*/ 1105 h 1106"/>
                  <a:gd name="T4" fmla="*/ 0 w 1116"/>
                  <a:gd name="T5" fmla="*/ 549 h 1106"/>
                  <a:gd name="T6" fmla="*/ 558 w 1116"/>
                  <a:gd name="T7" fmla="*/ 0 h 1106"/>
                  <a:gd name="T8" fmla="*/ 1115 w 1116"/>
                  <a:gd name="T9" fmla="*/ 549 h 1106"/>
                  <a:gd name="T10" fmla="*/ 558 w 1116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6">
                    <a:moveTo>
                      <a:pt x="558" y="1105"/>
                    </a:moveTo>
                    <a:lnTo>
                      <a:pt x="558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4"/>
                      <a:pt x="864" y="1105"/>
                      <a:pt x="558" y="110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1" name="Freeform 441">
                <a:extLst>
                  <a:ext uri="{FF2B5EF4-FFF2-40B4-BE49-F238E27FC236}">
                    <a16:creationId xmlns:a16="http://schemas.microsoft.com/office/drawing/2014/main" id="{7C2661C2-1A7D-BC47-8027-164C54CC6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3780" y="6916118"/>
                <a:ext cx="1628549" cy="1615669"/>
              </a:xfrm>
              <a:custGeom>
                <a:avLst/>
                <a:gdLst>
                  <a:gd name="T0" fmla="*/ 558 w 1116"/>
                  <a:gd name="T1" fmla="*/ 1105 h 1106"/>
                  <a:gd name="T2" fmla="*/ 558 w 1116"/>
                  <a:gd name="T3" fmla="*/ 1105 h 1106"/>
                  <a:gd name="T4" fmla="*/ 0 w 1116"/>
                  <a:gd name="T5" fmla="*/ 549 h 1106"/>
                  <a:gd name="T6" fmla="*/ 558 w 1116"/>
                  <a:gd name="T7" fmla="*/ 0 h 1106"/>
                  <a:gd name="T8" fmla="*/ 1115 w 1116"/>
                  <a:gd name="T9" fmla="*/ 549 h 1106"/>
                  <a:gd name="T10" fmla="*/ 558 w 1116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6">
                    <a:moveTo>
                      <a:pt x="558" y="1105"/>
                    </a:moveTo>
                    <a:lnTo>
                      <a:pt x="558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4"/>
                      <a:pt x="864" y="1105"/>
                      <a:pt x="558" y="110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B0721C5-8590-F549-B46F-13F465AAA501}"/>
                </a:ext>
              </a:extLst>
            </p:cNvPr>
            <p:cNvGrpSpPr/>
            <p:nvPr/>
          </p:nvGrpSpPr>
          <p:grpSpPr>
            <a:xfrm>
              <a:off x="10872511" y="8567657"/>
              <a:ext cx="3365052" cy="1669034"/>
              <a:chOff x="10814872" y="6916118"/>
              <a:chExt cx="3257457" cy="1615669"/>
            </a:xfrm>
          </p:grpSpPr>
          <p:sp>
            <p:nvSpPr>
              <p:cNvPr id="183" name="Freeform 441">
                <a:extLst>
                  <a:ext uri="{FF2B5EF4-FFF2-40B4-BE49-F238E27FC236}">
                    <a16:creationId xmlns:a16="http://schemas.microsoft.com/office/drawing/2014/main" id="{D40E0FF1-BFFB-CE4F-9933-C89B02116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4872" y="6916118"/>
                <a:ext cx="1628549" cy="1615669"/>
              </a:xfrm>
              <a:custGeom>
                <a:avLst/>
                <a:gdLst>
                  <a:gd name="T0" fmla="*/ 558 w 1116"/>
                  <a:gd name="T1" fmla="*/ 1105 h 1106"/>
                  <a:gd name="T2" fmla="*/ 558 w 1116"/>
                  <a:gd name="T3" fmla="*/ 1105 h 1106"/>
                  <a:gd name="T4" fmla="*/ 0 w 1116"/>
                  <a:gd name="T5" fmla="*/ 549 h 1106"/>
                  <a:gd name="T6" fmla="*/ 558 w 1116"/>
                  <a:gd name="T7" fmla="*/ 0 h 1106"/>
                  <a:gd name="T8" fmla="*/ 1115 w 1116"/>
                  <a:gd name="T9" fmla="*/ 549 h 1106"/>
                  <a:gd name="T10" fmla="*/ 558 w 1116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6">
                    <a:moveTo>
                      <a:pt x="558" y="1105"/>
                    </a:moveTo>
                    <a:lnTo>
                      <a:pt x="558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4"/>
                      <a:pt x="864" y="1105"/>
                      <a:pt x="558" y="110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84" name="Freeform 441">
                <a:extLst>
                  <a:ext uri="{FF2B5EF4-FFF2-40B4-BE49-F238E27FC236}">
                    <a16:creationId xmlns:a16="http://schemas.microsoft.com/office/drawing/2014/main" id="{D0A78E4F-52FC-FE46-B611-FB5103D0A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3780" y="6916118"/>
                <a:ext cx="1628549" cy="1615669"/>
              </a:xfrm>
              <a:custGeom>
                <a:avLst/>
                <a:gdLst>
                  <a:gd name="T0" fmla="*/ 558 w 1116"/>
                  <a:gd name="T1" fmla="*/ 1105 h 1106"/>
                  <a:gd name="T2" fmla="*/ 558 w 1116"/>
                  <a:gd name="T3" fmla="*/ 1105 h 1106"/>
                  <a:gd name="T4" fmla="*/ 0 w 1116"/>
                  <a:gd name="T5" fmla="*/ 549 h 1106"/>
                  <a:gd name="T6" fmla="*/ 558 w 1116"/>
                  <a:gd name="T7" fmla="*/ 0 h 1106"/>
                  <a:gd name="T8" fmla="*/ 1115 w 1116"/>
                  <a:gd name="T9" fmla="*/ 549 h 1106"/>
                  <a:gd name="T10" fmla="*/ 558 w 1116"/>
                  <a:gd name="T11" fmla="*/ 1105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6" h="1106">
                    <a:moveTo>
                      <a:pt x="558" y="1105"/>
                    </a:moveTo>
                    <a:lnTo>
                      <a:pt x="558" y="1105"/>
                    </a:lnTo>
                    <a:cubicBezTo>
                      <a:pt x="252" y="1105"/>
                      <a:pt x="0" y="854"/>
                      <a:pt x="0" y="549"/>
                    </a:cubicBezTo>
                    <a:cubicBezTo>
                      <a:pt x="0" y="243"/>
                      <a:pt x="252" y="0"/>
                      <a:pt x="558" y="0"/>
                    </a:cubicBezTo>
                    <a:cubicBezTo>
                      <a:pt x="864" y="0"/>
                      <a:pt x="1115" y="243"/>
                      <a:pt x="1115" y="549"/>
                    </a:cubicBezTo>
                    <a:cubicBezTo>
                      <a:pt x="1115" y="854"/>
                      <a:pt x="864" y="1105"/>
                      <a:pt x="558" y="110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441F8C7-4E93-6D4C-AD2C-E16E58D3BBD1}"/>
              </a:ext>
            </a:extLst>
          </p:cNvPr>
          <p:cNvSpPr/>
          <p:nvPr/>
        </p:nvSpPr>
        <p:spPr>
          <a:xfrm>
            <a:off x="11037994" y="7318937"/>
            <a:ext cx="1381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06AE366-9388-3740-A055-A176B3481DDC}"/>
              </a:ext>
            </a:extLst>
          </p:cNvPr>
          <p:cNvSpPr/>
          <p:nvPr/>
        </p:nvSpPr>
        <p:spPr>
          <a:xfrm>
            <a:off x="12684274" y="7318937"/>
            <a:ext cx="1381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70%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04D1438-9128-D64D-B303-0D8C36492CF0}"/>
              </a:ext>
            </a:extLst>
          </p:cNvPr>
          <p:cNvSpPr/>
          <p:nvPr/>
        </p:nvSpPr>
        <p:spPr>
          <a:xfrm>
            <a:off x="11037994" y="8977920"/>
            <a:ext cx="1381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10%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A9B5E2A-003F-E645-875F-B34C89B268BB}"/>
              </a:ext>
            </a:extLst>
          </p:cNvPr>
          <p:cNvSpPr/>
          <p:nvPr/>
        </p:nvSpPr>
        <p:spPr>
          <a:xfrm>
            <a:off x="12684274" y="8977920"/>
            <a:ext cx="1381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50%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96" name="Grupo 349">
            <a:extLst>
              <a:ext uri="{FF2B5EF4-FFF2-40B4-BE49-F238E27FC236}">
                <a16:creationId xmlns:a16="http://schemas.microsoft.com/office/drawing/2014/main" id="{7CD43D1C-D599-134D-8B0B-90DADF6368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97" name="CuadroTexto 350">
              <a:extLst>
                <a:ext uri="{FF2B5EF4-FFF2-40B4-BE49-F238E27FC236}">
                  <a16:creationId xmlns:a16="http://schemas.microsoft.com/office/drawing/2014/main" id="{290CE599-4A56-0443-91FB-EAD7B495E785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98" name="CuadroTexto 351">
              <a:extLst>
                <a:ext uri="{FF2B5EF4-FFF2-40B4-BE49-F238E27FC236}">
                  <a16:creationId xmlns:a16="http://schemas.microsoft.com/office/drawing/2014/main" id="{BA594D36-2140-1D4A-944C-EE912F30B38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5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D67B559-238C-0747-8960-32A6BF7B21E6}"/>
              </a:ext>
            </a:extLst>
          </p:cNvPr>
          <p:cNvGrpSpPr/>
          <p:nvPr/>
        </p:nvGrpSpPr>
        <p:grpSpPr>
          <a:xfrm>
            <a:off x="3244850" y="3609369"/>
            <a:ext cx="17887950" cy="9361586"/>
            <a:chOff x="3843499" y="3719582"/>
            <a:chExt cx="16665619" cy="8244192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194" name="Freeform 781">
              <a:extLst>
                <a:ext uri="{FF2B5EF4-FFF2-40B4-BE49-F238E27FC236}">
                  <a16:creationId xmlns:a16="http://schemas.microsoft.com/office/drawing/2014/main" id="{E6BE00C2-D8B4-624C-A94F-1179938B0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5" name="Freeform 403">
              <a:extLst>
                <a:ext uri="{FF2B5EF4-FFF2-40B4-BE49-F238E27FC236}">
                  <a16:creationId xmlns:a16="http://schemas.microsoft.com/office/drawing/2014/main" id="{67FE94E4-5567-144D-B713-CA00AFE32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6" name="Freeform 404">
              <a:extLst>
                <a:ext uri="{FF2B5EF4-FFF2-40B4-BE49-F238E27FC236}">
                  <a16:creationId xmlns:a16="http://schemas.microsoft.com/office/drawing/2014/main" id="{218E58B0-8F82-2E45-BBC0-853C57DF8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7" name="Freeform 405">
              <a:extLst>
                <a:ext uri="{FF2B5EF4-FFF2-40B4-BE49-F238E27FC236}">
                  <a16:creationId xmlns:a16="http://schemas.microsoft.com/office/drawing/2014/main" id="{60132234-DEDA-AF42-A2A5-50EC25643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8" name="Freeform 406">
              <a:extLst>
                <a:ext uri="{FF2B5EF4-FFF2-40B4-BE49-F238E27FC236}">
                  <a16:creationId xmlns:a16="http://schemas.microsoft.com/office/drawing/2014/main" id="{F8ECDB0C-F622-B64D-A1A9-411D91A69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199" name="Freeform 407">
              <a:extLst>
                <a:ext uri="{FF2B5EF4-FFF2-40B4-BE49-F238E27FC236}">
                  <a16:creationId xmlns:a16="http://schemas.microsoft.com/office/drawing/2014/main" id="{8EE99FA8-6A60-5B4F-A4DC-E713C917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0" name="Freeform 408">
              <a:extLst>
                <a:ext uri="{FF2B5EF4-FFF2-40B4-BE49-F238E27FC236}">
                  <a16:creationId xmlns:a16="http://schemas.microsoft.com/office/drawing/2014/main" id="{5E28A2C2-35C8-2B48-A293-5601CB4B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1" name="Freeform 409">
              <a:extLst>
                <a:ext uri="{FF2B5EF4-FFF2-40B4-BE49-F238E27FC236}">
                  <a16:creationId xmlns:a16="http://schemas.microsoft.com/office/drawing/2014/main" id="{94363F28-954D-7B45-BE68-BDB0EF0EA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2" name="Freeform 410">
              <a:extLst>
                <a:ext uri="{FF2B5EF4-FFF2-40B4-BE49-F238E27FC236}">
                  <a16:creationId xmlns:a16="http://schemas.microsoft.com/office/drawing/2014/main" id="{99668B60-0080-834F-A707-CD40B811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3" name="Freeform 411">
              <a:extLst>
                <a:ext uri="{FF2B5EF4-FFF2-40B4-BE49-F238E27FC236}">
                  <a16:creationId xmlns:a16="http://schemas.microsoft.com/office/drawing/2014/main" id="{6FC1B8F4-9FB2-2D46-AF39-DC6E407D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4" name="Freeform 412">
              <a:extLst>
                <a:ext uri="{FF2B5EF4-FFF2-40B4-BE49-F238E27FC236}">
                  <a16:creationId xmlns:a16="http://schemas.microsoft.com/office/drawing/2014/main" id="{809CA83F-135C-7145-B71F-A2C31AD22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5" name="Freeform 413">
              <a:extLst>
                <a:ext uri="{FF2B5EF4-FFF2-40B4-BE49-F238E27FC236}">
                  <a16:creationId xmlns:a16="http://schemas.microsoft.com/office/drawing/2014/main" id="{69E198D3-038C-6846-89DB-A9F5B400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6" name="Freeform 414">
              <a:extLst>
                <a:ext uri="{FF2B5EF4-FFF2-40B4-BE49-F238E27FC236}">
                  <a16:creationId xmlns:a16="http://schemas.microsoft.com/office/drawing/2014/main" id="{99F15FDE-8D9A-B044-8ACC-2349E49B2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7" name="Freeform 415">
              <a:extLst>
                <a:ext uri="{FF2B5EF4-FFF2-40B4-BE49-F238E27FC236}">
                  <a16:creationId xmlns:a16="http://schemas.microsoft.com/office/drawing/2014/main" id="{3FB093CD-ECC7-0B42-9E27-ABEF53D03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8" name="Freeform 416">
              <a:extLst>
                <a:ext uri="{FF2B5EF4-FFF2-40B4-BE49-F238E27FC236}">
                  <a16:creationId xmlns:a16="http://schemas.microsoft.com/office/drawing/2014/main" id="{AF56FAD6-7479-F146-9C7D-18B6D68C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09" name="Freeform 417">
              <a:extLst>
                <a:ext uri="{FF2B5EF4-FFF2-40B4-BE49-F238E27FC236}">
                  <a16:creationId xmlns:a16="http://schemas.microsoft.com/office/drawing/2014/main" id="{3C4C864F-724D-0E40-93D1-56F975395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0" name="Freeform 418">
              <a:extLst>
                <a:ext uri="{FF2B5EF4-FFF2-40B4-BE49-F238E27FC236}">
                  <a16:creationId xmlns:a16="http://schemas.microsoft.com/office/drawing/2014/main" id="{7E480E81-F8FC-5048-ACF3-970E2B99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1" name="Freeform 419">
              <a:extLst>
                <a:ext uri="{FF2B5EF4-FFF2-40B4-BE49-F238E27FC236}">
                  <a16:creationId xmlns:a16="http://schemas.microsoft.com/office/drawing/2014/main" id="{31F67FD0-EF76-2F43-A0BB-6CB72459A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2" name="Freeform 420">
              <a:extLst>
                <a:ext uri="{FF2B5EF4-FFF2-40B4-BE49-F238E27FC236}">
                  <a16:creationId xmlns:a16="http://schemas.microsoft.com/office/drawing/2014/main" id="{053E624F-BA13-5340-B7A6-BD3FDEFEF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3" name="Freeform 421">
              <a:extLst>
                <a:ext uri="{FF2B5EF4-FFF2-40B4-BE49-F238E27FC236}">
                  <a16:creationId xmlns:a16="http://schemas.microsoft.com/office/drawing/2014/main" id="{77AB2E40-239F-CF44-A168-52C1A3A23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4" name="Freeform 422">
              <a:extLst>
                <a:ext uri="{FF2B5EF4-FFF2-40B4-BE49-F238E27FC236}">
                  <a16:creationId xmlns:a16="http://schemas.microsoft.com/office/drawing/2014/main" id="{6AA3E3E6-9DEF-7B49-B7A3-41346F14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5" name="Freeform 423">
              <a:extLst>
                <a:ext uri="{FF2B5EF4-FFF2-40B4-BE49-F238E27FC236}">
                  <a16:creationId xmlns:a16="http://schemas.microsoft.com/office/drawing/2014/main" id="{E4A0FF4E-D834-BE44-8C31-BFED8A30B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6" name="Freeform 424">
              <a:extLst>
                <a:ext uri="{FF2B5EF4-FFF2-40B4-BE49-F238E27FC236}">
                  <a16:creationId xmlns:a16="http://schemas.microsoft.com/office/drawing/2014/main" id="{DC359F2C-93B6-8B42-93E2-8539C2E5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7" name="Freeform 425">
              <a:extLst>
                <a:ext uri="{FF2B5EF4-FFF2-40B4-BE49-F238E27FC236}">
                  <a16:creationId xmlns:a16="http://schemas.microsoft.com/office/drawing/2014/main" id="{2820ADAA-F0F6-2349-B000-E272B2170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8" name="Freeform 426">
              <a:extLst>
                <a:ext uri="{FF2B5EF4-FFF2-40B4-BE49-F238E27FC236}">
                  <a16:creationId xmlns:a16="http://schemas.microsoft.com/office/drawing/2014/main" id="{6081322A-2805-5D48-8CFB-F988BCC50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19" name="Freeform 427">
              <a:extLst>
                <a:ext uri="{FF2B5EF4-FFF2-40B4-BE49-F238E27FC236}">
                  <a16:creationId xmlns:a16="http://schemas.microsoft.com/office/drawing/2014/main" id="{409C819E-8AFF-4A4D-BA6C-B6A44A09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0" name="Freeform 428">
              <a:extLst>
                <a:ext uri="{FF2B5EF4-FFF2-40B4-BE49-F238E27FC236}">
                  <a16:creationId xmlns:a16="http://schemas.microsoft.com/office/drawing/2014/main" id="{E7C3BBFD-8423-2145-866A-88E48378B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1" name="Freeform 429">
              <a:extLst>
                <a:ext uri="{FF2B5EF4-FFF2-40B4-BE49-F238E27FC236}">
                  <a16:creationId xmlns:a16="http://schemas.microsoft.com/office/drawing/2014/main" id="{5ECE06E2-B1F2-4C4B-8FE4-11A1D2E00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424A7A32-D402-454B-8270-34EA2E1020B4}"/>
                </a:ext>
              </a:extLst>
            </p:cNvPr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grpFill/>
          </p:grpSpPr>
          <p:sp>
            <p:nvSpPr>
              <p:cNvPr id="587" name="Freeform 430">
                <a:extLst>
                  <a:ext uri="{FF2B5EF4-FFF2-40B4-BE49-F238E27FC236}">
                    <a16:creationId xmlns:a16="http://schemas.microsoft.com/office/drawing/2014/main" id="{FE169EA9-1E4D-5F4A-8349-7938143C2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8" name="Freeform 431">
                <a:extLst>
                  <a:ext uri="{FF2B5EF4-FFF2-40B4-BE49-F238E27FC236}">
                    <a16:creationId xmlns:a16="http://schemas.microsoft.com/office/drawing/2014/main" id="{5D5C06DB-1E48-9A4F-88A2-A78FAE85D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sp>
          <p:nvSpPr>
            <p:cNvPr id="223" name="Freeform 432">
              <a:extLst>
                <a:ext uri="{FF2B5EF4-FFF2-40B4-BE49-F238E27FC236}">
                  <a16:creationId xmlns:a16="http://schemas.microsoft.com/office/drawing/2014/main" id="{293D8218-CF11-1C4F-A36F-2383D9DAD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4" name="Freeform 433">
              <a:extLst>
                <a:ext uri="{FF2B5EF4-FFF2-40B4-BE49-F238E27FC236}">
                  <a16:creationId xmlns:a16="http://schemas.microsoft.com/office/drawing/2014/main" id="{11E9CAD1-CD82-604B-AE47-013EE87E6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5" name="Freeform 434">
              <a:extLst>
                <a:ext uri="{FF2B5EF4-FFF2-40B4-BE49-F238E27FC236}">
                  <a16:creationId xmlns:a16="http://schemas.microsoft.com/office/drawing/2014/main" id="{C84BD80F-AE4A-D549-A7F8-2E793A5A0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6" name="Freeform 435">
              <a:extLst>
                <a:ext uri="{FF2B5EF4-FFF2-40B4-BE49-F238E27FC236}">
                  <a16:creationId xmlns:a16="http://schemas.microsoft.com/office/drawing/2014/main" id="{FEFB60FA-9402-0449-90F5-6E6A1896D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7" name="Freeform 436">
              <a:extLst>
                <a:ext uri="{FF2B5EF4-FFF2-40B4-BE49-F238E27FC236}">
                  <a16:creationId xmlns:a16="http://schemas.microsoft.com/office/drawing/2014/main" id="{E0B6E21F-3FCB-0C49-91B2-8F2EAA8EE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8" name="Freeform 437">
              <a:extLst>
                <a:ext uri="{FF2B5EF4-FFF2-40B4-BE49-F238E27FC236}">
                  <a16:creationId xmlns:a16="http://schemas.microsoft.com/office/drawing/2014/main" id="{502E8452-CE4F-F349-88C2-2EABE0796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29" name="Freeform 438">
              <a:extLst>
                <a:ext uri="{FF2B5EF4-FFF2-40B4-BE49-F238E27FC236}">
                  <a16:creationId xmlns:a16="http://schemas.microsoft.com/office/drawing/2014/main" id="{25C85E78-6A5A-854B-80D1-91AF34811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0" name="Freeform 439">
              <a:extLst>
                <a:ext uri="{FF2B5EF4-FFF2-40B4-BE49-F238E27FC236}">
                  <a16:creationId xmlns:a16="http://schemas.microsoft.com/office/drawing/2014/main" id="{B404663F-C169-5749-A2E7-47D9D1F77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1" name="Freeform 440">
              <a:extLst>
                <a:ext uri="{FF2B5EF4-FFF2-40B4-BE49-F238E27FC236}">
                  <a16:creationId xmlns:a16="http://schemas.microsoft.com/office/drawing/2014/main" id="{E00D9E3E-D563-4940-89C6-91F840FB0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2" name="Freeform 441">
              <a:extLst>
                <a:ext uri="{FF2B5EF4-FFF2-40B4-BE49-F238E27FC236}">
                  <a16:creationId xmlns:a16="http://schemas.microsoft.com/office/drawing/2014/main" id="{573A0816-F578-3E40-BDFD-AC3432B3D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3" name="Freeform 442">
              <a:extLst>
                <a:ext uri="{FF2B5EF4-FFF2-40B4-BE49-F238E27FC236}">
                  <a16:creationId xmlns:a16="http://schemas.microsoft.com/office/drawing/2014/main" id="{150595BF-7A85-EC41-BD34-F4FC08FF5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4" name="Freeform 443">
              <a:extLst>
                <a:ext uri="{FF2B5EF4-FFF2-40B4-BE49-F238E27FC236}">
                  <a16:creationId xmlns:a16="http://schemas.microsoft.com/office/drawing/2014/main" id="{14B6828D-FC79-DA4F-86E8-64A0E116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5" name="Freeform 444">
              <a:extLst>
                <a:ext uri="{FF2B5EF4-FFF2-40B4-BE49-F238E27FC236}">
                  <a16:creationId xmlns:a16="http://schemas.microsoft.com/office/drawing/2014/main" id="{BAC8379E-0477-8E47-8B31-77E9AE061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6" name="Freeform 445">
              <a:extLst>
                <a:ext uri="{FF2B5EF4-FFF2-40B4-BE49-F238E27FC236}">
                  <a16:creationId xmlns:a16="http://schemas.microsoft.com/office/drawing/2014/main" id="{1D0BE751-6E48-904B-AFB6-B53A2D337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7" name="Freeform 446">
              <a:extLst>
                <a:ext uri="{FF2B5EF4-FFF2-40B4-BE49-F238E27FC236}">
                  <a16:creationId xmlns:a16="http://schemas.microsoft.com/office/drawing/2014/main" id="{48D393D8-694D-F140-BF18-0B90FF3ED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8" name="Freeform 447">
              <a:extLst>
                <a:ext uri="{FF2B5EF4-FFF2-40B4-BE49-F238E27FC236}">
                  <a16:creationId xmlns:a16="http://schemas.microsoft.com/office/drawing/2014/main" id="{1FB278D2-B551-4042-8E7F-995B4EFFE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39" name="Freeform 448">
              <a:extLst>
                <a:ext uri="{FF2B5EF4-FFF2-40B4-BE49-F238E27FC236}">
                  <a16:creationId xmlns:a16="http://schemas.microsoft.com/office/drawing/2014/main" id="{B071FB67-3B0F-4E40-9590-AEA40D27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0" name="Freeform 449">
              <a:extLst>
                <a:ext uri="{FF2B5EF4-FFF2-40B4-BE49-F238E27FC236}">
                  <a16:creationId xmlns:a16="http://schemas.microsoft.com/office/drawing/2014/main" id="{68EEDD30-86EB-114C-A5CA-62F3496B1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1" name="Freeform 450">
              <a:extLst>
                <a:ext uri="{FF2B5EF4-FFF2-40B4-BE49-F238E27FC236}">
                  <a16:creationId xmlns:a16="http://schemas.microsoft.com/office/drawing/2014/main" id="{BD401296-B3DE-CE4B-ACFD-1973DFEC4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2" name="Freeform 451">
              <a:extLst>
                <a:ext uri="{FF2B5EF4-FFF2-40B4-BE49-F238E27FC236}">
                  <a16:creationId xmlns:a16="http://schemas.microsoft.com/office/drawing/2014/main" id="{22B32542-8352-C74B-BD17-45447B20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3" name="Freeform 452">
              <a:extLst>
                <a:ext uri="{FF2B5EF4-FFF2-40B4-BE49-F238E27FC236}">
                  <a16:creationId xmlns:a16="http://schemas.microsoft.com/office/drawing/2014/main" id="{998B68B6-98C0-2940-B4ED-389B9D2BF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4" name="Freeform 453">
              <a:extLst>
                <a:ext uri="{FF2B5EF4-FFF2-40B4-BE49-F238E27FC236}">
                  <a16:creationId xmlns:a16="http://schemas.microsoft.com/office/drawing/2014/main" id="{C0B75D48-6DAD-4A4E-92C4-08AD70D67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5" name="Freeform 454">
              <a:extLst>
                <a:ext uri="{FF2B5EF4-FFF2-40B4-BE49-F238E27FC236}">
                  <a16:creationId xmlns:a16="http://schemas.microsoft.com/office/drawing/2014/main" id="{C03669A2-2E89-9F4F-A0F4-8DE1DEB5E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6" name="Freeform 455">
              <a:extLst>
                <a:ext uri="{FF2B5EF4-FFF2-40B4-BE49-F238E27FC236}">
                  <a16:creationId xmlns:a16="http://schemas.microsoft.com/office/drawing/2014/main" id="{D7432A49-3CDC-6644-8A29-D11471C6D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7" name="Freeform 456">
              <a:extLst>
                <a:ext uri="{FF2B5EF4-FFF2-40B4-BE49-F238E27FC236}">
                  <a16:creationId xmlns:a16="http://schemas.microsoft.com/office/drawing/2014/main" id="{AAC6A743-16FB-B04B-B114-CF634ADF2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8" name="Freeform 457">
              <a:extLst>
                <a:ext uri="{FF2B5EF4-FFF2-40B4-BE49-F238E27FC236}">
                  <a16:creationId xmlns:a16="http://schemas.microsoft.com/office/drawing/2014/main" id="{CEC5C13E-9C29-FA49-AAAB-CE190C664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49" name="Freeform 458">
              <a:extLst>
                <a:ext uri="{FF2B5EF4-FFF2-40B4-BE49-F238E27FC236}">
                  <a16:creationId xmlns:a16="http://schemas.microsoft.com/office/drawing/2014/main" id="{CCF772A4-81D6-2149-AA1E-C752DBD79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0" name="Freeform 459">
              <a:extLst>
                <a:ext uri="{FF2B5EF4-FFF2-40B4-BE49-F238E27FC236}">
                  <a16:creationId xmlns:a16="http://schemas.microsoft.com/office/drawing/2014/main" id="{4AC62E41-DE05-8C49-A991-A107819BB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1" name="Freeform 460">
              <a:extLst>
                <a:ext uri="{FF2B5EF4-FFF2-40B4-BE49-F238E27FC236}">
                  <a16:creationId xmlns:a16="http://schemas.microsoft.com/office/drawing/2014/main" id="{34D45125-E648-4040-97EE-27FDDFC8A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2" name="Freeform 461">
              <a:extLst>
                <a:ext uri="{FF2B5EF4-FFF2-40B4-BE49-F238E27FC236}">
                  <a16:creationId xmlns:a16="http://schemas.microsoft.com/office/drawing/2014/main" id="{2782B919-5DC2-9745-9E6E-83A823192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3" name="Freeform 462">
              <a:extLst>
                <a:ext uri="{FF2B5EF4-FFF2-40B4-BE49-F238E27FC236}">
                  <a16:creationId xmlns:a16="http://schemas.microsoft.com/office/drawing/2014/main" id="{172627D1-9E69-C542-9965-C0499DE7E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4" name="Freeform 463">
              <a:extLst>
                <a:ext uri="{FF2B5EF4-FFF2-40B4-BE49-F238E27FC236}">
                  <a16:creationId xmlns:a16="http://schemas.microsoft.com/office/drawing/2014/main" id="{6DDC5769-05F4-1A45-9ED0-06B4ED27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5" name="Freeform 464">
              <a:extLst>
                <a:ext uri="{FF2B5EF4-FFF2-40B4-BE49-F238E27FC236}">
                  <a16:creationId xmlns:a16="http://schemas.microsoft.com/office/drawing/2014/main" id="{A89CFB76-6158-314B-A721-432C1C935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6" name="Freeform 465">
              <a:extLst>
                <a:ext uri="{FF2B5EF4-FFF2-40B4-BE49-F238E27FC236}">
                  <a16:creationId xmlns:a16="http://schemas.microsoft.com/office/drawing/2014/main" id="{D88B968F-55B0-4C44-83B4-33166B8C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7" name="Freeform 466">
              <a:extLst>
                <a:ext uri="{FF2B5EF4-FFF2-40B4-BE49-F238E27FC236}">
                  <a16:creationId xmlns:a16="http://schemas.microsoft.com/office/drawing/2014/main" id="{7173A478-F005-B641-8786-A21760920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8" name="Freeform 467">
              <a:extLst>
                <a:ext uri="{FF2B5EF4-FFF2-40B4-BE49-F238E27FC236}">
                  <a16:creationId xmlns:a16="http://schemas.microsoft.com/office/drawing/2014/main" id="{52F0DFB3-EF8A-EB4A-AC15-84907F52D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59" name="Freeform 468">
              <a:extLst>
                <a:ext uri="{FF2B5EF4-FFF2-40B4-BE49-F238E27FC236}">
                  <a16:creationId xmlns:a16="http://schemas.microsoft.com/office/drawing/2014/main" id="{BE0C2787-5118-B746-AF70-7C2FD5AD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0" name="Freeform 469">
              <a:extLst>
                <a:ext uri="{FF2B5EF4-FFF2-40B4-BE49-F238E27FC236}">
                  <a16:creationId xmlns:a16="http://schemas.microsoft.com/office/drawing/2014/main" id="{AF5ED146-D5F5-894D-A0EE-D537A907F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1" name="Freeform 470">
              <a:extLst>
                <a:ext uri="{FF2B5EF4-FFF2-40B4-BE49-F238E27FC236}">
                  <a16:creationId xmlns:a16="http://schemas.microsoft.com/office/drawing/2014/main" id="{DB4AE577-06C0-6446-B925-D8A5B2A87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2" name="Freeform 471">
              <a:extLst>
                <a:ext uri="{FF2B5EF4-FFF2-40B4-BE49-F238E27FC236}">
                  <a16:creationId xmlns:a16="http://schemas.microsoft.com/office/drawing/2014/main" id="{4981E9A0-9E42-7C4E-8EED-F3140DC71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3" name="Freeform 472">
              <a:extLst>
                <a:ext uri="{FF2B5EF4-FFF2-40B4-BE49-F238E27FC236}">
                  <a16:creationId xmlns:a16="http://schemas.microsoft.com/office/drawing/2014/main" id="{2F08F498-5DA9-7246-8796-E5093C35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4" name="Freeform 473">
              <a:extLst>
                <a:ext uri="{FF2B5EF4-FFF2-40B4-BE49-F238E27FC236}">
                  <a16:creationId xmlns:a16="http://schemas.microsoft.com/office/drawing/2014/main" id="{E6056E1E-15B2-8747-A532-7562974D8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5" name="Freeform 474">
              <a:extLst>
                <a:ext uri="{FF2B5EF4-FFF2-40B4-BE49-F238E27FC236}">
                  <a16:creationId xmlns:a16="http://schemas.microsoft.com/office/drawing/2014/main" id="{40A38AA4-B66B-AC4E-B3BE-48ECD8B00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6" name="Freeform 475">
              <a:extLst>
                <a:ext uri="{FF2B5EF4-FFF2-40B4-BE49-F238E27FC236}">
                  <a16:creationId xmlns:a16="http://schemas.microsoft.com/office/drawing/2014/main" id="{319582EE-DC88-9043-9ADD-D2669FF7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7" name="Freeform 476">
              <a:extLst>
                <a:ext uri="{FF2B5EF4-FFF2-40B4-BE49-F238E27FC236}">
                  <a16:creationId xmlns:a16="http://schemas.microsoft.com/office/drawing/2014/main" id="{F377670B-EF22-724B-9788-E103ED936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8" name="Freeform 477">
              <a:extLst>
                <a:ext uri="{FF2B5EF4-FFF2-40B4-BE49-F238E27FC236}">
                  <a16:creationId xmlns:a16="http://schemas.microsoft.com/office/drawing/2014/main" id="{AA8A8F6C-1206-BE47-A5E4-0EA425956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69" name="Freeform 478">
              <a:extLst>
                <a:ext uri="{FF2B5EF4-FFF2-40B4-BE49-F238E27FC236}">
                  <a16:creationId xmlns:a16="http://schemas.microsoft.com/office/drawing/2014/main" id="{1894DEE6-D1B9-3845-A91D-E6BCE70D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0" name="Freeform 479">
              <a:extLst>
                <a:ext uri="{FF2B5EF4-FFF2-40B4-BE49-F238E27FC236}">
                  <a16:creationId xmlns:a16="http://schemas.microsoft.com/office/drawing/2014/main" id="{BA18EA27-D2F6-B04C-A032-07363212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1" name="Freeform 480">
              <a:extLst>
                <a:ext uri="{FF2B5EF4-FFF2-40B4-BE49-F238E27FC236}">
                  <a16:creationId xmlns:a16="http://schemas.microsoft.com/office/drawing/2014/main" id="{81E5FA6D-3C33-534E-ABCB-C9964FD3B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2" name="Freeform 481">
              <a:extLst>
                <a:ext uri="{FF2B5EF4-FFF2-40B4-BE49-F238E27FC236}">
                  <a16:creationId xmlns:a16="http://schemas.microsoft.com/office/drawing/2014/main" id="{F8942E61-C577-4544-A799-1E51ED3C6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3" name="Freeform 482">
              <a:extLst>
                <a:ext uri="{FF2B5EF4-FFF2-40B4-BE49-F238E27FC236}">
                  <a16:creationId xmlns:a16="http://schemas.microsoft.com/office/drawing/2014/main" id="{5E4F32F2-39AF-424F-8583-DFCD38673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4" name="Freeform 483">
              <a:extLst>
                <a:ext uri="{FF2B5EF4-FFF2-40B4-BE49-F238E27FC236}">
                  <a16:creationId xmlns:a16="http://schemas.microsoft.com/office/drawing/2014/main" id="{F1B82938-7111-144D-8742-E94513B0F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5" name="Freeform 484">
              <a:extLst>
                <a:ext uri="{FF2B5EF4-FFF2-40B4-BE49-F238E27FC236}">
                  <a16:creationId xmlns:a16="http://schemas.microsoft.com/office/drawing/2014/main" id="{21E53E07-BD53-D845-ADA6-CBEA71C17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6" name="Freeform 485">
              <a:extLst>
                <a:ext uri="{FF2B5EF4-FFF2-40B4-BE49-F238E27FC236}">
                  <a16:creationId xmlns:a16="http://schemas.microsoft.com/office/drawing/2014/main" id="{011BEA8A-C533-8C4F-A422-ED2FD2048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7" name="Freeform 486">
              <a:extLst>
                <a:ext uri="{FF2B5EF4-FFF2-40B4-BE49-F238E27FC236}">
                  <a16:creationId xmlns:a16="http://schemas.microsoft.com/office/drawing/2014/main" id="{71B47DB5-2EB1-8B49-B6D3-84DFC91D8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8" name="Freeform 487">
              <a:extLst>
                <a:ext uri="{FF2B5EF4-FFF2-40B4-BE49-F238E27FC236}">
                  <a16:creationId xmlns:a16="http://schemas.microsoft.com/office/drawing/2014/main" id="{F0E86A19-C042-7D4A-8BE2-2BB4C02E9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79" name="Freeform 488">
              <a:extLst>
                <a:ext uri="{FF2B5EF4-FFF2-40B4-BE49-F238E27FC236}">
                  <a16:creationId xmlns:a16="http://schemas.microsoft.com/office/drawing/2014/main" id="{C0AE32ED-980E-104B-A327-C67F1EB9B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0" name="Freeform 489">
              <a:extLst>
                <a:ext uri="{FF2B5EF4-FFF2-40B4-BE49-F238E27FC236}">
                  <a16:creationId xmlns:a16="http://schemas.microsoft.com/office/drawing/2014/main" id="{D5FD7831-EDA4-9847-A981-535120CFC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1" name="Freeform 490">
              <a:extLst>
                <a:ext uri="{FF2B5EF4-FFF2-40B4-BE49-F238E27FC236}">
                  <a16:creationId xmlns:a16="http://schemas.microsoft.com/office/drawing/2014/main" id="{22231FD4-8D0A-8040-8E5C-EA08F433F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2" name="Freeform 491">
              <a:extLst>
                <a:ext uri="{FF2B5EF4-FFF2-40B4-BE49-F238E27FC236}">
                  <a16:creationId xmlns:a16="http://schemas.microsoft.com/office/drawing/2014/main" id="{B6980564-CDFE-6048-8D70-08B60C92F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3" name="Freeform 492">
              <a:extLst>
                <a:ext uri="{FF2B5EF4-FFF2-40B4-BE49-F238E27FC236}">
                  <a16:creationId xmlns:a16="http://schemas.microsoft.com/office/drawing/2014/main" id="{E6A704FF-88AC-7B4E-9EC5-71C3D3D91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4" name="Freeform 493">
              <a:extLst>
                <a:ext uri="{FF2B5EF4-FFF2-40B4-BE49-F238E27FC236}">
                  <a16:creationId xmlns:a16="http://schemas.microsoft.com/office/drawing/2014/main" id="{64386292-7F77-F140-ADED-18570E872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5" name="Freeform 494">
              <a:extLst>
                <a:ext uri="{FF2B5EF4-FFF2-40B4-BE49-F238E27FC236}">
                  <a16:creationId xmlns:a16="http://schemas.microsoft.com/office/drawing/2014/main" id="{068BF5C9-793B-1B4B-91E0-406B54A45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6" name="Freeform 495">
              <a:extLst>
                <a:ext uri="{FF2B5EF4-FFF2-40B4-BE49-F238E27FC236}">
                  <a16:creationId xmlns:a16="http://schemas.microsoft.com/office/drawing/2014/main" id="{B197352B-0D7B-A64B-811B-D3A7572B4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7" name="Freeform 496">
              <a:extLst>
                <a:ext uri="{FF2B5EF4-FFF2-40B4-BE49-F238E27FC236}">
                  <a16:creationId xmlns:a16="http://schemas.microsoft.com/office/drawing/2014/main" id="{C7523FC9-DE2A-DF48-8818-D189D278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8" name="Freeform 497">
              <a:extLst>
                <a:ext uri="{FF2B5EF4-FFF2-40B4-BE49-F238E27FC236}">
                  <a16:creationId xmlns:a16="http://schemas.microsoft.com/office/drawing/2014/main" id="{A434BA58-2204-F644-9061-C977670AF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89" name="Freeform 498">
              <a:extLst>
                <a:ext uri="{FF2B5EF4-FFF2-40B4-BE49-F238E27FC236}">
                  <a16:creationId xmlns:a16="http://schemas.microsoft.com/office/drawing/2014/main" id="{2B93F3D0-B546-444F-B708-A1137FB56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0" name="Freeform 499">
              <a:extLst>
                <a:ext uri="{FF2B5EF4-FFF2-40B4-BE49-F238E27FC236}">
                  <a16:creationId xmlns:a16="http://schemas.microsoft.com/office/drawing/2014/main" id="{CDC3E175-FAE8-5E4E-94BF-725BEA66A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1" name="Freeform 500">
              <a:extLst>
                <a:ext uri="{FF2B5EF4-FFF2-40B4-BE49-F238E27FC236}">
                  <a16:creationId xmlns:a16="http://schemas.microsoft.com/office/drawing/2014/main" id="{9CBB91C2-399F-694E-9792-72BCD8E53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2" name="Freeform 501">
              <a:extLst>
                <a:ext uri="{FF2B5EF4-FFF2-40B4-BE49-F238E27FC236}">
                  <a16:creationId xmlns:a16="http://schemas.microsoft.com/office/drawing/2014/main" id="{23680F53-4A73-0744-BEF6-3C617E23F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3" name="Freeform 502">
              <a:extLst>
                <a:ext uri="{FF2B5EF4-FFF2-40B4-BE49-F238E27FC236}">
                  <a16:creationId xmlns:a16="http://schemas.microsoft.com/office/drawing/2014/main" id="{96AC62A7-2029-1A44-83DD-CC5F473FB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4" name="Freeform 503">
              <a:extLst>
                <a:ext uri="{FF2B5EF4-FFF2-40B4-BE49-F238E27FC236}">
                  <a16:creationId xmlns:a16="http://schemas.microsoft.com/office/drawing/2014/main" id="{18206378-ACCA-8C4B-8089-CBC490D05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5" name="Freeform 504">
              <a:extLst>
                <a:ext uri="{FF2B5EF4-FFF2-40B4-BE49-F238E27FC236}">
                  <a16:creationId xmlns:a16="http://schemas.microsoft.com/office/drawing/2014/main" id="{9B335986-3308-EB4F-8818-4263D21E9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6" name="Freeform 505">
              <a:extLst>
                <a:ext uri="{FF2B5EF4-FFF2-40B4-BE49-F238E27FC236}">
                  <a16:creationId xmlns:a16="http://schemas.microsoft.com/office/drawing/2014/main" id="{A9912E4C-3DB2-CE44-B070-B2D27D712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7" name="Freeform 506">
              <a:extLst>
                <a:ext uri="{FF2B5EF4-FFF2-40B4-BE49-F238E27FC236}">
                  <a16:creationId xmlns:a16="http://schemas.microsoft.com/office/drawing/2014/main" id="{03B77E0B-0A84-0443-B79C-5ED15E2B2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8" name="Freeform 507">
              <a:extLst>
                <a:ext uri="{FF2B5EF4-FFF2-40B4-BE49-F238E27FC236}">
                  <a16:creationId xmlns:a16="http://schemas.microsoft.com/office/drawing/2014/main" id="{117EA272-746A-1D46-AE23-489B1D09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299" name="Freeform 508">
              <a:extLst>
                <a:ext uri="{FF2B5EF4-FFF2-40B4-BE49-F238E27FC236}">
                  <a16:creationId xmlns:a16="http://schemas.microsoft.com/office/drawing/2014/main" id="{7BEC653B-66EA-174A-BCF4-392315BAC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0" name="Freeform 509">
              <a:extLst>
                <a:ext uri="{FF2B5EF4-FFF2-40B4-BE49-F238E27FC236}">
                  <a16:creationId xmlns:a16="http://schemas.microsoft.com/office/drawing/2014/main" id="{0F086D53-C99F-634F-B602-009C78399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1" name="Freeform 510">
              <a:extLst>
                <a:ext uri="{FF2B5EF4-FFF2-40B4-BE49-F238E27FC236}">
                  <a16:creationId xmlns:a16="http://schemas.microsoft.com/office/drawing/2014/main" id="{8042C0DE-4CCA-B147-9396-4FBA3BA5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2" name="Freeform 511">
              <a:extLst>
                <a:ext uri="{FF2B5EF4-FFF2-40B4-BE49-F238E27FC236}">
                  <a16:creationId xmlns:a16="http://schemas.microsoft.com/office/drawing/2014/main" id="{F2421067-576D-AD49-9D16-E4E98D60F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3" name="Freeform 512">
              <a:extLst>
                <a:ext uri="{FF2B5EF4-FFF2-40B4-BE49-F238E27FC236}">
                  <a16:creationId xmlns:a16="http://schemas.microsoft.com/office/drawing/2014/main" id="{35A25467-8638-F849-B08B-EAA4F6D0B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4" name="Freeform 513">
              <a:extLst>
                <a:ext uri="{FF2B5EF4-FFF2-40B4-BE49-F238E27FC236}">
                  <a16:creationId xmlns:a16="http://schemas.microsoft.com/office/drawing/2014/main" id="{EBE708C8-43EB-7344-BD87-CFF364FD5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5" name="Freeform 514">
              <a:extLst>
                <a:ext uri="{FF2B5EF4-FFF2-40B4-BE49-F238E27FC236}">
                  <a16:creationId xmlns:a16="http://schemas.microsoft.com/office/drawing/2014/main" id="{EF8DEFA3-388E-AB4B-A54B-3EAF2410E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6" name="Freeform 515">
              <a:extLst>
                <a:ext uri="{FF2B5EF4-FFF2-40B4-BE49-F238E27FC236}">
                  <a16:creationId xmlns:a16="http://schemas.microsoft.com/office/drawing/2014/main" id="{78DE22A6-C12E-AF45-A763-7C7E1D55E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7" name="Freeform 516">
              <a:extLst>
                <a:ext uri="{FF2B5EF4-FFF2-40B4-BE49-F238E27FC236}">
                  <a16:creationId xmlns:a16="http://schemas.microsoft.com/office/drawing/2014/main" id="{DED57C5B-F6A1-3241-B88F-63351B671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8" name="Freeform 517">
              <a:extLst>
                <a:ext uri="{FF2B5EF4-FFF2-40B4-BE49-F238E27FC236}">
                  <a16:creationId xmlns:a16="http://schemas.microsoft.com/office/drawing/2014/main" id="{348CDD3C-FA38-BB43-B926-0208FA4E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09" name="Freeform 518">
              <a:extLst>
                <a:ext uri="{FF2B5EF4-FFF2-40B4-BE49-F238E27FC236}">
                  <a16:creationId xmlns:a16="http://schemas.microsoft.com/office/drawing/2014/main" id="{088E77C2-449F-2041-8490-7555C3351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0" name="Freeform 519">
              <a:extLst>
                <a:ext uri="{FF2B5EF4-FFF2-40B4-BE49-F238E27FC236}">
                  <a16:creationId xmlns:a16="http://schemas.microsoft.com/office/drawing/2014/main" id="{C4B040E3-C8EE-AC46-8BEC-525BA5BE0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1" name="Freeform 520">
              <a:extLst>
                <a:ext uri="{FF2B5EF4-FFF2-40B4-BE49-F238E27FC236}">
                  <a16:creationId xmlns:a16="http://schemas.microsoft.com/office/drawing/2014/main" id="{18DD1E8D-9BA2-4946-A61B-35A0043F8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2" name="Freeform 521">
              <a:extLst>
                <a:ext uri="{FF2B5EF4-FFF2-40B4-BE49-F238E27FC236}">
                  <a16:creationId xmlns:a16="http://schemas.microsoft.com/office/drawing/2014/main" id="{967992C8-073F-6645-93C9-BE92965E4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3" name="Freeform 522">
              <a:extLst>
                <a:ext uri="{FF2B5EF4-FFF2-40B4-BE49-F238E27FC236}">
                  <a16:creationId xmlns:a16="http://schemas.microsoft.com/office/drawing/2014/main" id="{B5206B24-E081-8146-B109-72AA3A6C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4" name="Freeform 523">
              <a:extLst>
                <a:ext uri="{FF2B5EF4-FFF2-40B4-BE49-F238E27FC236}">
                  <a16:creationId xmlns:a16="http://schemas.microsoft.com/office/drawing/2014/main" id="{701A50B6-7DF3-FF4E-8F00-97683F220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5" name="Freeform 524">
              <a:extLst>
                <a:ext uri="{FF2B5EF4-FFF2-40B4-BE49-F238E27FC236}">
                  <a16:creationId xmlns:a16="http://schemas.microsoft.com/office/drawing/2014/main" id="{94A15832-EA25-0E4D-92D7-40BF31126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6" name="Freeform 525">
              <a:extLst>
                <a:ext uri="{FF2B5EF4-FFF2-40B4-BE49-F238E27FC236}">
                  <a16:creationId xmlns:a16="http://schemas.microsoft.com/office/drawing/2014/main" id="{5CE4DC79-B0EC-CF4D-974A-2FB7D0663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7" name="Freeform 526">
              <a:extLst>
                <a:ext uri="{FF2B5EF4-FFF2-40B4-BE49-F238E27FC236}">
                  <a16:creationId xmlns:a16="http://schemas.microsoft.com/office/drawing/2014/main" id="{0E3FEB62-2943-4546-AE66-7F136922C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8" name="Freeform 527">
              <a:extLst>
                <a:ext uri="{FF2B5EF4-FFF2-40B4-BE49-F238E27FC236}">
                  <a16:creationId xmlns:a16="http://schemas.microsoft.com/office/drawing/2014/main" id="{08046C49-251B-E442-A97A-3DA0AA399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19" name="Freeform 528">
              <a:extLst>
                <a:ext uri="{FF2B5EF4-FFF2-40B4-BE49-F238E27FC236}">
                  <a16:creationId xmlns:a16="http://schemas.microsoft.com/office/drawing/2014/main" id="{88716AEF-B1D8-DF46-9B6B-CD376DB7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0" name="Freeform 529">
              <a:extLst>
                <a:ext uri="{FF2B5EF4-FFF2-40B4-BE49-F238E27FC236}">
                  <a16:creationId xmlns:a16="http://schemas.microsoft.com/office/drawing/2014/main" id="{3433B38E-19AF-E54C-9B3C-E9AAC49ED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1" name="Freeform 530">
              <a:extLst>
                <a:ext uri="{FF2B5EF4-FFF2-40B4-BE49-F238E27FC236}">
                  <a16:creationId xmlns:a16="http://schemas.microsoft.com/office/drawing/2014/main" id="{93D86A9D-EF32-BC40-9586-909290018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2" name="Freeform 531">
              <a:extLst>
                <a:ext uri="{FF2B5EF4-FFF2-40B4-BE49-F238E27FC236}">
                  <a16:creationId xmlns:a16="http://schemas.microsoft.com/office/drawing/2014/main" id="{AAAFB67C-0DCD-2D44-A4BE-78C59154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3" name="Freeform 532">
              <a:extLst>
                <a:ext uri="{FF2B5EF4-FFF2-40B4-BE49-F238E27FC236}">
                  <a16:creationId xmlns:a16="http://schemas.microsoft.com/office/drawing/2014/main" id="{4C7C517B-787A-744E-A0A8-CCDE87FAD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4" name="Freeform 533">
              <a:extLst>
                <a:ext uri="{FF2B5EF4-FFF2-40B4-BE49-F238E27FC236}">
                  <a16:creationId xmlns:a16="http://schemas.microsoft.com/office/drawing/2014/main" id="{3BF2000C-B344-804A-9A4A-8DD85BD9C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5" name="Freeform 534">
              <a:extLst>
                <a:ext uri="{FF2B5EF4-FFF2-40B4-BE49-F238E27FC236}">
                  <a16:creationId xmlns:a16="http://schemas.microsoft.com/office/drawing/2014/main" id="{B65B67AC-4B3C-CB4D-A9EB-C871AFEB2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6" name="Freeform 535">
              <a:extLst>
                <a:ext uri="{FF2B5EF4-FFF2-40B4-BE49-F238E27FC236}">
                  <a16:creationId xmlns:a16="http://schemas.microsoft.com/office/drawing/2014/main" id="{CB7E4748-B296-0043-92AF-7A6B75453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7" name="Freeform 536">
              <a:extLst>
                <a:ext uri="{FF2B5EF4-FFF2-40B4-BE49-F238E27FC236}">
                  <a16:creationId xmlns:a16="http://schemas.microsoft.com/office/drawing/2014/main" id="{3D3D226C-E147-D44A-857E-E83CE33D2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8" name="Freeform 537">
              <a:extLst>
                <a:ext uri="{FF2B5EF4-FFF2-40B4-BE49-F238E27FC236}">
                  <a16:creationId xmlns:a16="http://schemas.microsoft.com/office/drawing/2014/main" id="{FB0958A7-9537-2F4D-8CAB-A7EF75AC5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29" name="Freeform 538">
              <a:extLst>
                <a:ext uri="{FF2B5EF4-FFF2-40B4-BE49-F238E27FC236}">
                  <a16:creationId xmlns:a16="http://schemas.microsoft.com/office/drawing/2014/main" id="{FBF0DEB5-C397-7F49-9C21-5695831AE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0" name="Freeform 539">
              <a:extLst>
                <a:ext uri="{FF2B5EF4-FFF2-40B4-BE49-F238E27FC236}">
                  <a16:creationId xmlns:a16="http://schemas.microsoft.com/office/drawing/2014/main" id="{9B0C87B9-1A69-E947-9167-7E3B5645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1" name="Freeform 540">
              <a:extLst>
                <a:ext uri="{FF2B5EF4-FFF2-40B4-BE49-F238E27FC236}">
                  <a16:creationId xmlns:a16="http://schemas.microsoft.com/office/drawing/2014/main" id="{D5BC38EF-2819-D849-90A5-7EB5AA93B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2" name="Freeform 541">
              <a:extLst>
                <a:ext uri="{FF2B5EF4-FFF2-40B4-BE49-F238E27FC236}">
                  <a16:creationId xmlns:a16="http://schemas.microsoft.com/office/drawing/2014/main" id="{2F7EB274-5B23-5249-B1D4-BFFAB7407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3" name="Freeform 542">
              <a:extLst>
                <a:ext uri="{FF2B5EF4-FFF2-40B4-BE49-F238E27FC236}">
                  <a16:creationId xmlns:a16="http://schemas.microsoft.com/office/drawing/2014/main" id="{4F910D72-F90C-AD4E-8A65-4F702A852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4" name="Freeform 543">
              <a:extLst>
                <a:ext uri="{FF2B5EF4-FFF2-40B4-BE49-F238E27FC236}">
                  <a16:creationId xmlns:a16="http://schemas.microsoft.com/office/drawing/2014/main" id="{C1860F5A-A17E-EF44-A218-EFDF9FA9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5" name="Freeform 544">
              <a:extLst>
                <a:ext uri="{FF2B5EF4-FFF2-40B4-BE49-F238E27FC236}">
                  <a16:creationId xmlns:a16="http://schemas.microsoft.com/office/drawing/2014/main" id="{81C71928-BCFF-F146-A961-FA7A85EE8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6" name="Freeform 545">
              <a:extLst>
                <a:ext uri="{FF2B5EF4-FFF2-40B4-BE49-F238E27FC236}">
                  <a16:creationId xmlns:a16="http://schemas.microsoft.com/office/drawing/2014/main" id="{847FFF1B-6E1A-F948-8C56-95A5CE0C0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7" name="Freeform 546">
              <a:extLst>
                <a:ext uri="{FF2B5EF4-FFF2-40B4-BE49-F238E27FC236}">
                  <a16:creationId xmlns:a16="http://schemas.microsoft.com/office/drawing/2014/main" id="{1BFF1A93-15C1-C74E-8459-8A2BC417A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8" name="Freeform 547">
              <a:extLst>
                <a:ext uri="{FF2B5EF4-FFF2-40B4-BE49-F238E27FC236}">
                  <a16:creationId xmlns:a16="http://schemas.microsoft.com/office/drawing/2014/main" id="{770D1063-FBD0-6A41-AA84-4468A2D5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39" name="Freeform 548">
              <a:extLst>
                <a:ext uri="{FF2B5EF4-FFF2-40B4-BE49-F238E27FC236}">
                  <a16:creationId xmlns:a16="http://schemas.microsoft.com/office/drawing/2014/main" id="{EBCAE5E0-AE51-BC42-AC5C-49491EBD8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0" name="Freeform 549">
              <a:extLst>
                <a:ext uri="{FF2B5EF4-FFF2-40B4-BE49-F238E27FC236}">
                  <a16:creationId xmlns:a16="http://schemas.microsoft.com/office/drawing/2014/main" id="{77657453-C40D-074D-910A-56465E031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1" name="Freeform 550">
              <a:extLst>
                <a:ext uri="{FF2B5EF4-FFF2-40B4-BE49-F238E27FC236}">
                  <a16:creationId xmlns:a16="http://schemas.microsoft.com/office/drawing/2014/main" id="{FD3DB101-89A5-184C-9790-6AD23398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2" name="Freeform 551">
              <a:extLst>
                <a:ext uri="{FF2B5EF4-FFF2-40B4-BE49-F238E27FC236}">
                  <a16:creationId xmlns:a16="http://schemas.microsoft.com/office/drawing/2014/main" id="{6D17E9B8-60EF-0240-B313-9F9020CB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3" name="Freeform 552">
              <a:extLst>
                <a:ext uri="{FF2B5EF4-FFF2-40B4-BE49-F238E27FC236}">
                  <a16:creationId xmlns:a16="http://schemas.microsoft.com/office/drawing/2014/main" id="{59811D6B-FCDE-CA41-AF37-0AA334B1A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4" name="Freeform 553">
              <a:extLst>
                <a:ext uri="{FF2B5EF4-FFF2-40B4-BE49-F238E27FC236}">
                  <a16:creationId xmlns:a16="http://schemas.microsoft.com/office/drawing/2014/main" id="{4341614E-B652-8049-B6A5-BA42350AD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5" name="Freeform 554">
              <a:extLst>
                <a:ext uri="{FF2B5EF4-FFF2-40B4-BE49-F238E27FC236}">
                  <a16:creationId xmlns:a16="http://schemas.microsoft.com/office/drawing/2014/main" id="{1F50D71D-4065-7647-919F-C4AFF35CF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6" name="Freeform 555">
              <a:extLst>
                <a:ext uri="{FF2B5EF4-FFF2-40B4-BE49-F238E27FC236}">
                  <a16:creationId xmlns:a16="http://schemas.microsoft.com/office/drawing/2014/main" id="{06C55D60-705B-5148-A58D-946B088FE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7" name="Freeform 556">
              <a:extLst>
                <a:ext uri="{FF2B5EF4-FFF2-40B4-BE49-F238E27FC236}">
                  <a16:creationId xmlns:a16="http://schemas.microsoft.com/office/drawing/2014/main" id="{9A8AF6FE-CB35-294D-A4DC-129B51B3B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8" name="Freeform 557">
              <a:extLst>
                <a:ext uri="{FF2B5EF4-FFF2-40B4-BE49-F238E27FC236}">
                  <a16:creationId xmlns:a16="http://schemas.microsoft.com/office/drawing/2014/main" id="{83D3360D-FC3E-6940-9EA3-8A3A926C6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49" name="Freeform 558">
              <a:extLst>
                <a:ext uri="{FF2B5EF4-FFF2-40B4-BE49-F238E27FC236}">
                  <a16:creationId xmlns:a16="http://schemas.microsoft.com/office/drawing/2014/main" id="{4AE9F70E-84CE-814D-B80B-AF71FB37F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0" name="Freeform 559">
              <a:extLst>
                <a:ext uri="{FF2B5EF4-FFF2-40B4-BE49-F238E27FC236}">
                  <a16:creationId xmlns:a16="http://schemas.microsoft.com/office/drawing/2014/main" id="{8820A2C7-C8D4-CB4B-830A-19B913BE3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1" name="Freeform 560">
              <a:extLst>
                <a:ext uri="{FF2B5EF4-FFF2-40B4-BE49-F238E27FC236}">
                  <a16:creationId xmlns:a16="http://schemas.microsoft.com/office/drawing/2014/main" id="{A902C787-7380-6A45-9BE3-CA04F2531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2" name="Freeform 561">
              <a:extLst>
                <a:ext uri="{FF2B5EF4-FFF2-40B4-BE49-F238E27FC236}">
                  <a16:creationId xmlns:a16="http://schemas.microsoft.com/office/drawing/2014/main" id="{A5D80DA6-0A14-CE44-B99A-CCD80D74C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3" name="Freeform 562">
              <a:extLst>
                <a:ext uri="{FF2B5EF4-FFF2-40B4-BE49-F238E27FC236}">
                  <a16:creationId xmlns:a16="http://schemas.microsoft.com/office/drawing/2014/main" id="{06097161-E26E-3841-A202-A6725DDD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4" name="Freeform 563">
              <a:extLst>
                <a:ext uri="{FF2B5EF4-FFF2-40B4-BE49-F238E27FC236}">
                  <a16:creationId xmlns:a16="http://schemas.microsoft.com/office/drawing/2014/main" id="{F1971E3E-1F2F-8145-8BE9-574D2DFDD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5" name="Freeform 564">
              <a:extLst>
                <a:ext uri="{FF2B5EF4-FFF2-40B4-BE49-F238E27FC236}">
                  <a16:creationId xmlns:a16="http://schemas.microsoft.com/office/drawing/2014/main" id="{503437D0-CC2E-FC43-9AD0-9D498CC47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6" name="Freeform 565">
              <a:extLst>
                <a:ext uri="{FF2B5EF4-FFF2-40B4-BE49-F238E27FC236}">
                  <a16:creationId xmlns:a16="http://schemas.microsoft.com/office/drawing/2014/main" id="{C466FF96-1CFD-AD40-AA85-4C0A771DC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7" name="Freeform 566">
              <a:extLst>
                <a:ext uri="{FF2B5EF4-FFF2-40B4-BE49-F238E27FC236}">
                  <a16:creationId xmlns:a16="http://schemas.microsoft.com/office/drawing/2014/main" id="{9B705311-2E69-AE41-8B71-046E64D09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8" name="Freeform 567">
              <a:extLst>
                <a:ext uri="{FF2B5EF4-FFF2-40B4-BE49-F238E27FC236}">
                  <a16:creationId xmlns:a16="http://schemas.microsoft.com/office/drawing/2014/main" id="{5B8640E0-7885-7B41-B24C-2C185DCF8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59" name="Freeform 568">
              <a:extLst>
                <a:ext uri="{FF2B5EF4-FFF2-40B4-BE49-F238E27FC236}">
                  <a16:creationId xmlns:a16="http://schemas.microsoft.com/office/drawing/2014/main" id="{7AE4115C-4903-FF48-926B-6D19DBE91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0" name="Freeform 569">
              <a:extLst>
                <a:ext uri="{FF2B5EF4-FFF2-40B4-BE49-F238E27FC236}">
                  <a16:creationId xmlns:a16="http://schemas.microsoft.com/office/drawing/2014/main" id="{6C17710E-C1DF-9947-B0AE-D6BA2D881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1" name="Freeform 570">
              <a:extLst>
                <a:ext uri="{FF2B5EF4-FFF2-40B4-BE49-F238E27FC236}">
                  <a16:creationId xmlns:a16="http://schemas.microsoft.com/office/drawing/2014/main" id="{0BE17FF6-8713-5345-8CA0-026C90293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2" name="Freeform 571">
              <a:extLst>
                <a:ext uri="{FF2B5EF4-FFF2-40B4-BE49-F238E27FC236}">
                  <a16:creationId xmlns:a16="http://schemas.microsoft.com/office/drawing/2014/main" id="{7CC24A17-E1DD-4E41-8A06-576075B41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3" name="Freeform 572">
              <a:extLst>
                <a:ext uri="{FF2B5EF4-FFF2-40B4-BE49-F238E27FC236}">
                  <a16:creationId xmlns:a16="http://schemas.microsoft.com/office/drawing/2014/main" id="{669D0411-3B00-AC4B-BAD0-C19D882A7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4" name="Freeform 573">
              <a:extLst>
                <a:ext uri="{FF2B5EF4-FFF2-40B4-BE49-F238E27FC236}">
                  <a16:creationId xmlns:a16="http://schemas.microsoft.com/office/drawing/2014/main" id="{97DC042A-B023-6E43-A943-EF89ECA7E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5" name="Freeform 574">
              <a:extLst>
                <a:ext uri="{FF2B5EF4-FFF2-40B4-BE49-F238E27FC236}">
                  <a16:creationId xmlns:a16="http://schemas.microsoft.com/office/drawing/2014/main" id="{B3ABFD47-48CF-9941-A29A-B05A08E4C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6" name="Freeform 575">
              <a:extLst>
                <a:ext uri="{FF2B5EF4-FFF2-40B4-BE49-F238E27FC236}">
                  <a16:creationId xmlns:a16="http://schemas.microsoft.com/office/drawing/2014/main" id="{AC504404-994E-8D40-9EF1-6BB252266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7" name="Freeform 576">
              <a:extLst>
                <a:ext uri="{FF2B5EF4-FFF2-40B4-BE49-F238E27FC236}">
                  <a16:creationId xmlns:a16="http://schemas.microsoft.com/office/drawing/2014/main" id="{141BB8CB-3B38-8944-AB86-5920AD09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8" name="Freeform 577">
              <a:extLst>
                <a:ext uri="{FF2B5EF4-FFF2-40B4-BE49-F238E27FC236}">
                  <a16:creationId xmlns:a16="http://schemas.microsoft.com/office/drawing/2014/main" id="{843B5457-0DC1-1546-B79F-5CC0319E7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69" name="Freeform 578">
              <a:extLst>
                <a:ext uri="{FF2B5EF4-FFF2-40B4-BE49-F238E27FC236}">
                  <a16:creationId xmlns:a16="http://schemas.microsoft.com/office/drawing/2014/main" id="{F8269106-AA06-9940-9308-283E36D22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0" name="Freeform 579">
              <a:extLst>
                <a:ext uri="{FF2B5EF4-FFF2-40B4-BE49-F238E27FC236}">
                  <a16:creationId xmlns:a16="http://schemas.microsoft.com/office/drawing/2014/main" id="{050DAF38-F5A4-AE47-8148-A7B7BBD89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1" name="Freeform 580">
              <a:extLst>
                <a:ext uri="{FF2B5EF4-FFF2-40B4-BE49-F238E27FC236}">
                  <a16:creationId xmlns:a16="http://schemas.microsoft.com/office/drawing/2014/main" id="{1B8D6B21-3D5A-424C-B147-8DE66CB0B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2" name="Freeform 581">
              <a:extLst>
                <a:ext uri="{FF2B5EF4-FFF2-40B4-BE49-F238E27FC236}">
                  <a16:creationId xmlns:a16="http://schemas.microsoft.com/office/drawing/2014/main" id="{0F095644-0A22-E043-ACF4-57301E023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3" name="Freeform 582">
              <a:extLst>
                <a:ext uri="{FF2B5EF4-FFF2-40B4-BE49-F238E27FC236}">
                  <a16:creationId xmlns:a16="http://schemas.microsoft.com/office/drawing/2014/main" id="{DB048A2E-2DE4-5447-A1C7-EDB4225FB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4" name="Freeform 583">
              <a:extLst>
                <a:ext uri="{FF2B5EF4-FFF2-40B4-BE49-F238E27FC236}">
                  <a16:creationId xmlns:a16="http://schemas.microsoft.com/office/drawing/2014/main" id="{2A7E53AA-8A6F-4F4A-8376-1AE303061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5" name="Freeform 584">
              <a:extLst>
                <a:ext uri="{FF2B5EF4-FFF2-40B4-BE49-F238E27FC236}">
                  <a16:creationId xmlns:a16="http://schemas.microsoft.com/office/drawing/2014/main" id="{765FE50E-A3D9-F445-8F83-77FB7FCBB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6" name="Freeform 585">
              <a:extLst>
                <a:ext uri="{FF2B5EF4-FFF2-40B4-BE49-F238E27FC236}">
                  <a16:creationId xmlns:a16="http://schemas.microsoft.com/office/drawing/2014/main" id="{D3C7EB8C-3EC3-8F46-A961-8FBDF512B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7" name="Freeform 586">
              <a:extLst>
                <a:ext uri="{FF2B5EF4-FFF2-40B4-BE49-F238E27FC236}">
                  <a16:creationId xmlns:a16="http://schemas.microsoft.com/office/drawing/2014/main" id="{F84E7433-6367-C446-AFB6-2CFCC64BE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8" name="Freeform 587">
              <a:extLst>
                <a:ext uri="{FF2B5EF4-FFF2-40B4-BE49-F238E27FC236}">
                  <a16:creationId xmlns:a16="http://schemas.microsoft.com/office/drawing/2014/main" id="{590D575F-2BE1-B247-A6CE-24E1D3CD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79" name="Freeform 588">
              <a:extLst>
                <a:ext uri="{FF2B5EF4-FFF2-40B4-BE49-F238E27FC236}">
                  <a16:creationId xmlns:a16="http://schemas.microsoft.com/office/drawing/2014/main" id="{0C37DD71-D191-8940-8485-B10873E3D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0" name="Freeform 589">
              <a:extLst>
                <a:ext uri="{FF2B5EF4-FFF2-40B4-BE49-F238E27FC236}">
                  <a16:creationId xmlns:a16="http://schemas.microsoft.com/office/drawing/2014/main" id="{C4A4CE5A-C426-E24C-AABC-781A9EBCB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1" name="Freeform 590">
              <a:extLst>
                <a:ext uri="{FF2B5EF4-FFF2-40B4-BE49-F238E27FC236}">
                  <a16:creationId xmlns:a16="http://schemas.microsoft.com/office/drawing/2014/main" id="{DDE918B8-E127-0E4B-A4C0-219AE1875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2" name="Freeform 591">
              <a:extLst>
                <a:ext uri="{FF2B5EF4-FFF2-40B4-BE49-F238E27FC236}">
                  <a16:creationId xmlns:a16="http://schemas.microsoft.com/office/drawing/2014/main" id="{C18BBAEA-ED1D-2D49-A535-5A86B303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3" name="Freeform 592">
              <a:extLst>
                <a:ext uri="{FF2B5EF4-FFF2-40B4-BE49-F238E27FC236}">
                  <a16:creationId xmlns:a16="http://schemas.microsoft.com/office/drawing/2014/main" id="{A45393B4-960E-D14D-B392-35904E310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4" name="Freeform 593">
              <a:extLst>
                <a:ext uri="{FF2B5EF4-FFF2-40B4-BE49-F238E27FC236}">
                  <a16:creationId xmlns:a16="http://schemas.microsoft.com/office/drawing/2014/main" id="{AD8E1228-134C-304F-9DFB-BF1A6E0C0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5" name="Freeform 594">
              <a:extLst>
                <a:ext uri="{FF2B5EF4-FFF2-40B4-BE49-F238E27FC236}">
                  <a16:creationId xmlns:a16="http://schemas.microsoft.com/office/drawing/2014/main" id="{E2F03B3A-4624-2E42-92AD-1C20D98D6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6" name="Freeform 595">
              <a:extLst>
                <a:ext uri="{FF2B5EF4-FFF2-40B4-BE49-F238E27FC236}">
                  <a16:creationId xmlns:a16="http://schemas.microsoft.com/office/drawing/2014/main" id="{18E7DF5D-EBDE-B04E-B21C-A14FD4522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7" name="Freeform 596">
              <a:extLst>
                <a:ext uri="{FF2B5EF4-FFF2-40B4-BE49-F238E27FC236}">
                  <a16:creationId xmlns:a16="http://schemas.microsoft.com/office/drawing/2014/main" id="{3295A422-C6E7-5D45-BBCA-F254C3D88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8" name="Freeform 597">
              <a:extLst>
                <a:ext uri="{FF2B5EF4-FFF2-40B4-BE49-F238E27FC236}">
                  <a16:creationId xmlns:a16="http://schemas.microsoft.com/office/drawing/2014/main" id="{F1540FAC-C326-C949-874B-52E9C6DDD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89" name="Freeform 598">
              <a:extLst>
                <a:ext uri="{FF2B5EF4-FFF2-40B4-BE49-F238E27FC236}">
                  <a16:creationId xmlns:a16="http://schemas.microsoft.com/office/drawing/2014/main" id="{E0DB1CF7-6F2D-994C-AA7D-4D1779A9B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0" name="Freeform 599">
              <a:extLst>
                <a:ext uri="{FF2B5EF4-FFF2-40B4-BE49-F238E27FC236}">
                  <a16:creationId xmlns:a16="http://schemas.microsoft.com/office/drawing/2014/main" id="{9D6D650B-5B0C-EF43-91A6-DEFBD4223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1" name="Freeform 600">
              <a:extLst>
                <a:ext uri="{FF2B5EF4-FFF2-40B4-BE49-F238E27FC236}">
                  <a16:creationId xmlns:a16="http://schemas.microsoft.com/office/drawing/2014/main" id="{934B9AF5-7B1A-BC4B-A05B-9C941172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2" name="Freeform 601">
              <a:extLst>
                <a:ext uri="{FF2B5EF4-FFF2-40B4-BE49-F238E27FC236}">
                  <a16:creationId xmlns:a16="http://schemas.microsoft.com/office/drawing/2014/main" id="{7D83A9D3-C1CA-4F4F-B5BE-D5740D43B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3" name="Freeform 602">
              <a:extLst>
                <a:ext uri="{FF2B5EF4-FFF2-40B4-BE49-F238E27FC236}">
                  <a16:creationId xmlns:a16="http://schemas.microsoft.com/office/drawing/2014/main" id="{9CDA7C15-4201-0745-A176-AAC7EE2E3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4" name="Freeform 604">
              <a:extLst>
                <a:ext uri="{FF2B5EF4-FFF2-40B4-BE49-F238E27FC236}">
                  <a16:creationId xmlns:a16="http://schemas.microsoft.com/office/drawing/2014/main" id="{59184693-438C-B544-9A9A-C606917F5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5" name="Freeform 605">
              <a:extLst>
                <a:ext uri="{FF2B5EF4-FFF2-40B4-BE49-F238E27FC236}">
                  <a16:creationId xmlns:a16="http://schemas.microsoft.com/office/drawing/2014/main" id="{D0EAF248-045C-E147-9A33-19B6DC1C3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6" name="Freeform 606">
              <a:extLst>
                <a:ext uri="{FF2B5EF4-FFF2-40B4-BE49-F238E27FC236}">
                  <a16:creationId xmlns:a16="http://schemas.microsoft.com/office/drawing/2014/main" id="{DFE85D82-EEF3-034E-8A18-EA3253CD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7" name="Freeform 607">
              <a:extLst>
                <a:ext uri="{FF2B5EF4-FFF2-40B4-BE49-F238E27FC236}">
                  <a16:creationId xmlns:a16="http://schemas.microsoft.com/office/drawing/2014/main" id="{DA448AF2-A212-EC46-9D18-B19F0219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8" name="Freeform 608">
              <a:extLst>
                <a:ext uri="{FF2B5EF4-FFF2-40B4-BE49-F238E27FC236}">
                  <a16:creationId xmlns:a16="http://schemas.microsoft.com/office/drawing/2014/main" id="{133DE52F-3983-0A4A-865D-4AA71A914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399" name="Freeform 609">
              <a:extLst>
                <a:ext uri="{FF2B5EF4-FFF2-40B4-BE49-F238E27FC236}">
                  <a16:creationId xmlns:a16="http://schemas.microsoft.com/office/drawing/2014/main" id="{A745B632-6883-454B-8570-78F82C32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0" name="Freeform 610">
              <a:extLst>
                <a:ext uri="{FF2B5EF4-FFF2-40B4-BE49-F238E27FC236}">
                  <a16:creationId xmlns:a16="http://schemas.microsoft.com/office/drawing/2014/main" id="{A5F792C9-D46E-F34B-A1FE-AA0ACEB4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1" name="Freeform 611">
              <a:extLst>
                <a:ext uri="{FF2B5EF4-FFF2-40B4-BE49-F238E27FC236}">
                  <a16:creationId xmlns:a16="http://schemas.microsoft.com/office/drawing/2014/main" id="{159404B8-F796-F343-9D3F-B2F065B7B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2" name="Freeform 612">
              <a:extLst>
                <a:ext uri="{FF2B5EF4-FFF2-40B4-BE49-F238E27FC236}">
                  <a16:creationId xmlns:a16="http://schemas.microsoft.com/office/drawing/2014/main" id="{4C7FCD05-E614-4E4A-B92E-C9E751DF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3" name="Rectangle 613">
              <a:extLst>
                <a:ext uri="{FF2B5EF4-FFF2-40B4-BE49-F238E27FC236}">
                  <a16:creationId xmlns:a16="http://schemas.microsoft.com/office/drawing/2014/main" id="{62C546CA-DE5C-2740-9512-36305450A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4" name="Freeform 614">
              <a:extLst>
                <a:ext uri="{FF2B5EF4-FFF2-40B4-BE49-F238E27FC236}">
                  <a16:creationId xmlns:a16="http://schemas.microsoft.com/office/drawing/2014/main" id="{0D8E1BD9-A788-3743-A82D-357F1CFBB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5" name="Freeform 615">
              <a:extLst>
                <a:ext uri="{FF2B5EF4-FFF2-40B4-BE49-F238E27FC236}">
                  <a16:creationId xmlns:a16="http://schemas.microsoft.com/office/drawing/2014/main" id="{6EEA5EC0-6AAF-514E-8A34-38334262A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6" name="Freeform 616">
              <a:extLst>
                <a:ext uri="{FF2B5EF4-FFF2-40B4-BE49-F238E27FC236}">
                  <a16:creationId xmlns:a16="http://schemas.microsoft.com/office/drawing/2014/main" id="{1B4D2C7B-38C0-F64C-AE64-4D61FF35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7" name="Freeform 617">
              <a:extLst>
                <a:ext uri="{FF2B5EF4-FFF2-40B4-BE49-F238E27FC236}">
                  <a16:creationId xmlns:a16="http://schemas.microsoft.com/office/drawing/2014/main" id="{C08586CA-30E1-A640-8CA8-2EF85CA7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8" name="Freeform 618">
              <a:extLst>
                <a:ext uri="{FF2B5EF4-FFF2-40B4-BE49-F238E27FC236}">
                  <a16:creationId xmlns:a16="http://schemas.microsoft.com/office/drawing/2014/main" id="{81EEF3EC-4784-4A47-8354-F760E9B4B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09" name="Freeform 619">
              <a:extLst>
                <a:ext uri="{FF2B5EF4-FFF2-40B4-BE49-F238E27FC236}">
                  <a16:creationId xmlns:a16="http://schemas.microsoft.com/office/drawing/2014/main" id="{245B3E1E-7A6E-F14F-A165-F67538887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0" name="Freeform 620">
              <a:extLst>
                <a:ext uri="{FF2B5EF4-FFF2-40B4-BE49-F238E27FC236}">
                  <a16:creationId xmlns:a16="http://schemas.microsoft.com/office/drawing/2014/main" id="{59E6E195-250E-5C45-A7CF-7C4CE3DD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1" name="Freeform 621">
              <a:extLst>
                <a:ext uri="{FF2B5EF4-FFF2-40B4-BE49-F238E27FC236}">
                  <a16:creationId xmlns:a16="http://schemas.microsoft.com/office/drawing/2014/main" id="{525BD21C-D12B-A246-BBA7-2184F12B7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2" name="Freeform 622">
              <a:extLst>
                <a:ext uri="{FF2B5EF4-FFF2-40B4-BE49-F238E27FC236}">
                  <a16:creationId xmlns:a16="http://schemas.microsoft.com/office/drawing/2014/main" id="{53EA7FFF-A7ED-D442-B003-EC1B82A48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3" name="Freeform 623">
              <a:extLst>
                <a:ext uri="{FF2B5EF4-FFF2-40B4-BE49-F238E27FC236}">
                  <a16:creationId xmlns:a16="http://schemas.microsoft.com/office/drawing/2014/main" id="{6C72CEB0-E72D-0C4D-980F-DFA05D28B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4" name="Freeform 624">
              <a:extLst>
                <a:ext uri="{FF2B5EF4-FFF2-40B4-BE49-F238E27FC236}">
                  <a16:creationId xmlns:a16="http://schemas.microsoft.com/office/drawing/2014/main" id="{B18E53C4-AA69-DB4A-A044-77987D9CD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5" name="Freeform 625">
              <a:extLst>
                <a:ext uri="{FF2B5EF4-FFF2-40B4-BE49-F238E27FC236}">
                  <a16:creationId xmlns:a16="http://schemas.microsoft.com/office/drawing/2014/main" id="{51120290-AD3B-1B4F-B7EC-8CC7EE678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6" name="Freeform 626">
              <a:extLst>
                <a:ext uri="{FF2B5EF4-FFF2-40B4-BE49-F238E27FC236}">
                  <a16:creationId xmlns:a16="http://schemas.microsoft.com/office/drawing/2014/main" id="{DC929EBD-26F7-474C-9BFF-051599454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7" name="Freeform 627">
              <a:extLst>
                <a:ext uri="{FF2B5EF4-FFF2-40B4-BE49-F238E27FC236}">
                  <a16:creationId xmlns:a16="http://schemas.microsoft.com/office/drawing/2014/main" id="{36693C47-46F7-AC49-8EFE-A240AF8EF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8" name="Freeform 628">
              <a:extLst>
                <a:ext uri="{FF2B5EF4-FFF2-40B4-BE49-F238E27FC236}">
                  <a16:creationId xmlns:a16="http://schemas.microsoft.com/office/drawing/2014/main" id="{9F4222E7-330C-2148-83D8-D632806D2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19" name="Freeform 629">
              <a:extLst>
                <a:ext uri="{FF2B5EF4-FFF2-40B4-BE49-F238E27FC236}">
                  <a16:creationId xmlns:a16="http://schemas.microsoft.com/office/drawing/2014/main" id="{F958E3B4-CEC3-1E49-86A5-3DA59127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0" name="Freeform 630">
              <a:extLst>
                <a:ext uri="{FF2B5EF4-FFF2-40B4-BE49-F238E27FC236}">
                  <a16:creationId xmlns:a16="http://schemas.microsoft.com/office/drawing/2014/main" id="{483BCC4C-52CB-5A47-82BC-1CF7FC029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1" name="Freeform 631">
              <a:extLst>
                <a:ext uri="{FF2B5EF4-FFF2-40B4-BE49-F238E27FC236}">
                  <a16:creationId xmlns:a16="http://schemas.microsoft.com/office/drawing/2014/main" id="{6FC28630-B188-D64C-8DD2-482DF330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2" name="Freeform 632">
              <a:extLst>
                <a:ext uri="{FF2B5EF4-FFF2-40B4-BE49-F238E27FC236}">
                  <a16:creationId xmlns:a16="http://schemas.microsoft.com/office/drawing/2014/main" id="{FE6ACCB4-C8C0-6144-80A4-FC56615FD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3" name="Freeform 633">
              <a:extLst>
                <a:ext uri="{FF2B5EF4-FFF2-40B4-BE49-F238E27FC236}">
                  <a16:creationId xmlns:a16="http://schemas.microsoft.com/office/drawing/2014/main" id="{488B5DD8-36DA-D446-969C-3A1E94FC4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4" name="Freeform 634">
              <a:extLst>
                <a:ext uri="{FF2B5EF4-FFF2-40B4-BE49-F238E27FC236}">
                  <a16:creationId xmlns:a16="http://schemas.microsoft.com/office/drawing/2014/main" id="{FCFECACB-C3C6-4F40-BEEE-103D81A07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5" name="Freeform 635">
              <a:extLst>
                <a:ext uri="{FF2B5EF4-FFF2-40B4-BE49-F238E27FC236}">
                  <a16:creationId xmlns:a16="http://schemas.microsoft.com/office/drawing/2014/main" id="{D5D9F24F-B021-B24C-90DB-DA376465C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6" name="Freeform 636">
              <a:extLst>
                <a:ext uri="{FF2B5EF4-FFF2-40B4-BE49-F238E27FC236}">
                  <a16:creationId xmlns:a16="http://schemas.microsoft.com/office/drawing/2014/main" id="{1D52133B-4AF4-F44D-A8A6-BD5F8792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7" name="Freeform 637">
              <a:extLst>
                <a:ext uri="{FF2B5EF4-FFF2-40B4-BE49-F238E27FC236}">
                  <a16:creationId xmlns:a16="http://schemas.microsoft.com/office/drawing/2014/main" id="{1928F272-EA41-8543-8FEB-8F14B40EE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8" name="Freeform 638">
              <a:extLst>
                <a:ext uri="{FF2B5EF4-FFF2-40B4-BE49-F238E27FC236}">
                  <a16:creationId xmlns:a16="http://schemas.microsoft.com/office/drawing/2014/main" id="{00AD129B-30F8-2F4B-BB52-7C3938E8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29" name="Freeform 639">
              <a:extLst>
                <a:ext uri="{FF2B5EF4-FFF2-40B4-BE49-F238E27FC236}">
                  <a16:creationId xmlns:a16="http://schemas.microsoft.com/office/drawing/2014/main" id="{28508187-7071-FA4F-8F5F-2BF55CFCE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0" name="Freeform 640">
              <a:extLst>
                <a:ext uri="{FF2B5EF4-FFF2-40B4-BE49-F238E27FC236}">
                  <a16:creationId xmlns:a16="http://schemas.microsoft.com/office/drawing/2014/main" id="{FBA559DC-0411-034D-9A84-676C1981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1" name="Freeform 641">
              <a:extLst>
                <a:ext uri="{FF2B5EF4-FFF2-40B4-BE49-F238E27FC236}">
                  <a16:creationId xmlns:a16="http://schemas.microsoft.com/office/drawing/2014/main" id="{56CB1DAE-18DE-2C40-B49C-E350B8095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2" name="Freeform 642">
              <a:extLst>
                <a:ext uri="{FF2B5EF4-FFF2-40B4-BE49-F238E27FC236}">
                  <a16:creationId xmlns:a16="http://schemas.microsoft.com/office/drawing/2014/main" id="{761420B0-E612-1942-A386-EE04E65FD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3" name="Freeform 643">
              <a:extLst>
                <a:ext uri="{FF2B5EF4-FFF2-40B4-BE49-F238E27FC236}">
                  <a16:creationId xmlns:a16="http://schemas.microsoft.com/office/drawing/2014/main" id="{84E9229B-0F0A-D64C-BE65-03FDD3E83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4" name="Freeform 644">
              <a:extLst>
                <a:ext uri="{FF2B5EF4-FFF2-40B4-BE49-F238E27FC236}">
                  <a16:creationId xmlns:a16="http://schemas.microsoft.com/office/drawing/2014/main" id="{D115875E-0ECC-2344-96DC-AEF15D9D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5" name="Freeform 645">
              <a:extLst>
                <a:ext uri="{FF2B5EF4-FFF2-40B4-BE49-F238E27FC236}">
                  <a16:creationId xmlns:a16="http://schemas.microsoft.com/office/drawing/2014/main" id="{94404D40-5969-BF41-99F4-678714AB2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6" name="Freeform 646">
              <a:extLst>
                <a:ext uri="{FF2B5EF4-FFF2-40B4-BE49-F238E27FC236}">
                  <a16:creationId xmlns:a16="http://schemas.microsoft.com/office/drawing/2014/main" id="{5A2626F3-507D-264C-851C-39C6C0DD6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7" name="Freeform 647">
              <a:extLst>
                <a:ext uri="{FF2B5EF4-FFF2-40B4-BE49-F238E27FC236}">
                  <a16:creationId xmlns:a16="http://schemas.microsoft.com/office/drawing/2014/main" id="{A7B2406B-6D10-2141-83E6-03A937002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8" name="Freeform 648">
              <a:extLst>
                <a:ext uri="{FF2B5EF4-FFF2-40B4-BE49-F238E27FC236}">
                  <a16:creationId xmlns:a16="http://schemas.microsoft.com/office/drawing/2014/main" id="{F4CDA25B-3521-BF4C-875F-2A63B397F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39" name="Freeform 649">
              <a:extLst>
                <a:ext uri="{FF2B5EF4-FFF2-40B4-BE49-F238E27FC236}">
                  <a16:creationId xmlns:a16="http://schemas.microsoft.com/office/drawing/2014/main" id="{6DAD0E52-C0D0-F942-957F-AA6F138DE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0" name="Freeform 650">
              <a:extLst>
                <a:ext uri="{FF2B5EF4-FFF2-40B4-BE49-F238E27FC236}">
                  <a16:creationId xmlns:a16="http://schemas.microsoft.com/office/drawing/2014/main" id="{519B7985-4892-B14C-B28E-7A3C8BC5C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1" name="Freeform 651">
              <a:extLst>
                <a:ext uri="{FF2B5EF4-FFF2-40B4-BE49-F238E27FC236}">
                  <a16:creationId xmlns:a16="http://schemas.microsoft.com/office/drawing/2014/main" id="{1EA6C4E3-B99A-9343-94B1-34FA78C2A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2" name="Freeform 652">
              <a:extLst>
                <a:ext uri="{FF2B5EF4-FFF2-40B4-BE49-F238E27FC236}">
                  <a16:creationId xmlns:a16="http://schemas.microsoft.com/office/drawing/2014/main" id="{1CAE32AD-32E8-F748-AFC1-CE857A9BB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3" name="Freeform 653">
              <a:extLst>
                <a:ext uri="{FF2B5EF4-FFF2-40B4-BE49-F238E27FC236}">
                  <a16:creationId xmlns:a16="http://schemas.microsoft.com/office/drawing/2014/main" id="{D5CCB8A0-69DB-784D-94C9-92BCE28F2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4" name="Freeform 654">
              <a:extLst>
                <a:ext uri="{FF2B5EF4-FFF2-40B4-BE49-F238E27FC236}">
                  <a16:creationId xmlns:a16="http://schemas.microsoft.com/office/drawing/2014/main" id="{E30C3AE5-3A8E-1548-84FC-D875120AA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5" name="Freeform 655">
              <a:extLst>
                <a:ext uri="{FF2B5EF4-FFF2-40B4-BE49-F238E27FC236}">
                  <a16:creationId xmlns:a16="http://schemas.microsoft.com/office/drawing/2014/main" id="{66639CC2-2B21-C549-ABAA-02BF10780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6" name="Freeform 656">
              <a:extLst>
                <a:ext uri="{FF2B5EF4-FFF2-40B4-BE49-F238E27FC236}">
                  <a16:creationId xmlns:a16="http://schemas.microsoft.com/office/drawing/2014/main" id="{C787C994-18FA-8443-AE1A-313DE879C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7" name="Freeform 657">
              <a:extLst>
                <a:ext uri="{FF2B5EF4-FFF2-40B4-BE49-F238E27FC236}">
                  <a16:creationId xmlns:a16="http://schemas.microsoft.com/office/drawing/2014/main" id="{631705E9-EF49-1A44-A2F9-E5D2DA892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8" name="Freeform 658">
              <a:extLst>
                <a:ext uri="{FF2B5EF4-FFF2-40B4-BE49-F238E27FC236}">
                  <a16:creationId xmlns:a16="http://schemas.microsoft.com/office/drawing/2014/main" id="{8004A72B-5CCB-B548-85EA-629A187FD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49" name="Freeform 659">
              <a:extLst>
                <a:ext uri="{FF2B5EF4-FFF2-40B4-BE49-F238E27FC236}">
                  <a16:creationId xmlns:a16="http://schemas.microsoft.com/office/drawing/2014/main" id="{726A94DD-BC50-DF44-A98B-5F250E779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0" name="Freeform 660">
              <a:extLst>
                <a:ext uri="{FF2B5EF4-FFF2-40B4-BE49-F238E27FC236}">
                  <a16:creationId xmlns:a16="http://schemas.microsoft.com/office/drawing/2014/main" id="{129EA30D-E93B-EC4C-88B7-CF2802CCA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1" name="Freeform 661">
              <a:extLst>
                <a:ext uri="{FF2B5EF4-FFF2-40B4-BE49-F238E27FC236}">
                  <a16:creationId xmlns:a16="http://schemas.microsoft.com/office/drawing/2014/main" id="{8984C117-5C6E-B14A-88DD-3CCB2D6A9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2" name="Freeform 662">
              <a:extLst>
                <a:ext uri="{FF2B5EF4-FFF2-40B4-BE49-F238E27FC236}">
                  <a16:creationId xmlns:a16="http://schemas.microsoft.com/office/drawing/2014/main" id="{3529A02C-FEF3-3549-9B0B-20ECDDCC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3" name="Freeform 663">
              <a:extLst>
                <a:ext uri="{FF2B5EF4-FFF2-40B4-BE49-F238E27FC236}">
                  <a16:creationId xmlns:a16="http://schemas.microsoft.com/office/drawing/2014/main" id="{BEBCA0FA-A776-C94C-89C9-EEA6155D6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4" name="Freeform 664">
              <a:extLst>
                <a:ext uri="{FF2B5EF4-FFF2-40B4-BE49-F238E27FC236}">
                  <a16:creationId xmlns:a16="http://schemas.microsoft.com/office/drawing/2014/main" id="{E6D2D6F0-7A75-DE46-8D42-97C06B394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5" name="Freeform 665">
              <a:extLst>
                <a:ext uri="{FF2B5EF4-FFF2-40B4-BE49-F238E27FC236}">
                  <a16:creationId xmlns:a16="http://schemas.microsoft.com/office/drawing/2014/main" id="{93B62C61-A0AB-8F4B-BF34-4E40CDB1F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6" name="Freeform 666">
              <a:extLst>
                <a:ext uri="{FF2B5EF4-FFF2-40B4-BE49-F238E27FC236}">
                  <a16:creationId xmlns:a16="http://schemas.microsoft.com/office/drawing/2014/main" id="{DC26527A-985D-7D4A-BD36-201869C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7" name="Freeform 667">
              <a:extLst>
                <a:ext uri="{FF2B5EF4-FFF2-40B4-BE49-F238E27FC236}">
                  <a16:creationId xmlns:a16="http://schemas.microsoft.com/office/drawing/2014/main" id="{CBFA424B-9C7D-404C-82C6-9897A827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8" name="Freeform 668">
              <a:extLst>
                <a:ext uri="{FF2B5EF4-FFF2-40B4-BE49-F238E27FC236}">
                  <a16:creationId xmlns:a16="http://schemas.microsoft.com/office/drawing/2014/main" id="{CCD29C99-0170-1749-B80E-85B48BD46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59" name="Freeform 669">
              <a:extLst>
                <a:ext uri="{FF2B5EF4-FFF2-40B4-BE49-F238E27FC236}">
                  <a16:creationId xmlns:a16="http://schemas.microsoft.com/office/drawing/2014/main" id="{5FD663F0-C824-9149-93DC-A9554929C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0" name="Freeform 670">
              <a:extLst>
                <a:ext uri="{FF2B5EF4-FFF2-40B4-BE49-F238E27FC236}">
                  <a16:creationId xmlns:a16="http://schemas.microsoft.com/office/drawing/2014/main" id="{935EB37D-AD56-4F47-ADB7-CC19CB8CB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1" name="Freeform 671">
              <a:extLst>
                <a:ext uri="{FF2B5EF4-FFF2-40B4-BE49-F238E27FC236}">
                  <a16:creationId xmlns:a16="http://schemas.microsoft.com/office/drawing/2014/main" id="{802FC753-9F56-0F49-BD0D-5F8B3ECD5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2" name="Freeform 672">
              <a:extLst>
                <a:ext uri="{FF2B5EF4-FFF2-40B4-BE49-F238E27FC236}">
                  <a16:creationId xmlns:a16="http://schemas.microsoft.com/office/drawing/2014/main" id="{3E4A1DCF-B395-804E-B5A4-3F9DC938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3" name="Freeform 673">
              <a:extLst>
                <a:ext uri="{FF2B5EF4-FFF2-40B4-BE49-F238E27FC236}">
                  <a16:creationId xmlns:a16="http://schemas.microsoft.com/office/drawing/2014/main" id="{C34902AC-315C-5844-B7AF-D61580AAD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4" name="Freeform 674">
              <a:extLst>
                <a:ext uri="{FF2B5EF4-FFF2-40B4-BE49-F238E27FC236}">
                  <a16:creationId xmlns:a16="http://schemas.microsoft.com/office/drawing/2014/main" id="{83D4398E-D686-3647-AB88-421D76B65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5" name="Freeform 675">
              <a:extLst>
                <a:ext uri="{FF2B5EF4-FFF2-40B4-BE49-F238E27FC236}">
                  <a16:creationId xmlns:a16="http://schemas.microsoft.com/office/drawing/2014/main" id="{ED13A27E-56A0-0342-9E63-B76593880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6" name="Freeform 676">
              <a:extLst>
                <a:ext uri="{FF2B5EF4-FFF2-40B4-BE49-F238E27FC236}">
                  <a16:creationId xmlns:a16="http://schemas.microsoft.com/office/drawing/2014/main" id="{27B66C95-7BB4-9A4E-80E3-D72FEE286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7" name="Freeform 677">
              <a:extLst>
                <a:ext uri="{FF2B5EF4-FFF2-40B4-BE49-F238E27FC236}">
                  <a16:creationId xmlns:a16="http://schemas.microsoft.com/office/drawing/2014/main" id="{4EC5E91C-D8FC-7A42-863E-049D6A360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8" name="Freeform 678">
              <a:extLst>
                <a:ext uri="{FF2B5EF4-FFF2-40B4-BE49-F238E27FC236}">
                  <a16:creationId xmlns:a16="http://schemas.microsoft.com/office/drawing/2014/main" id="{B0EE69F7-8AD9-0D48-B6B1-2993FB2D1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69" name="Freeform 679">
              <a:extLst>
                <a:ext uri="{FF2B5EF4-FFF2-40B4-BE49-F238E27FC236}">
                  <a16:creationId xmlns:a16="http://schemas.microsoft.com/office/drawing/2014/main" id="{A9901565-53C7-F14B-94B1-C768123E6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0" name="Freeform 680">
              <a:extLst>
                <a:ext uri="{FF2B5EF4-FFF2-40B4-BE49-F238E27FC236}">
                  <a16:creationId xmlns:a16="http://schemas.microsoft.com/office/drawing/2014/main" id="{550A22AF-7935-C342-B291-53BE2FC44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1" name="Freeform 681">
              <a:extLst>
                <a:ext uri="{FF2B5EF4-FFF2-40B4-BE49-F238E27FC236}">
                  <a16:creationId xmlns:a16="http://schemas.microsoft.com/office/drawing/2014/main" id="{8ED9653E-1989-1045-B373-998CDD29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2" name="Freeform 682">
              <a:extLst>
                <a:ext uri="{FF2B5EF4-FFF2-40B4-BE49-F238E27FC236}">
                  <a16:creationId xmlns:a16="http://schemas.microsoft.com/office/drawing/2014/main" id="{1064E10F-BA48-5640-A700-B3B219C37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3" name="Freeform 683">
              <a:extLst>
                <a:ext uri="{FF2B5EF4-FFF2-40B4-BE49-F238E27FC236}">
                  <a16:creationId xmlns:a16="http://schemas.microsoft.com/office/drawing/2014/main" id="{87FAD7E1-B912-E640-AE6C-7867507E4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4" name="Freeform 684">
              <a:extLst>
                <a:ext uri="{FF2B5EF4-FFF2-40B4-BE49-F238E27FC236}">
                  <a16:creationId xmlns:a16="http://schemas.microsoft.com/office/drawing/2014/main" id="{BBFBE902-CB2C-BC4E-8DE0-32B2B1D2C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5" name="Freeform 685">
              <a:extLst>
                <a:ext uri="{FF2B5EF4-FFF2-40B4-BE49-F238E27FC236}">
                  <a16:creationId xmlns:a16="http://schemas.microsoft.com/office/drawing/2014/main" id="{BF799FC8-47DA-A64A-ABF5-6403FE1CD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6" name="Freeform 686">
              <a:extLst>
                <a:ext uri="{FF2B5EF4-FFF2-40B4-BE49-F238E27FC236}">
                  <a16:creationId xmlns:a16="http://schemas.microsoft.com/office/drawing/2014/main" id="{C1E56846-99E1-2547-9A64-D46EC7690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7" name="Freeform 687">
              <a:extLst>
                <a:ext uri="{FF2B5EF4-FFF2-40B4-BE49-F238E27FC236}">
                  <a16:creationId xmlns:a16="http://schemas.microsoft.com/office/drawing/2014/main" id="{D8FE9F33-9E85-4E42-8186-E64556019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8" name="Freeform 688">
              <a:extLst>
                <a:ext uri="{FF2B5EF4-FFF2-40B4-BE49-F238E27FC236}">
                  <a16:creationId xmlns:a16="http://schemas.microsoft.com/office/drawing/2014/main" id="{5B73B633-C455-CA4E-8946-134900766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79" name="Freeform 689">
              <a:extLst>
                <a:ext uri="{FF2B5EF4-FFF2-40B4-BE49-F238E27FC236}">
                  <a16:creationId xmlns:a16="http://schemas.microsoft.com/office/drawing/2014/main" id="{68C802BC-6B97-0842-B4FC-63B60EEE1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0" name="Freeform 690">
              <a:extLst>
                <a:ext uri="{FF2B5EF4-FFF2-40B4-BE49-F238E27FC236}">
                  <a16:creationId xmlns:a16="http://schemas.microsoft.com/office/drawing/2014/main" id="{4BB8795A-80B3-6A45-8506-8253C7050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1" name="Freeform 691">
              <a:extLst>
                <a:ext uri="{FF2B5EF4-FFF2-40B4-BE49-F238E27FC236}">
                  <a16:creationId xmlns:a16="http://schemas.microsoft.com/office/drawing/2014/main" id="{9B722E8A-E922-FF4B-B845-1A5E9EE9C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2" name="Freeform 692">
              <a:extLst>
                <a:ext uri="{FF2B5EF4-FFF2-40B4-BE49-F238E27FC236}">
                  <a16:creationId xmlns:a16="http://schemas.microsoft.com/office/drawing/2014/main" id="{C9A3B648-DFD8-4748-AAA6-A1C07234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3" name="Freeform 693">
              <a:extLst>
                <a:ext uri="{FF2B5EF4-FFF2-40B4-BE49-F238E27FC236}">
                  <a16:creationId xmlns:a16="http://schemas.microsoft.com/office/drawing/2014/main" id="{584E0A5E-B30D-4747-9006-854F6AAAF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4" name="Freeform 694">
              <a:extLst>
                <a:ext uri="{FF2B5EF4-FFF2-40B4-BE49-F238E27FC236}">
                  <a16:creationId xmlns:a16="http://schemas.microsoft.com/office/drawing/2014/main" id="{AAFC81F4-B82F-2341-9D11-F0E1098E5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5" name="Freeform 695">
              <a:extLst>
                <a:ext uri="{FF2B5EF4-FFF2-40B4-BE49-F238E27FC236}">
                  <a16:creationId xmlns:a16="http://schemas.microsoft.com/office/drawing/2014/main" id="{1A050C33-DA77-0B41-AEC5-9F2B714A7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6" name="Freeform 696">
              <a:extLst>
                <a:ext uri="{FF2B5EF4-FFF2-40B4-BE49-F238E27FC236}">
                  <a16:creationId xmlns:a16="http://schemas.microsoft.com/office/drawing/2014/main" id="{F5FD5135-3BE3-FC42-BB2D-012836B36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7" name="Freeform 697">
              <a:extLst>
                <a:ext uri="{FF2B5EF4-FFF2-40B4-BE49-F238E27FC236}">
                  <a16:creationId xmlns:a16="http://schemas.microsoft.com/office/drawing/2014/main" id="{5FD074FC-5535-9C4A-8BBC-B6448995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8" name="Freeform 698">
              <a:extLst>
                <a:ext uri="{FF2B5EF4-FFF2-40B4-BE49-F238E27FC236}">
                  <a16:creationId xmlns:a16="http://schemas.microsoft.com/office/drawing/2014/main" id="{9DACDD1F-F1EE-654C-B553-632CC998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89" name="Freeform 699">
              <a:extLst>
                <a:ext uri="{FF2B5EF4-FFF2-40B4-BE49-F238E27FC236}">
                  <a16:creationId xmlns:a16="http://schemas.microsoft.com/office/drawing/2014/main" id="{4E9F5C0B-CC94-D146-B0E5-CD9947933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0" name="Freeform 700">
              <a:extLst>
                <a:ext uri="{FF2B5EF4-FFF2-40B4-BE49-F238E27FC236}">
                  <a16:creationId xmlns:a16="http://schemas.microsoft.com/office/drawing/2014/main" id="{EC1C996F-4489-9B4E-AB3A-C7CDFF9D65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1" name="Freeform 701">
              <a:extLst>
                <a:ext uri="{FF2B5EF4-FFF2-40B4-BE49-F238E27FC236}">
                  <a16:creationId xmlns:a16="http://schemas.microsoft.com/office/drawing/2014/main" id="{61687A18-BD00-3349-86E6-0C471BFF4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2" name="Freeform 702">
              <a:extLst>
                <a:ext uri="{FF2B5EF4-FFF2-40B4-BE49-F238E27FC236}">
                  <a16:creationId xmlns:a16="http://schemas.microsoft.com/office/drawing/2014/main" id="{D59FAB58-398D-E149-B726-22A3E29FA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3" name="Freeform 703">
              <a:extLst>
                <a:ext uri="{FF2B5EF4-FFF2-40B4-BE49-F238E27FC236}">
                  <a16:creationId xmlns:a16="http://schemas.microsoft.com/office/drawing/2014/main" id="{97CAE619-9F79-084D-BF93-9305C2074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4" name="Freeform 704">
              <a:extLst>
                <a:ext uri="{FF2B5EF4-FFF2-40B4-BE49-F238E27FC236}">
                  <a16:creationId xmlns:a16="http://schemas.microsoft.com/office/drawing/2014/main" id="{6AE2CFED-A32D-4F48-90AE-4315E47D3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5" name="Freeform 705">
              <a:extLst>
                <a:ext uri="{FF2B5EF4-FFF2-40B4-BE49-F238E27FC236}">
                  <a16:creationId xmlns:a16="http://schemas.microsoft.com/office/drawing/2014/main" id="{C65D74C2-9ED4-D04B-AE76-035FD05A5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6" name="Freeform 706">
              <a:extLst>
                <a:ext uri="{FF2B5EF4-FFF2-40B4-BE49-F238E27FC236}">
                  <a16:creationId xmlns:a16="http://schemas.microsoft.com/office/drawing/2014/main" id="{E99D320C-0472-A144-9834-9F7F4A6E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7" name="Freeform 707">
              <a:extLst>
                <a:ext uri="{FF2B5EF4-FFF2-40B4-BE49-F238E27FC236}">
                  <a16:creationId xmlns:a16="http://schemas.microsoft.com/office/drawing/2014/main" id="{69F851D7-8C64-6347-8D9F-04532F89E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8" name="Freeform 708">
              <a:extLst>
                <a:ext uri="{FF2B5EF4-FFF2-40B4-BE49-F238E27FC236}">
                  <a16:creationId xmlns:a16="http://schemas.microsoft.com/office/drawing/2014/main" id="{4B863862-7662-BE4F-ABDF-798109F83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499" name="Freeform 709">
              <a:extLst>
                <a:ext uri="{FF2B5EF4-FFF2-40B4-BE49-F238E27FC236}">
                  <a16:creationId xmlns:a16="http://schemas.microsoft.com/office/drawing/2014/main" id="{42DFF8EE-0670-0547-89C7-32E503168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0" name="Freeform 710">
              <a:extLst>
                <a:ext uri="{FF2B5EF4-FFF2-40B4-BE49-F238E27FC236}">
                  <a16:creationId xmlns:a16="http://schemas.microsoft.com/office/drawing/2014/main" id="{92597192-0D74-5748-A3BC-86EC50F4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1" name="Freeform 711">
              <a:extLst>
                <a:ext uri="{FF2B5EF4-FFF2-40B4-BE49-F238E27FC236}">
                  <a16:creationId xmlns:a16="http://schemas.microsoft.com/office/drawing/2014/main" id="{FD4C1212-8815-9242-8DC2-F60DD4AD2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2" name="Freeform 712">
              <a:extLst>
                <a:ext uri="{FF2B5EF4-FFF2-40B4-BE49-F238E27FC236}">
                  <a16:creationId xmlns:a16="http://schemas.microsoft.com/office/drawing/2014/main" id="{D15F8BD2-5DE4-2244-A50B-C880FB21B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3" name="Freeform 713">
              <a:extLst>
                <a:ext uri="{FF2B5EF4-FFF2-40B4-BE49-F238E27FC236}">
                  <a16:creationId xmlns:a16="http://schemas.microsoft.com/office/drawing/2014/main" id="{4422542A-E8F1-AF4B-94B3-21EB0B243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4" name="Freeform 714">
              <a:extLst>
                <a:ext uri="{FF2B5EF4-FFF2-40B4-BE49-F238E27FC236}">
                  <a16:creationId xmlns:a16="http://schemas.microsoft.com/office/drawing/2014/main" id="{08E52F26-8C50-9545-84EE-AFDCBFD4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5" name="Freeform 715">
              <a:extLst>
                <a:ext uri="{FF2B5EF4-FFF2-40B4-BE49-F238E27FC236}">
                  <a16:creationId xmlns:a16="http://schemas.microsoft.com/office/drawing/2014/main" id="{1FAF5C77-1E9B-AB46-AA93-EC6A629FE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6" name="Freeform 716">
              <a:extLst>
                <a:ext uri="{FF2B5EF4-FFF2-40B4-BE49-F238E27FC236}">
                  <a16:creationId xmlns:a16="http://schemas.microsoft.com/office/drawing/2014/main" id="{FFB8215D-BBFF-4C40-AB6A-75EC1003B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7" name="Freeform 717">
              <a:extLst>
                <a:ext uri="{FF2B5EF4-FFF2-40B4-BE49-F238E27FC236}">
                  <a16:creationId xmlns:a16="http://schemas.microsoft.com/office/drawing/2014/main" id="{972EC05C-825A-D340-B009-1211A1ED3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8" name="Freeform 718">
              <a:extLst>
                <a:ext uri="{FF2B5EF4-FFF2-40B4-BE49-F238E27FC236}">
                  <a16:creationId xmlns:a16="http://schemas.microsoft.com/office/drawing/2014/main" id="{5333C0E7-4A1F-134C-9E0B-65331C1B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09" name="Freeform 719">
              <a:extLst>
                <a:ext uri="{FF2B5EF4-FFF2-40B4-BE49-F238E27FC236}">
                  <a16:creationId xmlns:a16="http://schemas.microsoft.com/office/drawing/2014/main" id="{D4B82C29-0EB0-2545-BBD1-9EECEF64B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0" name="Freeform 720">
              <a:extLst>
                <a:ext uri="{FF2B5EF4-FFF2-40B4-BE49-F238E27FC236}">
                  <a16:creationId xmlns:a16="http://schemas.microsoft.com/office/drawing/2014/main" id="{BE536584-3861-B349-89A1-017124035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1" name="Freeform 721">
              <a:extLst>
                <a:ext uri="{FF2B5EF4-FFF2-40B4-BE49-F238E27FC236}">
                  <a16:creationId xmlns:a16="http://schemas.microsoft.com/office/drawing/2014/main" id="{87E828F2-66E7-844F-8157-2A4EDD073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2" name="Freeform 722">
              <a:extLst>
                <a:ext uri="{FF2B5EF4-FFF2-40B4-BE49-F238E27FC236}">
                  <a16:creationId xmlns:a16="http://schemas.microsoft.com/office/drawing/2014/main" id="{B6833318-AAF7-9F48-BC91-C1BA14A7B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3" name="Freeform 723">
              <a:extLst>
                <a:ext uri="{FF2B5EF4-FFF2-40B4-BE49-F238E27FC236}">
                  <a16:creationId xmlns:a16="http://schemas.microsoft.com/office/drawing/2014/main" id="{479EEAA0-BE8D-4446-AF4A-4E1623B87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4" name="Freeform 724">
              <a:extLst>
                <a:ext uri="{FF2B5EF4-FFF2-40B4-BE49-F238E27FC236}">
                  <a16:creationId xmlns:a16="http://schemas.microsoft.com/office/drawing/2014/main" id="{40BDE5BC-A45E-2345-9865-EA52FA82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5" name="Freeform 725">
              <a:extLst>
                <a:ext uri="{FF2B5EF4-FFF2-40B4-BE49-F238E27FC236}">
                  <a16:creationId xmlns:a16="http://schemas.microsoft.com/office/drawing/2014/main" id="{D78FB7FC-F60F-A343-8ED2-8F7AE040D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6" name="Freeform 726">
              <a:extLst>
                <a:ext uri="{FF2B5EF4-FFF2-40B4-BE49-F238E27FC236}">
                  <a16:creationId xmlns:a16="http://schemas.microsoft.com/office/drawing/2014/main" id="{65CF8C4B-BEA8-024C-BA57-AC0BF9031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7" name="Freeform 727">
              <a:extLst>
                <a:ext uri="{FF2B5EF4-FFF2-40B4-BE49-F238E27FC236}">
                  <a16:creationId xmlns:a16="http://schemas.microsoft.com/office/drawing/2014/main" id="{02A6E0A6-F97E-4747-A8ED-369797B3C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8" name="Freeform 728">
              <a:extLst>
                <a:ext uri="{FF2B5EF4-FFF2-40B4-BE49-F238E27FC236}">
                  <a16:creationId xmlns:a16="http://schemas.microsoft.com/office/drawing/2014/main" id="{8F49F74B-086B-9049-B7EE-78AA31D76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19" name="Freeform 729">
              <a:extLst>
                <a:ext uri="{FF2B5EF4-FFF2-40B4-BE49-F238E27FC236}">
                  <a16:creationId xmlns:a16="http://schemas.microsoft.com/office/drawing/2014/main" id="{A5C12FF1-1856-CC46-862C-B2BDAA865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0" name="Freeform 730">
              <a:extLst>
                <a:ext uri="{FF2B5EF4-FFF2-40B4-BE49-F238E27FC236}">
                  <a16:creationId xmlns:a16="http://schemas.microsoft.com/office/drawing/2014/main" id="{98633F88-8457-E948-80D4-7C6189BAA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1" name="Freeform 731">
              <a:extLst>
                <a:ext uri="{FF2B5EF4-FFF2-40B4-BE49-F238E27FC236}">
                  <a16:creationId xmlns:a16="http://schemas.microsoft.com/office/drawing/2014/main" id="{A87C52CB-39E9-B044-B932-053B584C7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2" name="Freeform 732">
              <a:extLst>
                <a:ext uri="{FF2B5EF4-FFF2-40B4-BE49-F238E27FC236}">
                  <a16:creationId xmlns:a16="http://schemas.microsoft.com/office/drawing/2014/main" id="{59401D97-7973-F04E-9621-D776AB0DC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3" name="Freeform 733">
              <a:extLst>
                <a:ext uri="{FF2B5EF4-FFF2-40B4-BE49-F238E27FC236}">
                  <a16:creationId xmlns:a16="http://schemas.microsoft.com/office/drawing/2014/main" id="{ED79DBCC-4BF6-5D42-90C4-7753BE9AA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4" name="Freeform 734">
              <a:extLst>
                <a:ext uri="{FF2B5EF4-FFF2-40B4-BE49-F238E27FC236}">
                  <a16:creationId xmlns:a16="http://schemas.microsoft.com/office/drawing/2014/main" id="{70F3A5A6-3098-9F48-95FA-F36C4D7B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5" name="Freeform 735">
              <a:extLst>
                <a:ext uri="{FF2B5EF4-FFF2-40B4-BE49-F238E27FC236}">
                  <a16:creationId xmlns:a16="http://schemas.microsoft.com/office/drawing/2014/main" id="{29D2B7E6-ADBE-C941-84BC-7915DAD6C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6" name="Freeform 736">
              <a:extLst>
                <a:ext uri="{FF2B5EF4-FFF2-40B4-BE49-F238E27FC236}">
                  <a16:creationId xmlns:a16="http://schemas.microsoft.com/office/drawing/2014/main" id="{3C63A7F8-C90A-884F-B711-718B23E15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7" name="Freeform 737">
              <a:extLst>
                <a:ext uri="{FF2B5EF4-FFF2-40B4-BE49-F238E27FC236}">
                  <a16:creationId xmlns:a16="http://schemas.microsoft.com/office/drawing/2014/main" id="{FED33F6B-F97C-D944-9881-2E036729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8" name="Freeform 738">
              <a:extLst>
                <a:ext uri="{FF2B5EF4-FFF2-40B4-BE49-F238E27FC236}">
                  <a16:creationId xmlns:a16="http://schemas.microsoft.com/office/drawing/2014/main" id="{87777EDB-7669-3C4A-89B5-C7F8FCE01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29" name="Freeform 739">
              <a:extLst>
                <a:ext uri="{FF2B5EF4-FFF2-40B4-BE49-F238E27FC236}">
                  <a16:creationId xmlns:a16="http://schemas.microsoft.com/office/drawing/2014/main" id="{0E47AD55-AA81-4C43-B53D-8169DC45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0" name="Freeform 740">
              <a:extLst>
                <a:ext uri="{FF2B5EF4-FFF2-40B4-BE49-F238E27FC236}">
                  <a16:creationId xmlns:a16="http://schemas.microsoft.com/office/drawing/2014/main" id="{0241DEA5-4A6D-6F42-A29D-AEB40DFDA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1" name="Freeform 741">
              <a:extLst>
                <a:ext uri="{FF2B5EF4-FFF2-40B4-BE49-F238E27FC236}">
                  <a16:creationId xmlns:a16="http://schemas.microsoft.com/office/drawing/2014/main" id="{7B25F391-FC49-F441-8F4D-2D8799590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2" name="Freeform 742">
              <a:extLst>
                <a:ext uri="{FF2B5EF4-FFF2-40B4-BE49-F238E27FC236}">
                  <a16:creationId xmlns:a16="http://schemas.microsoft.com/office/drawing/2014/main" id="{0600787A-9175-5542-8E0E-91F85703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3" name="Freeform 743">
              <a:extLst>
                <a:ext uri="{FF2B5EF4-FFF2-40B4-BE49-F238E27FC236}">
                  <a16:creationId xmlns:a16="http://schemas.microsoft.com/office/drawing/2014/main" id="{4348ED2B-D650-C34C-BD9B-0F1FFAF5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4" name="Freeform 744">
              <a:extLst>
                <a:ext uri="{FF2B5EF4-FFF2-40B4-BE49-F238E27FC236}">
                  <a16:creationId xmlns:a16="http://schemas.microsoft.com/office/drawing/2014/main" id="{D9B7FE60-A80B-5B4A-80DE-09EC699B2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5" name="Freeform 745">
              <a:extLst>
                <a:ext uri="{FF2B5EF4-FFF2-40B4-BE49-F238E27FC236}">
                  <a16:creationId xmlns:a16="http://schemas.microsoft.com/office/drawing/2014/main" id="{AF20F99D-D741-1E4B-A574-0F4EBA557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6" name="Freeform 746">
              <a:extLst>
                <a:ext uri="{FF2B5EF4-FFF2-40B4-BE49-F238E27FC236}">
                  <a16:creationId xmlns:a16="http://schemas.microsoft.com/office/drawing/2014/main" id="{D5824CC5-0C69-904E-849B-61D7FA0DC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7" name="Freeform 747">
              <a:extLst>
                <a:ext uri="{FF2B5EF4-FFF2-40B4-BE49-F238E27FC236}">
                  <a16:creationId xmlns:a16="http://schemas.microsoft.com/office/drawing/2014/main" id="{EC8D7CE3-FD7D-6E4A-8E45-80B754E28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8" name="Freeform 748">
              <a:extLst>
                <a:ext uri="{FF2B5EF4-FFF2-40B4-BE49-F238E27FC236}">
                  <a16:creationId xmlns:a16="http://schemas.microsoft.com/office/drawing/2014/main" id="{DF298314-D2E5-BD48-863C-B7C3DA1EC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39" name="Freeform 749">
              <a:extLst>
                <a:ext uri="{FF2B5EF4-FFF2-40B4-BE49-F238E27FC236}">
                  <a16:creationId xmlns:a16="http://schemas.microsoft.com/office/drawing/2014/main" id="{E0F30982-B745-9546-88FC-B5289F4EA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0" name="Freeform 750">
              <a:extLst>
                <a:ext uri="{FF2B5EF4-FFF2-40B4-BE49-F238E27FC236}">
                  <a16:creationId xmlns:a16="http://schemas.microsoft.com/office/drawing/2014/main" id="{0E91282C-707E-0849-8DE8-04C7AB6CF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1" name="Freeform 751">
              <a:extLst>
                <a:ext uri="{FF2B5EF4-FFF2-40B4-BE49-F238E27FC236}">
                  <a16:creationId xmlns:a16="http://schemas.microsoft.com/office/drawing/2014/main" id="{9769BF42-C3E3-8647-961B-29D8CC3C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2" name="Freeform 752">
              <a:extLst>
                <a:ext uri="{FF2B5EF4-FFF2-40B4-BE49-F238E27FC236}">
                  <a16:creationId xmlns:a16="http://schemas.microsoft.com/office/drawing/2014/main" id="{C003D735-EE7E-C544-ACA0-3F21C6D3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3" name="Freeform 753">
              <a:extLst>
                <a:ext uri="{FF2B5EF4-FFF2-40B4-BE49-F238E27FC236}">
                  <a16:creationId xmlns:a16="http://schemas.microsoft.com/office/drawing/2014/main" id="{0F5FA02F-E31D-CC4F-93CC-EC60CD5C4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4" name="Freeform 754">
              <a:extLst>
                <a:ext uri="{FF2B5EF4-FFF2-40B4-BE49-F238E27FC236}">
                  <a16:creationId xmlns:a16="http://schemas.microsoft.com/office/drawing/2014/main" id="{761B3ED2-41DB-374E-818D-4F08FEFE6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5" name="Freeform 755">
              <a:extLst>
                <a:ext uri="{FF2B5EF4-FFF2-40B4-BE49-F238E27FC236}">
                  <a16:creationId xmlns:a16="http://schemas.microsoft.com/office/drawing/2014/main" id="{37599F5E-AAC1-D44F-A50A-EDA820DF5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6" name="Freeform 756">
              <a:extLst>
                <a:ext uri="{FF2B5EF4-FFF2-40B4-BE49-F238E27FC236}">
                  <a16:creationId xmlns:a16="http://schemas.microsoft.com/office/drawing/2014/main" id="{F67771BC-587C-1247-B19E-7862C1974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7" name="Freeform 757">
              <a:extLst>
                <a:ext uri="{FF2B5EF4-FFF2-40B4-BE49-F238E27FC236}">
                  <a16:creationId xmlns:a16="http://schemas.microsoft.com/office/drawing/2014/main" id="{9DEFD471-359E-9746-BDF2-D20EAA3D5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8" name="Freeform 758">
              <a:extLst>
                <a:ext uri="{FF2B5EF4-FFF2-40B4-BE49-F238E27FC236}">
                  <a16:creationId xmlns:a16="http://schemas.microsoft.com/office/drawing/2014/main" id="{C1F69BC6-F790-6747-84E8-91FF8BF87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49" name="Freeform 759">
              <a:extLst>
                <a:ext uri="{FF2B5EF4-FFF2-40B4-BE49-F238E27FC236}">
                  <a16:creationId xmlns:a16="http://schemas.microsoft.com/office/drawing/2014/main" id="{F5C6C32A-6DAF-314E-8163-2B3F264BC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0" name="Freeform 760">
              <a:extLst>
                <a:ext uri="{FF2B5EF4-FFF2-40B4-BE49-F238E27FC236}">
                  <a16:creationId xmlns:a16="http://schemas.microsoft.com/office/drawing/2014/main" id="{C2759B09-B6E9-064A-9B6F-138BDB9D9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1" name="Freeform 761">
              <a:extLst>
                <a:ext uri="{FF2B5EF4-FFF2-40B4-BE49-F238E27FC236}">
                  <a16:creationId xmlns:a16="http://schemas.microsoft.com/office/drawing/2014/main" id="{A7D2824D-2F63-654C-B1B4-501BF669D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2" name="Freeform 762">
              <a:extLst>
                <a:ext uri="{FF2B5EF4-FFF2-40B4-BE49-F238E27FC236}">
                  <a16:creationId xmlns:a16="http://schemas.microsoft.com/office/drawing/2014/main" id="{7447D828-10BE-544D-9B70-B4EA5E05B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3" name="Freeform 763">
              <a:extLst>
                <a:ext uri="{FF2B5EF4-FFF2-40B4-BE49-F238E27FC236}">
                  <a16:creationId xmlns:a16="http://schemas.microsoft.com/office/drawing/2014/main" id="{019846AB-3E0F-1842-A722-267A019D9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4" name="Freeform 764">
              <a:extLst>
                <a:ext uri="{FF2B5EF4-FFF2-40B4-BE49-F238E27FC236}">
                  <a16:creationId xmlns:a16="http://schemas.microsoft.com/office/drawing/2014/main" id="{470DC27F-9354-4345-9129-95CE578E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5" name="Freeform 765">
              <a:extLst>
                <a:ext uri="{FF2B5EF4-FFF2-40B4-BE49-F238E27FC236}">
                  <a16:creationId xmlns:a16="http://schemas.microsoft.com/office/drawing/2014/main" id="{1DDBD92C-D16E-4E47-912D-96930520B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6" name="Freeform 766">
              <a:extLst>
                <a:ext uri="{FF2B5EF4-FFF2-40B4-BE49-F238E27FC236}">
                  <a16:creationId xmlns:a16="http://schemas.microsoft.com/office/drawing/2014/main" id="{79EBF39F-9450-5346-BE6F-02D7E0041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7" name="Freeform 767">
              <a:extLst>
                <a:ext uri="{FF2B5EF4-FFF2-40B4-BE49-F238E27FC236}">
                  <a16:creationId xmlns:a16="http://schemas.microsoft.com/office/drawing/2014/main" id="{5D9DE549-AED1-6B4C-8839-3080EE5C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8" name="Freeform 768">
              <a:extLst>
                <a:ext uri="{FF2B5EF4-FFF2-40B4-BE49-F238E27FC236}">
                  <a16:creationId xmlns:a16="http://schemas.microsoft.com/office/drawing/2014/main" id="{8DC21F66-C704-A04A-B9A9-EA166DC7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59" name="Freeform 769">
              <a:extLst>
                <a:ext uri="{FF2B5EF4-FFF2-40B4-BE49-F238E27FC236}">
                  <a16:creationId xmlns:a16="http://schemas.microsoft.com/office/drawing/2014/main" id="{03C8E450-9B10-6F49-B72C-D8CF282D1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0" name="Freeform 770">
              <a:extLst>
                <a:ext uri="{FF2B5EF4-FFF2-40B4-BE49-F238E27FC236}">
                  <a16:creationId xmlns:a16="http://schemas.microsoft.com/office/drawing/2014/main" id="{0AD1BCD0-1102-1448-B81D-90016AB96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1" name="Freeform 771">
              <a:extLst>
                <a:ext uri="{FF2B5EF4-FFF2-40B4-BE49-F238E27FC236}">
                  <a16:creationId xmlns:a16="http://schemas.microsoft.com/office/drawing/2014/main" id="{0011AAF8-93B7-BD4A-B204-28F19BE00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2" name="Freeform 772">
              <a:extLst>
                <a:ext uri="{FF2B5EF4-FFF2-40B4-BE49-F238E27FC236}">
                  <a16:creationId xmlns:a16="http://schemas.microsoft.com/office/drawing/2014/main" id="{94C9C6C9-9AB4-C542-909C-77B4CA815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3" name="Freeform 773">
              <a:extLst>
                <a:ext uri="{FF2B5EF4-FFF2-40B4-BE49-F238E27FC236}">
                  <a16:creationId xmlns:a16="http://schemas.microsoft.com/office/drawing/2014/main" id="{8F814396-84ED-BA4E-9B38-174FC97A6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4" name="Freeform 774">
              <a:extLst>
                <a:ext uri="{FF2B5EF4-FFF2-40B4-BE49-F238E27FC236}">
                  <a16:creationId xmlns:a16="http://schemas.microsoft.com/office/drawing/2014/main" id="{64596ADA-A199-E24A-AC2B-E92A2967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5" name="Freeform 775">
              <a:extLst>
                <a:ext uri="{FF2B5EF4-FFF2-40B4-BE49-F238E27FC236}">
                  <a16:creationId xmlns:a16="http://schemas.microsoft.com/office/drawing/2014/main" id="{C48671C7-593E-FB40-BD4B-499B9F6E0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6" name="Freeform 776">
              <a:extLst>
                <a:ext uri="{FF2B5EF4-FFF2-40B4-BE49-F238E27FC236}">
                  <a16:creationId xmlns:a16="http://schemas.microsoft.com/office/drawing/2014/main" id="{7BCC0676-35F5-814D-B0B7-C968A84B7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32" y="3719582"/>
              <a:ext cx="2850322" cy="212476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7" name="Freeform 777">
              <a:extLst>
                <a:ext uri="{FF2B5EF4-FFF2-40B4-BE49-F238E27FC236}">
                  <a16:creationId xmlns:a16="http://schemas.microsoft.com/office/drawing/2014/main" id="{8655ADC3-60AE-7747-859A-EE60CEA8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8" name="Freeform 778">
              <a:extLst>
                <a:ext uri="{FF2B5EF4-FFF2-40B4-BE49-F238E27FC236}">
                  <a16:creationId xmlns:a16="http://schemas.microsoft.com/office/drawing/2014/main" id="{DD7F39E6-F682-4747-8086-D1DED8EB9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69" name="Freeform 779">
              <a:extLst>
                <a:ext uri="{FF2B5EF4-FFF2-40B4-BE49-F238E27FC236}">
                  <a16:creationId xmlns:a16="http://schemas.microsoft.com/office/drawing/2014/main" id="{653DC177-5883-6D45-8F1F-1AAF2BA61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0" name="Freeform 780">
              <a:extLst>
                <a:ext uri="{FF2B5EF4-FFF2-40B4-BE49-F238E27FC236}">
                  <a16:creationId xmlns:a16="http://schemas.microsoft.com/office/drawing/2014/main" id="{FDD3196C-497C-824C-946C-402196F6D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1" name="Freeform 782">
              <a:extLst>
                <a:ext uri="{FF2B5EF4-FFF2-40B4-BE49-F238E27FC236}">
                  <a16:creationId xmlns:a16="http://schemas.microsoft.com/office/drawing/2014/main" id="{6DFF2029-B4E7-4C4B-A5F8-7B083EAF9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2" name="Freeform 783">
              <a:extLst>
                <a:ext uri="{FF2B5EF4-FFF2-40B4-BE49-F238E27FC236}">
                  <a16:creationId xmlns:a16="http://schemas.microsoft.com/office/drawing/2014/main" id="{F16345C3-FF38-3D48-8460-2FE12F005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3" name="Freeform 784">
              <a:extLst>
                <a:ext uri="{FF2B5EF4-FFF2-40B4-BE49-F238E27FC236}">
                  <a16:creationId xmlns:a16="http://schemas.microsoft.com/office/drawing/2014/main" id="{FF87CF5C-3421-DC4E-A422-4442B35C0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4" name="Freeform 785">
              <a:extLst>
                <a:ext uri="{FF2B5EF4-FFF2-40B4-BE49-F238E27FC236}">
                  <a16:creationId xmlns:a16="http://schemas.microsoft.com/office/drawing/2014/main" id="{7C1B06CE-7229-F849-AD07-BC30CA65B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5" name="Freeform 786">
              <a:extLst>
                <a:ext uri="{FF2B5EF4-FFF2-40B4-BE49-F238E27FC236}">
                  <a16:creationId xmlns:a16="http://schemas.microsoft.com/office/drawing/2014/main" id="{34B98BE0-2C88-D04F-946F-A01ADDAB4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6" name="Freeform 787">
              <a:extLst>
                <a:ext uri="{FF2B5EF4-FFF2-40B4-BE49-F238E27FC236}">
                  <a16:creationId xmlns:a16="http://schemas.microsoft.com/office/drawing/2014/main" id="{8F9B64B9-D7B3-394E-BF6F-887FA6DDD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7" name="Freeform 788">
              <a:extLst>
                <a:ext uri="{FF2B5EF4-FFF2-40B4-BE49-F238E27FC236}">
                  <a16:creationId xmlns:a16="http://schemas.microsoft.com/office/drawing/2014/main" id="{F0DF9902-A5AF-9748-B0AB-F8045F638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8" name="Freeform 789">
              <a:extLst>
                <a:ext uri="{FF2B5EF4-FFF2-40B4-BE49-F238E27FC236}">
                  <a16:creationId xmlns:a16="http://schemas.microsoft.com/office/drawing/2014/main" id="{39A57736-3345-E545-BEA0-B11D93C5A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79" name="Freeform 790">
              <a:extLst>
                <a:ext uri="{FF2B5EF4-FFF2-40B4-BE49-F238E27FC236}">
                  <a16:creationId xmlns:a16="http://schemas.microsoft.com/office/drawing/2014/main" id="{7368FC20-F1FE-F940-9520-0DD97161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0" name="Freeform 791">
              <a:extLst>
                <a:ext uri="{FF2B5EF4-FFF2-40B4-BE49-F238E27FC236}">
                  <a16:creationId xmlns:a16="http://schemas.microsoft.com/office/drawing/2014/main" id="{F0157554-C7CE-4C4D-93DA-6F3B0E72A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1" name="Freeform 792">
              <a:extLst>
                <a:ext uri="{FF2B5EF4-FFF2-40B4-BE49-F238E27FC236}">
                  <a16:creationId xmlns:a16="http://schemas.microsoft.com/office/drawing/2014/main" id="{11CE2E12-30B6-6A49-A5FB-1C8B62A4B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2" name="Freeform 793">
              <a:extLst>
                <a:ext uri="{FF2B5EF4-FFF2-40B4-BE49-F238E27FC236}">
                  <a16:creationId xmlns:a16="http://schemas.microsoft.com/office/drawing/2014/main" id="{B091A839-A7EC-EE45-9A1C-A8FF8013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3" name="Freeform 794">
              <a:extLst>
                <a:ext uri="{FF2B5EF4-FFF2-40B4-BE49-F238E27FC236}">
                  <a16:creationId xmlns:a16="http://schemas.microsoft.com/office/drawing/2014/main" id="{61BD7B45-7CC0-4346-8CE0-86FEEE625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4" name="Freeform 795">
              <a:extLst>
                <a:ext uri="{FF2B5EF4-FFF2-40B4-BE49-F238E27FC236}">
                  <a16:creationId xmlns:a16="http://schemas.microsoft.com/office/drawing/2014/main" id="{469A0373-F309-E14D-BE65-E671F3D60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5" name="Freeform 796">
              <a:extLst>
                <a:ext uri="{FF2B5EF4-FFF2-40B4-BE49-F238E27FC236}">
                  <a16:creationId xmlns:a16="http://schemas.microsoft.com/office/drawing/2014/main" id="{C47B0654-747E-9F4D-903E-3670BD8B9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  <p:sp>
          <p:nvSpPr>
            <p:cNvPr id="586" name="Freeform 797">
              <a:extLst>
                <a:ext uri="{FF2B5EF4-FFF2-40B4-BE49-F238E27FC236}">
                  <a16:creationId xmlns:a16="http://schemas.microsoft.com/office/drawing/2014/main" id="{752D9796-7187-C444-A1BD-AC606CA3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Regular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C35E52-A498-A644-8AB3-53D81EDCDF8A}"/>
              </a:ext>
            </a:extLst>
          </p:cNvPr>
          <p:cNvGrpSpPr/>
          <p:nvPr/>
        </p:nvGrpSpPr>
        <p:grpSpPr>
          <a:xfrm>
            <a:off x="5764463" y="6727659"/>
            <a:ext cx="1728538" cy="1728536"/>
            <a:chOff x="5894805" y="6858000"/>
            <a:chExt cx="1467853" cy="1467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3168D5-9E4C-2148-962F-C478A8306DA3}"/>
                </a:ext>
              </a:extLst>
            </p:cNvPr>
            <p:cNvSpPr/>
            <p:nvPr/>
          </p:nvSpPr>
          <p:spPr>
            <a:xfrm>
              <a:off x="5894805" y="6858000"/>
              <a:ext cx="1467853" cy="1467853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0AED545E-6F55-DF47-AAA1-BE8A2500916E}"/>
                </a:ext>
              </a:extLst>
            </p:cNvPr>
            <p:cNvSpPr/>
            <p:nvPr/>
          </p:nvSpPr>
          <p:spPr>
            <a:xfrm>
              <a:off x="6063247" y="7026444"/>
              <a:ext cx="1130968" cy="1130966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4568CA1-F8CD-2A45-9C2F-F9379906920B}"/>
                </a:ext>
              </a:extLst>
            </p:cNvPr>
            <p:cNvSpPr/>
            <p:nvPr/>
          </p:nvSpPr>
          <p:spPr>
            <a:xfrm>
              <a:off x="6226354" y="7189551"/>
              <a:ext cx="804754" cy="804752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B26227-35B4-E44F-B59E-CFF990210534}"/>
              </a:ext>
            </a:extLst>
          </p:cNvPr>
          <p:cNvGrpSpPr/>
          <p:nvPr/>
        </p:nvGrpSpPr>
        <p:grpSpPr>
          <a:xfrm>
            <a:off x="8137273" y="9227790"/>
            <a:ext cx="1728538" cy="1728536"/>
            <a:chOff x="8267615" y="9358131"/>
            <a:chExt cx="1467853" cy="1467853"/>
          </a:xfrm>
        </p:grpSpPr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3058FAD5-2616-674B-B892-647E5E2B621C}"/>
                </a:ext>
              </a:extLst>
            </p:cNvPr>
            <p:cNvSpPr/>
            <p:nvPr/>
          </p:nvSpPr>
          <p:spPr>
            <a:xfrm>
              <a:off x="8267615" y="9358131"/>
              <a:ext cx="1467853" cy="1467853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25B34559-500C-0040-9194-6DF861346B04}"/>
                </a:ext>
              </a:extLst>
            </p:cNvPr>
            <p:cNvSpPr/>
            <p:nvPr/>
          </p:nvSpPr>
          <p:spPr>
            <a:xfrm>
              <a:off x="8436057" y="9526575"/>
              <a:ext cx="1130968" cy="113096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987B7317-E092-6E47-9335-14CAA2E1A7D1}"/>
                </a:ext>
              </a:extLst>
            </p:cNvPr>
            <p:cNvSpPr/>
            <p:nvPr/>
          </p:nvSpPr>
          <p:spPr>
            <a:xfrm>
              <a:off x="8599164" y="9689682"/>
              <a:ext cx="804754" cy="804752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92C601-2D93-D44E-B1F9-6E4A37708751}"/>
              </a:ext>
            </a:extLst>
          </p:cNvPr>
          <p:cNvGrpSpPr/>
          <p:nvPr/>
        </p:nvGrpSpPr>
        <p:grpSpPr>
          <a:xfrm>
            <a:off x="11169840" y="6125775"/>
            <a:ext cx="1728538" cy="1728536"/>
            <a:chOff x="11300182" y="6256116"/>
            <a:chExt cx="1467853" cy="1467853"/>
          </a:xfrm>
        </p:grpSpPr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29FF5CF9-29E9-4C4C-868C-DD212B4D48DC}"/>
                </a:ext>
              </a:extLst>
            </p:cNvPr>
            <p:cNvSpPr/>
            <p:nvPr/>
          </p:nvSpPr>
          <p:spPr>
            <a:xfrm>
              <a:off x="11300182" y="6256116"/>
              <a:ext cx="1467853" cy="1467853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58919C48-727A-9B42-9FC6-D1FE7694FD93}"/>
                </a:ext>
              </a:extLst>
            </p:cNvPr>
            <p:cNvSpPr/>
            <p:nvPr/>
          </p:nvSpPr>
          <p:spPr>
            <a:xfrm>
              <a:off x="11468624" y="6424560"/>
              <a:ext cx="1130968" cy="1130966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103F714D-7157-F74F-9A76-2FA1A7F024A8}"/>
                </a:ext>
              </a:extLst>
            </p:cNvPr>
            <p:cNvSpPr/>
            <p:nvPr/>
          </p:nvSpPr>
          <p:spPr>
            <a:xfrm>
              <a:off x="11631731" y="6587667"/>
              <a:ext cx="804754" cy="804752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D8FD4A-01FD-0340-A9AD-9F8D53F47677}"/>
              </a:ext>
            </a:extLst>
          </p:cNvPr>
          <p:cNvGrpSpPr/>
          <p:nvPr/>
        </p:nvGrpSpPr>
        <p:grpSpPr>
          <a:xfrm>
            <a:off x="14676969" y="7607335"/>
            <a:ext cx="1728538" cy="1728536"/>
            <a:chOff x="15027230" y="7540906"/>
            <a:chExt cx="1467853" cy="1467853"/>
          </a:xfrm>
        </p:grpSpPr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9F7F761-831B-8D44-AFB2-78115A7DF401}"/>
                </a:ext>
              </a:extLst>
            </p:cNvPr>
            <p:cNvSpPr/>
            <p:nvPr/>
          </p:nvSpPr>
          <p:spPr>
            <a:xfrm>
              <a:off x="15027230" y="7540906"/>
              <a:ext cx="1467853" cy="1467853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51ED0941-5E62-1D40-8582-C852C817C768}"/>
                </a:ext>
              </a:extLst>
            </p:cNvPr>
            <p:cNvSpPr/>
            <p:nvPr/>
          </p:nvSpPr>
          <p:spPr>
            <a:xfrm>
              <a:off x="15195672" y="7709350"/>
              <a:ext cx="1130968" cy="1130966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915FBC24-2D8E-3144-9A4C-2F5AE11FD08D}"/>
                </a:ext>
              </a:extLst>
            </p:cNvPr>
            <p:cNvSpPr/>
            <p:nvPr/>
          </p:nvSpPr>
          <p:spPr>
            <a:xfrm>
              <a:off x="15358779" y="7872457"/>
              <a:ext cx="804754" cy="804752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83B4DC12-A0CB-7B41-A948-6EFA6E87F716}"/>
              </a:ext>
            </a:extLst>
          </p:cNvPr>
          <p:cNvGrpSpPr/>
          <p:nvPr/>
        </p:nvGrpSpPr>
        <p:grpSpPr>
          <a:xfrm>
            <a:off x="1530462" y="9091470"/>
            <a:ext cx="446767" cy="916151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604" name="Freeform 1">
              <a:extLst>
                <a:ext uri="{FF2B5EF4-FFF2-40B4-BE49-F238E27FC236}">
                  <a16:creationId xmlns:a16="http://schemas.microsoft.com/office/drawing/2014/main" id="{CD3287F8-E129-7A4C-A301-30FB1131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Freeform 2">
              <a:extLst>
                <a:ext uri="{FF2B5EF4-FFF2-40B4-BE49-F238E27FC236}">
                  <a16:creationId xmlns:a16="http://schemas.microsoft.com/office/drawing/2014/main" id="{4DC78933-DAC3-3849-90E6-BAC4145D0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E01E950E-49E9-2C4B-9F72-0CAE1E35DB77}"/>
              </a:ext>
            </a:extLst>
          </p:cNvPr>
          <p:cNvGrpSpPr/>
          <p:nvPr/>
        </p:nvGrpSpPr>
        <p:grpSpPr>
          <a:xfrm>
            <a:off x="1517600" y="7724928"/>
            <a:ext cx="450451" cy="916152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607" name="Freeform 3">
              <a:extLst>
                <a:ext uri="{FF2B5EF4-FFF2-40B4-BE49-F238E27FC236}">
                  <a16:creationId xmlns:a16="http://schemas.microsoft.com/office/drawing/2014/main" id="{A96F6296-2090-2248-B5DE-F94220D38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Freeform 4">
              <a:extLst>
                <a:ext uri="{FF2B5EF4-FFF2-40B4-BE49-F238E27FC236}">
                  <a16:creationId xmlns:a16="http://schemas.microsoft.com/office/drawing/2014/main" id="{BC6CECAE-A5B1-E843-A0BA-C28D2671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E4295799-9734-8442-B9CF-14C617821DE3}"/>
              </a:ext>
            </a:extLst>
          </p:cNvPr>
          <p:cNvGrpSpPr/>
          <p:nvPr/>
        </p:nvGrpSpPr>
        <p:grpSpPr>
          <a:xfrm>
            <a:off x="1319868" y="10430144"/>
            <a:ext cx="853708" cy="916151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91710B70-695F-C04C-B8B7-02883B39CB17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614" name="Freeform 1">
                <a:extLst>
                  <a:ext uri="{FF2B5EF4-FFF2-40B4-BE49-F238E27FC236}">
                    <a16:creationId xmlns:a16="http://schemas.microsoft.com/office/drawing/2014/main" id="{FA2B2158-0B13-7443-9ACD-820CDDEB4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" name="Freeform 2">
                <a:extLst>
                  <a:ext uri="{FF2B5EF4-FFF2-40B4-BE49-F238E27FC236}">
                    <a16:creationId xmlns:a16="http://schemas.microsoft.com/office/drawing/2014/main" id="{1EAA2D87-2451-6C44-A766-0946B7597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59866954-3983-9E4C-A562-7BCA3D063B15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612" name="Freeform 3">
                <a:extLst>
                  <a:ext uri="{FF2B5EF4-FFF2-40B4-BE49-F238E27FC236}">
                    <a16:creationId xmlns:a16="http://schemas.microsoft.com/office/drawing/2014/main" id="{99286F73-999B-0145-A3DC-9475DB49F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" name="Freeform 4">
                <a:extLst>
                  <a:ext uri="{FF2B5EF4-FFF2-40B4-BE49-F238E27FC236}">
                    <a16:creationId xmlns:a16="http://schemas.microsoft.com/office/drawing/2014/main" id="{F725D39C-4610-6744-B6F8-D2EE5472B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CBAEFC78-468E-0342-AF4A-4F0815AB8144}"/>
              </a:ext>
            </a:extLst>
          </p:cNvPr>
          <p:cNvGrpSpPr/>
          <p:nvPr/>
        </p:nvGrpSpPr>
        <p:grpSpPr>
          <a:xfrm>
            <a:off x="1339056" y="11804717"/>
            <a:ext cx="766524" cy="916151"/>
            <a:chOff x="9924641" y="8834777"/>
            <a:chExt cx="1059757" cy="1266624"/>
          </a:xfrm>
          <a:solidFill>
            <a:schemeClr val="accent4"/>
          </a:solidFill>
        </p:grpSpPr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D3339FF1-BA30-AE46-9957-DA3803716A6D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621" name="Freeform 3">
                <a:extLst>
                  <a:ext uri="{FF2B5EF4-FFF2-40B4-BE49-F238E27FC236}">
                    <a16:creationId xmlns:a16="http://schemas.microsoft.com/office/drawing/2014/main" id="{37FEE525-D2BE-FB48-86D7-50E6AAB5C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" name="Freeform 4">
                <a:extLst>
                  <a:ext uri="{FF2B5EF4-FFF2-40B4-BE49-F238E27FC236}">
                    <a16:creationId xmlns:a16="http://schemas.microsoft.com/office/drawing/2014/main" id="{BF3E2A7B-2CC5-4C40-90FE-307FCCF57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3B091F55-926F-C048-AE05-EA9EF753B6B6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619" name="Freeform 1">
                <a:extLst>
                  <a:ext uri="{FF2B5EF4-FFF2-40B4-BE49-F238E27FC236}">
                    <a16:creationId xmlns:a16="http://schemas.microsoft.com/office/drawing/2014/main" id="{8203433D-E374-854B-864B-223DCC241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" name="Freeform 2">
                <a:extLst>
                  <a:ext uri="{FF2B5EF4-FFF2-40B4-BE49-F238E27FC236}">
                    <a16:creationId xmlns:a16="http://schemas.microsoft.com/office/drawing/2014/main" id="{BD4E2DEC-4D6A-EC4C-8AF9-76B1F13AD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3" name="Rectangle 622">
            <a:extLst>
              <a:ext uri="{FF2B5EF4-FFF2-40B4-BE49-F238E27FC236}">
                <a16:creationId xmlns:a16="http://schemas.microsoft.com/office/drawing/2014/main" id="{D7E0935A-1FD8-DA4F-BA32-2A937C1DC02E}"/>
              </a:ext>
            </a:extLst>
          </p:cNvPr>
          <p:cNvSpPr/>
          <p:nvPr/>
        </p:nvSpPr>
        <p:spPr>
          <a:xfrm>
            <a:off x="5946029" y="7335898"/>
            <a:ext cx="1358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7%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9233CAD-F3EC-8C40-A77F-EDE79E4DDB55}"/>
              </a:ext>
            </a:extLst>
          </p:cNvPr>
          <p:cNvSpPr/>
          <p:nvPr/>
        </p:nvSpPr>
        <p:spPr>
          <a:xfrm>
            <a:off x="8317440" y="9817841"/>
            <a:ext cx="1358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15%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4BC94D7E-013A-3343-9FDA-509BD6CAB484}"/>
              </a:ext>
            </a:extLst>
          </p:cNvPr>
          <p:cNvSpPr/>
          <p:nvPr/>
        </p:nvSpPr>
        <p:spPr>
          <a:xfrm>
            <a:off x="11362090" y="6732997"/>
            <a:ext cx="1358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40%</a:t>
            </a: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47803792-50CB-274E-933D-B6DF473E9CFB}"/>
              </a:ext>
            </a:extLst>
          </p:cNvPr>
          <p:cNvSpPr/>
          <p:nvPr/>
        </p:nvSpPr>
        <p:spPr>
          <a:xfrm>
            <a:off x="14838820" y="8200057"/>
            <a:ext cx="13582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20%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C477A8F3-47E8-D145-89C9-363C0B4390D7}"/>
              </a:ext>
            </a:extLst>
          </p:cNvPr>
          <p:cNvSpPr txBox="1"/>
          <p:nvPr/>
        </p:nvSpPr>
        <p:spPr>
          <a:xfrm>
            <a:off x="2314871" y="7891720"/>
            <a:ext cx="1971469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3798B122-6C35-2C48-97A9-ACA8EE760082}"/>
              </a:ext>
            </a:extLst>
          </p:cNvPr>
          <p:cNvSpPr txBox="1"/>
          <p:nvPr/>
        </p:nvSpPr>
        <p:spPr>
          <a:xfrm>
            <a:off x="2314871" y="9237237"/>
            <a:ext cx="1971469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Analyze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D2CD5E47-E305-8244-BF60-5A471856D1BB}"/>
              </a:ext>
            </a:extLst>
          </p:cNvPr>
          <p:cNvSpPr txBox="1"/>
          <p:nvPr/>
        </p:nvSpPr>
        <p:spPr>
          <a:xfrm>
            <a:off x="2314871" y="10582754"/>
            <a:ext cx="1971469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05085904-7D90-C547-8CB9-8DF5E5109CE1}"/>
              </a:ext>
            </a:extLst>
          </p:cNvPr>
          <p:cNvSpPr txBox="1"/>
          <p:nvPr/>
        </p:nvSpPr>
        <p:spPr>
          <a:xfrm>
            <a:off x="2314871" y="11928271"/>
            <a:ext cx="1971469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Advertise</a:t>
            </a:r>
          </a:p>
        </p:txBody>
      </p:sp>
      <p:sp>
        <p:nvSpPr>
          <p:cNvPr id="595" name="CuadroTexto 350">
            <a:extLst>
              <a:ext uri="{FF2B5EF4-FFF2-40B4-BE49-F238E27FC236}">
                <a16:creationId xmlns:a16="http://schemas.microsoft.com/office/drawing/2014/main" id="{B9B9581F-8877-4143-B291-FA71319120AB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32231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0" name="Chart 639">
            <a:extLst>
              <a:ext uri="{FF2B5EF4-FFF2-40B4-BE49-F238E27FC236}">
                <a16:creationId xmlns:a16="http://schemas.microsoft.com/office/drawing/2014/main" id="{B9105B01-E4AA-CE4E-872C-3FEFA43EF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859093"/>
              </p:ext>
            </p:extLst>
          </p:nvPr>
        </p:nvGraphicFramePr>
        <p:xfrm>
          <a:off x="1517649" y="3314535"/>
          <a:ext cx="21342352" cy="6588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1" name="TextBox 640">
            <a:extLst>
              <a:ext uri="{FF2B5EF4-FFF2-40B4-BE49-F238E27FC236}">
                <a16:creationId xmlns:a16="http://schemas.microsoft.com/office/drawing/2014/main" id="{40387AC0-BDBF-1147-BD5F-A487C590A1A1}"/>
              </a:ext>
            </a:extLst>
          </p:cNvPr>
          <p:cNvSpPr txBox="1"/>
          <p:nvPr/>
        </p:nvSpPr>
        <p:spPr>
          <a:xfrm flipH="1">
            <a:off x="3597050" y="4853659"/>
            <a:ext cx="425464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FE1F12C6-D353-4F46-8D6B-1197A349A8F9}"/>
              </a:ext>
            </a:extLst>
          </p:cNvPr>
          <p:cNvSpPr txBox="1"/>
          <p:nvPr/>
        </p:nvSpPr>
        <p:spPr>
          <a:xfrm flipH="1">
            <a:off x="10341257" y="7124662"/>
            <a:ext cx="425464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5F47D188-FA40-CF40-B156-1F8322DEE7D1}"/>
              </a:ext>
            </a:extLst>
          </p:cNvPr>
          <p:cNvSpPr txBox="1"/>
          <p:nvPr/>
        </p:nvSpPr>
        <p:spPr>
          <a:xfrm flipH="1">
            <a:off x="17245526" y="5904763"/>
            <a:ext cx="4254641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8257F-CB3E-1D4C-9288-389344F12371}"/>
              </a:ext>
            </a:extLst>
          </p:cNvPr>
          <p:cNvGrpSpPr/>
          <p:nvPr/>
        </p:nvGrpSpPr>
        <p:grpSpPr>
          <a:xfrm>
            <a:off x="11466783" y="8493932"/>
            <a:ext cx="2189598" cy="2189596"/>
            <a:chOff x="11466783" y="8755188"/>
            <a:chExt cx="2189598" cy="2189596"/>
          </a:xfrm>
        </p:grpSpPr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E049C604-4045-4B44-986B-9AF55D519206}"/>
                </a:ext>
              </a:extLst>
            </p:cNvPr>
            <p:cNvSpPr/>
            <p:nvPr/>
          </p:nvSpPr>
          <p:spPr>
            <a:xfrm>
              <a:off x="11466783" y="8755188"/>
              <a:ext cx="2189598" cy="218959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EE6B88BF-DCAC-044C-A07A-89B6E2A6092E}"/>
                </a:ext>
              </a:extLst>
            </p:cNvPr>
            <p:cNvGrpSpPr/>
            <p:nvPr/>
          </p:nvGrpSpPr>
          <p:grpSpPr>
            <a:xfrm>
              <a:off x="12283416" y="9240480"/>
              <a:ext cx="590170" cy="1210218"/>
              <a:chOff x="6126163" y="2070100"/>
              <a:chExt cx="1755775" cy="3600450"/>
            </a:xfrm>
            <a:solidFill>
              <a:schemeClr val="bg1"/>
            </a:solidFill>
          </p:grpSpPr>
          <p:sp>
            <p:nvSpPr>
              <p:cNvPr id="645" name="Freeform 1">
                <a:extLst>
                  <a:ext uri="{FF2B5EF4-FFF2-40B4-BE49-F238E27FC236}">
                    <a16:creationId xmlns:a16="http://schemas.microsoft.com/office/drawing/2014/main" id="{199F18CC-07B6-FE46-A108-AE3882C55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" name="Freeform 2">
                <a:extLst>
                  <a:ext uri="{FF2B5EF4-FFF2-40B4-BE49-F238E27FC236}">
                    <a16:creationId xmlns:a16="http://schemas.microsoft.com/office/drawing/2014/main" id="{651B56E5-5355-194B-849A-4061471CB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C60BA3-5B5A-E44F-B84A-94DA5D654ABA}"/>
              </a:ext>
            </a:extLst>
          </p:cNvPr>
          <p:cNvGrpSpPr/>
          <p:nvPr/>
        </p:nvGrpSpPr>
        <p:grpSpPr>
          <a:xfrm>
            <a:off x="4629213" y="8493932"/>
            <a:ext cx="2189598" cy="2189596"/>
            <a:chOff x="4629213" y="8755188"/>
            <a:chExt cx="2189598" cy="2189596"/>
          </a:xfrm>
        </p:grpSpPr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74487B87-6851-EB4C-A244-87136B7E70E9}"/>
                </a:ext>
              </a:extLst>
            </p:cNvPr>
            <p:cNvSpPr/>
            <p:nvPr/>
          </p:nvSpPr>
          <p:spPr>
            <a:xfrm>
              <a:off x="4629213" y="8755188"/>
              <a:ext cx="2189598" cy="218959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B5003182-7980-1B4C-9F1F-8D49289DD453}"/>
                </a:ext>
              </a:extLst>
            </p:cNvPr>
            <p:cNvGrpSpPr/>
            <p:nvPr/>
          </p:nvGrpSpPr>
          <p:grpSpPr>
            <a:xfrm>
              <a:off x="5464145" y="9275488"/>
              <a:ext cx="595036" cy="1210220"/>
              <a:chOff x="1625600" y="2216150"/>
              <a:chExt cx="1687513" cy="3432175"/>
            </a:xfrm>
            <a:solidFill>
              <a:schemeClr val="bg1"/>
            </a:solidFill>
          </p:grpSpPr>
          <p:sp>
            <p:nvSpPr>
              <p:cNvPr id="648" name="Freeform 3">
                <a:extLst>
                  <a:ext uri="{FF2B5EF4-FFF2-40B4-BE49-F238E27FC236}">
                    <a16:creationId xmlns:a16="http://schemas.microsoft.com/office/drawing/2014/main" id="{8CFB05EC-06B6-8B4F-9748-6C4250EC4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" name="Freeform 4">
                <a:extLst>
                  <a:ext uri="{FF2B5EF4-FFF2-40B4-BE49-F238E27FC236}">
                    <a16:creationId xmlns:a16="http://schemas.microsoft.com/office/drawing/2014/main" id="{2054D55E-F8F9-5B47-8534-77AC5D094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B376F32-DF60-0E4D-873E-44421F5D8D30}"/>
              </a:ext>
            </a:extLst>
          </p:cNvPr>
          <p:cNvGrpSpPr/>
          <p:nvPr/>
        </p:nvGrpSpPr>
        <p:grpSpPr>
          <a:xfrm>
            <a:off x="18304353" y="8493932"/>
            <a:ext cx="2189598" cy="2189596"/>
            <a:chOff x="18304353" y="8755188"/>
            <a:chExt cx="2189598" cy="2189596"/>
          </a:xfrm>
        </p:grpSpPr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C720AC6-E7A1-794D-B997-2EACAFC5D293}"/>
                </a:ext>
              </a:extLst>
            </p:cNvPr>
            <p:cNvSpPr/>
            <p:nvPr/>
          </p:nvSpPr>
          <p:spPr>
            <a:xfrm>
              <a:off x="18304353" y="8755188"/>
              <a:ext cx="2189598" cy="218959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CC39ACB4-BA34-874E-BBB6-5888EC34074E}"/>
                </a:ext>
              </a:extLst>
            </p:cNvPr>
            <p:cNvGrpSpPr/>
            <p:nvPr/>
          </p:nvGrpSpPr>
          <p:grpSpPr>
            <a:xfrm>
              <a:off x="18835287" y="9240479"/>
              <a:ext cx="1127730" cy="1210218"/>
              <a:chOff x="7956285" y="15008448"/>
              <a:chExt cx="1180291" cy="1266624"/>
            </a:xfrm>
            <a:solidFill>
              <a:schemeClr val="bg1"/>
            </a:solidFill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48F08555-B494-914C-ADDE-D3C84503BE1A}"/>
                  </a:ext>
                </a:extLst>
              </p:cNvPr>
              <p:cNvGrpSpPr/>
              <p:nvPr/>
            </p:nvGrpSpPr>
            <p:grpSpPr>
              <a:xfrm>
                <a:off x="8518900" y="15008448"/>
                <a:ext cx="617676" cy="1266624"/>
                <a:chOff x="6126163" y="2070100"/>
                <a:chExt cx="1755775" cy="3600450"/>
              </a:xfrm>
              <a:grpFill/>
            </p:grpSpPr>
            <p:sp>
              <p:nvSpPr>
                <p:cNvPr id="655" name="Freeform 1">
                  <a:extLst>
                    <a:ext uri="{FF2B5EF4-FFF2-40B4-BE49-F238E27FC236}">
                      <a16:creationId xmlns:a16="http://schemas.microsoft.com/office/drawing/2014/main" id="{75AFBF8F-FEFD-7B45-8A71-E4D0B19433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6163" y="2846388"/>
                  <a:ext cx="1755775" cy="2824162"/>
                </a:xfrm>
                <a:custGeom>
                  <a:avLst/>
                  <a:gdLst>
                    <a:gd name="T0" fmla="*/ 2437 w 4876"/>
                    <a:gd name="T1" fmla="*/ 0 h 7844"/>
                    <a:gd name="T2" fmla="*/ 2437 w 4876"/>
                    <a:gd name="T3" fmla="*/ 0 h 7844"/>
                    <a:gd name="T4" fmla="*/ 1281 w 4876"/>
                    <a:gd name="T5" fmla="*/ 407 h 7844"/>
                    <a:gd name="T6" fmla="*/ 1218 w 4876"/>
                    <a:gd name="T7" fmla="*/ 500 h 7844"/>
                    <a:gd name="T8" fmla="*/ 62 w 4876"/>
                    <a:gd name="T9" fmla="*/ 3312 h 7844"/>
                    <a:gd name="T10" fmla="*/ 250 w 4876"/>
                    <a:gd name="T11" fmla="*/ 3781 h 7844"/>
                    <a:gd name="T12" fmla="*/ 406 w 4876"/>
                    <a:gd name="T13" fmla="*/ 3812 h 7844"/>
                    <a:gd name="T14" fmla="*/ 718 w 4876"/>
                    <a:gd name="T15" fmla="*/ 3562 h 7844"/>
                    <a:gd name="T16" fmla="*/ 1343 w 4876"/>
                    <a:gd name="T17" fmla="*/ 2063 h 7844"/>
                    <a:gd name="T18" fmla="*/ 1406 w 4876"/>
                    <a:gd name="T19" fmla="*/ 3749 h 7844"/>
                    <a:gd name="T20" fmla="*/ 1437 w 4876"/>
                    <a:gd name="T21" fmla="*/ 4062 h 7844"/>
                    <a:gd name="T22" fmla="*/ 1218 w 4876"/>
                    <a:gd name="T23" fmla="*/ 7343 h 7844"/>
                    <a:gd name="T24" fmla="*/ 1625 w 4876"/>
                    <a:gd name="T25" fmla="*/ 7843 h 7844"/>
                    <a:gd name="T26" fmla="*/ 1656 w 4876"/>
                    <a:gd name="T27" fmla="*/ 7843 h 7844"/>
                    <a:gd name="T28" fmla="*/ 2125 w 4876"/>
                    <a:gd name="T29" fmla="*/ 7406 h 7844"/>
                    <a:gd name="T30" fmla="*/ 2312 w 4876"/>
                    <a:gd name="T31" fmla="*/ 4218 h 7844"/>
                    <a:gd name="T32" fmla="*/ 2437 w 4876"/>
                    <a:gd name="T33" fmla="*/ 4062 h 7844"/>
                    <a:gd name="T34" fmla="*/ 2562 w 4876"/>
                    <a:gd name="T35" fmla="*/ 4218 h 7844"/>
                    <a:gd name="T36" fmla="*/ 2718 w 4876"/>
                    <a:gd name="T37" fmla="*/ 7406 h 7844"/>
                    <a:gd name="T38" fmla="*/ 3187 w 4876"/>
                    <a:gd name="T39" fmla="*/ 7843 h 7844"/>
                    <a:gd name="T40" fmla="*/ 3218 w 4876"/>
                    <a:gd name="T41" fmla="*/ 7843 h 7844"/>
                    <a:gd name="T42" fmla="*/ 3656 w 4876"/>
                    <a:gd name="T43" fmla="*/ 7343 h 7844"/>
                    <a:gd name="T44" fmla="*/ 3437 w 4876"/>
                    <a:gd name="T45" fmla="*/ 4062 h 7844"/>
                    <a:gd name="T46" fmla="*/ 3437 w 4876"/>
                    <a:gd name="T47" fmla="*/ 3749 h 7844"/>
                    <a:gd name="T48" fmla="*/ 3500 w 4876"/>
                    <a:gd name="T49" fmla="*/ 2063 h 7844"/>
                    <a:gd name="T50" fmla="*/ 4125 w 4876"/>
                    <a:gd name="T51" fmla="*/ 3562 h 7844"/>
                    <a:gd name="T52" fmla="*/ 4468 w 4876"/>
                    <a:gd name="T53" fmla="*/ 3812 h 7844"/>
                    <a:gd name="T54" fmla="*/ 4593 w 4876"/>
                    <a:gd name="T55" fmla="*/ 3781 h 7844"/>
                    <a:gd name="T56" fmla="*/ 4781 w 4876"/>
                    <a:gd name="T57" fmla="*/ 3312 h 7844"/>
                    <a:gd name="T58" fmla="*/ 3656 w 4876"/>
                    <a:gd name="T59" fmla="*/ 500 h 7844"/>
                    <a:gd name="T60" fmla="*/ 3562 w 4876"/>
                    <a:gd name="T61" fmla="*/ 407 h 7844"/>
                    <a:gd name="T62" fmla="*/ 2437 w 4876"/>
                    <a:gd name="T63" fmla="*/ 0 h 7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876" h="7844">
                      <a:moveTo>
                        <a:pt x="2437" y="0"/>
                      </a:moveTo>
                      <a:lnTo>
                        <a:pt x="2437" y="0"/>
                      </a:lnTo>
                      <a:cubicBezTo>
                        <a:pt x="1531" y="0"/>
                        <a:pt x="1281" y="407"/>
                        <a:pt x="1281" y="407"/>
                      </a:cubicBezTo>
                      <a:cubicBezTo>
                        <a:pt x="1250" y="438"/>
                        <a:pt x="1218" y="469"/>
                        <a:pt x="1218" y="500"/>
                      </a:cubicBezTo>
                      <a:cubicBezTo>
                        <a:pt x="62" y="3312"/>
                        <a:pt x="62" y="3312"/>
                        <a:pt x="62" y="3312"/>
                      </a:cubicBezTo>
                      <a:cubicBezTo>
                        <a:pt x="0" y="3499"/>
                        <a:pt x="62" y="3687"/>
                        <a:pt x="250" y="3781"/>
                      </a:cubicBezTo>
                      <a:cubicBezTo>
                        <a:pt x="312" y="3781"/>
                        <a:pt x="343" y="3812"/>
                        <a:pt x="406" y="3812"/>
                      </a:cubicBezTo>
                      <a:cubicBezTo>
                        <a:pt x="531" y="3812"/>
                        <a:pt x="656" y="3718"/>
                        <a:pt x="718" y="3562"/>
                      </a:cubicBezTo>
                      <a:cubicBezTo>
                        <a:pt x="1343" y="2063"/>
                        <a:pt x="1343" y="2063"/>
                        <a:pt x="1343" y="2063"/>
                      </a:cubicBezTo>
                      <a:cubicBezTo>
                        <a:pt x="1406" y="3749"/>
                        <a:pt x="1406" y="3749"/>
                        <a:pt x="1406" y="3749"/>
                      </a:cubicBezTo>
                      <a:cubicBezTo>
                        <a:pt x="1437" y="4062"/>
                        <a:pt x="1437" y="4062"/>
                        <a:pt x="1437" y="4062"/>
                      </a:cubicBezTo>
                      <a:cubicBezTo>
                        <a:pt x="1218" y="7343"/>
                        <a:pt x="1218" y="7343"/>
                        <a:pt x="1218" y="7343"/>
                      </a:cubicBezTo>
                      <a:cubicBezTo>
                        <a:pt x="1187" y="7593"/>
                        <a:pt x="1375" y="7812"/>
                        <a:pt x="1625" y="7843"/>
                      </a:cubicBezTo>
                      <a:cubicBezTo>
                        <a:pt x="1656" y="7843"/>
                        <a:pt x="1656" y="7843"/>
                        <a:pt x="1656" y="7843"/>
                      </a:cubicBezTo>
                      <a:cubicBezTo>
                        <a:pt x="1906" y="7843"/>
                        <a:pt x="2093" y="7656"/>
                        <a:pt x="2125" y="7406"/>
                      </a:cubicBezTo>
                      <a:cubicBezTo>
                        <a:pt x="2312" y="4218"/>
                        <a:pt x="2312" y="4218"/>
                        <a:pt x="2312" y="4218"/>
                      </a:cubicBezTo>
                      <a:cubicBezTo>
                        <a:pt x="2312" y="4218"/>
                        <a:pt x="2312" y="4062"/>
                        <a:pt x="2437" y="4062"/>
                      </a:cubicBezTo>
                      <a:cubicBezTo>
                        <a:pt x="2562" y="4062"/>
                        <a:pt x="2562" y="4218"/>
                        <a:pt x="2562" y="4218"/>
                      </a:cubicBezTo>
                      <a:cubicBezTo>
                        <a:pt x="2718" y="7406"/>
                        <a:pt x="2718" y="7406"/>
                        <a:pt x="2718" y="7406"/>
                      </a:cubicBezTo>
                      <a:cubicBezTo>
                        <a:pt x="2750" y="7656"/>
                        <a:pt x="2937" y="7843"/>
                        <a:pt x="3187" y="7843"/>
                      </a:cubicBezTo>
                      <a:lnTo>
                        <a:pt x="3218" y="7843"/>
                      </a:lnTo>
                      <a:cubicBezTo>
                        <a:pt x="3468" y="7812"/>
                        <a:pt x="3656" y="7593"/>
                        <a:pt x="3656" y="7343"/>
                      </a:cubicBezTo>
                      <a:cubicBezTo>
                        <a:pt x="3437" y="4062"/>
                        <a:pt x="3437" y="4062"/>
                        <a:pt x="3437" y="4062"/>
                      </a:cubicBezTo>
                      <a:cubicBezTo>
                        <a:pt x="3437" y="3749"/>
                        <a:pt x="3437" y="3749"/>
                        <a:pt x="3437" y="3749"/>
                      </a:cubicBezTo>
                      <a:cubicBezTo>
                        <a:pt x="3500" y="2063"/>
                        <a:pt x="3500" y="2063"/>
                        <a:pt x="3500" y="2063"/>
                      </a:cubicBezTo>
                      <a:cubicBezTo>
                        <a:pt x="4125" y="3562"/>
                        <a:pt x="4125" y="3562"/>
                        <a:pt x="4125" y="3562"/>
                      </a:cubicBezTo>
                      <a:cubicBezTo>
                        <a:pt x="4187" y="3718"/>
                        <a:pt x="4312" y="3812"/>
                        <a:pt x="4468" y="3812"/>
                      </a:cubicBezTo>
                      <a:cubicBezTo>
                        <a:pt x="4500" y="3812"/>
                        <a:pt x="4562" y="3781"/>
                        <a:pt x="4593" y="3781"/>
                      </a:cubicBezTo>
                      <a:cubicBezTo>
                        <a:pt x="4781" y="3687"/>
                        <a:pt x="4875" y="3499"/>
                        <a:pt x="4781" y="3312"/>
                      </a:cubicBezTo>
                      <a:cubicBezTo>
                        <a:pt x="3656" y="500"/>
                        <a:pt x="3656" y="500"/>
                        <a:pt x="3656" y="500"/>
                      </a:cubicBezTo>
                      <a:cubicBezTo>
                        <a:pt x="3625" y="469"/>
                        <a:pt x="3593" y="438"/>
                        <a:pt x="3562" y="407"/>
                      </a:cubicBezTo>
                      <a:cubicBezTo>
                        <a:pt x="3562" y="407"/>
                        <a:pt x="3312" y="0"/>
                        <a:pt x="2437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6" name="Freeform 2">
                  <a:extLst>
                    <a:ext uri="{FF2B5EF4-FFF2-40B4-BE49-F238E27FC236}">
                      <a16:creationId xmlns:a16="http://schemas.microsoft.com/office/drawing/2014/main" id="{D509F645-D3F6-AF43-970F-A5D3039BC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7025" y="2070100"/>
                  <a:ext cx="641350" cy="641350"/>
                </a:xfrm>
                <a:custGeom>
                  <a:avLst/>
                  <a:gdLst>
                    <a:gd name="T0" fmla="*/ 906 w 1782"/>
                    <a:gd name="T1" fmla="*/ 0 h 1782"/>
                    <a:gd name="T2" fmla="*/ 906 w 1782"/>
                    <a:gd name="T3" fmla="*/ 0 h 1782"/>
                    <a:gd name="T4" fmla="*/ 0 w 1782"/>
                    <a:gd name="T5" fmla="*/ 906 h 1782"/>
                    <a:gd name="T6" fmla="*/ 906 w 1782"/>
                    <a:gd name="T7" fmla="*/ 1781 h 1782"/>
                    <a:gd name="T8" fmla="*/ 1781 w 1782"/>
                    <a:gd name="T9" fmla="*/ 906 h 1782"/>
                    <a:gd name="T10" fmla="*/ 906 w 1782"/>
                    <a:gd name="T11" fmla="*/ 0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82" h="1782">
                      <a:moveTo>
                        <a:pt x="906" y="0"/>
                      </a:moveTo>
                      <a:lnTo>
                        <a:pt x="906" y="0"/>
                      </a:lnTo>
                      <a:cubicBezTo>
                        <a:pt x="406" y="0"/>
                        <a:pt x="0" y="406"/>
                        <a:pt x="0" y="906"/>
                      </a:cubicBezTo>
                      <a:cubicBezTo>
                        <a:pt x="0" y="1406"/>
                        <a:pt x="406" y="1781"/>
                        <a:pt x="906" y="1781"/>
                      </a:cubicBezTo>
                      <a:cubicBezTo>
                        <a:pt x="1375" y="1781"/>
                        <a:pt x="1781" y="1406"/>
                        <a:pt x="1781" y="906"/>
                      </a:cubicBezTo>
                      <a:cubicBezTo>
                        <a:pt x="1781" y="406"/>
                        <a:pt x="1375" y="0"/>
                        <a:pt x="90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B845B1B4-4D8B-AC4F-BA15-CB7DF7CD5868}"/>
                  </a:ext>
                </a:extLst>
              </p:cNvPr>
              <p:cNvGrpSpPr/>
              <p:nvPr/>
            </p:nvGrpSpPr>
            <p:grpSpPr>
              <a:xfrm>
                <a:off x="7956285" y="15008448"/>
                <a:ext cx="622770" cy="1266624"/>
                <a:chOff x="1625600" y="2216150"/>
                <a:chExt cx="1687513" cy="3432175"/>
              </a:xfrm>
              <a:grpFill/>
            </p:grpSpPr>
            <p:sp>
              <p:nvSpPr>
                <p:cNvPr id="653" name="Freeform 3">
                  <a:extLst>
                    <a:ext uri="{FF2B5EF4-FFF2-40B4-BE49-F238E27FC236}">
                      <a16:creationId xmlns:a16="http://schemas.microsoft.com/office/drawing/2014/main" id="{BA16582C-2942-714C-9586-D102D21532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600" y="2959100"/>
                  <a:ext cx="1687513" cy="2689225"/>
                </a:xfrm>
                <a:custGeom>
                  <a:avLst/>
                  <a:gdLst>
                    <a:gd name="T0" fmla="*/ 2344 w 4689"/>
                    <a:gd name="T1" fmla="*/ 0 h 7469"/>
                    <a:gd name="T2" fmla="*/ 2344 w 4689"/>
                    <a:gd name="T3" fmla="*/ 0 h 7469"/>
                    <a:gd name="T4" fmla="*/ 1251 w 4689"/>
                    <a:gd name="T5" fmla="*/ 375 h 7469"/>
                    <a:gd name="T6" fmla="*/ 1188 w 4689"/>
                    <a:gd name="T7" fmla="*/ 469 h 7469"/>
                    <a:gd name="T8" fmla="*/ 1126 w 4689"/>
                    <a:gd name="T9" fmla="*/ 594 h 7469"/>
                    <a:gd name="T10" fmla="*/ 94 w 4689"/>
                    <a:gd name="T11" fmla="*/ 3155 h 7469"/>
                    <a:gd name="T12" fmla="*/ 282 w 4689"/>
                    <a:gd name="T13" fmla="*/ 3624 h 7469"/>
                    <a:gd name="T14" fmla="*/ 407 w 4689"/>
                    <a:gd name="T15" fmla="*/ 3624 h 7469"/>
                    <a:gd name="T16" fmla="*/ 719 w 4689"/>
                    <a:gd name="T17" fmla="*/ 3436 h 7469"/>
                    <a:gd name="T18" fmla="*/ 1376 w 4689"/>
                    <a:gd name="T19" fmla="*/ 1812 h 7469"/>
                    <a:gd name="T20" fmla="*/ 1376 w 4689"/>
                    <a:gd name="T21" fmla="*/ 1844 h 7469"/>
                    <a:gd name="T22" fmla="*/ 532 w 4689"/>
                    <a:gd name="T23" fmla="*/ 4874 h 7469"/>
                    <a:gd name="T24" fmla="*/ 1376 w 4689"/>
                    <a:gd name="T25" fmla="*/ 4718 h 7469"/>
                    <a:gd name="T26" fmla="*/ 1251 w 4689"/>
                    <a:gd name="T27" fmla="*/ 7061 h 7469"/>
                    <a:gd name="T28" fmla="*/ 1594 w 4689"/>
                    <a:gd name="T29" fmla="*/ 7468 h 7469"/>
                    <a:gd name="T30" fmla="*/ 1626 w 4689"/>
                    <a:gd name="T31" fmla="*/ 7468 h 7469"/>
                    <a:gd name="T32" fmla="*/ 2001 w 4689"/>
                    <a:gd name="T33" fmla="*/ 7093 h 7469"/>
                    <a:gd name="T34" fmla="*/ 2188 w 4689"/>
                    <a:gd name="T35" fmla="*/ 4655 h 7469"/>
                    <a:gd name="T36" fmla="*/ 2344 w 4689"/>
                    <a:gd name="T37" fmla="*/ 4624 h 7469"/>
                    <a:gd name="T38" fmla="*/ 2532 w 4689"/>
                    <a:gd name="T39" fmla="*/ 4655 h 7469"/>
                    <a:gd name="T40" fmla="*/ 2688 w 4689"/>
                    <a:gd name="T41" fmla="*/ 7093 h 7469"/>
                    <a:gd name="T42" fmla="*/ 3094 w 4689"/>
                    <a:gd name="T43" fmla="*/ 7468 h 7469"/>
                    <a:gd name="T44" fmla="*/ 3126 w 4689"/>
                    <a:gd name="T45" fmla="*/ 7468 h 7469"/>
                    <a:gd name="T46" fmla="*/ 3469 w 4689"/>
                    <a:gd name="T47" fmla="*/ 7061 h 7469"/>
                    <a:gd name="T48" fmla="*/ 3313 w 4689"/>
                    <a:gd name="T49" fmla="*/ 4718 h 7469"/>
                    <a:gd name="T50" fmla="*/ 4188 w 4689"/>
                    <a:gd name="T51" fmla="*/ 4874 h 7469"/>
                    <a:gd name="T52" fmla="*/ 3344 w 4689"/>
                    <a:gd name="T53" fmla="*/ 1844 h 7469"/>
                    <a:gd name="T54" fmla="*/ 3344 w 4689"/>
                    <a:gd name="T55" fmla="*/ 1812 h 7469"/>
                    <a:gd name="T56" fmla="*/ 4001 w 4689"/>
                    <a:gd name="T57" fmla="*/ 3436 h 7469"/>
                    <a:gd name="T58" fmla="*/ 4313 w 4689"/>
                    <a:gd name="T59" fmla="*/ 3624 h 7469"/>
                    <a:gd name="T60" fmla="*/ 4438 w 4689"/>
                    <a:gd name="T61" fmla="*/ 3624 h 7469"/>
                    <a:gd name="T62" fmla="*/ 4626 w 4689"/>
                    <a:gd name="T63" fmla="*/ 3155 h 7469"/>
                    <a:gd name="T64" fmla="*/ 3594 w 4689"/>
                    <a:gd name="T65" fmla="*/ 594 h 7469"/>
                    <a:gd name="T66" fmla="*/ 3532 w 4689"/>
                    <a:gd name="T67" fmla="*/ 469 h 7469"/>
                    <a:gd name="T68" fmla="*/ 3469 w 4689"/>
                    <a:gd name="T69" fmla="*/ 375 h 7469"/>
                    <a:gd name="T70" fmla="*/ 2344 w 4689"/>
                    <a:gd name="T71" fmla="*/ 0 h 7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9" h="7469">
                      <a:moveTo>
                        <a:pt x="2344" y="0"/>
                      </a:moveTo>
                      <a:lnTo>
                        <a:pt x="2344" y="0"/>
                      </a:lnTo>
                      <a:cubicBezTo>
                        <a:pt x="1501" y="0"/>
                        <a:pt x="1251" y="375"/>
                        <a:pt x="1251" y="375"/>
                      </a:cubicBezTo>
                      <a:cubicBezTo>
                        <a:pt x="1251" y="375"/>
                        <a:pt x="1219" y="437"/>
                        <a:pt x="1188" y="469"/>
                      </a:cubicBezTo>
                      <a:cubicBezTo>
                        <a:pt x="1126" y="594"/>
                        <a:pt x="1126" y="594"/>
                        <a:pt x="1126" y="594"/>
                      </a:cubicBezTo>
                      <a:cubicBezTo>
                        <a:pt x="94" y="3155"/>
                        <a:pt x="94" y="3155"/>
                        <a:pt x="94" y="3155"/>
                      </a:cubicBezTo>
                      <a:cubicBezTo>
                        <a:pt x="0" y="3343"/>
                        <a:pt x="94" y="3530"/>
                        <a:pt x="282" y="3624"/>
                      </a:cubicBezTo>
                      <a:cubicBezTo>
                        <a:pt x="313" y="3624"/>
                        <a:pt x="376" y="3624"/>
                        <a:pt x="407" y="3624"/>
                      </a:cubicBezTo>
                      <a:cubicBezTo>
                        <a:pt x="532" y="3624"/>
                        <a:pt x="657" y="3561"/>
                        <a:pt x="719" y="3436"/>
                      </a:cubicBezTo>
                      <a:cubicBezTo>
                        <a:pt x="1376" y="1812"/>
                        <a:pt x="1376" y="1812"/>
                        <a:pt x="1376" y="1812"/>
                      </a:cubicBezTo>
                      <a:cubicBezTo>
                        <a:pt x="1376" y="1844"/>
                        <a:pt x="1376" y="1844"/>
                        <a:pt x="1376" y="1844"/>
                      </a:cubicBezTo>
                      <a:cubicBezTo>
                        <a:pt x="532" y="4874"/>
                        <a:pt x="532" y="4874"/>
                        <a:pt x="532" y="4874"/>
                      </a:cubicBezTo>
                      <a:cubicBezTo>
                        <a:pt x="532" y="4874"/>
                        <a:pt x="876" y="4780"/>
                        <a:pt x="1376" y="4718"/>
                      </a:cubicBezTo>
                      <a:cubicBezTo>
                        <a:pt x="1251" y="7061"/>
                        <a:pt x="1251" y="7061"/>
                        <a:pt x="1251" y="7061"/>
                      </a:cubicBezTo>
                      <a:cubicBezTo>
                        <a:pt x="1219" y="7280"/>
                        <a:pt x="1376" y="7468"/>
                        <a:pt x="1594" y="7468"/>
                      </a:cubicBezTo>
                      <a:lnTo>
                        <a:pt x="1626" y="7468"/>
                      </a:lnTo>
                      <a:cubicBezTo>
                        <a:pt x="1844" y="7468"/>
                        <a:pt x="2001" y="7311"/>
                        <a:pt x="2001" y="7093"/>
                      </a:cubicBezTo>
                      <a:cubicBezTo>
                        <a:pt x="2188" y="4655"/>
                        <a:pt x="2188" y="4655"/>
                        <a:pt x="2188" y="4655"/>
                      </a:cubicBezTo>
                      <a:cubicBezTo>
                        <a:pt x="2251" y="4655"/>
                        <a:pt x="2282" y="4624"/>
                        <a:pt x="2344" y="4624"/>
                      </a:cubicBezTo>
                      <a:cubicBezTo>
                        <a:pt x="2407" y="4624"/>
                        <a:pt x="2469" y="4655"/>
                        <a:pt x="2532" y="4655"/>
                      </a:cubicBezTo>
                      <a:cubicBezTo>
                        <a:pt x="2688" y="7093"/>
                        <a:pt x="2688" y="7093"/>
                        <a:pt x="2688" y="7093"/>
                      </a:cubicBezTo>
                      <a:cubicBezTo>
                        <a:pt x="2719" y="7311"/>
                        <a:pt x="2876" y="7468"/>
                        <a:pt x="3094" y="7468"/>
                      </a:cubicBezTo>
                      <a:cubicBezTo>
                        <a:pt x="3094" y="7468"/>
                        <a:pt x="3094" y="7468"/>
                        <a:pt x="3126" y="7468"/>
                      </a:cubicBezTo>
                      <a:cubicBezTo>
                        <a:pt x="3344" y="7468"/>
                        <a:pt x="3501" y="7280"/>
                        <a:pt x="3469" y="7061"/>
                      </a:cubicBezTo>
                      <a:cubicBezTo>
                        <a:pt x="3313" y="4718"/>
                        <a:pt x="3313" y="4718"/>
                        <a:pt x="3313" y="4718"/>
                      </a:cubicBezTo>
                      <a:cubicBezTo>
                        <a:pt x="3844" y="4780"/>
                        <a:pt x="4188" y="4874"/>
                        <a:pt x="4188" y="4874"/>
                      </a:cubicBezTo>
                      <a:cubicBezTo>
                        <a:pt x="3344" y="1844"/>
                        <a:pt x="3344" y="1844"/>
                        <a:pt x="3344" y="1844"/>
                      </a:cubicBezTo>
                      <a:cubicBezTo>
                        <a:pt x="3344" y="1812"/>
                        <a:pt x="3344" y="1812"/>
                        <a:pt x="3344" y="1812"/>
                      </a:cubicBezTo>
                      <a:cubicBezTo>
                        <a:pt x="4001" y="3436"/>
                        <a:pt x="4001" y="3436"/>
                        <a:pt x="4001" y="3436"/>
                      </a:cubicBezTo>
                      <a:cubicBezTo>
                        <a:pt x="4063" y="3561"/>
                        <a:pt x="4188" y="3624"/>
                        <a:pt x="4313" y="3624"/>
                      </a:cubicBezTo>
                      <a:cubicBezTo>
                        <a:pt x="4344" y="3624"/>
                        <a:pt x="4407" y="3624"/>
                        <a:pt x="4438" y="3624"/>
                      </a:cubicBezTo>
                      <a:cubicBezTo>
                        <a:pt x="4626" y="3530"/>
                        <a:pt x="4688" y="3343"/>
                        <a:pt x="4626" y="3155"/>
                      </a:cubicBezTo>
                      <a:cubicBezTo>
                        <a:pt x="3594" y="594"/>
                        <a:pt x="3594" y="594"/>
                        <a:pt x="3594" y="594"/>
                      </a:cubicBezTo>
                      <a:cubicBezTo>
                        <a:pt x="3532" y="469"/>
                        <a:pt x="3532" y="469"/>
                        <a:pt x="3532" y="469"/>
                      </a:cubicBezTo>
                      <a:cubicBezTo>
                        <a:pt x="3501" y="437"/>
                        <a:pt x="3469" y="375"/>
                        <a:pt x="3469" y="375"/>
                      </a:cubicBezTo>
                      <a:cubicBezTo>
                        <a:pt x="3469" y="375"/>
                        <a:pt x="3219" y="0"/>
                        <a:pt x="2344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4" name="Freeform 4">
                  <a:extLst>
                    <a:ext uri="{FF2B5EF4-FFF2-40B4-BE49-F238E27FC236}">
                      <a16:creationId xmlns:a16="http://schemas.microsoft.com/office/drawing/2014/main" id="{DE61F64A-C286-C048-9D24-3C5B289F8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350" y="2216150"/>
                  <a:ext cx="619125" cy="608013"/>
                </a:xfrm>
                <a:custGeom>
                  <a:avLst/>
                  <a:gdLst>
                    <a:gd name="T0" fmla="*/ 843 w 1719"/>
                    <a:gd name="T1" fmla="*/ 0 h 1689"/>
                    <a:gd name="T2" fmla="*/ 843 w 1719"/>
                    <a:gd name="T3" fmla="*/ 0 h 1689"/>
                    <a:gd name="T4" fmla="*/ 0 w 1719"/>
                    <a:gd name="T5" fmla="*/ 844 h 1689"/>
                    <a:gd name="T6" fmla="*/ 843 w 1719"/>
                    <a:gd name="T7" fmla="*/ 1688 h 1689"/>
                    <a:gd name="T8" fmla="*/ 1718 w 1719"/>
                    <a:gd name="T9" fmla="*/ 844 h 1689"/>
                    <a:gd name="T10" fmla="*/ 843 w 1719"/>
                    <a:gd name="T11" fmla="*/ 0 h 16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19" h="1689">
                      <a:moveTo>
                        <a:pt x="843" y="0"/>
                      </a:moveTo>
                      <a:lnTo>
                        <a:pt x="843" y="0"/>
                      </a:lnTo>
                      <a:cubicBezTo>
                        <a:pt x="375" y="0"/>
                        <a:pt x="0" y="375"/>
                        <a:pt x="0" y="844"/>
                      </a:cubicBezTo>
                      <a:cubicBezTo>
                        <a:pt x="0" y="1313"/>
                        <a:pt x="375" y="1688"/>
                        <a:pt x="843" y="1688"/>
                      </a:cubicBezTo>
                      <a:cubicBezTo>
                        <a:pt x="1343" y="1688"/>
                        <a:pt x="1718" y="1313"/>
                        <a:pt x="1718" y="844"/>
                      </a:cubicBezTo>
                      <a:cubicBezTo>
                        <a:pt x="1718" y="375"/>
                        <a:pt x="1343" y="0"/>
                        <a:pt x="843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BCD63315-22DB-EF46-AB3D-FF1D56B15A63}"/>
              </a:ext>
            </a:extLst>
          </p:cNvPr>
          <p:cNvGrpSpPr/>
          <p:nvPr/>
        </p:nvGrpSpPr>
        <p:grpSpPr>
          <a:xfrm>
            <a:off x="3415323" y="10969871"/>
            <a:ext cx="4617378" cy="1782840"/>
            <a:chOff x="2307482" y="10065328"/>
            <a:chExt cx="4617378" cy="1782840"/>
          </a:xfrm>
        </p:grpSpPr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FEF9082F-CF87-BB48-8F50-661E7896A77A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ED739FD9-BA72-5A45-8B07-82DCDE90D6B7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B00173DE-4CED-8B46-844F-D76EBCC7E6F7}"/>
              </a:ext>
            </a:extLst>
          </p:cNvPr>
          <p:cNvGrpSpPr/>
          <p:nvPr/>
        </p:nvGrpSpPr>
        <p:grpSpPr>
          <a:xfrm>
            <a:off x="10159888" y="10969871"/>
            <a:ext cx="4617378" cy="1782840"/>
            <a:chOff x="2307482" y="10065328"/>
            <a:chExt cx="4617378" cy="1782840"/>
          </a:xfrm>
        </p:grpSpPr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28416104-7F72-C94B-8785-7DAEBBB44404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17B108CF-5C78-5349-90DE-31A0CC3C3643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FE1D62C1-69C1-5045-8607-E243F6062D8E}"/>
              </a:ext>
            </a:extLst>
          </p:cNvPr>
          <p:cNvGrpSpPr/>
          <p:nvPr/>
        </p:nvGrpSpPr>
        <p:grpSpPr>
          <a:xfrm>
            <a:off x="17064157" y="10969871"/>
            <a:ext cx="4617378" cy="1782840"/>
            <a:chOff x="2307482" y="10065328"/>
            <a:chExt cx="4617378" cy="1782840"/>
          </a:xfrm>
        </p:grpSpPr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142E7FB1-80D3-164D-8A80-EB20B8908882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77F1C0D1-1A67-A542-BF8F-2F00172F9746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B17BF9D3-B999-DD48-B710-7CF7B9076388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60857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2464C9C-C734-4644-B14D-ED8860B08E77}"/>
              </a:ext>
            </a:extLst>
          </p:cNvPr>
          <p:cNvGrpSpPr/>
          <p:nvPr/>
        </p:nvGrpSpPr>
        <p:grpSpPr>
          <a:xfrm>
            <a:off x="1885758" y="3647831"/>
            <a:ext cx="20606134" cy="6420337"/>
            <a:chOff x="1885758" y="3734315"/>
            <a:chExt cx="20606134" cy="6420337"/>
          </a:xfrm>
        </p:grpSpPr>
        <p:graphicFrame>
          <p:nvGraphicFramePr>
            <p:cNvPr id="631" name="Chart 630">
              <a:extLst>
                <a:ext uri="{FF2B5EF4-FFF2-40B4-BE49-F238E27FC236}">
                  <a16:creationId xmlns:a16="http://schemas.microsoft.com/office/drawing/2014/main" id="{DAD7115D-EAB1-DC46-B050-7AE1712E13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7188661"/>
                </p:ext>
              </p:extLst>
            </p:nvPr>
          </p:nvGraphicFramePr>
          <p:xfrm>
            <a:off x="3189917" y="3734315"/>
            <a:ext cx="19301975" cy="64203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8FCA4B-0F26-0F48-9304-1A5943A14C2F}"/>
                </a:ext>
              </a:extLst>
            </p:cNvPr>
            <p:cNvGrpSpPr/>
            <p:nvPr/>
          </p:nvGrpSpPr>
          <p:grpSpPr>
            <a:xfrm>
              <a:off x="1885758" y="4131124"/>
              <a:ext cx="853708" cy="5122695"/>
              <a:chOff x="3664406" y="4131124"/>
              <a:chExt cx="853708" cy="5122695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6B84A89D-DA96-9949-8C55-9357C2B81FD7}"/>
                  </a:ext>
                </a:extLst>
              </p:cNvPr>
              <p:cNvGrpSpPr/>
              <p:nvPr/>
            </p:nvGrpSpPr>
            <p:grpSpPr>
              <a:xfrm>
                <a:off x="3857306" y="5568060"/>
                <a:ext cx="446767" cy="916151"/>
                <a:chOff x="6126163" y="2070100"/>
                <a:chExt cx="1755775" cy="3600450"/>
              </a:xfrm>
              <a:solidFill>
                <a:schemeClr val="accent2"/>
              </a:solidFill>
            </p:grpSpPr>
            <p:sp>
              <p:nvSpPr>
                <p:cNvPr id="645" name="Freeform 1">
                  <a:extLst>
                    <a:ext uri="{FF2B5EF4-FFF2-40B4-BE49-F238E27FC236}">
                      <a16:creationId xmlns:a16="http://schemas.microsoft.com/office/drawing/2014/main" id="{14F07801-0294-494E-B884-C8821C57C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6163" y="2846388"/>
                  <a:ext cx="1755775" cy="2824162"/>
                </a:xfrm>
                <a:custGeom>
                  <a:avLst/>
                  <a:gdLst>
                    <a:gd name="T0" fmla="*/ 2437 w 4876"/>
                    <a:gd name="T1" fmla="*/ 0 h 7844"/>
                    <a:gd name="T2" fmla="*/ 2437 w 4876"/>
                    <a:gd name="T3" fmla="*/ 0 h 7844"/>
                    <a:gd name="T4" fmla="*/ 1281 w 4876"/>
                    <a:gd name="T5" fmla="*/ 407 h 7844"/>
                    <a:gd name="T6" fmla="*/ 1218 w 4876"/>
                    <a:gd name="T7" fmla="*/ 500 h 7844"/>
                    <a:gd name="T8" fmla="*/ 62 w 4876"/>
                    <a:gd name="T9" fmla="*/ 3312 h 7844"/>
                    <a:gd name="T10" fmla="*/ 250 w 4876"/>
                    <a:gd name="T11" fmla="*/ 3781 h 7844"/>
                    <a:gd name="T12" fmla="*/ 406 w 4876"/>
                    <a:gd name="T13" fmla="*/ 3812 h 7844"/>
                    <a:gd name="T14" fmla="*/ 718 w 4876"/>
                    <a:gd name="T15" fmla="*/ 3562 h 7844"/>
                    <a:gd name="T16" fmla="*/ 1343 w 4876"/>
                    <a:gd name="T17" fmla="*/ 2063 h 7844"/>
                    <a:gd name="T18" fmla="*/ 1406 w 4876"/>
                    <a:gd name="T19" fmla="*/ 3749 h 7844"/>
                    <a:gd name="T20" fmla="*/ 1437 w 4876"/>
                    <a:gd name="T21" fmla="*/ 4062 h 7844"/>
                    <a:gd name="T22" fmla="*/ 1218 w 4876"/>
                    <a:gd name="T23" fmla="*/ 7343 h 7844"/>
                    <a:gd name="T24" fmla="*/ 1625 w 4876"/>
                    <a:gd name="T25" fmla="*/ 7843 h 7844"/>
                    <a:gd name="T26" fmla="*/ 1656 w 4876"/>
                    <a:gd name="T27" fmla="*/ 7843 h 7844"/>
                    <a:gd name="T28" fmla="*/ 2125 w 4876"/>
                    <a:gd name="T29" fmla="*/ 7406 h 7844"/>
                    <a:gd name="T30" fmla="*/ 2312 w 4876"/>
                    <a:gd name="T31" fmla="*/ 4218 h 7844"/>
                    <a:gd name="T32" fmla="*/ 2437 w 4876"/>
                    <a:gd name="T33" fmla="*/ 4062 h 7844"/>
                    <a:gd name="T34" fmla="*/ 2562 w 4876"/>
                    <a:gd name="T35" fmla="*/ 4218 h 7844"/>
                    <a:gd name="T36" fmla="*/ 2718 w 4876"/>
                    <a:gd name="T37" fmla="*/ 7406 h 7844"/>
                    <a:gd name="T38" fmla="*/ 3187 w 4876"/>
                    <a:gd name="T39" fmla="*/ 7843 h 7844"/>
                    <a:gd name="T40" fmla="*/ 3218 w 4876"/>
                    <a:gd name="T41" fmla="*/ 7843 h 7844"/>
                    <a:gd name="T42" fmla="*/ 3656 w 4876"/>
                    <a:gd name="T43" fmla="*/ 7343 h 7844"/>
                    <a:gd name="T44" fmla="*/ 3437 w 4876"/>
                    <a:gd name="T45" fmla="*/ 4062 h 7844"/>
                    <a:gd name="T46" fmla="*/ 3437 w 4876"/>
                    <a:gd name="T47" fmla="*/ 3749 h 7844"/>
                    <a:gd name="T48" fmla="*/ 3500 w 4876"/>
                    <a:gd name="T49" fmla="*/ 2063 h 7844"/>
                    <a:gd name="T50" fmla="*/ 4125 w 4876"/>
                    <a:gd name="T51" fmla="*/ 3562 h 7844"/>
                    <a:gd name="T52" fmla="*/ 4468 w 4876"/>
                    <a:gd name="T53" fmla="*/ 3812 h 7844"/>
                    <a:gd name="T54" fmla="*/ 4593 w 4876"/>
                    <a:gd name="T55" fmla="*/ 3781 h 7844"/>
                    <a:gd name="T56" fmla="*/ 4781 w 4876"/>
                    <a:gd name="T57" fmla="*/ 3312 h 7844"/>
                    <a:gd name="T58" fmla="*/ 3656 w 4876"/>
                    <a:gd name="T59" fmla="*/ 500 h 7844"/>
                    <a:gd name="T60" fmla="*/ 3562 w 4876"/>
                    <a:gd name="T61" fmla="*/ 407 h 7844"/>
                    <a:gd name="T62" fmla="*/ 2437 w 4876"/>
                    <a:gd name="T63" fmla="*/ 0 h 7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876" h="7844">
                      <a:moveTo>
                        <a:pt x="2437" y="0"/>
                      </a:moveTo>
                      <a:lnTo>
                        <a:pt x="2437" y="0"/>
                      </a:lnTo>
                      <a:cubicBezTo>
                        <a:pt x="1531" y="0"/>
                        <a:pt x="1281" y="407"/>
                        <a:pt x="1281" y="407"/>
                      </a:cubicBezTo>
                      <a:cubicBezTo>
                        <a:pt x="1250" y="438"/>
                        <a:pt x="1218" y="469"/>
                        <a:pt x="1218" y="500"/>
                      </a:cubicBezTo>
                      <a:cubicBezTo>
                        <a:pt x="62" y="3312"/>
                        <a:pt x="62" y="3312"/>
                        <a:pt x="62" y="3312"/>
                      </a:cubicBezTo>
                      <a:cubicBezTo>
                        <a:pt x="0" y="3499"/>
                        <a:pt x="62" y="3687"/>
                        <a:pt x="250" y="3781"/>
                      </a:cubicBezTo>
                      <a:cubicBezTo>
                        <a:pt x="312" y="3781"/>
                        <a:pt x="343" y="3812"/>
                        <a:pt x="406" y="3812"/>
                      </a:cubicBezTo>
                      <a:cubicBezTo>
                        <a:pt x="531" y="3812"/>
                        <a:pt x="656" y="3718"/>
                        <a:pt x="718" y="3562"/>
                      </a:cubicBezTo>
                      <a:cubicBezTo>
                        <a:pt x="1343" y="2063"/>
                        <a:pt x="1343" y="2063"/>
                        <a:pt x="1343" y="2063"/>
                      </a:cubicBezTo>
                      <a:cubicBezTo>
                        <a:pt x="1406" y="3749"/>
                        <a:pt x="1406" y="3749"/>
                        <a:pt x="1406" y="3749"/>
                      </a:cubicBezTo>
                      <a:cubicBezTo>
                        <a:pt x="1437" y="4062"/>
                        <a:pt x="1437" y="4062"/>
                        <a:pt x="1437" y="4062"/>
                      </a:cubicBezTo>
                      <a:cubicBezTo>
                        <a:pt x="1218" y="7343"/>
                        <a:pt x="1218" y="7343"/>
                        <a:pt x="1218" y="7343"/>
                      </a:cubicBezTo>
                      <a:cubicBezTo>
                        <a:pt x="1187" y="7593"/>
                        <a:pt x="1375" y="7812"/>
                        <a:pt x="1625" y="7843"/>
                      </a:cubicBezTo>
                      <a:cubicBezTo>
                        <a:pt x="1656" y="7843"/>
                        <a:pt x="1656" y="7843"/>
                        <a:pt x="1656" y="7843"/>
                      </a:cubicBezTo>
                      <a:cubicBezTo>
                        <a:pt x="1906" y="7843"/>
                        <a:pt x="2093" y="7656"/>
                        <a:pt x="2125" y="7406"/>
                      </a:cubicBezTo>
                      <a:cubicBezTo>
                        <a:pt x="2312" y="4218"/>
                        <a:pt x="2312" y="4218"/>
                        <a:pt x="2312" y="4218"/>
                      </a:cubicBezTo>
                      <a:cubicBezTo>
                        <a:pt x="2312" y="4218"/>
                        <a:pt x="2312" y="4062"/>
                        <a:pt x="2437" y="4062"/>
                      </a:cubicBezTo>
                      <a:cubicBezTo>
                        <a:pt x="2562" y="4062"/>
                        <a:pt x="2562" y="4218"/>
                        <a:pt x="2562" y="4218"/>
                      </a:cubicBezTo>
                      <a:cubicBezTo>
                        <a:pt x="2718" y="7406"/>
                        <a:pt x="2718" y="7406"/>
                        <a:pt x="2718" y="7406"/>
                      </a:cubicBezTo>
                      <a:cubicBezTo>
                        <a:pt x="2750" y="7656"/>
                        <a:pt x="2937" y="7843"/>
                        <a:pt x="3187" y="7843"/>
                      </a:cubicBezTo>
                      <a:lnTo>
                        <a:pt x="3218" y="7843"/>
                      </a:lnTo>
                      <a:cubicBezTo>
                        <a:pt x="3468" y="7812"/>
                        <a:pt x="3656" y="7593"/>
                        <a:pt x="3656" y="7343"/>
                      </a:cubicBezTo>
                      <a:cubicBezTo>
                        <a:pt x="3437" y="4062"/>
                        <a:pt x="3437" y="4062"/>
                        <a:pt x="3437" y="4062"/>
                      </a:cubicBezTo>
                      <a:cubicBezTo>
                        <a:pt x="3437" y="3749"/>
                        <a:pt x="3437" y="3749"/>
                        <a:pt x="3437" y="3749"/>
                      </a:cubicBezTo>
                      <a:cubicBezTo>
                        <a:pt x="3500" y="2063"/>
                        <a:pt x="3500" y="2063"/>
                        <a:pt x="3500" y="2063"/>
                      </a:cubicBezTo>
                      <a:cubicBezTo>
                        <a:pt x="4125" y="3562"/>
                        <a:pt x="4125" y="3562"/>
                        <a:pt x="4125" y="3562"/>
                      </a:cubicBezTo>
                      <a:cubicBezTo>
                        <a:pt x="4187" y="3718"/>
                        <a:pt x="4312" y="3812"/>
                        <a:pt x="4468" y="3812"/>
                      </a:cubicBezTo>
                      <a:cubicBezTo>
                        <a:pt x="4500" y="3812"/>
                        <a:pt x="4562" y="3781"/>
                        <a:pt x="4593" y="3781"/>
                      </a:cubicBezTo>
                      <a:cubicBezTo>
                        <a:pt x="4781" y="3687"/>
                        <a:pt x="4875" y="3499"/>
                        <a:pt x="4781" y="3312"/>
                      </a:cubicBezTo>
                      <a:cubicBezTo>
                        <a:pt x="3656" y="500"/>
                        <a:pt x="3656" y="500"/>
                        <a:pt x="3656" y="500"/>
                      </a:cubicBezTo>
                      <a:cubicBezTo>
                        <a:pt x="3625" y="469"/>
                        <a:pt x="3593" y="438"/>
                        <a:pt x="3562" y="407"/>
                      </a:cubicBezTo>
                      <a:cubicBezTo>
                        <a:pt x="3562" y="407"/>
                        <a:pt x="3312" y="0"/>
                        <a:pt x="2437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" name="Freeform 2">
                  <a:extLst>
                    <a:ext uri="{FF2B5EF4-FFF2-40B4-BE49-F238E27FC236}">
                      <a16:creationId xmlns:a16="http://schemas.microsoft.com/office/drawing/2014/main" id="{E26801EB-909C-734B-92E3-65269A961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77025" y="2070100"/>
                  <a:ext cx="641350" cy="641350"/>
                </a:xfrm>
                <a:custGeom>
                  <a:avLst/>
                  <a:gdLst>
                    <a:gd name="T0" fmla="*/ 906 w 1782"/>
                    <a:gd name="T1" fmla="*/ 0 h 1782"/>
                    <a:gd name="T2" fmla="*/ 906 w 1782"/>
                    <a:gd name="T3" fmla="*/ 0 h 1782"/>
                    <a:gd name="T4" fmla="*/ 0 w 1782"/>
                    <a:gd name="T5" fmla="*/ 906 h 1782"/>
                    <a:gd name="T6" fmla="*/ 906 w 1782"/>
                    <a:gd name="T7" fmla="*/ 1781 h 1782"/>
                    <a:gd name="T8" fmla="*/ 1781 w 1782"/>
                    <a:gd name="T9" fmla="*/ 906 h 1782"/>
                    <a:gd name="T10" fmla="*/ 906 w 1782"/>
                    <a:gd name="T11" fmla="*/ 0 h 1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82" h="1782">
                      <a:moveTo>
                        <a:pt x="906" y="0"/>
                      </a:moveTo>
                      <a:lnTo>
                        <a:pt x="906" y="0"/>
                      </a:lnTo>
                      <a:cubicBezTo>
                        <a:pt x="406" y="0"/>
                        <a:pt x="0" y="406"/>
                        <a:pt x="0" y="906"/>
                      </a:cubicBezTo>
                      <a:cubicBezTo>
                        <a:pt x="0" y="1406"/>
                        <a:pt x="406" y="1781"/>
                        <a:pt x="906" y="1781"/>
                      </a:cubicBezTo>
                      <a:cubicBezTo>
                        <a:pt x="1375" y="1781"/>
                        <a:pt x="1781" y="1406"/>
                        <a:pt x="1781" y="906"/>
                      </a:cubicBezTo>
                      <a:cubicBezTo>
                        <a:pt x="1781" y="406"/>
                        <a:pt x="1375" y="0"/>
                        <a:pt x="906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FCC2F8A5-4E8C-4148-B3E2-157AA6C27EBD}"/>
                  </a:ext>
                </a:extLst>
              </p:cNvPr>
              <p:cNvGrpSpPr/>
              <p:nvPr/>
            </p:nvGrpSpPr>
            <p:grpSpPr>
              <a:xfrm>
                <a:off x="3844444" y="4131124"/>
                <a:ext cx="450451" cy="916152"/>
                <a:chOff x="1625600" y="2216150"/>
                <a:chExt cx="1687513" cy="3432175"/>
              </a:xfrm>
              <a:solidFill>
                <a:schemeClr val="accent1"/>
              </a:solidFill>
            </p:grpSpPr>
            <p:sp>
              <p:nvSpPr>
                <p:cNvPr id="648" name="Freeform 3">
                  <a:extLst>
                    <a:ext uri="{FF2B5EF4-FFF2-40B4-BE49-F238E27FC236}">
                      <a16:creationId xmlns:a16="http://schemas.microsoft.com/office/drawing/2014/main" id="{EDDD2405-89AB-444C-81D7-04522EA82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600" y="2959100"/>
                  <a:ext cx="1687513" cy="2689225"/>
                </a:xfrm>
                <a:custGeom>
                  <a:avLst/>
                  <a:gdLst>
                    <a:gd name="T0" fmla="*/ 2344 w 4689"/>
                    <a:gd name="T1" fmla="*/ 0 h 7469"/>
                    <a:gd name="T2" fmla="*/ 2344 w 4689"/>
                    <a:gd name="T3" fmla="*/ 0 h 7469"/>
                    <a:gd name="T4" fmla="*/ 1251 w 4689"/>
                    <a:gd name="T5" fmla="*/ 375 h 7469"/>
                    <a:gd name="T6" fmla="*/ 1188 w 4689"/>
                    <a:gd name="T7" fmla="*/ 469 h 7469"/>
                    <a:gd name="T8" fmla="*/ 1126 w 4689"/>
                    <a:gd name="T9" fmla="*/ 594 h 7469"/>
                    <a:gd name="T10" fmla="*/ 94 w 4689"/>
                    <a:gd name="T11" fmla="*/ 3155 h 7469"/>
                    <a:gd name="T12" fmla="*/ 282 w 4689"/>
                    <a:gd name="T13" fmla="*/ 3624 h 7469"/>
                    <a:gd name="T14" fmla="*/ 407 w 4689"/>
                    <a:gd name="T15" fmla="*/ 3624 h 7469"/>
                    <a:gd name="T16" fmla="*/ 719 w 4689"/>
                    <a:gd name="T17" fmla="*/ 3436 h 7469"/>
                    <a:gd name="T18" fmla="*/ 1376 w 4689"/>
                    <a:gd name="T19" fmla="*/ 1812 h 7469"/>
                    <a:gd name="T20" fmla="*/ 1376 w 4689"/>
                    <a:gd name="T21" fmla="*/ 1844 h 7469"/>
                    <a:gd name="T22" fmla="*/ 532 w 4689"/>
                    <a:gd name="T23" fmla="*/ 4874 h 7469"/>
                    <a:gd name="T24" fmla="*/ 1376 w 4689"/>
                    <a:gd name="T25" fmla="*/ 4718 h 7469"/>
                    <a:gd name="T26" fmla="*/ 1251 w 4689"/>
                    <a:gd name="T27" fmla="*/ 7061 h 7469"/>
                    <a:gd name="T28" fmla="*/ 1594 w 4689"/>
                    <a:gd name="T29" fmla="*/ 7468 h 7469"/>
                    <a:gd name="T30" fmla="*/ 1626 w 4689"/>
                    <a:gd name="T31" fmla="*/ 7468 h 7469"/>
                    <a:gd name="T32" fmla="*/ 2001 w 4689"/>
                    <a:gd name="T33" fmla="*/ 7093 h 7469"/>
                    <a:gd name="T34" fmla="*/ 2188 w 4689"/>
                    <a:gd name="T35" fmla="*/ 4655 h 7469"/>
                    <a:gd name="T36" fmla="*/ 2344 w 4689"/>
                    <a:gd name="T37" fmla="*/ 4624 h 7469"/>
                    <a:gd name="T38" fmla="*/ 2532 w 4689"/>
                    <a:gd name="T39" fmla="*/ 4655 h 7469"/>
                    <a:gd name="T40" fmla="*/ 2688 w 4689"/>
                    <a:gd name="T41" fmla="*/ 7093 h 7469"/>
                    <a:gd name="T42" fmla="*/ 3094 w 4689"/>
                    <a:gd name="T43" fmla="*/ 7468 h 7469"/>
                    <a:gd name="T44" fmla="*/ 3126 w 4689"/>
                    <a:gd name="T45" fmla="*/ 7468 h 7469"/>
                    <a:gd name="T46" fmla="*/ 3469 w 4689"/>
                    <a:gd name="T47" fmla="*/ 7061 h 7469"/>
                    <a:gd name="T48" fmla="*/ 3313 w 4689"/>
                    <a:gd name="T49" fmla="*/ 4718 h 7469"/>
                    <a:gd name="T50" fmla="*/ 4188 w 4689"/>
                    <a:gd name="T51" fmla="*/ 4874 h 7469"/>
                    <a:gd name="T52" fmla="*/ 3344 w 4689"/>
                    <a:gd name="T53" fmla="*/ 1844 h 7469"/>
                    <a:gd name="T54" fmla="*/ 3344 w 4689"/>
                    <a:gd name="T55" fmla="*/ 1812 h 7469"/>
                    <a:gd name="T56" fmla="*/ 4001 w 4689"/>
                    <a:gd name="T57" fmla="*/ 3436 h 7469"/>
                    <a:gd name="T58" fmla="*/ 4313 w 4689"/>
                    <a:gd name="T59" fmla="*/ 3624 h 7469"/>
                    <a:gd name="T60" fmla="*/ 4438 w 4689"/>
                    <a:gd name="T61" fmla="*/ 3624 h 7469"/>
                    <a:gd name="T62" fmla="*/ 4626 w 4689"/>
                    <a:gd name="T63" fmla="*/ 3155 h 7469"/>
                    <a:gd name="T64" fmla="*/ 3594 w 4689"/>
                    <a:gd name="T65" fmla="*/ 594 h 7469"/>
                    <a:gd name="T66" fmla="*/ 3532 w 4689"/>
                    <a:gd name="T67" fmla="*/ 469 h 7469"/>
                    <a:gd name="T68" fmla="*/ 3469 w 4689"/>
                    <a:gd name="T69" fmla="*/ 375 h 7469"/>
                    <a:gd name="T70" fmla="*/ 2344 w 4689"/>
                    <a:gd name="T71" fmla="*/ 0 h 7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689" h="7469">
                      <a:moveTo>
                        <a:pt x="2344" y="0"/>
                      </a:moveTo>
                      <a:lnTo>
                        <a:pt x="2344" y="0"/>
                      </a:lnTo>
                      <a:cubicBezTo>
                        <a:pt x="1501" y="0"/>
                        <a:pt x="1251" y="375"/>
                        <a:pt x="1251" y="375"/>
                      </a:cubicBezTo>
                      <a:cubicBezTo>
                        <a:pt x="1251" y="375"/>
                        <a:pt x="1219" y="437"/>
                        <a:pt x="1188" y="469"/>
                      </a:cubicBezTo>
                      <a:cubicBezTo>
                        <a:pt x="1126" y="594"/>
                        <a:pt x="1126" y="594"/>
                        <a:pt x="1126" y="594"/>
                      </a:cubicBezTo>
                      <a:cubicBezTo>
                        <a:pt x="94" y="3155"/>
                        <a:pt x="94" y="3155"/>
                        <a:pt x="94" y="3155"/>
                      </a:cubicBezTo>
                      <a:cubicBezTo>
                        <a:pt x="0" y="3343"/>
                        <a:pt x="94" y="3530"/>
                        <a:pt x="282" y="3624"/>
                      </a:cubicBezTo>
                      <a:cubicBezTo>
                        <a:pt x="313" y="3624"/>
                        <a:pt x="376" y="3624"/>
                        <a:pt x="407" y="3624"/>
                      </a:cubicBezTo>
                      <a:cubicBezTo>
                        <a:pt x="532" y="3624"/>
                        <a:pt x="657" y="3561"/>
                        <a:pt x="719" y="3436"/>
                      </a:cubicBezTo>
                      <a:cubicBezTo>
                        <a:pt x="1376" y="1812"/>
                        <a:pt x="1376" y="1812"/>
                        <a:pt x="1376" y="1812"/>
                      </a:cubicBezTo>
                      <a:cubicBezTo>
                        <a:pt x="1376" y="1844"/>
                        <a:pt x="1376" y="1844"/>
                        <a:pt x="1376" y="1844"/>
                      </a:cubicBezTo>
                      <a:cubicBezTo>
                        <a:pt x="532" y="4874"/>
                        <a:pt x="532" y="4874"/>
                        <a:pt x="532" y="4874"/>
                      </a:cubicBezTo>
                      <a:cubicBezTo>
                        <a:pt x="532" y="4874"/>
                        <a:pt x="876" y="4780"/>
                        <a:pt x="1376" y="4718"/>
                      </a:cubicBezTo>
                      <a:cubicBezTo>
                        <a:pt x="1251" y="7061"/>
                        <a:pt x="1251" y="7061"/>
                        <a:pt x="1251" y="7061"/>
                      </a:cubicBezTo>
                      <a:cubicBezTo>
                        <a:pt x="1219" y="7280"/>
                        <a:pt x="1376" y="7468"/>
                        <a:pt x="1594" y="7468"/>
                      </a:cubicBezTo>
                      <a:lnTo>
                        <a:pt x="1626" y="7468"/>
                      </a:lnTo>
                      <a:cubicBezTo>
                        <a:pt x="1844" y="7468"/>
                        <a:pt x="2001" y="7311"/>
                        <a:pt x="2001" y="7093"/>
                      </a:cubicBezTo>
                      <a:cubicBezTo>
                        <a:pt x="2188" y="4655"/>
                        <a:pt x="2188" y="4655"/>
                        <a:pt x="2188" y="4655"/>
                      </a:cubicBezTo>
                      <a:cubicBezTo>
                        <a:pt x="2251" y="4655"/>
                        <a:pt x="2282" y="4624"/>
                        <a:pt x="2344" y="4624"/>
                      </a:cubicBezTo>
                      <a:cubicBezTo>
                        <a:pt x="2407" y="4624"/>
                        <a:pt x="2469" y="4655"/>
                        <a:pt x="2532" y="4655"/>
                      </a:cubicBezTo>
                      <a:cubicBezTo>
                        <a:pt x="2688" y="7093"/>
                        <a:pt x="2688" y="7093"/>
                        <a:pt x="2688" y="7093"/>
                      </a:cubicBezTo>
                      <a:cubicBezTo>
                        <a:pt x="2719" y="7311"/>
                        <a:pt x="2876" y="7468"/>
                        <a:pt x="3094" y="7468"/>
                      </a:cubicBezTo>
                      <a:cubicBezTo>
                        <a:pt x="3094" y="7468"/>
                        <a:pt x="3094" y="7468"/>
                        <a:pt x="3126" y="7468"/>
                      </a:cubicBezTo>
                      <a:cubicBezTo>
                        <a:pt x="3344" y="7468"/>
                        <a:pt x="3501" y="7280"/>
                        <a:pt x="3469" y="7061"/>
                      </a:cubicBezTo>
                      <a:cubicBezTo>
                        <a:pt x="3313" y="4718"/>
                        <a:pt x="3313" y="4718"/>
                        <a:pt x="3313" y="4718"/>
                      </a:cubicBezTo>
                      <a:cubicBezTo>
                        <a:pt x="3844" y="4780"/>
                        <a:pt x="4188" y="4874"/>
                        <a:pt x="4188" y="4874"/>
                      </a:cubicBezTo>
                      <a:cubicBezTo>
                        <a:pt x="3344" y="1844"/>
                        <a:pt x="3344" y="1844"/>
                        <a:pt x="3344" y="1844"/>
                      </a:cubicBezTo>
                      <a:cubicBezTo>
                        <a:pt x="3344" y="1812"/>
                        <a:pt x="3344" y="1812"/>
                        <a:pt x="3344" y="1812"/>
                      </a:cubicBezTo>
                      <a:cubicBezTo>
                        <a:pt x="4001" y="3436"/>
                        <a:pt x="4001" y="3436"/>
                        <a:pt x="4001" y="3436"/>
                      </a:cubicBezTo>
                      <a:cubicBezTo>
                        <a:pt x="4063" y="3561"/>
                        <a:pt x="4188" y="3624"/>
                        <a:pt x="4313" y="3624"/>
                      </a:cubicBezTo>
                      <a:cubicBezTo>
                        <a:pt x="4344" y="3624"/>
                        <a:pt x="4407" y="3624"/>
                        <a:pt x="4438" y="3624"/>
                      </a:cubicBezTo>
                      <a:cubicBezTo>
                        <a:pt x="4626" y="3530"/>
                        <a:pt x="4688" y="3343"/>
                        <a:pt x="4626" y="3155"/>
                      </a:cubicBezTo>
                      <a:cubicBezTo>
                        <a:pt x="3594" y="594"/>
                        <a:pt x="3594" y="594"/>
                        <a:pt x="3594" y="594"/>
                      </a:cubicBezTo>
                      <a:cubicBezTo>
                        <a:pt x="3532" y="469"/>
                        <a:pt x="3532" y="469"/>
                        <a:pt x="3532" y="469"/>
                      </a:cubicBezTo>
                      <a:cubicBezTo>
                        <a:pt x="3501" y="437"/>
                        <a:pt x="3469" y="375"/>
                        <a:pt x="3469" y="375"/>
                      </a:cubicBezTo>
                      <a:cubicBezTo>
                        <a:pt x="3469" y="375"/>
                        <a:pt x="3219" y="0"/>
                        <a:pt x="2344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" name="Freeform 4">
                  <a:extLst>
                    <a:ext uri="{FF2B5EF4-FFF2-40B4-BE49-F238E27FC236}">
                      <a16:creationId xmlns:a16="http://schemas.microsoft.com/office/drawing/2014/main" id="{07890675-DB4B-DD46-8331-B02C68336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350" y="2216150"/>
                  <a:ext cx="619125" cy="608013"/>
                </a:xfrm>
                <a:custGeom>
                  <a:avLst/>
                  <a:gdLst>
                    <a:gd name="T0" fmla="*/ 843 w 1719"/>
                    <a:gd name="T1" fmla="*/ 0 h 1689"/>
                    <a:gd name="T2" fmla="*/ 843 w 1719"/>
                    <a:gd name="T3" fmla="*/ 0 h 1689"/>
                    <a:gd name="T4" fmla="*/ 0 w 1719"/>
                    <a:gd name="T5" fmla="*/ 844 h 1689"/>
                    <a:gd name="T6" fmla="*/ 843 w 1719"/>
                    <a:gd name="T7" fmla="*/ 1688 h 1689"/>
                    <a:gd name="T8" fmla="*/ 1718 w 1719"/>
                    <a:gd name="T9" fmla="*/ 844 h 1689"/>
                    <a:gd name="T10" fmla="*/ 843 w 1719"/>
                    <a:gd name="T11" fmla="*/ 0 h 16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19" h="1689">
                      <a:moveTo>
                        <a:pt x="843" y="0"/>
                      </a:moveTo>
                      <a:lnTo>
                        <a:pt x="843" y="0"/>
                      </a:lnTo>
                      <a:cubicBezTo>
                        <a:pt x="375" y="0"/>
                        <a:pt x="0" y="375"/>
                        <a:pt x="0" y="844"/>
                      </a:cubicBezTo>
                      <a:cubicBezTo>
                        <a:pt x="0" y="1313"/>
                        <a:pt x="375" y="1688"/>
                        <a:pt x="843" y="1688"/>
                      </a:cubicBezTo>
                      <a:cubicBezTo>
                        <a:pt x="1343" y="1688"/>
                        <a:pt x="1718" y="1313"/>
                        <a:pt x="1718" y="844"/>
                      </a:cubicBezTo>
                      <a:cubicBezTo>
                        <a:pt x="1718" y="375"/>
                        <a:pt x="1343" y="0"/>
                        <a:pt x="843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AE0A1DA3-2716-D340-BE81-CAF11D99E711}"/>
                  </a:ext>
                </a:extLst>
              </p:cNvPr>
              <p:cNvGrpSpPr/>
              <p:nvPr/>
            </p:nvGrpSpPr>
            <p:grpSpPr>
              <a:xfrm>
                <a:off x="3664406" y="6954369"/>
                <a:ext cx="853708" cy="916151"/>
                <a:chOff x="7956285" y="15008448"/>
                <a:chExt cx="1180291" cy="1266624"/>
              </a:xfrm>
              <a:solidFill>
                <a:schemeClr val="accent3"/>
              </a:solidFill>
            </p:grpSpPr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3B9D29A1-C8D2-D64E-A090-E5A957EBE970}"/>
                    </a:ext>
                  </a:extLst>
                </p:cNvPr>
                <p:cNvGrpSpPr/>
                <p:nvPr/>
              </p:nvGrpSpPr>
              <p:grpSpPr>
                <a:xfrm>
                  <a:off x="8518900" y="15008448"/>
                  <a:ext cx="617676" cy="1266624"/>
                  <a:chOff x="6126163" y="2070100"/>
                  <a:chExt cx="1755775" cy="3600450"/>
                </a:xfrm>
                <a:grpFill/>
              </p:grpSpPr>
              <p:sp>
                <p:nvSpPr>
                  <p:cNvPr id="655" name="Freeform 1">
                    <a:extLst>
                      <a:ext uri="{FF2B5EF4-FFF2-40B4-BE49-F238E27FC236}">
                        <a16:creationId xmlns:a16="http://schemas.microsoft.com/office/drawing/2014/main" id="{F59C15F7-E97D-3146-AF19-10828CB9DE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6163" y="2846388"/>
                    <a:ext cx="1755775" cy="2824162"/>
                  </a:xfrm>
                  <a:custGeom>
                    <a:avLst/>
                    <a:gdLst>
                      <a:gd name="T0" fmla="*/ 2437 w 4876"/>
                      <a:gd name="T1" fmla="*/ 0 h 7844"/>
                      <a:gd name="T2" fmla="*/ 2437 w 4876"/>
                      <a:gd name="T3" fmla="*/ 0 h 7844"/>
                      <a:gd name="T4" fmla="*/ 1281 w 4876"/>
                      <a:gd name="T5" fmla="*/ 407 h 7844"/>
                      <a:gd name="T6" fmla="*/ 1218 w 4876"/>
                      <a:gd name="T7" fmla="*/ 500 h 7844"/>
                      <a:gd name="T8" fmla="*/ 62 w 4876"/>
                      <a:gd name="T9" fmla="*/ 3312 h 7844"/>
                      <a:gd name="T10" fmla="*/ 250 w 4876"/>
                      <a:gd name="T11" fmla="*/ 3781 h 7844"/>
                      <a:gd name="T12" fmla="*/ 406 w 4876"/>
                      <a:gd name="T13" fmla="*/ 3812 h 7844"/>
                      <a:gd name="T14" fmla="*/ 718 w 4876"/>
                      <a:gd name="T15" fmla="*/ 3562 h 7844"/>
                      <a:gd name="T16" fmla="*/ 1343 w 4876"/>
                      <a:gd name="T17" fmla="*/ 2063 h 7844"/>
                      <a:gd name="T18" fmla="*/ 1406 w 4876"/>
                      <a:gd name="T19" fmla="*/ 3749 h 7844"/>
                      <a:gd name="T20" fmla="*/ 1437 w 4876"/>
                      <a:gd name="T21" fmla="*/ 4062 h 7844"/>
                      <a:gd name="T22" fmla="*/ 1218 w 4876"/>
                      <a:gd name="T23" fmla="*/ 7343 h 7844"/>
                      <a:gd name="T24" fmla="*/ 1625 w 4876"/>
                      <a:gd name="T25" fmla="*/ 7843 h 7844"/>
                      <a:gd name="T26" fmla="*/ 1656 w 4876"/>
                      <a:gd name="T27" fmla="*/ 7843 h 7844"/>
                      <a:gd name="T28" fmla="*/ 2125 w 4876"/>
                      <a:gd name="T29" fmla="*/ 7406 h 7844"/>
                      <a:gd name="T30" fmla="*/ 2312 w 4876"/>
                      <a:gd name="T31" fmla="*/ 4218 h 7844"/>
                      <a:gd name="T32" fmla="*/ 2437 w 4876"/>
                      <a:gd name="T33" fmla="*/ 4062 h 7844"/>
                      <a:gd name="T34" fmla="*/ 2562 w 4876"/>
                      <a:gd name="T35" fmla="*/ 4218 h 7844"/>
                      <a:gd name="T36" fmla="*/ 2718 w 4876"/>
                      <a:gd name="T37" fmla="*/ 7406 h 7844"/>
                      <a:gd name="T38" fmla="*/ 3187 w 4876"/>
                      <a:gd name="T39" fmla="*/ 7843 h 7844"/>
                      <a:gd name="T40" fmla="*/ 3218 w 4876"/>
                      <a:gd name="T41" fmla="*/ 7843 h 7844"/>
                      <a:gd name="T42" fmla="*/ 3656 w 4876"/>
                      <a:gd name="T43" fmla="*/ 7343 h 7844"/>
                      <a:gd name="T44" fmla="*/ 3437 w 4876"/>
                      <a:gd name="T45" fmla="*/ 4062 h 7844"/>
                      <a:gd name="T46" fmla="*/ 3437 w 4876"/>
                      <a:gd name="T47" fmla="*/ 3749 h 7844"/>
                      <a:gd name="T48" fmla="*/ 3500 w 4876"/>
                      <a:gd name="T49" fmla="*/ 2063 h 7844"/>
                      <a:gd name="T50" fmla="*/ 4125 w 4876"/>
                      <a:gd name="T51" fmla="*/ 3562 h 7844"/>
                      <a:gd name="T52" fmla="*/ 4468 w 4876"/>
                      <a:gd name="T53" fmla="*/ 3812 h 7844"/>
                      <a:gd name="T54" fmla="*/ 4593 w 4876"/>
                      <a:gd name="T55" fmla="*/ 3781 h 7844"/>
                      <a:gd name="T56" fmla="*/ 4781 w 4876"/>
                      <a:gd name="T57" fmla="*/ 3312 h 7844"/>
                      <a:gd name="T58" fmla="*/ 3656 w 4876"/>
                      <a:gd name="T59" fmla="*/ 500 h 7844"/>
                      <a:gd name="T60" fmla="*/ 3562 w 4876"/>
                      <a:gd name="T61" fmla="*/ 407 h 7844"/>
                      <a:gd name="T62" fmla="*/ 2437 w 4876"/>
                      <a:gd name="T63" fmla="*/ 0 h 7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876" h="7844">
                        <a:moveTo>
                          <a:pt x="2437" y="0"/>
                        </a:moveTo>
                        <a:lnTo>
                          <a:pt x="2437" y="0"/>
                        </a:lnTo>
                        <a:cubicBezTo>
                          <a:pt x="1531" y="0"/>
                          <a:pt x="1281" y="407"/>
                          <a:pt x="1281" y="407"/>
                        </a:cubicBezTo>
                        <a:cubicBezTo>
                          <a:pt x="1250" y="438"/>
                          <a:pt x="1218" y="469"/>
                          <a:pt x="1218" y="500"/>
                        </a:cubicBezTo>
                        <a:cubicBezTo>
                          <a:pt x="62" y="3312"/>
                          <a:pt x="62" y="3312"/>
                          <a:pt x="62" y="3312"/>
                        </a:cubicBezTo>
                        <a:cubicBezTo>
                          <a:pt x="0" y="3499"/>
                          <a:pt x="62" y="3687"/>
                          <a:pt x="250" y="3781"/>
                        </a:cubicBezTo>
                        <a:cubicBezTo>
                          <a:pt x="312" y="3781"/>
                          <a:pt x="343" y="3812"/>
                          <a:pt x="406" y="3812"/>
                        </a:cubicBezTo>
                        <a:cubicBezTo>
                          <a:pt x="531" y="3812"/>
                          <a:pt x="656" y="3718"/>
                          <a:pt x="718" y="3562"/>
                        </a:cubicBezTo>
                        <a:cubicBezTo>
                          <a:pt x="1343" y="2063"/>
                          <a:pt x="1343" y="2063"/>
                          <a:pt x="1343" y="2063"/>
                        </a:cubicBezTo>
                        <a:cubicBezTo>
                          <a:pt x="1406" y="3749"/>
                          <a:pt x="1406" y="3749"/>
                          <a:pt x="1406" y="3749"/>
                        </a:cubicBezTo>
                        <a:cubicBezTo>
                          <a:pt x="1437" y="4062"/>
                          <a:pt x="1437" y="4062"/>
                          <a:pt x="1437" y="4062"/>
                        </a:cubicBezTo>
                        <a:cubicBezTo>
                          <a:pt x="1218" y="7343"/>
                          <a:pt x="1218" y="7343"/>
                          <a:pt x="1218" y="7343"/>
                        </a:cubicBezTo>
                        <a:cubicBezTo>
                          <a:pt x="1187" y="7593"/>
                          <a:pt x="1375" y="7812"/>
                          <a:pt x="1625" y="7843"/>
                        </a:cubicBezTo>
                        <a:cubicBezTo>
                          <a:pt x="1656" y="7843"/>
                          <a:pt x="1656" y="7843"/>
                          <a:pt x="1656" y="7843"/>
                        </a:cubicBezTo>
                        <a:cubicBezTo>
                          <a:pt x="1906" y="7843"/>
                          <a:pt x="2093" y="7656"/>
                          <a:pt x="2125" y="7406"/>
                        </a:cubicBezTo>
                        <a:cubicBezTo>
                          <a:pt x="2312" y="4218"/>
                          <a:pt x="2312" y="4218"/>
                          <a:pt x="2312" y="4218"/>
                        </a:cubicBezTo>
                        <a:cubicBezTo>
                          <a:pt x="2312" y="4218"/>
                          <a:pt x="2312" y="4062"/>
                          <a:pt x="2437" y="4062"/>
                        </a:cubicBezTo>
                        <a:cubicBezTo>
                          <a:pt x="2562" y="4062"/>
                          <a:pt x="2562" y="4218"/>
                          <a:pt x="2562" y="4218"/>
                        </a:cubicBezTo>
                        <a:cubicBezTo>
                          <a:pt x="2718" y="7406"/>
                          <a:pt x="2718" y="7406"/>
                          <a:pt x="2718" y="7406"/>
                        </a:cubicBezTo>
                        <a:cubicBezTo>
                          <a:pt x="2750" y="7656"/>
                          <a:pt x="2937" y="7843"/>
                          <a:pt x="3187" y="7843"/>
                        </a:cubicBezTo>
                        <a:lnTo>
                          <a:pt x="3218" y="7843"/>
                        </a:lnTo>
                        <a:cubicBezTo>
                          <a:pt x="3468" y="7812"/>
                          <a:pt x="3656" y="7593"/>
                          <a:pt x="3656" y="7343"/>
                        </a:cubicBezTo>
                        <a:cubicBezTo>
                          <a:pt x="3437" y="4062"/>
                          <a:pt x="3437" y="4062"/>
                          <a:pt x="3437" y="4062"/>
                        </a:cubicBezTo>
                        <a:cubicBezTo>
                          <a:pt x="3437" y="3749"/>
                          <a:pt x="3437" y="3749"/>
                          <a:pt x="3437" y="3749"/>
                        </a:cubicBezTo>
                        <a:cubicBezTo>
                          <a:pt x="3500" y="2063"/>
                          <a:pt x="3500" y="2063"/>
                          <a:pt x="3500" y="2063"/>
                        </a:cubicBezTo>
                        <a:cubicBezTo>
                          <a:pt x="4125" y="3562"/>
                          <a:pt x="4125" y="3562"/>
                          <a:pt x="4125" y="3562"/>
                        </a:cubicBezTo>
                        <a:cubicBezTo>
                          <a:pt x="4187" y="3718"/>
                          <a:pt x="4312" y="3812"/>
                          <a:pt x="4468" y="3812"/>
                        </a:cubicBezTo>
                        <a:cubicBezTo>
                          <a:pt x="4500" y="3812"/>
                          <a:pt x="4562" y="3781"/>
                          <a:pt x="4593" y="3781"/>
                        </a:cubicBezTo>
                        <a:cubicBezTo>
                          <a:pt x="4781" y="3687"/>
                          <a:pt x="4875" y="3499"/>
                          <a:pt x="4781" y="3312"/>
                        </a:cubicBezTo>
                        <a:cubicBezTo>
                          <a:pt x="3656" y="500"/>
                          <a:pt x="3656" y="500"/>
                          <a:pt x="3656" y="500"/>
                        </a:cubicBezTo>
                        <a:cubicBezTo>
                          <a:pt x="3625" y="469"/>
                          <a:pt x="3593" y="438"/>
                          <a:pt x="3562" y="407"/>
                        </a:cubicBezTo>
                        <a:cubicBezTo>
                          <a:pt x="3562" y="407"/>
                          <a:pt x="3312" y="0"/>
                          <a:pt x="243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6" name="Freeform 2">
                    <a:extLst>
                      <a:ext uri="{FF2B5EF4-FFF2-40B4-BE49-F238E27FC236}">
                        <a16:creationId xmlns:a16="http://schemas.microsoft.com/office/drawing/2014/main" id="{F4F06562-6AD9-D245-84F4-EBB42D113B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77025" y="2070100"/>
                    <a:ext cx="641350" cy="641350"/>
                  </a:xfrm>
                  <a:custGeom>
                    <a:avLst/>
                    <a:gdLst>
                      <a:gd name="T0" fmla="*/ 906 w 1782"/>
                      <a:gd name="T1" fmla="*/ 0 h 1782"/>
                      <a:gd name="T2" fmla="*/ 906 w 1782"/>
                      <a:gd name="T3" fmla="*/ 0 h 1782"/>
                      <a:gd name="T4" fmla="*/ 0 w 1782"/>
                      <a:gd name="T5" fmla="*/ 906 h 1782"/>
                      <a:gd name="T6" fmla="*/ 906 w 1782"/>
                      <a:gd name="T7" fmla="*/ 1781 h 1782"/>
                      <a:gd name="T8" fmla="*/ 1781 w 1782"/>
                      <a:gd name="T9" fmla="*/ 906 h 1782"/>
                      <a:gd name="T10" fmla="*/ 906 w 1782"/>
                      <a:gd name="T11" fmla="*/ 0 h 1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82" h="1782">
                        <a:moveTo>
                          <a:pt x="906" y="0"/>
                        </a:moveTo>
                        <a:lnTo>
                          <a:pt x="906" y="0"/>
                        </a:lnTo>
                        <a:cubicBezTo>
                          <a:pt x="406" y="0"/>
                          <a:pt x="0" y="406"/>
                          <a:pt x="0" y="906"/>
                        </a:cubicBezTo>
                        <a:cubicBezTo>
                          <a:pt x="0" y="1406"/>
                          <a:pt x="406" y="1781"/>
                          <a:pt x="906" y="1781"/>
                        </a:cubicBezTo>
                        <a:cubicBezTo>
                          <a:pt x="1375" y="1781"/>
                          <a:pt x="1781" y="1406"/>
                          <a:pt x="1781" y="906"/>
                        </a:cubicBezTo>
                        <a:cubicBezTo>
                          <a:pt x="1781" y="406"/>
                          <a:pt x="1375" y="0"/>
                          <a:pt x="90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D2ACAE8-BF64-1743-B87F-B4F0D2A34878}"/>
                    </a:ext>
                  </a:extLst>
                </p:cNvPr>
                <p:cNvGrpSpPr/>
                <p:nvPr/>
              </p:nvGrpSpPr>
              <p:grpSpPr>
                <a:xfrm>
                  <a:off x="7956285" y="15008448"/>
                  <a:ext cx="622770" cy="1266624"/>
                  <a:chOff x="1625600" y="2216150"/>
                  <a:chExt cx="1687513" cy="3432175"/>
                </a:xfrm>
                <a:grpFill/>
              </p:grpSpPr>
              <p:sp>
                <p:nvSpPr>
                  <p:cNvPr id="653" name="Freeform 3">
                    <a:extLst>
                      <a:ext uri="{FF2B5EF4-FFF2-40B4-BE49-F238E27FC236}">
                        <a16:creationId xmlns:a16="http://schemas.microsoft.com/office/drawing/2014/main" id="{E1E3BAEE-C055-8E4D-AC90-60824A7BF7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5600" y="2959100"/>
                    <a:ext cx="1687513" cy="2689225"/>
                  </a:xfrm>
                  <a:custGeom>
                    <a:avLst/>
                    <a:gdLst>
                      <a:gd name="T0" fmla="*/ 2344 w 4689"/>
                      <a:gd name="T1" fmla="*/ 0 h 7469"/>
                      <a:gd name="T2" fmla="*/ 2344 w 4689"/>
                      <a:gd name="T3" fmla="*/ 0 h 7469"/>
                      <a:gd name="T4" fmla="*/ 1251 w 4689"/>
                      <a:gd name="T5" fmla="*/ 375 h 7469"/>
                      <a:gd name="T6" fmla="*/ 1188 w 4689"/>
                      <a:gd name="T7" fmla="*/ 469 h 7469"/>
                      <a:gd name="T8" fmla="*/ 1126 w 4689"/>
                      <a:gd name="T9" fmla="*/ 594 h 7469"/>
                      <a:gd name="T10" fmla="*/ 94 w 4689"/>
                      <a:gd name="T11" fmla="*/ 3155 h 7469"/>
                      <a:gd name="T12" fmla="*/ 282 w 4689"/>
                      <a:gd name="T13" fmla="*/ 3624 h 7469"/>
                      <a:gd name="T14" fmla="*/ 407 w 4689"/>
                      <a:gd name="T15" fmla="*/ 3624 h 7469"/>
                      <a:gd name="T16" fmla="*/ 719 w 4689"/>
                      <a:gd name="T17" fmla="*/ 3436 h 7469"/>
                      <a:gd name="T18" fmla="*/ 1376 w 4689"/>
                      <a:gd name="T19" fmla="*/ 1812 h 7469"/>
                      <a:gd name="T20" fmla="*/ 1376 w 4689"/>
                      <a:gd name="T21" fmla="*/ 1844 h 7469"/>
                      <a:gd name="T22" fmla="*/ 532 w 4689"/>
                      <a:gd name="T23" fmla="*/ 4874 h 7469"/>
                      <a:gd name="T24" fmla="*/ 1376 w 4689"/>
                      <a:gd name="T25" fmla="*/ 4718 h 7469"/>
                      <a:gd name="T26" fmla="*/ 1251 w 4689"/>
                      <a:gd name="T27" fmla="*/ 7061 h 7469"/>
                      <a:gd name="T28" fmla="*/ 1594 w 4689"/>
                      <a:gd name="T29" fmla="*/ 7468 h 7469"/>
                      <a:gd name="T30" fmla="*/ 1626 w 4689"/>
                      <a:gd name="T31" fmla="*/ 7468 h 7469"/>
                      <a:gd name="T32" fmla="*/ 2001 w 4689"/>
                      <a:gd name="T33" fmla="*/ 7093 h 7469"/>
                      <a:gd name="T34" fmla="*/ 2188 w 4689"/>
                      <a:gd name="T35" fmla="*/ 4655 h 7469"/>
                      <a:gd name="T36" fmla="*/ 2344 w 4689"/>
                      <a:gd name="T37" fmla="*/ 4624 h 7469"/>
                      <a:gd name="T38" fmla="*/ 2532 w 4689"/>
                      <a:gd name="T39" fmla="*/ 4655 h 7469"/>
                      <a:gd name="T40" fmla="*/ 2688 w 4689"/>
                      <a:gd name="T41" fmla="*/ 7093 h 7469"/>
                      <a:gd name="T42" fmla="*/ 3094 w 4689"/>
                      <a:gd name="T43" fmla="*/ 7468 h 7469"/>
                      <a:gd name="T44" fmla="*/ 3126 w 4689"/>
                      <a:gd name="T45" fmla="*/ 7468 h 7469"/>
                      <a:gd name="T46" fmla="*/ 3469 w 4689"/>
                      <a:gd name="T47" fmla="*/ 7061 h 7469"/>
                      <a:gd name="T48" fmla="*/ 3313 w 4689"/>
                      <a:gd name="T49" fmla="*/ 4718 h 7469"/>
                      <a:gd name="T50" fmla="*/ 4188 w 4689"/>
                      <a:gd name="T51" fmla="*/ 4874 h 7469"/>
                      <a:gd name="T52" fmla="*/ 3344 w 4689"/>
                      <a:gd name="T53" fmla="*/ 1844 h 7469"/>
                      <a:gd name="T54" fmla="*/ 3344 w 4689"/>
                      <a:gd name="T55" fmla="*/ 1812 h 7469"/>
                      <a:gd name="T56" fmla="*/ 4001 w 4689"/>
                      <a:gd name="T57" fmla="*/ 3436 h 7469"/>
                      <a:gd name="T58" fmla="*/ 4313 w 4689"/>
                      <a:gd name="T59" fmla="*/ 3624 h 7469"/>
                      <a:gd name="T60" fmla="*/ 4438 w 4689"/>
                      <a:gd name="T61" fmla="*/ 3624 h 7469"/>
                      <a:gd name="T62" fmla="*/ 4626 w 4689"/>
                      <a:gd name="T63" fmla="*/ 3155 h 7469"/>
                      <a:gd name="T64" fmla="*/ 3594 w 4689"/>
                      <a:gd name="T65" fmla="*/ 594 h 7469"/>
                      <a:gd name="T66" fmla="*/ 3532 w 4689"/>
                      <a:gd name="T67" fmla="*/ 469 h 7469"/>
                      <a:gd name="T68" fmla="*/ 3469 w 4689"/>
                      <a:gd name="T69" fmla="*/ 375 h 7469"/>
                      <a:gd name="T70" fmla="*/ 2344 w 4689"/>
                      <a:gd name="T71" fmla="*/ 0 h 74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4689" h="7469">
                        <a:moveTo>
                          <a:pt x="2344" y="0"/>
                        </a:moveTo>
                        <a:lnTo>
                          <a:pt x="2344" y="0"/>
                        </a:lnTo>
                        <a:cubicBezTo>
                          <a:pt x="1501" y="0"/>
                          <a:pt x="1251" y="375"/>
                          <a:pt x="1251" y="375"/>
                        </a:cubicBezTo>
                        <a:cubicBezTo>
                          <a:pt x="1251" y="375"/>
                          <a:pt x="1219" y="437"/>
                          <a:pt x="1188" y="469"/>
                        </a:cubicBezTo>
                        <a:cubicBezTo>
                          <a:pt x="1126" y="594"/>
                          <a:pt x="1126" y="594"/>
                          <a:pt x="1126" y="594"/>
                        </a:cubicBezTo>
                        <a:cubicBezTo>
                          <a:pt x="94" y="3155"/>
                          <a:pt x="94" y="3155"/>
                          <a:pt x="94" y="3155"/>
                        </a:cubicBezTo>
                        <a:cubicBezTo>
                          <a:pt x="0" y="3343"/>
                          <a:pt x="94" y="3530"/>
                          <a:pt x="282" y="3624"/>
                        </a:cubicBezTo>
                        <a:cubicBezTo>
                          <a:pt x="313" y="3624"/>
                          <a:pt x="376" y="3624"/>
                          <a:pt x="407" y="3624"/>
                        </a:cubicBezTo>
                        <a:cubicBezTo>
                          <a:pt x="532" y="3624"/>
                          <a:pt x="657" y="3561"/>
                          <a:pt x="719" y="3436"/>
                        </a:cubicBezTo>
                        <a:cubicBezTo>
                          <a:pt x="1376" y="1812"/>
                          <a:pt x="1376" y="1812"/>
                          <a:pt x="1376" y="1812"/>
                        </a:cubicBezTo>
                        <a:cubicBezTo>
                          <a:pt x="1376" y="1844"/>
                          <a:pt x="1376" y="1844"/>
                          <a:pt x="1376" y="1844"/>
                        </a:cubicBezTo>
                        <a:cubicBezTo>
                          <a:pt x="532" y="4874"/>
                          <a:pt x="532" y="4874"/>
                          <a:pt x="532" y="4874"/>
                        </a:cubicBezTo>
                        <a:cubicBezTo>
                          <a:pt x="532" y="4874"/>
                          <a:pt x="876" y="4780"/>
                          <a:pt x="1376" y="4718"/>
                        </a:cubicBezTo>
                        <a:cubicBezTo>
                          <a:pt x="1251" y="7061"/>
                          <a:pt x="1251" y="7061"/>
                          <a:pt x="1251" y="7061"/>
                        </a:cubicBezTo>
                        <a:cubicBezTo>
                          <a:pt x="1219" y="7280"/>
                          <a:pt x="1376" y="7468"/>
                          <a:pt x="1594" y="7468"/>
                        </a:cubicBezTo>
                        <a:lnTo>
                          <a:pt x="1626" y="7468"/>
                        </a:lnTo>
                        <a:cubicBezTo>
                          <a:pt x="1844" y="7468"/>
                          <a:pt x="2001" y="7311"/>
                          <a:pt x="2001" y="7093"/>
                        </a:cubicBezTo>
                        <a:cubicBezTo>
                          <a:pt x="2188" y="4655"/>
                          <a:pt x="2188" y="4655"/>
                          <a:pt x="2188" y="4655"/>
                        </a:cubicBezTo>
                        <a:cubicBezTo>
                          <a:pt x="2251" y="4655"/>
                          <a:pt x="2282" y="4624"/>
                          <a:pt x="2344" y="4624"/>
                        </a:cubicBezTo>
                        <a:cubicBezTo>
                          <a:pt x="2407" y="4624"/>
                          <a:pt x="2469" y="4655"/>
                          <a:pt x="2532" y="4655"/>
                        </a:cubicBezTo>
                        <a:cubicBezTo>
                          <a:pt x="2688" y="7093"/>
                          <a:pt x="2688" y="7093"/>
                          <a:pt x="2688" y="7093"/>
                        </a:cubicBezTo>
                        <a:cubicBezTo>
                          <a:pt x="2719" y="7311"/>
                          <a:pt x="2876" y="7468"/>
                          <a:pt x="3094" y="7468"/>
                        </a:cubicBezTo>
                        <a:cubicBezTo>
                          <a:pt x="3094" y="7468"/>
                          <a:pt x="3094" y="7468"/>
                          <a:pt x="3126" y="7468"/>
                        </a:cubicBezTo>
                        <a:cubicBezTo>
                          <a:pt x="3344" y="7468"/>
                          <a:pt x="3501" y="7280"/>
                          <a:pt x="3469" y="7061"/>
                        </a:cubicBezTo>
                        <a:cubicBezTo>
                          <a:pt x="3313" y="4718"/>
                          <a:pt x="3313" y="4718"/>
                          <a:pt x="3313" y="4718"/>
                        </a:cubicBezTo>
                        <a:cubicBezTo>
                          <a:pt x="3844" y="4780"/>
                          <a:pt x="4188" y="4874"/>
                          <a:pt x="4188" y="4874"/>
                        </a:cubicBezTo>
                        <a:cubicBezTo>
                          <a:pt x="3344" y="1844"/>
                          <a:pt x="3344" y="1844"/>
                          <a:pt x="3344" y="1844"/>
                        </a:cubicBezTo>
                        <a:cubicBezTo>
                          <a:pt x="3344" y="1812"/>
                          <a:pt x="3344" y="1812"/>
                          <a:pt x="3344" y="1812"/>
                        </a:cubicBezTo>
                        <a:cubicBezTo>
                          <a:pt x="4001" y="3436"/>
                          <a:pt x="4001" y="3436"/>
                          <a:pt x="4001" y="3436"/>
                        </a:cubicBezTo>
                        <a:cubicBezTo>
                          <a:pt x="4063" y="3561"/>
                          <a:pt x="4188" y="3624"/>
                          <a:pt x="4313" y="3624"/>
                        </a:cubicBezTo>
                        <a:cubicBezTo>
                          <a:pt x="4344" y="3624"/>
                          <a:pt x="4407" y="3624"/>
                          <a:pt x="4438" y="3624"/>
                        </a:cubicBezTo>
                        <a:cubicBezTo>
                          <a:pt x="4626" y="3530"/>
                          <a:pt x="4688" y="3343"/>
                          <a:pt x="4626" y="3155"/>
                        </a:cubicBezTo>
                        <a:cubicBezTo>
                          <a:pt x="3594" y="594"/>
                          <a:pt x="3594" y="594"/>
                          <a:pt x="3594" y="594"/>
                        </a:cubicBezTo>
                        <a:cubicBezTo>
                          <a:pt x="3532" y="469"/>
                          <a:pt x="3532" y="469"/>
                          <a:pt x="3532" y="469"/>
                        </a:cubicBezTo>
                        <a:cubicBezTo>
                          <a:pt x="3501" y="437"/>
                          <a:pt x="3469" y="375"/>
                          <a:pt x="3469" y="375"/>
                        </a:cubicBezTo>
                        <a:cubicBezTo>
                          <a:pt x="3469" y="375"/>
                          <a:pt x="3219" y="0"/>
                          <a:pt x="234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4" name="Freeform 4">
                    <a:extLst>
                      <a:ext uri="{FF2B5EF4-FFF2-40B4-BE49-F238E27FC236}">
                        <a16:creationId xmlns:a16="http://schemas.microsoft.com/office/drawing/2014/main" id="{6866228A-5E59-3F48-A030-55CB3341FC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5350" y="2216150"/>
                    <a:ext cx="619125" cy="608013"/>
                  </a:xfrm>
                  <a:custGeom>
                    <a:avLst/>
                    <a:gdLst>
                      <a:gd name="T0" fmla="*/ 843 w 1719"/>
                      <a:gd name="T1" fmla="*/ 0 h 1689"/>
                      <a:gd name="T2" fmla="*/ 843 w 1719"/>
                      <a:gd name="T3" fmla="*/ 0 h 1689"/>
                      <a:gd name="T4" fmla="*/ 0 w 1719"/>
                      <a:gd name="T5" fmla="*/ 844 h 1689"/>
                      <a:gd name="T6" fmla="*/ 843 w 1719"/>
                      <a:gd name="T7" fmla="*/ 1688 h 1689"/>
                      <a:gd name="T8" fmla="*/ 1718 w 1719"/>
                      <a:gd name="T9" fmla="*/ 844 h 1689"/>
                      <a:gd name="T10" fmla="*/ 843 w 1719"/>
                      <a:gd name="T11" fmla="*/ 0 h 16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19" h="1689">
                        <a:moveTo>
                          <a:pt x="843" y="0"/>
                        </a:moveTo>
                        <a:lnTo>
                          <a:pt x="843" y="0"/>
                        </a:lnTo>
                        <a:cubicBezTo>
                          <a:pt x="375" y="0"/>
                          <a:pt x="0" y="375"/>
                          <a:pt x="0" y="844"/>
                        </a:cubicBezTo>
                        <a:cubicBezTo>
                          <a:pt x="0" y="1313"/>
                          <a:pt x="375" y="1688"/>
                          <a:pt x="843" y="1688"/>
                        </a:cubicBezTo>
                        <a:cubicBezTo>
                          <a:pt x="1343" y="1688"/>
                          <a:pt x="1718" y="1313"/>
                          <a:pt x="1718" y="844"/>
                        </a:cubicBezTo>
                        <a:cubicBezTo>
                          <a:pt x="1718" y="375"/>
                          <a:pt x="1343" y="0"/>
                          <a:pt x="84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57" name="Group 656">
                <a:extLst>
                  <a:ext uri="{FF2B5EF4-FFF2-40B4-BE49-F238E27FC236}">
                    <a16:creationId xmlns:a16="http://schemas.microsoft.com/office/drawing/2014/main" id="{878658A0-9615-3E4E-A5AB-1071671106E5}"/>
                  </a:ext>
                </a:extLst>
              </p:cNvPr>
              <p:cNvGrpSpPr/>
              <p:nvPr/>
            </p:nvGrpSpPr>
            <p:grpSpPr>
              <a:xfrm>
                <a:off x="3733896" y="8337668"/>
                <a:ext cx="766524" cy="916151"/>
                <a:chOff x="9924641" y="8834777"/>
                <a:chExt cx="1059757" cy="1266624"/>
              </a:xfrm>
              <a:solidFill>
                <a:schemeClr val="accent4"/>
              </a:solidFill>
            </p:grpSpPr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F52C9146-46E4-ED43-988A-DE918B442FD9}"/>
                    </a:ext>
                  </a:extLst>
                </p:cNvPr>
                <p:cNvGrpSpPr/>
                <p:nvPr/>
              </p:nvGrpSpPr>
              <p:grpSpPr>
                <a:xfrm>
                  <a:off x="9924641" y="8834777"/>
                  <a:ext cx="622770" cy="1266624"/>
                  <a:chOff x="1625600" y="2216150"/>
                  <a:chExt cx="1687513" cy="3432175"/>
                </a:xfrm>
                <a:grpFill/>
              </p:grpSpPr>
              <p:sp>
                <p:nvSpPr>
                  <p:cNvPr id="662" name="Freeform 3">
                    <a:extLst>
                      <a:ext uri="{FF2B5EF4-FFF2-40B4-BE49-F238E27FC236}">
                        <a16:creationId xmlns:a16="http://schemas.microsoft.com/office/drawing/2014/main" id="{2334AD29-5EA1-074A-B621-A39D34DFF5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5600" y="2959100"/>
                    <a:ext cx="1687513" cy="2689225"/>
                  </a:xfrm>
                  <a:custGeom>
                    <a:avLst/>
                    <a:gdLst>
                      <a:gd name="T0" fmla="*/ 2344 w 4689"/>
                      <a:gd name="T1" fmla="*/ 0 h 7469"/>
                      <a:gd name="T2" fmla="*/ 2344 w 4689"/>
                      <a:gd name="T3" fmla="*/ 0 h 7469"/>
                      <a:gd name="T4" fmla="*/ 1251 w 4689"/>
                      <a:gd name="T5" fmla="*/ 375 h 7469"/>
                      <a:gd name="T6" fmla="*/ 1188 w 4689"/>
                      <a:gd name="T7" fmla="*/ 469 h 7469"/>
                      <a:gd name="T8" fmla="*/ 1126 w 4689"/>
                      <a:gd name="T9" fmla="*/ 594 h 7469"/>
                      <a:gd name="T10" fmla="*/ 94 w 4689"/>
                      <a:gd name="T11" fmla="*/ 3155 h 7469"/>
                      <a:gd name="T12" fmla="*/ 282 w 4689"/>
                      <a:gd name="T13" fmla="*/ 3624 h 7469"/>
                      <a:gd name="T14" fmla="*/ 407 w 4689"/>
                      <a:gd name="T15" fmla="*/ 3624 h 7469"/>
                      <a:gd name="T16" fmla="*/ 719 w 4689"/>
                      <a:gd name="T17" fmla="*/ 3436 h 7469"/>
                      <a:gd name="T18" fmla="*/ 1376 w 4689"/>
                      <a:gd name="T19" fmla="*/ 1812 h 7469"/>
                      <a:gd name="T20" fmla="*/ 1376 w 4689"/>
                      <a:gd name="T21" fmla="*/ 1844 h 7469"/>
                      <a:gd name="T22" fmla="*/ 532 w 4689"/>
                      <a:gd name="T23" fmla="*/ 4874 h 7469"/>
                      <a:gd name="T24" fmla="*/ 1376 w 4689"/>
                      <a:gd name="T25" fmla="*/ 4718 h 7469"/>
                      <a:gd name="T26" fmla="*/ 1251 w 4689"/>
                      <a:gd name="T27" fmla="*/ 7061 h 7469"/>
                      <a:gd name="T28" fmla="*/ 1594 w 4689"/>
                      <a:gd name="T29" fmla="*/ 7468 h 7469"/>
                      <a:gd name="T30" fmla="*/ 1626 w 4689"/>
                      <a:gd name="T31" fmla="*/ 7468 h 7469"/>
                      <a:gd name="T32" fmla="*/ 2001 w 4689"/>
                      <a:gd name="T33" fmla="*/ 7093 h 7469"/>
                      <a:gd name="T34" fmla="*/ 2188 w 4689"/>
                      <a:gd name="T35" fmla="*/ 4655 h 7469"/>
                      <a:gd name="T36" fmla="*/ 2344 w 4689"/>
                      <a:gd name="T37" fmla="*/ 4624 h 7469"/>
                      <a:gd name="T38" fmla="*/ 2532 w 4689"/>
                      <a:gd name="T39" fmla="*/ 4655 h 7469"/>
                      <a:gd name="T40" fmla="*/ 2688 w 4689"/>
                      <a:gd name="T41" fmla="*/ 7093 h 7469"/>
                      <a:gd name="T42" fmla="*/ 3094 w 4689"/>
                      <a:gd name="T43" fmla="*/ 7468 h 7469"/>
                      <a:gd name="T44" fmla="*/ 3126 w 4689"/>
                      <a:gd name="T45" fmla="*/ 7468 h 7469"/>
                      <a:gd name="T46" fmla="*/ 3469 w 4689"/>
                      <a:gd name="T47" fmla="*/ 7061 h 7469"/>
                      <a:gd name="T48" fmla="*/ 3313 w 4689"/>
                      <a:gd name="T49" fmla="*/ 4718 h 7469"/>
                      <a:gd name="T50" fmla="*/ 4188 w 4689"/>
                      <a:gd name="T51" fmla="*/ 4874 h 7469"/>
                      <a:gd name="T52" fmla="*/ 3344 w 4689"/>
                      <a:gd name="T53" fmla="*/ 1844 h 7469"/>
                      <a:gd name="T54" fmla="*/ 3344 w 4689"/>
                      <a:gd name="T55" fmla="*/ 1812 h 7469"/>
                      <a:gd name="T56" fmla="*/ 4001 w 4689"/>
                      <a:gd name="T57" fmla="*/ 3436 h 7469"/>
                      <a:gd name="T58" fmla="*/ 4313 w 4689"/>
                      <a:gd name="T59" fmla="*/ 3624 h 7469"/>
                      <a:gd name="T60" fmla="*/ 4438 w 4689"/>
                      <a:gd name="T61" fmla="*/ 3624 h 7469"/>
                      <a:gd name="T62" fmla="*/ 4626 w 4689"/>
                      <a:gd name="T63" fmla="*/ 3155 h 7469"/>
                      <a:gd name="T64" fmla="*/ 3594 w 4689"/>
                      <a:gd name="T65" fmla="*/ 594 h 7469"/>
                      <a:gd name="T66" fmla="*/ 3532 w 4689"/>
                      <a:gd name="T67" fmla="*/ 469 h 7469"/>
                      <a:gd name="T68" fmla="*/ 3469 w 4689"/>
                      <a:gd name="T69" fmla="*/ 375 h 7469"/>
                      <a:gd name="T70" fmla="*/ 2344 w 4689"/>
                      <a:gd name="T71" fmla="*/ 0 h 74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4689" h="7469">
                        <a:moveTo>
                          <a:pt x="2344" y="0"/>
                        </a:moveTo>
                        <a:lnTo>
                          <a:pt x="2344" y="0"/>
                        </a:lnTo>
                        <a:cubicBezTo>
                          <a:pt x="1501" y="0"/>
                          <a:pt x="1251" y="375"/>
                          <a:pt x="1251" y="375"/>
                        </a:cubicBezTo>
                        <a:cubicBezTo>
                          <a:pt x="1251" y="375"/>
                          <a:pt x="1219" y="437"/>
                          <a:pt x="1188" y="469"/>
                        </a:cubicBezTo>
                        <a:cubicBezTo>
                          <a:pt x="1126" y="594"/>
                          <a:pt x="1126" y="594"/>
                          <a:pt x="1126" y="594"/>
                        </a:cubicBezTo>
                        <a:cubicBezTo>
                          <a:pt x="94" y="3155"/>
                          <a:pt x="94" y="3155"/>
                          <a:pt x="94" y="3155"/>
                        </a:cubicBezTo>
                        <a:cubicBezTo>
                          <a:pt x="0" y="3343"/>
                          <a:pt x="94" y="3530"/>
                          <a:pt x="282" y="3624"/>
                        </a:cubicBezTo>
                        <a:cubicBezTo>
                          <a:pt x="313" y="3624"/>
                          <a:pt x="376" y="3624"/>
                          <a:pt x="407" y="3624"/>
                        </a:cubicBezTo>
                        <a:cubicBezTo>
                          <a:pt x="532" y="3624"/>
                          <a:pt x="657" y="3561"/>
                          <a:pt x="719" y="3436"/>
                        </a:cubicBezTo>
                        <a:cubicBezTo>
                          <a:pt x="1376" y="1812"/>
                          <a:pt x="1376" y="1812"/>
                          <a:pt x="1376" y="1812"/>
                        </a:cubicBezTo>
                        <a:cubicBezTo>
                          <a:pt x="1376" y="1844"/>
                          <a:pt x="1376" y="1844"/>
                          <a:pt x="1376" y="1844"/>
                        </a:cubicBezTo>
                        <a:cubicBezTo>
                          <a:pt x="532" y="4874"/>
                          <a:pt x="532" y="4874"/>
                          <a:pt x="532" y="4874"/>
                        </a:cubicBezTo>
                        <a:cubicBezTo>
                          <a:pt x="532" y="4874"/>
                          <a:pt x="876" y="4780"/>
                          <a:pt x="1376" y="4718"/>
                        </a:cubicBezTo>
                        <a:cubicBezTo>
                          <a:pt x="1251" y="7061"/>
                          <a:pt x="1251" y="7061"/>
                          <a:pt x="1251" y="7061"/>
                        </a:cubicBezTo>
                        <a:cubicBezTo>
                          <a:pt x="1219" y="7280"/>
                          <a:pt x="1376" y="7468"/>
                          <a:pt x="1594" y="7468"/>
                        </a:cubicBezTo>
                        <a:lnTo>
                          <a:pt x="1626" y="7468"/>
                        </a:lnTo>
                        <a:cubicBezTo>
                          <a:pt x="1844" y="7468"/>
                          <a:pt x="2001" y="7311"/>
                          <a:pt x="2001" y="7093"/>
                        </a:cubicBezTo>
                        <a:cubicBezTo>
                          <a:pt x="2188" y="4655"/>
                          <a:pt x="2188" y="4655"/>
                          <a:pt x="2188" y="4655"/>
                        </a:cubicBezTo>
                        <a:cubicBezTo>
                          <a:pt x="2251" y="4655"/>
                          <a:pt x="2282" y="4624"/>
                          <a:pt x="2344" y="4624"/>
                        </a:cubicBezTo>
                        <a:cubicBezTo>
                          <a:pt x="2407" y="4624"/>
                          <a:pt x="2469" y="4655"/>
                          <a:pt x="2532" y="4655"/>
                        </a:cubicBezTo>
                        <a:cubicBezTo>
                          <a:pt x="2688" y="7093"/>
                          <a:pt x="2688" y="7093"/>
                          <a:pt x="2688" y="7093"/>
                        </a:cubicBezTo>
                        <a:cubicBezTo>
                          <a:pt x="2719" y="7311"/>
                          <a:pt x="2876" y="7468"/>
                          <a:pt x="3094" y="7468"/>
                        </a:cubicBezTo>
                        <a:cubicBezTo>
                          <a:pt x="3094" y="7468"/>
                          <a:pt x="3094" y="7468"/>
                          <a:pt x="3126" y="7468"/>
                        </a:cubicBezTo>
                        <a:cubicBezTo>
                          <a:pt x="3344" y="7468"/>
                          <a:pt x="3501" y="7280"/>
                          <a:pt x="3469" y="7061"/>
                        </a:cubicBezTo>
                        <a:cubicBezTo>
                          <a:pt x="3313" y="4718"/>
                          <a:pt x="3313" y="4718"/>
                          <a:pt x="3313" y="4718"/>
                        </a:cubicBezTo>
                        <a:cubicBezTo>
                          <a:pt x="3844" y="4780"/>
                          <a:pt x="4188" y="4874"/>
                          <a:pt x="4188" y="4874"/>
                        </a:cubicBezTo>
                        <a:cubicBezTo>
                          <a:pt x="3344" y="1844"/>
                          <a:pt x="3344" y="1844"/>
                          <a:pt x="3344" y="1844"/>
                        </a:cubicBezTo>
                        <a:cubicBezTo>
                          <a:pt x="3344" y="1812"/>
                          <a:pt x="3344" y="1812"/>
                          <a:pt x="3344" y="1812"/>
                        </a:cubicBezTo>
                        <a:cubicBezTo>
                          <a:pt x="4001" y="3436"/>
                          <a:pt x="4001" y="3436"/>
                          <a:pt x="4001" y="3436"/>
                        </a:cubicBezTo>
                        <a:cubicBezTo>
                          <a:pt x="4063" y="3561"/>
                          <a:pt x="4188" y="3624"/>
                          <a:pt x="4313" y="3624"/>
                        </a:cubicBezTo>
                        <a:cubicBezTo>
                          <a:pt x="4344" y="3624"/>
                          <a:pt x="4407" y="3624"/>
                          <a:pt x="4438" y="3624"/>
                        </a:cubicBezTo>
                        <a:cubicBezTo>
                          <a:pt x="4626" y="3530"/>
                          <a:pt x="4688" y="3343"/>
                          <a:pt x="4626" y="3155"/>
                        </a:cubicBezTo>
                        <a:cubicBezTo>
                          <a:pt x="3594" y="594"/>
                          <a:pt x="3594" y="594"/>
                          <a:pt x="3594" y="594"/>
                        </a:cubicBezTo>
                        <a:cubicBezTo>
                          <a:pt x="3532" y="469"/>
                          <a:pt x="3532" y="469"/>
                          <a:pt x="3532" y="469"/>
                        </a:cubicBezTo>
                        <a:cubicBezTo>
                          <a:pt x="3501" y="437"/>
                          <a:pt x="3469" y="375"/>
                          <a:pt x="3469" y="375"/>
                        </a:cubicBezTo>
                        <a:cubicBezTo>
                          <a:pt x="3469" y="375"/>
                          <a:pt x="3219" y="0"/>
                          <a:pt x="234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3" name="Freeform 4">
                    <a:extLst>
                      <a:ext uri="{FF2B5EF4-FFF2-40B4-BE49-F238E27FC236}">
                        <a16:creationId xmlns:a16="http://schemas.microsoft.com/office/drawing/2014/main" id="{C4635521-05A3-8B46-9320-9BD1C48EB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5350" y="2216150"/>
                    <a:ext cx="619125" cy="608013"/>
                  </a:xfrm>
                  <a:custGeom>
                    <a:avLst/>
                    <a:gdLst>
                      <a:gd name="T0" fmla="*/ 843 w 1719"/>
                      <a:gd name="T1" fmla="*/ 0 h 1689"/>
                      <a:gd name="T2" fmla="*/ 843 w 1719"/>
                      <a:gd name="T3" fmla="*/ 0 h 1689"/>
                      <a:gd name="T4" fmla="*/ 0 w 1719"/>
                      <a:gd name="T5" fmla="*/ 844 h 1689"/>
                      <a:gd name="T6" fmla="*/ 843 w 1719"/>
                      <a:gd name="T7" fmla="*/ 1688 h 1689"/>
                      <a:gd name="T8" fmla="*/ 1718 w 1719"/>
                      <a:gd name="T9" fmla="*/ 844 h 1689"/>
                      <a:gd name="T10" fmla="*/ 843 w 1719"/>
                      <a:gd name="T11" fmla="*/ 0 h 16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19" h="1689">
                        <a:moveTo>
                          <a:pt x="843" y="0"/>
                        </a:moveTo>
                        <a:lnTo>
                          <a:pt x="843" y="0"/>
                        </a:lnTo>
                        <a:cubicBezTo>
                          <a:pt x="375" y="0"/>
                          <a:pt x="0" y="375"/>
                          <a:pt x="0" y="844"/>
                        </a:cubicBezTo>
                        <a:cubicBezTo>
                          <a:pt x="0" y="1313"/>
                          <a:pt x="375" y="1688"/>
                          <a:pt x="843" y="1688"/>
                        </a:cubicBezTo>
                        <a:cubicBezTo>
                          <a:pt x="1343" y="1688"/>
                          <a:pt x="1718" y="1313"/>
                          <a:pt x="1718" y="844"/>
                        </a:cubicBezTo>
                        <a:cubicBezTo>
                          <a:pt x="1718" y="375"/>
                          <a:pt x="1343" y="0"/>
                          <a:pt x="84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9" name="Group 658">
                  <a:extLst>
                    <a:ext uri="{FF2B5EF4-FFF2-40B4-BE49-F238E27FC236}">
                      <a16:creationId xmlns:a16="http://schemas.microsoft.com/office/drawing/2014/main" id="{8405474A-5BB4-BE48-A7CC-4DD5472EAF58}"/>
                    </a:ext>
                  </a:extLst>
                </p:cNvPr>
                <p:cNvGrpSpPr/>
                <p:nvPr/>
              </p:nvGrpSpPr>
              <p:grpSpPr>
                <a:xfrm>
                  <a:off x="10547411" y="9205303"/>
                  <a:ext cx="436987" cy="896098"/>
                  <a:chOff x="6126163" y="2070100"/>
                  <a:chExt cx="1755775" cy="3600450"/>
                </a:xfrm>
                <a:grpFill/>
              </p:grpSpPr>
              <p:sp>
                <p:nvSpPr>
                  <p:cNvPr id="660" name="Freeform 1">
                    <a:extLst>
                      <a:ext uri="{FF2B5EF4-FFF2-40B4-BE49-F238E27FC236}">
                        <a16:creationId xmlns:a16="http://schemas.microsoft.com/office/drawing/2014/main" id="{2893A34B-A350-624A-99FC-B1C69AB95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6163" y="2846388"/>
                    <a:ext cx="1755775" cy="2824162"/>
                  </a:xfrm>
                  <a:custGeom>
                    <a:avLst/>
                    <a:gdLst>
                      <a:gd name="T0" fmla="*/ 2437 w 4876"/>
                      <a:gd name="T1" fmla="*/ 0 h 7844"/>
                      <a:gd name="T2" fmla="*/ 2437 w 4876"/>
                      <a:gd name="T3" fmla="*/ 0 h 7844"/>
                      <a:gd name="T4" fmla="*/ 1281 w 4876"/>
                      <a:gd name="T5" fmla="*/ 407 h 7844"/>
                      <a:gd name="T6" fmla="*/ 1218 w 4876"/>
                      <a:gd name="T7" fmla="*/ 500 h 7844"/>
                      <a:gd name="T8" fmla="*/ 62 w 4876"/>
                      <a:gd name="T9" fmla="*/ 3312 h 7844"/>
                      <a:gd name="T10" fmla="*/ 250 w 4876"/>
                      <a:gd name="T11" fmla="*/ 3781 h 7844"/>
                      <a:gd name="T12" fmla="*/ 406 w 4876"/>
                      <a:gd name="T13" fmla="*/ 3812 h 7844"/>
                      <a:gd name="T14" fmla="*/ 718 w 4876"/>
                      <a:gd name="T15" fmla="*/ 3562 h 7844"/>
                      <a:gd name="T16" fmla="*/ 1343 w 4876"/>
                      <a:gd name="T17" fmla="*/ 2063 h 7844"/>
                      <a:gd name="T18" fmla="*/ 1406 w 4876"/>
                      <a:gd name="T19" fmla="*/ 3749 h 7844"/>
                      <a:gd name="T20" fmla="*/ 1437 w 4876"/>
                      <a:gd name="T21" fmla="*/ 4062 h 7844"/>
                      <a:gd name="T22" fmla="*/ 1218 w 4876"/>
                      <a:gd name="T23" fmla="*/ 7343 h 7844"/>
                      <a:gd name="T24" fmla="*/ 1625 w 4876"/>
                      <a:gd name="T25" fmla="*/ 7843 h 7844"/>
                      <a:gd name="T26" fmla="*/ 1656 w 4876"/>
                      <a:gd name="T27" fmla="*/ 7843 h 7844"/>
                      <a:gd name="T28" fmla="*/ 2125 w 4876"/>
                      <a:gd name="T29" fmla="*/ 7406 h 7844"/>
                      <a:gd name="T30" fmla="*/ 2312 w 4876"/>
                      <a:gd name="T31" fmla="*/ 4218 h 7844"/>
                      <a:gd name="T32" fmla="*/ 2437 w 4876"/>
                      <a:gd name="T33" fmla="*/ 4062 h 7844"/>
                      <a:gd name="T34" fmla="*/ 2562 w 4876"/>
                      <a:gd name="T35" fmla="*/ 4218 h 7844"/>
                      <a:gd name="T36" fmla="*/ 2718 w 4876"/>
                      <a:gd name="T37" fmla="*/ 7406 h 7844"/>
                      <a:gd name="T38" fmla="*/ 3187 w 4876"/>
                      <a:gd name="T39" fmla="*/ 7843 h 7844"/>
                      <a:gd name="T40" fmla="*/ 3218 w 4876"/>
                      <a:gd name="T41" fmla="*/ 7843 h 7844"/>
                      <a:gd name="T42" fmla="*/ 3656 w 4876"/>
                      <a:gd name="T43" fmla="*/ 7343 h 7844"/>
                      <a:gd name="T44" fmla="*/ 3437 w 4876"/>
                      <a:gd name="T45" fmla="*/ 4062 h 7844"/>
                      <a:gd name="T46" fmla="*/ 3437 w 4876"/>
                      <a:gd name="T47" fmla="*/ 3749 h 7844"/>
                      <a:gd name="T48" fmla="*/ 3500 w 4876"/>
                      <a:gd name="T49" fmla="*/ 2063 h 7844"/>
                      <a:gd name="T50" fmla="*/ 4125 w 4876"/>
                      <a:gd name="T51" fmla="*/ 3562 h 7844"/>
                      <a:gd name="T52" fmla="*/ 4468 w 4876"/>
                      <a:gd name="T53" fmla="*/ 3812 h 7844"/>
                      <a:gd name="T54" fmla="*/ 4593 w 4876"/>
                      <a:gd name="T55" fmla="*/ 3781 h 7844"/>
                      <a:gd name="T56" fmla="*/ 4781 w 4876"/>
                      <a:gd name="T57" fmla="*/ 3312 h 7844"/>
                      <a:gd name="T58" fmla="*/ 3656 w 4876"/>
                      <a:gd name="T59" fmla="*/ 500 h 7844"/>
                      <a:gd name="T60" fmla="*/ 3562 w 4876"/>
                      <a:gd name="T61" fmla="*/ 407 h 7844"/>
                      <a:gd name="T62" fmla="*/ 2437 w 4876"/>
                      <a:gd name="T63" fmla="*/ 0 h 7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4876" h="7844">
                        <a:moveTo>
                          <a:pt x="2437" y="0"/>
                        </a:moveTo>
                        <a:lnTo>
                          <a:pt x="2437" y="0"/>
                        </a:lnTo>
                        <a:cubicBezTo>
                          <a:pt x="1531" y="0"/>
                          <a:pt x="1281" y="407"/>
                          <a:pt x="1281" y="407"/>
                        </a:cubicBezTo>
                        <a:cubicBezTo>
                          <a:pt x="1250" y="438"/>
                          <a:pt x="1218" y="469"/>
                          <a:pt x="1218" y="500"/>
                        </a:cubicBezTo>
                        <a:cubicBezTo>
                          <a:pt x="62" y="3312"/>
                          <a:pt x="62" y="3312"/>
                          <a:pt x="62" y="3312"/>
                        </a:cubicBezTo>
                        <a:cubicBezTo>
                          <a:pt x="0" y="3499"/>
                          <a:pt x="62" y="3687"/>
                          <a:pt x="250" y="3781"/>
                        </a:cubicBezTo>
                        <a:cubicBezTo>
                          <a:pt x="312" y="3781"/>
                          <a:pt x="343" y="3812"/>
                          <a:pt x="406" y="3812"/>
                        </a:cubicBezTo>
                        <a:cubicBezTo>
                          <a:pt x="531" y="3812"/>
                          <a:pt x="656" y="3718"/>
                          <a:pt x="718" y="3562"/>
                        </a:cubicBezTo>
                        <a:cubicBezTo>
                          <a:pt x="1343" y="2063"/>
                          <a:pt x="1343" y="2063"/>
                          <a:pt x="1343" y="2063"/>
                        </a:cubicBezTo>
                        <a:cubicBezTo>
                          <a:pt x="1406" y="3749"/>
                          <a:pt x="1406" y="3749"/>
                          <a:pt x="1406" y="3749"/>
                        </a:cubicBezTo>
                        <a:cubicBezTo>
                          <a:pt x="1437" y="4062"/>
                          <a:pt x="1437" y="4062"/>
                          <a:pt x="1437" y="4062"/>
                        </a:cubicBezTo>
                        <a:cubicBezTo>
                          <a:pt x="1218" y="7343"/>
                          <a:pt x="1218" y="7343"/>
                          <a:pt x="1218" y="7343"/>
                        </a:cubicBezTo>
                        <a:cubicBezTo>
                          <a:pt x="1187" y="7593"/>
                          <a:pt x="1375" y="7812"/>
                          <a:pt x="1625" y="7843"/>
                        </a:cubicBezTo>
                        <a:cubicBezTo>
                          <a:pt x="1656" y="7843"/>
                          <a:pt x="1656" y="7843"/>
                          <a:pt x="1656" y="7843"/>
                        </a:cubicBezTo>
                        <a:cubicBezTo>
                          <a:pt x="1906" y="7843"/>
                          <a:pt x="2093" y="7656"/>
                          <a:pt x="2125" y="7406"/>
                        </a:cubicBezTo>
                        <a:cubicBezTo>
                          <a:pt x="2312" y="4218"/>
                          <a:pt x="2312" y="4218"/>
                          <a:pt x="2312" y="4218"/>
                        </a:cubicBezTo>
                        <a:cubicBezTo>
                          <a:pt x="2312" y="4218"/>
                          <a:pt x="2312" y="4062"/>
                          <a:pt x="2437" y="4062"/>
                        </a:cubicBezTo>
                        <a:cubicBezTo>
                          <a:pt x="2562" y="4062"/>
                          <a:pt x="2562" y="4218"/>
                          <a:pt x="2562" y="4218"/>
                        </a:cubicBezTo>
                        <a:cubicBezTo>
                          <a:pt x="2718" y="7406"/>
                          <a:pt x="2718" y="7406"/>
                          <a:pt x="2718" y="7406"/>
                        </a:cubicBezTo>
                        <a:cubicBezTo>
                          <a:pt x="2750" y="7656"/>
                          <a:pt x="2937" y="7843"/>
                          <a:pt x="3187" y="7843"/>
                        </a:cubicBezTo>
                        <a:lnTo>
                          <a:pt x="3218" y="7843"/>
                        </a:lnTo>
                        <a:cubicBezTo>
                          <a:pt x="3468" y="7812"/>
                          <a:pt x="3656" y="7593"/>
                          <a:pt x="3656" y="7343"/>
                        </a:cubicBezTo>
                        <a:cubicBezTo>
                          <a:pt x="3437" y="4062"/>
                          <a:pt x="3437" y="4062"/>
                          <a:pt x="3437" y="4062"/>
                        </a:cubicBezTo>
                        <a:cubicBezTo>
                          <a:pt x="3437" y="3749"/>
                          <a:pt x="3437" y="3749"/>
                          <a:pt x="3437" y="3749"/>
                        </a:cubicBezTo>
                        <a:cubicBezTo>
                          <a:pt x="3500" y="2063"/>
                          <a:pt x="3500" y="2063"/>
                          <a:pt x="3500" y="2063"/>
                        </a:cubicBezTo>
                        <a:cubicBezTo>
                          <a:pt x="4125" y="3562"/>
                          <a:pt x="4125" y="3562"/>
                          <a:pt x="4125" y="3562"/>
                        </a:cubicBezTo>
                        <a:cubicBezTo>
                          <a:pt x="4187" y="3718"/>
                          <a:pt x="4312" y="3812"/>
                          <a:pt x="4468" y="3812"/>
                        </a:cubicBezTo>
                        <a:cubicBezTo>
                          <a:pt x="4500" y="3812"/>
                          <a:pt x="4562" y="3781"/>
                          <a:pt x="4593" y="3781"/>
                        </a:cubicBezTo>
                        <a:cubicBezTo>
                          <a:pt x="4781" y="3687"/>
                          <a:pt x="4875" y="3499"/>
                          <a:pt x="4781" y="3312"/>
                        </a:cubicBezTo>
                        <a:cubicBezTo>
                          <a:pt x="3656" y="500"/>
                          <a:pt x="3656" y="500"/>
                          <a:pt x="3656" y="500"/>
                        </a:cubicBezTo>
                        <a:cubicBezTo>
                          <a:pt x="3625" y="469"/>
                          <a:pt x="3593" y="438"/>
                          <a:pt x="3562" y="407"/>
                        </a:cubicBezTo>
                        <a:cubicBezTo>
                          <a:pt x="3562" y="407"/>
                          <a:pt x="3312" y="0"/>
                          <a:pt x="243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1" name="Freeform 2">
                    <a:extLst>
                      <a:ext uri="{FF2B5EF4-FFF2-40B4-BE49-F238E27FC236}">
                        <a16:creationId xmlns:a16="http://schemas.microsoft.com/office/drawing/2014/main" id="{C07F50BA-3601-5F48-8301-7462042B68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677025" y="2070100"/>
                    <a:ext cx="641350" cy="641350"/>
                  </a:xfrm>
                  <a:custGeom>
                    <a:avLst/>
                    <a:gdLst>
                      <a:gd name="T0" fmla="*/ 906 w 1782"/>
                      <a:gd name="T1" fmla="*/ 0 h 1782"/>
                      <a:gd name="T2" fmla="*/ 906 w 1782"/>
                      <a:gd name="T3" fmla="*/ 0 h 1782"/>
                      <a:gd name="T4" fmla="*/ 0 w 1782"/>
                      <a:gd name="T5" fmla="*/ 906 h 1782"/>
                      <a:gd name="T6" fmla="*/ 906 w 1782"/>
                      <a:gd name="T7" fmla="*/ 1781 h 1782"/>
                      <a:gd name="T8" fmla="*/ 1781 w 1782"/>
                      <a:gd name="T9" fmla="*/ 906 h 1782"/>
                      <a:gd name="T10" fmla="*/ 906 w 1782"/>
                      <a:gd name="T11" fmla="*/ 0 h 1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82" h="1782">
                        <a:moveTo>
                          <a:pt x="906" y="0"/>
                        </a:moveTo>
                        <a:lnTo>
                          <a:pt x="906" y="0"/>
                        </a:lnTo>
                        <a:cubicBezTo>
                          <a:pt x="406" y="0"/>
                          <a:pt x="0" y="406"/>
                          <a:pt x="0" y="906"/>
                        </a:cubicBezTo>
                        <a:cubicBezTo>
                          <a:pt x="0" y="1406"/>
                          <a:pt x="406" y="1781"/>
                          <a:pt x="906" y="1781"/>
                        </a:cubicBezTo>
                        <a:cubicBezTo>
                          <a:pt x="1375" y="1781"/>
                          <a:pt x="1781" y="1406"/>
                          <a:pt x="1781" y="906"/>
                        </a:cubicBezTo>
                        <a:cubicBezTo>
                          <a:pt x="1781" y="406"/>
                          <a:pt x="1375" y="0"/>
                          <a:pt x="906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F3459D-0940-4C4E-97DB-4126A00FBEC4}"/>
              </a:ext>
            </a:extLst>
          </p:cNvPr>
          <p:cNvGrpSpPr/>
          <p:nvPr/>
        </p:nvGrpSpPr>
        <p:grpSpPr>
          <a:xfrm>
            <a:off x="1904448" y="10866888"/>
            <a:ext cx="20976690" cy="1743342"/>
            <a:chOff x="1955248" y="10765288"/>
            <a:chExt cx="20976690" cy="1743342"/>
          </a:xfrm>
        </p:grpSpPr>
        <p:grpSp>
          <p:nvGrpSpPr>
            <p:cNvPr id="677" name="Group 676">
              <a:extLst>
                <a:ext uri="{FF2B5EF4-FFF2-40B4-BE49-F238E27FC236}">
                  <a16:creationId xmlns:a16="http://schemas.microsoft.com/office/drawing/2014/main" id="{A9860113-935D-2E45-816E-36ADE195DE50}"/>
                </a:ext>
              </a:extLst>
            </p:cNvPr>
            <p:cNvGrpSpPr/>
            <p:nvPr/>
          </p:nvGrpSpPr>
          <p:grpSpPr>
            <a:xfrm>
              <a:off x="2474001" y="10765288"/>
              <a:ext cx="4001506" cy="1743342"/>
              <a:chOff x="5639507" y="5248099"/>
              <a:chExt cx="4001506" cy="1743342"/>
            </a:xfrm>
          </p:grpSpPr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AB09895E-38D5-DA44-A1A6-9F4B621C5BA2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BA43EB0B-3A65-604D-A8AA-B5D5AF012370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E946D5F4-E8D3-F649-9858-3273ADD5241D}"/>
                </a:ext>
              </a:extLst>
            </p:cNvPr>
            <p:cNvGrpSpPr/>
            <p:nvPr/>
          </p:nvGrpSpPr>
          <p:grpSpPr>
            <a:xfrm>
              <a:off x="7959478" y="10765288"/>
              <a:ext cx="4001506" cy="1743342"/>
              <a:chOff x="5639507" y="5248099"/>
              <a:chExt cx="4001506" cy="1743342"/>
            </a:xfrm>
          </p:grpSpPr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404AC344-06E9-854C-9FE9-0EE9DF5131ED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06A8B9B8-8F94-5444-A9D5-CB12011041EA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79" name="Group 678">
              <a:extLst>
                <a:ext uri="{FF2B5EF4-FFF2-40B4-BE49-F238E27FC236}">
                  <a16:creationId xmlns:a16="http://schemas.microsoft.com/office/drawing/2014/main" id="{2AA1BE23-85C2-574C-A39B-7CC68BED7D5B}"/>
                </a:ext>
              </a:extLst>
            </p:cNvPr>
            <p:cNvGrpSpPr/>
            <p:nvPr/>
          </p:nvGrpSpPr>
          <p:grpSpPr>
            <a:xfrm>
              <a:off x="13444955" y="10765288"/>
              <a:ext cx="4001506" cy="1743342"/>
              <a:chOff x="5639507" y="5248099"/>
              <a:chExt cx="4001506" cy="1743342"/>
            </a:xfrm>
          </p:grpSpPr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5666DAB8-970F-9A44-A4C4-659AF1A3E73F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688" name="Rectangle 687">
                <a:extLst>
                  <a:ext uri="{FF2B5EF4-FFF2-40B4-BE49-F238E27FC236}">
                    <a16:creationId xmlns:a16="http://schemas.microsoft.com/office/drawing/2014/main" id="{3B9EF57F-AA33-E441-8078-77A311DD2A66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80" name="Group 679">
              <a:extLst>
                <a:ext uri="{FF2B5EF4-FFF2-40B4-BE49-F238E27FC236}">
                  <a16:creationId xmlns:a16="http://schemas.microsoft.com/office/drawing/2014/main" id="{98506501-9268-E74E-ADA1-E952E49E3849}"/>
                </a:ext>
              </a:extLst>
            </p:cNvPr>
            <p:cNvGrpSpPr/>
            <p:nvPr/>
          </p:nvGrpSpPr>
          <p:grpSpPr>
            <a:xfrm>
              <a:off x="18930432" y="10765288"/>
              <a:ext cx="4001506" cy="1743342"/>
              <a:chOff x="5639507" y="5248099"/>
              <a:chExt cx="4001506" cy="1743342"/>
            </a:xfrm>
          </p:grpSpPr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F44F99BD-66D3-1545-BBA6-AFE5ACB68F81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4CAA5C1E-6B85-0644-A845-A42DC6370F62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9A0E4456-C5C9-914E-BCA4-2E1ABF065581}"/>
                </a:ext>
              </a:extLst>
            </p:cNvPr>
            <p:cNvSpPr/>
            <p:nvPr/>
          </p:nvSpPr>
          <p:spPr>
            <a:xfrm>
              <a:off x="1955248" y="10920693"/>
              <a:ext cx="335520" cy="335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F83035BC-0392-BF4F-A74C-600DFACC4F70}"/>
                </a:ext>
              </a:extLst>
            </p:cNvPr>
            <p:cNvSpPr/>
            <p:nvPr/>
          </p:nvSpPr>
          <p:spPr>
            <a:xfrm>
              <a:off x="7500754" y="10920693"/>
              <a:ext cx="335520" cy="335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234E949-368B-E34D-93E9-C63DAC9D642E}"/>
                </a:ext>
              </a:extLst>
            </p:cNvPr>
            <p:cNvSpPr/>
            <p:nvPr/>
          </p:nvSpPr>
          <p:spPr>
            <a:xfrm>
              <a:off x="12949930" y="10920693"/>
              <a:ext cx="335520" cy="335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571FDCC2-13B0-A04B-9431-A01E3417E665}"/>
                </a:ext>
              </a:extLst>
            </p:cNvPr>
            <p:cNvSpPr/>
            <p:nvPr/>
          </p:nvSpPr>
          <p:spPr>
            <a:xfrm>
              <a:off x="18505033" y="10920693"/>
              <a:ext cx="335520" cy="335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4F9E66A8-729F-0142-AA64-FFD815A05C18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353596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4A22DAF0-4629-A04F-A091-871C61C90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9789"/>
              </p:ext>
            </p:extLst>
          </p:nvPr>
        </p:nvGraphicFramePr>
        <p:xfrm>
          <a:off x="1416652" y="4455911"/>
          <a:ext cx="11294038" cy="757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CA9708CA-4C8C-814E-9D96-06E8D32E5342}"/>
              </a:ext>
            </a:extLst>
          </p:cNvPr>
          <p:cNvSpPr/>
          <p:nvPr/>
        </p:nvSpPr>
        <p:spPr>
          <a:xfrm>
            <a:off x="13500006" y="4455911"/>
            <a:ext cx="9460992" cy="757484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F210CBC-D93E-C54B-8432-DA3695B04E78}"/>
              </a:ext>
            </a:extLst>
          </p:cNvPr>
          <p:cNvGrpSpPr/>
          <p:nvPr/>
        </p:nvGrpSpPr>
        <p:grpSpPr>
          <a:xfrm>
            <a:off x="16113233" y="5134497"/>
            <a:ext cx="6074662" cy="1294594"/>
            <a:chOff x="12433197" y="4893478"/>
            <a:chExt cx="6074662" cy="129459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E9478C7-9D3C-AC48-90D0-109A5922E4B5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7900E5-62CD-8F4E-8E37-06A9021F3183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065ED2-6175-F44F-8096-A6B86309BCB2}"/>
              </a:ext>
            </a:extLst>
          </p:cNvPr>
          <p:cNvGrpSpPr/>
          <p:nvPr/>
        </p:nvGrpSpPr>
        <p:grpSpPr>
          <a:xfrm>
            <a:off x="16113233" y="7625759"/>
            <a:ext cx="6074662" cy="1294594"/>
            <a:chOff x="12433197" y="4893478"/>
            <a:chExt cx="6074662" cy="129459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CE96306-1B2A-6242-9BE7-38C17B7B8C45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3C232F1-2E9C-3A49-93E2-98264516D220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5D9BBA-9A9D-7E45-80FB-1276DE360F0D}"/>
              </a:ext>
            </a:extLst>
          </p:cNvPr>
          <p:cNvGrpSpPr/>
          <p:nvPr/>
        </p:nvGrpSpPr>
        <p:grpSpPr>
          <a:xfrm>
            <a:off x="16113233" y="10117021"/>
            <a:ext cx="6074662" cy="1294594"/>
            <a:chOff x="12433197" y="4893478"/>
            <a:chExt cx="6074662" cy="129459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212957C-9EB0-4F47-9DE2-E0E04F8294AA}"/>
                </a:ext>
              </a:extLst>
            </p:cNvPr>
            <p:cNvSpPr txBox="1"/>
            <p:nvPr/>
          </p:nvSpPr>
          <p:spPr>
            <a:xfrm>
              <a:off x="12433197" y="5605733"/>
              <a:ext cx="6074662" cy="58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9A284DF-31AB-3F48-A2C6-F586C4B6A40D}"/>
                </a:ext>
              </a:extLst>
            </p:cNvPr>
            <p:cNvSpPr/>
            <p:nvPr/>
          </p:nvSpPr>
          <p:spPr>
            <a:xfrm>
              <a:off x="12433198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72B1AA-130F-BF4D-AACF-8F4DAE686C17}"/>
              </a:ext>
            </a:extLst>
          </p:cNvPr>
          <p:cNvGrpSpPr/>
          <p:nvPr/>
        </p:nvGrpSpPr>
        <p:grpSpPr>
          <a:xfrm>
            <a:off x="14486029" y="7455272"/>
            <a:ext cx="792719" cy="1625567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72" name="Freeform 1">
              <a:extLst>
                <a:ext uri="{FF2B5EF4-FFF2-40B4-BE49-F238E27FC236}">
                  <a16:creationId xmlns:a16="http://schemas.microsoft.com/office/drawing/2014/main" id="{3BD2DFE3-D5BC-C640-B8E4-5C669A87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AFEEF3A1-460D-DF4D-8F5B-01CF600B5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A0A78F-A86B-D54B-AE84-890288FABF1A}"/>
              </a:ext>
            </a:extLst>
          </p:cNvPr>
          <p:cNvGrpSpPr/>
          <p:nvPr/>
        </p:nvGrpSpPr>
        <p:grpSpPr>
          <a:xfrm>
            <a:off x="14463208" y="5030556"/>
            <a:ext cx="799255" cy="1625569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75" name="Freeform 3">
              <a:extLst>
                <a:ext uri="{FF2B5EF4-FFF2-40B4-BE49-F238E27FC236}">
                  <a16:creationId xmlns:a16="http://schemas.microsoft.com/office/drawing/2014/main" id="{C8CB0007-BFE6-844C-9EBB-0456EABD1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4">
              <a:extLst>
                <a:ext uri="{FF2B5EF4-FFF2-40B4-BE49-F238E27FC236}">
                  <a16:creationId xmlns:a16="http://schemas.microsoft.com/office/drawing/2014/main" id="{A643F45F-26B8-7E42-B8D5-D39553596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F08291-DBB4-B24C-A2B3-3FDEBD2D63DA}"/>
              </a:ext>
            </a:extLst>
          </p:cNvPr>
          <p:cNvGrpSpPr/>
          <p:nvPr/>
        </p:nvGrpSpPr>
        <p:grpSpPr>
          <a:xfrm>
            <a:off x="14112363" y="9830541"/>
            <a:ext cx="1514772" cy="1625567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54F4427-927E-B649-B661-46EC0D10B2C9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82" name="Freeform 1">
                <a:extLst>
                  <a:ext uri="{FF2B5EF4-FFF2-40B4-BE49-F238E27FC236}">
                    <a16:creationId xmlns:a16="http://schemas.microsoft.com/office/drawing/2014/main" id="{57CFF2BC-146D-064F-9CF8-4845163E2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2">
                <a:extLst>
                  <a:ext uri="{FF2B5EF4-FFF2-40B4-BE49-F238E27FC236}">
                    <a16:creationId xmlns:a16="http://schemas.microsoft.com/office/drawing/2014/main" id="{E257EF22-A4FB-9449-B143-8A9EE548E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475D104-D477-9849-A263-FB24B51A9C9D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80" name="Freeform 3">
                <a:extLst>
                  <a:ext uri="{FF2B5EF4-FFF2-40B4-BE49-F238E27FC236}">
                    <a16:creationId xmlns:a16="http://schemas.microsoft.com/office/drawing/2014/main" id="{8F13BC2A-953B-4D4A-B3B3-3C2129ABC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4">
                <a:extLst>
                  <a:ext uri="{FF2B5EF4-FFF2-40B4-BE49-F238E27FC236}">
                    <a16:creationId xmlns:a16="http://schemas.microsoft.com/office/drawing/2014/main" id="{620FF513-9CE0-B849-A15C-B757A0349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98E1B921-039F-0648-8AE3-B9E7063308D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B328F2A1-1F30-094B-8165-C92A6F0A8C87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39956618-7135-A340-BC27-B158363FE89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51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53F9E7C-A431-F64A-8FFF-ED108D9236F1}"/>
              </a:ext>
            </a:extLst>
          </p:cNvPr>
          <p:cNvGrpSpPr/>
          <p:nvPr/>
        </p:nvGrpSpPr>
        <p:grpSpPr>
          <a:xfrm>
            <a:off x="15177784" y="6682205"/>
            <a:ext cx="535368" cy="1097840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70" name="Freeform 1">
              <a:extLst>
                <a:ext uri="{FF2B5EF4-FFF2-40B4-BE49-F238E27FC236}">
                  <a16:creationId xmlns:a16="http://schemas.microsoft.com/office/drawing/2014/main" id="{F3D87C21-9CBF-5649-927D-7D2469D12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">
              <a:extLst>
                <a:ext uri="{FF2B5EF4-FFF2-40B4-BE49-F238E27FC236}">
                  <a16:creationId xmlns:a16="http://schemas.microsoft.com/office/drawing/2014/main" id="{788DC59E-9291-BC4B-B983-79C9DA96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59981EC-F06F-1146-8753-43CA60DA30A9}"/>
              </a:ext>
            </a:extLst>
          </p:cNvPr>
          <p:cNvGrpSpPr/>
          <p:nvPr/>
        </p:nvGrpSpPr>
        <p:grpSpPr>
          <a:xfrm>
            <a:off x="15149276" y="4604286"/>
            <a:ext cx="539782" cy="1097842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86" name="Freeform 3">
              <a:extLst>
                <a:ext uri="{FF2B5EF4-FFF2-40B4-BE49-F238E27FC236}">
                  <a16:creationId xmlns:a16="http://schemas.microsoft.com/office/drawing/2014/main" id="{548F34C8-9418-F64B-9A01-FA9A562EB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4">
              <a:extLst>
                <a:ext uri="{FF2B5EF4-FFF2-40B4-BE49-F238E27FC236}">
                  <a16:creationId xmlns:a16="http://schemas.microsoft.com/office/drawing/2014/main" id="{7DD51502-30DD-8943-A3BF-5DBDEF83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9596B82-095C-8A4A-9C67-1FCAD3D15302}"/>
              </a:ext>
            </a:extLst>
          </p:cNvPr>
          <p:cNvGrpSpPr/>
          <p:nvPr/>
        </p:nvGrpSpPr>
        <p:grpSpPr>
          <a:xfrm>
            <a:off x="14907661" y="8646562"/>
            <a:ext cx="1023012" cy="1097840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12CD82C-9756-6D48-89B7-4C4ACC171506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93" name="Freeform 1">
                <a:extLst>
                  <a:ext uri="{FF2B5EF4-FFF2-40B4-BE49-F238E27FC236}">
                    <a16:creationId xmlns:a16="http://schemas.microsoft.com/office/drawing/2014/main" id="{CA0ED76A-6957-8647-9FD3-9FAB6989C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2">
                <a:extLst>
                  <a:ext uri="{FF2B5EF4-FFF2-40B4-BE49-F238E27FC236}">
                    <a16:creationId xmlns:a16="http://schemas.microsoft.com/office/drawing/2014/main" id="{625769D0-AF84-0047-BAF1-FCDF2D7DA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FA70E56-1806-3747-AE34-F6C6065A2ECB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91" name="Freeform 3">
                <a:extLst>
                  <a:ext uri="{FF2B5EF4-FFF2-40B4-BE49-F238E27FC236}">
                    <a16:creationId xmlns:a16="http://schemas.microsoft.com/office/drawing/2014/main" id="{4E7044DB-B733-144D-A719-2636C2F30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4">
                <a:extLst>
                  <a:ext uri="{FF2B5EF4-FFF2-40B4-BE49-F238E27FC236}">
                    <a16:creationId xmlns:a16="http://schemas.microsoft.com/office/drawing/2014/main" id="{8EB6CE19-60D2-774B-80E5-F053D875B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263E1F3-3705-8A46-B9BD-0EBB86D9CFA6}"/>
              </a:ext>
            </a:extLst>
          </p:cNvPr>
          <p:cNvGrpSpPr/>
          <p:nvPr/>
        </p:nvGrpSpPr>
        <p:grpSpPr>
          <a:xfrm>
            <a:off x="14959897" y="10728064"/>
            <a:ext cx="918540" cy="1097838"/>
            <a:chOff x="9924641" y="8834777"/>
            <a:chExt cx="1059757" cy="1266624"/>
          </a:xfrm>
          <a:solidFill>
            <a:schemeClr val="accent4"/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4F905CD-94AC-794E-BC50-2CD049344575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00" name="Freeform 3">
                <a:extLst>
                  <a:ext uri="{FF2B5EF4-FFF2-40B4-BE49-F238E27FC236}">
                    <a16:creationId xmlns:a16="http://schemas.microsoft.com/office/drawing/2014/main" id="{5BB9B586-635F-A04D-9894-D5A0CF728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4">
                <a:extLst>
                  <a:ext uri="{FF2B5EF4-FFF2-40B4-BE49-F238E27FC236}">
                    <a16:creationId xmlns:a16="http://schemas.microsoft.com/office/drawing/2014/main" id="{3A97E413-E0B8-624C-A943-935344AD1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B553BD4-2EA1-7441-AA75-5C5780B5F6C1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98" name="Freeform 1">
                <a:extLst>
                  <a:ext uri="{FF2B5EF4-FFF2-40B4-BE49-F238E27FC236}">
                    <a16:creationId xmlns:a16="http://schemas.microsoft.com/office/drawing/2014/main" id="{9A71A3F8-6BF3-E944-AEE9-716E05EF0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2">
                <a:extLst>
                  <a:ext uri="{FF2B5EF4-FFF2-40B4-BE49-F238E27FC236}">
                    <a16:creationId xmlns:a16="http://schemas.microsoft.com/office/drawing/2014/main" id="{7FCF8282-6078-3341-AF64-EFEC23252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A09211-0707-5848-B7A5-1F7F38B68040}"/>
              </a:ext>
            </a:extLst>
          </p:cNvPr>
          <p:cNvGrpSpPr/>
          <p:nvPr/>
        </p:nvGrpSpPr>
        <p:grpSpPr>
          <a:xfrm>
            <a:off x="1538168" y="4293990"/>
            <a:ext cx="12096722" cy="7839006"/>
            <a:chOff x="2274266" y="4293990"/>
            <a:chExt cx="12096722" cy="7839006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98C2ED8B-7918-8D44-96C6-D29FCF8B1FC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7660591"/>
                </p:ext>
              </p:extLst>
            </p:nvPr>
          </p:nvGraphicFramePr>
          <p:xfrm>
            <a:off x="4943963" y="4293990"/>
            <a:ext cx="7079627" cy="71222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B4DA31-3195-A040-8255-85A707E83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9360" y="5787825"/>
              <a:ext cx="493390" cy="329424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E48DAE-1416-8843-B013-4DA3A6C33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3676" y="9635495"/>
              <a:ext cx="682255" cy="381519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160D09-EDFD-3047-9FBC-1E3152F410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5833" y="4749243"/>
              <a:ext cx="487714" cy="50784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7C616A-7788-4E4F-BE11-80B54A0E68C3}"/>
                </a:ext>
              </a:extLst>
            </p:cNvPr>
            <p:cNvCxnSpPr>
              <a:cxnSpLocks/>
            </p:cNvCxnSpPr>
            <p:nvPr/>
          </p:nvCxnSpPr>
          <p:spPr>
            <a:xfrm>
              <a:off x="9947162" y="11186351"/>
              <a:ext cx="296079" cy="612192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6854B58-9B58-8C46-96AE-32AF23D1C03F}"/>
                </a:ext>
              </a:extLst>
            </p:cNvPr>
            <p:cNvSpPr/>
            <p:nvPr/>
          </p:nvSpPr>
          <p:spPr>
            <a:xfrm>
              <a:off x="12354062" y="5380833"/>
              <a:ext cx="20169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B6064CA-E8FC-954E-AE5E-7EAE386E7A4E}"/>
                </a:ext>
              </a:extLst>
            </p:cNvPr>
            <p:cNvSpPr/>
            <p:nvPr/>
          </p:nvSpPr>
          <p:spPr>
            <a:xfrm>
              <a:off x="10407275" y="11486665"/>
              <a:ext cx="20169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BC7E943-401F-F74A-A75C-AF97A6B93157}"/>
                </a:ext>
              </a:extLst>
            </p:cNvPr>
            <p:cNvSpPr/>
            <p:nvPr/>
          </p:nvSpPr>
          <p:spPr>
            <a:xfrm>
              <a:off x="2274266" y="9664992"/>
              <a:ext cx="201692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003C357-E819-F343-B737-9C185A1548C6}"/>
                </a:ext>
              </a:extLst>
            </p:cNvPr>
            <p:cNvSpPr/>
            <p:nvPr/>
          </p:nvSpPr>
          <p:spPr>
            <a:xfrm>
              <a:off x="2743200" y="4326076"/>
              <a:ext cx="2403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accent4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10BC82-264F-B446-B61B-E83DF4A07DA1}"/>
              </a:ext>
            </a:extLst>
          </p:cNvPr>
          <p:cNvGrpSpPr/>
          <p:nvPr/>
        </p:nvGrpSpPr>
        <p:grpSpPr>
          <a:xfrm>
            <a:off x="16192540" y="4289208"/>
            <a:ext cx="6642299" cy="1737956"/>
            <a:chOff x="15348367" y="9117195"/>
            <a:chExt cx="6642299" cy="1737956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5C64BD6-69CE-A14B-91B1-9EDDE42D8369}"/>
                </a:ext>
              </a:extLst>
            </p:cNvPr>
            <p:cNvSpPr txBox="1"/>
            <p:nvPr/>
          </p:nvSpPr>
          <p:spPr>
            <a:xfrm>
              <a:off x="15348367" y="9766263"/>
              <a:ext cx="66422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A14BCC9-0F38-C04B-A2B8-6A263872DE76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11005A-5808-4C43-B5BE-7D127C9C5F6C}"/>
              </a:ext>
            </a:extLst>
          </p:cNvPr>
          <p:cNvGrpSpPr/>
          <p:nvPr/>
        </p:nvGrpSpPr>
        <p:grpSpPr>
          <a:xfrm>
            <a:off x="16192540" y="6292787"/>
            <a:ext cx="6642299" cy="1737956"/>
            <a:chOff x="15348367" y="9117195"/>
            <a:chExt cx="6642299" cy="1737956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57994AB-BE45-1F4A-98A9-3F2DCFA73EC5}"/>
                </a:ext>
              </a:extLst>
            </p:cNvPr>
            <p:cNvSpPr txBox="1"/>
            <p:nvPr/>
          </p:nvSpPr>
          <p:spPr>
            <a:xfrm>
              <a:off x="15348367" y="9766263"/>
              <a:ext cx="66422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3CC4B96-91E1-B94E-98AE-612DBEA5DCEA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70F28DA-52CA-5749-BC6E-A9F3A40F1C11}"/>
              </a:ext>
            </a:extLst>
          </p:cNvPr>
          <p:cNvGrpSpPr/>
          <p:nvPr/>
        </p:nvGrpSpPr>
        <p:grpSpPr>
          <a:xfrm>
            <a:off x="16192540" y="8330268"/>
            <a:ext cx="6642299" cy="1737956"/>
            <a:chOff x="15348367" y="9117195"/>
            <a:chExt cx="6642299" cy="173795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23FBB8-D857-BB48-8DC5-659968919143}"/>
                </a:ext>
              </a:extLst>
            </p:cNvPr>
            <p:cNvSpPr txBox="1"/>
            <p:nvPr/>
          </p:nvSpPr>
          <p:spPr>
            <a:xfrm>
              <a:off x="15348367" y="9766263"/>
              <a:ext cx="66422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5DDAFE5-CFCA-354F-82F5-63B42ABAC2A8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CF68F04-2BC0-F343-AEB7-3368A12BB74E}"/>
              </a:ext>
            </a:extLst>
          </p:cNvPr>
          <p:cNvGrpSpPr/>
          <p:nvPr/>
        </p:nvGrpSpPr>
        <p:grpSpPr>
          <a:xfrm>
            <a:off x="16192540" y="10395040"/>
            <a:ext cx="6642299" cy="1737956"/>
            <a:chOff x="15348367" y="9117195"/>
            <a:chExt cx="6642299" cy="1737956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CF4A68B-3D97-5B49-AEB2-A9AA891B6698}"/>
                </a:ext>
              </a:extLst>
            </p:cNvPr>
            <p:cNvSpPr txBox="1"/>
            <p:nvPr/>
          </p:nvSpPr>
          <p:spPr>
            <a:xfrm>
              <a:off x="15348367" y="9766263"/>
              <a:ext cx="6642299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DA6D98-1690-004D-B589-094A16EB81E6}"/>
                </a:ext>
              </a:extLst>
            </p:cNvPr>
            <p:cNvSpPr/>
            <p:nvPr/>
          </p:nvSpPr>
          <p:spPr>
            <a:xfrm>
              <a:off x="15348368" y="9117195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8" name="Grupo 349">
            <a:extLst>
              <a:ext uri="{FF2B5EF4-FFF2-40B4-BE49-F238E27FC236}">
                <a16:creationId xmlns:a16="http://schemas.microsoft.com/office/drawing/2014/main" id="{433EACBA-6AD3-9546-A092-3A5D54441D7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F5DCEA29-C5CD-2947-9558-AFA541B0A065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B76989C6-FD91-8447-BF1C-5EB18405D02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862F49FD-48CA-654F-BF3C-66F328266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26" y="4214812"/>
            <a:ext cx="6090796" cy="6273893"/>
          </a:xfrm>
          <a:custGeom>
            <a:avLst/>
            <a:gdLst>
              <a:gd name="T0" fmla="*/ 7188 w 7189"/>
              <a:gd name="T1" fmla="*/ 500 h 7406"/>
              <a:gd name="T2" fmla="*/ 7188 w 7189"/>
              <a:gd name="T3" fmla="*/ 500 h 7406"/>
              <a:gd name="T4" fmla="*/ 7188 w 7189"/>
              <a:gd name="T5" fmla="*/ 6094 h 7406"/>
              <a:gd name="T6" fmla="*/ 7000 w 7189"/>
              <a:gd name="T7" fmla="*/ 6499 h 7406"/>
              <a:gd name="T8" fmla="*/ 6688 w 7189"/>
              <a:gd name="T9" fmla="*/ 6624 h 7406"/>
              <a:gd name="T10" fmla="*/ 4063 w 7189"/>
              <a:gd name="T11" fmla="*/ 6624 h 7406"/>
              <a:gd name="T12" fmla="*/ 3688 w 7189"/>
              <a:gd name="T13" fmla="*/ 7343 h 7406"/>
              <a:gd name="T14" fmla="*/ 3657 w 7189"/>
              <a:gd name="T15" fmla="*/ 7343 h 7406"/>
              <a:gd name="T16" fmla="*/ 3500 w 7189"/>
              <a:gd name="T17" fmla="*/ 7343 h 7406"/>
              <a:gd name="T18" fmla="*/ 3125 w 7189"/>
              <a:gd name="T19" fmla="*/ 6624 h 7406"/>
              <a:gd name="T20" fmla="*/ 469 w 7189"/>
              <a:gd name="T21" fmla="*/ 6624 h 7406"/>
              <a:gd name="T22" fmla="*/ 0 w 7189"/>
              <a:gd name="T23" fmla="*/ 6094 h 7406"/>
              <a:gd name="T24" fmla="*/ 0 w 7189"/>
              <a:gd name="T25" fmla="*/ 500 h 7406"/>
              <a:gd name="T26" fmla="*/ 219 w 7189"/>
              <a:gd name="T27" fmla="*/ 62 h 7406"/>
              <a:gd name="T28" fmla="*/ 469 w 7189"/>
              <a:gd name="T29" fmla="*/ 0 h 7406"/>
              <a:gd name="T30" fmla="*/ 6688 w 7189"/>
              <a:gd name="T31" fmla="*/ 0 h 7406"/>
              <a:gd name="T32" fmla="*/ 7000 w 7189"/>
              <a:gd name="T33" fmla="*/ 94 h 7406"/>
              <a:gd name="T34" fmla="*/ 7188 w 7189"/>
              <a:gd name="T35" fmla="*/ 500 h 7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89" h="7406">
                <a:moveTo>
                  <a:pt x="7188" y="500"/>
                </a:moveTo>
                <a:lnTo>
                  <a:pt x="7188" y="500"/>
                </a:lnTo>
                <a:cubicBezTo>
                  <a:pt x="7188" y="6094"/>
                  <a:pt x="7188" y="6094"/>
                  <a:pt x="7188" y="6094"/>
                </a:cubicBezTo>
                <a:cubicBezTo>
                  <a:pt x="7188" y="6249"/>
                  <a:pt x="7094" y="6405"/>
                  <a:pt x="7000" y="6499"/>
                </a:cubicBezTo>
                <a:cubicBezTo>
                  <a:pt x="6907" y="6561"/>
                  <a:pt x="6813" y="6624"/>
                  <a:pt x="6688" y="6624"/>
                </a:cubicBezTo>
                <a:cubicBezTo>
                  <a:pt x="4063" y="6624"/>
                  <a:pt x="4063" y="6624"/>
                  <a:pt x="4063" y="6624"/>
                </a:cubicBezTo>
                <a:cubicBezTo>
                  <a:pt x="3688" y="7343"/>
                  <a:pt x="3688" y="7343"/>
                  <a:pt x="3688" y="7343"/>
                </a:cubicBezTo>
                <a:cubicBezTo>
                  <a:pt x="3657" y="7343"/>
                  <a:pt x="3657" y="7343"/>
                  <a:pt x="3657" y="7343"/>
                </a:cubicBezTo>
                <a:cubicBezTo>
                  <a:pt x="3594" y="7405"/>
                  <a:pt x="3532" y="7405"/>
                  <a:pt x="3500" y="7343"/>
                </a:cubicBezTo>
                <a:cubicBezTo>
                  <a:pt x="3125" y="6624"/>
                  <a:pt x="3125" y="6624"/>
                  <a:pt x="3125" y="6624"/>
                </a:cubicBezTo>
                <a:cubicBezTo>
                  <a:pt x="469" y="6624"/>
                  <a:pt x="469" y="6624"/>
                  <a:pt x="469" y="6624"/>
                </a:cubicBezTo>
                <a:cubicBezTo>
                  <a:pt x="188" y="6624"/>
                  <a:pt x="0" y="6374"/>
                  <a:pt x="0" y="6094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12"/>
                  <a:pt x="63" y="156"/>
                  <a:pt x="219" y="62"/>
                </a:cubicBezTo>
                <a:cubicBezTo>
                  <a:pt x="282" y="0"/>
                  <a:pt x="375" y="0"/>
                  <a:pt x="469" y="0"/>
                </a:cubicBezTo>
                <a:cubicBezTo>
                  <a:pt x="6688" y="0"/>
                  <a:pt x="6688" y="0"/>
                  <a:pt x="6688" y="0"/>
                </a:cubicBezTo>
                <a:cubicBezTo>
                  <a:pt x="6813" y="0"/>
                  <a:pt x="6907" y="31"/>
                  <a:pt x="7000" y="94"/>
                </a:cubicBezTo>
                <a:cubicBezTo>
                  <a:pt x="7125" y="187"/>
                  <a:pt x="7188" y="344"/>
                  <a:pt x="7188" y="5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DA0119C9-9E84-1243-8FB2-B3FC6CE97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226" y="5427406"/>
            <a:ext cx="6116954" cy="5035144"/>
          </a:xfrm>
          <a:custGeom>
            <a:avLst/>
            <a:gdLst>
              <a:gd name="T0" fmla="*/ 7219 w 7220"/>
              <a:gd name="T1" fmla="*/ 531 h 7406"/>
              <a:gd name="T2" fmla="*/ 7219 w 7220"/>
              <a:gd name="T3" fmla="*/ 531 h 7406"/>
              <a:gd name="T4" fmla="*/ 7219 w 7220"/>
              <a:gd name="T5" fmla="*/ 6093 h 7406"/>
              <a:gd name="T6" fmla="*/ 7000 w 7220"/>
              <a:gd name="T7" fmla="*/ 6530 h 7406"/>
              <a:gd name="T8" fmla="*/ 6719 w 7220"/>
              <a:gd name="T9" fmla="*/ 6624 h 7406"/>
              <a:gd name="T10" fmla="*/ 4063 w 7220"/>
              <a:gd name="T11" fmla="*/ 6624 h 7406"/>
              <a:gd name="T12" fmla="*/ 4063 w 7220"/>
              <a:gd name="T13" fmla="*/ 6655 h 7406"/>
              <a:gd name="T14" fmla="*/ 3688 w 7220"/>
              <a:gd name="T15" fmla="*/ 7342 h 7406"/>
              <a:gd name="T16" fmla="*/ 3657 w 7220"/>
              <a:gd name="T17" fmla="*/ 7374 h 7406"/>
              <a:gd name="T18" fmla="*/ 3532 w 7220"/>
              <a:gd name="T19" fmla="*/ 7342 h 7406"/>
              <a:gd name="T20" fmla="*/ 3125 w 7220"/>
              <a:gd name="T21" fmla="*/ 6624 h 7406"/>
              <a:gd name="T22" fmla="*/ 500 w 7220"/>
              <a:gd name="T23" fmla="*/ 6624 h 7406"/>
              <a:gd name="T24" fmla="*/ 0 w 7220"/>
              <a:gd name="T25" fmla="*/ 6093 h 7406"/>
              <a:gd name="T26" fmla="*/ 0 w 7220"/>
              <a:gd name="T27" fmla="*/ 531 h 7406"/>
              <a:gd name="T28" fmla="*/ 219 w 7220"/>
              <a:gd name="T29" fmla="*/ 93 h 7406"/>
              <a:gd name="T30" fmla="*/ 500 w 7220"/>
              <a:gd name="T31" fmla="*/ 0 h 7406"/>
              <a:gd name="T32" fmla="*/ 6719 w 7220"/>
              <a:gd name="T33" fmla="*/ 0 h 7406"/>
              <a:gd name="T34" fmla="*/ 7032 w 7220"/>
              <a:gd name="T35" fmla="*/ 125 h 7406"/>
              <a:gd name="T36" fmla="*/ 7219 w 7220"/>
              <a:gd name="T37" fmla="*/ 531 h 7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20" h="7406">
                <a:moveTo>
                  <a:pt x="7219" y="531"/>
                </a:moveTo>
                <a:lnTo>
                  <a:pt x="7219" y="531"/>
                </a:lnTo>
                <a:cubicBezTo>
                  <a:pt x="7219" y="6093"/>
                  <a:pt x="7219" y="6093"/>
                  <a:pt x="7219" y="6093"/>
                </a:cubicBezTo>
                <a:cubicBezTo>
                  <a:pt x="7219" y="6280"/>
                  <a:pt x="7125" y="6436"/>
                  <a:pt x="7000" y="6530"/>
                </a:cubicBezTo>
                <a:cubicBezTo>
                  <a:pt x="6907" y="6592"/>
                  <a:pt x="6813" y="6624"/>
                  <a:pt x="6719" y="6624"/>
                </a:cubicBezTo>
                <a:cubicBezTo>
                  <a:pt x="4063" y="6624"/>
                  <a:pt x="4063" y="6624"/>
                  <a:pt x="4063" y="6624"/>
                </a:cubicBezTo>
                <a:cubicBezTo>
                  <a:pt x="4063" y="6655"/>
                  <a:pt x="4063" y="6655"/>
                  <a:pt x="4063" y="6655"/>
                </a:cubicBezTo>
                <a:cubicBezTo>
                  <a:pt x="3688" y="7342"/>
                  <a:pt x="3688" y="7342"/>
                  <a:pt x="3688" y="7342"/>
                </a:cubicBezTo>
                <a:cubicBezTo>
                  <a:pt x="3688" y="7374"/>
                  <a:pt x="3657" y="7374"/>
                  <a:pt x="3657" y="7374"/>
                </a:cubicBezTo>
                <a:cubicBezTo>
                  <a:pt x="3594" y="7405"/>
                  <a:pt x="3532" y="7405"/>
                  <a:pt x="3532" y="7342"/>
                </a:cubicBezTo>
                <a:cubicBezTo>
                  <a:pt x="3125" y="6624"/>
                  <a:pt x="3125" y="6624"/>
                  <a:pt x="3125" y="6624"/>
                </a:cubicBezTo>
                <a:cubicBezTo>
                  <a:pt x="500" y="6624"/>
                  <a:pt x="500" y="6624"/>
                  <a:pt x="500" y="6624"/>
                </a:cubicBezTo>
                <a:cubicBezTo>
                  <a:pt x="219" y="6624"/>
                  <a:pt x="0" y="6405"/>
                  <a:pt x="0" y="6093"/>
                </a:cubicBezTo>
                <a:cubicBezTo>
                  <a:pt x="0" y="531"/>
                  <a:pt x="0" y="531"/>
                  <a:pt x="0" y="531"/>
                </a:cubicBezTo>
                <a:cubicBezTo>
                  <a:pt x="0" y="343"/>
                  <a:pt x="94" y="187"/>
                  <a:pt x="219" y="93"/>
                </a:cubicBezTo>
                <a:cubicBezTo>
                  <a:pt x="282" y="31"/>
                  <a:pt x="375" y="0"/>
                  <a:pt x="500" y="0"/>
                </a:cubicBezTo>
                <a:cubicBezTo>
                  <a:pt x="6719" y="0"/>
                  <a:pt x="6719" y="0"/>
                  <a:pt x="6719" y="0"/>
                </a:cubicBezTo>
                <a:cubicBezTo>
                  <a:pt x="6844" y="0"/>
                  <a:pt x="6938" y="31"/>
                  <a:pt x="7032" y="125"/>
                </a:cubicBezTo>
                <a:cubicBezTo>
                  <a:pt x="7125" y="218"/>
                  <a:pt x="7219" y="375"/>
                  <a:pt x="7219" y="53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">
            <a:extLst>
              <a:ext uri="{FF2B5EF4-FFF2-40B4-BE49-F238E27FC236}">
                <a16:creationId xmlns:a16="http://schemas.microsoft.com/office/drawing/2014/main" id="{F4D75499-257B-9747-BE93-C7373517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348" y="4214812"/>
            <a:ext cx="6090796" cy="6273893"/>
          </a:xfrm>
          <a:custGeom>
            <a:avLst/>
            <a:gdLst>
              <a:gd name="T0" fmla="*/ 7188 w 7189"/>
              <a:gd name="T1" fmla="*/ 500 h 7406"/>
              <a:gd name="T2" fmla="*/ 7188 w 7189"/>
              <a:gd name="T3" fmla="*/ 500 h 7406"/>
              <a:gd name="T4" fmla="*/ 7188 w 7189"/>
              <a:gd name="T5" fmla="*/ 6094 h 7406"/>
              <a:gd name="T6" fmla="*/ 7000 w 7189"/>
              <a:gd name="T7" fmla="*/ 6499 h 7406"/>
              <a:gd name="T8" fmla="*/ 6688 w 7189"/>
              <a:gd name="T9" fmla="*/ 6624 h 7406"/>
              <a:gd name="T10" fmla="*/ 4063 w 7189"/>
              <a:gd name="T11" fmla="*/ 6624 h 7406"/>
              <a:gd name="T12" fmla="*/ 3688 w 7189"/>
              <a:gd name="T13" fmla="*/ 7343 h 7406"/>
              <a:gd name="T14" fmla="*/ 3657 w 7189"/>
              <a:gd name="T15" fmla="*/ 7343 h 7406"/>
              <a:gd name="T16" fmla="*/ 3500 w 7189"/>
              <a:gd name="T17" fmla="*/ 7343 h 7406"/>
              <a:gd name="T18" fmla="*/ 3125 w 7189"/>
              <a:gd name="T19" fmla="*/ 6624 h 7406"/>
              <a:gd name="T20" fmla="*/ 469 w 7189"/>
              <a:gd name="T21" fmla="*/ 6624 h 7406"/>
              <a:gd name="T22" fmla="*/ 0 w 7189"/>
              <a:gd name="T23" fmla="*/ 6094 h 7406"/>
              <a:gd name="T24" fmla="*/ 0 w 7189"/>
              <a:gd name="T25" fmla="*/ 500 h 7406"/>
              <a:gd name="T26" fmla="*/ 219 w 7189"/>
              <a:gd name="T27" fmla="*/ 62 h 7406"/>
              <a:gd name="T28" fmla="*/ 469 w 7189"/>
              <a:gd name="T29" fmla="*/ 0 h 7406"/>
              <a:gd name="T30" fmla="*/ 6688 w 7189"/>
              <a:gd name="T31" fmla="*/ 0 h 7406"/>
              <a:gd name="T32" fmla="*/ 7000 w 7189"/>
              <a:gd name="T33" fmla="*/ 94 h 7406"/>
              <a:gd name="T34" fmla="*/ 7188 w 7189"/>
              <a:gd name="T35" fmla="*/ 500 h 7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89" h="7406">
                <a:moveTo>
                  <a:pt x="7188" y="500"/>
                </a:moveTo>
                <a:lnTo>
                  <a:pt x="7188" y="500"/>
                </a:lnTo>
                <a:cubicBezTo>
                  <a:pt x="7188" y="6094"/>
                  <a:pt x="7188" y="6094"/>
                  <a:pt x="7188" y="6094"/>
                </a:cubicBezTo>
                <a:cubicBezTo>
                  <a:pt x="7188" y="6249"/>
                  <a:pt x="7094" y="6405"/>
                  <a:pt x="7000" y="6499"/>
                </a:cubicBezTo>
                <a:cubicBezTo>
                  <a:pt x="6907" y="6561"/>
                  <a:pt x="6813" y="6624"/>
                  <a:pt x="6688" y="6624"/>
                </a:cubicBezTo>
                <a:cubicBezTo>
                  <a:pt x="4063" y="6624"/>
                  <a:pt x="4063" y="6624"/>
                  <a:pt x="4063" y="6624"/>
                </a:cubicBezTo>
                <a:cubicBezTo>
                  <a:pt x="3688" y="7343"/>
                  <a:pt x="3688" y="7343"/>
                  <a:pt x="3688" y="7343"/>
                </a:cubicBezTo>
                <a:cubicBezTo>
                  <a:pt x="3657" y="7343"/>
                  <a:pt x="3657" y="7343"/>
                  <a:pt x="3657" y="7343"/>
                </a:cubicBezTo>
                <a:cubicBezTo>
                  <a:pt x="3594" y="7405"/>
                  <a:pt x="3532" y="7405"/>
                  <a:pt x="3500" y="7343"/>
                </a:cubicBezTo>
                <a:cubicBezTo>
                  <a:pt x="3125" y="6624"/>
                  <a:pt x="3125" y="6624"/>
                  <a:pt x="3125" y="6624"/>
                </a:cubicBezTo>
                <a:cubicBezTo>
                  <a:pt x="469" y="6624"/>
                  <a:pt x="469" y="6624"/>
                  <a:pt x="469" y="6624"/>
                </a:cubicBezTo>
                <a:cubicBezTo>
                  <a:pt x="188" y="6624"/>
                  <a:pt x="0" y="6374"/>
                  <a:pt x="0" y="6094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12"/>
                  <a:pt x="63" y="156"/>
                  <a:pt x="219" y="62"/>
                </a:cubicBezTo>
                <a:cubicBezTo>
                  <a:pt x="282" y="0"/>
                  <a:pt x="375" y="0"/>
                  <a:pt x="469" y="0"/>
                </a:cubicBezTo>
                <a:cubicBezTo>
                  <a:pt x="6688" y="0"/>
                  <a:pt x="6688" y="0"/>
                  <a:pt x="6688" y="0"/>
                </a:cubicBezTo>
                <a:cubicBezTo>
                  <a:pt x="6813" y="0"/>
                  <a:pt x="6907" y="31"/>
                  <a:pt x="7000" y="94"/>
                </a:cubicBezTo>
                <a:cubicBezTo>
                  <a:pt x="7125" y="187"/>
                  <a:pt x="7188" y="344"/>
                  <a:pt x="7188" y="5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">
            <a:extLst>
              <a:ext uri="{FF2B5EF4-FFF2-40B4-BE49-F238E27FC236}">
                <a16:creationId xmlns:a16="http://schemas.microsoft.com/office/drawing/2014/main" id="{D73E4766-D4E2-A74B-9286-B5045891E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0348" y="5427406"/>
            <a:ext cx="6116954" cy="5035144"/>
          </a:xfrm>
          <a:custGeom>
            <a:avLst/>
            <a:gdLst>
              <a:gd name="T0" fmla="*/ 7219 w 7220"/>
              <a:gd name="T1" fmla="*/ 531 h 7406"/>
              <a:gd name="T2" fmla="*/ 7219 w 7220"/>
              <a:gd name="T3" fmla="*/ 531 h 7406"/>
              <a:gd name="T4" fmla="*/ 7219 w 7220"/>
              <a:gd name="T5" fmla="*/ 6093 h 7406"/>
              <a:gd name="T6" fmla="*/ 7000 w 7220"/>
              <a:gd name="T7" fmla="*/ 6530 h 7406"/>
              <a:gd name="T8" fmla="*/ 6719 w 7220"/>
              <a:gd name="T9" fmla="*/ 6624 h 7406"/>
              <a:gd name="T10" fmla="*/ 4063 w 7220"/>
              <a:gd name="T11" fmla="*/ 6624 h 7406"/>
              <a:gd name="T12" fmla="*/ 4063 w 7220"/>
              <a:gd name="T13" fmla="*/ 6655 h 7406"/>
              <a:gd name="T14" fmla="*/ 3688 w 7220"/>
              <a:gd name="T15" fmla="*/ 7342 h 7406"/>
              <a:gd name="T16" fmla="*/ 3657 w 7220"/>
              <a:gd name="T17" fmla="*/ 7374 h 7406"/>
              <a:gd name="T18" fmla="*/ 3532 w 7220"/>
              <a:gd name="T19" fmla="*/ 7342 h 7406"/>
              <a:gd name="T20" fmla="*/ 3125 w 7220"/>
              <a:gd name="T21" fmla="*/ 6624 h 7406"/>
              <a:gd name="T22" fmla="*/ 500 w 7220"/>
              <a:gd name="T23" fmla="*/ 6624 h 7406"/>
              <a:gd name="T24" fmla="*/ 0 w 7220"/>
              <a:gd name="T25" fmla="*/ 6093 h 7406"/>
              <a:gd name="T26" fmla="*/ 0 w 7220"/>
              <a:gd name="T27" fmla="*/ 531 h 7406"/>
              <a:gd name="T28" fmla="*/ 219 w 7220"/>
              <a:gd name="T29" fmla="*/ 93 h 7406"/>
              <a:gd name="T30" fmla="*/ 500 w 7220"/>
              <a:gd name="T31" fmla="*/ 0 h 7406"/>
              <a:gd name="T32" fmla="*/ 6719 w 7220"/>
              <a:gd name="T33" fmla="*/ 0 h 7406"/>
              <a:gd name="T34" fmla="*/ 7032 w 7220"/>
              <a:gd name="T35" fmla="*/ 125 h 7406"/>
              <a:gd name="T36" fmla="*/ 7219 w 7220"/>
              <a:gd name="T37" fmla="*/ 531 h 7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20" h="7406">
                <a:moveTo>
                  <a:pt x="7219" y="531"/>
                </a:moveTo>
                <a:lnTo>
                  <a:pt x="7219" y="531"/>
                </a:lnTo>
                <a:cubicBezTo>
                  <a:pt x="7219" y="6093"/>
                  <a:pt x="7219" y="6093"/>
                  <a:pt x="7219" y="6093"/>
                </a:cubicBezTo>
                <a:cubicBezTo>
                  <a:pt x="7219" y="6280"/>
                  <a:pt x="7125" y="6436"/>
                  <a:pt x="7000" y="6530"/>
                </a:cubicBezTo>
                <a:cubicBezTo>
                  <a:pt x="6907" y="6592"/>
                  <a:pt x="6813" y="6624"/>
                  <a:pt x="6719" y="6624"/>
                </a:cubicBezTo>
                <a:cubicBezTo>
                  <a:pt x="4063" y="6624"/>
                  <a:pt x="4063" y="6624"/>
                  <a:pt x="4063" y="6624"/>
                </a:cubicBezTo>
                <a:cubicBezTo>
                  <a:pt x="4063" y="6655"/>
                  <a:pt x="4063" y="6655"/>
                  <a:pt x="4063" y="6655"/>
                </a:cubicBezTo>
                <a:cubicBezTo>
                  <a:pt x="3688" y="7342"/>
                  <a:pt x="3688" y="7342"/>
                  <a:pt x="3688" y="7342"/>
                </a:cubicBezTo>
                <a:cubicBezTo>
                  <a:pt x="3688" y="7374"/>
                  <a:pt x="3657" y="7374"/>
                  <a:pt x="3657" y="7374"/>
                </a:cubicBezTo>
                <a:cubicBezTo>
                  <a:pt x="3594" y="7405"/>
                  <a:pt x="3532" y="7405"/>
                  <a:pt x="3532" y="7342"/>
                </a:cubicBezTo>
                <a:cubicBezTo>
                  <a:pt x="3125" y="6624"/>
                  <a:pt x="3125" y="6624"/>
                  <a:pt x="3125" y="6624"/>
                </a:cubicBezTo>
                <a:cubicBezTo>
                  <a:pt x="500" y="6624"/>
                  <a:pt x="500" y="6624"/>
                  <a:pt x="500" y="6624"/>
                </a:cubicBezTo>
                <a:cubicBezTo>
                  <a:pt x="219" y="6624"/>
                  <a:pt x="0" y="6405"/>
                  <a:pt x="0" y="6093"/>
                </a:cubicBezTo>
                <a:cubicBezTo>
                  <a:pt x="0" y="531"/>
                  <a:pt x="0" y="531"/>
                  <a:pt x="0" y="531"/>
                </a:cubicBezTo>
                <a:cubicBezTo>
                  <a:pt x="0" y="343"/>
                  <a:pt x="94" y="187"/>
                  <a:pt x="219" y="93"/>
                </a:cubicBezTo>
                <a:cubicBezTo>
                  <a:pt x="282" y="31"/>
                  <a:pt x="375" y="0"/>
                  <a:pt x="500" y="0"/>
                </a:cubicBezTo>
                <a:cubicBezTo>
                  <a:pt x="6719" y="0"/>
                  <a:pt x="6719" y="0"/>
                  <a:pt x="6719" y="0"/>
                </a:cubicBezTo>
                <a:cubicBezTo>
                  <a:pt x="6844" y="0"/>
                  <a:pt x="6938" y="31"/>
                  <a:pt x="7032" y="125"/>
                </a:cubicBezTo>
                <a:cubicBezTo>
                  <a:pt x="7125" y="218"/>
                  <a:pt x="7219" y="375"/>
                  <a:pt x="7219" y="53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">
            <a:extLst>
              <a:ext uri="{FF2B5EF4-FFF2-40B4-BE49-F238E27FC236}">
                <a16:creationId xmlns:a16="http://schemas.microsoft.com/office/drawing/2014/main" id="{97938ACC-9288-FD41-A138-488841377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470" y="4214812"/>
            <a:ext cx="6090796" cy="6273893"/>
          </a:xfrm>
          <a:custGeom>
            <a:avLst/>
            <a:gdLst>
              <a:gd name="T0" fmla="*/ 7188 w 7189"/>
              <a:gd name="T1" fmla="*/ 500 h 7406"/>
              <a:gd name="T2" fmla="*/ 7188 w 7189"/>
              <a:gd name="T3" fmla="*/ 500 h 7406"/>
              <a:gd name="T4" fmla="*/ 7188 w 7189"/>
              <a:gd name="T5" fmla="*/ 6094 h 7406"/>
              <a:gd name="T6" fmla="*/ 7000 w 7189"/>
              <a:gd name="T7" fmla="*/ 6499 h 7406"/>
              <a:gd name="T8" fmla="*/ 6688 w 7189"/>
              <a:gd name="T9" fmla="*/ 6624 h 7406"/>
              <a:gd name="T10" fmla="*/ 4063 w 7189"/>
              <a:gd name="T11" fmla="*/ 6624 h 7406"/>
              <a:gd name="T12" fmla="*/ 3688 w 7189"/>
              <a:gd name="T13" fmla="*/ 7343 h 7406"/>
              <a:gd name="T14" fmla="*/ 3657 w 7189"/>
              <a:gd name="T15" fmla="*/ 7343 h 7406"/>
              <a:gd name="T16" fmla="*/ 3500 w 7189"/>
              <a:gd name="T17" fmla="*/ 7343 h 7406"/>
              <a:gd name="T18" fmla="*/ 3125 w 7189"/>
              <a:gd name="T19" fmla="*/ 6624 h 7406"/>
              <a:gd name="T20" fmla="*/ 469 w 7189"/>
              <a:gd name="T21" fmla="*/ 6624 h 7406"/>
              <a:gd name="T22" fmla="*/ 0 w 7189"/>
              <a:gd name="T23" fmla="*/ 6094 h 7406"/>
              <a:gd name="T24" fmla="*/ 0 w 7189"/>
              <a:gd name="T25" fmla="*/ 500 h 7406"/>
              <a:gd name="T26" fmla="*/ 219 w 7189"/>
              <a:gd name="T27" fmla="*/ 62 h 7406"/>
              <a:gd name="T28" fmla="*/ 469 w 7189"/>
              <a:gd name="T29" fmla="*/ 0 h 7406"/>
              <a:gd name="T30" fmla="*/ 6688 w 7189"/>
              <a:gd name="T31" fmla="*/ 0 h 7406"/>
              <a:gd name="T32" fmla="*/ 7000 w 7189"/>
              <a:gd name="T33" fmla="*/ 94 h 7406"/>
              <a:gd name="T34" fmla="*/ 7188 w 7189"/>
              <a:gd name="T35" fmla="*/ 500 h 7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89" h="7406">
                <a:moveTo>
                  <a:pt x="7188" y="500"/>
                </a:moveTo>
                <a:lnTo>
                  <a:pt x="7188" y="500"/>
                </a:lnTo>
                <a:cubicBezTo>
                  <a:pt x="7188" y="6094"/>
                  <a:pt x="7188" y="6094"/>
                  <a:pt x="7188" y="6094"/>
                </a:cubicBezTo>
                <a:cubicBezTo>
                  <a:pt x="7188" y="6249"/>
                  <a:pt x="7094" y="6405"/>
                  <a:pt x="7000" y="6499"/>
                </a:cubicBezTo>
                <a:cubicBezTo>
                  <a:pt x="6907" y="6561"/>
                  <a:pt x="6813" y="6624"/>
                  <a:pt x="6688" y="6624"/>
                </a:cubicBezTo>
                <a:cubicBezTo>
                  <a:pt x="4063" y="6624"/>
                  <a:pt x="4063" y="6624"/>
                  <a:pt x="4063" y="6624"/>
                </a:cubicBezTo>
                <a:cubicBezTo>
                  <a:pt x="3688" y="7343"/>
                  <a:pt x="3688" y="7343"/>
                  <a:pt x="3688" y="7343"/>
                </a:cubicBezTo>
                <a:cubicBezTo>
                  <a:pt x="3657" y="7343"/>
                  <a:pt x="3657" y="7343"/>
                  <a:pt x="3657" y="7343"/>
                </a:cubicBezTo>
                <a:cubicBezTo>
                  <a:pt x="3594" y="7405"/>
                  <a:pt x="3532" y="7405"/>
                  <a:pt x="3500" y="7343"/>
                </a:cubicBezTo>
                <a:cubicBezTo>
                  <a:pt x="3125" y="6624"/>
                  <a:pt x="3125" y="6624"/>
                  <a:pt x="3125" y="6624"/>
                </a:cubicBezTo>
                <a:cubicBezTo>
                  <a:pt x="469" y="6624"/>
                  <a:pt x="469" y="6624"/>
                  <a:pt x="469" y="6624"/>
                </a:cubicBezTo>
                <a:cubicBezTo>
                  <a:pt x="188" y="6624"/>
                  <a:pt x="0" y="6374"/>
                  <a:pt x="0" y="6094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312"/>
                  <a:pt x="63" y="156"/>
                  <a:pt x="219" y="62"/>
                </a:cubicBezTo>
                <a:cubicBezTo>
                  <a:pt x="282" y="0"/>
                  <a:pt x="375" y="0"/>
                  <a:pt x="469" y="0"/>
                </a:cubicBezTo>
                <a:cubicBezTo>
                  <a:pt x="6688" y="0"/>
                  <a:pt x="6688" y="0"/>
                  <a:pt x="6688" y="0"/>
                </a:cubicBezTo>
                <a:cubicBezTo>
                  <a:pt x="6813" y="0"/>
                  <a:pt x="6907" y="31"/>
                  <a:pt x="7000" y="94"/>
                </a:cubicBezTo>
                <a:cubicBezTo>
                  <a:pt x="7125" y="187"/>
                  <a:pt x="7188" y="344"/>
                  <a:pt x="7188" y="50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23D5CB5F-83FF-EE44-A7AF-AE3447B5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470" y="5427406"/>
            <a:ext cx="6116954" cy="5035144"/>
          </a:xfrm>
          <a:custGeom>
            <a:avLst/>
            <a:gdLst>
              <a:gd name="T0" fmla="*/ 7219 w 7220"/>
              <a:gd name="T1" fmla="*/ 531 h 7406"/>
              <a:gd name="T2" fmla="*/ 7219 w 7220"/>
              <a:gd name="T3" fmla="*/ 531 h 7406"/>
              <a:gd name="T4" fmla="*/ 7219 w 7220"/>
              <a:gd name="T5" fmla="*/ 6093 h 7406"/>
              <a:gd name="T6" fmla="*/ 7000 w 7220"/>
              <a:gd name="T7" fmla="*/ 6530 h 7406"/>
              <a:gd name="T8" fmla="*/ 6719 w 7220"/>
              <a:gd name="T9" fmla="*/ 6624 h 7406"/>
              <a:gd name="T10" fmla="*/ 4063 w 7220"/>
              <a:gd name="T11" fmla="*/ 6624 h 7406"/>
              <a:gd name="T12" fmla="*/ 4063 w 7220"/>
              <a:gd name="T13" fmla="*/ 6655 h 7406"/>
              <a:gd name="T14" fmla="*/ 3688 w 7220"/>
              <a:gd name="T15" fmla="*/ 7342 h 7406"/>
              <a:gd name="T16" fmla="*/ 3657 w 7220"/>
              <a:gd name="T17" fmla="*/ 7374 h 7406"/>
              <a:gd name="T18" fmla="*/ 3532 w 7220"/>
              <a:gd name="T19" fmla="*/ 7342 h 7406"/>
              <a:gd name="T20" fmla="*/ 3125 w 7220"/>
              <a:gd name="T21" fmla="*/ 6624 h 7406"/>
              <a:gd name="T22" fmla="*/ 500 w 7220"/>
              <a:gd name="T23" fmla="*/ 6624 h 7406"/>
              <a:gd name="T24" fmla="*/ 0 w 7220"/>
              <a:gd name="T25" fmla="*/ 6093 h 7406"/>
              <a:gd name="T26" fmla="*/ 0 w 7220"/>
              <a:gd name="T27" fmla="*/ 531 h 7406"/>
              <a:gd name="T28" fmla="*/ 219 w 7220"/>
              <a:gd name="T29" fmla="*/ 93 h 7406"/>
              <a:gd name="T30" fmla="*/ 500 w 7220"/>
              <a:gd name="T31" fmla="*/ 0 h 7406"/>
              <a:gd name="T32" fmla="*/ 6719 w 7220"/>
              <a:gd name="T33" fmla="*/ 0 h 7406"/>
              <a:gd name="T34" fmla="*/ 7032 w 7220"/>
              <a:gd name="T35" fmla="*/ 125 h 7406"/>
              <a:gd name="T36" fmla="*/ 7219 w 7220"/>
              <a:gd name="T37" fmla="*/ 531 h 7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220" h="7406">
                <a:moveTo>
                  <a:pt x="7219" y="531"/>
                </a:moveTo>
                <a:lnTo>
                  <a:pt x="7219" y="531"/>
                </a:lnTo>
                <a:cubicBezTo>
                  <a:pt x="7219" y="6093"/>
                  <a:pt x="7219" y="6093"/>
                  <a:pt x="7219" y="6093"/>
                </a:cubicBezTo>
                <a:cubicBezTo>
                  <a:pt x="7219" y="6280"/>
                  <a:pt x="7125" y="6436"/>
                  <a:pt x="7000" y="6530"/>
                </a:cubicBezTo>
                <a:cubicBezTo>
                  <a:pt x="6907" y="6592"/>
                  <a:pt x="6813" y="6624"/>
                  <a:pt x="6719" y="6624"/>
                </a:cubicBezTo>
                <a:cubicBezTo>
                  <a:pt x="4063" y="6624"/>
                  <a:pt x="4063" y="6624"/>
                  <a:pt x="4063" y="6624"/>
                </a:cubicBezTo>
                <a:cubicBezTo>
                  <a:pt x="4063" y="6655"/>
                  <a:pt x="4063" y="6655"/>
                  <a:pt x="4063" y="6655"/>
                </a:cubicBezTo>
                <a:cubicBezTo>
                  <a:pt x="3688" y="7342"/>
                  <a:pt x="3688" y="7342"/>
                  <a:pt x="3688" y="7342"/>
                </a:cubicBezTo>
                <a:cubicBezTo>
                  <a:pt x="3688" y="7374"/>
                  <a:pt x="3657" y="7374"/>
                  <a:pt x="3657" y="7374"/>
                </a:cubicBezTo>
                <a:cubicBezTo>
                  <a:pt x="3594" y="7405"/>
                  <a:pt x="3532" y="7405"/>
                  <a:pt x="3532" y="7342"/>
                </a:cubicBezTo>
                <a:cubicBezTo>
                  <a:pt x="3125" y="6624"/>
                  <a:pt x="3125" y="6624"/>
                  <a:pt x="3125" y="6624"/>
                </a:cubicBezTo>
                <a:cubicBezTo>
                  <a:pt x="500" y="6624"/>
                  <a:pt x="500" y="6624"/>
                  <a:pt x="500" y="6624"/>
                </a:cubicBezTo>
                <a:cubicBezTo>
                  <a:pt x="219" y="6624"/>
                  <a:pt x="0" y="6405"/>
                  <a:pt x="0" y="6093"/>
                </a:cubicBezTo>
                <a:cubicBezTo>
                  <a:pt x="0" y="531"/>
                  <a:pt x="0" y="531"/>
                  <a:pt x="0" y="531"/>
                </a:cubicBezTo>
                <a:cubicBezTo>
                  <a:pt x="0" y="343"/>
                  <a:pt x="94" y="187"/>
                  <a:pt x="219" y="93"/>
                </a:cubicBezTo>
                <a:cubicBezTo>
                  <a:pt x="282" y="31"/>
                  <a:pt x="375" y="0"/>
                  <a:pt x="500" y="0"/>
                </a:cubicBezTo>
                <a:cubicBezTo>
                  <a:pt x="6719" y="0"/>
                  <a:pt x="6719" y="0"/>
                  <a:pt x="6719" y="0"/>
                </a:cubicBezTo>
                <a:cubicBezTo>
                  <a:pt x="6844" y="0"/>
                  <a:pt x="6938" y="31"/>
                  <a:pt x="7032" y="125"/>
                </a:cubicBezTo>
                <a:cubicBezTo>
                  <a:pt x="7125" y="218"/>
                  <a:pt x="7219" y="375"/>
                  <a:pt x="7219" y="531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980121-E4DD-FE49-A122-AA894050FC34}"/>
              </a:ext>
            </a:extLst>
          </p:cNvPr>
          <p:cNvGrpSpPr/>
          <p:nvPr/>
        </p:nvGrpSpPr>
        <p:grpSpPr>
          <a:xfrm>
            <a:off x="1744388" y="10770674"/>
            <a:ext cx="6614736" cy="1737956"/>
            <a:chOff x="6304417" y="10770674"/>
            <a:chExt cx="6614736" cy="173795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17045A-A035-3248-BEF3-F39AAC364AC9}"/>
                </a:ext>
              </a:extLst>
            </p:cNvPr>
            <p:cNvSpPr txBox="1"/>
            <p:nvPr/>
          </p:nvSpPr>
          <p:spPr>
            <a:xfrm flipH="1">
              <a:off x="6304417" y="11419742"/>
              <a:ext cx="661473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3B72AF-0638-7941-90A4-013C7ADD27E0}"/>
                </a:ext>
              </a:extLst>
            </p:cNvPr>
            <p:cNvSpPr/>
            <p:nvPr/>
          </p:nvSpPr>
          <p:spPr>
            <a:xfrm flipH="1">
              <a:off x="7303096" y="10770674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0AD682-C98A-A344-B027-36DED523818F}"/>
              </a:ext>
            </a:extLst>
          </p:cNvPr>
          <p:cNvGrpSpPr/>
          <p:nvPr/>
        </p:nvGrpSpPr>
        <p:grpSpPr>
          <a:xfrm>
            <a:off x="8881457" y="10770674"/>
            <a:ext cx="6614736" cy="1737956"/>
            <a:chOff x="6304417" y="10770674"/>
            <a:chExt cx="6614736" cy="173795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511BF30-2A1D-4947-8EC1-2EB172C337FA}"/>
                </a:ext>
              </a:extLst>
            </p:cNvPr>
            <p:cNvSpPr txBox="1"/>
            <p:nvPr/>
          </p:nvSpPr>
          <p:spPr>
            <a:xfrm flipH="1">
              <a:off x="6304417" y="11419742"/>
              <a:ext cx="661473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804128-E64A-CE49-AEA5-31F9FF108C81}"/>
                </a:ext>
              </a:extLst>
            </p:cNvPr>
            <p:cNvSpPr/>
            <p:nvPr/>
          </p:nvSpPr>
          <p:spPr>
            <a:xfrm flipH="1">
              <a:off x="7303096" y="10770674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B3527C-894E-C048-A407-DE47FBF7AD78}"/>
              </a:ext>
            </a:extLst>
          </p:cNvPr>
          <p:cNvGrpSpPr/>
          <p:nvPr/>
        </p:nvGrpSpPr>
        <p:grpSpPr>
          <a:xfrm>
            <a:off x="15988632" y="10770674"/>
            <a:ext cx="6614736" cy="1737956"/>
            <a:chOff x="6304417" y="10770674"/>
            <a:chExt cx="6614736" cy="173795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1813468-D7DA-5A42-89A2-2171A4A3C683}"/>
                </a:ext>
              </a:extLst>
            </p:cNvPr>
            <p:cNvSpPr txBox="1"/>
            <p:nvPr/>
          </p:nvSpPr>
          <p:spPr>
            <a:xfrm flipH="1">
              <a:off x="6304417" y="11419742"/>
              <a:ext cx="6614736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03E318-7DCC-5646-A923-9DDB723623A3}"/>
                </a:ext>
              </a:extLst>
            </p:cNvPr>
            <p:cNvSpPr/>
            <p:nvPr/>
          </p:nvSpPr>
          <p:spPr>
            <a:xfrm flipH="1">
              <a:off x="7303096" y="10770674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9188589-BF4E-924B-B243-BC1D58ED1A01}"/>
              </a:ext>
            </a:extLst>
          </p:cNvPr>
          <p:cNvGrpSpPr/>
          <p:nvPr/>
        </p:nvGrpSpPr>
        <p:grpSpPr>
          <a:xfrm>
            <a:off x="3110469" y="3672422"/>
            <a:ext cx="3907160" cy="3662888"/>
            <a:chOff x="4228666" y="14294985"/>
            <a:chExt cx="3603550" cy="337826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E75752F-9863-6B4E-9201-F7281191315D}"/>
                </a:ext>
              </a:extLst>
            </p:cNvPr>
            <p:cNvSpPr/>
            <p:nvPr/>
          </p:nvSpPr>
          <p:spPr>
            <a:xfrm>
              <a:off x="4806251" y="14756867"/>
              <a:ext cx="2457450" cy="2457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8" name="Chart 127">
              <a:extLst>
                <a:ext uri="{FF2B5EF4-FFF2-40B4-BE49-F238E27FC236}">
                  <a16:creationId xmlns:a16="http://schemas.microsoft.com/office/drawing/2014/main" id="{F5183A3A-3A3D-894A-A686-80497C9F09A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027903"/>
                </p:ext>
              </p:extLst>
            </p:nvPr>
          </p:nvGraphicFramePr>
          <p:xfrm>
            <a:off x="4228666" y="14294985"/>
            <a:ext cx="3603550" cy="3378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138BFA4-C995-EE49-AF0F-EA0F7421A9A8}"/>
              </a:ext>
            </a:extLst>
          </p:cNvPr>
          <p:cNvGrpSpPr/>
          <p:nvPr/>
        </p:nvGrpSpPr>
        <p:grpSpPr>
          <a:xfrm>
            <a:off x="10235245" y="3672422"/>
            <a:ext cx="3907160" cy="3662888"/>
            <a:chOff x="15387901" y="14294985"/>
            <a:chExt cx="3603550" cy="3378262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8BB3C26-AB85-1442-8E52-12A5DA4B3744}"/>
                </a:ext>
              </a:extLst>
            </p:cNvPr>
            <p:cNvSpPr/>
            <p:nvPr/>
          </p:nvSpPr>
          <p:spPr>
            <a:xfrm>
              <a:off x="15950618" y="14756867"/>
              <a:ext cx="2457450" cy="2457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1" name="Chart 130">
              <a:extLst>
                <a:ext uri="{FF2B5EF4-FFF2-40B4-BE49-F238E27FC236}">
                  <a16:creationId xmlns:a16="http://schemas.microsoft.com/office/drawing/2014/main" id="{AACE8FC2-3595-3047-9494-F780FBBC446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46332963"/>
                </p:ext>
              </p:extLst>
            </p:nvPr>
          </p:nvGraphicFramePr>
          <p:xfrm>
            <a:off x="15387901" y="14294985"/>
            <a:ext cx="3603550" cy="3378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FA1D828-9965-2C45-9997-6D7262C10BFE}"/>
              </a:ext>
            </a:extLst>
          </p:cNvPr>
          <p:cNvGrpSpPr/>
          <p:nvPr/>
        </p:nvGrpSpPr>
        <p:grpSpPr>
          <a:xfrm>
            <a:off x="17360021" y="3673902"/>
            <a:ext cx="3907160" cy="3662888"/>
            <a:chOff x="4228665" y="18595338"/>
            <a:chExt cx="3603550" cy="3378262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D7F007F-7582-564A-AB5D-7385BA5DDC35}"/>
                </a:ext>
              </a:extLst>
            </p:cNvPr>
            <p:cNvSpPr/>
            <p:nvPr/>
          </p:nvSpPr>
          <p:spPr>
            <a:xfrm>
              <a:off x="4488007" y="18738976"/>
              <a:ext cx="3093938" cy="30939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4" name="Chart 133">
              <a:extLst>
                <a:ext uri="{FF2B5EF4-FFF2-40B4-BE49-F238E27FC236}">
                  <a16:creationId xmlns:a16="http://schemas.microsoft.com/office/drawing/2014/main" id="{7DBB2238-9701-CD43-A94C-00E1D8E41A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0435863"/>
                </p:ext>
              </p:extLst>
            </p:nvPr>
          </p:nvGraphicFramePr>
          <p:xfrm>
            <a:off x="4228665" y="18595338"/>
            <a:ext cx="3603550" cy="3378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350DBC6-7E23-2B48-BDE7-5924A78DE78B}"/>
              </a:ext>
            </a:extLst>
          </p:cNvPr>
          <p:cNvGrpSpPr/>
          <p:nvPr/>
        </p:nvGrpSpPr>
        <p:grpSpPr>
          <a:xfrm>
            <a:off x="11835542" y="4761953"/>
            <a:ext cx="706566" cy="1448896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139" name="Freeform 1">
              <a:extLst>
                <a:ext uri="{FF2B5EF4-FFF2-40B4-BE49-F238E27FC236}">
                  <a16:creationId xmlns:a16="http://schemas.microsoft.com/office/drawing/2014/main" id="{64CD3110-F674-8A45-9C10-34747984C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">
              <a:extLst>
                <a:ext uri="{FF2B5EF4-FFF2-40B4-BE49-F238E27FC236}">
                  <a16:creationId xmlns:a16="http://schemas.microsoft.com/office/drawing/2014/main" id="{2BDDD2F0-5FD7-AA46-9DA3-2BFB0983A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0FA9AC0-ED13-0545-927E-8E8047A5792D}"/>
              </a:ext>
            </a:extLst>
          </p:cNvPr>
          <p:cNvGrpSpPr/>
          <p:nvPr/>
        </p:nvGrpSpPr>
        <p:grpSpPr>
          <a:xfrm>
            <a:off x="4722780" y="4761951"/>
            <a:ext cx="712390" cy="1448898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142" name="Freeform 3">
              <a:extLst>
                <a:ext uri="{FF2B5EF4-FFF2-40B4-BE49-F238E27FC236}">
                  <a16:creationId xmlns:a16="http://schemas.microsoft.com/office/drawing/2014/main" id="{984D7631-B0FB-D84E-BE0C-494A7FC83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4">
              <a:extLst>
                <a:ext uri="{FF2B5EF4-FFF2-40B4-BE49-F238E27FC236}">
                  <a16:creationId xmlns:a16="http://schemas.microsoft.com/office/drawing/2014/main" id="{8A47A93D-0134-0447-847B-EA8A56FC2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4232048-FA0B-4F4B-B4EC-341B1300A9B9}"/>
              </a:ext>
            </a:extLst>
          </p:cNvPr>
          <p:cNvGrpSpPr/>
          <p:nvPr/>
        </p:nvGrpSpPr>
        <p:grpSpPr>
          <a:xfrm>
            <a:off x="18643447" y="4779418"/>
            <a:ext cx="1350144" cy="1448896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B9E0C27-0C3A-4848-8368-6E4D4F3FBB64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149" name="Freeform 1">
                <a:extLst>
                  <a:ext uri="{FF2B5EF4-FFF2-40B4-BE49-F238E27FC236}">
                    <a16:creationId xmlns:a16="http://schemas.microsoft.com/office/drawing/2014/main" id="{24806AF8-FF91-4941-841F-3FC0F4B63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Freeform 2">
                <a:extLst>
                  <a:ext uri="{FF2B5EF4-FFF2-40B4-BE49-F238E27FC236}">
                    <a16:creationId xmlns:a16="http://schemas.microsoft.com/office/drawing/2014/main" id="{B2418A47-B6F0-C544-8710-CCEF5D3B8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8D33-B3EF-5340-970E-AEB62BF7AD31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47" name="Freeform 3">
                <a:extLst>
                  <a:ext uri="{FF2B5EF4-FFF2-40B4-BE49-F238E27FC236}">
                    <a16:creationId xmlns:a16="http://schemas.microsoft.com/office/drawing/2014/main" id="{5D73C9B5-AFCE-3343-A679-4AB30084D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4">
                <a:extLst>
                  <a:ext uri="{FF2B5EF4-FFF2-40B4-BE49-F238E27FC236}">
                    <a16:creationId xmlns:a16="http://schemas.microsoft.com/office/drawing/2014/main" id="{C4937C6D-C8F7-0A43-A067-7E28152F1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A2756A4-E8DB-DD44-91B7-6D377F7DB308}"/>
              </a:ext>
            </a:extLst>
          </p:cNvPr>
          <p:cNvSpPr/>
          <p:nvPr/>
        </p:nvSpPr>
        <p:spPr>
          <a:xfrm>
            <a:off x="3564433" y="8060618"/>
            <a:ext cx="2974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55%</a:t>
            </a:r>
            <a:endParaRPr lang="en-US" sz="88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D51198-51C0-F24A-86DC-29D410E54462}"/>
              </a:ext>
            </a:extLst>
          </p:cNvPr>
          <p:cNvSpPr/>
          <p:nvPr/>
        </p:nvSpPr>
        <p:spPr>
          <a:xfrm>
            <a:off x="10688423" y="8060618"/>
            <a:ext cx="2974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45%</a:t>
            </a:r>
            <a:endParaRPr lang="en-US" sz="88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C567D18-9640-4641-9D3C-184C4A3957DC}"/>
              </a:ext>
            </a:extLst>
          </p:cNvPr>
          <p:cNvSpPr/>
          <p:nvPr/>
        </p:nvSpPr>
        <p:spPr>
          <a:xfrm>
            <a:off x="17823624" y="8060618"/>
            <a:ext cx="2974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88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AA6A3CE7-B01F-FE47-AFC2-3A8519DB06C6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328083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3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3D9889"/>
      </a:accent1>
      <a:accent2>
        <a:srgbClr val="2DB1A0"/>
      </a:accent2>
      <a:accent3>
        <a:srgbClr val="62C0D1"/>
      </a:accent3>
      <a:accent4>
        <a:srgbClr val="B7EBFF"/>
      </a:accent4>
      <a:accent5>
        <a:srgbClr val="3D9889"/>
      </a:accent5>
      <a:accent6>
        <a:srgbClr val="2DB1A0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107025</TotalTime>
  <Words>521</Words>
  <Application>Microsoft Macintosh PowerPoint</Application>
  <PresentationFormat>Custom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Regular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18146</cp:revision>
  <dcterms:created xsi:type="dcterms:W3CDTF">2014-11-12T21:47:38Z</dcterms:created>
  <dcterms:modified xsi:type="dcterms:W3CDTF">2020-01-22T19:58:29Z</dcterms:modified>
  <cp:category/>
</cp:coreProperties>
</file>