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83" r:id="rId2"/>
    <p:sldId id="4384" r:id="rId3"/>
    <p:sldId id="4385" r:id="rId4"/>
    <p:sldId id="4386" r:id="rId5"/>
    <p:sldId id="4387" r:id="rId6"/>
    <p:sldId id="4388" r:id="rId7"/>
    <p:sldId id="4389" r:id="rId8"/>
    <p:sldId id="439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EEF4"/>
    <a:srgbClr val="5693D7"/>
    <a:srgbClr val="BDDB90"/>
    <a:srgbClr val="337EBF"/>
    <a:srgbClr val="FAE28A"/>
    <a:srgbClr val="8F5722"/>
    <a:srgbClr val="6C421D"/>
    <a:srgbClr val="FFC48E"/>
    <a:srgbClr val="FFBE76"/>
    <a:srgbClr val="DB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37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552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>
              <a:solidFill>
                <a:schemeClr val="accent2"/>
              </a:solidFill>
            </a:ln>
          </c:spPr>
          <c:marker>
            <c:symbol val="circle"/>
            <c:size val="12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64-244F-953A-9194EBC50A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63500">
              <a:solidFill>
                <a:schemeClr val="accent3"/>
              </a:solidFill>
            </a:ln>
          </c:spPr>
          <c:marker>
            <c:symbol val="circle"/>
            <c:size val="12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64-244F-953A-9194EBC50A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63500">
              <a:solidFill>
                <a:schemeClr val="accent1"/>
              </a:solidFill>
            </a:ln>
          </c:spPr>
          <c:marker>
            <c:symbol val="circle"/>
            <c:size val="12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A64-244F-953A-9194EBC50A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0" i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0"/>
        <c:axPos val="l"/>
        <c:majorGridlines>
          <c:spPr>
            <a:ln w="12700">
              <a:solidFill>
                <a:schemeClr val="bg1">
                  <a:lumMod val="50000"/>
                  <a:alpha val="10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31642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D1630A-4553-F047-90DB-FCCB334BBBB0}"/>
              </a:ext>
            </a:extLst>
          </p:cNvPr>
          <p:cNvGrpSpPr/>
          <p:nvPr/>
        </p:nvGrpSpPr>
        <p:grpSpPr>
          <a:xfrm>
            <a:off x="1320459" y="5837681"/>
            <a:ext cx="6371090" cy="1946174"/>
            <a:chOff x="-234828" y="6762189"/>
            <a:chExt cx="6371090" cy="1946174"/>
          </a:xfrm>
        </p:grpSpPr>
        <p:sp>
          <p:nvSpPr>
            <p:cNvPr id="57" name="CuadroTexto 4">
              <a:extLst>
                <a:ext uri="{FF2B5EF4-FFF2-40B4-BE49-F238E27FC236}">
                  <a16:creationId xmlns:a16="http://schemas.microsoft.com/office/drawing/2014/main" id="{9CADA394-166F-B44B-96BA-D04D35BAD14D}"/>
                </a:ext>
              </a:extLst>
            </p:cNvPr>
            <p:cNvSpPr txBox="1"/>
            <p:nvPr/>
          </p:nvSpPr>
          <p:spPr>
            <a:xfrm flipH="1">
              <a:off x="-234828" y="7408520"/>
              <a:ext cx="6371090" cy="129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60" name="CuadroTexto 4">
              <a:extLst>
                <a:ext uri="{FF2B5EF4-FFF2-40B4-BE49-F238E27FC236}">
                  <a16:creationId xmlns:a16="http://schemas.microsoft.com/office/drawing/2014/main" id="{D05932DA-7E2A-644A-8A28-F357677DCA67}"/>
                </a:ext>
              </a:extLst>
            </p:cNvPr>
            <p:cNvSpPr txBox="1"/>
            <p:nvPr/>
          </p:nvSpPr>
          <p:spPr>
            <a:xfrm flipH="1">
              <a:off x="2825981" y="6762189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Strengths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C3A5F57-6778-D841-823F-8C41E887866D}"/>
              </a:ext>
            </a:extLst>
          </p:cNvPr>
          <p:cNvGrpSpPr/>
          <p:nvPr/>
        </p:nvGrpSpPr>
        <p:grpSpPr>
          <a:xfrm flipH="1">
            <a:off x="14948762" y="5837681"/>
            <a:ext cx="6493534" cy="1946174"/>
            <a:chOff x="-357272" y="8945527"/>
            <a:chExt cx="6493534" cy="1946174"/>
          </a:xfrm>
        </p:grpSpPr>
        <p:sp>
          <p:nvSpPr>
            <p:cNvPr id="70" name="CuadroTexto 4">
              <a:extLst>
                <a:ext uri="{FF2B5EF4-FFF2-40B4-BE49-F238E27FC236}">
                  <a16:creationId xmlns:a16="http://schemas.microsoft.com/office/drawing/2014/main" id="{BA3997B9-8B5F-0E44-82D5-44458F6E1D47}"/>
                </a:ext>
              </a:extLst>
            </p:cNvPr>
            <p:cNvSpPr txBox="1"/>
            <p:nvPr/>
          </p:nvSpPr>
          <p:spPr>
            <a:xfrm flipH="1">
              <a:off x="-357272" y="9591858"/>
              <a:ext cx="6493534" cy="129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72" name="CuadroTexto 4">
              <a:extLst>
                <a:ext uri="{FF2B5EF4-FFF2-40B4-BE49-F238E27FC236}">
                  <a16:creationId xmlns:a16="http://schemas.microsoft.com/office/drawing/2014/main" id="{DD7116D3-6D3C-1F44-AC18-AE2F424FD24E}"/>
                </a:ext>
              </a:extLst>
            </p:cNvPr>
            <p:cNvSpPr txBox="1"/>
            <p:nvPr/>
          </p:nvSpPr>
          <p:spPr>
            <a:xfrm flipH="1">
              <a:off x="2859848" y="8945527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Weakness</a:t>
              </a:r>
            </a:p>
          </p:txBody>
        </p:sp>
      </p:grpSp>
      <p:sp>
        <p:nvSpPr>
          <p:cNvPr id="46" name="Hexagon 45">
            <a:extLst>
              <a:ext uri="{FF2B5EF4-FFF2-40B4-BE49-F238E27FC236}">
                <a16:creationId xmlns:a16="http://schemas.microsoft.com/office/drawing/2014/main" id="{AB4C2241-1043-3144-BD44-3EBA1E245AF6}"/>
              </a:ext>
            </a:extLst>
          </p:cNvPr>
          <p:cNvSpPr/>
          <p:nvPr/>
        </p:nvSpPr>
        <p:spPr>
          <a:xfrm rot="5400000">
            <a:off x="7904756" y="5300700"/>
            <a:ext cx="3476770" cy="299721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E6776233-599C-7D4A-B1A2-8A274E64DBD4}"/>
              </a:ext>
            </a:extLst>
          </p:cNvPr>
          <p:cNvSpPr/>
          <p:nvPr/>
        </p:nvSpPr>
        <p:spPr>
          <a:xfrm rot="5400000">
            <a:off x="11258785" y="5300700"/>
            <a:ext cx="3476770" cy="299721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DF164774-2108-A34D-984F-BF8D306C3FBF}"/>
              </a:ext>
            </a:extLst>
          </p:cNvPr>
          <p:cNvSpPr/>
          <p:nvPr/>
        </p:nvSpPr>
        <p:spPr>
          <a:xfrm rot="5400000">
            <a:off x="9581771" y="8270084"/>
            <a:ext cx="3476770" cy="2997216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731984E7-FCFD-2542-91E9-CE4DE4694FE4}"/>
              </a:ext>
            </a:extLst>
          </p:cNvPr>
          <p:cNvSpPr/>
          <p:nvPr/>
        </p:nvSpPr>
        <p:spPr>
          <a:xfrm rot="5400000">
            <a:off x="12935800" y="8270084"/>
            <a:ext cx="3476770" cy="299721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F749053-BB25-1546-AF57-E6F55FFE70EF}"/>
              </a:ext>
            </a:extLst>
          </p:cNvPr>
          <p:cNvGrpSpPr/>
          <p:nvPr/>
        </p:nvGrpSpPr>
        <p:grpSpPr>
          <a:xfrm flipH="1">
            <a:off x="16563656" y="8831020"/>
            <a:ext cx="6493534" cy="1946174"/>
            <a:chOff x="-357272" y="8945527"/>
            <a:chExt cx="6493534" cy="1946174"/>
          </a:xfrm>
        </p:grpSpPr>
        <p:sp>
          <p:nvSpPr>
            <p:cNvPr id="84" name="CuadroTexto 4">
              <a:extLst>
                <a:ext uri="{FF2B5EF4-FFF2-40B4-BE49-F238E27FC236}">
                  <a16:creationId xmlns:a16="http://schemas.microsoft.com/office/drawing/2014/main" id="{3EA904B3-D023-C74C-9B03-E48239B1FA03}"/>
                </a:ext>
              </a:extLst>
            </p:cNvPr>
            <p:cNvSpPr txBox="1"/>
            <p:nvPr/>
          </p:nvSpPr>
          <p:spPr>
            <a:xfrm flipH="1">
              <a:off x="-357272" y="9591858"/>
              <a:ext cx="6493534" cy="129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85" name="CuadroTexto 4">
              <a:extLst>
                <a:ext uri="{FF2B5EF4-FFF2-40B4-BE49-F238E27FC236}">
                  <a16:creationId xmlns:a16="http://schemas.microsoft.com/office/drawing/2014/main" id="{13B7E199-7444-344B-9214-6FA17B4BEEF2}"/>
                </a:ext>
              </a:extLst>
            </p:cNvPr>
            <p:cNvSpPr txBox="1"/>
            <p:nvPr/>
          </p:nvSpPr>
          <p:spPr>
            <a:xfrm flipH="1">
              <a:off x="2859848" y="8945527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Threats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315B7E-D2F8-384D-A99E-C63F74FE54D8}"/>
              </a:ext>
            </a:extLst>
          </p:cNvPr>
          <p:cNvGrpSpPr/>
          <p:nvPr/>
        </p:nvGrpSpPr>
        <p:grpSpPr>
          <a:xfrm>
            <a:off x="3046926" y="8831020"/>
            <a:ext cx="6371090" cy="1946174"/>
            <a:chOff x="-234828" y="6762189"/>
            <a:chExt cx="6371090" cy="1946174"/>
          </a:xfrm>
        </p:grpSpPr>
        <p:sp>
          <p:nvSpPr>
            <p:cNvPr id="87" name="CuadroTexto 4">
              <a:extLst>
                <a:ext uri="{FF2B5EF4-FFF2-40B4-BE49-F238E27FC236}">
                  <a16:creationId xmlns:a16="http://schemas.microsoft.com/office/drawing/2014/main" id="{000481AF-C7E9-234E-A999-552E967A04C1}"/>
                </a:ext>
              </a:extLst>
            </p:cNvPr>
            <p:cNvSpPr txBox="1"/>
            <p:nvPr/>
          </p:nvSpPr>
          <p:spPr>
            <a:xfrm flipH="1">
              <a:off x="-234828" y="7408520"/>
              <a:ext cx="6371090" cy="129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88" name="CuadroTexto 4">
              <a:extLst>
                <a:ext uri="{FF2B5EF4-FFF2-40B4-BE49-F238E27FC236}">
                  <a16:creationId xmlns:a16="http://schemas.microsoft.com/office/drawing/2014/main" id="{5C01DF81-D77F-C648-B6B3-B4717481A3B0}"/>
                </a:ext>
              </a:extLst>
            </p:cNvPr>
            <p:cNvSpPr txBox="1"/>
            <p:nvPr/>
          </p:nvSpPr>
          <p:spPr>
            <a:xfrm flipH="1">
              <a:off x="2825981" y="6762189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Opportunities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3919F9-F6E9-3347-A445-F7F3DD214275}"/>
              </a:ext>
            </a:extLst>
          </p:cNvPr>
          <p:cNvGrpSpPr/>
          <p:nvPr/>
        </p:nvGrpSpPr>
        <p:grpSpPr>
          <a:xfrm>
            <a:off x="12685023" y="6135776"/>
            <a:ext cx="624293" cy="1280192"/>
            <a:chOff x="6126163" y="2070100"/>
            <a:chExt cx="1755775" cy="3600450"/>
          </a:xfrm>
          <a:solidFill>
            <a:schemeClr val="bg1"/>
          </a:solidFill>
        </p:grpSpPr>
        <p:sp>
          <p:nvSpPr>
            <p:cNvPr id="90" name="Freeform 1">
              <a:extLst>
                <a:ext uri="{FF2B5EF4-FFF2-40B4-BE49-F238E27FC236}">
                  <a16:creationId xmlns:a16="http://schemas.microsoft.com/office/drawing/2014/main" id="{F6EDB734-A6A5-CA4A-9F13-AFFDC1C9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2">
              <a:extLst>
                <a:ext uri="{FF2B5EF4-FFF2-40B4-BE49-F238E27FC236}">
                  <a16:creationId xmlns:a16="http://schemas.microsoft.com/office/drawing/2014/main" id="{6891E5B0-4D48-FC41-9B75-3890E39E3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6CBBBBD-0540-1740-9134-EE4B0161336F}"/>
              </a:ext>
            </a:extLst>
          </p:cNvPr>
          <p:cNvGrpSpPr/>
          <p:nvPr/>
        </p:nvGrpSpPr>
        <p:grpSpPr>
          <a:xfrm>
            <a:off x="9337180" y="6135776"/>
            <a:ext cx="629440" cy="1280194"/>
            <a:chOff x="1625600" y="2216150"/>
            <a:chExt cx="1687513" cy="3432175"/>
          </a:xfrm>
          <a:solidFill>
            <a:schemeClr val="bg1"/>
          </a:solidFill>
        </p:grpSpPr>
        <p:sp>
          <p:nvSpPr>
            <p:cNvPr id="93" name="Freeform 3">
              <a:extLst>
                <a:ext uri="{FF2B5EF4-FFF2-40B4-BE49-F238E27FC236}">
                  <a16:creationId xmlns:a16="http://schemas.microsoft.com/office/drawing/2014/main" id="{31571BEF-77EE-734A-A5BA-F3E317255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4">
              <a:extLst>
                <a:ext uri="{FF2B5EF4-FFF2-40B4-BE49-F238E27FC236}">
                  <a16:creationId xmlns:a16="http://schemas.microsoft.com/office/drawing/2014/main" id="{91EF297D-553E-5F4A-AE57-5EA28E10D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D02F3BB-1992-894C-A814-4C44A1C5B572}"/>
              </a:ext>
            </a:extLst>
          </p:cNvPr>
          <p:cNvGrpSpPr/>
          <p:nvPr/>
        </p:nvGrpSpPr>
        <p:grpSpPr>
          <a:xfrm>
            <a:off x="10723688" y="9128596"/>
            <a:ext cx="1192935" cy="1280192"/>
            <a:chOff x="7956285" y="15008448"/>
            <a:chExt cx="1180291" cy="1266624"/>
          </a:xfrm>
          <a:solidFill>
            <a:schemeClr val="bg1"/>
          </a:solidFill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3F6CE79-0ADE-0A4F-AEBE-3BE53C00A50F}"/>
                </a:ext>
              </a:extLst>
            </p:cNvPr>
            <p:cNvGrpSpPr/>
            <p:nvPr/>
          </p:nvGrpSpPr>
          <p:grpSpPr>
            <a:xfrm>
              <a:off x="8518900" y="15008448"/>
              <a:ext cx="617676" cy="1266624"/>
              <a:chOff x="6126163" y="2070100"/>
              <a:chExt cx="1755775" cy="3600450"/>
            </a:xfrm>
            <a:grpFill/>
          </p:grpSpPr>
          <p:sp>
            <p:nvSpPr>
              <p:cNvPr id="100" name="Freeform 1">
                <a:extLst>
                  <a:ext uri="{FF2B5EF4-FFF2-40B4-BE49-F238E27FC236}">
                    <a16:creationId xmlns:a16="http://schemas.microsoft.com/office/drawing/2014/main" id="{7A1CD95C-CCE2-384C-9030-963FADF8E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Freeform 2">
                <a:extLst>
                  <a:ext uri="{FF2B5EF4-FFF2-40B4-BE49-F238E27FC236}">
                    <a16:creationId xmlns:a16="http://schemas.microsoft.com/office/drawing/2014/main" id="{DF1F29EA-FF50-2D40-B6C8-265C095AF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E735B82-248C-EC47-81BE-C97851CD5910}"/>
                </a:ext>
              </a:extLst>
            </p:cNvPr>
            <p:cNvGrpSpPr/>
            <p:nvPr/>
          </p:nvGrpSpPr>
          <p:grpSpPr>
            <a:xfrm>
              <a:off x="7956285" y="15008448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98" name="Freeform 3">
                <a:extLst>
                  <a:ext uri="{FF2B5EF4-FFF2-40B4-BE49-F238E27FC236}">
                    <a16:creationId xmlns:a16="http://schemas.microsoft.com/office/drawing/2014/main" id="{760F7055-0AE9-D445-975B-DC2C2E05E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4">
                <a:extLst>
                  <a:ext uri="{FF2B5EF4-FFF2-40B4-BE49-F238E27FC236}">
                    <a16:creationId xmlns:a16="http://schemas.microsoft.com/office/drawing/2014/main" id="{83371A9F-ECB4-9D4A-8CAB-AC619B567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C1DE148-4022-964E-9BFA-7714FA89FBD4}"/>
              </a:ext>
            </a:extLst>
          </p:cNvPr>
          <p:cNvGrpSpPr/>
          <p:nvPr/>
        </p:nvGrpSpPr>
        <p:grpSpPr>
          <a:xfrm>
            <a:off x="14138630" y="9128596"/>
            <a:ext cx="1071110" cy="1280189"/>
            <a:chOff x="9924641" y="8834777"/>
            <a:chExt cx="1059757" cy="1266624"/>
          </a:xfrm>
          <a:solidFill>
            <a:schemeClr val="bg1"/>
          </a:solidFill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798918D-6B5D-F74F-9ABD-5835194C14DB}"/>
                </a:ext>
              </a:extLst>
            </p:cNvPr>
            <p:cNvGrpSpPr/>
            <p:nvPr/>
          </p:nvGrpSpPr>
          <p:grpSpPr>
            <a:xfrm>
              <a:off x="9924641" y="8834777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107" name="Freeform 3">
                <a:extLst>
                  <a:ext uri="{FF2B5EF4-FFF2-40B4-BE49-F238E27FC236}">
                    <a16:creationId xmlns:a16="http://schemas.microsoft.com/office/drawing/2014/main" id="{1E6B7265-98FA-2C4D-9622-5DB654E16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4">
                <a:extLst>
                  <a:ext uri="{FF2B5EF4-FFF2-40B4-BE49-F238E27FC236}">
                    <a16:creationId xmlns:a16="http://schemas.microsoft.com/office/drawing/2014/main" id="{0F87331A-98EF-3244-9803-9D18E1A2A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2364CBD-A114-C045-AEA9-82EC30ED584C}"/>
                </a:ext>
              </a:extLst>
            </p:cNvPr>
            <p:cNvGrpSpPr/>
            <p:nvPr/>
          </p:nvGrpSpPr>
          <p:grpSpPr>
            <a:xfrm>
              <a:off x="10547411" y="9205303"/>
              <a:ext cx="436987" cy="896098"/>
              <a:chOff x="6126163" y="2070100"/>
              <a:chExt cx="1755775" cy="3600450"/>
            </a:xfrm>
            <a:grpFill/>
          </p:grpSpPr>
          <p:sp>
            <p:nvSpPr>
              <p:cNvPr id="105" name="Freeform 1">
                <a:extLst>
                  <a:ext uri="{FF2B5EF4-FFF2-40B4-BE49-F238E27FC236}">
                    <a16:creationId xmlns:a16="http://schemas.microsoft.com/office/drawing/2014/main" id="{D2C4495B-F58F-7944-8C9C-DEF389ECF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Freeform 2">
                <a:extLst>
                  <a:ext uri="{FF2B5EF4-FFF2-40B4-BE49-F238E27FC236}">
                    <a16:creationId xmlns:a16="http://schemas.microsoft.com/office/drawing/2014/main" id="{48C6FE23-9C17-DD48-AA5E-0F99880CD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BCE1D9-2606-0A46-A668-16E1060735B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" name="CuadroTexto 350">
              <a:extLst>
                <a:ext uri="{FF2B5EF4-FFF2-40B4-BE49-F238E27FC236}">
                  <a16:creationId xmlns:a16="http://schemas.microsoft.com/office/drawing/2014/main" id="{AC477634-C8B8-5741-98D1-7EAD61BE0C7A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44" name="CuadroTexto 351">
              <a:extLst>
                <a:ext uri="{FF2B5EF4-FFF2-40B4-BE49-F238E27FC236}">
                  <a16:creationId xmlns:a16="http://schemas.microsoft.com/office/drawing/2014/main" id="{A99696AE-C372-534E-BC89-8E71FE39771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BD1630A-4553-F047-90DB-FCCB334BBBB0}"/>
              </a:ext>
            </a:extLst>
          </p:cNvPr>
          <p:cNvGrpSpPr/>
          <p:nvPr/>
        </p:nvGrpSpPr>
        <p:grpSpPr>
          <a:xfrm>
            <a:off x="1976443" y="5199028"/>
            <a:ext cx="6371090" cy="1946174"/>
            <a:chOff x="-234828" y="6762189"/>
            <a:chExt cx="6371090" cy="1946174"/>
          </a:xfrm>
        </p:grpSpPr>
        <p:sp>
          <p:nvSpPr>
            <p:cNvPr id="57" name="CuadroTexto 4">
              <a:extLst>
                <a:ext uri="{FF2B5EF4-FFF2-40B4-BE49-F238E27FC236}">
                  <a16:creationId xmlns:a16="http://schemas.microsoft.com/office/drawing/2014/main" id="{9CADA394-166F-B44B-96BA-D04D35BAD14D}"/>
                </a:ext>
              </a:extLst>
            </p:cNvPr>
            <p:cNvSpPr txBox="1"/>
            <p:nvPr/>
          </p:nvSpPr>
          <p:spPr>
            <a:xfrm flipH="1">
              <a:off x="-234828" y="7408520"/>
              <a:ext cx="6371090" cy="129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60" name="CuadroTexto 4">
              <a:extLst>
                <a:ext uri="{FF2B5EF4-FFF2-40B4-BE49-F238E27FC236}">
                  <a16:creationId xmlns:a16="http://schemas.microsoft.com/office/drawing/2014/main" id="{D05932DA-7E2A-644A-8A28-F357677DCA67}"/>
                </a:ext>
              </a:extLst>
            </p:cNvPr>
            <p:cNvSpPr txBox="1"/>
            <p:nvPr/>
          </p:nvSpPr>
          <p:spPr>
            <a:xfrm flipH="1">
              <a:off x="2825981" y="6762189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Strengths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C3A5F57-6778-D841-823F-8C41E887866D}"/>
              </a:ext>
            </a:extLst>
          </p:cNvPr>
          <p:cNvGrpSpPr/>
          <p:nvPr/>
        </p:nvGrpSpPr>
        <p:grpSpPr>
          <a:xfrm flipH="1">
            <a:off x="15907672" y="5199028"/>
            <a:ext cx="6493534" cy="1946174"/>
            <a:chOff x="-357272" y="8945527"/>
            <a:chExt cx="6493534" cy="1946174"/>
          </a:xfrm>
        </p:grpSpPr>
        <p:sp>
          <p:nvSpPr>
            <p:cNvPr id="70" name="CuadroTexto 4">
              <a:extLst>
                <a:ext uri="{FF2B5EF4-FFF2-40B4-BE49-F238E27FC236}">
                  <a16:creationId xmlns:a16="http://schemas.microsoft.com/office/drawing/2014/main" id="{BA3997B9-8B5F-0E44-82D5-44458F6E1D47}"/>
                </a:ext>
              </a:extLst>
            </p:cNvPr>
            <p:cNvSpPr txBox="1"/>
            <p:nvPr/>
          </p:nvSpPr>
          <p:spPr>
            <a:xfrm flipH="1">
              <a:off x="-357272" y="9591858"/>
              <a:ext cx="6493534" cy="1299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72" name="CuadroTexto 4">
              <a:extLst>
                <a:ext uri="{FF2B5EF4-FFF2-40B4-BE49-F238E27FC236}">
                  <a16:creationId xmlns:a16="http://schemas.microsoft.com/office/drawing/2014/main" id="{DD7116D3-6D3C-1F44-AC18-AE2F424FD24E}"/>
                </a:ext>
              </a:extLst>
            </p:cNvPr>
            <p:cNvSpPr txBox="1"/>
            <p:nvPr/>
          </p:nvSpPr>
          <p:spPr>
            <a:xfrm flipH="1">
              <a:off x="2859848" y="8945527"/>
              <a:ext cx="3263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Weakness</a:t>
              </a:r>
            </a:p>
          </p:txBody>
        </p:sp>
      </p:grpSp>
      <p:sp>
        <p:nvSpPr>
          <p:cNvPr id="46" name="Hexagon 45">
            <a:extLst>
              <a:ext uri="{FF2B5EF4-FFF2-40B4-BE49-F238E27FC236}">
                <a16:creationId xmlns:a16="http://schemas.microsoft.com/office/drawing/2014/main" id="{AB4C2241-1043-3144-BD44-3EBA1E245AF6}"/>
              </a:ext>
            </a:extLst>
          </p:cNvPr>
          <p:cNvSpPr/>
          <p:nvPr/>
        </p:nvSpPr>
        <p:spPr>
          <a:xfrm rot="5400000">
            <a:off x="8560740" y="4662047"/>
            <a:ext cx="3476770" cy="2997216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E6776233-599C-7D4A-B1A2-8A274E64DBD4}"/>
              </a:ext>
            </a:extLst>
          </p:cNvPr>
          <p:cNvSpPr/>
          <p:nvPr/>
        </p:nvSpPr>
        <p:spPr>
          <a:xfrm rot="5400000">
            <a:off x="12217695" y="4662047"/>
            <a:ext cx="3476770" cy="299721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63919F9-F6E9-3347-A445-F7F3DD214275}"/>
              </a:ext>
            </a:extLst>
          </p:cNvPr>
          <p:cNvGrpSpPr/>
          <p:nvPr/>
        </p:nvGrpSpPr>
        <p:grpSpPr>
          <a:xfrm>
            <a:off x="13643933" y="5497123"/>
            <a:ext cx="624293" cy="1280192"/>
            <a:chOff x="6126163" y="2070100"/>
            <a:chExt cx="1755775" cy="3600450"/>
          </a:xfrm>
          <a:solidFill>
            <a:schemeClr val="bg1"/>
          </a:solidFill>
        </p:grpSpPr>
        <p:sp>
          <p:nvSpPr>
            <p:cNvPr id="90" name="Freeform 1">
              <a:extLst>
                <a:ext uri="{FF2B5EF4-FFF2-40B4-BE49-F238E27FC236}">
                  <a16:creationId xmlns:a16="http://schemas.microsoft.com/office/drawing/2014/main" id="{F6EDB734-A6A5-CA4A-9F13-AFFDC1C9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2">
              <a:extLst>
                <a:ext uri="{FF2B5EF4-FFF2-40B4-BE49-F238E27FC236}">
                  <a16:creationId xmlns:a16="http://schemas.microsoft.com/office/drawing/2014/main" id="{6891E5B0-4D48-FC41-9B75-3890E39E3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6CBBBBD-0540-1740-9134-EE4B0161336F}"/>
              </a:ext>
            </a:extLst>
          </p:cNvPr>
          <p:cNvGrpSpPr/>
          <p:nvPr/>
        </p:nvGrpSpPr>
        <p:grpSpPr>
          <a:xfrm>
            <a:off x="9993164" y="5497123"/>
            <a:ext cx="629440" cy="1280194"/>
            <a:chOff x="1625600" y="2216150"/>
            <a:chExt cx="1687513" cy="3432175"/>
          </a:xfrm>
          <a:solidFill>
            <a:schemeClr val="bg1"/>
          </a:solidFill>
        </p:grpSpPr>
        <p:sp>
          <p:nvSpPr>
            <p:cNvPr id="93" name="Freeform 3">
              <a:extLst>
                <a:ext uri="{FF2B5EF4-FFF2-40B4-BE49-F238E27FC236}">
                  <a16:creationId xmlns:a16="http://schemas.microsoft.com/office/drawing/2014/main" id="{31571BEF-77EE-734A-A5BA-F3E317255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4">
              <a:extLst>
                <a:ext uri="{FF2B5EF4-FFF2-40B4-BE49-F238E27FC236}">
                  <a16:creationId xmlns:a16="http://schemas.microsoft.com/office/drawing/2014/main" id="{91EF297D-553E-5F4A-AE57-5EA28E10D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" name="Freeform 3">
            <a:extLst>
              <a:ext uri="{FF2B5EF4-FFF2-40B4-BE49-F238E27FC236}">
                <a16:creationId xmlns:a16="http://schemas.microsoft.com/office/drawing/2014/main" id="{0EB52068-6B43-5046-AFD4-A5670D3F9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49" y="8736340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4">
            <a:extLst>
              <a:ext uri="{FF2B5EF4-FFF2-40B4-BE49-F238E27FC236}">
                <a16:creationId xmlns:a16="http://schemas.microsoft.com/office/drawing/2014/main" id="{9C811274-534F-A44F-9F61-194D88485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554" y="8493249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3">
            <a:extLst>
              <a:ext uri="{FF2B5EF4-FFF2-40B4-BE49-F238E27FC236}">
                <a16:creationId xmlns:a16="http://schemas.microsoft.com/office/drawing/2014/main" id="{2F614D20-C89D-BB46-91CD-4AE023C78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673" y="8736340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4">
            <a:extLst>
              <a:ext uri="{FF2B5EF4-FFF2-40B4-BE49-F238E27FC236}">
                <a16:creationId xmlns:a16="http://schemas.microsoft.com/office/drawing/2014/main" id="{0AE3C39A-94FD-7C46-8671-2B4AB3604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1278" y="8493249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3">
            <a:extLst>
              <a:ext uri="{FF2B5EF4-FFF2-40B4-BE49-F238E27FC236}">
                <a16:creationId xmlns:a16="http://schemas.microsoft.com/office/drawing/2014/main" id="{354D771C-2B58-1F48-8472-832013B5A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519" y="8736340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4">
            <a:extLst>
              <a:ext uri="{FF2B5EF4-FFF2-40B4-BE49-F238E27FC236}">
                <a16:creationId xmlns:a16="http://schemas.microsoft.com/office/drawing/2014/main" id="{F3A5CD7A-D081-254D-B9C4-93C14EA1B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124" y="8493249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3">
            <a:extLst>
              <a:ext uri="{FF2B5EF4-FFF2-40B4-BE49-F238E27FC236}">
                <a16:creationId xmlns:a16="http://schemas.microsoft.com/office/drawing/2014/main" id="{6592729A-C764-9042-B3FC-EAFC71E14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341" y="8736340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4">
            <a:extLst>
              <a:ext uri="{FF2B5EF4-FFF2-40B4-BE49-F238E27FC236}">
                <a16:creationId xmlns:a16="http://schemas.microsoft.com/office/drawing/2014/main" id="{4FC2E252-F47A-314C-B290-BC4F673DC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946" y="8493249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3">
            <a:extLst>
              <a:ext uri="{FF2B5EF4-FFF2-40B4-BE49-F238E27FC236}">
                <a16:creationId xmlns:a16="http://schemas.microsoft.com/office/drawing/2014/main" id="{A8C269DF-D6D4-ED44-A3B3-AA24FF3F0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935" y="8736340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4">
            <a:extLst>
              <a:ext uri="{FF2B5EF4-FFF2-40B4-BE49-F238E27FC236}">
                <a16:creationId xmlns:a16="http://schemas.microsoft.com/office/drawing/2014/main" id="{33CF1DE6-2E33-A444-805C-EF9092AC3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5540" y="8493249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3">
            <a:extLst>
              <a:ext uri="{FF2B5EF4-FFF2-40B4-BE49-F238E27FC236}">
                <a16:creationId xmlns:a16="http://schemas.microsoft.com/office/drawing/2014/main" id="{AC9F7A6A-B2F9-4941-95DE-107B3F946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2660" y="8736340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4">
            <a:extLst>
              <a:ext uri="{FF2B5EF4-FFF2-40B4-BE49-F238E27FC236}">
                <a16:creationId xmlns:a16="http://schemas.microsoft.com/office/drawing/2014/main" id="{3BAA6B38-12BC-0D4E-9437-8491AD4D3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9265" y="8493249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3">
            <a:extLst>
              <a:ext uri="{FF2B5EF4-FFF2-40B4-BE49-F238E27FC236}">
                <a16:creationId xmlns:a16="http://schemas.microsoft.com/office/drawing/2014/main" id="{1C1A51D5-F734-904A-B638-2434E9D7E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1606" y="8736340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4">
            <a:extLst>
              <a:ext uri="{FF2B5EF4-FFF2-40B4-BE49-F238E27FC236}">
                <a16:creationId xmlns:a16="http://schemas.microsoft.com/office/drawing/2014/main" id="{B6764281-5288-FD4A-8D27-4DABE5074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8211" y="8493249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3">
            <a:extLst>
              <a:ext uri="{FF2B5EF4-FFF2-40B4-BE49-F238E27FC236}">
                <a16:creationId xmlns:a16="http://schemas.microsoft.com/office/drawing/2014/main" id="{0D23E8D9-847D-BF40-A6FF-4349D8B79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6636" y="8736340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4">
            <a:extLst>
              <a:ext uri="{FF2B5EF4-FFF2-40B4-BE49-F238E27FC236}">
                <a16:creationId xmlns:a16="http://schemas.microsoft.com/office/drawing/2014/main" id="{2E19BFF8-0D69-0C4D-9E3C-3E3EDF17B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3241" y="8493249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3">
            <a:extLst>
              <a:ext uri="{FF2B5EF4-FFF2-40B4-BE49-F238E27FC236}">
                <a16:creationId xmlns:a16="http://schemas.microsoft.com/office/drawing/2014/main" id="{CF18DA10-E862-194C-8FDF-AB5450B9A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5581" y="8736340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4">
            <a:extLst>
              <a:ext uri="{FF2B5EF4-FFF2-40B4-BE49-F238E27FC236}">
                <a16:creationId xmlns:a16="http://schemas.microsoft.com/office/drawing/2014/main" id="{BE549E0C-DBCC-0341-AF8E-4AD3237C1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2186" y="8493249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Freeform 3">
            <a:extLst>
              <a:ext uri="{FF2B5EF4-FFF2-40B4-BE49-F238E27FC236}">
                <a16:creationId xmlns:a16="http://schemas.microsoft.com/office/drawing/2014/main" id="{7C8D48E0-C7BD-5B45-8698-816D1B980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49" y="10032025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Freeform 4">
            <a:extLst>
              <a:ext uri="{FF2B5EF4-FFF2-40B4-BE49-F238E27FC236}">
                <a16:creationId xmlns:a16="http://schemas.microsoft.com/office/drawing/2014/main" id="{340272C6-1AA7-2A43-9C20-C69AB338F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554" y="9788934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Freeform 3">
            <a:extLst>
              <a:ext uri="{FF2B5EF4-FFF2-40B4-BE49-F238E27FC236}">
                <a16:creationId xmlns:a16="http://schemas.microsoft.com/office/drawing/2014/main" id="{D9F02BBC-150A-784C-9434-92B8A109F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673" y="10032025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Freeform 4">
            <a:extLst>
              <a:ext uri="{FF2B5EF4-FFF2-40B4-BE49-F238E27FC236}">
                <a16:creationId xmlns:a16="http://schemas.microsoft.com/office/drawing/2014/main" id="{831F5B5F-1A61-AF4B-BE09-27C59EF6B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1278" y="9788934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Freeform 3">
            <a:extLst>
              <a:ext uri="{FF2B5EF4-FFF2-40B4-BE49-F238E27FC236}">
                <a16:creationId xmlns:a16="http://schemas.microsoft.com/office/drawing/2014/main" id="{CDE240A8-B347-8B44-A10A-910E4055D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519" y="10032025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Freeform 4">
            <a:extLst>
              <a:ext uri="{FF2B5EF4-FFF2-40B4-BE49-F238E27FC236}">
                <a16:creationId xmlns:a16="http://schemas.microsoft.com/office/drawing/2014/main" id="{995187C6-4159-814A-A8F4-785D4F493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124" y="9788934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Freeform 3">
            <a:extLst>
              <a:ext uri="{FF2B5EF4-FFF2-40B4-BE49-F238E27FC236}">
                <a16:creationId xmlns:a16="http://schemas.microsoft.com/office/drawing/2014/main" id="{16FD6B72-CD18-D247-AFE7-8215FEFCE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341" y="10032025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Freeform 4">
            <a:extLst>
              <a:ext uri="{FF2B5EF4-FFF2-40B4-BE49-F238E27FC236}">
                <a16:creationId xmlns:a16="http://schemas.microsoft.com/office/drawing/2014/main" id="{768188D6-3DFF-5545-BE7D-EC53CC49D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946" y="9788934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Freeform 3">
            <a:extLst>
              <a:ext uri="{FF2B5EF4-FFF2-40B4-BE49-F238E27FC236}">
                <a16:creationId xmlns:a16="http://schemas.microsoft.com/office/drawing/2014/main" id="{062B7112-CD29-4F40-A336-15DEC32B2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935" y="10032025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Freeform 4">
            <a:extLst>
              <a:ext uri="{FF2B5EF4-FFF2-40B4-BE49-F238E27FC236}">
                <a16:creationId xmlns:a16="http://schemas.microsoft.com/office/drawing/2014/main" id="{8693C1F6-6B33-474F-AA86-E3F719B9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5540" y="9788934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Freeform 3">
            <a:extLst>
              <a:ext uri="{FF2B5EF4-FFF2-40B4-BE49-F238E27FC236}">
                <a16:creationId xmlns:a16="http://schemas.microsoft.com/office/drawing/2014/main" id="{6494B8DF-8EEE-814B-A2F7-B55430F1B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2660" y="10032025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Freeform 4">
            <a:extLst>
              <a:ext uri="{FF2B5EF4-FFF2-40B4-BE49-F238E27FC236}">
                <a16:creationId xmlns:a16="http://schemas.microsoft.com/office/drawing/2014/main" id="{1DF98760-AC55-D64A-AE70-2674B0ECC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9265" y="9788934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Freeform 3">
            <a:extLst>
              <a:ext uri="{FF2B5EF4-FFF2-40B4-BE49-F238E27FC236}">
                <a16:creationId xmlns:a16="http://schemas.microsoft.com/office/drawing/2014/main" id="{6665BBCC-F610-AB49-9821-D2F18C9E2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1606" y="10032025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Freeform 4">
            <a:extLst>
              <a:ext uri="{FF2B5EF4-FFF2-40B4-BE49-F238E27FC236}">
                <a16:creationId xmlns:a16="http://schemas.microsoft.com/office/drawing/2014/main" id="{67D44D6E-EC49-C641-9A36-3DF105CE1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8211" y="9788934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Freeform 3">
            <a:extLst>
              <a:ext uri="{FF2B5EF4-FFF2-40B4-BE49-F238E27FC236}">
                <a16:creationId xmlns:a16="http://schemas.microsoft.com/office/drawing/2014/main" id="{6AC14220-28C6-CA42-AA3B-8DFFABC75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6636" y="10032025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Freeform 4">
            <a:extLst>
              <a:ext uri="{FF2B5EF4-FFF2-40B4-BE49-F238E27FC236}">
                <a16:creationId xmlns:a16="http://schemas.microsoft.com/office/drawing/2014/main" id="{F42C585D-5B95-4445-BAAA-CE0AD65C1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3241" y="9788934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3">
            <a:extLst>
              <a:ext uri="{FF2B5EF4-FFF2-40B4-BE49-F238E27FC236}">
                <a16:creationId xmlns:a16="http://schemas.microsoft.com/office/drawing/2014/main" id="{C91380B5-E6C1-1848-BA3B-206B5B6D7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5581" y="10032025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Freeform 4">
            <a:extLst>
              <a:ext uri="{FF2B5EF4-FFF2-40B4-BE49-F238E27FC236}">
                <a16:creationId xmlns:a16="http://schemas.microsoft.com/office/drawing/2014/main" id="{D11FC78D-8713-444B-A2D3-8CBF4F5B0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2186" y="9788934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3">
            <a:extLst>
              <a:ext uri="{FF2B5EF4-FFF2-40B4-BE49-F238E27FC236}">
                <a16:creationId xmlns:a16="http://schemas.microsoft.com/office/drawing/2014/main" id="{EC7AC293-DE6C-464A-8D88-4CB7436CC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49" y="11352542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4">
            <a:extLst>
              <a:ext uri="{FF2B5EF4-FFF2-40B4-BE49-F238E27FC236}">
                <a16:creationId xmlns:a16="http://schemas.microsoft.com/office/drawing/2014/main" id="{3F7FE481-AF1E-1641-830B-697CC5EEE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554" y="11109451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3">
            <a:extLst>
              <a:ext uri="{FF2B5EF4-FFF2-40B4-BE49-F238E27FC236}">
                <a16:creationId xmlns:a16="http://schemas.microsoft.com/office/drawing/2014/main" id="{4B39D619-5FC2-E045-9E2E-6AE5BC47B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673" y="11352542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4">
            <a:extLst>
              <a:ext uri="{FF2B5EF4-FFF2-40B4-BE49-F238E27FC236}">
                <a16:creationId xmlns:a16="http://schemas.microsoft.com/office/drawing/2014/main" id="{66B749D2-1A46-EB46-BA3F-AD825FB94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1278" y="11109451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3">
            <a:extLst>
              <a:ext uri="{FF2B5EF4-FFF2-40B4-BE49-F238E27FC236}">
                <a16:creationId xmlns:a16="http://schemas.microsoft.com/office/drawing/2014/main" id="{6F0DC7E8-3114-C344-9852-B5BFE13AF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519" y="11352542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4">
            <a:extLst>
              <a:ext uri="{FF2B5EF4-FFF2-40B4-BE49-F238E27FC236}">
                <a16:creationId xmlns:a16="http://schemas.microsoft.com/office/drawing/2014/main" id="{C02BE429-F0C5-EC40-8293-70F4F7BA5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124" y="11109451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3">
            <a:extLst>
              <a:ext uri="{FF2B5EF4-FFF2-40B4-BE49-F238E27FC236}">
                <a16:creationId xmlns:a16="http://schemas.microsoft.com/office/drawing/2014/main" id="{9F044480-CCDE-D741-B590-88103E210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341" y="11352542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4">
            <a:extLst>
              <a:ext uri="{FF2B5EF4-FFF2-40B4-BE49-F238E27FC236}">
                <a16:creationId xmlns:a16="http://schemas.microsoft.com/office/drawing/2014/main" id="{BFE63898-3F7B-214D-9AE4-2BD019A36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946" y="11109451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3">
            <a:extLst>
              <a:ext uri="{FF2B5EF4-FFF2-40B4-BE49-F238E27FC236}">
                <a16:creationId xmlns:a16="http://schemas.microsoft.com/office/drawing/2014/main" id="{8BD94545-346B-FC46-8161-0267F328E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935" y="11352542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4">
            <a:extLst>
              <a:ext uri="{FF2B5EF4-FFF2-40B4-BE49-F238E27FC236}">
                <a16:creationId xmlns:a16="http://schemas.microsoft.com/office/drawing/2014/main" id="{5B716CC8-4449-754F-8A65-16379F38C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5540" y="11109451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3">
            <a:extLst>
              <a:ext uri="{FF2B5EF4-FFF2-40B4-BE49-F238E27FC236}">
                <a16:creationId xmlns:a16="http://schemas.microsoft.com/office/drawing/2014/main" id="{F8CE9B55-9015-E849-9DA1-98AEF7766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2660" y="11352542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4">
            <a:extLst>
              <a:ext uri="{FF2B5EF4-FFF2-40B4-BE49-F238E27FC236}">
                <a16:creationId xmlns:a16="http://schemas.microsoft.com/office/drawing/2014/main" id="{C79C9406-BC04-5148-B429-6359CDE39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9265" y="11109451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3">
            <a:extLst>
              <a:ext uri="{FF2B5EF4-FFF2-40B4-BE49-F238E27FC236}">
                <a16:creationId xmlns:a16="http://schemas.microsoft.com/office/drawing/2014/main" id="{6DA7FD3D-DE3C-EA43-82F4-B3BD6632B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1606" y="11352542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4">
            <a:extLst>
              <a:ext uri="{FF2B5EF4-FFF2-40B4-BE49-F238E27FC236}">
                <a16:creationId xmlns:a16="http://schemas.microsoft.com/office/drawing/2014/main" id="{3906AEC8-B5F1-C944-9609-45673138D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8211" y="11109451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3">
            <a:extLst>
              <a:ext uri="{FF2B5EF4-FFF2-40B4-BE49-F238E27FC236}">
                <a16:creationId xmlns:a16="http://schemas.microsoft.com/office/drawing/2014/main" id="{D6CBE6E6-BED4-E142-92D1-18D654D64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6636" y="11352542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4">
            <a:extLst>
              <a:ext uri="{FF2B5EF4-FFF2-40B4-BE49-F238E27FC236}">
                <a16:creationId xmlns:a16="http://schemas.microsoft.com/office/drawing/2014/main" id="{D890D103-18B5-1C4D-948D-5867E62F9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3241" y="11109451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3">
            <a:extLst>
              <a:ext uri="{FF2B5EF4-FFF2-40B4-BE49-F238E27FC236}">
                <a16:creationId xmlns:a16="http://schemas.microsoft.com/office/drawing/2014/main" id="{93033A1B-9B22-2245-B51C-B3F78C02C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5581" y="11352542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4">
            <a:extLst>
              <a:ext uri="{FF2B5EF4-FFF2-40B4-BE49-F238E27FC236}">
                <a16:creationId xmlns:a16="http://schemas.microsoft.com/office/drawing/2014/main" id="{BA033CBD-3676-6842-87A8-EBBDF336F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2186" y="11109451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Freeform 1">
            <a:extLst>
              <a:ext uri="{FF2B5EF4-FFF2-40B4-BE49-F238E27FC236}">
                <a16:creationId xmlns:a16="http://schemas.microsoft.com/office/drawing/2014/main" id="{038DA38F-CB76-A64A-B935-778AAC718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472" y="8735377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Freeform 2">
            <a:extLst>
              <a:ext uri="{FF2B5EF4-FFF2-40B4-BE49-F238E27FC236}">
                <a16:creationId xmlns:a16="http://schemas.microsoft.com/office/drawing/2014/main" id="{26DDDFD3-BF35-3C4A-BFA9-CEBF4CBB4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9289" y="8493249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Freeform 1">
            <a:extLst>
              <a:ext uri="{FF2B5EF4-FFF2-40B4-BE49-F238E27FC236}">
                <a16:creationId xmlns:a16="http://schemas.microsoft.com/office/drawing/2014/main" id="{209E8C82-F116-3644-B971-FC1827B9C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1196" y="8735377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Freeform 2">
            <a:extLst>
              <a:ext uri="{FF2B5EF4-FFF2-40B4-BE49-F238E27FC236}">
                <a16:creationId xmlns:a16="http://schemas.microsoft.com/office/drawing/2014/main" id="{7D93E484-0B6B-C741-82C0-F71B91111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3013" y="8493249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Freeform 1">
            <a:extLst>
              <a:ext uri="{FF2B5EF4-FFF2-40B4-BE49-F238E27FC236}">
                <a16:creationId xmlns:a16="http://schemas.microsoft.com/office/drawing/2014/main" id="{6A589F07-2FFB-8842-B33F-C5F245658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2042" y="8735377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Freeform 2">
            <a:extLst>
              <a:ext uri="{FF2B5EF4-FFF2-40B4-BE49-F238E27FC236}">
                <a16:creationId xmlns:a16="http://schemas.microsoft.com/office/drawing/2014/main" id="{59733EC9-3320-0E47-98FC-B5B13B6E9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3859" y="8493249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Freeform 1">
            <a:extLst>
              <a:ext uri="{FF2B5EF4-FFF2-40B4-BE49-F238E27FC236}">
                <a16:creationId xmlns:a16="http://schemas.microsoft.com/office/drawing/2014/main" id="{46C8BF9F-D90B-C347-A62E-A05638D09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864" y="8735377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Freeform 2">
            <a:extLst>
              <a:ext uri="{FF2B5EF4-FFF2-40B4-BE49-F238E27FC236}">
                <a16:creationId xmlns:a16="http://schemas.microsoft.com/office/drawing/2014/main" id="{E3ACD56A-8750-5343-8D25-2AC924D57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4681" y="8493249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1">
            <a:extLst>
              <a:ext uri="{FF2B5EF4-FFF2-40B4-BE49-F238E27FC236}">
                <a16:creationId xmlns:a16="http://schemas.microsoft.com/office/drawing/2014/main" id="{B81AFD5F-28DC-A040-9BF7-8F6B730FD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5458" y="8735377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Freeform 2">
            <a:extLst>
              <a:ext uri="{FF2B5EF4-FFF2-40B4-BE49-F238E27FC236}">
                <a16:creationId xmlns:a16="http://schemas.microsoft.com/office/drawing/2014/main" id="{BCFAAC1C-7C0B-C841-AC60-25E492C38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7275" y="8493249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Freeform 1">
            <a:extLst>
              <a:ext uri="{FF2B5EF4-FFF2-40B4-BE49-F238E27FC236}">
                <a16:creationId xmlns:a16="http://schemas.microsoft.com/office/drawing/2014/main" id="{709EC25C-C318-7E47-8166-2B0DEB051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9183" y="8735377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Freeform 2">
            <a:extLst>
              <a:ext uri="{FF2B5EF4-FFF2-40B4-BE49-F238E27FC236}">
                <a16:creationId xmlns:a16="http://schemas.microsoft.com/office/drawing/2014/main" id="{C753D3E4-4F14-DE4A-96DA-66A6F2CD4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1000" y="8493249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Freeform 1">
            <a:extLst>
              <a:ext uri="{FF2B5EF4-FFF2-40B4-BE49-F238E27FC236}">
                <a16:creationId xmlns:a16="http://schemas.microsoft.com/office/drawing/2014/main" id="{D3230A41-40FF-AE43-AF81-38C2F67F1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8128" y="8735377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Freeform 2">
            <a:extLst>
              <a:ext uri="{FF2B5EF4-FFF2-40B4-BE49-F238E27FC236}">
                <a16:creationId xmlns:a16="http://schemas.microsoft.com/office/drawing/2014/main" id="{2962E351-63CB-2843-A9C6-2CA2EBA8C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945" y="8493249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Freeform 1">
            <a:extLst>
              <a:ext uri="{FF2B5EF4-FFF2-40B4-BE49-F238E27FC236}">
                <a16:creationId xmlns:a16="http://schemas.microsoft.com/office/drawing/2014/main" id="{895E6DCB-7E48-F345-AB03-BA8AF80F4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4834" y="8735377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Freeform 2">
            <a:extLst>
              <a:ext uri="{FF2B5EF4-FFF2-40B4-BE49-F238E27FC236}">
                <a16:creationId xmlns:a16="http://schemas.microsoft.com/office/drawing/2014/main" id="{695BEAC0-0C1C-3745-9DDF-7A9A0EA72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6651" y="8493249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1">
            <a:extLst>
              <a:ext uri="{FF2B5EF4-FFF2-40B4-BE49-F238E27FC236}">
                <a16:creationId xmlns:a16="http://schemas.microsoft.com/office/drawing/2014/main" id="{9D1A7058-2BA2-9148-9926-D554EA74F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780" y="8735377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Freeform 2">
            <a:extLst>
              <a:ext uri="{FF2B5EF4-FFF2-40B4-BE49-F238E27FC236}">
                <a16:creationId xmlns:a16="http://schemas.microsoft.com/office/drawing/2014/main" id="{9AA8BF0F-0A2F-E64B-ADFD-89D7CBBAB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5597" y="8493249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1">
            <a:extLst>
              <a:ext uri="{FF2B5EF4-FFF2-40B4-BE49-F238E27FC236}">
                <a16:creationId xmlns:a16="http://schemas.microsoft.com/office/drawing/2014/main" id="{A73694F3-81CF-B848-A54C-17BB06FB9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472" y="10031062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Freeform 2">
            <a:extLst>
              <a:ext uri="{FF2B5EF4-FFF2-40B4-BE49-F238E27FC236}">
                <a16:creationId xmlns:a16="http://schemas.microsoft.com/office/drawing/2014/main" id="{D2F050FC-3AF9-F84F-ACFD-282379C58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9289" y="9788934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Freeform 1">
            <a:extLst>
              <a:ext uri="{FF2B5EF4-FFF2-40B4-BE49-F238E27FC236}">
                <a16:creationId xmlns:a16="http://schemas.microsoft.com/office/drawing/2014/main" id="{8E6298F4-0AA5-C04F-97EE-E4FC70B1B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1196" y="10031062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Freeform 2">
            <a:extLst>
              <a:ext uri="{FF2B5EF4-FFF2-40B4-BE49-F238E27FC236}">
                <a16:creationId xmlns:a16="http://schemas.microsoft.com/office/drawing/2014/main" id="{7B86EF49-2DAF-2F42-A7E1-27BE4BE09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3013" y="9788934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Freeform 1">
            <a:extLst>
              <a:ext uri="{FF2B5EF4-FFF2-40B4-BE49-F238E27FC236}">
                <a16:creationId xmlns:a16="http://schemas.microsoft.com/office/drawing/2014/main" id="{D4E3D99C-5BA6-8940-B11C-F130EDDD1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2042" y="10031062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Freeform 2">
            <a:extLst>
              <a:ext uri="{FF2B5EF4-FFF2-40B4-BE49-F238E27FC236}">
                <a16:creationId xmlns:a16="http://schemas.microsoft.com/office/drawing/2014/main" id="{B6F4E61E-9B52-B84C-B9F8-C592BA8AC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3859" y="9788934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6" name="Freeform 1">
            <a:extLst>
              <a:ext uri="{FF2B5EF4-FFF2-40B4-BE49-F238E27FC236}">
                <a16:creationId xmlns:a16="http://schemas.microsoft.com/office/drawing/2014/main" id="{C2EAAC12-E931-C948-A419-07CCA53E3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864" y="10031062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Freeform 2">
            <a:extLst>
              <a:ext uri="{FF2B5EF4-FFF2-40B4-BE49-F238E27FC236}">
                <a16:creationId xmlns:a16="http://schemas.microsoft.com/office/drawing/2014/main" id="{DFE859C7-883C-9A43-B639-6DF7B5BCF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4681" y="9788934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Freeform 1">
            <a:extLst>
              <a:ext uri="{FF2B5EF4-FFF2-40B4-BE49-F238E27FC236}">
                <a16:creationId xmlns:a16="http://schemas.microsoft.com/office/drawing/2014/main" id="{76C16324-7305-7A49-B987-B2CF85F87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5458" y="10031062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2">
            <a:extLst>
              <a:ext uri="{FF2B5EF4-FFF2-40B4-BE49-F238E27FC236}">
                <a16:creationId xmlns:a16="http://schemas.microsoft.com/office/drawing/2014/main" id="{4139D70C-F85E-0F40-9A62-8BA9CC07F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7275" y="9788934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Freeform 1">
            <a:extLst>
              <a:ext uri="{FF2B5EF4-FFF2-40B4-BE49-F238E27FC236}">
                <a16:creationId xmlns:a16="http://schemas.microsoft.com/office/drawing/2014/main" id="{B87B1384-FE28-4647-A3EA-206EDD382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9183" y="10031062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Freeform 2">
            <a:extLst>
              <a:ext uri="{FF2B5EF4-FFF2-40B4-BE49-F238E27FC236}">
                <a16:creationId xmlns:a16="http://schemas.microsoft.com/office/drawing/2014/main" id="{B738C375-581A-3A43-8AAC-F1EB2545B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1000" y="9788934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Freeform 1">
            <a:extLst>
              <a:ext uri="{FF2B5EF4-FFF2-40B4-BE49-F238E27FC236}">
                <a16:creationId xmlns:a16="http://schemas.microsoft.com/office/drawing/2014/main" id="{219A0069-5E0C-5542-BAC9-1523B53A7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8128" y="10031062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2">
            <a:extLst>
              <a:ext uri="{FF2B5EF4-FFF2-40B4-BE49-F238E27FC236}">
                <a16:creationId xmlns:a16="http://schemas.microsoft.com/office/drawing/2014/main" id="{41C56448-434B-D74C-8369-EE92F3432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945" y="9788934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Freeform 1">
            <a:extLst>
              <a:ext uri="{FF2B5EF4-FFF2-40B4-BE49-F238E27FC236}">
                <a16:creationId xmlns:a16="http://schemas.microsoft.com/office/drawing/2014/main" id="{A2158C6B-43ED-5448-9DB4-A791A894D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4834" y="10031062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Freeform 2">
            <a:extLst>
              <a:ext uri="{FF2B5EF4-FFF2-40B4-BE49-F238E27FC236}">
                <a16:creationId xmlns:a16="http://schemas.microsoft.com/office/drawing/2014/main" id="{90411168-8CAF-A946-A748-C28B26DB5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6651" y="9788934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Freeform 1">
            <a:extLst>
              <a:ext uri="{FF2B5EF4-FFF2-40B4-BE49-F238E27FC236}">
                <a16:creationId xmlns:a16="http://schemas.microsoft.com/office/drawing/2014/main" id="{724A9347-B2C8-6741-91A7-01F2CBA34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780" y="10031062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2">
            <a:extLst>
              <a:ext uri="{FF2B5EF4-FFF2-40B4-BE49-F238E27FC236}">
                <a16:creationId xmlns:a16="http://schemas.microsoft.com/office/drawing/2014/main" id="{D6990F75-C4D7-C748-B5F1-67FBC9819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5597" y="9788934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8" name="Freeform 1">
            <a:extLst>
              <a:ext uri="{FF2B5EF4-FFF2-40B4-BE49-F238E27FC236}">
                <a16:creationId xmlns:a16="http://schemas.microsoft.com/office/drawing/2014/main" id="{9DD2F7B4-D612-E04B-A26E-27967C4B7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472" y="11351579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" name="Freeform 2">
            <a:extLst>
              <a:ext uri="{FF2B5EF4-FFF2-40B4-BE49-F238E27FC236}">
                <a16:creationId xmlns:a16="http://schemas.microsoft.com/office/drawing/2014/main" id="{0EC3B1AA-4DF5-A64E-8862-105CB43ED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9289" y="11109451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" name="Freeform 1">
            <a:extLst>
              <a:ext uri="{FF2B5EF4-FFF2-40B4-BE49-F238E27FC236}">
                <a16:creationId xmlns:a16="http://schemas.microsoft.com/office/drawing/2014/main" id="{834AAA77-2547-F843-8342-0B262306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1196" y="11351579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7" name="Freeform 2">
            <a:extLst>
              <a:ext uri="{FF2B5EF4-FFF2-40B4-BE49-F238E27FC236}">
                <a16:creationId xmlns:a16="http://schemas.microsoft.com/office/drawing/2014/main" id="{8E6C56A6-8009-FF4D-9B7A-4EDEBB6FD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3013" y="11109451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" name="Freeform 1">
            <a:extLst>
              <a:ext uri="{FF2B5EF4-FFF2-40B4-BE49-F238E27FC236}">
                <a16:creationId xmlns:a16="http://schemas.microsoft.com/office/drawing/2014/main" id="{A9B392D4-2E48-AE42-AA6C-C92E353BB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2042" y="11351579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" name="Freeform 2">
            <a:extLst>
              <a:ext uri="{FF2B5EF4-FFF2-40B4-BE49-F238E27FC236}">
                <a16:creationId xmlns:a16="http://schemas.microsoft.com/office/drawing/2014/main" id="{6BAA77A8-389A-F146-B331-D4EEE8689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3859" y="11109451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" name="Freeform 1">
            <a:extLst>
              <a:ext uri="{FF2B5EF4-FFF2-40B4-BE49-F238E27FC236}">
                <a16:creationId xmlns:a16="http://schemas.microsoft.com/office/drawing/2014/main" id="{DDDA147C-0ECB-9942-8897-2645263F8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864" y="11351579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" name="Freeform 2">
            <a:extLst>
              <a:ext uri="{FF2B5EF4-FFF2-40B4-BE49-F238E27FC236}">
                <a16:creationId xmlns:a16="http://schemas.microsoft.com/office/drawing/2014/main" id="{22DDE0CB-F724-3A4C-97C1-B8EBAB3A3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4681" y="11109451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0" name="Freeform 1">
            <a:extLst>
              <a:ext uri="{FF2B5EF4-FFF2-40B4-BE49-F238E27FC236}">
                <a16:creationId xmlns:a16="http://schemas.microsoft.com/office/drawing/2014/main" id="{87A1F803-401A-0C4A-8BD9-8C48F31E9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5458" y="11351579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1" name="Freeform 2">
            <a:extLst>
              <a:ext uri="{FF2B5EF4-FFF2-40B4-BE49-F238E27FC236}">
                <a16:creationId xmlns:a16="http://schemas.microsoft.com/office/drawing/2014/main" id="{6C37B3C8-2870-CA49-AD05-96A82D7AF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7275" y="11109451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Freeform 1">
            <a:extLst>
              <a:ext uri="{FF2B5EF4-FFF2-40B4-BE49-F238E27FC236}">
                <a16:creationId xmlns:a16="http://schemas.microsoft.com/office/drawing/2014/main" id="{177E5E5E-CC96-9B4D-8F94-58EE21D6F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9183" y="11351579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Freeform 2">
            <a:extLst>
              <a:ext uri="{FF2B5EF4-FFF2-40B4-BE49-F238E27FC236}">
                <a16:creationId xmlns:a16="http://schemas.microsoft.com/office/drawing/2014/main" id="{F3E48F27-BEFD-2243-9010-68199EA3A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1000" y="11109451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Freeform 1">
            <a:extLst>
              <a:ext uri="{FF2B5EF4-FFF2-40B4-BE49-F238E27FC236}">
                <a16:creationId xmlns:a16="http://schemas.microsoft.com/office/drawing/2014/main" id="{6ED46E91-1213-2145-B904-354B78451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8128" y="11351579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Freeform 2">
            <a:extLst>
              <a:ext uri="{FF2B5EF4-FFF2-40B4-BE49-F238E27FC236}">
                <a16:creationId xmlns:a16="http://schemas.microsoft.com/office/drawing/2014/main" id="{4C3D7136-A180-DC4D-A2CE-D332A95FD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945" y="11109451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Freeform 1">
            <a:extLst>
              <a:ext uri="{FF2B5EF4-FFF2-40B4-BE49-F238E27FC236}">
                <a16:creationId xmlns:a16="http://schemas.microsoft.com/office/drawing/2014/main" id="{2535BFDF-3DF2-F944-ACE7-B62763731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4834" y="11351579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Freeform 2">
            <a:extLst>
              <a:ext uri="{FF2B5EF4-FFF2-40B4-BE49-F238E27FC236}">
                <a16:creationId xmlns:a16="http://schemas.microsoft.com/office/drawing/2014/main" id="{AE8BEE41-FD36-F543-9C68-100E9034A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6651" y="11109451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Freeform 1">
            <a:extLst>
              <a:ext uri="{FF2B5EF4-FFF2-40B4-BE49-F238E27FC236}">
                <a16:creationId xmlns:a16="http://schemas.microsoft.com/office/drawing/2014/main" id="{2A4AA363-C8DC-7445-9DDE-CAAB41454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780" y="11351579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Freeform 2">
            <a:extLst>
              <a:ext uri="{FF2B5EF4-FFF2-40B4-BE49-F238E27FC236}">
                <a16:creationId xmlns:a16="http://schemas.microsoft.com/office/drawing/2014/main" id="{E6A9D666-523A-8F4B-8057-A980A4E13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5597" y="11109451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1" name="Freeform 1">
            <a:extLst>
              <a:ext uri="{FF2B5EF4-FFF2-40B4-BE49-F238E27FC236}">
                <a16:creationId xmlns:a16="http://schemas.microsoft.com/office/drawing/2014/main" id="{80B99F44-E76D-444B-8F5B-BDABD8017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7854" y="8735377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2" name="Freeform 2">
            <a:extLst>
              <a:ext uri="{FF2B5EF4-FFF2-40B4-BE49-F238E27FC236}">
                <a16:creationId xmlns:a16="http://schemas.microsoft.com/office/drawing/2014/main" id="{3C30A9DB-8291-654D-A323-F2AE6F44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9671" y="8493249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Freeform 1">
            <a:extLst>
              <a:ext uri="{FF2B5EF4-FFF2-40B4-BE49-F238E27FC236}">
                <a16:creationId xmlns:a16="http://schemas.microsoft.com/office/drawing/2014/main" id="{80F2C253-DC08-7848-8D82-4A6D5BD59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0448" y="8735377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" name="Freeform 2">
            <a:extLst>
              <a:ext uri="{FF2B5EF4-FFF2-40B4-BE49-F238E27FC236}">
                <a16:creationId xmlns:a16="http://schemas.microsoft.com/office/drawing/2014/main" id="{7A79F458-D3B1-6F46-9A9B-4B46C6327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2265" y="8493249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1">
            <a:extLst>
              <a:ext uri="{FF2B5EF4-FFF2-40B4-BE49-F238E27FC236}">
                <a16:creationId xmlns:a16="http://schemas.microsoft.com/office/drawing/2014/main" id="{19691706-7B39-E84A-A721-9B92E9236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4173" y="8735377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2">
            <a:extLst>
              <a:ext uri="{FF2B5EF4-FFF2-40B4-BE49-F238E27FC236}">
                <a16:creationId xmlns:a16="http://schemas.microsoft.com/office/drawing/2014/main" id="{4A143093-80A9-C646-94A2-035627645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5990" y="8493249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1">
            <a:extLst>
              <a:ext uri="{FF2B5EF4-FFF2-40B4-BE49-F238E27FC236}">
                <a16:creationId xmlns:a16="http://schemas.microsoft.com/office/drawing/2014/main" id="{B041B0C4-3617-5844-B5B1-6C271B920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3118" y="8735377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2">
            <a:extLst>
              <a:ext uri="{FF2B5EF4-FFF2-40B4-BE49-F238E27FC236}">
                <a16:creationId xmlns:a16="http://schemas.microsoft.com/office/drawing/2014/main" id="{5AAAA3F0-45EF-6A45-9241-07D706544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4935" y="8493249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1">
            <a:extLst>
              <a:ext uri="{FF2B5EF4-FFF2-40B4-BE49-F238E27FC236}">
                <a16:creationId xmlns:a16="http://schemas.microsoft.com/office/drawing/2014/main" id="{2A1118A0-F675-D046-A37C-DDD60A9A9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9824" y="8735377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2">
            <a:extLst>
              <a:ext uri="{FF2B5EF4-FFF2-40B4-BE49-F238E27FC236}">
                <a16:creationId xmlns:a16="http://schemas.microsoft.com/office/drawing/2014/main" id="{71588A24-20DA-2941-B1FD-AE10958B9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1641" y="8493249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" name="Freeform 1">
            <a:extLst>
              <a:ext uri="{FF2B5EF4-FFF2-40B4-BE49-F238E27FC236}">
                <a16:creationId xmlns:a16="http://schemas.microsoft.com/office/drawing/2014/main" id="{67FB7410-DD5B-3747-A56C-7CDA8EB51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8770" y="8735377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7" name="Freeform 2">
            <a:extLst>
              <a:ext uri="{FF2B5EF4-FFF2-40B4-BE49-F238E27FC236}">
                <a16:creationId xmlns:a16="http://schemas.microsoft.com/office/drawing/2014/main" id="{AEF823ED-882D-CF43-A529-197293160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0587" y="8493249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9" name="Freeform 1">
            <a:extLst>
              <a:ext uri="{FF2B5EF4-FFF2-40B4-BE49-F238E27FC236}">
                <a16:creationId xmlns:a16="http://schemas.microsoft.com/office/drawing/2014/main" id="{CBF43ADE-54CC-0B4F-9252-431C7B3EA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7854" y="10031062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Freeform 2">
            <a:extLst>
              <a:ext uri="{FF2B5EF4-FFF2-40B4-BE49-F238E27FC236}">
                <a16:creationId xmlns:a16="http://schemas.microsoft.com/office/drawing/2014/main" id="{5E5F9591-F4F9-4547-9896-0A1FFD9FB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9671" y="9788934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2" name="Freeform 1">
            <a:extLst>
              <a:ext uri="{FF2B5EF4-FFF2-40B4-BE49-F238E27FC236}">
                <a16:creationId xmlns:a16="http://schemas.microsoft.com/office/drawing/2014/main" id="{65F378DC-8E36-E140-B8F5-4FEBAA4D3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0448" y="10031062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" name="Freeform 2">
            <a:extLst>
              <a:ext uri="{FF2B5EF4-FFF2-40B4-BE49-F238E27FC236}">
                <a16:creationId xmlns:a16="http://schemas.microsoft.com/office/drawing/2014/main" id="{8B7707E1-FA18-AE45-862A-AFF398741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2265" y="9788934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5" name="Freeform 1">
            <a:extLst>
              <a:ext uri="{FF2B5EF4-FFF2-40B4-BE49-F238E27FC236}">
                <a16:creationId xmlns:a16="http://schemas.microsoft.com/office/drawing/2014/main" id="{5817630C-4260-4841-AE5D-D9DDEC40E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4173" y="10031062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" name="Freeform 2">
            <a:extLst>
              <a:ext uri="{FF2B5EF4-FFF2-40B4-BE49-F238E27FC236}">
                <a16:creationId xmlns:a16="http://schemas.microsoft.com/office/drawing/2014/main" id="{21FC3BF0-1311-9B4E-BE26-5AB0E5A48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5990" y="9788934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8" name="Freeform 1">
            <a:extLst>
              <a:ext uri="{FF2B5EF4-FFF2-40B4-BE49-F238E27FC236}">
                <a16:creationId xmlns:a16="http://schemas.microsoft.com/office/drawing/2014/main" id="{B37FA03B-6351-1F43-B7CC-55E34B3A3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3118" y="10031062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9" name="Freeform 2">
            <a:extLst>
              <a:ext uri="{FF2B5EF4-FFF2-40B4-BE49-F238E27FC236}">
                <a16:creationId xmlns:a16="http://schemas.microsoft.com/office/drawing/2014/main" id="{EBC020E5-0A8D-7A46-AD2B-158183EBD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4935" y="9788934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1">
            <a:extLst>
              <a:ext uri="{FF2B5EF4-FFF2-40B4-BE49-F238E27FC236}">
                <a16:creationId xmlns:a16="http://schemas.microsoft.com/office/drawing/2014/main" id="{E1D811AF-86A0-3E49-8C84-0A04C95E1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9824" y="10031062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Freeform 2">
            <a:extLst>
              <a:ext uri="{FF2B5EF4-FFF2-40B4-BE49-F238E27FC236}">
                <a16:creationId xmlns:a16="http://schemas.microsoft.com/office/drawing/2014/main" id="{7F432181-545A-0D48-BCD4-C614DD828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1641" y="9788934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1">
            <a:extLst>
              <a:ext uri="{FF2B5EF4-FFF2-40B4-BE49-F238E27FC236}">
                <a16:creationId xmlns:a16="http://schemas.microsoft.com/office/drawing/2014/main" id="{3F77EBF1-C07E-1840-81AF-65FFCD150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8770" y="10031062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2">
            <a:extLst>
              <a:ext uri="{FF2B5EF4-FFF2-40B4-BE49-F238E27FC236}">
                <a16:creationId xmlns:a16="http://schemas.microsoft.com/office/drawing/2014/main" id="{AE9D6CD1-3B10-E149-B483-24273D912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0587" y="9788934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1">
            <a:extLst>
              <a:ext uri="{FF2B5EF4-FFF2-40B4-BE49-F238E27FC236}">
                <a16:creationId xmlns:a16="http://schemas.microsoft.com/office/drawing/2014/main" id="{4D8169D9-8467-5347-BBC4-BB87DBE3F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7854" y="11351579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">
            <a:extLst>
              <a:ext uri="{FF2B5EF4-FFF2-40B4-BE49-F238E27FC236}">
                <a16:creationId xmlns:a16="http://schemas.microsoft.com/office/drawing/2014/main" id="{DEA66B8D-7761-0644-889E-84323F70D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9671" y="11109451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0" name="Freeform 1">
            <a:extLst>
              <a:ext uri="{FF2B5EF4-FFF2-40B4-BE49-F238E27FC236}">
                <a16:creationId xmlns:a16="http://schemas.microsoft.com/office/drawing/2014/main" id="{4DEBB756-B11C-D841-B72F-2DD34284E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0448" y="11351579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2">
            <a:extLst>
              <a:ext uri="{FF2B5EF4-FFF2-40B4-BE49-F238E27FC236}">
                <a16:creationId xmlns:a16="http://schemas.microsoft.com/office/drawing/2014/main" id="{F43C5F3E-BDFF-0A43-849B-F0F0839D6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2265" y="11109451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1">
            <a:extLst>
              <a:ext uri="{FF2B5EF4-FFF2-40B4-BE49-F238E27FC236}">
                <a16:creationId xmlns:a16="http://schemas.microsoft.com/office/drawing/2014/main" id="{FD6D09B3-DBFF-444D-B40E-46ED0BE53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4173" y="11351579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">
            <a:extLst>
              <a:ext uri="{FF2B5EF4-FFF2-40B4-BE49-F238E27FC236}">
                <a16:creationId xmlns:a16="http://schemas.microsoft.com/office/drawing/2014/main" id="{BBFC93BC-FD30-624D-B534-ADFF70663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5990" y="11109451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1">
            <a:extLst>
              <a:ext uri="{FF2B5EF4-FFF2-40B4-BE49-F238E27FC236}">
                <a16:creationId xmlns:a16="http://schemas.microsoft.com/office/drawing/2014/main" id="{AC74EBDB-D4C8-5246-98A2-BE6D51431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3118" y="11351579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">
            <a:extLst>
              <a:ext uri="{FF2B5EF4-FFF2-40B4-BE49-F238E27FC236}">
                <a16:creationId xmlns:a16="http://schemas.microsoft.com/office/drawing/2014/main" id="{9C40B41F-8F43-814F-AB1C-893EFB21F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4935" y="11109451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1">
            <a:extLst>
              <a:ext uri="{FF2B5EF4-FFF2-40B4-BE49-F238E27FC236}">
                <a16:creationId xmlns:a16="http://schemas.microsoft.com/office/drawing/2014/main" id="{50C71239-530B-B24E-AA8E-1B7559381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9824" y="11351579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Freeform 2">
            <a:extLst>
              <a:ext uri="{FF2B5EF4-FFF2-40B4-BE49-F238E27FC236}">
                <a16:creationId xmlns:a16="http://schemas.microsoft.com/office/drawing/2014/main" id="{A9021FD5-664B-074F-ACBA-499C99F25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1641" y="11109451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2" name="Freeform 1">
            <a:extLst>
              <a:ext uri="{FF2B5EF4-FFF2-40B4-BE49-F238E27FC236}">
                <a16:creationId xmlns:a16="http://schemas.microsoft.com/office/drawing/2014/main" id="{9B05424C-FBBF-A54C-873F-D60E60C65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8770" y="11351579"/>
            <a:ext cx="547637" cy="880871"/>
          </a:xfrm>
          <a:custGeom>
            <a:avLst/>
            <a:gdLst>
              <a:gd name="T0" fmla="*/ 2437 w 4876"/>
              <a:gd name="T1" fmla="*/ 0 h 7844"/>
              <a:gd name="T2" fmla="*/ 2437 w 4876"/>
              <a:gd name="T3" fmla="*/ 0 h 7844"/>
              <a:gd name="T4" fmla="*/ 1281 w 4876"/>
              <a:gd name="T5" fmla="*/ 407 h 7844"/>
              <a:gd name="T6" fmla="*/ 1218 w 4876"/>
              <a:gd name="T7" fmla="*/ 500 h 7844"/>
              <a:gd name="T8" fmla="*/ 62 w 4876"/>
              <a:gd name="T9" fmla="*/ 3312 h 7844"/>
              <a:gd name="T10" fmla="*/ 250 w 4876"/>
              <a:gd name="T11" fmla="*/ 3781 h 7844"/>
              <a:gd name="T12" fmla="*/ 406 w 4876"/>
              <a:gd name="T13" fmla="*/ 3812 h 7844"/>
              <a:gd name="T14" fmla="*/ 718 w 4876"/>
              <a:gd name="T15" fmla="*/ 3562 h 7844"/>
              <a:gd name="T16" fmla="*/ 1343 w 4876"/>
              <a:gd name="T17" fmla="*/ 2063 h 7844"/>
              <a:gd name="T18" fmla="*/ 1406 w 4876"/>
              <a:gd name="T19" fmla="*/ 3749 h 7844"/>
              <a:gd name="T20" fmla="*/ 1437 w 4876"/>
              <a:gd name="T21" fmla="*/ 4062 h 7844"/>
              <a:gd name="T22" fmla="*/ 1218 w 4876"/>
              <a:gd name="T23" fmla="*/ 7343 h 7844"/>
              <a:gd name="T24" fmla="*/ 1625 w 4876"/>
              <a:gd name="T25" fmla="*/ 7843 h 7844"/>
              <a:gd name="T26" fmla="*/ 1656 w 4876"/>
              <a:gd name="T27" fmla="*/ 7843 h 7844"/>
              <a:gd name="T28" fmla="*/ 2125 w 4876"/>
              <a:gd name="T29" fmla="*/ 7406 h 7844"/>
              <a:gd name="T30" fmla="*/ 2312 w 4876"/>
              <a:gd name="T31" fmla="*/ 4218 h 7844"/>
              <a:gd name="T32" fmla="*/ 2437 w 4876"/>
              <a:gd name="T33" fmla="*/ 4062 h 7844"/>
              <a:gd name="T34" fmla="*/ 2562 w 4876"/>
              <a:gd name="T35" fmla="*/ 4218 h 7844"/>
              <a:gd name="T36" fmla="*/ 2718 w 4876"/>
              <a:gd name="T37" fmla="*/ 7406 h 7844"/>
              <a:gd name="T38" fmla="*/ 3187 w 4876"/>
              <a:gd name="T39" fmla="*/ 7843 h 7844"/>
              <a:gd name="T40" fmla="*/ 3218 w 4876"/>
              <a:gd name="T41" fmla="*/ 7843 h 7844"/>
              <a:gd name="T42" fmla="*/ 3656 w 4876"/>
              <a:gd name="T43" fmla="*/ 7343 h 7844"/>
              <a:gd name="T44" fmla="*/ 3437 w 4876"/>
              <a:gd name="T45" fmla="*/ 4062 h 7844"/>
              <a:gd name="T46" fmla="*/ 3437 w 4876"/>
              <a:gd name="T47" fmla="*/ 3749 h 7844"/>
              <a:gd name="T48" fmla="*/ 3500 w 4876"/>
              <a:gd name="T49" fmla="*/ 2063 h 7844"/>
              <a:gd name="T50" fmla="*/ 4125 w 4876"/>
              <a:gd name="T51" fmla="*/ 3562 h 7844"/>
              <a:gd name="T52" fmla="*/ 4468 w 4876"/>
              <a:gd name="T53" fmla="*/ 3812 h 7844"/>
              <a:gd name="T54" fmla="*/ 4593 w 4876"/>
              <a:gd name="T55" fmla="*/ 3781 h 7844"/>
              <a:gd name="T56" fmla="*/ 4781 w 4876"/>
              <a:gd name="T57" fmla="*/ 3312 h 7844"/>
              <a:gd name="T58" fmla="*/ 3656 w 4876"/>
              <a:gd name="T59" fmla="*/ 500 h 7844"/>
              <a:gd name="T60" fmla="*/ 3562 w 4876"/>
              <a:gd name="T61" fmla="*/ 407 h 7844"/>
              <a:gd name="T62" fmla="*/ 2437 w 4876"/>
              <a:gd name="T63" fmla="*/ 0 h 7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76" h="7844">
                <a:moveTo>
                  <a:pt x="2437" y="0"/>
                </a:moveTo>
                <a:lnTo>
                  <a:pt x="2437" y="0"/>
                </a:lnTo>
                <a:cubicBezTo>
                  <a:pt x="1531" y="0"/>
                  <a:pt x="1281" y="407"/>
                  <a:pt x="1281" y="407"/>
                </a:cubicBezTo>
                <a:cubicBezTo>
                  <a:pt x="1250" y="438"/>
                  <a:pt x="1218" y="469"/>
                  <a:pt x="1218" y="500"/>
                </a:cubicBezTo>
                <a:cubicBezTo>
                  <a:pt x="62" y="3312"/>
                  <a:pt x="62" y="3312"/>
                  <a:pt x="62" y="3312"/>
                </a:cubicBezTo>
                <a:cubicBezTo>
                  <a:pt x="0" y="3499"/>
                  <a:pt x="62" y="3687"/>
                  <a:pt x="250" y="3781"/>
                </a:cubicBezTo>
                <a:cubicBezTo>
                  <a:pt x="312" y="3781"/>
                  <a:pt x="343" y="3812"/>
                  <a:pt x="406" y="3812"/>
                </a:cubicBezTo>
                <a:cubicBezTo>
                  <a:pt x="531" y="3812"/>
                  <a:pt x="656" y="3718"/>
                  <a:pt x="718" y="3562"/>
                </a:cubicBezTo>
                <a:cubicBezTo>
                  <a:pt x="1343" y="2063"/>
                  <a:pt x="1343" y="2063"/>
                  <a:pt x="1343" y="2063"/>
                </a:cubicBezTo>
                <a:cubicBezTo>
                  <a:pt x="1406" y="3749"/>
                  <a:pt x="1406" y="3749"/>
                  <a:pt x="1406" y="3749"/>
                </a:cubicBezTo>
                <a:cubicBezTo>
                  <a:pt x="1437" y="4062"/>
                  <a:pt x="1437" y="4062"/>
                  <a:pt x="1437" y="4062"/>
                </a:cubicBezTo>
                <a:cubicBezTo>
                  <a:pt x="1218" y="7343"/>
                  <a:pt x="1218" y="7343"/>
                  <a:pt x="1218" y="7343"/>
                </a:cubicBezTo>
                <a:cubicBezTo>
                  <a:pt x="1187" y="7593"/>
                  <a:pt x="1375" y="7812"/>
                  <a:pt x="1625" y="7843"/>
                </a:cubicBezTo>
                <a:cubicBezTo>
                  <a:pt x="1656" y="7843"/>
                  <a:pt x="1656" y="7843"/>
                  <a:pt x="1656" y="7843"/>
                </a:cubicBezTo>
                <a:cubicBezTo>
                  <a:pt x="1906" y="7843"/>
                  <a:pt x="2093" y="7656"/>
                  <a:pt x="2125" y="7406"/>
                </a:cubicBezTo>
                <a:cubicBezTo>
                  <a:pt x="2312" y="4218"/>
                  <a:pt x="2312" y="4218"/>
                  <a:pt x="2312" y="4218"/>
                </a:cubicBezTo>
                <a:cubicBezTo>
                  <a:pt x="2312" y="4218"/>
                  <a:pt x="2312" y="4062"/>
                  <a:pt x="2437" y="4062"/>
                </a:cubicBezTo>
                <a:cubicBezTo>
                  <a:pt x="2562" y="4062"/>
                  <a:pt x="2562" y="4218"/>
                  <a:pt x="2562" y="4218"/>
                </a:cubicBezTo>
                <a:cubicBezTo>
                  <a:pt x="2718" y="7406"/>
                  <a:pt x="2718" y="7406"/>
                  <a:pt x="2718" y="7406"/>
                </a:cubicBezTo>
                <a:cubicBezTo>
                  <a:pt x="2750" y="7656"/>
                  <a:pt x="2937" y="7843"/>
                  <a:pt x="3187" y="7843"/>
                </a:cubicBezTo>
                <a:lnTo>
                  <a:pt x="3218" y="7843"/>
                </a:lnTo>
                <a:cubicBezTo>
                  <a:pt x="3468" y="7812"/>
                  <a:pt x="3656" y="7593"/>
                  <a:pt x="3656" y="7343"/>
                </a:cubicBezTo>
                <a:cubicBezTo>
                  <a:pt x="3437" y="4062"/>
                  <a:pt x="3437" y="4062"/>
                  <a:pt x="3437" y="4062"/>
                </a:cubicBezTo>
                <a:cubicBezTo>
                  <a:pt x="3437" y="3749"/>
                  <a:pt x="3437" y="3749"/>
                  <a:pt x="3437" y="3749"/>
                </a:cubicBezTo>
                <a:cubicBezTo>
                  <a:pt x="3500" y="2063"/>
                  <a:pt x="3500" y="2063"/>
                  <a:pt x="3500" y="2063"/>
                </a:cubicBezTo>
                <a:cubicBezTo>
                  <a:pt x="4125" y="3562"/>
                  <a:pt x="4125" y="3562"/>
                  <a:pt x="4125" y="3562"/>
                </a:cubicBezTo>
                <a:cubicBezTo>
                  <a:pt x="4187" y="3718"/>
                  <a:pt x="4312" y="3812"/>
                  <a:pt x="4468" y="3812"/>
                </a:cubicBezTo>
                <a:cubicBezTo>
                  <a:pt x="4500" y="3812"/>
                  <a:pt x="4562" y="3781"/>
                  <a:pt x="4593" y="3781"/>
                </a:cubicBezTo>
                <a:cubicBezTo>
                  <a:pt x="4781" y="3687"/>
                  <a:pt x="4875" y="3499"/>
                  <a:pt x="4781" y="3312"/>
                </a:cubicBezTo>
                <a:cubicBezTo>
                  <a:pt x="3656" y="500"/>
                  <a:pt x="3656" y="500"/>
                  <a:pt x="3656" y="500"/>
                </a:cubicBezTo>
                <a:cubicBezTo>
                  <a:pt x="3625" y="469"/>
                  <a:pt x="3593" y="438"/>
                  <a:pt x="3562" y="407"/>
                </a:cubicBezTo>
                <a:cubicBezTo>
                  <a:pt x="3562" y="407"/>
                  <a:pt x="3312" y="0"/>
                  <a:pt x="2437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">
            <a:extLst>
              <a:ext uri="{FF2B5EF4-FFF2-40B4-BE49-F238E27FC236}">
                <a16:creationId xmlns:a16="http://schemas.microsoft.com/office/drawing/2014/main" id="{B576F5F3-0744-0247-AE74-1F514ED96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0587" y="11109451"/>
            <a:ext cx="200041" cy="200040"/>
          </a:xfrm>
          <a:custGeom>
            <a:avLst/>
            <a:gdLst>
              <a:gd name="T0" fmla="*/ 906 w 1782"/>
              <a:gd name="T1" fmla="*/ 0 h 1782"/>
              <a:gd name="T2" fmla="*/ 906 w 1782"/>
              <a:gd name="T3" fmla="*/ 0 h 1782"/>
              <a:gd name="T4" fmla="*/ 0 w 1782"/>
              <a:gd name="T5" fmla="*/ 906 h 1782"/>
              <a:gd name="T6" fmla="*/ 906 w 1782"/>
              <a:gd name="T7" fmla="*/ 1781 h 1782"/>
              <a:gd name="T8" fmla="*/ 1781 w 1782"/>
              <a:gd name="T9" fmla="*/ 906 h 1782"/>
              <a:gd name="T10" fmla="*/ 906 w 1782"/>
              <a:gd name="T11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2" h="1782">
                <a:moveTo>
                  <a:pt x="906" y="0"/>
                </a:moveTo>
                <a:lnTo>
                  <a:pt x="906" y="0"/>
                </a:lnTo>
                <a:cubicBezTo>
                  <a:pt x="406" y="0"/>
                  <a:pt x="0" y="406"/>
                  <a:pt x="0" y="906"/>
                </a:cubicBezTo>
                <a:cubicBezTo>
                  <a:pt x="0" y="1406"/>
                  <a:pt x="406" y="1781"/>
                  <a:pt x="906" y="1781"/>
                </a:cubicBezTo>
                <a:cubicBezTo>
                  <a:pt x="1375" y="1781"/>
                  <a:pt x="1781" y="1406"/>
                  <a:pt x="1781" y="906"/>
                </a:cubicBezTo>
                <a:cubicBezTo>
                  <a:pt x="1781" y="406"/>
                  <a:pt x="1375" y="0"/>
                  <a:pt x="906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3">
            <a:extLst>
              <a:ext uri="{FF2B5EF4-FFF2-40B4-BE49-F238E27FC236}">
                <a16:creationId xmlns:a16="http://schemas.microsoft.com/office/drawing/2014/main" id="{480E7343-4037-A645-A962-EE193B330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89" y="8736340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4">
            <a:extLst>
              <a:ext uri="{FF2B5EF4-FFF2-40B4-BE49-F238E27FC236}">
                <a16:creationId xmlns:a16="http://schemas.microsoft.com/office/drawing/2014/main" id="{C7B4598B-85F5-5142-8B21-298A0C026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794" y="8493249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3">
            <a:extLst>
              <a:ext uri="{FF2B5EF4-FFF2-40B4-BE49-F238E27FC236}">
                <a16:creationId xmlns:a16="http://schemas.microsoft.com/office/drawing/2014/main" id="{F52C991D-6A84-DD49-AB2B-053E62CB9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913" y="8736340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4">
            <a:extLst>
              <a:ext uri="{FF2B5EF4-FFF2-40B4-BE49-F238E27FC236}">
                <a16:creationId xmlns:a16="http://schemas.microsoft.com/office/drawing/2014/main" id="{90B04ECB-24A0-0D44-9860-095C671CC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518" y="8493249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3">
            <a:extLst>
              <a:ext uri="{FF2B5EF4-FFF2-40B4-BE49-F238E27FC236}">
                <a16:creationId xmlns:a16="http://schemas.microsoft.com/office/drawing/2014/main" id="{23F20A81-F7FD-A747-BB3D-69B0BD508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759" y="8736340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4">
            <a:extLst>
              <a:ext uri="{FF2B5EF4-FFF2-40B4-BE49-F238E27FC236}">
                <a16:creationId xmlns:a16="http://schemas.microsoft.com/office/drawing/2014/main" id="{D765CF88-F0E8-004B-B342-55BF156DF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64" y="8493249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3">
            <a:extLst>
              <a:ext uri="{FF2B5EF4-FFF2-40B4-BE49-F238E27FC236}">
                <a16:creationId xmlns:a16="http://schemas.microsoft.com/office/drawing/2014/main" id="{B58856C9-2EA8-5841-BF5D-A982966FC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6581" y="8736340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" name="Freeform 4">
            <a:extLst>
              <a:ext uri="{FF2B5EF4-FFF2-40B4-BE49-F238E27FC236}">
                <a16:creationId xmlns:a16="http://schemas.microsoft.com/office/drawing/2014/main" id="{13828EE9-68A4-3948-A9C6-95A246D86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186" y="8493249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" name="Freeform 3">
            <a:extLst>
              <a:ext uri="{FF2B5EF4-FFF2-40B4-BE49-F238E27FC236}">
                <a16:creationId xmlns:a16="http://schemas.microsoft.com/office/drawing/2014/main" id="{47D49261-0B20-574A-9A02-6178697FF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175" y="8736340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Freeform 4">
            <a:extLst>
              <a:ext uri="{FF2B5EF4-FFF2-40B4-BE49-F238E27FC236}">
                <a16:creationId xmlns:a16="http://schemas.microsoft.com/office/drawing/2014/main" id="{9F038200-340B-EB40-9238-6AE3084A1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780" y="8493249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" name="Freeform 3">
            <a:extLst>
              <a:ext uri="{FF2B5EF4-FFF2-40B4-BE49-F238E27FC236}">
                <a16:creationId xmlns:a16="http://schemas.microsoft.com/office/drawing/2014/main" id="{B551AA93-56D3-F448-90DF-CC721B1CF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900" y="8736340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" name="Freeform 4">
            <a:extLst>
              <a:ext uri="{FF2B5EF4-FFF2-40B4-BE49-F238E27FC236}">
                <a16:creationId xmlns:a16="http://schemas.microsoft.com/office/drawing/2014/main" id="{7E141138-6CCD-9047-9C4A-9FBF3A451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505" y="8493249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" name="Freeform 3">
            <a:extLst>
              <a:ext uri="{FF2B5EF4-FFF2-40B4-BE49-F238E27FC236}">
                <a16:creationId xmlns:a16="http://schemas.microsoft.com/office/drawing/2014/main" id="{A296A1E1-7287-694A-938D-B07541726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89" y="10032025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Freeform 4">
            <a:extLst>
              <a:ext uri="{FF2B5EF4-FFF2-40B4-BE49-F238E27FC236}">
                <a16:creationId xmlns:a16="http://schemas.microsoft.com/office/drawing/2014/main" id="{BC7B997F-B885-B548-A4F7-120D047AF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794" y="9788934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" name="Freeform 3">
            <a:extLst>
              <a:ext uri="{FF2B5EF4-FFF2-40B4-BE49-F238E27FC236}">
                <a16:creationId xmlns:a16="http://schemas.microsoft.com/office/drawing/2014/main" id="{E1ACD681-3069-7340-8D46-CD171C4B0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913" y="10032025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" name="Freeform 4">
            <a:extLst>
              <a:ext uri="{FF2B5EF4-FFF2-40B4-BE49-F238E27FC236}">
                <a16:creationId xmlns:a16="http://schemas.microsoft.com/office/drawing/2014/main" id="{21F5E566-0096-844F-9F59-7104ECBE1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518" y="9788934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" name="Freeform 3">
            <a:extLst>
              <a:ext uri="{FF2B5EF4-FFF2-40B4-BE49-F238E27FC236}">
                <a16:creationId xmlns:a16="http://schemas.microsoft.com/office/drawing/2014/main" id="{0CBA0295-173C-3644-85AC-8A6C3AD1F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759" y="10032025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" name="Freeform 4">
            <a:extLst>
              <a:ext uri="{FF2B5EF4-FFF2-40B4-BE49-F238E27FC236}">
                <a16:creationId xmlns:a16="http://schemas.microsoft.com/office/drawing/2014/main" id="{23D53FB3-3BA3-0448-A979-2D662470A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64" y="9788934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2" name="Freeform 3">
            <a:extLst>
              <a:ext uri="{FF2B5EF4-FFF2-40B4-BE49-F238E27FC236}">
                <a16:creationId xmlns:a16="http://schemas.microsoft.com/office/drawing/2014/main" id="{DC52A6E3-E2D3-454F-A8E5-999A57441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6581" y="10032025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3" name="Freeform 4">
            <a:extLst>
              <a:ext uri="{FF2B5EF4-FFF2-40B4-BE49-F238E27FC236}">
                <a16:creationId xmlns:a16="http://schemas.microsoft.com/office/drawing/2014/main" id="{12C3981E-5CDA-ED4C-9284-1AA12B9A7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186" y="9788934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5" name="Freeform 3">
            <a:extLst>
              <a:ext uri="{FF2B5EF4-FFF2-40B4-BE49-F238E27FC236}">
                <a16:creationId xmlns:a16="http://schemas.microsoft.com/office/drawing/2014/main" id="{9AAF43CD-48C1-EF42-AED9-ECA92D145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175" y="10032025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Freeform 4">
            <a:extLst>
              <a:ext uri="{FF2B5EF4-FFF2-40B4-BE49-F238E27FC236}">
                <a16:creationId xmlns:a16="http://schemas.microsoft.com/office/drawing/2014/main" id="{BC295366-0EE3-E940-B909-CD84C7E76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780" y="9788934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" name="Freeform 3">
            <a:extLst>
              <a:ext uri="{FF2B5EF4-FFF2-40B4-BE49-F238E27FC236}">
                <a16:creationId xmlns:a16="http://schemas.microsoft.com/office/drawing/2014/main" id="{F29D774C-7867-CA45-86F2-5725CF0B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900" y="10032025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" name="Freeform 4">
            <a:extLst>
              <a:ext uri="{FF2B5EF4-FFF2-40B4-BE49-F238E27FC236}">
                <a16:creationId xmlns:a16="http://schemas.microsoft.com/office/drawing/2014/main" id="{C86891E2-9881-2247-A324-74802DF42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505" y="9788934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" name="Freeform 3">
            <a:extLst>
              <a:ext uri="{FF2B5EF4-FFF2-40B4-BE49-F238E27FC236}">
                <a16:creationId xmlns:a16="http://schemas.microsoft.com/office/drawing/2014/main" id="{0995A803-AAEF-DC4E-9285-90173D9CC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89" y="11352542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2" name="Freeform 4">
            <a:extLst>
              <a:ext uri="{FF2B5EF4-FFF2-40B4-BE49-F238E27FC236}">
                <a16:creationId xmlns:a16="http://schemas.microsoft.com/office/drawing/2014/main" id="{94CE2D84-1CA2-5541-9628-A7E5B31EE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794" y="11109451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" name="Freeform 3">
            <a:extLst>
              <a:ext uri="{FF2B5EF4-FFF2-40B4-BE49-F238E27FC236}">
                <a16:creationId xmlns:a16="http://schemas.microsoft.com/office/drawing/2014/main" id="{147767FF-8C5D-C441-A585-61A08101E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913" y="11352542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Freeform 4">
            <a:extLst>
              <a:ext uri="{FF2B5EF4-FFF2-40B4-BE49-F238E27FC236}">
                <a16:creationId xmlns:a16="http://schemas.microsoft.com/office/drawing/2014/main" id="{6E89F1AE-64D0-2646-9700-E6035CAFE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518" y="11109451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3">
            <a:extLst>
              <a:ext uri="{FF2B5EF4-FFF2-40B4-BE49-F238E27FC236}">
                <a16:creationId xmlns:a16="http://schemas.microsoft.com/office/drawing/2014/main" id="{1A277E85-D0E5-9C49-8ADF-17BA4224B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759" y="11352542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Freeform 4">
            <a:extLst>
              <a:ext uri="{FF2B5EF4-FFF2-40B4-BE49-F238E27FC236}">
                <a16:creationId xmlns:a16="http://schemas.microsoft.com/office/drawing/2014/main" id="{E91819CD-4932-794B-9812-8747496E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64" y="11109451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0" name="Freeform 3">
            <a:extLst>
              <a:ext uri="{FF2B5EF4-FFF2-40B4-BE49-F238E27FC236}">
                <a16:creationId xmlns:a16="http://schemas.microsoft.com/office/drawing/2014/main" id="{1331E3E5-988B-0A42-B985-A6E07DBF8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6581" y="11352542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1" name="Freeform 4">
            <a:extLst>
              <a:ext uri="{FF2B5EF4-FFF2-40B4-BE49-F238E27FC236}">
                <a16:creationId xmlns:a16="http://schemas.microsoft.com/office/drawing/2014/main" id="{54886EC4-8C99-E64B-A39F-EB7BAA82B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186" y="11109451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3" name="Freeform 3">
            <a:extLst>
              <a:ext uri="{FF2B5EF4-FFF2-40B4-BE49-F238E27FC236}">
                <a16:creationId xmlns:a16="http://schemas.microsoft.com/office/drawing/2014/main" id="{3115E3B7-3C7B-3D43-A109-B7440B326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175" y="11352542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4" name="Freeform 4">
            <a:extLst>
              <a:ext uri="{FF2B5EF4-FFF2-40B4-BE49-F238E27FC236}">
                <a16:creationId xmlns:a16="http://schemas.microsoft.com/office/drawing/2014/main" id="{491706A8-C290-AB47-BF4B-0D070429C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780" y="11109451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6" name="Freeform 3">
            <a:extLst>
              <a:ext uri="{FF2B5EF4-FFF2-40B4-BE49-F238E27FC236}">
                <a16:creationId xmlns:a16="http://schemas.microsoft.com/office/drawing/2014/main" id="{44269CDC-B6FA-164B-AE0E-964092744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900" y="11352542"/>
            <a:ext cx="552152" cy="879909"/>
          </a:xfrm>
          <a:custGeom>
            <a:avLst/>
            <a:gdLst>
              <a:gd name="T0" fmla="*/ 2344 w 4689"/>
              <a:gd name="T1" fmla="*/ 0 h 7469"/>
              <a:gd name="T2" fmla="*/ 2344 w 4689"/>
              <a:gd name="T3" fmla="*/ 0 h 7469"/>
              <a:gd name="T4" fmla="*/ 1251 w 4689"/>
              <a:gd name="T5" fmla="*/ 375 h 7469"/>
              <a:gd name="T6" fmla="*/ 1188 w 4689"/>
              <a:gd name="T7" fmla="*/ 469 h 7469"/>
              <a:gd name="T8" fmla="*/ 1126 w 4689"/>
              <a:gd name="T9" fmla="*/ 594 h 7469"/>
              <a:gd name="T10" fmla="*/ 94 w 4689"/>
              <a:gd name="T11" fmla="*/ 3155 h 7469"/>
              <a:gd name="T12" fmla="*/ 282 w 4689"/>
              <a:gd name="T13" fmla="*/ 3624 h 7469"/>
              <a:gd name="T14" fmla="*/ 407 w 4689"/>
              <a:gd name="T15" fmla="*/ 3624 h 7469"/>
              <a:gd name="T16" fmla="*/ 719 w 4689"/>
              <a:gd name="T17" fmla="*/ 3436 h 7469"/>
              <a:gd name="T18" fmla="*/ 1376 w 4689"/>
              <a:gd name="T19" fmla="*/ 1812 h 7469"/>
              <a:gd name="T20" fmla="*/ 1376 w 4689"/>
              <a:gd name="T21" fmla="*/ 1844 h 7469"/>
              <a:gd name="T22" fmla="*/ 532 w 4689"/>
              <a:gd name="T23" fmla="*/ 4874 h 7469"/>
              <a:gd name="T24" fmla="*/ 1376 w 4689"/>
              <a:gd name="T25" fmla="*/ 4718 h 7469"/>
              <a:gd name="T26" fmla="*/ 1251 w 4689"/>
              <a:gd name="T27" fmla="*/ 7061 h 7469"/>
              <a:gd name="T28" fmla="*/ 1594 w 4689"/>
              <a:gd name="T29" fmla="*/ 7468 h 7469"/>
              <a:gd name="T30" fmla="*/ 1626 w 4689"/>
              <a:gd name="T31" fmla="*/ 7468 h 7469"/>
              <a:gd name="T32" fmla="*/ 2001 w 4689"/>
              <a:gd name="T33" fmla="*/ 7093 h 7469"/>
              <a:gd name="T34" fmla="*/ 2188 w 4689"/>
              <a:gd name="T35" fmla="*/ 4655 h 7469"/>
              <a:gd name="T36" fmla="*/ 2344 w 4689"/>
              <a:gd name="T37" fmla="*/ 4624 h 7469"/>
              <a:gd name="T38" fmla="*/ 2532 w 4689"/>
              <a:gd name="T39" fmla="*/ 4655 h 7469"/>
              <a:gd name="T40" fmla="*/ 2688 w 4689"/>
              <a:gd name="T41" fmla="*/ 7093 h 7469"/>
              <a:gd name="T42" fmla="*/ 3094 w 4689"/>
              <a:gd name="T43" fmla="*/ 7468 h 7469"/>
              <a:gd name="T44" fmla="*/ 3126 w 4689"/>
              <a:gd name="T45" fmla="*/ 7468 h 7469"/>
              <a:gd name="T46" fmla="*/ 3469 w 4689"/>
              <a:gd name="T47" fmla="*/ 7061 h 7469"/>
              <a:gd name="T48" fmla="*/ 3313 w 4689"/>
              <a:gd name="T49" fmla="*/ 4718 h 7469"/>
              <a:gd name="T50" fmla="*/ 4188 w 4689"/>
              <a:gd name="T51" fmla="*/ 4874 h 7469"/>
              <a:gd name="T52" fmla="*/ 3344 w 4689"/>
              <a:gd name="T53" fmla="*/ 1844 h 7469"/>
              <a:gd name="T54" fmla="*/ 3344 w 4689"/>
              <a:gd name="T55" fmla="*/ 1812 h 7469"/>
              <a:gd name="T56" fmla="*/ 4001 w 4689"/>
              <a:gd name="T57" fmla="*/ 3436 h 7469"/>
              <a:gd name="T58" fmla="*/ 4313 w 4689"/>
              <a:gd name="T59" fmla="*/ 3624 h 7469"/>
              <a:gd name="T60" fmla="*/ 4438 w 4689"/>
              <a:gd name="T61" fmla="*/ 3624 h 7469"/>
              <a:gd name="T62" fmla="*/ 4626 w 4689"/>
              <a:gd name="T63" fmla="*/ 3155 h 7469"/>
              <a:gd name="T64" fmla="*/ 3594 w 4689"/>
              <a:gd name="T65" fmla="*/ 594 h 7469"/>
              <a:gd name="T66" fmla="*/ 3532 w 4689"/>
              <a:gd name="T67" fmla="*/ 469 h 7469"/>
              <a:gd name="T68" fmla="*/ 3469 w 4689"/>
              <a:gd name="T69" fmla="*/ 375 h 7469"/>
              <a:gd name="T70" fmla="*/ 2344 w 4689"/>
              <a:gd name="T71" fmla="*/ 0 h 7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689" h="7469">
                <a:moveTo>
                  <a:pt x="2344" y="0"/>
                </a:moveTo>
                <a:lnTo>
                  <a:pt x="2344" y="0"/>
                </a:lnTo>
                <a:cubicBezTo>
                  <a:pt x="1501" y="0"/>
                  <a:pt x="1251" y="375"/>
                  <a:pt x="1251" y="375"/>
                </a:cubicBezTo>
                <a:cubicBezTo>
                  <a:pt x="1251" y="375"/>
                  <a:pt x="1219" y="437"/>
                  <a:pt x="1188" y="469"/>
                </a:cubicBezTo>
                <a:cubicBezTo>
                  <a:pt x="1126" y="594"/>
                  <a:pt x="1126" y="594"/>
                  <a:pt x="1126" y="594"/>
                </a:cubicBezTo>
                <a:cubicBezTo>
                  <a:pt x="94" y="3155"/>
                  <a:pt x="94" y="3155"/>
                  <a:pt x="94" y="3155"/>
                </a:cubicBezTo>
                <a:cubicBezTo>
                  <a:pt x="0" y="3343"/>
                  <a:pt x="94" y="3530"/>
                  <a:pt x="282" y="3624"/>
                </a:cubicBezTo>
                <a:cubicBezTo>
                  <a:pt x="313" y="3624"/>
                  <a:pt x="376" y="3624"/>
                  <a:pt x="407" y="3624"/>
                </a:cubicBezTo>
                <a:cubicBezTo>
                  <a:pt x="532" y="3624"/>
                  <a:pt x="657" y="3561"/>
                  <a:pt x="719" y="3436"/>
                </a:cubicBezTo>
                <a:cubicBezTo>
                  <a:pt x="1376" y="1812"/>
                  <a:pt x="1376" y="1812"/>
                  <a:pt x="1376" y="1812"/>
                </a:cubicBezTo>
                <a:cubicBezTo>
                  <a:pt x="1376" y="1844"/>
                  <a:pt x="1376" y="1844"/>
                  <a:pt x="1376" y="1844"/>
                </a:cubicBezTo>
                <a:cubicBezTo>
                  <a:pt x="532" y="4874"/>
                  <a:pt x="532" y="4874"/>
                  <a:pt x="532" y="4874"/>
                </a:cubicBezTo>
                <a:cubicBezTo>
                  <a:pt x="532" y="4874"/>
                  <a:pt x="876" y="4780"/>
                  <a:pt x="1376" y="4718"/>
                </a:cubicBezTo>
                <a:cubicBezTo>
                  <a:pt x="1251" y="7061"/>
                  <a:pt x="1251" y="7061"/>
                  <a:pt x="1251" y="7061"/>
                </a:cubicBezTo>
                <a:cubicBezTo>
                  <a:pt x="1219" y="7280"/>
                  <a:pt x="1376" y="7468"/>
                  <a:pt x="1594" y="7468"/>
                </a:cubicBezTo>
                <a:lnTo>
                  <a:pt x="1626" y="7468"/>
                </a:lnTo>
                <a:cubicBezTo>
                  <a:pt x="1844" y="7468"/>
                  <a:pt x="2001" y="7311"/>
                  <a:pt x="2001" y="7093"/>
                </a:cubicBezTo>
                <a:cubicBezTo>
                  <a:pt x="2188" y="4655"/>
                  <a:pt x="2188" y="4655"/>
                  <a:pt x="2188" y="4655"/>
                </a:cubicBezTo>
                <a:cubicBezTo>
                  <a:pt x="2251" y="4655"/>
                  <a:pt x="2282" y="4624"/>
                  <a:pt x="2344" y="4624"/>
                </a:cubicBezTo>
                <a:cubicBezTo>
                  <a:pt x="2407" y="4624"/>
                  <a:pt x="2469" y="4655"/>
                  <a:pt x="2532" y="4655"/>
                </a:cubicBezTo>
                <a:cubicBezTo>
                  <a:pt x="2688" y="7093"/>
                  <a:pt x="2688" y="7093"/>
                  <a:pt x="2688" y="7093"/>
                </a:cubicBezTo>
                <a:cubicBezTo>
                  <a:pt x="2719" y="7311"/>
                  <a:pt x="2876" y="7468"/>
                  <a:pt x="3094" y="7468"/>
                </a:cubicBezTo>
                <a:cubicBezTo>
                  <a:pt x="3094" y="7468"/>
                  <a:pt x="3094" y="7468"/>
                  <a:pt x="3126" y="7468"/>
                </a:cubicBezTo>
                <a:cubicBezTo>
                  <a:pt x="3344" y="7468"/>
                  <a:pt x="3501" y="7280"/>
                  <a:pt x="3469" y="7061"/>
                </a:cubicBezTo>
                <a:cubicBezTo>
                  <a:pt x="3313" y="4718"/>
                  <a:pt x="3313" y="4718"/>
                  <a:pt x="3313" y="4718"/>
                </a:cubicBezTo>
                <a:cubicBezTo>
                  <a:pt x="3844" y="4780"/>
                  <a:pt x="4188" y="4874"/>
                  <a:pt x="4188" y="4874"/>
                </a:cubicBezTo>
                <a:cubicBezTo>
                  <a:pt x="3344" y="1844"/>
                  <a:pt x="3344" y="1844"/>
                  <a:pt x="3344" y="1844"/>
                </a:cubicBezTo>
                <a:cubicBezTo>
                  <a:pt x="3344" y="1812"/>
                  <a:pt x="3344" y="1812"/>
                  <a:pt x="3344" y="1812"/>
                </a:cubicBezTo>
                <a:cubicBezTo>
                  <a:pt x="4001" y="3436"/>
                  <a:pt x="4001" y="3436"/>
                  <a:pt x="4001" y="3436"/>
                </a:cubicBezTo>
                <a:cubicBezTo>
                  <a:pt x="4063" y="3561"/>
                  <a:pt x="4188" y="3624"/>
                  <a:pt x="4313" y="3624"/>
                </a:cubicBezTo>
                <a:cubicBezTo>
                  <a:pt x="4344" y="3624"/>
                  <a:pt x="4407" y="3624"/>
                  <a:pt x="4438" y="3624"/>
                </a:cubicBezTo>
                <a:cubicBezTo>
                  <a:pt x="4626" y="3530"/>
                  <a:pt x="4688" y="3343"/>
                  <a:pt x="4626" y="3155"/>
                </a:cubicBezTo>
                <a:cubicBezTo>
                  <a:pt x="3594" y="594"/>
                  <a:pt x="3594" y="594"/>
                  <a:pt x="3594" y="594"/>
                </a:cubicBezTo>
                <a:cubicBezTo>
                  <a:pt x="3532" y="469"/>
                  <a:pt x="3532" y="469"/>
                  <a:pt x="3532" y="469"/>
                </a:cubicBezTo>
                <a:cubicBezTo>
                  <a:pt x="3501" y="437"/>
                  <a:pt x="3469" y="375"/>
                  <a:pt x="3469" y="375"/>
                </a:cubicBezTo>
                <a:cubicBezTo>
                  <a:pt x="3469" y="375"/>
                  <a:pt x="3219" y="0"/>
                  <a:pt x="2344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" name="Freeform 4">
            <a:extLst>
              <a:ext uri="{FF2B5EF4-FFF2-40B4-BE49-F238E27FC236}">
                <a16:creationId xmlns:a16="http://schemas.microsoft.com/office/drawing/2014/main" id="{588BA106-C726-C94E-8AE1-62E451D05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9505" y="11109451"/>
            <a:ext cx="202577" cy="198940"/>
          </a:xfrm>
          <a:custGeom>
            <a:avLst/>
            <a:gdLst>
              <a:gd name="T0" fmla="*/ 843 w 1719"/>
              <a:gd name="T1" fmla="*/ 0 h 1689"/>
              <a:gd name="T2" fmla="*/ 843 w 1719"/>
              <a:gd name="T3" fmla="*/ 0 h 1689"/>
              <a:gd name="T4" fmla="*/ 0 w 1719"/>
              <a:gd name="T5" fmla="*/ 844 h 1689"/>
              <a:gd name="T6" fmla="*/ 843 w 1719"/>
              <a:gd name="T7" fmla="*/ 1688 h 1689"/>
              <a:gd name="T8" fmla="*/ 1718 w 1719"/>
              <a:gd name="T9" fmla="*/ 844 h 1689"/>
              <a:gd name="T10" fmla="*/ 843 w 1719"/>
              <a:gd name="T11" fmla="*/ 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9" h="1689">
                <a:moveTo>
                  <a:pt x="843" y="0"/>
                </a:moveTo>
                <a:lnTo>
                  <a:pt x="843" y="0"/>
                </a:lnTo>
                <a:cubicBezTo>
                  <a:pt x="375" y="0"/>
                  <a:pt x="0" y="375"/>
                  <a:pt x="0" y="844"/>
                </a:cubicBezTo>
                <a:cubicBezTo>
                  <a:pt x="0" y="1313"/>
                  <a:pt x="375" y="1688"/>
                  <a:pt x="843" y="1688"/>
                </a:cubicBezTo>
                <a:cubicBezTo>
                  <a:pt x="1343" y="1688"/>
                  <a:pt x="1718" y="1313"/>
                  <a:pt x="1718" y="844"/>
                </a:cubicBezTo>
                <a:cubicBezTo>
                  <a:pt x="1718" y="375"/>
                  <a:pt x="1343" y="0"/>
                  <a:pt x="843" y="0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0" name="Grupo 349">
            <a:extLst>
              <a:ext uri="{FF2B5EF4-FFF2-40B4-BE49-F238E27FC236}">
                <a16:creationId xmlns:a16="http://schemas.microsoft.com/office/drawing/2014/main" id="{6A9839BF-17C7-0A41-A8B5-CB7432612C4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01" name="CuadroTexto 350">
              <a:extLst>
                <a:ext uri="{FF2B5EF4-FFF2-40B4-BE49-F238E27FC236}">
                  <a16:creationId xmlns:a16="http://schemas.microsoft.com/office/drawing/2014/main" id="{23EAA11D-B255-1E4E-9945-0D094BAF1A1A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202" name="CuadroTexto 351">
              <a:extLst>
                <a:ext uri="{FF2B5EF4-FFF2-40B4-BE49-F238E27FC236}">
                  <a16:creationId xmlns:a16="http://schemas.microsoft.com/office/drawing/2014/main" id="{371B6B5E-7BB8-E049-8F4F-52824010C00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49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Chart 199">
            <a:extLst>
              <a:ext uri="{FF2B5EF4-FFF2-40B4-BE49-F238E27FC236}">
                <a16:creationId xmlns:a16="http://schemas.microsoft.com/office/drawing/2014/main" id="{BC78BAF0-554A-6949-81F2-48D8121FCB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545372"/>
              </p:ext>
            </p:extLst>
          </p:nvPr>
        </p:nvGraphicFramePr>
        <p:xfrm>
          <a:off x="12053358" y="3876383"/>
          <a:ext cx="10883269" cy="5703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1" name="Table 200">
            <a:extLst>
              <a:ext uri="{FF2B5EF4-FFF2-40B4-BE49-F238E27FC236}">
                <a16:creationId xmlns:a16="http://schemas.microsoft.com/office/drawing/2014/main" id="{D2137396-5FDF-3848-9151-95074846F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461399"/>
              </p:ext>
            </p:extLst>
          </p:nvPr>
        </p:nvGraphicFramePr>
        <p:xfrm>
          <a:off x="1441023" y="3876383"/>
          <a:ext cx="9510183" cy="570346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170061">
                  <a:extLst>
                    <a:ext uri="{9D8B030D-6E8A-4147-A177-3AD203B41FA5}">
                      <a16:colId xmlns:a16="http://schemas.microsoft.com/office/drawing/2014/main" val="2587598177"/>
                    </a:ext>
                  </a:extLst>
                </a:gridCol>
                <a:gridCol w="3170061">
                  <a:extLst>
                    <a:ext uri="{9D8B030D-6E8A-4147-A177-3AD203B41FA5}">
                      <a16:colId xmlns:a16="http://schemas.microsoft.com/office/drawing/2014/main" val="2342721907"/>
                    </a:ext>
                  </a:extLst>
                </a:gridCol>
                <a:gridCol w="3170061">
                  <a:extLst>
                    <a:ext uri="{9D8B030D-6E8A-4147-A177-3AD203B41FA5}">
                      <a16:colId xmlns:a16="http://schemas.microsoft.com/office/drawing/2014/main" val="1896310466"/>
                    </a:ext>
                  </a:extLst>
                </a:gridCol>
              </a:tblGrid>
              <a:tr h="950578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349722"/>
                  </a:ext>
                </a:extLst>
              </a:tr>
              <a:tr h="950578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300611"/>
                  </a:ext>
                </a:extLst>
              </a:tr>
              <a:tr h="950578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91905"/>
                  </a:ext>
                </a:extLst>
              </a:tr>
              <a:tr h="950578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306513"/>
                  </a:ext>
                </a:extLst>
              </a:tr>
              <a:tr h="950578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325068"/>
                  </a:ext>
                </a:extLst>
              </a:tr>
              <a:tr h="950578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15534"/>
                  </a:ext>
                </a:extLst>
              </a:tr>
            </a:tbl>
          </a:graphicData>
        </a:graphic>
      </p:graphicFrame>
      <p:sp>
        <p:nvSpPr>
          <p:cNvPr id="222" name="TextBox 221">
            <a:extLst>
              <a:ext uri="{FF2B5EF4-FFF2-40B4-BE49-F238E27FC236}">
                <a16:creationId xmlns:a16="http://schemas.microsoft.com/office/drawing/2014/main" id="{9C42276F-5A52-014A-961B-3A9050BF833B}"/>
              </a:ext>
            </a:extLst>
          </p:cNvPr>
          <p:cNvSpPr txBox="1"/>
          <p:nvPr/>
        </p:nvSpPr>
        <p:spPr>
          <a:xfrm>
            <a:off x="2687911" y="11065327"/>
            <a:ext cx="474314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C37A8DC-349E-2149-BD12-D6F514F7A333}"/>
              </a:ext>
            </a:extLst>
          </p:cNvPr>
          <p:cNvSpPr txBox="1"/>
          <p:nvPr/>
        </p:nvSpPr>
        <p:spPr>
          <a:xfrm>
            <a:off x="10225587" y="11065327"/>
            <a:ext cx="474314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91735F4C-29A4-9640-9B71-C63DD4B79DE4}"/>
              </a:ext>
            </a:extLst>
          </p:cNvPr>
          <p:cNvSpPr txBox="1"/>
          <p:nvPr/>
        </p:nvSpPr>
        <p:spPr>
          <a:xfrm>
            <a:off x="18495700" y="11065327"/>
            <a:ext cx="474314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70D9E598-FB14-0446-A38C-2A02F1A4FCAB}"/>
              </a:ext>
            </a:extLst>
          </p:cNvPr>
          <p:cNvGrpSpPr/>
          <p:nvPr/>
        </p:nvGrpSpPr>
        <p:grpSpPr>
          <a:xfrm>
            <a:off x="8985235" y="10802201"/>
            <a:ext cx="792719" cy="1625567"/>
            <a:chOff x="6126163" y="2070100"/>
            <a:chExt cx="1755775" cy="3600450"/>
          </a:xfrm>
          <a:solidFill>
            <a:schemeClr val="accent2"/>
          </a:solidFill>
        </p:grpSpPr>
        <p:sp>
          <p:nvSpPr>
            <p:cNvPr id="262" name="Freeform 1">
              <a:extLst>
                <a:ext uri="{FF2B5EF4-FFF2-40B4-BE49-F238E27FC236}">
                  <a16:creationId xmlns:a16="http://schemas.microsoft.com/office/drawing/2014/main" id="{01077497-D88D-AF46-9EE4-5E94CF21F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Freeform 2">
              <a:extLst>
                <a:ext uri="{FF2B5EF4-FFF2-40B4-BE49-F238E27FC236}">
                  <a16:creationId xmlns:a16="http://schemas.microsoft.com/office/drawing/2014/main" id="{EFE908F6-D32F-5C4D-A282-F33815EE8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7724154-DED5-3C47-BC5B-F6BAB8295A3D}"/>
              </a:ext>
            </a:extLst>
          </p:cNvPr>
          <p:cNvGrpSpPr/>
          <p:nvPr/>
        </p:nvGrpSpPr>
        <p:grpSpPr>
          <a:xfrm>
            <a:off x="1441023" y="10802199"/>
            <a:ext cx="799255" cy="1625569"/>
            <a:chOff x="1625600" y="2216150"/>
            <a:chExt cx="1687513" cy="3432175"/>
          </a:xfrm>
          <a:solidFill>
            <a:schemeClr val="accent1"/>
          </a:solidFill>
        </p:grpSpPr>
        <p:sp>
          <p:nvSpPr>
            <p:cNvPr id="271" name="Freeform 3">
              <a:extLst>
                <a:ext uri="{FF2B5EF4-FFF2-40B4-BE49-F238E27FC236}">
                  <a16:creationId xmlns:a16="http://schemas.microsoft.com/office/drawing/2014/main" id="{1979C0E4-C7B2-824A-A615-646CA2968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Freeform 4">
              <a:extLst>
                <a:ext uri="{FF2B5EF4-FFF2-40B4-BE49-F238E27FC236}">
                  <a16:creationId xmlns:a16="http://schemas.microsoft.com/office/drawing/2014/main" id="{38E2EAFF-8055-CE4B-813D-350FDD186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5E81BAB2-0E0A-F14F-8028-6D79E6E612D6}"/>
              </a:ext>
            </a:extLst>
          </p:cNvPr>
          <p:cNvGrpSpPr/>
          <p:nvPr/>
        </p:nvGrpSpPr>
        <p:grpSpPr>
          <a:xfrm>
            <a:off x="16510597" y="10802199"/>
            <a:ext cx="1514772" cy="1625567"/>
            <a:chOff x="7956285" y="15008448"/>
            <a:chExt cx="1180291" cy="1266624"/>
          </a:xfrm>
          <a:solidFill>
            <a:schemeClr val="accent3"/>
          </a:solidFill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023F0364-A00C-E348-929C-25E710E095DC}"/>
                </a:ext>
              </a:extLst>
            </p:cNvPr>
            <p:cNvGrpSpPr/>
            <p:nvPr/>
          </p:nvGrpSpPr>
          <p:grpSpPr>
            <a:xfrm>
              <a:off x="8518900" y="15008448"/>
              <a:ext cx="617676" cy="1266624"/>
              <a:chOff x="6126163" y="2070100"/>
              <a:chExt cx="1755775" cy="3600450"/>
            </a:xfrm>
            <a:grpFill/>
          </p:grpSpPr>
          <p:sp>
            <p:nvSpPr>
              <p:cNvPr id="292" name="Freeform 1">
                <a:extLst>
                  <a:ext uri="{FF2B5EF4-FFF2-40B4-BE49-F238E27FC236}">
                    <a16:creationId xmlns:a16="http://schemas.microsoft.com/office/drawing/2014/main" id="{8426C7E0-8F41-E74E-860E-01D8938BF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5" name="Freeform 2">
                <a:extLst>
                  <a:ext uri="{FF2B5EF4-FFF2-40B4-BE49-F238E27FC236}">
                    <a16:creationId xmlns:a16="http://schemas.microsoft.com/office/drawing/2014/main" id="{2C8E40C9-7158-9649-8E1B-764FD8F84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22950B79-95C6-2E42-9094-AA09AD55B9DF}"/>
                </a:ext>
              </a:extLst>
            </p:cNvPr>
            <p:cNvGrpSpPr/>
            <p:nvPr/>
          </p:nvGrpSpPr>
          <p:grpSpPr>
            <a:xfrm>
              <a:off x="7956285" y="15008448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286" name="Freeform 3">
                <a:extLst>
                  <a:ext uri="{FF2B5EF4-FFF2-40B4-BE49-F238E27FC236}">
                    <a16:creationId xmlns:a16="http://schemas.microsoft.com/office/drawing/2014/main" id="{9D20D4B4-DF0B-4B47-A1BD-612346DC7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9" name="Freeform 4">
                <a:extLst>
                  <a:ext uri="{FF2B5EF4-FFF2-40B4-BE49-F238E27FC236}">
                    <a16:creationId xmlns:a16="http://schemas.microsoft.com/office/drawing/2014/main" id="{FA1DA16B-CCEE-6748-900B-639BCBB60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5" name="CuadroTexto 350">
            <a:extLst>
              <a:ext uri="{FF2B5EF4-FFF2-40B4-BE49-F238E27FC236}">
                <a16:creationId xmlns:a16="http://schemas.microsoft.com/office/drawing/2014/main" id="{EB850905-84B5-CF4E-879C-E9AC35DEE969}"/>
              </a:ext>
            </a:extLst>
          </p:cNvPr>
          <p:cNvSpPr txBox="1"/>
          <p:nvPr/>
        </p:nvSpPr>
        <p:spPr>
          <a:xfrm>
            <a:off x="6276028" y="1022190"/>
            <a:ext cx="11825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 Infographic</a:t>
            </a:r>
          </a:p>
        </p:txBody>
      </p:sp>
    </p:spTree>
    <p:extLst>
      <p:ext uri="{BB962C8B-B14F-4D97-AF65-F5344CB8AC3E}">
        <p14:creationId xmlns:p14="http://schemas.microsoft.com/office/powerpoint/2010/main" val="330534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86E72D6-9F1F-6241-AB23-C808A2BB442E}"/>
              </a:ext>
            </a:extLst>
          </p:cNvPr>
          <p:cNvGrpSpPr/>
          <p:nvPr/>
        </p:nvGrpSpPr>
        <p:grpSpPr>
          <a:xfrm>
            <a:off x="3068156" y="7213718"/>
            <a:ext cx="1393947" cy="2858465"/>
            <a:chOff x="6126163" y="2070100"/>
            <a:chExt cx="1755775" cy="3600450"/>
          </a:xfrm>
          <a:solidFill>
            <a:schemeClr val="accent1"/>
          </a:solidFill>
        </p:grpSpPr>
        <p:sp>
          <p:nvSpPr>
            <p:cNvPr id="25" name="Freeform 1">
              <a:extLst>
                <a:ext uri="{FF2B5EF4-FFF2-40B4-BE49-F238E27FC236}">
                  <a16:creationId xmlns:a16="http://schemas.microsoft.com/office/drawing/2014/main" id="{9A4DF801-5525-BF4B-B8EF-5C1912419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2">
              <a:extLst>
                <a:ext uri="{FF2B5EF4-FFF2-40B4-BE49-F238E27FC236}">
                  <a16:creationId xmlns:a16="http://schemas.microsoft.com/office/drawing/2014/main" id="{3E66BD88-52AF-5B4B-9B82-003CCD6D7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FFFE68-C50C-364F-A98A-002F8673DE2E}"/>
              </a:ext>
            </a:extLst>
          </p:cNvPr>
          <p:cNvGrpSpPr/>
          <p:nvPr/>
        </p:nvGrpSpPr>
        <p:grpSpPr>
          <a:xfrm>
            <a:off x="8179090" y="6537094"/>
            <a:ext cx="1723907" cy="3535089"/>
            <a:chOff x="6126163" y="2070100"/>
            <a:chExt cx="1755775" cy="3600450"/>
          </a:xfrm>
          <a:solidFill>
            <a:schemeClr val="accent2"/>
          </a:solidFill>
        </p:grpSpPr>
        <p:sp>
          <p:nvSpPr>
            <p:cNvPr id="28" name="Freeform 1">
              <a:extLst>
                <a:ext uri="{FF2B5EF4-FFF2-40B4-BE49-F238E27FC236}">
                  <a16:creationId xmlns:a16="http://schemas.microsoft.com/office/drawing/2014/main" id="{CD4A30D6-3B94-3541-81E0-D60AF90FC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2">
              <a:extLst>
                <a:ext uri="{FF2B5EF4-FFF2-40B4-BE49-F238E27FC236}">
                  <a16:creationId xmlns:a16="http://schemas.microsoft.com/office/drawing/2014/main" id="{2180A919-38C8-664A-95A8-546D4E958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81CB72-C250-7147-8EF2-F4BF7B836177}"/>
              </a:ext>
            </a:extLst>
          </p:cNvPr>
          <p:cNvGrpSpPr/>
          <p:nvPr/>
        </p:nvGrpSpPr>
        <p:grpSpPr>
          <a:xfrm>
            <a:off x="13619983" y="5904157"/>
            <a:ext cx="2032562" cy="4168026"/>
            <a:chOff x="6126163" y="2070100"/>
            <a:chExt cx="1755775" cy="3600450"/>
          </a:xfrm>
          <a:solidFill>
            <a:schemeClr val="accent3"/>
          </a:solidFill>
        </p:grpSpPr>
        <p:sp>
          <p:nvSpPr>
            <p:cNvPr id="31" name="Freeform 1">
              <a:extLst>
                <a:ext uri="{FF2B5EF4-FFF2-40B4-BE49-F238E27FC236}">
                  <a16:creationId xmlns:a16="http://schemas.microsoft.com/office/drawing/2014/main" id="{7147078E-B423-2745-8025-B10458EC7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2">
              <a:extLst>
                <a:ext uri="{FF2B5EF4-FFF2-40B4-BE49-F238E27FC236}">
                  <a16:creationId xmlns:a16="http://schemas.microsoft.com/office/drawing/2014/main" id="{4E89AA9B-1A8D-8D4C-98E8-70988036C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13C6BE-E878-AB45-AE65-8172421DA8A4}"/>
              </a:ext>
            </a:extLst>
          </p:cNvPr>
          <p:cNvGrpSpPr/>
          <p:nvPr/>
        </p:nvGrpSpPr>
        <p:grpSpPr>
          <a:xfrm>
            <a:off x="19369532" y="5196215"/>
            <a:ext cx="2377794" cy="4875968"/>
            <a:chOff x="6126163" y="2070100"/>
            <a:chExt cx="1755775" cy="3600450"/>
          </a:xfrm>
          <a:solidFill>
            <a:schemeClr val="accent4"/>
          </a:solidFill>
        </p:grpSpPr>
        <p:sp>
          <p:nvSpPr>
            <p:cNvPr id="34" name="Freeform 1">
              <a:extLst>
                <a:ext uri="{FF2B5EF4-FFF2-40B4-BE49-F238E27FC236}">
                  <a16:creationId xmlns:a16="http://schemas.microsoft.com/office/drawing/2014/main" id="{2975E4E4-D520-3A47-8B83-5995CBB7A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2">
              <a:extLst>
                <a:ext uri="{FF2B5EF4-FFF2-40B4-BE49-F238E27FC236}">
                  <a16:creationId xmlns:a16="http://schemas.microsoft.com/office/drawing/2014/main" id="{FCA4C648-5C64-4649-9900-325C3D5F3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B1D5DA-DC86-824D-B600-E10DB4977BA2}"/>
              </a:ext>
            </a:extLst>
          </p:cNvPr>
          <p:cNvGrpSpPr/>
          <p:nvPr/>
        </p:nvGrpSpPr>
        <p:grpSpPr>
          <a:xfrm>
            <a:off x="1451398" y="10590322"/>
            <a:ext cx="4617378" cy="1782840"/>
            <a:chOff x="2307482" y="10065328"/>
            <a:chExt cx="4617378" cy="17828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A62803-9848-6A41-A625-125FE02588F1}"/>
                </a:ext>
              </a:extLst>
            </p:cNvPr>
            <p:cNvSpPr txBox="1"/>
            <p:nvPr/>
          </p:nvSpPr>
          <p:spPr>
            <a:xfrm>
              <a:off x="2307482" y="10714396"/>
              <a:ext cx="461737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379239-F698-5346-B7C9-75526A8ACD8A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79A02C-4D3D-0B49-A42A-549559AA5FBA}"/>
              </a:ext>
            </a:extLst>
          </p:cNvPr>
          <p:cNvGrpSpPr/>
          <p:nvPr/>
        </p:nvGrpSpPr>
        <p:grpSpPr>
          <a:xfrm>
            <a:off x="6726119" y="10590322"/>
            <a:ext cx="4617378" cy="1782840"/>
            <a:chOff x="2307482" y="10065328"/>
            <a:chExt cx="4617378" cy="178284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FA1D2E-A7E8-6742-A1CE-7B8655F746A3}"/>
                </a:ext>
              </a:extLst>
            </p:cNvPr>
            <p:cNvSpPr txBox="1"/>
            <p:nvPr/>
          </p:nvSpPr>
          <p:spPr>
            <a:xfrm>
              <a:off x="2307482" y="10714396"/>
              <a:ext cx="461737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5D184C5-4F49-1143-B5CE-86041329BDE1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6C9FB5-3CAA-3446-9C32-E25F6DE99F4D}"/>
              </a:ext>
            </a:extLst>
          </p:cNvPr>
          <p:cNvGrpSpPr/>
          <p:nvPr/>
        </p:nvGrpSpPr>
        <p:grpSpPr>
          <a:xfrm>
            <a:off x="12320223" y="10590322"/>
            <a:ext cx="4617378" cy="1782840"/>
            <a:chOff x="2307482" y="10065328"/>
            <a:chExt cx="4617378" cy="178284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82F916-F919-BF4A-9756-41B35F24DE12}"/>
                </a:ext>
              </a:extLst>
            </p:cNvPr>
            <p:cNvSpPr txBox="1"/>
            <p:nvPr/>
          </p:nvSpPr>
          <p:spPr>
            <a:xfrm>
              <a:off x="2307482" y="10714396"/>
              <a:ext cx="461737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9521B1D-F582-114A-8779-F2555A6C5C23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4CC185-359D-914C-B515-0A8845AF10A3}"/>
              </a:ext>
            </a:extLst>
          </p:cNvPr>
          <p:cNvGrpSpPr/>
          <p:nvPr/>
        </p:nvGrpSpPr>
        <p:grpSpPr>
          <a:xfrm>
            <a:off x="18241139" y="10590322"/>
            <a:ext cx="4617378" cy="1782840"/>
            <a:chOff x="2307482" y="10065328"/>
            <a:chExt cx="4617378" cy="178284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25BFCAD-6B6E-084A-BB31-CA726C7DE279}"/>
                </a:ext>
              </a:extLst>
            </p:cNvPr>
            <p:cNvSpPr txBox="1"/>
            <p:nvPr/>
          </p:nvSpPr>
          <p:spPr>
            <a:xfrm>
              <a:off x="2307482" y="10714396"/>
              <a:ext cx="461737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C9C55CA-7EFD-174A-8098-9DF3379681F3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DB5E98C-5C3D-7D4B-BA27-0A2560FFA98E}"/>
              </a:ext>
            </a:extLst>
          </p:cNvPr>
          <p:cNvSpPr/>
          <p:nvPr/>
        </p:nvSpPr>
        <p:spPr>
          <a:xfrm>
            <a:off x="2272764" y="5938985"/>
            <a:ext cx="29746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34%</a:t>
            </a:r>
            <a:endParaRPr lang="en-US" sz="88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BFDC64-BDF6-C24A-98DD-F8B00C779CF0}"/>
              </a:ext>
            </a:extLst>
          </p:cNvPr>
          <p:cNvSpPr/>
          <p:nvPr/>
        </p:nvSpPr>
        <p:spPr>
          <a:xfrm>
            <a:off x="7488230" y="5194128"/>
            <a:ext cx="29746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40%</a:t>
            </a:r>
            <a:endParaRPr lang="en-US" sz="88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647B80-D32A-2A42-B507-A1EF9613F7AF}"/>
              </a:ext>
            </a:extLst>
          </p:cNvPr>
          <p:cNvSpPr/>
          <p:nvPr/>
        </p:nvSpPr>
        <p:spPr>
          <a:xfrm>
            <a:off x="13141589" y="4537227"/>
            <a:ext cx="29746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60%</a:t>
            </a:r>
            <a:endParaRPr lang="en-US" sz="88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B88CA40-D1EB-1043-AA9D-34A12BF9CC21}"/>
              </a:ext>
            </a:extLst>
          </p:cNvPr>
          <p:cNvSpPr/>
          <p:nvPr/>
        </p:nvSpPr>
        <p:spPr>
          <a:xfrm>
            <a:off x="19062505" y="3786014"/>
            <a:ext cx="29746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75%</a:t>
            </a:r>
            <a:endParaRPr lang="en-US" sz="8800" dirty="0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6" name="Grupo 349">
            <a:extLst>
              <a:ext uri="{FF2B5EF4-FFF2-40B4-BE49-F238E27FC236}">
                <a16:creationId xmlns:a16="http://schemas.microsoft.com/office/drawing/2014/main" id="{4C4B239C-1C66-A142-ADFF-C7C163DAE8D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3" name="CuadroTexto 350">
              <a:extLst>
                <a:ext uri="{FF2B5EF4-FFF2-40B4-BE49-F238E27FC236}">
                  <a16:creationId xmlns:a16="http://schemas.microsoft.com/office/drawing/2014/main" id="{9915FB9E-77E9-FD47-B09E-5B029D7185FC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54" name="CuadroTexto 351">
              <a:extLst>
                <a:ext uri="{FF2B5EF4-FFF2-40B4-BE49-F238E27FC236}">
                  <a16:creationId xmlns:a16="http://schemas.microsoft.com/office/drawing/2014/main" id="{CD858C52-2270-5447-8757-B55AA7DD4A2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226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>
            <a:extLst>
              <a:ext uri="{FF2B5EF4-FFF2-40B4-BE49-F238E27FC236}">
                <a16:creationId xmlns:a16="http://schemas.microsoft.com/office/drawing/2014/main" id="{B4C34A56-B3A3-F44C-80A6-E01D9014DE3F}"/>
              </a:ext>
            </a:extLst>
          </p:cNvPr>
          <p:cNvSpPr/>
          <p:nvPr/>
        </p:nvSpPr>
        <p:spPr>
          <a:xfrm rot="5400000">
            <a:off x="11503025" y="222337"/>
            <a:ext cx="1371600" cy="18497550"/>
          </a:xfrm>
          <a:prstGeom prst="rightBrace">
            <a:avLst/>
          </a:prstGeom>
          <a:ln w="1270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2218D80-23CD-9543-A999-D524ECA6AA97}"/>
              </a:ext>
            </a:extLst>
          </p:cNvPr>
          <p:cNvGrpSpPr/>
          <p:nvPr/>
        </p:nvGrpSpPr>
        <p:grpSpPr>
          <a:xfrm>
            <a:off x="5752400" y="10638568"/>
            <a:ext cx="12828248" cy="1743342"/>
            <a:chOff x="-463589" y="10322571"/>
            <a:chExt cx="12828248" cy="1743342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0FE99E1-94D1-CE47-A5D5-C6A51751D45D}"/>
                </a:ext>
              </a:extLst>
            </p:cNvPr>
            <p:cNvSpPr txBox="1"/>
            <p:nvPr/>
          </p:nvSpPr>
          <p:spPr>
            <a:xfrm>
              <a:off x="-463589" y="10977025"/>
              <a:ext cx="12828248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that’s why we provide point. That’s why we provide point and click solutions.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3199883-08D8-2640-B833-8C62B77CC4D7}"/>
                </a:ext>
              </a:extLst>
            </p:cNvPr>
            <p:cNvSpPr/>
            <p:nvPr/>
          </p:nvSpPr>
          <p:spPr>
            <a:xfrm>
              <a:off x="3333919" y="1032257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F622BEB-C0F2-CD4E-9484-20099811BDE7}"/>
              </a:ext>
            </a:extLst>
          </p:cNvPr>
          <p:cNvGrpSpPr/>
          <p:nvPr/>
        </p:nvGrpSpPr>
        <p:grpSpPr>
          <a:xfrm>
            <a:off x="3184806" y="3781560"/>
            <a:ext cx="18008037" cy="4619779"/>
            <a:chOff x="4888864" y="4459724"/>
            <a:chExt cx="18008037" cy="461977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E646152-E018-FA41-B078-1ADE9779D27F}"/>
                </a:ext>
              </a:extLst>
            </p:cNvPr>
            <p:cNvGrpSpPr/>
            <p:nvPr/>
          </p:nvGrpSpPr>
          <p:grpSpPr>
            <a:xfrm>
              <a:off x="4888864" y="4459724"/>
              <a:ext cx="1059635" cy="2172914"/>
              <a:chOff x="6126163" y="2070100"/>
              <a:chExt cx="1755775" cy="3600450"/>
            </a:xfrm>
            <a:solidFill>
              <a:schemeClr val="accent1"/>
            </a:solidFill>
          </p:grpSpPr>
          <p:sp>
            <p:nvSpPr>
              <p:cNvPr id="53" name="Freeform 1">
                <a:extLst>
                  <a:ext uri="{FF2B5EF4-FFF2-40B4-BE49-F238E27FC236}">
                    <a16:creationId xmlns:a16="http://schemas.microsoft.com/office/drawing/2014/main" id="{F41A1A8E-AABB-304E-A268-614974EE2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2">
                <a:extLst>
                  <a:ext uri="{FF2B5EF4-FFF2-40B4-BE49-F238E27FC236}">
                    <a16:creationId xmlns:a16="http://schemas.microsoft.com/office/drawing/2014/main" id="{25899A7F-4BA9-E84F-90DD-3EDA76CCF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29900FC-5F8E-2046-8BD4-92F3E4DE419F}"/>
                </a:ext>
              </a:extLst>
            </p:cNvPr>
            <p:cNvGrpSpPr/>
            <p:nvPr/>
          </p:nvGrpSpPr>
          <p:grpSpPr>
            <a:xfrm>
              <a:off x="4888864" y="6906589"/>
              <a:ext cx="1059635" cy="2172914"/>
              <a:chOff x="6126163" y="2070100"/>
              <a:chExt cx="1755775" cy="3600450"/>
            </a:xfrm>
            <a:solidFill>
              <a:schemeClr val="accent4"/>
            </a:solidFill>
          </p:grpSpPr>
          <p:sp>
            <p:nvSpPr>
              <p:cNvPr id="56" name="Freeform 1">
                <a:extLst>
                  <a:ext uri="{FF2B5EF4-FFF2-40B4-BE49-F238E27FC236}">
                    <a16:creationId xmlns:a16="http://schemas.microsoft.com/office/drawing/2014/main" id="{5A1641A6-10EB-FA45-B230-BB2628A18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Freeform 2">
                <a:extLst>
                  <a:ext uri="{FF2B5EF4-FFF2-40B4-BE49-F238E27FC236}">
                    <a16:creationId xmlns:a16="http://schemas.microsoft.com/office/drawing/2014/main" id="{9256218E-F7E1-0144-90E7-F8C9F1D1E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DE5AD13-DF50-1A4F-B1B2-3B7E06B0997C}"/>
                </a:ext>
              </a:extLst>
            </p:cNvPr>
            <p:cNvGrpSpPr/>
            <p:nvPr/>
          </p:nvGrpSpPr>
          <p:grpSpPr>
            <a:xfrm>
              <a:off x="6024903" y="4459724"/>
              <a:ext cx="1059635" cy="2172914"/>
              <a:chOff x="6126163" y="2070100"/>
              <a:chExt cx="1755775" cy="3600450"/>
            </a:xfrm>
            <a:solidFill>
              <a:schemeClr val="accent1"/>
            </a:solidFill>
          </p:grpSpPr>
          <p:sp>
            <p:nvSpPr>
              <p:cNvPr id="59" name="Freeform 1">
                <a:extLst>
                  <a:ext uri="{FF2B5EF4-FFF2-40B4-BE49-F238E27FC236}">
                    <a16:creationId xmlns:a16="http://schemas.microsoft.com/office/drawing/2014/main" id="{2FB1E176-32ED-E447-88B8-8FB98B22B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2">
                <a:extLst>
                  <a:ext uri="{FF2B5EF4-FFF2-40B4-BE49-F238E27FC236}">
                    <a16:creationId xmlns:a16="http://schemas.microsoft.com/office/drawing/2014/main" id="{1B7F2F30-A5DD-AF45-A11C-95584C8E4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AA579AD-13C4-6C48-B354-7A667158FB84}"/>
                </a:ext>
              </a:extLst>
            </p:cNvPr>
            <p:cNvGrpSpPr/>
            <p:nvPr/>
          </p:nvGrpSpPr>
          <p:grpSpPr>
            <a:xfrm>
              <a:off x="6024903" y="6906589"/>
              <a:ext cx="1059635" cy="2172914"/>
              <a:chOff x="6126163" y="2070100"/>
              <a:chExt cx="1755775" cy="3600450"/>
            </a:xfrm>
            <a:solidFill>
              <a:schemeClr val="accent4"/>
            </a:solidFill>
          </p:grpSpPr>
          <p:sp>
            <p:nvSpPr>
              <p:cNvPr id="62" name="Freeform 1">
                <a:extLst>
                  <a:ext uri="{FF2B5EF4-FFF2-40B4-BE49-F238E27FC236}">
                    <a16:creationId xmlns:a16="http://schemas.microsoft.com/office/drawing/2014/main" id="{83D0F3FF-3073-E748-A923-9A3C6EE55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2">
                <a:extLst>
                  <a:ext uri="{FF2B5EF4-FFF2-40B4-BE49-F238E27FC236}">
                    <a16:creationId xmlns:a16="http://schemas.microsoft.com/office/drawing/2014/main" id="{C0520152-FA5E-554C-86AC-B9A473A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218EC11-7949-C045-BDFB-27C33F24A5A6}"/>
                </a:ext>
              </a:extLst>
            </p:cNvPr>
            <p:cNvGrpSpPr/>
            <p:nvPr/>
          </p:nvGrpSpPr>
          <p:grpSpPr>
            <a:xfrm>
              <a:off x="7128663" y="4459724"/>
              <a:ext cx="1059635" cy="2172914"/>
              <a:chOff x="6126163" y="2070100"/>
              <a:chExt cx="1755775" cy="3600450"/>
            </a:xfrm>
            <a:solidFill>
              <a:schemeClr val="accent1"/>
            </a:solidFill>
          </p:grpSpPr>
          <p:sp>
            <p:nvSpPr>
              <p:cNvPr id="65" name="Freeform 1">
                <a:extLst>
                  <a:ext uri="{FF2B5EF4-FFF2-40B4-BE49-F238E27FC236}">
                    <a16:creationId xmlns:a16="http://schemas.microsoft.com/office/drawing/2014/main" id="{3475A64D-7D95-4D4C-94A3-7891B400A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Freeform 2">
                <a:extLst>
                  <a:ext uri="{FF2B5EF4-FFF2-40B4-BE49-F238E27FC236}">
                    <a16:creationId xmlns:a16="http://schemas.microsoft.com/office/drawing/2014/main" id="{D8D31B78-D9A5-294A-BEAE-39500B656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5C011CA-C636-7243-987B-A315C62043DD}"/>
                </a:ext>
              </a:extLst>
            </p:cNvPr>
            <p:cNvGrpSpPr/>
            <p:nvPr/>
          </p:nvGrpSpPr>
          <p:grpSpPr>
            <a:xfrm>
              <a:off x="7128663" y="6906589"/>
              <a:ext cx="1059635" cy="2172914"/>
              <a:chOff x="6126163" y="2070100"/>
              <a:chExt cx="1755775" cy="3600450"/>
            </a:xfrm>
            <a:solidFill>
              <a:schemeClr val="accent4"/>
            </a:solidFill>
          </p:grpSpPr>
          <p:sp>
            <p:nvSpPr>
              <p:cNvPr id="68" name="Freeform 1">
                <a:extLst>
                  <a:ext uri="{FF2B5EF4-FFF2-40B4-BE49-F238E27FC236}">
                    <a16:creationId xmlns:a16="http://schemas.microsoft.com/office/drawing/2014/main" id="{51FC2B49-A36F-6144-8094-28145D4FD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Freeform 2">
                <a:extLst>
                  <a:ext uri="{FF2B5EF4-FFF2-40B4-BE49-F238E27FC236}">
                    <a16:creationId xmlns:a16="http://schemas.microsoft.com/office/drawing/2014/main" id="{4468E62A-26DD-4549-AB56-C17CCA8F0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0AA4C32-B86C-3C4A-8A64-C434823CF87D}"/>
                </a:ext>
              </a:extLst>
            </p:cNvPr>
            <p:cNvGrpSpPr/>
            <p:nvPr/>
          </p:nvGrpSpPr>
          <p:grpSpPr>
            <a:xfrm>
              <a:off x="8264701" y="4459724"/>
              <a:ext cx="1059635" cy="2172914"/>
              <a:chOff x="6126163" y="2070100"/>
              <a:chExt cx="1755775" cy="3600450"/>
            </a:xfrm>
            <a:solidFill>
              <a:schemeClr val="accent1"/>
            </a:solidFill>
          </p:grpSpPr>
          <p:sp>
            <p:nvSpPr>
              <p:cNvPr id="71" name="Freeform 1">
                <a:extLst>
                  <a:ext uri="{FF2B5EF4-FFF2-40B4-BE49-F238E27FC236}">
                    <a16:creationId xmlns:a16="http://schemas.microsoft.com/office/drawing/2014/main" id="{E7CA01A7-0605-AB40-B170-162BA3F18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Freeform 2">
                <a:extLst>
                  <a:ext uri="{FF2B5EF4-FFF2-40B4-BE49-F238E27FC236}">
                    <a16:creationId xmlns:a16="http://schemas.microsoft.com/office/drawing/2014/main" id="{3E64C0BC-B60B-B340-8D92-1C91B5B04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58B5DF9-2EF6-B74B-A293-1191698D5DCF}"/>
                </a:ext>
              </a:extLst>
            </p:cNvPr>
            <p:cNvGrpSpPr/>
            <p:nvPr/>
          </p:nvGrpSpPr>
          <p:grpSpPr>
            <a:xfrm>
              <a:off x="8264701" y="6906589"/>
              <a:ext cx="1059635" cy="2172914"/>
              <a:chOff x="6126163" y="2070100"/>
              <a:chExt cx="1755775" cy="3600450"/>
            </a:xfrm>
            <a:solidFill>
              <a:schemeClr val="accent4"/>
            </a:solidFill>
          </p:grpSpPr>
          <p:sp>
            <p:nvSpPr>
              <p:cNvPr id="74" name="Freeform 1">
                <a:extLst>
                  <a:ext uri="{FF2B5EF4-FFF2-40B4-BE49-F238E27FC236}">
                    <a16:creationId xmlns:a16="http://schemas.microsoft.com/office/drawing/2014/main" id="{47CEAAFD-6FEE-C448-91AD-81D57D2E3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Freeform 2">
                <a:extLst>
                  <a:ext uri="{FF2B5EF4-FFF2-40B4-BE49-F238E27FC236}">
                    <a16:creationId xmlns:a16="http://schemas.microsoft.com/office/drawing/2014/main" id="{8448D762-39FB-A34D-885F-3F0EC357F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B8B8BEA-55D0-4841-9D90-DDD9137B82EE}"/>
                </a:ext>
              </a:extLst>
            </p:cNvPr>
            <p:cNvGrpSpPr/>
            <p:nvPr/>
          </p:nvGrpSpPr>
          <p:grpSpPr>
            <a:xfrm>
              <a:off x="9400740" y="4459724"/>
              <a:ext cx="1059635" cy="2172914"/>
              <a:chOff x="6126163" y="2070100"/>
              <a:chExt cx="1755775" cy="3600450"/>
            </a:xfrm>
            <a:solidFill>
              <a:schemeClr val="accent1"/>
            </a:solidFill>
          </p:grpSpPr>
          <p:sp>
            <p:nvSpPr>
              <p:cNvPr id="77" name="Freeform 1">
                <a:extLst>
                  <a:ext uri="{FF2B5EF4-FFF2-40B4-BE49-F238E27FC236}">
                    <a16:creationId xmlns:a16="http://schemas.microsoft.com/office/drawing/2014/main" id="{53FA5E2C-0100-CF4E-846B-01BC97EE2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2">
                <a:extLst>
                  <a:ext uri="{FF2B5EF4-FFF2-40B4-BE49-F238E27FC236}">
                    <a16:creationId xmlns:a16="http://schemas.microsoft.com/office/drawing/2014/main" id="{F393F44B-49A8-434A-91FA-853379FAB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93DFD8D-A57C-8D4F-99D4-2BCC5C121132}"/>
                </a:ext>
              </a:extLst>
            </p:cNvPr>
            <p:cNvGrpSpPr/>
            <p:nvPr/>
          </p:nvGrpSpPr>
          <p:grpSpPr>
            <a:xfrm>
              <a:off x="9400740" y="6906589"/>
              <a:ext cx="1059635" cy="2172914"/>
              <a:chOff x="6126163" y="2070100"/>
              <a:chExt cx="1755775" cy="3600450"/>
            </a:xfrm>
            <a:solidFill>
              <a:schemeClr val="accent5"/>
            </a:solidFill>
          </p:grpSpPr>
          <p:sp>
            <p:nvSpPr>
              <p:cNvPr id="80" name="Freeform 1">
                <a:extLst>
                  <a:ext uri="{FF2B5EF4-FFF2-40B4-BE49-F238E27FC236}">
                    <a16:creationId xmlns:a16="http://schemas.microsoft.com/office/drawing/2014/main" id="{9B5F90BE-9987-3D4E-AE70-32C82F8FF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2">
                <a:extLst>
                  <a:ext uri="{FF2B5EF4-FFF2-40B4-BE49-F238E27FC236}">
                    <a16:creationId xmlns:a16="http://schemas.microsoft.com/office/drawing/2014/main" id="{703EA2C8-2AB6-2349-8D12-F556021AC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C44F72C-72FA-1749-8F1F-1799658600D6}"/>
                </a:ext>
              </a:extLst>
            </p:cNvPr>
            <p:cNvGrpSpPr/>
            <p:nvPr/>
          </p:nvGrpSpPr>
          <p:grpSpPr>
            <a:xfrm>
              <a:off x="10536779" y="4459724"/>
              <a:ext cx="1059635" cy="2172914"/>
              <a:chOff x="6126163" y="2070100"/>
              <a:chExt cx="1755775" cy="3600450"/>
            </a:xfrm>
            <a:solidFill>
              <a:schemeClr val="accent1"/>
            </a:solidFill>
          </p:grpSpPr>
          <p:sp>
            <p:nvSpPr>
              <p:cNvPr id="83" name="Freeform 1">
                <a:extLst>
                  <a:ext uri="{FF2B5EF4-FFF2-40B4-BE49-F238E27FC236}">
                    <a16:creationId xmlns:a16="http://schemas.microsoft.com/office/drawing/2014/main" id="{2E60EE51-D335-2948-80FF-84FDE4F09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2">
                <a:extLst>
                  <a:ext uri="{FF2B5EF4-FFF2-40B4-BE49-F238E27FC236}">
                    <a16:creationId xmlns:a16="http://schemas.microsoft.com/office/drawing/2014/main" id="{2B1C09DA-92EE-C342-96F7-C734DB0B8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47E53A5-F5CA-7844-9205-8854C6CB5495}"/>
                </a:ext>
              </a:extLst>
            </p:cNvPr>
            <p:cNvGrpSpPr/>
            <p:nvPr/>
          </p:nvGrpSpPr>
          <p:grpSpPr>
            <a:xfrm>
              <a:off x="10536779" y="6906589"/>
              <a:ext cx="1059635" cy="2172914"/>
              <a:chOff x="6126163" y="2070100"/>
              <a:chExt cx="1755775" cy="3600450"/>
            </a:xfrm>
            <a:solidFill>
              <a:schemeClr val="accent5"/>
            </a:solidFill>
          </p:grpSpPr>
          <p:sp>
            <p:nvSpPr>
              <p:cNvPr id="86" name="Freeform 1">
                <a:extLst>
                  <a:ext uri="{FF2B5EF4-FFF2-40B4-BE49-F238E27FC236}">
                    <a16:creationId xmlns:a16="http://schemas.microsoft.com/office/drawing/2014/main" id="{DD0282E9-D44E-5843-97C0-A0159A946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Freeform 2">
                <a:extLst>
                  <a:ext uri="{FF2B5EF4-FFF2-40B4-BE49-F238E27FC236}">
                    <a16:creationId xmlns:a16="http://schemas.microsoft.com/office/drawing/2014/main" id="{0CE0977C-5B4E-B64A-B9C4-AAC31102D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FBB0529-83A0-694B-8B0C-9B68800A6B31}"/>
                </a:ext>
              </a:extLst>
            </p:cNvPr>
            <p:cNvGrpSpPr/>
            <p:nvPr/>
          </p:nvGrpSpPr>
          <p:grpSpPr>
            <a:xfrm>
              <a:off x="11640539" y="4459724"/>
              <a:ext cx="1059635" cy="2172914"/>
              <a:chOff x="6126163" y="2070100"/>
              <a:chExt cx="1755775" cy="3600450"/>
            </a:xfrm>
            <a:solidFill>
              <a:schemeClr val="accent2"/>
            </a:solidFill>
          </p:grpSpPr>
          <p:sp>
            <p:nvSpPr>
              <p:cNvPr id="89" name="Freeform 1">
                <a:extLst>
                  <a:ext uri="{FF2B5EF4-FFF2-40B4-BE49-F238E27FC236}">
                    <a16:creationId xmlns:a16="http://schemas.microsoft.com/office/drawing/2014/main" id="{04A2DC17-F1B9-AB4C-8E20-C275964CB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Freeform 2">
                <a:extLst>
                  <a:ext uri="{FF2B5EF4-FFF2-40B4-BE49-F238E27FC236}">
                    <a16:creationId xmlns:a16="http://schemas.microsoft.com/office/drawing/2014/main" id="{537D99DD-8C32-A246-9A7D-148B5753F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DECD9D4-89E5-2E44-A5A7-3A2612AA98C7}"/>
                </a:ext>
              </a:extLst>
            </p:cNvPr>
            <p:cNvGrpSpPr/>
            <p:nvPr/>
          </p:nvGrpSpPr>
          <p:grpSpPr>
            <a:xfrm>
              <a:off x="11640539" y="6906589"/>
              <a:ext cx="1059635" cy="2172914"/>
              <a:chOff x="6126163" y="2070100"/>
              <a:chExt cx="1755775" cy="3600450"/>
            </a:xfrm>
            <a:solidFill>
              <a:schemeClr val="accent5"/>
            </a:solidFill>
          </p:grpSpPr>
          <p:sp>
            <p:nvSpPr>
              <p:cNvPr id="92" name="Freeform 1">
                <a:extLst>
                  <a:ext uri="{FF2B5EF4-FFF2-40B4-BE49-F238E27FC236}">
                    <a16:creationId xmlns:a16="http://schemas.microsoft.com/office/drawing/2014/main" id="{55BF3FE6-5B85-7041-AFCC-F100895D4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Freeform 2">
                <a:extLst>
                  <a:ext uri="{FF2B5EF4-FFF2-40B4-BE49-F238E27FC236}">
                    <a16:creationId xmlns:a16="http://schemas.microsoft.com/office/drawing/2014/main" id="{0C021BFB-452A-334A-BAA6-F37E77901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054335E-74B5-934D-899D-3FD3F2C82A7B}"/>
                </a:ext>
              </a:extLst>
            </p:cNvPr>
            <p:cNvGrpSpPr/>
            <p:nvPr/>
          </p:nvGrpSpPr>
          <p:grpSpPr>
            <a:xfrm>
              <a:off x="12776578" y="4459724"/>
              <a:ext cx="1059635" cy="2172914"/>
              <a:chOff x="6126163" y="2070100"/>
              <a:chExt cx="1755775" cy="3600450"/>
            </a:xfrm>
            <a:solidFill>
              <a:schemeClr val="accent2"/>
            </a:solidFill>
          </p:grpSpPr>
          <p:sp>
            <p:nvSpPr>
              <p:cNvPr id="95" name="Freeform 1">
                <a:extLst>
                  <a:ext uri="{FF2B5EF4-FFF2-40B4-BE49-F238E27FC236}">
                    <a16:creationId xmlns:a16="http://schemas.microsoft.com/office/drawing/2014/main" id="{3CA77FEB-323E-8444-9207-1990B62A8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Freeform 2">
                <a:extLst>
                  <a:ext uri="{FF2B5EF4-FFF2-40B4-BE49-F238E27FC236}">
                    <a16:creationId xmlns:a16="http://schemas.microsoft.com/office/drawing/2014/main" id="{A44A4095-47AD-AE40-A15F-75FA984A2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26D723E-3F93-A44D-BE20-C718218C4313}"/>
                </a:ext>
              </a:extLst>
            </p:cNvPr>
            <p:cNvGrpSpPr/>
            <p:nvPr/>
          </p:nvGrpSpPr>
          <p:grpSpPr>
            <a:xfrm>
              <a:off x="12776578" y="6906589"/>
              <a:ext cx="1059635" cy="2172914"/>
              <a:chOff x="6126163" y="2070100"/>
              <a:chExt cx="1755775" cy="3600450"/>
            </a:xfrm>
            <a:solidFill>
              <a:schemeClr val="accent5"/>
            </a:solidFill>
          </p:grpSpPr>
          <p:sp>
            <p:nvSpPr>
              <p:cNvPr id="98" name="Freeform 1">
                <a:extLst>
                  <a:ext uri="{FF2B5EF4-FFF2-40B4-BE49-F238E27FC236}">
                    <a16:creationId xmlns:a16="http://schemas.microsoft.com/office/drawing/2014/main" id="{E15B93C7-1E24-E141-AB08-F405E7C58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Freeform 2">
                <a:extLst>
                  <a:ext uri="{FF2B5EF4-FFF2-40B4-BE49-F238E27FC236}">
                    <a16:creationId xmlns:a16="http://schemas.microsoft.com/office/drawing/2014/main" id="{EF1F51E4-0981-844C-AF3E-008A8764D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00D9708-93CB-E646-8DF8-048D3FF3CA1B}"/>
                </a:ext>
              </a:extLst>
            </p:cNvPr>
            <p:cNvGrpSpPr/>
            <p:nvPr/>
          </p:nvGrpSpPr>
          <p:grpSpPr>
            <a:xfrm>
              <a:off x="13917274" y="4459724"/>
              <a:ext cx="1059635" cy="2172914"/>
              <a:chOff x="6126163" y="2070100"/>
              <a:chExt cx="1755775" cy="3600450"/>
            </a:xfrm>
            <a:solidFill>
              <a:schemeClr val="accent2"/>
            </a:solidFill>
          </p:grpSpPr>
          <p:sp>
            <p:nvSpPr>
              <p:cNvPr id="101" name="Freeform 1">
                <a:extLst>
                  <a:ext uri="{FF2B5EF4-FFF2-40B4-BE49-F238E27FC236}">
                    <a16:creationId xmlns:a16="http://schemas.microsoft.com/office/drawing/2014/main" id="{65587E3D-49AC-0F4F-8F4C-D72E068EB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2">
                <a:extLst>
                  <a:ext uri="{FF2B5EF4-FFF2-40B4-BE49-F238E27FC236}">
                    <a16:creationId xmlns:a16="http://schemas.microsoft.com/office/drawing/2014/main" id="{88ACD1A8-90C5-5C44-8A0B-07105BAAC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0212F54-9842-6C49-854B-AD2DA3C4F184}"/>
                </a:ext>
              </a:extLst>
            </p:cNvPr>
            <p:cNvGrpSpPr/>
            <p:nvPr/>
          </p:nvGrpSpPr>
          <p:grpSpPr>
            <a:xfrm>
              <a:off x="13917274" y="6906589"/>
              <a:ext cx="1059635" cy="2172914"/>
              <a:chOff x="6126163" y="2070100"/>
              <a:chExt cx="1755775" cy="3600450"/>
            </a:xfrm>
            <a:solidFill>
              <a:schemeClr val="accent5"/>
            </a:solidFill>
          </p:grpSpPr>
          <p:sp>
            <p:nvSpPr>
              <p:cNvPr id="104" name="Freeform 1">
                <a:extLst>
                  <a:ext uri="{FF2B5EF4-FFF2-40B4-BE49-F238E27FC236}">
                    <a16:creationId xmlns:a16="http://schemas.microsoft.com/office/drawing/2014/main" id="{7CF04C01-CD47-AD4B-8F97-F3B44430D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Freeform 2">
                <a:extLst>
                  <a:ext uri="{FF2B5EF4-FFF2-40B4-BE49-F238E27FC236}">
                    <a16:creationId xmlns:a16="http://schemas.microsoft.com/office/drawing/2014/main" id="{66C39F53-2452-0242-B76F-D6805C937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27C794A-D313-0949-80D5-B3AAC8A543AE}"/>
                </a:ext>
              </a:extLst>
            </p:cNvPr>
            <p:cNvGrpSpPr/>
            <p:nvPr/>
          </p:nvGrpSpPr>
          <p:grpSpPr>
            <a:xfrm>
              <a:off x="15053313" y="4459724"/>
              <a:ext cx="1059635" cy="2172914"/>
              <a:chOff x="6126163" y="2070100"/>
              <a:chExt cx="1755775" cy="3600450"/>
            </a:xfrm>
            <a:solidFill>
              <a:schemeClr val="accent2"/>
            </a:solidFill>
          </p:grpSpPr>
          <p:sp>
            <p:nvSpPr>
              <p:cNvPr id="107" name="Freeform 1">
                <a:extLst>
                  <a:ext uri="{FF2B5EF4-FFF2-40B4-BE49-F238E27FC236}">
                    <a16:creationId xmlns:a16="http://schemas.microsoft.com/office/drawing/2014/main" id="{EE6855EE-6703-AA4A-BF76-4B113583E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2">
                <a:extLst>
                  <a:ext uri="{FF2B5EF4-FFF2-40B4-BE49-F238E27FC236}">
                    <a16:creationId xmlns:a16="http://schemas.microsoft.com/office/drawing/2014/main" id="{15FCADC2-B832-FC4F-A084-3C866FAC5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8089772-FCD5-9043-AD0E-8E486253372C}"/>
                </a:ext>
              </a:extLst>
            </p:cNvPr>
            <p:cNvGrpSpPr/>
            <p:nvPr/>
          </p:nvGrpSpPr>
          <p:grpSpPr>
            <a:xfrm>
              <a:off x="15053313" y="6906589"/>
              <a:ext cx="1059635" cy="2172914"/>
              <a:chOff x="6126163" y="2070100"/>
              <a:chExt cx="1755775" cy="3600450"/>
            </a:xfrm>
            <a:solidFill>
              <a:schemeClr val="accent6"/>
            </a:solidFill>
          </p:grpSpPr>
          <p:sp>
            <p:nvSpPr>
              <p:cNvPr id="114" name="Freeform 1">
                <a:extLst>
                  <a:ext uri="{FF2B5EF4-FFF2-40B4-BE49-F238E27FC236}">
                    <a16:creationId xmlns:a16="http://schemas.microsoft.com/office/drawing/2014/main" id="{48AD5CB0-A84D-134D-B1BA-4AAC5EB91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Freeform 2">
                <a:extLst>
                  <a:ext uri="{FF2B5EF4-FFF2-40B4-BE49-F238E27FC236}">
                    <a16:creationId xmlns:a16="http://schemas.microsoft.com/office/drawing/2014/main" id="{A9902783-8544-3C4B-B0BB-37B3B350E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CE05A37-0085-9D4B-B11D-96D1228F217C}"/>
                </a:ext>
              </a:extLst>
            </p:cNvPr>
            <p:cNvGrpSpPr/>
            <p:nvPr/>
          </p:nvGrpSpPr>
          <p:grpSpPr>
            <a:xfrm>
              <a:off x="16157073" y="4459724"/>
              <a:ext cx="1059635" cy="2172914"/>
              <a:chOff x="6126163" y="2070100"/>
              <a:chExt cx="1755775" cy="3600450"/>
            </a:xfrm>
            <a:solidFill>
              <a:schemeClr val="accent3"/>
            </a:solidFill>
          </p:grpSpPr>
          <p:sp>
            <p:nvSpPr>
              <p:cNvPr id="117" name="Freeform 1">
                <a:extLst>
                  <a:ext uri="{FF2B5EF4-FFF2-40B4-BE49-F238E27FC236}">
                    <a16:creationId xmlns:a16="http://schemas.microsoft.com/office/drawing/2014/main" id="{988094ED-9C40-7143-9DFB-603779BA3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Freeform 2">
                <a:extLst>
                  <a:ext uri="{FF2B5EF4-FFF2-40B4-BE49-F238E27FC236}">
                    <a16:creationId xmlns:a16="http://schemas.microsoft.com/office/drawing/2014/main" id="{896DF513-3EB3-5B41-A1E6-A2C4248BF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B8C088E-7DD4-2744-8352-00703F689953}"/>
                </a:ext>
              </a:extLst>
            </p:cNvPr>
            <p:cNvGrpSpPr/>
            <p:nvPr/>
          </p:nvGrpSpPr>
          <p:grpSpPr>
            <a:xfrm>
              <a:off x="16157073" y="6906589"/>
              <a:ext cx="1059635" cy="2172914"/>
              <a:chOff x="6126163" y="2070100"/>
              <a:chExt cx="1755775" cy="3600450"/>
            </a:xfrm>
            <a:solidFill>
              <a:schemeClr val="accent6"/>
            </a:solidFill>
          </p:grpSpPr>
          <p:sp>
            <p:nvSpPr>
              <p:cNvPr id="120" name="Freeform 1">
                <a:extLst>
                  <a:ext uri="{FF2B5EF4-FFF2-40B4-BE49-F238E27FC236}">
                    <a16:creationId xmlns:a16="http://schemas.microsoft.com/office/drawing/2014/main" id="{3767D1EE-D798-5F43-B1F8-10A3CDA70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Freeform 2">
                <a:extLst>
                  <a:ext uri="{FF2B5EF4-FFF2-40B4-BE49-F238E27FC236}">
                    <a16:creationId xmlns:a16="http://schemas.microsoft.com/office/drawing/2014/main" id="{C30EAB05-8426-C34B-9B0A-564BAF2EA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6F84000D-0EE3-8A48-BE88-3D4CF6D2E97F}"/>
                </a:ext>
              </a:extLst>
            </p:cNvPr>
            <p:cNvGrpSpPr/>
            <p:nvPr/>
          </p:nvGrpSpPr>
          <p:grpSpPr>
            <a:xfrm>
              <a:off x="17293111" y="4459724"/>
              <a:ext cx="1059635" cy="2172914"/>
              <a:chOff x="6126163" y="2070100"/>
              <a:chExt cx="1755775" cy="3600450"/>
            </a:xfrm>
            <a:solidFill>
              <a:schemeClr val="accent3"/>
            </a:solidFill>
          </p:grpSpPr>
          <p:sp>
            <p:nvSpPr>
              <p:cNvPr id="123" name="Freeform 1">
                <a:extLst>
                  <a:ext uri="{FF2B5EF4-FFF2-40B4-BE49-F238E27FC236}">
                    <a16:creationId xmlns:a16="http://schemas.microsoft.com/office/drawing/2014/main" id="{0BB2A702-DBA6-F448-9196-C14866856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Freeform 2">
                <a:extLst>
                  <a:ext uri="{FF2B5EF4-FFF2-40B4-BE49-F238E27FC236}">
                    <a16:creationId xmlns:a16="http://schemas.microsoft.com/office/drawing/2014/main" id="{13BFC91D-8393-2747-9830-5C416F582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B94A475B-6B51-0244-93FD-7CE041ACFDCF}"/>
                </a:ext>
              </a:extLst>
            </p:cNvPr>
            <p:cNvGrpSpPr/>
            <p:nvPr/>
          </p:nvGrpSpPr>
          <p:grpSpPr>
            <a:xfrm>
              <a:off x="17293111" y="6906589"/>
              <a:ext cx="1059635" cy="2172914"/>
              <a:chOff x="6126163" y="2070100"/>
              <a:chExt cx="1755775" cy="3600450"/>
            </a:xfrm>
            <a:solidFill>
              <a:schemeClr val="accent6"/>
            </a:solidFill>
          </p:grpSpPr>
          <p:sp>
            <p:nvSpPr>
              <p:cNvPr id="126" name="Freeform 1">
                <a:extLst>
                  <a:ext uri="{FF2B5EF4-FFF2-40B4-BE49-F238E27FC236}">
                    <a16:creationId xmlns:a16="http://schemas.microsoft.com/office/drawing/2014/main" id="{5DED4174-FC31-BE45-9D40-6745F673B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Freeform 2">
                <a:extLst>
                  <a:ext uri="{FF2B5EF4-FFF2-40B4-BE49-F238E27FC236}">
                    <a16:creationId xmlns:a16="http://schemas.microsoft.com/office/drawing/2014/main" id="{8EA7471B-91DE-4F4F-AF88-7333CDC9E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FB5486E-533D-FD47-96E8-795B8D0E824C}"/>
                </a:ext>
              </a:extLst>
            </p:cNvPr>
            <p:cNvGrpSpPr/>
            <p:nvPr/>
          </p:nvGrpSpPr>
          <p:grpSpPr>
            <a:xfrm>
              <a:off x="18429150" y="4459724"/>
              <a:ext cx="1059635" cy="2172914"/>
              <a:chOff x="6126163" y="2070100"/>
              <a:chExt cx="1755775" cy="3600450"/>
            </a:xfrm>
            <a:solidFill>
              <a:schemeClr val="accent3"/>
            </a:solidFill>
          </p:grpSpPr>
          <p:sp>
            <p:nvSpPr>
              <p:cNvPr id="129" name="Freeform 1">
                <a:extLst>
                  <a:ext uri="{FF2B5EF4-FFF2-40B4-BE49-F238E27FC236}">
                    <a16:creationId xmlns:a16="http://schemas.microsoft.com/office/drawing/2014/main" id="{549D3439-6B96-EC44-A536-502531812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Freeform 2">
                <a:extLst>
                  <a:ext uri="{FF2B5EF4-FFF2-40B4-BE49-F238E27FC236}">
                    <a16:creationId xmlns:a16="http://schemas.microsoft.com/office/drawing/2014/main" id="{56C9C8C0-EFB4-864C-BD1A-D23EA417F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3DCFF1F-D5D7-E243-943B-D22C8171F125}"/>
                </a:ext>
              </a:extLst>
            </p:cNvPr>
            <p:cNvGrpSpPr/>
            <p:nvPr/>
          </p:nvGrpSpPr>
          <p:grpSpPr>
            <a:xfrm>
              <a:off x="18429150" y="6906589"/>
              <a:ext cx="1059635" cy="2172914"/>
              <a:chOff x="6126163" y="2070100"/>
              <a:chExt cx="1755775" cy="3600450"/>
            </a:xfrm>
            <a:solidFill>
              <a:schemeClr val="accent6"/>
            </a:solidFill>
          </p:grpSpPr>
          <p:sp>
            <p:nvSpPr>
              <p:cNvPr id="132" name="Freeform 1">
                <a:extLst>
                  <a:ext uri="{FF2B5EF4-FFF2-40B4-BE49-F238E27FC236}">
                    <a16:creationId xmlns:a16="http://schemas.microsoft.com/office/drawing/2014/main" id="{40E8BC28-7A64-E14E-BEE7-07B2CDB36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Freeform 2">
                <a:extLst>
                  <a:ext uri="{FF2B5EF4-FFF2-40B4-BE49-F238E27FC236}">
                    <a16:creationId xmlns:a16="http://schemas.microsoft.com/office/drawing/2014/main" id="{7D713CE8-8688-8F48-A959-55EA2499B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1ECF5A4-9B60-9041-A4B7-A72E9769A483}"/>
                </a:ext>
              </a:extLst>
            </p:cNvPr>
            <p:cNvGrpSpPr/>
            <p:nvPr/>
          </p:nvGrpSpPr>
          <p:grpSpPr>
            <a:xfrm>
              <a:off x="19565189" y="4459724"/>
              <a:ext cx="1059635" cy="2172914"/>
              <a:chOff x="6126163" y="2070100"/>
              <a:chExt cx="1755775" cy="3600450"/>
            </a:xfrm>
            <a:solidFill>
              <a:schemeClr val="accent3"/>
            </a:solidFill>
          </p:grpSpPr>
          <p:sp>
            <p:nvSpPr>
              <p:cNvPr id="156" name="Freeform 1">
                <a:extLst>
                  <a:ext uri="{FF2B5EF4-FFF2-40B4-BE49-F238E27FC236}">
                    <a16:creationId xmlns:a16="http://schemas.microsoft.com/office/drawing/2014/main" id="{39119603-D3DB-4143-802B-1A3F35931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Freeform 2">
                <a:extLst>
                  <a:ext uri="{FF2B5EF4-FFF2-40B4-BE49-F238E27FC236}">
                    <a16:creationId xmlns:a16="http://schemas.microsoft.com/office/drawing/2014/main" id="{EDB606E6-A837-2840-823B-CA5BB401A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D06D788-96D3-8F4D-8B06-94839E11C3CE}"/>
                </a:ext>
              </a:extLst>
            </p:cNvPr>
            <p:cNvGrpSpPr/>
            <p:nvPr/>
          </p:nvGrpSpPr>
          <p:grpSpPr>
            <a:xfrm>
              <a:off x="19565189" y="6906589"/>
              <a:ext cx="1059635" cy="2172914"/>
              <a:chOff x="6126163" y="2070100"/>
              <a:chExt cx="1755775" cy="3600450"/>
            </a:xfrm>
            <a:solidFill>
              <a:schemeClr val="accent6"/>
            </a:solidFill>
          </p:grpSpPr>
          <p:sp>
            <p:nvSpPr>
              <p:cNvPr id="159" name="Freeform 1">
                <a:extLst>
                  <a:ext uri="{FF2B5EF4-FFF2-40B4-BE49-F238E27FC236}">
                    <a16:creationId xmlns:a16="http://schemas.microsoft.com/office/drawing/2014/main" id="{B6D857C9-2B7D-BE48-8A0E-BA94841CC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Freeform 2">
                <a:extLst>
                  <a:ext uri="{FF2B5EF4-FFF2-40B4-BE49-F238E27FC236}">
                    <a16:creationId xmlns:a16="http://schemas.microsoft.com/office/drawing/2014/main" id="{C7BBD4F3-1BC1-8F46-BD51-178926AC6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2F638DE-4D14-9A4C-824B-CD4A00B83166}"/>
                </a:ext>
              </a:extLst>
            </p:cNvPr>
            <p:cNvGrpSpPr/>
            <p:nvPr/>
          </p:nvGrpSpPr>
          <p:grpSpPr>
            <a:xfrm>
              <a:off x="20701227" y="4459724"/>
              <a:ext cx="1059635" cy="2172914"/>
              <a:chOff x="6126163" y="2070100"/>
              <a:chExt cx="1755775" cy="3600450"/>
            </a:xfrm>
            <a:solidFill>
              <a:schemeClr val="accent3"/>
            </a:solidFill>
          </p:grpSpPr>
          <p:sp>
            <p:nvSpPr>
              <p:cNvPr id="162" name="Freeform 1">
                <a:extLst>
                  <a:ext uri="{FF2B5EF4-FFF2-40B4-BE49-F238E27FC236}">
                    <a16:creationId xmlns:a16="http://schemas.microsoft.com/office/drawing/2014/main" id="{E9E6B73B-F66B-0445-B7C6-07CA67A8B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Freeform 2">
                <a:extLst>
                  <a:ext uri="{FF2B5EF4-FFF2-40B4-BE49-F238E27FC236}">
                    <a16:creationId xmlns:a16="http://schemas.microsoft.com/office/drawing/2014/main" id="{1A31FE88-AC58-0E43-B749-F8A454ED3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5BBBCA46-CF31-D842-A17C-0E58924586AA}"/>
                </a:ext>
              </a:extLst>
            </p:cNvPr>
            <p:cNvGrpSpPr/>
            <p:nvPr/>
          </p:nvGrpSpPr>
          <p:grpSpPr>
            <a:xfrm>
              <a:off x="20701227" y="6906589"/>
              <a:ext cx="1059635" cy="2172914"/>
              <a:chOff x="6126163" y="2070100"/>
              <a:chExt cx="1755775" cy="3600450"/>
            </a:xfrm>
            <a:solidFill>
              <a:schemeClr val="accent6"/>
            </a:solidFill>
          </p:grpSpPr>
          <p:sp>
            <p:nvSpPr>
              <p:cNvPr id="165" name="Freeform 1">
                <a:extLst>
                  <a:ext uri="{FF2B5EF4-FFF2-40B4-BE49-F238E27FC236}">
                    <a16:creationId xmlns:a16="http://schemas.microsoft.com/office/drawing/2014/main" id="{9BB1F279-C5B1-DF45-95EE-4351D1110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Freeform 2">
                <a:extLst>
                  <a:ext uri="{FF2B5EF4-FFF2-40B4-BE49-F238E27FC236}">
                    <a16:creationId xmlns:a16="http://schemas.microsoft.com/office/drawing/2014/main" id="{68199F75-ED94-5544-B170-2797378AE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D156637-CD94-E347-A9E8-95CAE7B8D5A5}"/>
                </a:ext>
              </a:extLst>
            </p:cNvPr>
            <p:cNvGrpSpPr/>
            <p:nvPr/>
          </p:nvGrpSpPr>
          <p:grpSpPr>
            <a:xfrm>
              <a:off x="21837266" y="4459724"/>
              <a:ext cx="1059635" cy="2172914"/>
              <a:chOff x="6126163" y="2070100"/>
              <a:chExt cx="1755775" cy="3600450"/>
            </a:xfrm>
            <a:solidFill>
              <a:schemeClr val="accent3"/>
            </a:solidFill>
          </p:grpSpPr>
          <p:sp>
            <p:nvSpPr>
              <p:cNvPr id="168" name="Freeform 1">
                <a:extLst>
                  <a:ext uri="{FF2B5EF4-FFF2-40B4-BE49-F238E27FC236}">
                    <a16:creationId xmlns:a16="http://schemas.microsoft.com/office/drawing/2014/main" id="{C767459A-FA67-6C4D-8B0C-51E21A915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Freeform 2">
                <a:extLst>
                  <a:ext uri="{FF2B5EF4-FFF2-40B4-BE49-F238E27FC236}">
                    <a16:creationId xmlns:a16="http://schemas.microsoft.com/office/drawing/2014/main" id="{F2EA2CA9-89DB-874D-9A6F-1C80DF87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1F063AEC-652C-DE42-A5E2-257077414B57}"/>
                </a:ext>
              </a:extLst>
            </p:cNvPr>
            <p:cNvGrpSpPr/>
            <p:nvPr/>
          </p:nvGrpSpPr>
          <p:grpSpPr>
            <a:xfrm>
              <a:off x="21837266" y="6906589"/>
              <a:ext cx="1059635" cy="2172914"/>
              <a:chOff x="6126163" y="2070100"/>
              <a:chExt cx="1755775" cy="3600450"/>
            </a:xfrm>
            <a:solidFill>
              <a:schemeClr val="accent6"/>
            </a:solidFill>
          </p:grpSpPr>
          <p:sp>
            <p:nvSpPr>
              <p:cNvPr id="171" name="Freeform 1">
                <a:extLst>
                  <a:ext uri="{FF2B5EF4-FFF2-40B4-BE49-F238E27FC236}">
                    <a16:creationId xmlns:a16="http://schemas.microsoft.com/office/drawing/2014/main" id="{877D2E32-0EE5-6649-A21A-0625A8F4E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Freeform 2">
                <a:extLst>
                  <a:ext uri="{FF2B5EF4-FFF2-40B4-BE49-F238E27FC236}">
                    <a16:creationId xmlns:a16="http://schemas.microsoft.com/office/drawing/2014/main" id="{77000A69-F9E7-3048-A369-706D2D2A2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5" name="CuadroTexto 350">
            <a:extLst>
              <a:ext uri="{FF2B5EF4-FFF2-40B4-BE49-F238E27FC236}">
                <a16:creationId xmlns:a16="http://schemas.microsoft.com/office/drawing/2014/main" id="{136660ED-4A00-384B-9DB3-CD96D4446831}"/>
              </a:ext>
            </a:extLst>
          </p:cNvPr>
          <p:cNvSpPr txBox="1"/>
          <p:nvPr/>
        </p:nvSpPr>
        <p:spPr>
          <a:xfrm>
            <a:off x="6276028" y="1022190"/>
            <a:ext cx="11825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Demographic Infographic</a:t>
            </a:r>
          </a:p>
        </p:txBody>
      </p:sp>
    </p:spTree>
    <p:extLst>
      <p:ext uri="{BB962C8B-B14F-4D97-AF65-F5344CB8AC3E}">
        <p14:creationId xmlns:p14="http://schemas.microsoft.com/office/powerpoint/2010/main" val="52727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Table 134">
            <a:extLst>
              <a:ext uri="{FF2B5EF4-FFF2-40B4-BE49-F238E27FC236}">
                <a16:creationId xmlns:a16="http://schemas.microsoft.com/office/drawing/2014/main" id="{9892D159-4AE6-974D-A169-6216F890F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04821"/>
              </p:ext>
            </p:extLst>
          </p:nvPr>
        </p:nvGraphicFramePr>
        <p:xfrm>
          <a:off x="1448856" y="4122262"/>
          <a:ext cx="21479937" cy="565435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7159979">
                  <a:extLst>
                    <a:ext uri="{9D8B030D-6E8A-4147-A177-3AD203B41FA5}">
                      <a16:colId xmlns:a16="http://schemas.microsoft.com/office/drawing/2014/main" val="2587598177"/>
                    </a:ext>
                  </a:extLst>
                </a:gridCol>
                <a:gridCol w="7159979">
                  <a:extLst>
                    <a:ext uri="{9D8B030D-6E8A-4147-A177-3AD203B41FA5}">
                      <a16:colId xmlns:a16="http://schemas.microsoft.com/office/drawing/2014/main" val="2342721907"/>
                    </a:ext>
                  </a:extLst>
                </a:gridCol>
                <a:gridCol w="7159979">
                  <a:extLst>
                    <a:ext uri="{9D8B030D-6E8A-4147-A177-3AD203B41FA5}">
                      <a16:colId xmlns:a16="http://schemas.microsoft.com/office/drawing/2014/main" val="1896310466"/>
                    </a:ext>
                  </a:extLst>
                </a:gridCol>
              </a:tblGrid>
              <a:tr h="160529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349722"/>
                  </a:ext>
                </a:extLst>
              </a:tr>
              <a:tr h="80981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300611"/>
                  </a:ext>
                </a:extLst>
              </a:tr>
              <a:tr h="80981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91905"/>
                  </a:ext>
                </a:extLst>
              </a:tr>
              <a:tr h="80981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306513"/>
                  </a:ext>
                </a:extLst>
              </a:tr>
              <a:tr h="80981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325068"/>
                  </a:ext>
                </a:extLst>
              </a:tr>
              <a:tr h="809812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15534"/>
                  </a:ext>
                </a:extLst>
              </a:tr>
            </a:tbl>
          </a:graphicData>
        </a:graphic>
      </p:graphicFrame>
      <p:sp>
        <p:nvSpPr>
          <p:cNvPr id="136" name="TextBox 135">
            <a:extLst>
              <a:ext uri="{FF2B5EF4-FFF2-40B4-BE49-F238E27FC236}">
                <a16:creationId xmlns:a16="http://schemas.microsoft.com/office/drawing/2014/main" id="{205BB116-A462-0A4F-BAD5-A65FF154A689}"/>
              </a:ext>
            </a:extLst>
          </p:cNvPr>
          <p:cNvSpPr txBox="1"/>
          <p:nvPr/>
        </p:nvSpPr>
        <p:spPr>
          <a:xfrm>
            <a:off x="2687911" y="11156767"/>
            <a:ext cx="474314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B3E6471-1168-3540-BEA9-2329D82291E4}"/>
              </a:ext>
            </a:extLst>
          </p:cNvPr>
          <p:cNvSpPr txBox="1"/>
          <p:nvPr/>
        </p:nvSpPr>
        <p:spPr>
          <a:xfrm>
            <a:off x="10225587" y="11156767"/>
            <a:ext cx="474314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A01235A-6BB1-7C40-8828-E7267B3A08DA}"/>
              </a:ext>
            </a:extLst>
          </p:cNvPr>
          <p:cNvSpPr txBox="1"/>
          <p:nvPr/>
        </p:nvSpPr>
        <p:spPr>
          <a:xfrm>
            <a:off x="18495700" y="11156767"/>
            <a:ext cx="474314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389BD74-DBE6-4345-A6EE-0169BABF55E3}"/>
              </a:ext>
            </a:extLst>
          </p:cNvPr>
          <p:cNvGrpSpPr/>
          <p:nvPr/>
        </p:nvGrpSpPr>
        <p:grpSpPr>
          <a:xfrm>
            <a:off x="8985235" y="10893641"/>
            <a:ext cx="792719" cy="1625567"/>
            <a:chOff x="6126163" y="2070100"/>
            <a:chExt cx="1755775" cy="3600450"/>
          </a:xfrm>
          <a:solidFill>
            <a:schemeClr val="accent2"/>
          </a:solidFill>
        </p:grpSpPr>
        <p:sp>
          <p:nvSpPr>
            <p:cNvPr id="140" name="Freeform 1">
              <a:extLst>
                <a:ext uri="{FF2B5EF4-FFF2-40B4-BE49-F238E27FC236}">
                  <a16:creationId xmlns:a16="http://schemas.microsoft.com/office/drawing/2014/main" id="{85A2399D-FD2E-764F-AD34-91888E80B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2">
              <a:extLst>
                <a:ext uri="{FF2B5EF4-FFF2-40B4-BE49-F238E27FC236}">
                  <a16:creationId xmlns:a16="http://schemas.microsoft.com/office/drawing/2014/main" id="{181CFFDB-0CD1-6141-B331-FBC61F693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2015A78-C8D6-7444-AD5A-8BC2611F45ED}"/>
              </a:ext>
            </a:extLst>
          </p:cNvPr>
          <p:cNvGrpSpPr/>
          <p:nvPr/>
        </p:nvGrpSpPr>
        <p:grpSpPr>
          <a:xfrm>
            <a:off x="1441023" y="10893639"/>
            <a:ext cx="799255" cy="1625569"/>
            <a:chOff x="1625600" y="2216150"/>
            <a:chExt cx="1687513" cy="3432175"/>
          </a:xfrm>
          <a:solidFill>
            <a:schemeClr val="accent1"/>
          </a:solidFill>
        </p:grpSpPr>
        <p:sp>
          <p:nvSpPr>
            <p:cNvPr id="143" name="Freeform 3">
              <a:extLst>
                <a:ext uri="{FF2B5EF4-FFF2-40B4-BE49-F238E27FC236}">
                  <a16:creationId xmlns:a16="http://schemas.microsoft.com/office/drawing/2014/main" id="{132D093C-C2AD-6D4A-9F1F-40BE79784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4">
              <a:extLst>
                <a:ext uri="{FF2B5EF4-FFF2-40B4-BE49-F238E27FC236}">
                  <a16:creationId xmlns:a16="http://schemas.microsoft.com/office/drawing/2014/main" id="{DA35A4E7-5782-674F-9EDE-C6AB0A493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BC2EF41-B811-7C4B-B38A-8EECD84CAA45}"/>
              </a:ext>
            </a:extLst>
          </p:cNvPr>
          <p:cNvGrpSpPr/>
          <p:nvPr/>
        </p:nvGrpSpPr>
        <p:grpSpPr>
          <a:xfrm>
            <a:off x="16510597" y="10951492"/>
            <a:ext cx="1514772" cy="1625567"/>
            <a:chOff x="7956285" y="15008448"/>
            <a:chExt cx="1180291" cy="1266624"/>
          </a:xfrm>
          <a:solidFill>
            <a:schemeClr val="accent3"/>
          </a:solidFill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CDD4681F-10A9-F546-8F00-8D564A0A45C8}"/>
                </a:ext>
              </a:extLst>
            </p:cNvPr>
            <p:cNvGrpSpPr/>
            <p:nvPr/>
          </p:nvGrpSpPr>
          <p:grpSpPr>
            <a:xfrm>
              <a:off x="8518900" y="15008448"/>
              <a:ext cx="617676" cy="1266624"/>
              <a:chOff x="6126163" y="2070100"/>
              <a:chExt cx="1755775" cy="3600450"/>
            </a:xfrm>
            <a:grpFill/>
          </p:grpSpPr>
          <p:sp>
            <p:nvSpPr>
              <p:cNvPr id="150" name="Freeform 1">
                <a:extLst>
                  <a:ext uri="{FF2B5EF4-FFF2-40B4-BE49-F238E27FC236}">
                    <a16:creationId xmlns:a16="http://schemas.microsoft.com/office/drawing/2014/main" id="{1A644617-B5C4-8742-ACB0-CF50EFEE9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Freeform 2">
                <a:extLst>
                  <a:ext uri="{FF2B5EF4-FFF2-40B4-BE49-F238E27FC236}">
                    <a16:creationId xmlns:a16="http://schemas.microsoft.com/office/drawing/2014/main" id="{AF69B2E0-815C-394F-82F6-EC7A5BC22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3117411-6D67-9344-894B-3D8A3D6A2952}"/>
                </a:ext>
              </a:extLst>
            </p:cNvPr>
            <p:cNvGrpSpPr/>
            <p:nvPr/>
          </p:nvGrpSpPr>
          <p:grpSpPr>
            <a:xfrm>
              <a:off x="7956285" y="15008448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148" name="Freeform 3">
                <a:extLst>
                  <a:ext uri="{FF2B5EF4-FFF2-40B4-BE49-F238E27FC236}">
                    <a16:creationId xmlns:a16="http://schemas.microsoft.com/office/drawing/2014/main" id="{61B59AE0-9546-3F47-86DE-6AF2B574C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Freeform 4">
                <a:extLst>
                  <a:ext uri="{FF2B5EF4-FFF2-40B4-BE49-F238E27FC236}">
                    <a16:creationId xmlns:a16="http://schemas.microsoft.com/office/drawing/2014/main" id="{495E0834-E58D-B24D-A632-3E550AA2F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Grupo 349">
            <a:extLst>
              <a:ext uri="{FF2B5EF4-FFF2-40B4-BE49-F238E27FC236}">
                <a16:creationId xmlns:a16="http://schemas.microsoft.com/office/drawing/2014/main" id="{4DC6867F-76BA-E749-9738-D74E70EB0A9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4" name="CuadroTexto 350">
              <a:extLst>
                <a:ext uri="{FF2B5EF4-FFF2-40B4-BE49-F238E27FC236}">
                  <a16:creationId xmlns:a16="http://schemas.microsoft.com/office/drawing/2014/main" id="{5636469B-37BD-AC48-942D-BDA91F8531F1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25" name="CuadroTexto 351">
              <a:extLst>
                <a:ext uri="{FF2B5EF4-FFF2-40B4-BE49-F238E27FC236}">
                  <a16:creationId xmlns:a16="http://schemas.microsoft.com/office/drawing/2014/main" id="{CA63A3C4-0434-8E41-8236-6D2C4E4129B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757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>
            <a:extLst>
              <a:ext uri="{FF2B5EF4-FFF2-40B4-BE49-F238E27FC236}">
                <a16:creationId xmlns:a16="http://schemas.microsoft.com/office/drawing/2014/main" id="{9AFD971D-D0ED-0A4F-A439-3FBDC5162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954" y="4534257"/>
            <a:ext cx="4260816" cy="7605041"/>
          </a:xfrm>
          <a:custGeom>
            <a:avLst/>
            <a:gdLst>
              <a:gd name="T0" fmla="*/ 9799 w 9800"/>
              <a:gd name="T1" fmla="*/ 1454 h 17487"/>
              <a:gd name="T2" fmla="*/ 9799 w 9800"/>
              <a:gd name="T3" fmla="*/ 1454 h 17487"/>
              <a:gd name="T4" fmla="*/ 9799 w 9800"/>
              <a:gd name="T5" fmla="*/ 16055 h 17487"/>
              <a:gd name="T6" fmla="*/ 8368 w 9800"/>
              <a:gd name="T7" fmla="*/ 17486 h 17487"/>
              <a:gd name="T8" fmla="*/ 1453 w 9800"/>
              <a:gd name="T9" fmla="*/ 17486 h 17487"/>
              <a:gd name="T10" fmla="*/ 1145 w 9800"/>
              <a:gd name="T11" fmla="*/ 17464 h 17487"/>
              <a:gd name="T12" fmla="*/ 0 w 9800"/>
              <a:gd name="T13" fmla="*/ 16055 h 17487"/>
              <a:gd name="T14" fmla="*/ 0 w 9800"/>
              <a:gd name="T15" fmla="*/ 1454 h 17487"/>
              <a:gd name="T16" fmla="*/ 1453 w 9800"/>
              <a:gd name="T17" fmla="*/ 0 h 17487"/>
              <a:gd name="T18" fmla="*/ 8368 w 9800"/>
              <a:gd name="T19" fmla="*/ 0 h 17487"/>
              <a:gd name="T20" fmla="*/ 9799 w 9800"/>
              <a:gd name="T21" fmla="*/ 1454 h 17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800" h="17487">
                <a:moveTo>
                  <a:pt x="9799" y="1454"/>
                </a:moveTo>
                <a:lnTo>
                  <a:pt x="9799" y="1454"/>
                </a:lnTo>
                <a:cubicBezTo>
                  <a:pt x="9799" y="16055"/>
                  <a:pt x="9799" y="16055"/>
                  <a:pt x="9799" y="16055"/>
                </a:cubicBezTo>
                <a:cubicBezTo>
                  <a:pt x="9799" y="16848"/>
                  <a:pt x="9161" y="17486"/>
                  <a:pt x="8368" y="17486"/>
                </a:cubicBezTo>
                <a:cubicBezTo>
                  <a:pt x="1453" y="17486"/>
                  <a:pt x="1453" y="17486"/>
                  <a:pt x="1453" y="17486"/>
                </a:cubicBezTo>
                <a:cubicBezTo>
                  <a:pt x="1343" y="17486"/>
                  <a:pt x="1255" y="17486"/>
                  <a:pt x="1145" y="17464"/>
                </a:cubicBezTo>
                <a:cubicBezTo>
                  <a:pt x="484" y="17332"/>
                  <a:pt x="0" y="16759"/>
                  <a:pt x="0" y="16055"/>
                </a:cubicBezTo>
                <a:cubicBezTo>
                  <a:pt x="0" y="1454"/>
                  <a:pt x="0" y="1454"/>
                  <a:pt x="0" y="1454"/>
                </a:cubicBezTo>
                <a:cubicBezTo>
                  <a:pt x="0" y="639"/>
                  <a:pt x="638" y="0"/>
                  <a:pt x="1453" y="0"/>
                </a:cubicBezTo>
                <a:cubicBezTo>
                  <a:pt x="8368" y="0"/>
                  <a:pt x="8368" y="0"/>
                  <a:pt x="8368" y="0"/>
                </a:cubicBezTo>
                <a:cubicBezTo>
                  <a:pt x="9161" y="0"/>
                  <a:pt x="9799" y="639"/>
                  <a:pt x="9799" y="1454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C281D042-5ACC-B04C-9BF7-A46AAABDE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2518" y="4534257"/>
            <a:ext cx="4260816" cy="7605041"/>
          </a:xfrm>
          <a:custGeom>
            <a:avLst/>
            <a:gdLst>
              <a:gd name="T0" fmla="*/ 9799 w 9800"/>
              <a:gd name="T1" fmla="*/ 1454 h 17487"/>
              <a:gd name="T2" fmla="*/ 9799 w 9800"/>
              <a:gd name="T3" fmla="*/ 1454 h 17487"/>
              <a:gd name="T4" fmla="*/ 9799 w 9800"/>
              <a:gd name="T5" fmla="*/ 16055 h 17487"/>
              <a:gd name="T6" fmla="*/ 8368 w 9800"/>
              <a:gd name="T7" fmla="*/ 17486 h 17487"/>
              <a:gd name="T8" fmla="*/ 1453 w 9800"/>
              <a:gd name="T9" fmla="*/ 17486 h 17487"/>
              <a:gd name="T10" fmla="*/ 1145 w 9800"/>
              <a:gd name="T11" fmla="*/ 17464 h 17487"/>
              <a:gd name="T12" fmla="*/ 0 w 9800"/>
              <a:gd name="T13" fmla="*/ 16055 h 17487"/>
              <a:gd name="T14" fmla="*/ 0 w 9800"/>
              <a:gd name="T15" fmla="*/ 1454 h 17487"/>
              <a:gd name="T16" fmla="*/ 1453 w 9800"/>
              <a:gd name="T17" fmla="*/ 0 h 17487"/>
              <a:gd name="T18" fmla="*/ 8368 w 9800"/>
              <a:gd name="T19" fmla="*/ 0 h 17487"/>
              <a:gd name="T20" fmla="*/ 9799 w 9800"/>
              <a:gd name="T21" fmla="*/ 1454 h 17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800" h="17487">
                <a:moveTo>
                  <a:pt x="9799" y="1454"/>
                </a:moveTo>
                <a:lnTo>
                  <a:pt x="9799" y="1454"/>
                </a:lnTo>
                <a:cubicBezTo>
                  <a:pt x="9799" y="16055"/>
                  <a:pt x="9799" y="16055"/>
                  <a:pt x="9799" y="16055"/>
                </a:cubicBezTo>
                <a:cubicBezTo>
                  <a:pt x="9799" y="16848"/>
                  <a:pt x="9161" y="17486"/>
                  <a:pt x="8368" y="17486"/>
                </a:cubicBezTo>
                <a:cubicBezTo>
                  <a:pt x="1453" y="17486"/>
                  <a:pt x="1453" y="17486"/>
                  <a:pt x="1453" y="17486"/>
                </a:cubicBezTo>
                <a:cubicBezTo>
                  <a:pt x="1343" y="17486"/>
                  <a:pt x="1255" y="17486"/>
                  <a:pt x="1145" y="17464"/>
                </a:cubicBezTo>
                <a:cubicBezTo>
                  <a:pt x="484" y="17332"/>
                  <a:pt x="0" y="16759"/>
                  <a:pt x="0" y="16055"/>
                </a:cubicBezTo>
                <a:cubicBezTo>
                  <a:pt x="0" y="1454"/>
                  <a:pt x="0" y="1454"/>
                  <a:pt x="0" y="1454"/>
                </a:cubicBezTo>
                <a:cubicBezTo>
                  <a:pt x="0" y="639"/>
                  <a:pt x="638" y="0"/>
                  <a:pt x="1453" y="0"/>
                </a:cubicBezTo>
                <a:cubicBezTo>
                  <a:pt x="8368" y="0"/>
                  <a:pt x="8368" y="0"/>
                  <a:pt x="8368" y="0"/>
                </a:cubicBezTo>
                <a:cubicBezTo>
                  <a:pt x="9161" y="0"/>
                  <a:pt x="9799" y="639"/>
                  <a:pt x="9799" y="1454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050EE954-7ADA-4340-A98B-5343405F5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2978" y="4534257"/>
            <a:ext cx="4260816" cy="7605041"/>
          </a:xfrm>
          <a:custGeom>
            <a:avLst/>
            <a:gdLst>
              <a:gd name="T0" fmla="*/ 9799 w 9800"/>
              <a:gd name="T1" fmla="*/ 1454 h 17487"/>
              <a:gd name="T2" fmla="*/ 9799 w 9800"/>
              <a:gd name="T3" fmla="*/ 1454 h 17487"/>
              <a:gd name="T4" fmla="*/ 9799 w 9800"/>
              <a:gd name="T5" fmla="*/ 16055 h 17487"/>
              <a:gd name="T6" fmla="*/ 8368 w 9800"/>
              <a:gd name="T7" fmla="*/ 17486 h 17487"/>
              <a:gd name="T8" fmla="*/ 1453 w 9800"/>
              <a:gd name="T9" fmla="*/ 17486 h 17487"/>
              <a:gd name="T10" fmla="*/ 1145 w 9800"/>
              <a:gd name="T11" fmla="*/ 17464 h 17487"/>
              <a:gd name="T12" fmla="*/ 0 w 9800"/>
              <a:gd name="T13" fmla="*/ 16055 h 17487"/>
              <a:gd name="T14" fmla="*/ 0 w 9800"/>
              <a:gd name="T15" fmla="*/ 1454 h 17487"/>
              <a:gd name="T16" fmla="*/ 1453 w 9800"/>
              <a:gd name="T17" fmla="*/ 0 h 17487"/>
              <a:gd name="T18" fmla="*/ 8368 w 9800"/>
              <a:gd name="T19" fmla="*/ 0 h 17487"/>
              <a:gd name="T20" fmla="*/ 9799 w 9800"/>
              <a:gd name="T21" fmla="*/ 1454 h 17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800" h="17487">
                <a:moveTo>
                  <a:pt x="9799" y="1454"/>
                </a:moveTo>
                <a:lnTo>
                  <a:pt x="9799" y="1454"/>
                </a:lnTo>
                <a:cubicBezTo>
                  <a:pt x="9799" y="16055"/>
                  <a:pt x="9799" y="16055"/>
                  <a:pt x="9799" y="16055"/>
                </a:cubicBezTo>
                <a:cubicBezTo>
                  <a:pt x="9799" y="16848"/>
                  <a:pt x="9161" y="17486"/>
                  <a:pt x="8368" y="17486"/>
                </a:cubicBezTo>
                <a:cubicBezTo>
                  <a:pt x="1453" y="17486"/>
                  <a:pt x="1453" y="17486"/>
                  <a:pt x="1453" y="17486"/>
                </a:cubicBezTo>
                <a:cubicBezTo>
                  <a:pt x="1343" y="17486"/>
                  <a:pt x="1255" y="17486"/>
                  <a:pt x="1145" y="17464"/>
                </a:cubicBezTo>
                <a:cubicBezTo>
                  <a:pt x="484" y="17332"/>
                  <a:pt x="0" y="16759"/>
                  <a:pt x="0" y="16055"/>
                </a:cubicBezTo>
                <a:cubicBezTo>
                  <a:pt x="0" y="1454"/>
                  <a:pt x="0" y="1454"/>
                  <a:pt x="0" y="1454"/>
                </a:cubicBezTo>
                <a:cubicBezTo>
                  <a:pt x="0" y="639"/>
                  <a:pt x="638" y="0"/>
                  <a:pt x="1453" y="0"/>
                </a:cubicBezTo>
                <a:cubicBezTo>
                  <a:pt x="8368" y="0"/>
                  <a:pt x="8368" y="0"/>
                  <a:pt x="8368" y="0"/>
                </a:cubicBezTo>
                <a:cubicBezTo>
                  <a:pt x="9161" y="0"/>
                  <a:pt x="9799" y="639"/>
                  <a:pt x="9799" y="1454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2">
            <a:extLst>
              <a:ext uri="{FF2B5EF4-FFF2-40B4-BE49-F238E27FC236}">
                <a16:creationId xmlns:a16="http://schemas.microsoft.com/office/drawing/2014/main" id="{FB0139CB-5B81-8A4A-BB3D-6A028B7B0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6439" y="4534257"/>
            <a:ext cx="4260816" cy="7605041"/>
          </a:xfrm>
          <a:custGeom>
            <a:avLst/>
            <a:gdLst>
              <a:gd name="T0" fmla="*/ 9799 w 9800"/>
              <a:gd name="T1" fmla="*/ 1454 h 17487"/>
              <a:gd name="T2" fmla="*/ 9799 w 9800"/>
              <a:gd name="T3" fmla="*/ 1454 h 17487"/>
              <a:gd name="T4" fmla="*/ 9799 w 9800"/>
              <a:gd name="T5" fmla="*/ 16055 h 17487"/>
              <a:gd name="T6" fmla="*/ 8368 w 9800"/>
              <a:gd name="T7" fmla="*/ 17486 h 17487"/>
              <a:gd name="T8" fmla="*/ 1453 w 9800"/>
              <a:gd name="T9" fmla="*/ 17486 h 17487"/>
              <a:gd name="T10" fmla="*/ 1145 w 9800"/>
              <a:gd name="T11" fmla="*/ 17464 h 17487"/>
              <a:gd name="T12" fmla="*/ 0 w 9800"/>
              <a:gd name="T13" fmla="*/ 16055 h 17487"/>
              <a:gd name="T14" fmla="*/ 0 w 9800"/>
              <a:gd name="T15" fmla="*/ 1454 h 17487"/>
              <a:gd name="T16" fmla="*/ 1453 w 9800"/>
              <a:gd name="T17" fmla="*/ 0 h 17487"/>
              <a:gd name="T18" fmla="*/ 8368 w 9800"/>
              <a:gd name="T19" fmla="*/ 0 h 17487"/>
              <a:gd name="T20" fmla="*/ 9799 w 9800"/>
              <a:gd name="T21" fmla="*/ 1454 h 17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800" h="17487">
                <a:moveTo>
                  <a:pt x="9799" y="1454"/>
                </a:moveTo>
                <a:lnTo>
                  <a:pt x="9799" y="1454"/>
                </a:lnTo>
                <a:cubicBezTo>
                  <a:pt x="9799" y="16055"/>
                  <a:pt x="9799" y="16055"/>
                  <a:pt x="9799" y="16055"/>
                </a:cubicBezTo>
                <a:cubicBezTo>
                  <a:pt x="9799" y="16848"/>
                  <a:pt x="9161" y="17486"/>
                  <a:pt x="8368" y="17486"/>
                </a:cubicBezTo>
                <a:cubicBezTo>
                  <a:pt x="1453" y="17486"/>
                  <a:pt x="1453" y="17486"/>
                  <a:pt x="1453" y="17486"/>
                </a:cubicBezTo>
                <a:cubicBezTo>
                  <a:pt x="1343" y="17486"/>
                  <a:pt x="1255" y="17486"/>
                  <a:pt x="1145" y="17464"/>
                </a:cubicBezTo>
                <a:cubicBezTo>
                  <a:pt x="484" y="17332"/>
                  <a:pt x="0" y="16759"/>
                  <a:pt x="0" y="16055"/>
                </a:cubicBezTo>
                <a:cubicBezTo>
                  <a:pt x="0" y="1454"/>
                  <a:pt x="0" y="1454"/>
                  <a:pt x="0" y="1454"/>
                </a:cubicBezTo>
                <a:cubicBezTo>
                  <a:pt x="0" y="639"/>
                  <a:pt x="638" y="0"/>
                  <a:pt x="1453" y="0"/>
                </a:cubicBezTo>
                <a:cubicBezTo>
                  <a:pt x="8368" y="0"/>
                  <a:pt x="8368" y="0"/>
                  <a:pt x="8368" y="0"/>
                </a:cubicBezTo>
                <a:cubicBezTo>
                  <a:pt x="9161" y="0"/>
                  <a:pt x="9799" y="639"/>
                  <a:pt x="9799" y="1454"/>
                </a:cubicBez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2B7D06-BFE6-5343-97DC-C83653190048}"/>
              </a:ext>
            </a:extLst>
          </p:cNvPr>
          <p:cNvGrpSpPr/>
          <p:nvPr/>
        </p:nvGrpSpPr>
        <p:grpSpPr>
          <a:xfrm>
            <a:off x="8594135" y="7372168"/>
            <a:ext cx="868106" cy="1780160"/>
            <a:chOff x="6126163" y="2070100"/>
            <a:chExt cx="1755775" cy="3600450"/>
          </a:xfrm>
          <a:solidFill>
            <a:schemeClr val="accent2"/>
          </a:solidFill>
        </p:grpSpPr>
        <p:sp>
          <p:nvSpPr>
            <p:cNvPr id="35" name="Freeform 1">
              <a:extLst>
                <a:ext uri="{FF2B5EF4-FFF2-40B4-BE49-F238E27FC236}">
                  <a16:creationId xmlns:a16="http://schemas.microsoft.com/office/drawing/2014/main" id="{923CF9E0-55FF-6B46-B102-9C5E42E85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2">
              <a:extLst>
                <a:ext uri="{FF2B5EF4-FFF2-40B4-BE49-F238E27FC236}">
                  <a16:creationId xmlns:a16="http://schemas.microsoft.com/office/drawing/2014/main" id="{38FD6BA9-5812-1840-8079-285B4FF6B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F611AE-972E-F343-860E-468CB53E3A5F}"/>
              </a:ext>
            </a:extLst>
          </p:cNvPr>
          <p:cNvGrpSpPr/>
          <p:nvPr/>
        </p:nvGrpSpPr>
        <p:grpSpPr>
          <a:xfrm>
            <a:off x="13690829" y="7372167"/>
            <a:ext cx="1658828" cy="1780160"/>
            <a:chOff x="7956285" y="15008448"/>
            <a:chExt cx="1180291" cy="1266624"/>
          </a:xfrm>
          <a:solidFill>
            <a:schemeClr val="accent3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83A570B-2B0E-A24D-AA26-F6C8BAA5941B}"/>
                </a:ext>
              </a:extLst>
            </p:cNvPr>
            <p:cNvGrpSpPr/>
            <p:nvPr/>
          </p:nvGrpSpPr>
          <p:grpSpPr>
            <a:xfrm>
              <a:off x="8518900" y="15008448"/>
              <a:ext cx="617676" cy="1266624"/>
              <a:chOff x="6126163" y="2070100"/>
              <a:chExt cx="1755775" cy="3600450"/>
            </a:xfrm>
            <a:grpFill/>
          </p:grpSpPr>
          <p:sp>
            <p:nvSpPr>
              <p:cNvPr id="45" name="Freeform 1">
                <a:extLst>
                  <a:ext uri="{FF2B5EF4-FFF2-40B4-BE49-F238E27FC236}">
                    <a16:creationId xmlns:a16="http://schemas.microsoft.com/office/drawing/2014/main" id="{DEAF2E35-4BF6-FF4F-ACFB-3A38CFFD3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2">
                <a:extLst>
                  <a:ext uri="{FF2B5EF4-FFF2-40B4-BE49-F238E27FC236}">
                    <a16:creationId xmlns:a16="http://schemas.microsoft.com/office/drawing/2014/main" id="{E4582E81-185A-6143-B890-23502D1C9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0C43269-4E0F-9B45-A1F3-CF765D2701A0}"/>
                </a:ext>
              </a:extLst>
            </p:cNvPr>
            <p:cNvGrpSpPr/>
            <p:nvPr/>
          </p:nvGrpSpPr>
          <p:grpSpPr>
            <a:xfrm>
              <a:off x="7956285" y="15008448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43" name="Freeform 3">
                <a:extLst>
                  <a:ext uri="{FF2B5EF4-FFF2-40B4-BE49-F238E27FC236}">
                    <a16:creationId xmlns:a16="http://schemas.microsoft.com/office/drawing/2014/main" id="{0D8D3D2F-309B-4C4C-AA8B-B268201C9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4">
                <a:extLst>
                  <a:ext uri="{FF2B5EF4-FFF2-40B4-BE49-F238E27FC236}">
                    <a16:creationId xmlns:a16="http://schemas.microsoft.com/office/drawing/2014/main" id="{9C67145C-7935-2F41-8AF6-3F6A30858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60A1424-0B5C-844F-9B4E-EFA3F1F3B361}"/>
              </a:ext>
            </a:extLst>
          </p:cNvPr>
          <p:cNvGrpSpPr/>
          <p:nvPr/>
        </p:nvGrpSpPr>
        <p:grpSpPr>
          <a:xfrm>
            <a:off x="19118992" y="7372166"/>
            <a:ext cx="1489424" cy="1780156"/>
            <a:chOff x="9924641" y="8834777"/>
            <a:chExt cx="1059757" cy="1266624"/>
          </a:xfrm>
          <a:solidFill>
            <a:schemeClr val="accent4"/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73C43F0-8E58-CE4A-88B9-AA6800E62E80}"/>
                </a:ext>
              </a:extLst>
            </p:cNvPr>
            <p:cNvGrpSpPr/>
            <p:nvPr/>
          </p:nvGrpSpPr>
          <p:grpSpPr>
            <a:xfrm>
              <a:off x="9924641" y="8834777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52" name="Freeform 3">
                <a:extLst>
                  <a:ext uri="{FF2B5EF4-FFF2-40B4-BE49-F238E27FC236}">
                    <a16:creationId xmlns:a16="http://schemas.microsoft.com/office/drawing/2014/main" id="{3B388197-A5E7-504F-B8AA-990786190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Freeform 4">
                <a:extLst>
                  <a:ext uri="{FF2B5EF4-FFF2-40B4-BE49-F238E27FC236}">
                    <a16:creationId xmlns:a16="http://schemas.microsoft.com/office/drawing/2014/main" id="{AC9C7DE4-864D-8246-8C84-660F56C23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4C99B04-A203-EB44-8CCC-8C030A39D331}"/>
                </a:ext>
              </a:extLst>
            </p:cNvPr>
            <p:cNvGrpSpPr/>
            <p:nvPr/>
          </p:nvGrpSpPr>
          <p:grpSpPr>
            <a:xfrm>
              <a:off x="10547411" y="9205303"/>
              <a:ext cx="436987" cy="896098"/>
              <a:chOff x="6126163" y="2070100"/>
              <a:chExt cx="1755775" cy="3600450"/>
            </a:xfrm>
            <a:grpFill/>
          </p:grpSpPr>
          <p:sp>
            <p:nvSpPr>
              <p:cNvPr id="50" name="Freeform 1">
                <a:extLst>
                  <a:ext uri="{FF2B5EF4-FFF2-40B4-BE49-F238E27FC236}">
                    <a16:creationId xmlns:a16="http://schemas.microsoft.com/office/drawing/2014/main" id="{DBC4BE0F-C996-3744-96B0-6DA496AA8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Freeform 2">
                <a:extLst>
                  <a:ext uri="{FF2B5EF4-FFF2-40B4-BE49-F238E27FC236}">
                    <a16:creationId xmlns:a16="http://schemas.microsoft.com/office/drawing/2014/main" id="{F02464FF-D742-AF4A-9159-8ED3D35E3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12B3BD5-42F8-5A4C-972A-BF6D3F731D7D}"/>
              </a:ext>
            </a:extLst>
          </p:cNvPr>
          <p:cNvSpPr/>
          <p:nvPr/>
        </p:nvSpPr>
        <p:spPr>
          <a:xfrm>
            <a:off x="1659466" y="5046133"/>
            <a:ext cx="4538134" cy="155786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CCA7D79-2E7B-6B49-8DFC-C200E2ADC8D6}"/>
              </a:ext>
            </a:extLst>
          </p:cNvPr>
          <p:cNvSpPr/>
          <p:nvPr/>
        </p:nvSpPr>
        <p:spPr>
          <a:xfrm>
            <a:off x="6996296" y="5046133"/>
            <a:ext cx="4538134" cy="155786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C2B40C6-0676-6349-B738-A2D6C06892DA}"/>
              </a:ext>
            </a:extLst>
          </p:cNvPr>
          <p:cNvSpPr/>
          <p:nvPr/>
        </p:nvSpPr>
        <p:spPr>
          <a:xfrm>
            <a:off x="12394318" y="5046133"/>
            <a:ext cx="4538134" cy="155786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1377975-2066-6740-8050-114FABC4EB82}"/>
              </a:ext>
            </a:extLst>
          </p:cNvPr>
          <p:cNvSpPr/>
          <p:nvPr/>
        </p:nvSpPr>
        <p:spPr>
          <a:xfrm>
            <a:off x="17702138" y="5046133"/>
            <a:ext cx="4538134" cy="155786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adroTexto 4">
            <a:extLst>
              <a:ext uri="{FF2B5EF4-FFF2-40B4-BE49-F238E27FC236}">
                <a16:creationId xmlns:a16="http://schemas.microsoft.com/office/drawing/2014/main" id="{8A21D2F1-A92F-0C41-B549-678C0CAA4750}"/>
              </a:ext>
            </a:extLst>
          </p:cNvPr>
          <p:cNvSpPr txBox="1"/>
          <p:nvPr/>
        </p:nvSpPr>
        <p:spPr>
          <a:xfrm>
            <a:off x="2692436" y="9605493"/>
            <a:ext cx="3505164" cy="194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60" name="CuadroTexto 4">
            <a:extLst>
              <a:ext uri="{FF2B5EF4-FFF2-40B4-BE49-F238E27FC236}">
                <a16:creationId xmlns:a16="http://schemas.microsoft.com/office/drawing/2014/main" id="{98FC2A4C-0CD1-E743-84DD-3A13715B3E2E}"/>
              </a:ext>
            </a:extLst>
          </p:cNvPr>
          <p:cNvSpPr txBox="1"/>
          <p:nvPr/>
        </p:nvSpPr>
        <p:spPr>
          <a:xfrm>
            <a:off x="2296660" y="5501900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Develop</a:t>
            </a:r>
          </a:p>
        </p:txBody>
      </p:sp>
      <p:sp>
        <p:nvSpPr>
          <p:cNvPr id="61" name="CuadroTexto 4">
            <a:extLst>
              <a:ext uri="{FF2B5EF4-FFF2-40B4-BE49-F238E27FC236}">
                <a16:creationId xmlns:a16="http://schemas.microsoft.com/office/drawing/2014/main" id="{CB9E2E36-0DC8-CE4D-B603-DC90260C3E1E}"/>
              </a:ext>
            </a:extLst>
          </p:cNvPr>
          <p:cNvSpPr txBox="1"/>
          <p:nvPr/>
        </p:nvSpPr>
        <p:spPr>
          <a:xfrm>
            <a:off x="7629039" y="5501900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Analyze</a:t>
            </a:r>
          </a:p>
        </p:txBody>
      </p:sp>
      <p:sp>
        <p:nvSpPr>
          <p:cNvPr id="62" name="CuadroTexto 4">
            <a:extLst>
              <a:ext uri="{FF2B5EF4-FFF2-40B4-BE49-F238E27FC236}">
                <a16:creationId xmlns:a16="http://schemas.microsoft.com/office/drawing/2014/main" id="{D73D0F61-232A-014F-8494-0725DE8BD745}"/>
              </a:ext>
            </a:extLst>
          </p:cNvPr>
          <p:cNvSpPr txBox="1"/>
          <p:nvPr/>
        </p:nvSpPr>
        <p:spPr>
          <a:xfrm>
            <a:off x="13031512" y="5501900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Identify</a:t>
            </a:r>
          </a:p>
        </p:txBody>
      </p:sp>
      <p:sp>
        <p:nvSpPr>
          <p:cNvPr id="63" name="CuadroTexto 4">
            <a:extLst>
              <a:ext uri="{FF2B5EF4-FFF2-40B4-BE49-F238E27FC236}">
                <a16:creationId xmlns:a16="http://schemas.microsoft.com/office/drawing/2014/main" id="{47B8E98A-3DFD-BB4B-995F-E724CB6976A4}"/>
              </a:ext>
            </a:extLst>
          </p:cNvPr>
          <p:cNvSpPr txBox="1"/>
          <p:nvPr/>
        </p:nvSpPr>
        <p:spPr>
          <a:xfrm>
            <a:off x="18339332" y="5501900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Advertise</a:t>
            </a:r>
          </a:p>
        </p:txBody>
      </p:sp>
      <p:sp>
        <p:nvSpPr>
          <p:cNvPr id="64" name="CuadroTexto 4">
            <a:extLst>
              <a:ext uri="{FF2B5EF4-FFF2-40B4-BE49-F238E27FC236}">
                <a16:creationId xmlns:a16="http://schemas.microsoft.com/office/drawing/2014/main" id="{F06D81B0-6337-5643-9127-9C96F7D7AA52}"/>
              </a:ext>
            </a:extLst>
          </p:cNvPr>
          <p:cNvSpPr txBox="1"/>
          <p:nvPr/>
        </p:nvSpPr>
        <p:spPr>
          <a:xfrm>
            <a:off x="8100344" y="9605493"/>
            <a:ext cx="3505164" cy="194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65" name="CuadroTexto 4">
            <a:extLst>
              <a:ext uri="{FF2B5EF4-FFF2-40B4-BE49-F238E27FC236}">
                <a16:creationId xmlns:a16="http://schemas.microsoft.com/office/drawing/2014/main" id="{E1101A6E-88ED-8646-A358-37AEE8A52F07}"/>
              </a:ext>
            </a:extLst>
          </p:cNvPr>
          <p:cNvSpPr txBox="1"/>
          <p:nvPr/>
        </p:nvSpPr>
        <p:spPr>
          <a:xfrm>
            <a:off x="13461155" y="9605493"/>
            <a:ext cx="3505164" cy="194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66" name="CuadroTexto 4">
            <a:extLst>
              <a:ext uri="{FF2B5EF4-FFF2-40B4-BE49-F238E27FC236}">
                <a16:creationId xmlns:a16="http://schemas.microsoft.com/office/drawing/2014/main" id="{817C2152-842B-A94B-8911-5F44F399CFAD}"/>
              </a:ext>
            </a:extLst>
          </p:cNvPr>
          <p:cNvSpPr txBox="1"/>
          <p:nvPr/>
        </p:nvSpPr>
        <p:spPr>
          <a:xfrm>
            <a:off x="18814265" y="9605493"/>
            <a:ext cx="3505164" cy="194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EAF4018-CB0B-9F48-9431-3826C9689430}"/>
              </a:ext>
            </a:extLst>
          </p:cNvPr>
          <p:cNvGrpSpPr/>
          <p:nvPr/>
        </p:nvGrpSpPr>
        <p:grpSpPr>
          <a:xfrm>
            <a:off x="2985072" y="7372166"/>
            <a:ext cx="875264" cy="1780166"/>
            <a:chOff x="1625600" y="2216150"/>
            <a:chExt cx="1687513" cy="3432175"/>
          </a:xfrm>
          <a:solidFill>
            <a:schemeClr val="accent1"/>
          </a:solidFill>
        </p:grpSpPr>
        <p:sp>
          <p:nvSpPr>
            <p:cNvPr id="38" name="Freeform 3">
              <a:extLst>
                <a:ext uri="{FF2B5EF4-FFF2-40B4-BE49-F238E27FC236}">
                  <a16:creationId xmlns:a16="http://schemas.microsoft.com/office/drawing/2014/main" id="{2C730E19-DE9C-394E-8FE2-598439258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4">
              <a:extLst>
                <a:ext uri="{FF2B5EF4-FFF2-40B4-BE49-F238E27FC236}">
                  <a16:creationId xmlns:a16="http://schemas.microsoft.com/office/drawing/2014/main" id="{23DD236B-517E-224C-9277-345D0F209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5C305DC-7C2B-EF4F-BA92-48B9DCA1089D}"/>
              </a:ext>
            </a:extLst>
          </p:cNvPr>
          <p:cNvSpPr/>
          <p:nvPr/>
        </p:nvSpPr>
        <p:spPr>
          <a:xfrm>
            <a:off x="3968770" y="7859425"/>
            <a:ext cx="1872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55%</a:t>
            </a:r>
            <a:endParaRPr lang="en-US" sz="72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572BD41-4978-7F4B-9C5F-7C02B90AFF65}"/>
              </a:ext>
            </a:extLst>
          </p:cNvPr>
          <p:cNvSpPr/>
          <p:nvPr/>
        </p:nvSpPr>
        <p:spPr>
          <a:xfrm>
            <a:off x="9565176" y="7859425"/>
            <a:ext cx="1872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27%</a:t>
            </a:r>
            <a:endParaRPr lang="en-US" sz="72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5E7D1D4-42F6-A045-8F0B-E8F795160BA7}"/>
              </a:ext>
            </a:extLst>
          </p:cNvPr>
          <p:cNvSpPr/>
          <p:nvPr/>
        </p:nvSpPr>
        <p:spPr>
          <a:xfrm>
            <a:off x="15112259" y="7859425"/>
            <a:ext cx="1872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9%</a:t>
            </a:r>
            <a:endParaRPr lang="en-US" sz="72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C55C66-476D-CF4C-B06D-88E04C683765}"/>
              </a:ext>
            </a:extLst>
          </p:cNvPr>
          <p:cNvSpPr/>
          <p:nvPr/>
        </p:nvSpPr>
        <p:spPr>
          <a:xfrm>
            <a:off x="20353017" y="7859425"/>
            <a:ext cx="1872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12%</a:t>
            </a:r>
            <a:endParaRPr lang="en-US" sz="7200" dirty="0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54" name="Grupo 349">
            <a:extLst>
              <a:ext uri="{FF2B5EF4-FFF2-40B4-BE49-F238E27FC236}">
                <a16:creationId xmlns:a16="http://schemas.microsoft.com/office/drawing/2014/main" id="{171E52A0-C8D5-7E43-A4D4-6C469A20999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8" name="CuadroTexto 350">
              <a:extLst>
                <a:ext uri="{FF2B5EF4-FFF2-40B4-BE49-F238E27FC236}">
                  <a16:creationId xmlns:a16="http://schemas.microsoft.com/office/drawing/2014/main" id="{404879A2-C469-1B46-AAC5-B5727597AB15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68" name="CuadroTexto 351">
              <a:extLst>
                <a:ext uri="{FF2B5EF4-FFF2-40B4-BE49-F238E27FC236}">
                  <a16:creationId xmlns:a16="http://schemas.microsoft.com/office/drawing/2014/main" id="{25E2E3D5-F226-4748-BEFF-94BCF867EF0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52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B0F6850-40BD-F441-B57E-9D5BF4700DB3}"/>
              </a:ext>
            </a:extLst>
          </p:cNvPr>
          <p:cNvCxnSpPr>
            <a:cxnSpLocks/>
          </p:cNvCxnSpPr>
          <p:nvPr/>
        </p:nvCxnSpPr>
        <p:spPr>
          <a:xfrm>
            <a:off x="9491917" y="4799833"/>
            <a:ext cx="0" cy="5557398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C7A6F025-9CB2-2044-BF7F-04159D58086A}"/>
              </a:ext>
            </a:extLst>
          </p:cNvPr>
          <p:cNvSpPr/>
          <p:nvPr/>
        </p:nvSpPr>
        <p:spPr>
          <a:xfrm>
            <a:off x="8631378" y="7565004"/>
            <a:ext cx="1767973" cy="17679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itchFamily="2" charset="77"/>
              <a:ea typeface="Roboto" panose="02000000000000000000" pitchFamily="2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82F0439-0FA8-4142-A995-FF2203988E5F}"/>
              </a:ext>
            </a:extLst>
          </p:cNvPr>
          <p:cNvSpPr/>
          <p:nvPr/>
        </p:nvSpPr>
        <p:spPr>
          <a:xfrm>
            <a:off x="9439572" y="4730833"/>
            <a:ext cx="103113" cy="1031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6261D01-8F47-274C-ACE4-F9AE88E235A4}"/>
              </a:ext>
            </a:extLst>
          </p:cNvPr>
          <p:cNvGrpSpPr/>
          <p:nvPr/>
        </p:nvGrpSpPr>
        <p:grpSpPr>
          <a:xfrm>
            <a:off x="7206675" y="10817230"/>
            <a:ext cx="4617378" cy="1782840"/>
            <a:chOff x="2307482" y="10065328"/>
            <a:chExt cx="4617378" cy="1782840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0E7BF14-0C68-B040-8C62-98524C93D911}"/>
                </a:ext>
              </a:extLst>
            </p:cNvPr>
            <p:cNvSpPr txBox="1"/>
            <p:nvPr/>
          </p:nvSpPr>
          <p:spPr>
            <a:xfrm>
              <a:off x="2307482" y="10714396"/>
              <a:ext cx="461737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5ABBE98-6798-7946-895A-6B00BD0A09D5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F11169A-7B88-384F-88C9-6DC8DBB4B74F}"/>
              </a:ext>
            </a:extLst>
          </p:cNvPr>
          <p:cNvSpPr/>
          <p:nvPr/>
        </p:nvSpPr>
        <p:spPr>
          <a:xfrm>
            <a:off x="8576147" y="3775579"/>
            <a:ext cx="1872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27%</a:t>
            </a:r>
            <a:endParaRPr lang="en-US" sz="72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282F6F7-9CDE-BB4D-B451-E0D90DC3F847}"/>
              </a:ext>
            </a:extLst>
          </p:cNvPr>
          <p:cNvGrpSpPr/>
          <p:nvPr/>
        </p:nvGrpSpPr>
        <p:grpSpPr>
          <a:xfrm>
            <a:off x="9255469" y="7882102"/>
            <a:ext cx="552892" cy="1133775"/>
            <a:chOff x="6126163" y="2070100"/>
            <a:chExt cx="1755775" cy="3600450"/>
          </a:xfrm>
          <a:solidFill>
            <a:schemeClr val="bg1"/>
          </a:solidFill>
        </p:grpSpPr>
        <p:sp>
          <p:nvSpPr>
            <p:cNvPr id="117" name="Freeform 1">
              <a:extLst>
                <a:ext uri="{FF2B5EF4-FFF2-40B4-BE49-F238E27FC236}">
                  <a16:creationId xmlns:a16="http://schemas.microsoft.com/office/drawing/2014/main" id="{79212672-0598-7B47-88A5-95B094365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163" y="2846388"/>
              <a:ext cx="1755775" cy="2824162"/>
            </a:xfrm>
            <a:custGeom>
              <a:avLst/>
              <a:gdLst>
                <a:gd name="T0" fmla="*/ 2437 w 4876"/>
                <a:gd name="T1" fmla="*/ 0 h 7844"/>
                <a:gd name="T2" fmla="*/ 2437 w 4876"/>
                <a:gd name="T3" fmla="*/ 0 h 7844"/>
                <a:gd name="T4" fmla="*/ 1281 w 4876"/>
                <a:gd name="T5" fmla="*/ 407 h 7844"/>
                <a:gd name="T6" fmla="*/ 1218 w 4876"/>
                <a:gd name="T7" fmla="*/ 500 h 7844"/>
                <a:gd name="T8" fmla="*/ 62 w 4876"/>
                <a:gd name="T9" fmla="*/ 3312 h 7844"/>
                <a:gd name="T10" fmla="*/ 250 w 4876"/>
                <a:gd name="T11" fmla="*/ 3781 h 7844"/>
                <a:gd name="T12" fmla="*/ 406 w 4876"/>
                <a:gd name="T13" fmla="*/ 3812 h 7844"/>
                <a:gd name="T14" fmla="*/ 718 w 4876"/>
                <a:gd name="T15" fmla="*/ 3562 h 7844"/>
                <a:gd name="T16" fmla="*/ 1343 w 4876"/>
                <a:gd name="T17" fmla="*/ 2063 h 7844"/>
                <a:gd name="T18" fmla="*/ 1406 w 4876"/>
                <a:gd name="T19" fmla="*/ 3749 h 7844"/>
                <a:gd name="T20" fmla="*/ 1437 w 4876"/>
                <a:gd name="T21" fmla="*/ 4062 h 7844"/>
                <a:gd name="T22" fmla="*/ 1218 w 4876"/>
                <a:gd name="T23" fmla="*/ 7343 h 7844"/>
                <a:gd name="T24" fmla="*/ 1625 w 4876"/>
                <a:gd name="T25" fmla="*/ 7843 h 7844"/>
                <a:gd name="T26" fmla="*/ 1656 w 4876"/>
                <a:gd name="T27" fmla="*/ 7843 h 7844"/>
                <a:gd name="T28" fmla="*/ 2125 w 4876"/>
                <a:gd name="T29" fmla="*/ 7406 h 7844"/>
                <a:gd name="T30" fmla="*/ 2312 w 4876"/>
                <a:gd name="T31" fmla="*/ 4218 h 7844"/>
                <a:gd name="T32" fmla="*/ 2437 w 4876"/>
                <a:gd name="T33" fmla="*/ 4062 h 7844"/>
                <a:gd name="T34" fmla="*/ 2562 w 4876"/>
                <a:gd name="T35" fmla="*/ 4218 h 7844"/>
                <a:gd name="T36" fmla="*/ 2718 w 4876"/>
                <a:gd name="T37" fmla="*/ 7406 h 7844"/>
                <a:gd name="T38" fmla="*/ 3187 w 4876"/>
                <a:gd name="T39" fmla="*/ 7843 h 7844"/>
                <a:gd name="T40" fmla="*/ 3218 w 4876"/>
                <a:gd name="T41" fmla="*/ 7843 h 7844"/>
                <a:gd name="T42" fmla="*/ 3656 w 4876"/>
                <a:gd name="T43" fmla="*/ 7343 h 7844"/>
                <a:gd name="T44" fmla="*/ 3437 w 4876"/>
                <a:gd name="T45" fmla="*/ 4062 h 7844"/>
                <a:gd name="T46" fmla="*/ 3437 w 4876"/>
                <a:gd name="T47" fmla="*/ 3749 h 7844"/>
                <a:gd name="T48" fmla="*/ 3500 w 4876"/>
                <a:gd name="T49" fmla="*/ 2063 h 7844"/>
                <a:gd name="T50" fmla="*/ 4125 w 4876"/>
                <a:gd name="T51" fmla="*/ 3562 h 7844"/>
                <a:gd name="T52" fmla="*/ 4468 w 4876"/>
                <a:gd name="T53" fmla="*/ 3812 h 7844"/>
                <a:gd name="T54" fmla="*/ 4593 w 4876"/>
                <a:gd name="T55" fmla="*/ 3781 h 7844"/>
                <a:gd name="T56" fmla="*/ 4781 w 4876"/>
                <a:gd name="T57" fmla="*/ 3312 h 7844"/>
                <a:gd name="T58" fmla="*/ 3656 w 4876"/>
                <a:gd name="T59" fmla="*/ 500 h 7844"/>
                <a:gd name="T60" fmla="*/ 3562 w 4876"/>
                <a:gd name="T61" fmla="*/ 407 h 7844"/>
                <a:gd name="T62" fmla="*/ 2437 w 4876"/>
                <a:gd name="T63" fmla="*/ 0 h 7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6" h="7844">
                  <a:moveTo>
                    <a:pt x="2437" y="0"/>
                  </a:moveTo>
                  <a:lnTo>
                    <a:pt x="2437" y="0"/>
                  </a:lnTo>
                  <a:cubicBezTo>
                    <a:pt x="1531" y="0"/>
                    <a:pt x="1281" y="407"/>
                    <a:pt x="1281" y="407"/>
                  </a:cubicBezTo>
                  <a:cubicBezTo>
                    <a:pt x="1250" y="438"/>
                    <a:pt x="1218" y="469"/>
                    <a:pt x="1218" y="500"/>
                  </a:cubicBezTo>
                  <a:cubicBezTo>
                    <a:pt x="62" y="3312"/>
                    <a:pt x="62" y="3312"/>
                    <a:pt x="62" y="3312"/>
                  </a:cubicBezTo>
                  <a:cubicBezTo>
                    <a:pt x="0" y="3499"/>
                    <a:pt x="62" y="3687"/>
                    <a:pt x="250" y="3781"/>
                  </a:cubicBezTo>
                  <a:cubicBezTo>
                    <a:pt x="312" y="3781"/>
                    <a:pt x="343" y="3812"/>
                    <a:pt x="406" y="3812"/>
                  </a:cubicBezTo>
                  <a:cubicBezTo>
                    <a:pt x="531" y="3812"/>
                    <a:pt x="656" y="3718"/>
                    <a:pt x="718" y="3562"/>
                  </a:cubicBezTo>
                  <a:cubicBezTo>
                    <a:pt x="1343" y="2063"/>
                    <a:pt x="1343" y="2063"/>
                    <a:pt x="1343" y="2063"/>
                  </a:cubicBezTo>
                  <a:cubicBezTo>
                    <a:pt x="1406" y="3749"/>
                    <a:pt x="1406" y="3749"/>
                    <a:pt x="1406" y="3749"/>
                  </a:cubicBezTo>
                  <a:cubicBezTo>
                    <a:pt x="1437" y="4062"/>
                    <a:pt x="1437" y="4062"/>
                    <a:pt x="1437" y="4062"/>
                  </a:cubicBezTo>
                  <a:cubicBezTo>
                    <a:pt x="1218" y="7343"/>
                    <a:pt x="1218" y="7343"/>
                    <a:pt x="1218" y="7343"/>
                  </a:cubicBezTo>
                  <a:cubicBezTo>
                    <a:pt x="1187" y="7593"/>
                    <a:pt x="1375" y="7812"/>
                    <a:pt x="1625" y="7843"/>
                  </a:cubicBezTo>
                  <a:cubicBezTo>
                    <a:pt x="1656" y="7843"/>
                    <a:pt x="1656" y="7843"/>
                    <a:pt x="1656" y="7843"/>
                  </a:cubicBezTo>
                  <a:cubicBezTo>
                    <a:pt x="1906" y="7843"/>
                    <a:pt x="2093" y="7656"/>
                    <a:pt x="2125" y="7406"/>
                  </a:cubicBezTo>
                  <a:cubicBezTo>
                    <a:pt x="2312" y="4218"/>
                    <a:pt x="2312" y="4218"/>
                    <a:pt x="2312" y="4218"/>
                  </a:cubicBezTo>
                  <a:cubicBezTo>
                    <a:pt x="2312" y="4218"/>
                    <a:pt x="2312" y="4062"/>
                    <a:pt x="2437" y="4062"/>
                  </a:cubicBezTo>
                  <a:cubicBezTo>
                    <a:pt x="2562" y="4062"/>
                    <a:pt x="2562" y="4218"/>
                    <a:pt x="2562" y="4218"/>
                  </a:cubicBezTo>
                  <a:cubicBezTo>
                    <a:pt x="2718" y="7406"/>
                    <a:pt x="2718" y="7406"/>
                    <a:pt x="2718" y="7406"/>
                  </a:cubicBezTo>
                  <a:cubicBezTo>
                    <a:pt x="2750" y="7656"/>
                    <a:pt x="2937" y="7843"/>
                    <a:pt x="3187" y="7843"/>
                  </a:cubicBezTo>
                  <a:lnTo>
                    <a:pt x="3218" y="7843"/>
                  </a:lnTo>
                  <a:cubicBezTo>
                    <a:pt x="3468" y="7812"/>
                    <a:pt x="3656" y="7593"/>
                    <a:pt x="3656" y="7343"/>
                  </a:cubicBezTo>
                  <a:cubicBezTo>
                    <a:pt x="3437" y="4062"/>
                    <a:pt x="3437" y="4062"/>
                    <a:pt x="3437" y="4062"/>
                  </a:cubicBezTo>
                  <a:cubicBezTo>
                    <a:pt x="3437" y="3749"/>
                    <a:pt x="3437" y="3749"/>
                    <a:pt x="3437" y="3749"/>
                  </a:cubicBezTo>
                  <a:cubicBezTo>
                    <a:pt x="3500" y="2063"/>
                    <a:pt x="3500" y="2063"/>
                    <a:pt x="3500" y="2063"/>
                  </a:cubicBezTo>
                  <a:cubicBezTo>
                    <a:pt x="4125" y="3562"/>
                    <a:pt x="4125" y="3562"/>
                    <a:pt x="4125" y="3562"/>
                  </a:cubicBezTo>
                  <a:cubicBezTo>
                    <a:pt x="4187" y="3718"/>
                    <a:pt x="4312" y="3812"/>
                    <a:pt x="4468" y="3812"/>
                  </a:cubicBezTo>
                  <a:cubicBezTo>
                    <a:pt x="4500" y="3812"/>
                    <a:pt x="4562" y="3781"/>
                    <a:pt x="4593" y="3781"/>
                  </a:cubicBezTo>
                  <a:cubicBezTo>
                    <a:pt x="4781" y="3687"/>
                    <a:pt x="4875" y="3499"/>
                    <a:pt x="4781" y="3312"/>
                  </a:cubicBezTo>
                  <a:cubicBezTo>
                    <a:pt x="3656" y="500"/>
                    <a:pt x="3656" y="500"/>
                    <a:pt x="3656" y="500"/>
                  </a:cubicBezTo>
                  <a:cubicBezTo>
                    <a:pt x="3625" y="469"/>
                    <a:pt x="3593" y="438"/>
                    <a:pt x="3562" y="407"/>
                  </a:cubicBezTo>
                  <a:cubicBezTo>
                    <a:pt x="3562" y="407"/>
                    <a:pt x="3312" y="0"/>
                    <a:pt x="2437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">
              <a:extLst>
                <a:ext uri="{FF2B5EF4-FFF2-40B4-BE49-F238E27FC236}">
                  <a16:creationId xmlns:a16="http://schemas.microsoft.com/office/drawing/2014/main" id="{68897BC8-FC27-734B-9260-8FD0CFE3B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025" y="2070100"/>
              <a:ext cx="641350" cy="641350"/>
            </a:xfrm>
            <a:custGeom>
              <a:avLst/>
              <a:gdLst>
                <a:gd name="T0" fmla="*/ 906 w 1782"/>
                <a:gd name="T1" fmla="*/ 0 h 1782"/>
                <a:gd name="T2" fmla="*/ 906 w 1782"/>
                <a:gd name="T3" fmla="*/ 0 h 1782"/>
                <a:gd name="T4" fmla="*/ 0 w 1782"/>
                <a:gd name="T5" fmla="*/ 906 h 1782"/>
                <a:gd name="T6" fmla="*/ 906 w 1782"/>
                <a:gd name="T7" fmla="*/ 1781 h 1782"/>
                <a:gd name="T8" fmla="*/ 1781 w 1782"/>
                <a:gd name="T9" fmla="*/ 906 h 1782"/>
                <a:gd name="T10" fmla="*/ 906 w 1782"/>
                <a:gd name="T11" fmla="*/ 0 h 1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2" h="1782">
                  <a:moveTo>
                    <a:pt x="906" y="0"/>
                  </a:moveTo>
                  <a:lnTo>
                    <a:pt x="906" y="0"/>
                  </a:lnTo>
                  <a:cubicBezTo>
                    <a:pt x="406" y="0"/>
                    <a:pt x="0" y="406"/>
                    <a:pt x="0" y="906"/>
                  </a:cubicBezTo>
                  <a:cubicBezTo>
                    <a:pt x="0" y="1406"/>
                    <a:pt x="406" y="1781"/>
                    <a:pt x="906" y="1781"/>
                  </a:cubicBezTo>
                  <a:cubicBezTo>
                    <a:pt x="1375" y="1781"/>
                    <a:pt x="1781" y="1406"/>
                    <a:pt x="1781" y="906"/>
                  </a:cubicBezTo>
                  <a:cubicBezTo>
                    <a:pt x="1781" y="406"/>
                    <a:pt x="1375" y="0"/>
                    <a:pt x="90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4B40C1-4645-F642-8BA1-498E6B5B91AD}"/>
              </a:ext>
            </a:extLst>
          </p:cNvPr>
          <p:cNvCxnSpPr>
            <a:cxnSpLocks/>
          </p:cNvCxnSpPr>
          <p:nvPr/>
        </p:nvCxnSpPr>
        <p:spPr>
          <a:xfrm>
            <a:off x="14877622" y="4799833"/>
            <a:ext cx="0" cy="5557398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C9B23843-934D-1743-B2D7-3AFEE399342B}"/>
              </a:ext>
            </a:extLst>
          </p:cNvPr>
          <p:cNvSpPr/>
          <p:nvPr/>
        </p:nvSpPr>
        <p:spPr>
          <a:xfrm>
            <a:off x="13987772" y="6823807"/>
            <a:ext cx="1767973" cy="1767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  <a:ea typeface="Roboto" panose="02000000000000000000" pitchFamily="2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0780EC4-2808-954B-9CB1-32AED3E73CE3}"/>
              </a:ext>
            </a:extLst>
          </p:cNvPr>
          <p:cNvSpPr/>
          <p:nvPr/>
        </p:nvSpPr>
        <p:spPr>
          <a:xfrm>
            <a:off x="14830185" y="4730833"/>
            <a:ext cx="103113" cy="1031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E87E41C-4DAC-AC49-9D0C-6D673D69C563}"/>
              </a:ext>
            </a:extLst>
          </p:cNvPr>
          <p:cNvGrpSpPr/>
          <p:nvPr/>
        </p:nvGrpSpPr>
        <p:grpSpPr>
          <a:xfrm>
            <a:off x="12573052" y="10817230"/>
            <a:ext cx="4617378" cy="1782840"/>
            <a:chOff x="2307482" y="10065328"/>
            <a:chExt cx="4617378" cy="1782840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722CCD8-E048-254E-8F82-706F54D71642}"/>
                </a:ext>
              </a:extLst>
            </p:cNvPr>
            <p:cNvSpPr txBox="1"/>
            <p:nvPr/>
          </p:nvSpPr>
          <p:spPr>
            <a:xfrm>
              <a:off x="2307482" y="10714396"/>
              <a:ext cx="461737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5929136-D26A-9E4E-8143-EE70ADF48832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7ED7C16-43A8-BE48-8E00-86E9C28DAB3F}"/>
              </a:ext>
            </a:extLst>
          </p:cNvPr>
          <p:cNvSpPr/>
          <p:nvPr/>
        </p:nvSpPr>
        <p:spPr>
          <a:xfrm>
            <a:off x="13935700" y="3775579"/>
            <a:ext cx="1872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9%</a:t>
            </a:r>
            <a:endParaRPr lang="en-US" sz="72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D51204B-57BD-134D-BE52-C8F39A9A26E5}"/>
              </a:ext>
            </a:extLst>
          </p:cNvPr>
          <p:cNvGrpSpPr/>
          <p:nvPr/>
        </p:nvGrpSpPr>
        <p:grpSpPr>
          <a:xfrm>
            <a:off x="14394019" y="7121117"/>
            <a:ext cx="1056499" cy="1133775"/>
            <a:chOff x="7956285" y="15008448"/>
            <a:chExt cx="1180291" cy="1266624"/>
          </a:xfrm>
          <a:solidFill>
            <a:schemeClr val="bg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A191E44-3DD0-E44B-8542-132B50D0F72F}"/>
                </a:ext>
              </a:extLst>
            </p:cNvPr>
            <p:cNvGrpSpPr/>
            <p:nvPr/>
          </p:nvGrpSpPr>
          <p:grpSpPr>
            <a:xfrm>
              <a:off x="8518900" y="15008448"/>
              <a:ext cx="617676" cy="1266624"/>
              <a:chOff x="6126163" y="2070100"/>
              <a:chExt cx="1755775" cy="3600450"/>
            </a:xfrm>
            <a:grpFill/>
          </p:grpSpPr>
          <p:sp>
            <p:nvSpPr>
              <p:cNvPr id="124" name="Freeform 1">
                <a:extLst>
                  <a:ext uri="{FF2B5EF4-FFF2-40B4-BE49-F238E27FC236}">
                    <a16:creationId xmlns:a16="http://schemas.microsoft.com/office/drawing/2014/main" id="{E3B6C936-2355-144A-80F2-B45C65DDC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Freeform 2">
                <a:extLst>
                  <a:ext uri="{FF2B5EF4-FFF2-40B4-BE49-F238E27FC236}">
                    <a16:creationId xmlns:a16="http://schemas.microsoft.com/office/drawing/2014/main" id="{00578CD2-1197-C946-8757-62C7A405E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0BA08B0-59B3-1342-92B7-B470443E8230}"/>
                </a:ext>
              </a:extLst>
            </p:cNvPr>
            <p:cNvGrpSpPr/>
            <p:nvPr/>
          </p:nvGrpSpPr>
          <p:grpSpPr>
            <a:xfrm>
              <a:off x="7956285" y="15008448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122" name="Freeform 3">
                <a:extLst>
                  <a:ext uri="{FF2B5EF4-FFF2-40B4-BE49-F238E27FC236}">
                    <a16:creationId xmlns:a16="http://schemas.microsoft.com/office/drawing/2014/main" id="{7B7079CE-5F6C-BA4F-8324-1C1E89B7C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Freeform 4">
                <a:extLst>
                  <a:ext uri="{FF2B5EF4-FFF2-40B4-BE49-F238E27FC236}">
                    <a16:creationId xmlns:a16="http://schemas.microsoft.com/office/drawing/2014/main" id="{ED96002E-92BA-244D-91B1-A2961D09F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3405B71-FF97-744E-A51F-3B1A15E088C6}"/>
              </a:ext>
            </a:extLst>
          </p:cNvPr>
          <p:cNvCxnSpPr>
            <a:cxnSpLocks/>
          </p:cNvCxnSpPr>
          <p:nvPr/>
        </p:nvCxnSpPr>
        <p:spPr>
          <a:xfrm>
            <a:off x="20248119" y="4799833"/>
            <a:ext cx="0" cy="5557398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995063DE-0A85-694E-A2CE-79F554149E30}"/>
              </a:ext>
            </a:extLst>
          </p:cNvPr>
          <p:cNvSpPr/>
          <p:nvPr/>
        </p:nvSpPr>
        <p:spPr>
          <a:xfrm>
            <a:off x="19364132" y="6031260"/>
            <a:ext cx="1767973" cy="17679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  <a:ea typeface="Roboto" panose="02000000000000000000" pitchFamily="2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78E335B-3E6B-9C4A-B77B-D70E263FB1EA}"/>
              </a:ext>
            </a:extLst>
          </p:cNvPr>
          <p:cNvSpPr/>
          <p:nvPr/>
        </p:nvSpPr>
        <p:spPr>
          <a:xfrm>
            <a:off x="20199705" y="4730833"/>
            <a:ext cx="103113" cy="1031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40F8B77-99A6-6044-8BD9-C8205AA4ACF3}"/>
              </a:ext>
            </a:extLst>
          </p:cNvPr>
          <p:cNvGrpSpPr/>
          <p:nvPr/>
        </p:nvGrpSpPr>
        <p:grpSpPr>
          <a:xfrm>
            <a:off x="17939429" y="10817230"/>
            <a:ext cx="4617378" cy="1782840"/>
            <a:chOff x="2307482" y="10065328"/>
            <a:chExt cx="4617378" cy="1782840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F8AB45B-C859-D44C-AE35-D2F9583F9F55}"/>
                </a:ext>
              </a:extLst>
            </p:cNvPr>
            <p:cNvSpPr txBox="1"/>
            <p:nvPr/>
          </p:nvSpPr>
          <p:spPr>
            <a:xfrm>
              <a:off x="2307482" y="10714396"/>
              <a:ext cx="461737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6BE8DD-833E-E043-8140-3FA9587740DF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7FCE504-54FA-E347-8939-BA65EAAD607C}"/>
              </a:ext>
            </a:extLst>
          </p:cNvPr>
          <p:cNvSpPr/>
          <p:nvPr/>
        </p:nvSpPr>
        <p:spPr>
          <a:xfrm>
            <a:off x="19312060" y="3775579"/>
            <a:ext cx="1872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12%</a:t>
            </a:r>
            <a:endParaRPr lang="en-US" sz="7200" dirty="0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636D0C9-3596-354B-87B2-9AA776D57EF1}"/>
              </a:ext>
            </a:extLst>
          </p:cNvPr>
          <p:cNvGrpSpPr/>
          <p:nvPr/>
        </p:nvGrpSpPr>
        <p:grpSpPr>
          <a:xfrm>
            <a:off x="19776958" y="6352933"/>
            <a:ext cx="948606" cy="1133772"/>
            <a:chOff x="9924641" y="8834777"/>
            <a:chExt cx="1059757" cy="1266624"/>
          </a:xfrm>
          <a:solidFill>
            <a:schemeClr val="bg1"/>
          </a:solidFill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53CEDD3-9566-5A44-A311-BA96F04AB55D}"/>
                </a:ext>
              </a:extLst>
            </p:cNvPr>
            <p:cNvGrpSpPr/>
            <p:nvPr/>
          </p:nvGrpSpPr>
          <p:grpSpPr>
            <a:xfrm>
              <a:off x="9924641" y="8834777"/>
              <a:ext cx="622770" cy="1266624"/>
              <a:chOff x="1625600" y="2216150"/>
              <a:chExt cx="1687513" cy="3432175"/>
            </a:xfrm>
            <a:grpFill/>
          </p:grpSpPr>
          <p:sp>
            <p:nvSpPr>
              <p:cNvPr id="131" name="Freeform 3">
                <a:extLst>
                  <a:ext uri="{FF2B5EF4-FFF2-40B4-BE49-F238E27FC236}">
                    <a16:creationId xmlns:a16="http://schemas.microsoft.com/office/drawing/2014/main" id="{E75E51F3-5787-D945-9C8D-B228FD883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600" y="2959100"/>
                <a:ext cx="1687513" cy="2689225"/>
              </a:xfrm>
              <a:custGeom>
                <a:avLst/>
                <a:gdLst>
                  <a:gd name="T0" fmla="*/ 2344 w 4689"/>
                  <a:gd name="T1" fmla="*/ 0 h 7469"/>
                  <a:gd name="T2" fmla="*/ 2344 w 4689"/>
                  <a:gd name="T3" fmla="*/ 0 h 7469"/>
                  <a:gd name="T4" fmla="*/ 1251 w 4689"/>
                  <a:gd name="T5" fmla="*/ 375 h 7469"/>
                  <a:gd name="T6" fmla="*/ 1188 w 4689"/>
                  <a:gd name="T7" fmla="*/ 469 h 7469"/>
                  <a:gd name="T8" fmla="*/ 1126 w 4689"/>
                  <a:gd name="T9" fmla="*/ 594 h 7469"/>
                  <a:gd name="T10" fmla="*/ 94 w 4689"/>
                  <a:gd name="T11" fmla="*/ 3155 h 7469"/>
                  <a:gd name="T12" fmla="*/ 282 w 4689"/>
                  <a:gd name="T13" fmla="*/ 3624 h 7469"/>
                  <a:gd name="T14" fmla="*/ 407 w 4689"/>
                  <a:gd name="T15" fmla="*/ 3624 h 7469"/>
                  <a:gd name="T16" fmla="*/ 719 w 4689"/>
                  <a:gd name="T17" fmla="*/ 3436 h 7469"/>
                  <a:gd name="T18" fmla="*/ 1376 w 4689"/>
                  <a:gd name="T19" fmla="*/ 1812 h 7469"/>
                  <a:gd name="T20" fmla="*/ 1376 w 4689"/>
                  <a:gd name="T21" fmla="*/ 1844 h 7469"/>
                  <a:gd name="T22" fmla="*/ 532 w 4689"/>
                  <a:gd name="T23" fmla="*/ 4874 h 7469"/>
                  <a:gd name="T24" fmla="*/ 1376 w 4689"/>
                  <a:gd name="T25" fmla="*/ 4718 h 7469"/>
                  <a:gd name="T26" fmla="*/ 1251 w 4689"/>
                  <a:gd name="T27" fmla="*/ 7061 h 7469"/>
                  <a:gd name="T28" fmla="*/ 1594 w 4689"/>
                  <a:gd name="T29" fmla="*/ 7468 h 7469"/>
                  <a:gd name="T30" fmla="*/ 1626 w 4689"/>
                  <a:gd name="T31" fmla="*/ 7468 h 7469"/>
                  <a:gd name="T32" fmla="*/ 2001 w 4689"/>
                  <a:gd name="T33" fmla="*/ 7093 h 7469"/>
                  <a:gd name="T34" fmla="*/ 2188 w 4689"/>
                  <a:gd name="T35" fmla="*/ 4655 h 7469"/>
                  <a:gd name="T36" fmla="*/ 2344 w 4689"/>
                  <a:gd name="T37" fmla="*/ 4624 h 7469"/>
                  <a:gd name="T38" fmla="*/ 2532 w 4689"/>
                  <a:gd name="T39" fmla="*/ 4655 h 7469"/>
                  <a:gd name="T40" fmla="*/ 2688 w 4689"/>
                  <a:gd name="T41" fmla="*/ 7093 h 7469"/>
                  <a:gd name="T42" fmla="*/ 3094 w 4689"/>
                  <a:gd name="T43" fmla="*/ 7468 h 7469"/>
                  <a:gd name="T44" fmla="*/ 3126 w 4689"/>
                  <a:gd name="T45" fmla="*/ 7468 h 7469"/>
                  <a:gd name="T46" fmla="*/ 3469 w 4689"/>
                  <a:gd name="T47" fmla="*/ 7061 h 7469"/>
                  <a:gd name="T48" fmla="*/ 3313 w 4689"/>
                  <a:gd name="T49" fmla="*/ 4718 h 7469"/>
                  <a:gd name="T50" fmla="*/ 4188 w 4689"/>
                  <a:gd name="T51" fmla="*/ 4874 h 7469"/>
                  <a:gd name="T52" fmla="*/ 3344 w 4689"/>
                  <a:gd name="T53" fmla="*/ 1844 h 7469"/>
                  <a:gd name="T54" fmla="*/ 3344 w 4689"/>
                  <a:gd name="T55" fmla="*/ 1812 h 7469"/>
                  <a:gd name="T56" fmla="*/ 4001 w 4689"/>
                  <a:gd name="T57" fmla="*/ 3436 h 7469"/>
                  <a:gd name="T58" fmla="*/ 4313 w 4689"/>
                  <a:gd name="T59" fmla="*/ 3624 h 7469"/>
                  <a:gd name="T60" fmla="*/ 4438 w 4689"/>
                  <a:gd name="T61" fmla="*/ 3624 h 7469"/>
                  <a:gd name="T62" fmla="*/ 4626 w 4689"/>
                  <a:gd name="T63" fmla="*/ 3155 h 7469"/>
                  <a:gd name="T64" fmla="*/ 3594 w 4689"/>
                  <a:gd name="T65" fmla="*/ 594 h 7469"/>
                  <a:gd name="T66" fmla="*/ 3532 w 4689"/>
                  <a:gd name="T67" fmla="*/ 469 h 7469"/>
                  <a:gd name="T68" fmla="*/ 3469 w 4689"/>
                  <a:gd name="T69" fmla="*/ 375 h 7469"/>
                  <a:gd name="T70" fmla="*/ 2344 w 4689"/>
                  <a:gd name="T71" fmla="*/ 0 h 7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689" h="7469">
                    <a:moveTo>
                      <a:pt x="2344" y="0"/>
                    </a:moveTo>
                    <a:lnTo>
                      <a:pt x="2344" y="0"/>
                    </a:lnTo>
                    <a:cubicBezTo>
                      <a:pt x="1501" y="0"/>
                      <a:pt x="1251" y="375"/>
                      <a:pt x="1251" y="375"/>
                    </a:cubicBezTo>
                    <a:cubicBezTo>
                      <a:pt x="1251" y="375"/>
                      <a:pt x="1219" y="437"/>
                      <a:pt x="1188" y="469"/>
                    </a:cubicBezTo>
                    <a:cubicBezTo>
                      <a:pt x="1126" y="594"/>
                      <a:pt x="1126" y="594"/>
                      <a:pt x="1126" y="594"/>
                    </a:cubicBezTo>
                    <a:cubicBezTo>
                      <a:pt x="94" y="3155"/>
                      <a:pt x="94" y="3155"/>
                      <a:pt x="94" y="3155"/>
                    </a:cubicBezTo>
                    <a:cubicBezTo>
                      <a:pt x="0" y="3343"/>
                      <a:pt x="94" y="3530"/>
                      <a:pt x="282" y="3624"/>
                    </a:cubicBezTo>
                    <a:cubicBezTo>
                      <a:pt x="313" y="3624"/>
                      <a:pt x="376" y="3624"/>
                      <a:pt x="407" y="3624"/>
                    </a:cubicBezTo>
                    <a:cubicBezTo>
                      <a:pt x="532" y="3624"/>
                      <a:pt x="657" y="3561"/>
                      <a:pt x="719" y="3436"/>
                    </a:cubicBezTo>
                    <a:cubicBezTo>
                      <a:pt x="1376" y="1812"/>
                      <a:pt x="1376" y="1812"/>
                      <a:pt x="1376" y="1812"/>
                    </a:cubicBezTo>
                    <a:cubicBezTo>
                      <a:pt x="1376" y="1844"/>
                      <a:pt x="1376" y="1844"/>
                      <a:pt x="1376" y="1844"/>
                    </a:cubicBezTo>
                    <a:cubicBezTo>
                      <a:pt x="532" y="4874"/>
                      <a:pt x="532" y="4874"/>
                      <a:pt x="532" y="4874"/>
                    </a:cubicBezTo>
                    <a:cubicBezTo>
                      <a:pt x="532" y="4874"/>
                      <a:pt x="876" y="4780"/>
                      <a:pt x="1376" y="4718"/>
                    </a:cubicBezTo>
                    <a:cubicBezTo>
                      <a:pt x="1251" y="7061"/>
                      <a:pt x="1251" y="7061"/>
                      <a:pt x="1251" y="7061"/>
                    </a:cubicBezTo>
                    <a:cubicBezTo>
                      <a:pt x="1219" y="7280"/>
                      <a:pt x="1376" y="7468"/>
                      <a:pt x="1594" y="7468"/>
                    </a:cubicBezTo>
                    <a:lnTo>
                      <a:pt x="1626" y="7468"/>
                    </a:lnTo>
                    <a:cubicBezTo>
                      <a:pt x="1844" y="7468"/>
                      <a:pt x="2001" y="7311"/>
                      <a:pt x="2001" y="7093"/>
                    </a:cubicBezTo>
                    <a:cubicBezTo>
                      <a:pt x="2188" y="4655"/>
                      <a:pt x="2188" y="4655"/>
                      <a:pt x="2188" y="4655"/>
                    </a:cubicBezTo>
                    <a:cubicBezTo>
                      <a:pt x="2251" y="4655"/>
                      <a:pt x="2282" y="4624"/>
                      <a:pt x="2344" y="4624"/>
                    </a:cubicBezTo>
                    <a:cubicBezTo>
                      <a:pt x="2407" y="4624"/>
                      <a:pt x="2469" y="4655"/>
                      <a:pt x="2532" y="4655"/>
                    </a:cubicBezTo>
                    <a:cubicBezTo>
                      <a:pt x="2688" y="7093"/>
                      <a:pt x="2688" y="7093"/>
                      <a:pt x="2688" y="7093"/>
                    </a:cubicBezTo>
                    <a:cubicBezTo>
                      <a:pt x="2719" y="7311"/>
                      <a:pt x="2876" y="7468"/>
                      <a:pt x="3094" y="7468"/>
                    </a:cubicBezTo>
                    <a:cubicBezTo>
                      <a:pt x="3094" y="7468"/>
                      <a:pt x="3094" y="7468"/>
                      <a:pt x="3126" y="7468"/>
                    </a:cubicBezTo>
                    <a:cubicBezTo>
                      <a:pt x="3344" y="7468"/>
                      <a:pt x="3501" y="7280"/>
                      <a:pt x="3469" y="7061"/>
                    </a:cubicBezTo>
                    <a:cubicBezTo>
                      <a:pt x="3313" y="4718"/>
                      <a:pt x="3313" y="4718"/>
                      <a:pt x="3313" y="4718"/>
                    </a:cubicBezTo>
                    <a:cubicBezTo>
                      <a:pt x="3844" y="4780"/>
                      <a:pt x="4188" y="4874"/>
                      <a:pt x="4188" y="4874"/>
                    </a:cubicBezTo>
                    <a:cubicBezTo>
                      <a:pt x="3344" y="1844"/>
                      <a:pt x="3344" y="1844"/>
                      <a:pt x="3344" y="1844"/>
                    </a:cubicBezTo>
                    <a:cubicBezTo>
                      <a:pt x="3344" y="1812"/>
                      <a:pt x="3344" y="1812"/>
                      <a:pt x="3344" y="1812"/>
                    </a:cubicBezTo>
                    <a:cubicBezTo>
                      <a:pt x="4001" y="3436"/>
                      <a:pt x="4001" y="3436"/>
                      <a:pt x="4001" y="3436"/>
                    </a:cubicBezTo>
                    <a:cubicBezTo>
                      <a:pt x="4063" y="3561"/>
                      <a:pt x="4188" y="3624"/>
                      <a:pt x="4313" y="3624"/>
                    </a:cubicBezTo>
                    <a:cubicBezTo>
                      <a:pt x="4344" y="3624"/>
                      <a:pt x="4407" y="3624"/>
                      <a:pt x="4438" y="3624"/>
                    </a:cubicBezTo>
                    <a:cubicBezTo>
                      <a:pt x="4626" y="3530"/>
                      <a:pt x="4688" y="3343"/>
                      <a:pt x="4626" y="3155"/>
                    </a:cubicBezTo>
                    <a:cubicBezTo>
                      <a:pt x="3594" y="594"/>
                      <a:pt x="3594" y="594"/>
                      <a:pt x="3594" y="594"/>
                    </a:cubicBezTo>
                    <a:cubicBezTo>
                      <a:pt x="3532" y="469"/>
                      <a:pt x="3532" y="469"/>
                      <a:pt x="3532" y="469"/>
                    </a:cubicBezTo>
                    <a:cubicBezTo>
                      <a:pt x="3501" y="437"/>
                      <a:pt x="3469" y="375"/>
                      <a:pt x="3469" y="375"/>
                    </a:cubicBezTo>
                    <a:cubicBezTo>
                      <a:pt x="3469" y="375"/>
                      <a:pt x="3219" y="0"/>
                      <a:pt x="234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Freeform 4">
                <a:extLst>
                  <a:ext uri="{FF2B5EF4-FFF2-40B4-BE49-F238E27FC236}">
                    <a16:creationId xmlns:a16="http://schemas.microsoft.com/office/drawing/2014/main" id="{731B81BB-8C5A-454A-AEED-55955D48D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350" y="2216150"/>
                <a:ext cx="619125" cy="608013"/>
              </a:xfrm>
              <a:custGeom>
                <a:avLst/>
                <a:gdLst>
                  <a:gd name="T0" fmla="*/ 843 w 1719"/>
                  <a:gd name="T1" fmla="*/ 0 h 1689"/>
                  <a:gd name="T2" fmla="*/ 843 w 1719"/>
                  <a:gd name="T3" fmla="*/ 0 h 1689"/>
                  <a:gd name="T4" fmla="*/ 0 w 1719"/>
                  <a:gd name="T5" fmla="*/ 844 h 1689"/>
                  <a:gd name="T6" fmla="*/ 843 w 1719"/>
                  <a:gd name="T7" fmla="*/ 1688 h 1689"/>
                  <a:gd name="T8" fmla="*/ 1718 w 1719"/>
                  <a:gd name="T9" fmla="*/ 844 h 1689"/>
                  <a:gd name="T10" fmla="*/ 843 w 1719"/>
                  <a:gd name="T11" fmla="*/ 0 h 1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9" h="1689">
                    <a:moveTo>
                      <a:pt x="843" y="0"/>
                    </a:moveTo>
                    <a:lnTo>
                      <a:pt x="843" y="0"/>
                    </a:lnTo>
                    <a:cubicBezTo>
                      <a:pt x="375" y="0"/>
                      <a:pt x="0" y="375"/>
                      <a:pt x="0" y="844"/>
                    </a:cubicBezTo>
                    <a:cubicBezTo>
                      <a:pt x="0" y="1313"/>
                      <a:pt x="375" y="1688"/>
                      <a:pt x="843" y="1688"/>
                    </a:cubicBezTo>
                    <a:cubicBezTo>
                      <a:pt x="1343" y="1688"/>
                      <a:pt x="1718" y="1313"/>
                      <a:pt x="1718" y="844"/>
                    </a:cubicBezTo>
                    <a:cubicBezTo>
                      <a:pt x="1718" y="375"/>
                      <a:pt x="1343" y="0"/>
                      <a:pt x="84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C2031E4-CD1A-C746-BF40-45B74E8EAD9F}"/>
                </a:ext>
              </a:extLst>
            </p:cNvPr>
            <p:cNvGrpSpPr/>
            <p:nvPr/>
          </p:nvGrpSpPr>
          <p:grpSpPr>
            <a:xfrm>
              <a:off x="10547411" y="9205303"/>
              <a:ext cx="436987" cy="896098"/>
              <a:chOff x="6126163" y="2070100"/>
              <a:chExt cx="1755775" cy="3600450"/>
            </a:xfrm>
            <a:grpFill/>
          </p:grpSpPr>
          <p:sp>
            <p:nvSpPr>
              <p:cNvPr id="129" name="Freeform 1">
                <a:extLst>
                  <a:ext uri="{FF2B5EF4-FFF2-40B4-BE49-F238E27FC236}">
                    <a16:creationId xmlns:a16="http://schemas.microsoft.com/office/drawing/2014/main" id="{6E7107D9-A065-B449-9C2E-026095E18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63" y="2846388"/>
                <a:ext cx="1755775" cy="2824162"/>
              </a:xfrm>
              <a:custGeom>
                <a:avLst/>
                <a:gdLst>
                  <a:gd name="T0" fmla="*/ 2437 w 4876"/>
                  <a:gd name="T1" fmla="*/ 0 h 7844"/>
                  <a:gd name="T2" fmla="*/ 2437 w 4876"/>
                  <a:gd name="T3" fmla="*/ 0 h 7844"/>
                  <a:gd name="T4" fmla="*/ 1281 w 4876"/>
                  <a:gd name="T5" fmla="*/ 407 h 7844"/>
                  <a:gd name="T6" fmla="*/ 1218 w 4876"/>
                  <a:gd name="T7" fmla="*/ 500 h 7844"/>
                  <a:gd name="T8" fmla="*/ 62 w 4876"/>
                  <a:gd name="T9" fmla="*/ 3312 h 7844"/>
                  <a:gd name="T10" fmla="*/ 250 w 4876"/>
                  <a:gd name="T11" fmla="*/ 3781 h 7844"/>
                  <a:gd name="T12" fmla="*/ 406 w 4876"/>
                  <a:gd name="T13" fmla="*/ 3812 h 7844"/>
                  <a:gd name="T14" fmla="*/ 718 w 4876"/>
                  <a:gd name="T15" fmla="*/ 3562 h 7844"/>
                  <a:gd name="T16" fmla="*/ 1343 w 4876"/>
                  <a:gd name="T17" fmla="*/ 2063 h 7844"/>
                  <a:gd name="T18" fmla="*/ 1406 w 4876"/>
                  <a:gd name="T19" fmla="*/ 3749 h 7844"/>
                  <a:gd name="T20" fmla="*/ 1437 w 4876"/>
                  <a:gd name="T21" fmla="*/ 4062 h 7844"/>
                  <a:gd name="T22" fmla="*/ 1218 w 4876"/>
                  <a:gd name="T23" fmla="*/ 7343 h 7844"/>
                  <a:gd name="T24" fmla="*/ 1625 w 4876"/>
                  <a:gd name="T25" fmla="*/ 7843 h 7844"/>
                  <a:gd name="T26" fmla="*/ 1656 w 4876"/>
                  <a:gd name="T27" fmla="*/ 7843 h 7844"/>
                  <a:gd name="T28" fmla="*/ 2125 w 4876"/>
                  <a:gd name="T29" fmla="*/ 7406 h 7844"/>
                  <a:gd name="T30" fmla="*/ 2312 w 4876"/>
                  <a:gd name="T31" fmla="*/ 4218 h 7844"/>
                  <a:gd name="T32" fmla="*/ 2437 w 4876"/>
                  <a:gd name="T33" fmla="*/ 4062 h 7844"/>
                  <a:gd name="T34" fmla="*/ 2562 w 4876"/>
                  <a:gd name="T35" fmla="*/ 4218 h 7844"/>
                  <a:gd name="T36" fmla="*/ 2718 w 4876"/>
                  <a:gd name="T37" fmla="*/ 7406 h 7844"/>
                  <a:gd name="T38" fmla="*/ 3187 w 4876"/>
                  <a:gd name="T39" fmla="*/ 7843 h 7844"/>
                  <a:gd name="T40" fmla="*/ 3218 w 4876"/>
                  <a:gd name="T41" fmla="*/ 7843 h 7844"/>
                  <a:gd name="T42" fmla="*/ 3656 w 4876"/>
                  <a:gd name="T43" fmla="*/ 7343 h 7844"/>
                  <a:gd name="T44" fmla="*/ 3437 w 4876"/>
                  <a:gd name="T45" fmla="*/ 4062 h 7844"/>
                  <a:gd name="T46" fmla="*/ 3437 w 4876"/>
                  <a:gd name="T47" fmla="*/ 3749 h 7844"/>
                  <a:gd name="T48" fmla="*/ 3500 w 4876"/>
                  <a:gd name="T49" fmla="*/ 2063 h 7844"/>
                  <a:gd name="T50" fmla="*/ 4125 w 4876"/>
                  <a:gd name="T51" fmla="*/ 3562 h 7844"/>
                  <a:gd name="T52" fmla="*/ 4468 w 4876"/>
                  <a:gd name="T53" fmla="*/ 3812 h 7844"/>
                  <a:gd name="T54" fmla="*/ 4593 w 4876"/>
                  <a:gd name="T55" fmla="*/ 3781 h 7844"/>
                  <a:gd name="T56" fmla="*/ 4781 w 4876"/>
                  <a:gd name="T57" fmla="*/ 3312 h 7844"/>
                  <a:gd name="T58" fmla="*/ 3656 w 4876"/>
                  <a:gd name="T59" fmla="*/ 500 h 7844"/>
                  <a:gd name="T60" fmla="*/ 3562 w 4876"/>
                  <a:gd name="T61" fmla="*/ 407 h 7844"/>
                  <a:gd name="T62" fmla="*/ 2437 w 4876"/>
                  <a:gd name="T63" fmla="*/ 0 h 7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876" h="7844">
                    <a:moveTo>
                      <a:pt x="2437" y="0"/>
                    </a:moveTo>
                    <a:lnTo>
                      <a:pt x="2437" y="0"/>
                    </a:lnTo>
                    <a:cubicBezTo>
                      <a:pt x="1531" y="0"/>
                      <a:pt x="1281" y="407"/>
                      <a:pt x="1281" y="407"/>
                    </a:cubicBezTo>
                    <a:cubicBezTo>
                      <a:pt x="1250" y="438"/>
                      <a:pt x="1218" y="469"/>
                      <a:pt x="1218" y="500"/>
                    </a:cubicBezTo>
                    <a:cubicBezTo>
                      <a:pt x="62" y="3312"/>
                      <a:pt x="62" y="3312"/>
                      <a:pt x="62" y="3312"/>
                    </a:cubicBezTo>
                    <a:cubicBezTo>
                      <a:pt x="0" y="3499"/>
                      <a:pt x="62" y="3687"/>
                      <a:pt x="250" y="3781"/>
                    </a:cubicBezTo>
                    <a:cubicBezTo>
                      <a:pt x="312" y="3781"/>
                      <a:pt x="343" y="3812"/>
                      <a:pt x="406" y="3812"/>
                    </a:cubicBezTo>
                    <a:cubicBezTo>
                      <a:pt x="531" y="3812"/>
                      <a:pt x="656" y="3718"/>
                      <a:pt x="718" y="3562"/>
                    </a:cubicBezTo>
                    <a:cubicBezTo>
                      <a:pt x="1343" y="2063"/>
                      <a:pt x="1343" y="2063"/>
                      <a:pt x="1343" y="2063"/>
                    </a:cubicBezTo>
                    <a:cubicBezTo>
                      <a:pt x="1406" y="3749"/>
                      <a:pt x="1406" y="3749"/>
                      <a:pt x="1406" y="3749"/>
                    </a:cubicBezTo>
                    <a:cubicBezTo>
                      <a:pt x="1437" y="4062"/>
                      <a:pt x="1437" y="4062"/>
                      <a:pt x="1437" y="4062"/>
                    </a:cubicBezTo>
                    <a:cubicBezTo>
                      <a:pt x="1218" y="7343"/>
                      <a:pt x="1218" y="7343"/>
                      <a:pt x="1218" y="7343"/>
                    </a:cubicBezTo>
                    <a:cubicBezTo>
                      <a:pt x="1187" y="7593"/>
                      <a:pt x="1375" y="7812"/>
                      <a:pt x="1625" y="7843"/>
                    </a:cubicBezTo>
                    <a:cubicBezTo>
                      <a:pt x="1656" y="7843"/>
                      <a:pt x="1656" y="7843"/>
                      <a:pt x="1656" y="7843"/>
                    </a:cubicBezTo>
                    <a:cubicBezTo>
                      <a:pt x="1906" y="7843"/>
                      <a:pt x="2093" y="7656"/>
                      <a:pt x="2125" y="7406"/>
                    </a:cubicBezTo>
                    <a:cubicBezTo>
                      <a:pt x="2312" y="4218"/>
                      <a:pt x="2312" y="4218"/>
                      <a:pt x="2312" y="4218"/>
                    </a:cubicBezTo>
                    <a:cubicBezTo>
                      <a:pt x="2312" y="4218"/>
                      <a:pt x="2312" y="4062"/>
                      <a:pt x="2437" y="4062"/>
                    </a:cubicBezTo>
                    <a:cubicBezTo>
                      <a:pt x="2562" y="4062"/>
                      <a:pt x="2562" y="4218"/>
                      <a:pt x="2562" y="4218"/>
                    </a:cubicBezTo>
                    <a:cubicBezTo>
                      <a:pt x="2718" y="7406"/>
                      <a:pt x="2718" y="7406"/>
                      <a:pt x="2718" y="7406"/>
                    </a:cubicBezTo>
                    <a:cubicBezTo>
                      <a:pt x="2750" y="7656"/>
                      <a:pt x="2937" y="7843"/>
                      <a:pt x="3187" y="7843"/>
                    </a:cubicBezTo>
                    <a:lnTo>
                      <a:pt x="3218" y="7843"/>
                    </a:lnTo>
                    <a:cubicBezTo>
                      <a:pt x="3468" y="7812"/>
                      <a:pt x="3656" y="7593"/>
                      <a:pt x="3656" y="7343"/>
                    </a:cubicBezTo>
                    <a:cubicBezTo>
                      <a:pt x="3437" y="4062"/>
                      <a:pt x="3437" y="4062"/>
                      <a:pt x="3437" y="4062"/>
                    </a:cubicBezTo>
                    <a:cubicBezTo>
                      <a:pt x="3437" y="3749"/>
                      <a:pt x="3437" y="3749"/>
                      <a:pt x="3437" y="3749"/>
                    </a:cubicBezTo>
                    <a:cubicBezTo>
                      <a:pt x="3500" y="2063"/>
                      <a:pt x="3500" y="2063"/>
                      <a:pt x="3500" y="2063"/>
                    </a:cubicBezTo>
                    <a:cubicBezTo>
                      <a:pt x="4125" y="3562"/>
                      <a:pt x="4125" y="3562"/>
                      <a:pt x="4125" y="3562"/>
                    </a:cubicBezTo>
                    <a:cubicBezTo>
                      <a:pt x="4187" y="3718"/>
                      <a:pt x="4312" y="3812"/>
                      <a:pt x="4468" y="3812"/>
                    </a:cubicBezTo>
                    <a:cubicBezTo>
                      <a:pt x="4500" y="3812"/>
                      <a:pt x="4562" y="3781"/>
                      <a:pt x="4593" y="3781"/>
                    </a:cubicBezTo>
                    <a:cubicBezTo>
                      <a:pt x="4781" y="3687"/>
                      <a:pt x="4875" y="3499"/>
                      <a:pt x="4781" y="3312"/>
                    </a:cubicBezTo>
                    <a:cubicBezTo>
                      <a:pt x="3656" y="500"/>
                      <a:pt x="3656" y="500"/>
                      <a:pt x="3656" y="500"/>
                    </a:cubicBezTo>
                    <a:cubicBezTo>
                      <a:pt x="3625" y="469"/>
                      <a:pt x="3593" y="438"/>
                      <a:pt x="3562" y="407"/>
                    </a:cubicBezTo>
                    <a:cubicBezTo>
                      <a:pt x="3562" y="407"/>
                      <a:pt x="3312" y="0"/>
                      <a:pt x="2437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Freeform 2">
                <a:extLst>
                  <a:ext uri="{FF2B5EF4-FFF2-40B4-BE49-F238E27FC236}">
                    <a16:creationId xmlns:a16="http://schemas.microsoft.com/office/drawing/2014/main" id="{C3554E28-0632-6547-9C8D-EF99CD98C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7025" y="2070100"/>
                <a:ext cx="641350" cy="641350"/>
              </a:xfrm>
              <a:custGeom>
                <a:avLst/>
                <a:gdLst>
                  <a:gd name="T0" fmla="*/ 906 w 1782"/>
                  <a:gd name="T1" fmla="*/ 0 h 1782"/>
                  <a:gd name="T2" fmla="*/ 906 w 1782"/>
                  <a:gd name="T3" fmla="*/ 0 h 1782"/>
                  <a:gd name="T4" fmla="*/ 0 w 1782"/>
                  <a:gd name="T5" fmla="*/ 906 h 1782"/>
                  <a:gd name="T6" fmla="*/ 906 w 1782"/>
                  <a:gd name="T7" fmla="*/ 1781 h 1782"/>
                  <a:gd name="T8" fmla="*/ 1781 w 1782"/>
                  <a:gd name="T9" fmla="*/ 906 h 1782"/>
                  <a:gd name="T10" fmla="*/ 906 w 1782"/>
                  <a:gd name="T11" fmla="*/ 0 h 1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2" h="1782">
                    <a:moveTo>
                      <a:pt x="906" y="0"/>
                    </a:moveTo>
                    <a:lnTo>
                      <a:pt x="906" y="0"/>
                    </a:lnTo>
                    <a:cubicBezTo>
                      <a:pt x="406" y="0"/>
                      <a:pt x="0" y="406"/>
                      <a:pt x="0" y="906"/>
                    </a:cubicBezTo>
                    <a:cubicBezTo>
                      <a:pt x="0" y="1406"/>
                      <a:pt x="406" y="1781"/>
                      <a:pt x="906" y="1781"/>
                    </a:cubicBezTo>
                    <a:cubicBezTo>
                      <a:pt x="1375" y="1781"/>
                      <a:pt x="1781" y="1406"/>
                      <a:pt x="1781" y="906"/>
                    </a:cubicBezTo>
                    <a:cubicBezTo>
                      <a:pt x="1781" y="406"/>
                      <a:pt x="1375" y="0"/>
                      <a:pt x="906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AAD5895-ED89-914C-82E1-0AE2DE61B27F}"/>
              </a:ext>
            </a:extLst>
          </p:cNvPr>
          <p:cNvCxnSpPr>
            <a:cxnSpLocks/>
          </p:cNvCxnSpPr>
          <p:nvPr/>
        </p:nvCxnSpPr>
        <p:spPr>
          <a:xfrm>
            <a:off x="4130924" y="4799833"/>
            <a:ext cx="0" cy="5557398"/>
          </a:xfrm>
          <a:prstGeom prst="line">
            <a:avLst/>
          </a:prstGeom>
          <a:ln w="381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C83C311C-81F9-8340-A79E-CB4305D07A8D}"/>
              </a:ext>
            </a:extLst>
          </p:cNvPr>
          <p:cNvSpPr/>
          <p:nvPr/>
        </p:nvSpPr>
        <p:spPr>
          <a:xfrm>
            <a:off x="3257007" y="8205151"/>
            <a:ext cx="1767973" cy="176797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  <a:ea typeface="Roboto" panose="02000000000000000000" pitchFamily="2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0808EF5-9399-1641-936B-50CAEEE54A64}"/>
              </a:ext>
            </a:extLst>
          </p:cNvPr>
          <p:cNvSpPr/>
          <p:nvPr/>
        </p:nvSpPr>
        <p:spPr>
          <a:xfrm>
            <a:off x="4077975" y="4730833"/>
            <a:ext cx="103113" cy="1031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tserrat" pitchFamily="2" charset="77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15E4F01-A0CE-2E42-9E94-4FB9F94BA0FF}"/>
              </a:ext>
            </a:extLst>
          </p:cNvPr>
          <p:cNvGrpSpPr/>
          <p:nvPr/>
        </p:nvGrpSpPr>
        <p:grpSpPr>
          <a:xfrm>
            <a:off x="1820842" y="10817230"/>
            <a:ext cx="4617378" cy="1782840"/>
            <a:chOff x="2307482" y="10065328"/>
            <a:chExt cx="4617378" cy="178284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CD140D2-FFEE-B448-BB04-C079D113FC88}"/>
                </a:ext>
              </a:extLst>
            </p:cNvPr>
            <p:cNvSpPr txBox="1"/>
            <p:nvPr/>
          </p:nvSpPr>
          <p:spPr>
            <a:xfrm>
              <a:off x="2307482" y="10714396"/>
              <a:ext cx="4617378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4D07722-D72F-F944-894B-FD6EB1E05910}"/>
                </a:ext>
              </a:extLst>
            </p:cNvPr>
            <p:cNvSpPr/>
            <p:nvPr/>
          </p:nvSpPr>
          <p:spPr>
            <a:xfrm>
              <a:off x="2307482" y="10065328"/>
              <a:ext cx="461737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E04913E-9D68-EF45-A6C6-0CA85FD3AB2A}"/>
              </a:ext>
            </a:extLst>
          </p:cNvPr>
          <p:cNvSpPr/>
          <p:nvPr/>
        </p:nvSpPr>
        <p:spPr>
          <a:xfrm>
            <a:off x="3223959" y="3775579"/>
            <a:ext cx="18721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55%</a:t>
            </a:r>
            <a:endParaRPr lang="en-US" sz="72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C15DC40-E099-0C4C-B876-F8CFEB6491DD}"/>
              </a:ext>
            </a:extLst>
          </p:cNvPr>
          <p:cNvGrpSpPr/>
          <p:nvPr/>
        </p:nvGrpSpPr>
        <p:grpSpPr>
          <a:xfrm>
            <a:off x="3841402" y="8530820"/>
            <a:ext cx="557451" cy="1133778"/>
            <a:chOff x="1625600" y="2216150"/>
            <a:chExt cx="1687513" cy="3432175"/>
          </a:xfrm>
          <a:solidFill>
            <a:schemeClr val="bg1"/>
          </a:solidFill>
        </p:grpSpPr>
        <p:sp>
          <p:nvSpPr>
            <p:cNvPr id="134" name="Freeform 3">
              <a:extLst>
                <a:ext uri="{FF2B5EF4-FFF2-40B4-BE49-F238E27FC236}">
                  <a16:creationId xmlns:a16="http://schemas.microsoft.com/office/drawing/2014/main" id="{C87635D1-1BD8-5944-B310-888F4E351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2959100"/>
              <a:ext cx="1687513" cy="2689225"/>
            </a:xfrm>
            <a:custGeom>
              <a:avLst/>
              <a:gdLst>
                <a:gd name="T0" fmla="*/ 2344 w 4689"/>
                <a:gd name="T1" fmla="*/ 0 h 7469"/>
                <a:gd name="T2" fmla="*/ 2344 w 4689"/>
                <a:gd name="T3" fmla="*/ 0 h 7469"/>
                <a:gd name="T4" fmla="*/ 1251 w 4689"/>
                <a:gd name="T5" fmla="*/ 375 h 7469"/>
                <a:gd name="T6" fmla="*/ 1188 w 4689"/>
                <a:gd name="T7" fmla="*/ 469 h 7469"/>
                <a:gd name="T8" fmla="*/ 1126 w 4689"/>
                <a:gd name="T9" fmla="*/ 594 h 7469"/>
                <a:gd name="T10" fmla="*/ 94 w 4689"/>
                <a:gd name="T11" fmla="*/ 3155 h 7469"/>
                <a:gd name="T12" fmla="*/ 282 w 4689"/>
                <a:gd name="T13" fmla="*/ 3624 h 7469"/>
                <a:gd name="T14" fmla="*/ 407 w 4689"/>
                <a:gd name="T15" fmla="*/ 3624 h 7469"/>
                <a:gd name="T16" fmla="*/ 719 w 4689"/>
                <a:gd name="T17" fmla="*/ 3436 h 7469"/>
                <a:gd name="T18" fmla="*/ 1376 w 4689"/>
                <a:gd name="T19" fmla="*/ 1812 h 7469"/>
                <a:gd name="T20" fmla="*/ 1376 w 4689"/>
                <a:gd name="T21" fmla="*/ 1844 h 7469"/>
                <a:gd name="T22" fmla="*/ 532 w 4689"/>
                <a:gd name="T23" fmla="*/ 4874 h 7469"/>
                <a:gd name="T24" fmla="*/ 1376 w 4689"/>
                <a:gd name="T25" fmla="*/ 4718 h 7469"/>
                <a:gd name="T26" fmla="*/ 1251 w 4689"/>
                <a:gd name="T27" fmla="*/ 7061 h 7469"/>
                <a:gd name="T28" fmla="*/ 1594 w 4689"/>
                <a:gd name="T29" fmla="*/ 7468 h 7469"/>
                <a:gd name="T30" fmla="*/ 1626 w 4689"/>
                <a:gd name="T31" fmla="*/ 7468 h 7469"/>
                <a:gd name="T32" fmla="*/ 2001 w 4689"/>
                <a:gd name="T33" fmla="*/ 7093 h 7469"/>
                <a:gd name="T34" fmla="*/ 2188 w 4689"/>
                <a:gd name="T35" fmla="*/ 4655 h 7469"/>
                <a:gd name="T36" fmla="*/ 2344 w 4689"/>
                <a:gd name="T37" fmla="*/ 4624 h 7469"/>
                <a:gd name="T38" fmla="*/ 2532 w 4689"/>
                <a:gd name="T39" fmla="*/ 4655 h 7469"/>
                <a:gd name="T40" fmla="*/ 2688 w 4689"/>
                <a:gd name="T41" fmla="*/ 7093 h 7469"/>
                <a:gd name="T42" fmla="*/ 3094 w 4689"/>
                <a:gd name="T43" fmla="*/ 7468 h 7469"/>
                <a:gd name="T44" fmla="*/ 3126 w 4689"/>
                <a:gd name="T45" fmla="*/ 7468 h 7469"/>
                <a:gd name="T46" fmla="*/ 3469 w 4689"/>
                <a:gd name="T47" fmla="*/ 7061 h 7469"/>
                <a:gd name="T48" fmla="*/ 3313 w 4689"/>
                <a:gd name="T49" fmla="*/ 4718 h 7469"/>
                <a:gd name="T50" fmla="*/ 4188 w 4689"/>
                <a:gd name="T51" fmla="*/ 4874 h 7469"/>
                <a:gd name="T52" fmla="*/ 3344 w 4689"/>
                <a:gd name="T53" fmla="*/ 1844 h 7469"/>
                <a:gd name="T54" fmla="*/ 3344 w 4689"/>
                <a:gd name="T55" fmla="*/ 1812 h 7469"/>
                <a:gd name="T56" fmla="*/ 4001 w 4689"/>
                <a:gd name="T57" fmla="*/ 3436 h 7469"/>
                <a:gd name="T58" fmla="*/ 4313 w 4689"/>
                <a:gd name="T59" fmla="*/ 3624 h 7469"/>
                <a:gd name="T60" fmla="*/ 4438 w 4689"/>
                <a:gd name="T61" fmla="*/ 3624 h 7469"/>
                <a:gd name="T62" fmla="*/ 4626 w 4689"/>
                <a:gd name="T63" fmla="*/ 3155 h 7469"/>
                <a:gd name="T64" fmla="*/ 3594 w 4689"/>
                <a:gd name="T65" fmla="*/ 594 h 7469"/>
                <a:gd name="T66" fmla="*/ 3532 w 4689"/>
                <a:gd name="T67" fmla="*/ 469 h 7469"/>
                <a:gd name="T68" fmla="*/ 3469 w 4689"/>
                <a:gd name="T69" fmla="*/ 375 h 7469"/>
                <a:gd name="T70" fmla="*/ 2344 w 4689"/>
                <a:gd name="T71" fmla="*/ 0 h 7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9" h="7469">
                  <a:moveTo>
                    <a:pt x="2344" y="0"/>
                  </a:moveTo>
                  <a:lnTo>
                    <a:pt x="2344" y="0"/>
                  </a:lnTo>
                  <a:cubicBezTo>
                    <a:pt x="1501" y="0"/>
                    <a:pt x="1251" y="375"/>
                    <a:pt x="1251" y="375"/>
                  </a:cubicBezTo>
                  <a:cubicBezTo>
                    <a:pt x="1251" y="375"/>
                    <a:pt x="1219" y="437"/>
                    <a:pt x="1188" y="469"/>
                  </a:cubicBezTo>
                  <a:cubicBezTo>
                    <a:pt x="1126" y="594"/>
                    <a:pt x="1126" y="594"/>
                    <a:pt x="1126" y="594"/>
                  </a:cubicBezTo>
                  <a:cubicBezTo>
                    <a:pt x="94" y="3155"/>
                    <a:pt x="94" y="3155"/>
                    <a:pt x="94" y="3155"/>
                  </a:cubicBezTo>
                  <a:cubicBezTo>
                    <a:pt x="0" y="3343"/>
                    <a:pt x="94" y="3530"/>
                    <a:pt x="282" y="3624"/>
                  </a:cubicBezTo>
                  <a:cubicBezTo>
                    <a:pt x="313" y="3624"/>
                    <a:pt x="376" y="3624"/>
                    <a:pt x="407" y="3624"/>
                  </a:cubicBezTo>
                  <a:cubicBezTo>
                    <a:pt x="532" y="3624"/>
                    <a:pt x="657" y="3561"/>
                    <a:pt x="719" y="3436"/>
                  </a:cubicBezTo>
                  <a:cubicBezTo>
                    <a:pt x="1376" y="1812"/>
                    <a:pt x="1376" y="1812"/>
                    <a:pt x="1376" y="1812"/>
                  </a:cubicBezTo>
                  <a:cubicBezTo>
                    <a:pt x="1376" y="1844"/>
                    <a:pt x="1376" y="1844"/>
                    <a:pt x="1376" y="1844"/>
                  </a:cubicBezTo>
                  <a:cubicBezTo>
                    <a:pt x="532" y="4874"/>
                    <a:pt x="532" y="4874"/>
                    <a:pt x="532" y="4874"/>
                  </a:cubicBezTo>
                  <a:cubicBezTo>
                    <a:pt x="532" y="4874"/>
                    <a:pt x="876" y="4780"/>
                    <a:pt x="1376" y="4718"/>
                  </a:cubicBezTo>
                  <a:cubicBezTo>
                    <a:pt x="1251" y="7061"/>
                    <a:pt x="1251" y="7061"/>
                    <a:pt x="1251" y="7061"/>
                  </a:cubicBezTo>
                  <a:cubicBezTo>
                    <a:pt x="1219" y="7280"/>
                    <a:pt x="1376" y="7468"/>
                    <a:pt x="1594" y="7468"/>
                  </a:cubicBezTo>
                  <a:lnTo>
                    <a:pt x="1626" y="7468"/>
                  </a:lnTo>
                  <a:cubicBezTo>
                    <a:pt x="1844" y="7468"/>
                    <a:pt x="2001" y="7311"/>
                    <a:pt x="2001" y="7093"/>
                  </a:cubicBezTo>
                  <a:cubicBezTo>
                    <a:pt x="2188" y="4655"/>
                    <a:pt x="2188" y="4655"/>
                    <a:pt x="2188" y="4655"/>
                  </a:cubicBezTo>
                  <a:cubicBezTo>
                    <a:pt x="2251" y="4655"/>
                    <a:pt x="2282" y="4624"/>
                    <a:pt x="2344" y="4624"/>
                  </a:cubicBezTo>
                  <a:cubicBezTo>
                    <a:pt x="2407" y="4624"/>
                    <a:pt x="2469" y="4655"/>
                    <a:pt x="2532" y="4655"/>
                  </a:cubicBezTo>
                  <a:cubicBezTo>
                    <a:pt x="2688" y="7093"/>
                    <a:pt x="2688" y="7093"/>
                    <a:pt x="2688" y="7093"/>
                  </a:cubicBezTo>
                  <a:cubicBezTo>
                    <a:pt x="2719" y="7311"/>
                    <a:pt x="2876" y="7468"/>
                    <a:pt x="3094" y="7468"/>
                  </a:cubicBezTo>
                  <a:cubicBezTo>
                    <a:pt x="3094" y="7468"/>
                    <a:pt x="3094" y="7468"/>
                    <a:pt x="3126" y="7468"/>
                  </a:cubicBezTo>
                  <a:cubicBezTo>
                    <a:pt x="3344" y="7468"/>
                    <a:pt x="3501" y="7280"/>
                    <a:pt x="3469" y="7061"/>
                  </a:cubicBezTo>
                  <a:cubicBezTo>
                    <a:pt x="3313" y="4718"/>
                    <a:pt x="3313" y="4718"/>
                    <a:pt x="3313" y="4718"/>
                  </a:cubicBezTo>
                  <a:cubicBezTo>
                    <a:pt x="3844" y="4780"/>
                    <a:pt x="4188" y="4874"/>
                    <a:pt x="4188" y="4874"/>
                  </a:cubicBezTo>
                  <a:cubicBezTo>
                    <a:pt x="3344" y="1844"/>
                    <a:pt x="3344" y="1844"/>
                    <a:pt x="3344" y="1844"/>
                  </a:cubicBezTo>
                  <a:cubicBezTo>
                    <a:pt x="3344" y="1812"/>
                    <a:pt x="3344" y="1812"/>
                    <a:pt x="3344" y="1812"/>
                  </a:cubicBezTo>
                  <a:cubicBezTo>
                    <a:pt x="4001" y="3436"/>
                    <a:pt x="4001" y="3436"/>
                    <a:pt x="4001" y="3436"/>
                  </a:cubicBezTo>
                  <a:cubicBezTo>
                    <a:pt x="4063" y="3561"/>
                    <a:pt x="4188" y="3624"/>
                    <a:pt x="4313" y="3624"/>
                  </a:cubicBezTo>
                  <a:cubicBezTo>
                    <a:pt x="4344" y="3624"/>
                    <a:pt x="4407" y="3624"/>
                    <a:pt x="4438" y="3624"/>
                  </a:cubicBezTo>
                  <a:cubicBezTo>
                    <a:pt x="4626" y="3530"/>
                    <a:pt x="4688" y="3343"/>
                    <a:pt x="4626" y="3155"/>
                  </a:cubicBezTo>
                  <a:cubicBezTo>
                    <a:pt x="3594" y="594"/>
                    <a:pt x="3594" y="594"/>
                    <a:pt x="3594" y="594"/>
                  </a:cubicBezTo>
                  <a:cubicBezTo>
                    <a:pt x="3532" y="469"/>
                    <a:pt x="3532" y="469"/>
                    <a:pt x="3532" y="469"/>
                  </a:cubicBezTo>
                  <a:cubicBezTo>
                    <a:pt x="3501" y="437"/>
                    <a:pt x="3469" y="375"/>
                    <a:pt x="3469" y="375"/>
                  </a:cubicBezTo>
                  <a:cubicBezTo>
                    <a:pt x="3469" y="375"/>
                    <a:pt x="3219" y="0"/>
                    <a:pt x="234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4">
              <a:extLst>
                <a:ext uri="{FF2B5EF4-FFF2-40B4-BE49-F238E27FC236}">
                  <a16:creationId xmlns:a16="http://schemas.microsoft.com/office/drawing/2014/main" id="{DF573D73-B5A2-584E-ACC8-4152EFDE1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350" y="2216150"/>
              <a:ext cx="619125" cy="608013"/>
            </a:xfrm>
            <a:custGeom>
              <a:avLst/>
              <a:gdLst>
                <a:gd name="T0" fmla="*/ 843 w 1719"/>
                <a:gd name="T1" fmla="*/ 0 h 1689"/>
                <a:gd name="T2" fmla="*/ 843 w 1719"/>
                <a:gd name="T3" fmla="*/ 0 h 1689"/>
                <a:gd name="T4" fmla="*/ 0 w 1719"/>
                <a:gd name="T5" fmla="*/ 844 h 1689"/>
                <a:gd name="T6" fmla="*/ 843 w 1719"/>
                <a:gd name="T7" fmla="*/ 1688 h 1689"/>
                <a:gd name="T8" fmla="*/ 1718 w 1719"/>
                <a:gd name="T9" fmla="*/ 844 h 1689"/>
                <a:gd name="T10" fmla="*/ 843 w 1719"/>
                <a:gd name="T11" fmla="*/ 0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19" h="1689">
                  <a:moveTo>
                    <a:pt x="843" y="0"/>
                  </a:moveTo>
                  <a:lnTo>
                    <a:pt x="843" y="0"/>
                  </a:lnTo>
                  <a:cubicBezTo>
                    <a:pt x="375" y="0"/>
                    <a:pt x="0" y="375"/>
                    <a:pt x="0" y="844"/>
                  </a:cubicBezTo>
                  <a:cubicBezTo>
                    <a:pt x="0" y="1313"/>
                    <a:pt x="375" y="1688"/>
                    <a:pt x="843" y="1688"/>
                  </a:cubicBezTo>
                  <a:cubicBezTo>
                    <a:pt x="1343" y="1688"/>
                    <a:pt x="1718" y="1313"/>
                    <a:pt x="1718" y="844"/>
                  </a:cubicBezTo>
                  <a:cubicBezTo>
                    <a:pt x="1718" y="375"/>
                    <a:pt x="1343" y="0"/>
                    <a:pt x="843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upo 349">
            <a:extLst>
              <a:ext uri="{FF2B5EF4-FFF2-40B4-BE49-F238E27FC236}">
                <a16:creationId xmlns:a16="http://schemas.microsoft.com/office/drawing/2014/main" id="{0D6E710A-CEBD-204B-81AD-3D67E5CD6C0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5" name="CuadroTexto 350">
              <a:extLst>
                <a:ext uri="{FF2B5EF4-FFF2-40B4-BE49-F238E27FC236}">
                  <a16:creationId xmlns:a16="http://schemas.microsoft.com/office/drawing/2014/main" id="{69069602-F679-C841-8311-404D292ED0A3}"/>
                </a:ext>
              </a:extLst>
            </p:cNvPr>
            <p:cNvSpPr txBox="1"/>
            <p:nvPr/>
          </p:nvSpPr>
          <p:spPr>
            <a:xfrm>
              <a:off x="6276028" y="861425"/>
              <a:ext cx="1182567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Demographic Infographic</a:t>
              </a:r>
            </a:p>
          </p:txBody>
        </p:sp>
        <p:sp>
          <p:nvSpPr>
            <p:cNvPr id="56" name="CuadroTexto 351">
              <a:extLst>
                <a:ext uri="{FF2B5EF4-FFF2-40B4-BE49-F238E27FC236}">
                  <a16:creationId xmlns:a16="http://schemas.microsoft.com/office/drawing/2014/main" id="{893152AA-57C9-B645-AC94-278B8F81D60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43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 09 1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2C3867"/>
      </a:accent1>
      <a:accent2>
        <a:srgbClr val="496A80"/>
      </a:accent2>
      <a:accent3>
        <a:srgbClr val="65989B"/>
      </a:accent3>
      <a:accent4>
        <a:srgbClr val="B3AF8E"/>
      </a:accent4>
      <a:accent5>
        <a:srgbClr val="FFC381"/>
      </a:accent5>
      <a:accent6>
        <a:srgbClr val="2C3867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107031</TotalTime>
  <Words>545</Words>
  <Application>Microsoft Macintosh PowerPoint</Application>
  <PresentationFormat>Custom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Montserrat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18146</cp:revision>
  <dcterms:created xsi:type="dcterms:W3CDTF">2014-11-12T21:47:38Z</dcterms:created>
  <dcterms:modified xsi:type="dcterms:W3CDTF">2020-01-22T20:13:54Z</dcterms:modified>
  <cp:category/>
</cp:coreProperties>
</file>