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91" r:id="rId2"/>
    <p:sldId id="4392" r:id="rId3"/>
    <p:sldId id="4393" r:id="rId4"/>
    <p:sldId id="4394" r:id="rId5"/>
    <p:sldId id="4395" r:id="rId6"/>
    <p:sldId id="4396" r:id="rId7"/>
    <p:sldId id="4397" r:id="rId8"/>
    <p:sldId id="439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EEF4"/>
    <a:srgbClr val="5693D7"/>
    <a:srgbClr val="BDDB90"/>
    <a:srgbClr val="337EBF"/>
    <a:srgbClr val="FAE28A"/>
    <a:srgbClr val="8F5722"/>
    <a:srgbClr val="6C421D"/>
    <a:srgbClr val="FFC48E"/>
    <a:srgbClr val="FFBE76"/>
    <a:srgbClr val="DB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7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552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50000"/>
                <a:alpha val="10000"/>
              </a:schemeClr>
            </a:solidFill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C0D0-C540-B8C3-E2DDAEC822A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C0D0-C540-B8C3-E2DDAEC822A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C0D0-C540-B8C3-E2DDAEC822A9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C0D0-C540-B8C3-E2DDAEC822A9}"/>
              </c:ext>
            </c:extLst>
          </c:dPt>
          <c:cat>
            <c:strRef>
              <c:f>Sheet1!$A$2:$A$7</c:f>
              <c:strCache>
                <c:ptCount val="5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  <c:pt idx="3">
                  <c:v>Option 4</c:v>
                </c:pt>
                <c:pt idx="4">
                  <c:v>Option 5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D0-C540-B8C3-E2DDAEC822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2673664"/>
        <c:axId val="62675200"/>
      </c:barChart>
      <c:catAx>
        <c:axId val="6267366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62675200"/>
        <c:crosses val="autoZero"/>
        <c:auto val="1"/>
        <c:lblAlgn val="ctr"/>
        <c:lblOffset val="100"/>
        <c:noMultiLvlLbl val="0"/>
      </c:catAx>
      <c:valAx>
        <c:axId val="62675200"/>
        <c:scaling>
          <c:orientation val="minMax"/>
          <c:max val="1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c:spPr>
        <c:crossAx val="62673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5">
            <a:extLst>
              <a:ext uri="{FF2B5EF4-FFF2-40B4-BE49-F238E27FC236}">
                <a16:creationId xmlns:a16="http://schemas.microsoft.com/office/drawing/2014/main" id="{81D89201-2D75-404A-8614-8AD129B54FE5}"/>
              </a:ext>
            </a:extLst>
          </p:cNvPr>
          <p:cNvSpPr>
            <a:spLocks/>
          </p:cNvSpPr>
          <p:nvPr/>
        </p:nvSpPr>
        <p:spPr bwMode="auto">
          <a:xfrm>
            <a:off x="2735026" y="4724951"/>
            <a:ext cx="1273488" cy="945093"/>
          </a:xfrm>
          <a:custGeom>
            <a:avLst/>
            <a:gdLst>
              <a:gd name="T0" fmla="*/ 228 w 257"/>
              <a:gd name="T1" fmla="*/ 167 h 190"/>
              <a:gd name="T2" fmla="*/ 227 w 257"/>
              <a:gd name="T3" fmla="*/ 190 h 190"/>
              <a:gd name="T4" fmla="*/ 150 w 257"/>
              <a:gd name="T5" fmla="*/ 172 h 190"/>
              <a:gd name="T6" fmla="*/ 141 w 257"/>
              <a:gd name="T7" fmla="*/ 172 h 190"/>
              <a:gd name="T8" fmla="*/ 108 w 257"/>
              <a:gd name="T9" fmla="*/ 174 h 190"/>
              <a:gd name="T10" fmla="*/ 102 w 257"/>
              <a:gd name="T11" fmla="*/ 173 h 190"/>
              <a:gd name="T12" fmla="*/ 97 w 257"/>
              <a:gd name="T13" fmla="*/ 174 h 190"/>
              <a:gd name="T14" fmla="*/ 94 w 257"/>
              <a:gd name="T15" fmla="*/ 172 h 190"/>
              <a:gd name="T16" fmla="*/ 86 w 257"/>
              <a:gd name="T17" fmla="*/ 171 h 190"/>
              <a:gd name="T18" fmla="*/ 85 w 257"/>
              <a:gd name="T19" fmla="*/ 168 h 190"/>
              <a:gd name="T20" fmla="*/ 73 w 257"/>
              <a:gd name="T21" fmla="*/ 165 h 190"/>
              <a:gd name="T22" fmla="*/ 66 w 257"/>
              <a:gd name="T23" fmla="*/ 162 h 190"/>
              <a:gd name="T24" fmla="*/ 51 w 257"/>
              <a:gd name="T25" fmla="*/ 165 h 190"/>
              <a:gd name="T26" fmla="*/ 33 w 257"/>
              <a:gd name="T27" fmla="*/ 156 h 190"/>
              <a:gd name="T28" fmla="*/ 29 w 257"/>
              <a:gd name="T29" fmla="*/ 128 h 190"/>
              <a:gd name="T30" fmla="*/ 20 w 257"/>
              <a:gd name="T31" fmla="*/ 126 h 190"/>
              <a:gd name="T32" fmla="*/ 10 w 257"/>
              <a:gd name="T33" fmla="*/ 120 h 190"/>
              <a:gd name="T34" fmla="*/ 0 w 257"/>
              <a:gd name="T35" fmla="*/ 116 h 190"/>
              <a:gd name="T36" fmla="*/ 3 w 257"/>
              <a:gd name="T37" fmla="*/ 103 h 190"/>
              <a:gd name="T38" fmla="*/ 5 w 257"/>
              <a:gd name="T39" fmla="*/ 105 h 190"/>
              <a:gd name="T40" fmla="*/ 7 w 257"/>
              <a:gd name="T41" fmla="*/ 105 h 190"/>
              <a:gd name="T42" fmla="*/ 11 w 257"/>
              <a:gd name="T43" fmla="*/ 99 h 190"/>
              <a:gd name="T44" fmla="*/ 9 w 257"/>
              <a:gd name="T45" fmla="*/ 96 h 190"/>
              <a:gd name="T46" fmla="*/ 7 w 257"/>
              <a:gd name="T47" fmla="*/ 88 h 190"/>
              <a:gd name="T48" fmla="*/ 16 w 257"/>
              <a:gd name="T49" fmla="*/ 85 h 190"/>
              <a:gd name="T50" fmla="*/ 8 w 257"/>
              <a:gd name="T51" fmla="*/ 78 h 190"/>
              <a:gd name="T52" fmla="*/ 6 w 257"/>
              <a:gd name="T53" fmla="*/ 60 h 190"/>
              <a:gd name="T54" fmla="*/ 8 w 257"/>
              <a:gd name="T55" fmla="*/ 41 h 190"/>
              <a:gd name="T56" fmla="*/ 3 w 257"/>
              <a:gd name="T57" fmla="*/ 23 h 190"/>
              <a:gd name="T58" fmla="*/ 10 w 257"/>
              <a:gd name="T59" fmla="*/ 10 h 190"/>
              <a:gd name="T60" fmla="*/ 33 w 257"/>
              <a:gd name="T61" fmla="*/ 30 h 190"/>
              <a:gd name="T62" fmla="*/ 49 w 257"/>
              <a:gd name="T63" fmla="*/ 36 h 190"/>
              <a:gd name="T64" fmla="*/ 55 w 257"/>
              <a:gd name="T65" fmla="*/ 36 h 190"/>
              <a:gd name="T66" fmla="*/ 65 w 257"/>
              <a:gd name="T67" fmla="*/ 42 h 190"/>
              <a:gd name="T68" fmla="*/ 63 w 257"/>
              <a:gd name="T69" fmla="*/ 56 h 190"/>
              <a:gd name="T70" fmla="*/ 48 w 257"/>
              <a:gd name="T71" fmla="*/ 69 h 190"/>
              <a:gd name="T72" fmla="*/ 48 w 257"/>
              <a:gd name="T73" fmla="*/ 74 h 190"/>
              <a:gd name="T74" fmla="*/ 55 w 257"/>
              <a:gd name="T75" fmla="*/ 66 h 190"/>
              <a:gd name="T76" fmla="*/ 70 w 257"/>
              <a:gd name="T77" fmla="*/ 57 h 190"/>
              <a:gd name="T78" fmla="*/ 66 w 257"/>
              <a:gd name="T79" fmla="*/ 64 h 190"/>
              <a:gd name="T80" fmla="*/ 52 w 257"/>
              <a:gd name="T81" fmla="*/ 80 h 190"/>
              <a:gd name="T82" fmla="*/ 46 w 257"/>
              <a:gd name="T83" fmla="*/ 91 h 190"/>
              <a:gd name="T84" fmla="*/ 55 w 257"/>
              <a:gd name="T85" fmla="*/ 87 h 190"/>
              <a:gd name="T86" fmla="*/ 65 w 257"/>
              <a:gd name="T87" fmla="*/ 82 h 190"/>
              <a:gd name="T88" fmla="*/ 71 w 257"/>
              <a:gd name="T89" fmla="*/ 68 h 190"/>
              <a:gd name="T90" fmla="*/ 80 w 257"/>
              <a:gd name="T91" fmla="*/ 54 h 190"/>
              <a:gd name="T92" fmla="*/ 78 w 257"/>
              <a:gd name="T93" fmla="*/ 42 h 190"/>
              <a:gd name="T94" fmla="*/ 75 w 257"/>
              <a:gd name="T95" fmla="*/ 35 h 190"/>
              <a:gd name="T96" fmla="*/ 74 w 257"/>
              <a:gd name="T97" fmla="*/ 46 h 190"/>
              <a:gd name="T98" fmla="*/ 76 w 257"/>
              <a:gd name="T99" fmla="*/ 54 h 190"/>
              <a:gd name="T100" fmla="*/ 72 w 257"/>
              <a:gd name="T101" fmla="*/ 51 h 190"/>
              <a:gd name="T102" fmla="*/ 68 w 257"/>
              <a:gd name="T103" fmla="*/ 41 h 190"/>
              <a:gd name="T104" fmla="*/ 73 w 257"/>
              <a:gd name="T105" fmla="*/ 32 h 190"/>
              <a:gd name="T106" fmla="*/ 74 w 257"/>
              <a:gd name="T107" fmla="*/ 24 h 190"/>
              <a:gd name="T108" fmla="*/ 80 w 257"/>
              <a:gd name="T109" fmla="*/ 30 h 190"/>
              <a:gd name="T110" fmla="*/ 79 w 257"/>
              <a:gd name="T111" fmla="*/ 15 h 190"/>
              <a:gd name="T112" fmla="*/ 77 w 257"/>
              <a:gd name="T113" fmla="*/ 11 h 190"/>
              <a:gd name="T114" fmla="*/ 145 w 257"/>
              <a:gd name="T115" fmla="*/ 19 h 190"/>
              <a:gd name="T116" fmla="*/ 246 w 257"/>
              <a:gd name="T117" fmla="*/ 4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57" h="190">
                <a:moveTo>
                  <a:pt x="257" y="47"/>
                </a:moveTo>
                <a:cubicBezTo>
                  <a:pt x="257" y="47"/>
                  <a:pt x="233" y="161"/>
                  <a:pt x="228" y="167"/>
                </a:cubicBezTo>
                <a:cubicBezTo>
                  <a:pt x="224" y="174"/>
                  <a:pt x="229" y="172"/>
                  <a:pt x="229" y="179"/>
                </a:cubicBezTo>
                <a:cubicBezTo>
                  <a:pt x="229" y="185"/>
                  <a:pt x="227" y="190"/>
                  <a:pt x="227" y="190"/>
                </a:cubicBezTo>
                <a:cubicBezTo>
                  <a:pt x="161" y="173"/>
                  <a:pt x="161" y="173"/>
                  <a:pt x="161" y="173"/>
                </a:cubicBezTo>
                <a:cubicBezTo>
                  <a:pt x="150" y="172"/>
                  <a:pt x="150" y="172"/>
                  <a:pt x="150" y="172"/>
                </a:cubicBezTo>
                <a:cubicBezTo>
                  <a:pt x="146" y="173"/>
                  <a:pt x="146" y="173"/>
                  <a:pt x="146" y="173"/>
                </a:cubicBezTo>
                <a:cubicBezTo>
                  <a:pt x="141" y="172"/>
                  <a:pt x="141" y="172"/>
                  <a:pt x="141" y="172"/>
                </a:cubicBezTo>
                <a:cubicBezTo>
                  <a:pt x="137" y="173"/>
                  <a:pt x="137" y="173"/>
                  <a:pt x="137" y="173"/>
                </a:cubicBezTo>
                <a:cubicBezTo>
                  <a:pt x="108" y="174"/>
                  <a:pt x="108" y="174"/>
                  <a:pt x="108" y="174"/>
                </a:cubicBezTo>
                <a:cubicBezTo>
                  <a:pt x="105" y="172"/>
                  <a:pt x="105" y="172"/>
                  <a:pt x="105" y="172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99" y="174"/>
                  <a:pt x="99" y="174"/>
                  <a:pt x="99" y="174"/>
                </a:cubicBezTo>
                <a:cubicBezTo>
                  <a:pt x="97" y="174"/>
                  <a:pt x="97" y="174"/>
                  <a:pt x="97" y="174"/>
                </a:cubicBezTo>
                <a:cubicBezTo>
                  <a:pt x="94" y="173"/>
                  <a:pt x="94" y="173"/>
                  <a:pt x="94" y="173"/>
                </a:cubicBezTo>
                <a:cubicBezTo>
                  <a:pt x="94" y="172"/>
                  <a:pt x="94" y="172"/>
                  <a:pt x="94" y="172"/>
                </a:cubicBezTo>
                <a:cubicBezTo>
                  <a:pt x="89" y="172"/>
                  <a:pt x="89" y="172"/>
                  <a:pt x="89" y="172"/>
                </a:cubicBezTo>
                <a:cubicBezTo>
                  <a:pt x="86" y="171"/>
                  <a:pt x="86" y="171"/>
                  <a:pt x="86" y="171"/>
                </a:cubicBezTo>
                <a:cubicBezTo>
                  <a:pt x="85" y="169"/>
                  <a:pt x="85" y="169"/>
                  <a:pt x="85" y="169"/>
                </a:cubicBezTo>
                <a:cubicBezTo>
                  <a:pt x="85" y="168"/>
                  <a:pt x="85" y="168"/>
                  <a:pt x="85" y="168"/>
                </a:cubicBezTo>
                <a:cubicBezTo>
                  <a:pt x="81" y="167"/>
                  <a:pt x="81" y="167"/>
                  <a:pt x="81" y="167"/>
                </a:cubicBezTo>
                <a:cubicBezTo>
                  <a:pt x="73" y="165"/>
                  <a:pt x="73" y="165"/>
                  <a:pt x="73" y="165"/>
                </a:cubicBezTo>
                <a:cubicBezTo>
                  <a:pt x="68" y="163"/>
                  <a:pt x="68" y="163"/>
                  <a:pt x="68" y="163"/>
                </a:cubicBezTo>
                <a:cubicBezTo>
                  <a:pt x="66" y="162"/>
                  <a:pt x="66" y="162"/>
                  <a:pt x="66" y="162"/>
                </a:cubicBezTo>
                <a:cubicBezTo>
                  <a:pt x="60" y="163"/>
                  <a:pt x="60" y="163"/>
                  <a:pt x="60" y="163"/>
                </a:cubicBezTo>
                <a:cubicBezTo>
                  <a:pt x="51" y="165"/>
                  <a:pt x="51" y="165"/>
                  <a:pt x="51" y="165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33" y="156"/>
                  <a:pt x="33" y="156"/>
                  <a:pt x="33" y="156"/>
                </a:cubicBezTo>
                <a:cubicBezTo>
                  <a:pt x="33" y="156"/>
                  <a:pt x="36" y="149"/>
                  <a:pt x="35" y="140"/>
                </a:cubicBezTo>
                <a:cubicBezTo>
                  <a:pt x="34" y="130"/>
                  <a:pt x="29" y="128"/>
                  <a:pt x="29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0" y="126"/>
                  <a:pt x="20" y="126"/>
                  <a:pt x="20" y="126"/>
                </a:cubicBezTo>
                <a:cubicBezTo>
                  <a:pt x="20" y="126"/>
                  <a:pt x="20" y="120"/>
                  <a:pt x="15" y="120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4" y="119"/>
                  <a:pt x="4" y="119"/>
                  <a:pt x="4" y="119"/>
                </a:cubicBezTo>
                <a:cubicBezTo>
                  <a:pt x="0" y="116"/>
                  <a:pt x="0" y="116"/>
                  <a:pt x="0" y="116"/>
                </a:cubicBezTo>
                <a:cubicBezTo>
                  <a:pt x="1" y="109"/>
                  <a:pt x="1" y="109"/>
                  <a:pt x="1" y="109"/>
                </a:cubicBezTo>
                <a:cubicBezTo>
                  <a:pt x="3" y="103"/>
                  <a:pt x="3" y="103"/>
                  <a:pt x="3" y="103"/>
                </a:cubicBezTo>
                <a:cubicBezTo>
                  <a:pt x="4" y="102"/>
                  <a:pt x="4" y="102"/>
                  <a:pt x="4" y="102"/>
                </a:cubicBezTo>
                <a:cubicBezTo>
                  <a:pt x="5" y="105"/>
                  <a:pt x="5" y="105"/>
                  <a:pt x="5" y="105"/>
                </a:cubicBezTo>
                <a:cubicBezTo>
                  <a:pt x="6" y="106"/>
                  <a:pt x="6" y="106"/>
                  <a:pt x="6" y="106"/>
                </a:cubicBezTo>
                <a:cubicBezTo>
                  <a:pt x="7" y="105"/>
                  <a:pt x="7" y="105"/>
                  <a:pt x="7" y="105"/>
                </a:cubicBezTo>
                <a:cubicBezTo>
                  <a:pt x="7" y="101"/>
                  <a:pt x="7" y="101"/>
                  <a:pt x="7" y="101"/>
                </a:cubicBezTo>
                <a:cubicBezTo>
                  <a:pt x="11" y="99"/>
                  <a:pt x="11" y="99"/>
                  <a:pt x="11" y="99"/>
                </a:cubicBezTo>
                <a:cubicBezTo>
                  <a:pt x="11" y="98"/>
                  <a:pt x="11" y="98"/>
                  <a:pt x="11" y="98"/>
                </a:cubicBezTo>
                <a:cubicBezTo>
                  <a:pt x="9" y="96"/>
                  <a:pt x="9" y="96"/>
                  <a:pt x="9" y="96"/>
                </a:cubicBezTo>
                <a:cubicBezTo>
                  <a:pt x="8" y="95"/>
                  <a:pt x="8" y="95"/>
                  <a:pt x="8" y="95"/>
                </a:cubicBezTo>
                <a:cubicBezTo>
                  <a:pt x="7" y="88"/>
                  <a:pt x="7" y="88"/>
                  <a:pt x="7" y="88"/>
                </a:cubicBezTo>
                <a:cubicBezTo>
                  <a:pt x="14" y="87"/>
                  <a:pt x="14" y="87"/>
                  <a:pt x="14" y="87"/>
                </a:cubicBezTo>
                <a:cubicBezTo>
                  <a:pt x="16" y="85"/>
                  <a:pt x="16" y="85"/>
                  <a:pt x="16" y="85"/>
                </a:cubicBezTo>
                <a:cubicBezTo>
                  <a:pt x="10" y="80"/>
                  <a:pt x="10" y="80"/>
                  <a:pt x="10" y="80"/>
                </a:cubicBezTo>
                <a:cubicBezTo>
                  <a:pt x="8" y="78"/>
                  <a:pt x="8" y="78"/>
                  <a:pt x="8" y="78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60"/>
                  <a:pt x="6" y="60"/>
                  <a:pt x="6" y="60"/>
                </a:cubicBezTo>
                <a:cubicBezTo>
                  <a:pt x="8" y="59"/>
                  <a:pt x="8" y="59"/>
                  <a:pt x="8" y="59"/>
                </a:cubicBezTo>
                <a:cubicBezTo>
                  <a:pt x="8" y="41"/>
                  <a:pt x="8" y="41"/>
                  <a:pt x="8" y="4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23"/>
                  <a:pt x="3" y="23"/>
                  <a:pt x="3" y="23"/>
                </a:cubicBezTo>
                <a:cubicBezTo>
                  <a:pt x="8" y="17"/>
                  <a:pt x="8" y="17"/>
                  <a:pt x="8" y="17"/>
                </a:cubicBezTo>
                <a:cubicBezTo>
                  <a:pt x="10" y="10"/>
                  <a:pt x="10" y="10"/>
                  <a:pt x="10" y="10"/>
                </a:cubicBezTo>
                <a:cubicBezTo>
                  <a:pt x="21" y="21"/>
                  <a:pt x="21" y="21"/>
                  <a:pt x="21" y="21"/>
                </a:cubicBezTo>
                <a:cubicBezTo>
                  <a:pt x="33" y="30"/>
                  <a:pt x="33" y="30"/>
                  <a:pt x="33" y="30"/>
                </a:cubicBezTo>
                <a:cubicBezTo>
                  <a:pt x="42" y="34"/>
                  <a:pt x="42" y="34"/>
                  <a:pt x="42" y="34"/>
                </a:cubicBezTo>
                <a:cubicBezTo>
                  <a:pt x="49" y="36"/>
                  <a:pt x="49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7" y="43"/>
                  <a:pt x="57" y="43"/>
                  <a:pt x="57" y="43"/>
                </a:cubicBezTo>
                <a:cubicBezTo>
                  <a:pt x="65" y="42"/>
                  <a:pt x="65" y="42"/>
                  <a:pt x="65" y="42"/>
                </a:cubicBezTo>
                <a:cubicBezTo>
                  <a:pt x="66" y="52"/>
                  <a:pt x="66" y="52"/>
                  <a:pt x="66" y="52"/>
                </a:cubicBezTo>
                <a:cubicBezTo>
                  <a:pt x="63" y="56"/>
                  <a:pt x="63" y="56"/>
                  <a:pt x="63" y="56"/>
                </a:cubicBezTo>
                <a:cubicBezTo>
                  <a:pt x="54" y="61"/>
                  <a:pt x="54" y="61"/>
                  <a:pt x="54" y="61"/>
                </a:cubicBezTo>
                <a:cubicBezTo>
                  <a:pt x="48" y="69"/>
                  <a:pt x="48" y="69"/>
                  <a:pt x="48" y="69"/>
                </a:cubicBezTo>
                <a:cubicBezTo>
                  <a:pt x="46" y="73"/>
                  <a:pt x="46" y="73"/>
                  <a:pt x="46" y="73"/>
                </a:cubicBezTo>
                <a:cubicBezTo>
                  <a:pt x="48" y="74"/>
                  <a:pt x="48" y="74"/>
                  <a:pt x="48" y="74"/>
                </a:cubicBezTo>
                <a:cubicBezTo>
                  <a:pt x="52" y="70"/>
                  <a:pt x="52" y="70"/>
                  <a:pt x="52" y="70"/>
                </a:cubicBezTo>
                <a:cubicBezTo>
                  <a:pt x="55" y="66"/>
                  <a:pt x="55" y="66"/>
                  <a:pt x="55" y="66"/>
                </a:cubicBezTo>
                <a:cubicBezTo>
                  <a:pt x="64" y="60"/>
                  <a:pt x="64" y="60"/>
                  <a:pt x="64" y="60"/>
                </a:cubicBezTo>
                <a:cubicBezTo>
                  <a:pt x="70" y="57"/>
                  <a:pt x="70" y="57"/>
                  <a:pt x="70" y="57"/>
                </a:cubicBezTo>
                <a:cubicBezTo>
                  <a:pt x="69" y="61"/>
                  <a:pt x="69" y="61"/>
                  <a:pt x="69" y="61"/>
                </a:cubicBezTo>
                <a:cubicBezTo>
                  <a:pt x="66" y="64"/>
                  <a:pt x="66" y="64"/>
                  <a:pt x="66" y="64"/>
                </a:cubicBezTo>
                <a:cubicBezTo>
                  <a:pt x="62" y="74"/>
                  <a:pt x="62" y="74"/>
                  <a:pt x="62" y="74"/>
                </a:cubicBezTo>
                <a:cubicBezTo>
                  <a:pt x="52" y="80"/>
                  <a:pt x="52" y="80"/>
                  <a:pt x="52" y="80"/>
                </a:cubicBezTo>
                <a:cubicBezTo>
                  <a:pt x="46" y="86"/>
                  <a:pt x="46" y="86"/>
                  <a:pt x="46" y="86"/>
                </a:cubicBezTo>
                <a:cubicBezTo>
                  <a:pt x="46" y="91"/>
                  <a:pt x="46" y="91"/>
                  <a:pt x="46" y="91"/>
                </a:cubicBezTo>
                <a:cubicBezTo>
                  <a:pt x="50" y="92"/>
                  <a:pt x="50" y="92"/>
                  <a:pt x="50" y="92"/>
                </a:cubicBezTo>
                <a:cubicBezTo>
                  <a:pt x="55" y="87"/>
                  <a:pt x="55" y="87"/>
                  <a:pt x="55" y="87"/>
                </a:cubicBezTo>
                <a:cubicBezTo>
                  <a:pt x="60" y="83"/>
                  <a:pt x="60" y="83"/>
                  <a:pt x="60" y="83"/>
                </a:cubicBezTo>
                <a:cubicBezTo>
                  <a:pt x="65" y="82"/>
                  <a:pt x="65" y="82"/>
                  <a:pt x="65" y="82"/>
                </a:cubicBezTo>
                <a:cubicBezTo>
                  <a:pt x="69" y="78"/>
                  <a:pt x="69" y="78"/>
                  <a:pt x="69" y="78"/>
                </a:cubicBezTo>
                <a:cubicBezTo>
                  <a:pt x="71" y="68"/>
                  <a:pt x="71" y="68"/>
                  <a:pt x="71" y="68"/>
                </a:cubicBezTo>
                <a:cubicBezTo>
                  <a:pt x="75" y="60"/>
                  <a:pt x="75" y="60"/>
                  <a:pt x="75" y="60"/>
                </a:cubicBezTo>
                <a:cubicBezTo>
                  <a:pt x="80" y="54"/>
                  <a:pt x="80" y="54"/>
                  <a:pt x="80" y="54"/>
                </a:cubicBezTo>
                <a:cubicBezTo>
                  <a:pt x="81" y="50"/>
                  <a:pt x="81" y="50"/>
                  <a:pt x="81" y="50"/>
                </a:cubicBezTo>
                <a:cubicBezTo>
                  <a:pt x="78" y="42"/>
                  <a:pt x="78" y="42"/>
                  <a:pt x="78" y="42"/>
                </a:cubicBezTo>
                <a:cubicBezTo>
                  <a:pt x="78" y="34"/>
                  <a:pt x="78" y="34"/>
                  <a:pt x="78" y="34"/>
                </a:cubicBezTo>
                <a:cubicBezTo>
                  <a:pt x="75" y="35"/>
                  <a:pt x="75" y="35"/>
                  <a:pt x="75" y="35"/>
                </a:cubicBezTo>
                <a:cubicBezTo>
                  <a:pt x="73" y="38"/>
                  <a:pt x="73" y="38"/>
                  <a:pt x="73" y="38"/>
                </a:cubicBezTo>
                <a:cubicBezTo>
                  <a:pt x="74" y="46"/>
                  <a:pt x="74" y="46"/>
                  <a:pt x="74" y="46"/>
                </a:cubicBezTo>
                <a:cubicBezTo>
                  <a:pt x="76" y="52"/>
                  <a:pt x="76" y="52"/>
                  <a:pt x="76" y="52"/>
                </a:cubicBezTo>
                <a:cubicBezTo>
                  <a:pt x="76" y="54"/>
                  <a:pt x="76" y="54"/>
                  <a:pt x="76" y="54"/>
                </a:cubicBezTo>
                <a:cubicBezTo>
                  <a:pt x="74" y="53"/>
                  <a:pt x="74" y="53"/>
                  <a:pt x="74" y="53"/>
                </a:cubicBezTo>
                <a:cubicBezTo>
                  <a:pt x="72" y="51"/>
                  <a:pt x="72" y="51"/>
                  <a:pt x="72" y="51"/>
                </a:cubicBezTo>
                <a:cubicBezTo>
                  <a:pt x="70" y="46"/>
                  <a:pt x="70" y="46"/>
                  <a:pt x="70" y="46"/>
                </a:cubicBezTo>
                <a:cubicBezTo>
                  <a:pt x="68" y="41"/>
                  <a:pt x="68" y="41"/>
                  <a:pt x="68" y="41"/>
                </a:cubicBezTo>
                <a:cubicBezTo>
                  <a:pt x="68" y="37"/>
                  <a:pt x="68" y="37"/>
                  <a:pt x="68" y="37"/>
                </a:cubicBezTo>
                <a:cubicBezTo>
                  <a:pt x="73" y="32"/>
                  <a:pt x="73" y="32"/>
                  <a:pt x="73" y="32"/>
                </a:cubicBezTo>
                <a:cubicBezTo>
                  <a:pt x="75" y="28"/>
                  <a:pt x="75" y="28"/>
                  <a:pt x="75" y="28"/>
                </a:cubicBezTo>
                <a:cubicBezTo>
                  <a:pt x="74" y="24"/>
                  <a:pt x="74" y="24"/>
                  <a:pt x="74" y="24"/>
                </a:cubicBezTo>
                <a:cubicBezTo>
                  <a:pt x="79" y="29"/>
                  <a:pt x="79" y="29"/>
                  <a:pt x="79" y="29"/>
                </a:cubicBezTo>
                <a:cubicBezTo>
                  <a:pt x="80" y="30"/>
                  <a:pt x="80" y="30"/>
                  <a:pt x="80" y="30"/>
                </a:cubicBezTo>
                <a:cubicBezTo>
                  <a:pt x="81" y="24"/>
                  <a:pt x="81" y="24"/>
                  <a:pt x="81" y="24"/>
                </a:cubicBezTo>
                <a:cubicBezTo>
                  <a:pt x="79" y="15"/>
                  <a:pt x="79" y="15"/>
                  <a:pt x="79" y="15"/>
                </a:cubicBezTo>
                <a:cubicBezTo>
                  <a:pt x="80" y="12"/>
                  <a:pt x="80" y="12"/>
                  <a:pt x="80" y="12"/>
                </a:cubicBezTo>
                <a:cubicBezTo>
                  <a:pt x="77" y="11"/>
                  <a:pt x="77" y="11"/>
                  <a:pt x="77" y="11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133" y="16"/>
                  <a:pt x="145" y="19"/>
                </a:cubicBezTo>
                <a:cubicBezTo>
                  <a:pt x="156" y="22"/>
                  <a:pt x="230" y="42"/>
                  <a:pt x="235" y="43"/>
                </a:cubicBezTo>
                <a:cubicBezTo>
                  <a:pt x="240" y="45"/>
                  <a:pt x="246" y="45"/>
                  <a:pt x="246" y="45"/>
                </a:cubicBezTo>
                <a:lnTo>
                  <a:pt x="257" y="47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60618AC1-DD70-5243-8A62-E057D70BF0A0}"/>
              </a:ext>
            </a:extLst>
          </p:cNvPr>
          <p:cNvSpPr>
            <a:spLocks/>
          </p:cNvSpPr>
          <p:nvPr/>
        </p:nvSpPr>
        <p:spPr bwMode="auto">
          <a:xfrm>
            <a:off x="4636455" y="8053312"/>
            <a:ext cx="1338043" cy="1373607"/>
          </a:xfrm>
          <a:custGeom>
            <a:avLst/>
            <a:gdLst>
              <a:gd name="T0" fmla="*/ 34 w 228"/>
              <a:gd name="T1" fmla="*/ 0 h 234"/>
              <a:gd name="T2" fmla="*/ 228 w 228"/>
              <a:gd name="T3" fmla="*/ 23 h 234"/>
              <a:gd name="T4" fmla="*/ 227 w 228"/>
              <a:gd name="T5" fmla="*/ 44 h 234"/>
              <a:gd name="T6" fmla="*/ 224 w 228"/>
              <a:gd name="T7" fmla="*/ 44 h 234"/>
              <a:gd name="T8" fmla="*/ 210 w 228"/>
              <a:gd name="T9" fmla="*/ 226 h 234"/>
              <a:gd name="T10" fmla="*/ 91 w 228"/>
              <a:gd name="T11" fmla="*/ 215 h 234"/>
              <a:gd name="T12" fmla="*/ 90 w 228"/>
              <a:gd name="T13" fmla="*/ 224 h 234"/>
              <a:gd name="T14" fmla="*/ 32 w 228"/>
              <a:gd name="T15" fmla="*/ 218 h 234"/>
              <a:gd name="T16" fmla="*/ 29 w 228"/>
              <a:gd name="T17" fmla="*/ 234 h 234"/>
              <a:gd name="T18" fmla="*/ 0 w 228"/>
              <a:gd name="T19" fmla="*/ 230 h 234"/>
              <a:gd name="T20" fmla="*/ 34 w 228"/>
              <a:gd name="T21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8" h="234">
                <a:moveTo>
                  <a:pt x="34" y="0"/>
                </a:moveTo>
                <a:lnTo>
                  <a:pt x="228" y="23"/>
                </a:lnTo>
                <a:lnTo>
                  <a:pt x="227" y="44"/>
                </a:lnTo>
                <a:lnTo>
                  <a:pt x="224" y="44"/>
                </a:lnTo>
                <a:lnTo>
                  <a:pt x="210" y="226"/>
                </a:lnTo>
                <a:lnTo>
                  <a:pt x="91" y="215"/>
                </a:lnTo>
                <a:lnTo>
                  <a:pt x="90" y="224"/>
                </a:lnTo>
                <a:lnTo>
                  <a:pt x="32" y="218"/>
                </a:lnTo>
                <a:lnTo>
                  <a:pt x="29" y="234"/>
                </a:lnTo>
                <a:lnTo>
                  <a:pt x="0" y="230"/>
                </a:lnTo>
                <a:lnTo>
                  <a:pt x="34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57" name="Freeform 7">
            <a:extLst>
              <a:ext uri="{FF2B5EF4-FFF2-40B4-BE49-F238E27FC236}">
                <a16:creationId xmlns:a16="http://schemas.microsoft.com/office/drawing/2014/main" id="{46756829-3497-3441-8DAB-B51855034A92}"/>
              </a:ext>
            </a:extLst>
          </p:cNvPr>
          <p:cNvSpPr>
            <a:spLocks/>
          </p:cNvSpPr>
          <p:nvPr/>
        </p:nvSpPr>
        <p:spPr bwMode="auto">
          <a:xfrm>
            <a:off x="5135281" y="8311599"/>
            <a:ext cx="2652612" cy="2618078"/>
          </a:xfrm>
          <a:custGeom>
            <a:avLst/>
            <a:gdLst>
              <a:gd name="T0" fmla="*/ 450 w 452"/>
              <a:gd name="T1" fmla="*/ 234 h 446"/>
              <a:gd name="T2" fmla="*/ 446 w 452"/>
              <a:gd name="T3" fmla="*/ 215 h 446"/>
              <a:gd name="T4" fmla="*/ 435 w 452"/>
              <a:gd name="T5" fmla="*/ 131 h 446"/>
              <a:gd name="T6" fmla="*/ 417 w 452"/>
              <a:gd name="T7" fmla="*/ 128 h 446"/>
              <a:gd name="T8" fmla="*/ 398 w 452"/>
              <a:gd name="T9" fmla="*/ 117 h 446"/>
              <a:gd name="T10" fmla="*/ 378 w 452"/>
              <a:gd name="T11" fmla="*/ 116 h 446"/>
              <a:gd name="T12" fmla="*/ 365 w 452"/>
              <a:gd name="T13" fmla="*/ 118 h 446"/>
              <a:gd name="T14" fmla="*/ 352 w 452"/>
              <a:gd name="T15" fmla="*/ 122 h 446"/>
              <a:gd name="T16" fmla="*/ 332 w 452"/>
              <a:gd name="T17" fmla="*/ 118 h 446"/>
              <a:gd name="T18" fmla="*/ 325 w 452"/>
              <a:gd name="T19" fmla="*/ 116 h 446"/>
              <a:gd name="T20" fmla="*/ 310 w 452"/>
              <a:gd name="T21" fmla="*/ 112 h 446"/>
              <a:gd name="T22" fmla="*/ 301 w 452"/>
              <a:gd name="T23" fmla="*/ 111 h 446"/>
              <a:gd name="T24" fmla="*/ 284 w 452"/>
              <a:gd name="T25" fmla="*/ 107 h 446"/>
              <a:gd name="T26" fmla="*/ 269 w 452"/>
              <a:gd name="T27" fmla="*/ 101 h 446"/>
              <a:gd name="T28" fmla="*/ 253 w 452"/>
              <a:gd name="T29" fmla="*/ 93 h 446"/>
              <a:gd name="T30" fmla="*/ 242 w 452"/>
              <a:gd name="T31" fmla="*/ 90 h 446"/>
              <a:gd name="T32" fmla="*/ 125 w 452"/>
              <a:gd name="T33" fmla="*/ 182 h 446"/>
              <a:gd name="T34" fmla="*/ 2 w 452"/>
              <a:gd name="T35" fmla="*/ 183 h 446"/>
              <a:gd name="T36" fmla="*/ 13 w 452"/>
              <a:gd name="T37" fmla="*/ 197 h 446"/>
              <a:gd name="T38" fmla="*/ 22 w 452"/>
              <a:gd name="T39" fmla="*/ 205 h 446"/>
              <a:gd name="T40" fmla="*/ 41 w 452"/>
              <a:gd name="T41" fmla="*/ 224 h 446"/>
              <a:gd name="T42" fmla="*/ 55 w 452"/>
              <a:gd name="T43" fmla="*/ 238 h 446"/>
              <a:gd name="T44" fmla="*/ 59 w 452"/>
              <a:gd name="T45" fmla="*/ 259 h 446"/>
              <a:gd name="T46" fmla="*/ 66 w 452"/>
              <a:gd name="T47" fmla="*/ 278 h 446"/>
              <a:gd name="T48" fmla="*/ 74 w 452"/>
              <a:gd name="T49" fmla="*/ 286 h 446"/>
              <a:gd name="T50" fmla="*/ 88 w 452"/>
              <a:gd name="T51" fmla="*/ 296 h 446"/>
              <a:gd name="T52" fmla="*/ 109 w 452"/>
              <a:gd name="T53" fmla="*/ 307 h 446"/>
              <a:gd name="T54" fmla="*/ 120 w 452"/>
              <a:gd name="T55" fmla="*/ 298 h 446"/>
              <a:gd name="T56" fmla="*/ 127 w 452"/>
              <a:gd name="T57" fmla="*/ 283 h 446"/>
              <a:gd name="T58" fmla="*/ 148 w 452"/>
              <a:gd name="T59" fmla="*/ 275 h 446"/>
              <a:gd name="T60" fmla="*/ 170 w 452"/>
              <a:gd name="T61" fmla="*/ 279 h 446"/>
              <a:gd name="T62" fmla="*/ 183 w 452"/>
              <a:gd name="T63" fmla="*/ 292 h 446"/>
              <a:gd name="T64" fmla="*/ 200 w 452"/>
              <a:gd name="T65" fmla="*/ 320 h 446"/>
              <a:gd name="T66" fmla="*/ 210 w 452"/>
              <a:gd name="T67" fmla="*/ 343 h 446"/>
              <a:gd name="T68" fmla="*/ 235 w 452"/>
              <a:gd name="T69" fmla="*/ 372 h 446"/>
              <a:gd name="T70" fmla="*/ 237 w 452"/>
              <a:gd name="T71" fmla="*/ 388 h 446"/>
              <a:gd name="T72" fmla="*/ 249 w 452"/>
              <a:gd name="T73" fmla="*/ 416 h 446"/>
              <a:gd name="T74" fmla="*/ 273 w 452"/>
              <a:gd name="T75" fmla="*/ 427 h 446"/>
              <a:gd name="T76" fmla="*/ 291 w 452"/>
              <a:gd name="T77" fmla="*/ 438 h 446"/>
              <a:gd name="T78" fmla="*/ 305 w 452"/>
              <a:gd name="T79" fmla="*/ 442 h 446"/>
              <a:gd name="T80" fmla="*/ 321 w 452"/>
              <a:gd name="T81" fmla="*/ 441 h 446"/>
              <a:gd name="T82" fmla="*/ 317 w 452"/>
              <a:gd name="T83" fmla="*/ 425 h 446"/>
              <a:gd name="T84" fmla="*/ 308 w 452"/>
              <a:gd name="T85" fmla="*/ 404 h 446"/>
              <a:gd name="T86" fmla="*/ 318 w 452"/>
              <a:gd name="T87" fmla="*/ 370 h 446"/>
              <a:gd name="T88" fmla="*/ 311 w 452"/>
              <a:gd name="T89" fmla="*/ 361 h 446"/>
              <a:gd name="T90" fmla="*/ 326 w 452"/>
              <a:gd name="T91" fmla="*/ 355 h 446"/>
              <a:gd name="T92" fmla="*/ 324 w 452"/>
              <a:gd name="T93" fmla="*/ 350 h 446"/>
              <a:gd name="T94" fmla="*/ 338 w 452"/>
              <a:gd name="T95" fmla="*/ 350 h 446"/>
              <a:gd name="T96" fmla="*/ 336 w 452"/>
              <a:gd name="T97" fmla="*/ 345 h 446"/>
              <a:gd name="T98" fmla="*/ 347 w 452"/>
              <a:gd name="T99" fmla="*/ 342 h 446"/>
              <a:gd name="T100" fmla="*/ 346 w 452"/>
              <a:gd name="T101" fmla="*/ 331 h 446"/>
              <a:gd name="T102" fmla="*/ 357 w 452"/>
              <a:gd name="T103" fmla="*/ 329 h 446"/>
              <a:gd name="T104" fmla="*/ 367 w 452"/>
              <a:gd name="T105" fmla="*/ 329 h 446"/>
              <a:gd name="T106" fmla="*/ 395 w 452"/>
              <a:gd name="T107" fmla="*/ 314 h 446"/>
              <a:gd name="T108" fmla="*/ 403 w 452"/>
              <a:gd name="T109" fmla="*/ 305 h 446"/>
              <a:gd name="T110" fmla="*/ 403 w 452"/>
              <a:gd name="T111" fmla="*/ 296 h 446"/>
              <a:gd name="T112" fmla="*/ 410 w 452"/>
              <a:gd name="T113" fmla="*/ 286 h 446"/>
              <a:gd name="T114" fmla="*/ 412 w 452"/>
              <a:gd name="T115" fmla="*/ 299 h 446"/>
              <a:gd name="T116" fmla="*/ 439 w 452"/>
              <a:gd name="T117" fmla="*/ 288 h 446"/>
              <a:gd name="T118" fmla="*/ 447 w 452"/>
              <a:gd name="T119" fmla="*/ 268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52" h="446">
                <a:moveTo>
                  <a:pt x="446" y="253"/>
                </a:moveTo>
                <a:lnTo>
                  <a:pt x="448" y="245"/>
                </a:lnTo>
                <a:lnTo>
                  <a:pt x="452" y="240"/>
                </a:lnTo>
                <a:lnTo>
                  <a:pt x="450" y="234"/>
                </a:lnTo>
                <a:lnTo>
                  <a:pt x="448" y="226"/>
                </a:lnTo>
                <a:lnTo>
                  <a:pt x="447" y="223"/>
                </a:lnTo>
                <a:lnTo>
                  <a:pt x="447" y="217"/>
                </a:lnTo>
                <a:lnTo>
                  <a:pt x="446" y="215"/>
                </a:lnTo>
                <a:lnTo>
                  <a:pt x="442" y="206"/>
                </a:lnTo>
                <a:lnTo>
                  <a:pt x="442" y="204"/>
                </a:lnTo>
                <a:lnTo>
                  <a:pt x="435" y="198"/>
                </a:lnTo>
                <a:lnTo>
                  <a:pt x="435" y="131"/>
                </a:lnTo>
                <a:lnTo>
                  <a:pt x="425" y="130"/>
                </a:lnTo>
                <a:lnTo>
                  <a:pt x="423" y="132"/>
                </a:lnTo>
                <a:lnTo>
                  <a:pt x="420" y="131"/>
                </a:lnTo>
                <a:lnTo>
                  <a:pt x="417" y="128"/>
                </a:lnTo>
                <a:lnTo>
                  <a:pt x="413" y="126"/>
                </a:lnTo>
                <a:lnTo>
                  <a:pt x="408" y="126"/>
                </a:lnTo>
                <a:lnTo>
                  <a:pt x="402" y="122"/>
                </a:lnTo>
                <a:lnTo>
                  <a:pt x="398" y="117"/>
                </a:lnTo>
                <a:lnTo>
                  <a:pt x="393" y="116"/>
                </a:lnTo>
                <a:lnTo>
                  <a:pt x="385" y="118"/>
                </a:lnTo>
                <a:lnTo>
                  <a:pt x="383" y="117"/>
                </a:lnTo>
                <a:lnTo>
                  <a:pt x="378" y="116"/>
                </a:lnTo>
                <a:lnTo>
                  <a:pt x="374" y="119"/>
                </a:lnTo>
                <a:lnTo>
                  <a:pt x="372" y="120"/>
                </a:lnTo>
                <a:lnTo>
                  <a:pt x="369" y="118"/>
                </a:lnTo>
                <a:lnTo>
                  <a:pt x="365" y="118"/>
                </a:lnTo>
                <a:lnTo>
                  <a:pt x="363" y="121"/>
                </a:lnTo>
                <a:lnTo>
                  <a:pt x="358" y="124"/>
                </a:lnTo>
                <a:lnTo>
                  <a:pt x="354" y="125"/>
                </a:lnTo>
                <a:lnTo>
                  <a:pt x="352" y="122"/>
                </a:lnTo>
                <a:lnTo>
                  <a:pt x="349" y="119"/>
                </a:lnTo>
                <a:lnTo>
                  <a:pt x="341" y="120"/>
                </a:lnTo>
                <a:lnTo>
                  <a:pt x="336" y="117"/>
                </a:lnTo>
                <a:lnTo>
                  <a:pt x="332" y="118"/>
                </a:lnTo>
                <a:lnTo>
                  <a:pt x="330" y="122"/>
                </a:lnTo>
                <a:lnTo>
                  <a:pt x="328" y="123"/>
                </a:lnTo>
                <a:lnTo>
                  <a:pt x="327" y="118"/>
                </a:lnTo>
                <a:lnTo>
                  <a:pt x="325" y="116"/>
                </a:lnTo>
                <a:lnTo>
                  <a:pt x="319" y="120"/>
                </a:lnTo>
                <a:lnTo>
                  <a:pt x="318" y="116"/>
                </a:lnTo>
                <a:lnTo>
                  <a:pt x="312" y="112"/>
                </a:lnTo>
                <a:lnTo>
                  <a:pt x="310" y="112"/>
                </a:lnTo>
                <a:lnTo>
                  <a:pt x="308" y="115"/>
                </a:lnTo>
                <a:lnTo>
                  <a:pt x="305" y="117"/>
                </a:lnTo>
                <a:lnTo>
                  <a:pt x="302" y="116"/>
                </a:lnTo>
                <a:lnTo>
                  <a:pt x="301" y="111"/>
                </a:lnTo>
                <a:lnTo>
                  <a:pt x="298" y="111"/>
                </a:lnTo>
                <a:lnTo>
                  <a:pt x="295" y="105"/>
                </a:lnTo>
                <a:lnTo>
                  <a:pt x="287" y="105"/>
                </a:lnTo>
                <a:lnTo>
                  <a:pt x="284" y="107"/>
                </a:lnTo>
                <a:lnTo>
                  <a:pt x="281" y="104"/>
                </a:lnTo>
                <a:lnTo>
                  <a:pt x="280" y="104"/>
                </a:lnTo>
                <a:lnTo>
                  <a:pt x="275" y="105"/>
                </a:lnTo>
                <a:lnTo>
                  <a:pt x="269" y="101"/>
                </a:lnTo>
                <a:lnTo>
                  <a:pt x="261" y="101"/>
                </a:lnTo>
                <a:lnTo>
                  <a:pt x="259" y="94"/>
                </a:lnTo>
                <a:lnTo>
                  <a:pt x="255" y="92"/>
                </a:lnTo>
                <a:lnTo>
                  <a:pt x="253" y="93"/>
                </a:lnTo>
                <a:lnTo>
                  <a:pt x="250" y="92"/>
                </a:lnTo>
                <a:lnTo>
                  <a:pt x="247" y="93"/>
                </a:lnTo>
                <a:lnTo>
                  <a:pt x="244" y="93"/>
                </a:lnTo>
                <a:lnTo>
                  <a:pt x="242" y="90"/>
                </a:lnTo>
                <a:lnTo>
                  <a:pt x="235" y="83"/>
                </a:lnTo>
                <a:lnTo>
                  <a:pt x="239" y="6"/>
                </a:lnTo>
                <a:lnTo>
                  <a:pt x="139" y="0"/>
                </a:lnTo>
                <a:lnTo>
                  <a:pt x="125" y="182"/>
                </a:lnTo>
                <a:lnTo>
                  <a:pt x="6" y="171"/>
                </a:lnTo>
                <a:lnTo>
                  <a:pt x="5" y="180"/>
                </a:lnTo>
                <a:lnTo>
                  <a:pt x="0" y="180"/>
                </a:lnTo>
                <a:lnTo>
                  <a:pt x="2" y="183"/>
                </a:lnTo>
                <a:lnTo>
                  <a:pt x="7" y="186"/>
                </a:lnTo>
                <a:lnTo>
                  <a:pt x="10" y="190"/>
                </a:lnTo>
                <a:lnTo>
                  <a:pt x="11" y="193"/>
                </a:lnTo>
                <a:lnTo>
                  <a:pt x="13" y="197"/>
                </a:lnTo>
                <a:lnTo>
                  <a:pt x="15" y="198"/>
                </a:lnTo>
                <a:lnTo>
                  <a:pt x="18" y="200"/>
                </a:lnTo>
                <a:lnTo>
                  <a:pt x="21" y="202"/>
                </a:lnTo>
                <a:lnTo>
                  <a:pt x="22" y="205"/>
                </a:lnTo>
                <a:lnTo>
                  <a:pt x="26" y="210"/>
                </a:lnTo>
                <a:lnTo>
                  <a:pt x="30" y="213"/>
                </a:lnTo>
                <a:lnTo>
                  <a:pt x="38" y="224"/>
                </a:lnTo>
                <a:lnTo>
                  <a:pt x="41" y="224"/>
                </a:lnTo>
                <a:lnTo>
                  <a:pt x="44" y="227"/>
                </a:lnTo>
                <a:lnTo>
                  <a:pt x="48" y="230"/>
                </a:lnTo>
                <a:lnTo>
                  <a:pt x="53" y="234"/>
                </a:lnTo>
                <a:lnTo>
                  <a:pt x="55" y="238"/>
                </a:lnTo>
                <a:lnTo>
                  <a:pt x="55" y="245"/>
                </a:lnTo>
                <a:lnTo>
                  <a:pt x="59" y="251"/>
                </a:lnTo>
                <a:lnTo>
                  <a:pt x="60" y="255"/>
                </a:lnTo>
                <a:lnTo>
                  <a:pt x="59" y="259"/>
                </a:lnTo>
                <a:lnTo>
                  <a:pt x="59" y="264"/>
                </a:lnTo>
                <a:lnTo>
                  <a:pt x="60" y="270"/>
                </a:lnTo>
                <a:lnTo>
                  <a:pt x="65" y="275"/>
                </a:lnTo>
                <a:lnTo>
                  <a:pt x="66" y="278"/>
                </a:lnTo>
                <a:lnTo>
                  <a:pt x="67" y="279"/>
                </a:lnTo>
                <a:lnTo>
                  <a:pt x="69" y="281"/>
                </a:lnTo>
                <a:lnTo>
                  <a:pt x="71" y="283"/>
                </a:lnTo>
                <a:lnTo>
                  <a:pt x="74" y="286"/>
                </a:lnTo>
                <a:lnTo>
                  <a:pt x="78" y="289"/>
                </a:lnTo>
                <a:lnTo>
                  <a:pt x="81" y="292"/>
                </a:lnTo>
                <a:lnTo>
                  <a:pt x="84" y="293"/>
                </a:lnTo>
                <a:lnTo>
                  <a:pt x="88" y="296"/>
                </a:lnTo>
                <a:lnTo>
                  <a:pt x="94" y="299"/>
                </a:lnTo>
                <a:lnTo>
                  <a:pt x="101" y="304"/>
                </a:lnTo>
                <a:lnTo>
                  <a:pt x="104" y="305"/>
                </a:lnTo>
                <a:lnTo>
                  <a:pt x="109" y="307"/>
                </a:lnTo>
                <a:lnTo>
                  <a:pt x="113" y="307"/>
                </a:lnTo>
                <a:lnTo>
                  <a:pt x="115" y="303"/>
                </a:lnTo>
                <a:lnTo>
                  <a:pt x="118" y="300"/>
                </a:lnTo>
                <a:lnTo>
                  <a:pt x="120" y="298"/>
                </a:lnTo>
                <a:lnTo>
                  <a:pt x="123" y="297"/>
                </a:lnTo>
                <a:lnTo>
                  <a:pt x="123" y="292"/>
                </a:lnTo>
                <a:lnTo>
                  <a:pt x="125" y="288"/>
                </a:lnTo>
                <a:lnTo>
                  <a:pt x="127" y="283"/>
                </a:lnTo>
                <a:lnTo>
                  <a:pt x="132" y="277"/>
                </a:lnTo>
                <a:lnTo>
                  <a:pt x="139" y="276"/>
                </a:lnTo>
                <a:lnTo>
                  <a:pt x="143" y="275"/>
                </a:lnTo>
                <a:lnTo>
                  <a:pt x="148" y="275"/>
                </a:lnTo>
                <a:lnTo>
                  <a:pt x="153" y="277"/>
                </a:lnTo>
                <a:lnTo>
                  <a:pt x="159" y="278"/>
                </a:lnTo>
                <a:lnTo>
                  <a:pt x="162" y="278"/>
                </a:lnTo>
                <a:lnTo>
                  <a:pt x="170" y="279"/>
                </a:lnTo>
                <a:lnTo>
                  <a:pt x="173" y="281"/>
                </a:lnTo>
                <a:lnTo>
                  <a:pt x="176" y="287"/>
                </a:lnTo>
                <a:lnTo>
                  <a:pt x="178" y="287"/>
                </a:lnTo>
                <a:lnTo>
                  <a:pt x="183" y="292"/>
                </a:lnTo>
                <a:lnTo>
                  <a:pt x="187" y="294"/>
                </a:lnTo>
                <a:lnTo>
                  <a:pt x="190" y="300"/>
                </a:lnTo>
                <a:lnTo>
                  <a:pt x="196" y="308"/>
                </a:lnTo>
                <a:lnTo>
                  <a:pt x="200" y="320"/>
                </a:lnTo>
                <a:lnTo>
                  <a:pt x="203" y="324"/>
                </a:lnTo>
                <a:lnTo>
                  <a:pt x="207" y="332"/>
                </a:lnTo>
                <a:lnTo>
                  <a:pt x="207" y="335"/>
                </a:lnTo>
                <a:lnTo>
                  <a:pt x="210" y="343"/>
                </a:lnTo>
                <a:lnTo>
                  <a:pt x="218" y="350"/>
                </a:lnTo>
                <a:lnTo>
                  <a:pt x="220" y="358"/>
                </a:lnTo>
                <a:lnTo>
                  <a:pt x="230" y="370"/>
                </a:lnTo>
                <a:lnTo>
                  <a:pt x="235" y="372"/>
                </a:lnTo>
                <a:lnTo>
                  <a:pt x="234" y="381"/>
                </a:lnTo>
                <a:lnTo>
                  <a:pt x="232" y="383"/>
                </a:lnTo>
                <a:lnTo>
                  <a:pt x="234" y="385"/>
                </a:lnTo>
                <a:lnTo>
                  <a:pt x="237" y="388"/>
                </a:lnTo>
                <a:lnTo>
                  <a:pt x="237" y="394"/>
                </a:lnTo>
                <a:lnTo>
                  <a:pt x="243" y="405"/>
                </a:lnTo>
                <a:lnTo>
                  <a:pt x="246" y="411"/>
                </a:lnTo>
                <a:lnTo>
                  <a:pt x="249" y="416"/>
                </a:lnTo>
                <a:lnTo>
                  <a:pt x="251" y="421"/>
                </a:lnTo>
                <a:lnTo>
                  <a:pt x="259" y="422"/>
                </a:lnTo>
                <a:lnTo>
                  <a:pt x="264" y="427"/>
                </a:lnTo>
                <a:lnTo>
                  <a:pt x="273" y="427"/>
                </a:lnTo>
                <a:lnTo>
                  <a:pt x="280" y="434"/>
                </a:lnTo>
                <a:lnTo>
                  <a:pt x="284" y="434"/>
                </a:lnTo>
                <a:lnTo>
                  <a:pt x="286" y="437"/>
                </a:lnTo>
                <a:lnTo>
                  <a:pt x="291" y="438"/>
                </a:lnTo>
                <a:lnTo>
                  <a:pt x="292" y="436"/>
                </a:lnTo>
                <a:lnTo>
                  <a:pt x="302" y="438"/>
                </a:lnTo>
                <a:lnTo>
                  <a:pt x="302" y="439"/>
                </a:lnTo>
                <a:lnTo>
                  <a:pt x="305" y="442"/>
                </a:lnTo>
                <a:lnTo>
                  <a:pt x="310" y="446"/>
                </a:lnTo>
                <a:lnTo>
                  <a:pt x="313" y="444"/>
                </a:lnTo>
                <a:lnTo>
                  <a:pt x="314" y="442"/>
                </a:lnTo>
                <a:lnTo>
                  <a:pt x="321" y="441"/>
                </a:lnTo>
                <a:lnTo>
                  <a:pt x="319" y="436"/>
                </a:lnTo>
                <a:lnTo>
                  <a:pt x="319" y="433"/>
                </a:lnTo>
                <a:lnTo>
                  <a:pt x="318" y="429"/>
                </a:lnTo>
                <a:lnTo>
                  <a:pt x="317" y="425"/>
                </a:lnTo>
                <a:lnTo>
                  <a:pt x="314" y="423"/>
                </a:lnTo>
                <a:lnTo>
                  <a:pt x="312" y="417"/>
                </a:lnTo>
                <a:lnTo>
                  <a:pt x="311" y="411"/>
                </a:lnTo>
                <a:lnTo>
                  <a:pt x="308" y="404"/>
                </a:lnTo>
                <a:lnTo>
                  <a:pt x="308" y="398"/>
                </a:lnTo>
                <a:lnTo>
                  <a:pt x="311" y="389"/>
                </a:lnTo>
                <a:lnTo>
                  <a:pt x="314" y="380"/>
                </a:lnTo>
                <a:lnTo>
                  <a:pt x="318" y="370"/>
                </a:lnTo>
                <a:lnTo>
                  <a:pt x="317" y="368"/>
                </a:lnTo>
                <a:lnTo>
                  <a:pt x="314" y="366"/>
                </a:lnTo>
                <a:lnTo>
                  <a:pt x="311" y="363"/>
                </a:lnTo>
                <a:lnTo>
                  <a:pt x="311" y="361"/>
                </a:lnTo>
                <a:lnTo>
                  <a:pt x="313" y="362"/>
                </a:lnTo>
                <a:lnTo>
                  <a:pt x="322" y="361"/>
                </a:lnTo>
                <a:lnTo>
                  <a:pt x="323" y="361"/>
                </a:lnTo>
                <a:lnTo>
                  <a:pt x="326" y="355"/>
                </a:lnTo>
                <a:lnTo>
                  <a:pt x="323" y="355"/>
                </a:lnTo>
                <a:lnTo>
                  <a:pt x="322" y="353"/>
                </a:lnTo>
                <a:lnTo>
                  <a:pt x="322" y="351"/>
                </a:lnTo>
                <a:lnTo>
                  <a:pt x="324" y="350"/>
                </a:lnTo>
                <a:lnTo>
                  <a:pt x="328" y="350"/>
                </a:lnTo>
                <a:lnTo>
                  <a:pt x="333" y="350"/>
                </a:lnTo>
                <a:lnTo>
                  <a:pt x="335" y="351"/>
                </a:lnTo>
                <a:lnTo>
                  <a:pt x="338" y="350"/>
                </a:lnTo>
                <a:lnTo>
                  <a:pt x="343" y="346"/>
                </a:lnTo>
                <a:lnTo>
                  <a:pt x="341" y="346"/>
                </a:lnTo>
                <a:lnTo>
                  <a:pt x="337" y="349"/>
                </a:lnTo>
                <a:lnTo>
                  <a:pt x="336" y="345"/>
                </a:lnTo>
                <a:lnTo>
                  <a:pt x="338" y="339"/>
                </a:lnTo>
                <a:lnTo>
                  <a:pt x="340" y="341"/>
                </a:lnTo>
                <a:lnTo>
                  <a:pt x="342" y="342"/>
                </a:lnTo>
                <a:lnTo>
                  <a:pt x="347" y="342"/>
                </a:lnTo>
                <a:lnTo>
                  <a:pt x="349" y="340"/>
                </a:lnTo>
                <a:lnTo>
                  <a:pt x="348" y="336"/>
                </a:lnTo>
                <a:lnTo>
                  <a:pt x="345" y="332"/>
                </a:lnTo>
                <a:lnTo>
                  <a:pt x="346" y="331"/>
                </a:lnTo>
                <a:lnTo>
                  <a:pt x="349" y="331"/>
                </a:lnTo>
                <a:lnTo>
                  <a:pt x="352" y="329"/>
                </a:lnTo>
                <a:lnTo>
                  <a:pt x="354" y="331"/>
                </a:lnTo>
                <a:lnTo>
                  <a:pt x="357" y="329"/>
                </a:lnTo>
                <a:lnTo>
                  <a:pt x="358" y="331"/>
                </a:lnTo>
                <a:lnTo>
                  <a:pt x="361" y="333"/>
                </a:lnTo>
                <a:lnTo>
                  <a:pt x="364" y="331"/>
                </a:lnTo>
                <a:lnTo>
                  <a:pt x="367" y="329"/>
                </a:lnTo>
                <a:lnTo>
                  <a:pt x="374" y="327"/>
                </a:lnTo>
                <a:lnTo>
                  <a:pt x="381" y="326"/>
                </a:lnTo>
                <a:lnTo>
                  <a:pt x="392" y="320"/>
                </a:lnTo>
                <a:lnTo>
                  <a:pt x="395" y="314"/>
                </a:lnTo>
                <a:lnTo>
                  <a:pt x="396" y="309"/>
                </a:lnTo>
                <a:lnTo>
                  <a:pt x="399" y="307"/>
                </a:lnTo>
                <a:lnTo>
                  <a:pt x="402" y="306"/>
                </a:lnTo>
                <a:lnTo>
                  <a:pt x="403" y="305"/>
                </a:lnTo>
                <a:lnTo>
                  <a:pt x="406" y="303"/>
                </a:lnTo>
                <a:lnTo>
                  <a:pt x="405" y="300"/>
                </a:lnTo>
                <a:lnTo>
                  <a:pt x="404" y="297"/>
                </a:lnTo>
                <a:lnTo>
                  <a:pt x="403" y="296"/>
                </a:lnTo>
                <a:lnTo>
                  <a:pt x="402" y="294"/>
                </a:lnTo>
                <a:lnTo>
                  <a:pt x="403" y="291"/>
                </a:lnTo>
                <a:lnTo>
                  <a:pt x="407" y="288"/>
                </a:lnTo>
                <a:lnTo>
                  <a:pt x="410" y="286"/>
                </a:lnTo>
                <a:lnTo>
                  <a:pt x="412" y="286"/>
                </a:lnTo>
                <a:lnTo>
                  <a:pt x="412" y="289"/>
                </a:lnTo>
                <a:lnTo>
                  <a:pt x="412" y="293"/>
                </a:lnTo>
                <a:lnTo>
                  <a:pt x="412" y="299"/>
                </a:lnTo>
                <a:lnTo>
                  <a:pt x="413" y="300"/>
                </a:lnTo>
                <a:lnTo>
                  <a:pt x="419" y="295"/>
                </a:lnTo>
                <a:lnTo>
                  <a:pt x="424" y="294"/>
                </a:lnTo>
                <a:lnTo>
                  <a:pt x="439" y="288"/>
                </a:lnTo>
                <a:lnTo>
                  <a:pt x="441" y="287"/>
                </a:lnTo>
                <a:lnTo>
                  <a:pt x="444" y="282"/>
                </a:lnTo>
                <a:lnTo>
                  <a:pt x="447" y="272"/>
                </a:lnTo>
                <a:lnTo>
                  <a:pt x="447" y="268"/>
                </a:lnTo>
                <a:lnTo>
                  <a:pt x="444" y="261"/>
                </a:lnTo>
                <a:lnTo>
                  <a:pt x="446" y="256"/>
                </a:lnTo>
                <a:lnTo>
                  <a:pt x="446" y="253"/>
                </a:lnTo>
                <a:close/>
              </a:path>
            </a:pathLst>
          </a:custGeom>
          <a:solidFill>
            <a:schemeClr val="accent1"/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59" name="Freeform 8">
            <a:extLst>
              <a:ext uri="{FF2B5EF4-FFF2-40B4-BE49-F238E27FC236}">
                <a16:creationId xmlns:a16="http://schemas.microsoft.com/office/drawing/2014/main" id="{FEDC22E7-EE16-AE4C-8622-D328159B7E27}"/>
              </a:ext>
            </a:extLst>
          </p:cNvPr>
          <p:cNvSpPr>
            <a:spLocks/>
          </p:cNvSpPr>
          <p:nvPr/>
        </p:nvSpPr>
        <p:spPr bwMode="auto">
          <a:xfrm>
            <a:off x="3550758" y="7888946"/>
            <a:ext cx="1285222" cy="1514492"/>
          </a:xfrm>
          <a:custGeom>
            <a:avLst/>
            <a:gdLst>
              <a:gd name="T0" fmla="*/ 73 w 259"/>
              <a:gd name="T1" fmla="*/ 0 h 304"/>
              <a:gd name="T2" fmla="*/ 68 w 259"/>
              <a:gd name="T3" fmla="*/ 25 h 304"/>
              <a:gd name="T4" fmla="*/ 62 w 259"/>
              <a:gd name="T5" fmla="*/ 43 h 304"/>
              <a:gd name="T6" fmla="*/ 59 w 259"/>
              <a:gd name="T7" fmla="*/ 45 h 304"/>
              <a:gd name="T8" fmla="*/ 56 w 259"/>
              <a:gd name="T9" fmla="*/ 43 h 304"/>
              <a:gd name="T10" fmla="*/ 51 w 259"/>
              <a:gd name="T11" fmla="*/ 39 h 304"/>
              <a:gd name="T12" fmla="*/ 47 w 259"/>
              <a:gd name="T13" fmla="*/ 41 h 304"/>
              <a:gd name="T14" fmla="*/ 45 w 259"/>
              <a:gd name="T15" fmla="*/ 37 h 304"/>
              <a:gd name="T16" fmla="*/ 38 w 259"/>
              <a:gd name="T17" fmla="*/ 39 h 304"/>
              <a:gd name="T18" fmla="*/ 35 w 259"/>
              <a:gd name="T19" fmla="*/ 42 h 304"/>
              <a:gd name="T20" fmla="*/ 35 w 259"/>
              <a:gd name="T21" fmla="*/ 53 h 304"/>
              <a:gd name="T22" fmla="*/ 35 w 259"/>
              <a:gd name="T23" fmla="*/ 67 h 304"/>
              <a:gd name="T24" fmla="*/ 35 w 259"/>
              <a:gd name="T25" fmla="*/ 80 h 304"/>
              <a:gd name="T26" fmla="*/ 34 w 259"/>
              <a:gd name="T27" fmla="*/ 84 h 304"/>
              <a:gd name="T28" fmla="*/ 31 w 259"/>
              <a:gd name="T29" fmla="*/ 89 h 304"/>
              <a:gd name="T30" fmla="*/ 30 w 259"/>
              <a:gd name="T31" fmla="*/ 94 h 304"/>
              <a:gd name="T32" fmla="*/ 30 w 259"/>
              <a:gd name="T33" fmla="*/ 101 h 304"/>
              <a:gd name="T34" fmla="*/ 34 w 259"/>
              <a:gd name="T35" fmla="*/ 110 h 304"/>
              <a:gd name="T36" fmla="*/ 35 w 259"/>
              <a:gd name="T37" fmla="*/ 119 h 304"/>
              <a:gd name="T38" fmla="*/ 37 w 259"/>
              <a:gd name="T39" fmla="*/ 122 h 304"/>
              <a:gd name="T40" fmla="*/ 42 w 259"/>
              <a:gd name="T41" fmla="*/ 128 h 304"/>
              <a:gd name="T42" fmla="*/ 39 w 259"/>
              <a:gd name="T43" fmla="*/ 130 h 304"/>
              <a:gd name="T44" fmla="*/ 34 w 259"/>
              <a:gd name="T45" fmla="*/ 134 h 304"/>
              <a:gd name="T46" fmla="*/ 24 w 259"/>
              <a:gd name="T47" fmla="*/ 141 h 304"/>
              <a:gd name="T48" fmla="*/ 21 w 259"/>
              <a:gd name="T49" fmla="*/ 154 h 304"/>
              <a:gd name="T50" fmla="*/ 17 w 259"/>
              <a:gd name="T51" fmla="*/ 162 h 304"/>
              <a:gd name="T52" fmla="*/ 13 w 259"/>
              <a:gd name="T53" fmla="*/ 166 h 304"/>
              <a:gd name="T54" fmla="*/ 11 w 259"/>
              <a:gd name="T55" fmla="*/ 167 h 304"/>
              <a:gd name="T56" fmla="*/ 9 w 259"/>
              <a:gd name="T57" fmla="*/ 171 h 304"/>
              <a:gd name="T58" fmla="*/ 10 w 259"/>
              <a:gd name="T59" fmla="*/ 178 h 304"/>
              <a:gd name="T60" fmla="*/ 9 w 259"/>
              <a:gd name="T61" fmla="*/ 183 h 304"/>
              <a:gd name="T62" fmla="*/ 15 w 259"/>
              <a:gd name="T63" fmla="*/ 188 h 304"/>
              <a:gd name="T64" fmla="*/ 13 w 259"/>
              <a:gd name="T65" fmla="*/ 192 h 304"/>
              <a:gd name="T66" fmla="*/ 5 w 259"/>
              <a:gd name="T67" fmla="*/ 196 h 304"/>
              <a:gd name="T68" fmla="*/ 3 w 259"/>
              <a:gd name="T69" fmla="*/ 200 h 304"/>
              <a:gd name="T70" fmla="*/ 0 w 259"/>
              <a:gd name="T71" fmla="*/ 206 h 304"/>
              <a:gd name="T72" fmla="*/ 139 w 259"/>
              <a:gd name="T73" fmla="*/ 291 h 304"/>
              <a:gd name="T74" fmla="*/ 182 w 259"/>
              <a:gd name="T75" fmla="*/ 299 h 304"/>
              <a:gd name="T76" fmla="*/ 218 w 259"/>
              <a:gd name="T77" fmla="*/ 304 h 304"/>
              <a:gd name="T78" fmla="*/ 219 w 259"/>
              <a:gd name="T79" fmla="*/ 304 h 304"/>
              <a:gd name="T80" fmla="*/ 259 w 259"/>
              <a:gd name="T81" fmla="*/ 33 h 304"/>
              <a:gd name="T82" fmla="*/ 73 w 259"/>
              <a:gd name="T83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9" h="304">
                <a:moveTo>
                  <a:pt x="73" y="0"/>
                </a:moveTo>
                <a:cubicBezTo>
                  <a:pt x="73" y="0"/>
                  <a:pt x="69" y="19"/>
                  <a:pt x="68" y="25"/>
                </a:cubicBezTo>
                <a:cubicBezTo>
                  <a:pt x="66" y="29"/>
                  <a:pt x="62" y="43"/>
                  <a:pt x="62" y="43"/>
                </a:cubicBezTo>
                <a:cubicBezTo>
                  <a:pt x="59" y="45"/>
                  <a:pt x="59" y="45"/>
                  <a:pt x="59" y="45"/>
                </a:cubicBezTo>
                <a:cubicBezTo>
                  <a:pt x="56" y="43"/>
                  <a:pt x="56" y="43"/>
                  <a:pt x="56" y="43"/>
                </a:cubicBezTo>
                <a:cubicBezTo>
                  <a:pt x="51" y="39"/>
                  <a:pt x="51" y="39"/>
                  <a:pt x="51" y="39"/>
                </a:cubicBezTo>
                <a:cubicBezTo>
                  <a:pt x="47" y="41"/>
                  <a:pt x="47" y="41"/>
                  <a:pt x="47" y="41"/>
                </a:cubicBezTo>
                <a:cubicBezTo>
                  <a:pt x="45" y="37"/>
                  <a:pt x="45" y="37"/>
                  <a:pt x="45" y="37"/>
                </a:cubicBezTo>
                <a:cubicBezTo>
                  <a:pt x="38" y="39"/>
                  <a:pt x="38" y="39"/>
                  <a:pt x="38" y="39"/>
                </a:cubicBezTo>
                <a:cubicBezTo>
                  <a:pt x="35" y="42"/>
                  <a:pt x="35" y="42"/>
                  <a:pt x="35" y="42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80"/>
                  <a:pt x="35" y="80"/>
                  <a:pt x="35" y="80"/>
                </a:cubicBezTo>
                <a:cubicBezTo>
                  <a:pt x="34" y="84"/>
                  <a:pt x="34" y="84"/>
                  <a:pt x="34" y="84"/>
                </a:cubicBezTo>
                <a:cubicBezTo>
                  <a:pt x="31" y="89"/>
                  <a:pt x="31" y="89"/>
                  <a:pt x="31" y="89"/>
                </a:cubicBezTo>
                <a:cubicBezTo>
                  <a:pt x="30" y="94"/>
                  <a:pt x="30" y="94"/>
                  <a:pt x="30" y="94"/>
                </a:cubicBezTo>
                <a:cubicBezTo>
                  <a:pt x="30" y="101"/>
                  <a:pt x="30" y="101"/>
                  <a:pt x="30" y="101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5" y="119"/>
                  <a:pt x="35" y="119"/>
                  <a:pt x="35" y="119"/>
                </a:cubicBezTo>
                <a:cubicBezTo>
                  <a:pt x="37" y="122"/>
                  <a:pt x="37" y="122"/>
                  <a:pt x="37" y="1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9" y="130"/>
                  <a:pt x="39" y="130"/>
                  <a:pt x="39" y="130"/>
                </a:cubicBezTo>
                <a:cubicBezTo>
                  <a:pt x="34" y="134"/>
                  <a:pt x="34" y="134"/>
                  <a:pt x="34" y="134"/>
                </a:cubicBezTo>
                <a:cubicBezTo>
                  <a:pt x="24" y="141"/>
                  <a:pt x="24" y="141"/>
                  <a:pt x="24" y="141"/>
                </a:cubicBezTo>
                <a:cubicBezTo>
                  <a:pt x="21" y="154"/>
                  <a:pt x="21" y="154"/>
                  <a:pt x="21" y="154"/>
                </a:cubicBezTo>
                <a:cubicBezTo>
                  <a:pt x="17" y="162"/>
                  <a:pt x="17" y="162"/>
                  <a:pt x="17" y="162"/>
                </a:cubicBezTo>
                <a:cubicBezTo>
                  <a:pt x="13" y="166"/>
                  <a:pt x="13" y="166"/>
                  <a:pt x="13" y="166"/>
                </a:cubicBezTo>
                <a:cubicBezTo>
                  <a:pt x="11" y="167"/>
                  <a:pt x="11" y="167"/>
                  <a:pt x="11" y="167"/>
                </a:cubicBezTo>
                <a:cubicBezTo>
                  <a:pt x="9" y="171"/>
                  <a:pt x="9" y="171"/>
                  <a:pt x="9" y="171"/>
                </a:cubicBezTo>
                <a:cubicBezTo>
                  <a:pt x="10" y="178"/>
                  <a:pt x="10" y="178"/>
                  <a:pt x="10" y="178"/>
                </a:cubicBezTo>
                <a:cubicBezTo>
                  <a:pt x="9" y="183"/>
                  <a:pt x="9" y="183"/>
                  <a:pt x="9" y="183"/>
                </a:cubicBezTo>
                <a:cubicBezTo>
                  <a:pt x="15" y="188"/>
                  <a:pt x="15" y="188"/>
                  <a:pt x="15" y="188"/>
                </a:cubicBezTo>
                <a:cubicBezTo>
                  <a:pt x="13" y="192"/>
                  <a:pt x="13" y="192"/>
                  <a:pt x="13" y="192"/>
                </a:cubicBezTo>
                <a:cubicBezTo>
                  <a:pt x="5" y="196"/>
                  <a:pt x="5" y="196"/>
                  <a:pt x="5" y="196"/>
                </a:cubicBezTo>
                <a:cubicBezTo>
                  <a:pt x="3" y="200"/>
                  <a:pt x="3" y="200"/>
                  <a:pt x="3" y="200"/>
                </a:cubicBezTo>
                <a:cubicBezTo>
                  <a:pt x="0" y="206"/>
                  <a:pt x="0" y="206"/>
                  <a:pt x="0" y="206"/>
                </a:cubicBezTo>
                <a:cubicBezTo>
                  <a:pt x="139" y="291"/>
                  <a:pt x="139" y="291"/>
                  <a:pt x="139" y="291"/>
                </a:cubicBezTo>
                <a:cubicBezTo>
                  <a:pt x="182" y="299"/>
                  <a:pt x="182" y="299"/>
                  <a:pt x="182" y="299"/>
                </a:cubicBezTo>
                <a:cubicBezTo>
                  <a:pt x="218" y="304"/>
                  <a:pt x="218" y="304"/>
                  <a:pt x="218" y="304"/>
                </a:cubicBezTo>
                <a:cubicBezTo>
                  <a:pt x="219" y="304"/>
                  <a:pt x="219" y="304"/>
                  <a:pt x="219" y="304"/>
                </a:cubicBezTo>
                <a:cubicBezTo>
                  <a:pt x="259" y="33"/>
                  <a:pt x="259" y="33"/>
                  <a:pt x="259" y="33"/>
                </a:cubicBezTo>
                <a:lnTo>
                  <a:pt x="73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60" name="Freeform 9">
            <a:extLst>
              <a:ext uri="{FF2B5EF4-FFF2-40B4-BE49-F238E27FC236}">
                <a16:creationId xmlns:a16="http://schemas.microsoft.com/office/drawing/2014/main" id="{D77AB484-2927-D841-BB74-42B6AD02FDD0}"/>
              </a:ext>
            </a:extLst>
          </p:cNvPr>
          <p:cNvSpPr>
            <a:spLocks/>
          </p:cNvSpPr>
          <p:nvPr/>
        </p:nvSpPr>
        <p:spPr bwMode="auto">
          <a:xfrm>
            <a:off x="2247927" y="6257055"/>
            <a:ext cx="1508230" cy="2612209"/>
          </a:xfrm>
          <a:custGeom>
            <a:avLst/>
            <a:gdLst>
              <a:gd name="T0" fmla="*/ 229 w 257"/>
              <a:gd name="T1" fmla="*/ 433 h 445"/>
              <a:gd name="T2" fmla="*/ 231 w 257"/>
              <a:gd name="T3" fmla="*/ 420 h 445"/>
              <a:gd name="T4" fmla="*/ 239 w 257"/>
              <a:gd name="T5" fmla="*/ 409 h 445"/>
              <a:gd name="T6" fmla="*/ 255 w 257"/>
              <a:gd name="T7" fmla="*/ 388 h 445"/>
              <a:gd name="T8" fmla="*/ 251 w 257"/>
              <a:gd name="T9" fmla="*/ 379 h 445"/>
              <a:gd name="T10" fmla="*/ 247 w 257"/>
              <a:gd name="T11" fmla="*/ 358 h 445"/>
              <a:gd name="T12" fmla="*/ 118 w 257"/>
              <a:gd name="T13" fmla="*/ 158 h 445"/>
              <a:gd name="T14" fmla="*/ 113 w 257"/>
              <a:gd name="T15" fmla="*/ 153 h 445"/>
              <a:gd name="T16" fmla="*/ 117 w 257"/>
              <a:gd name="T17" fmla="*/ 146 h 445"/>
              <a:gd name="T18" fmla="*/ 26 w 257"/>
              <a:gd name="T19" fmla="*/ 0 h 445"/>
              <a:gd name="T20" fmla="*/ 23 w 257"/>
              <a:gd name="T21" fmla="*/ 9 h 445"/>
              <a:gd name="T22" fmla="*/ 22 w 257"/>
              <a:gd name="T23" fmla="*/ 25 h 445"/>
              <a:gd name="T24" fmla="*/ 17 w 257"/>
              <a:gd name="T25" fmla="*/ 34 h 445"/>
              <a:gd name="T26" fmla="*/ 7 w 257"/>
              <a:gd name="T27" fmla="*/ 50 h 445"/>
              <a:gd name="T28" fmla="*/ 0 w 257"/>
              <a:gd name="T29" fmla="*/ 62 h 445"/>
              <a:gd name="T30" fmla="*/ 3 w 257"/>
              <a:gd name="T31" fmla="*/ 75 h 445"/>
              <a:gd name="T32" fmla="*/ 9 w 257"/>
              <a:gd name="T33" fmla="*/ 90 h 445"/>
              <a:gd name="T34" fmla="*/ 5 w 257"/>
              <a:gd name="T35" fmla="*/ 110 h 445"/>
              <a:gd name="T36" fmla="*/ 2 w 257"/>
              <a:gd name="T37" fmla="*/ 122 h 445"/>
              <a:gd name="T38" fmla="*/ 11 w 257"/>
              <a:gd name="T39" fmla="*/ 145 h 445"/>
              <a:gd name="T40" fmla="*/ 17 w 257"/>
              <a:gd name="T41" fmla="*/ 161 h 445"/>
              <a:gd name="T42" fmla="*/ 14 w 257"/>
              <a:gd name="T43" fmla="*/ 169 h 445"/>
              <a:gd name="T44" fmla="*/ 23 w 257"/>
              <a:gd name="T45" fmla="*/ 176 h 445"/>
              <a:gd name="T46" fmla="*/ 29 w 257"/>
              <a:gd name="T47" fmla="*/ 175 h 445"/>
              <a:gd name="T48" fmla="*/ 37 w 257"/>
              <a:gd name="T49" fmla="*/ 172 h 445"/>
              <a:gd name="T50" fmla="*/ 51 w 257"/>
              <a:gd name="T51" fmla="*/ 177 h 445"/>
              <a:gd name="T52" fmla="*/ 49 w 257"/>
              <a:gd name="T53" fmla="*/ 179 h 445"/>
              <a:gd name="T54" fmla="*/ 40 w 257"/>
              <a:gd name="T55" fmla="*/ 176 h 445"/>
              <a:gd name="T56" fmla="*/ 33 w 257"/>
              <a:gd name="T57" fmla="*/ 175 h 445"/>
              <a:gd name="T58" fmla="*/ 35 w 257"/>
              <a:gd name="T59" fmla="*/ 187 h 445"/>
              <a:gd name="T60" fmla="*/ 30 w 257"/>
              <a:gd name="T61" fmla="*/ 192 h 445"/>
              <a:gd name="T62" fmla="*/ 29 w 257"/>
              <a:gd name="T63" fmla="*/ 185 h 445"/>
              <a:gd name="T64" fmla="*/ 24 w 257"/>
              <a:gd name="T65" fmla="*/ 187 h 445"/>
              <a:gd name="T66" fmla="*/ 23 w 257"/>
              <a:gd name="T67" fmla="*/ 204 h 445"/>
              <a:gd name="T68" fmla="*/ 30 w 257"/>
              <a:gd name="T69" fmla="*/ 217 h 445"/>
              <a:gd name="T70" fmla="*/ 35 w 257"/>
              <a:gd name="T71" fmla="*/ 229 h 445"/>
              <a:gd name="T72" fmla="*/ 28 w 257"/>
              <a:gd name="T73" fmla="*/ 234 h 445"/>
              <a:gd name="T74" fmla="*/ 34 w 257"/>
              <a:gd name="T75" fmla="*/ 255 h 445"/>
              <a:gd name="T76" fmla="*/ 42 w 257"/>
              <a:gd name="T77" fmla="*/ 275 h 445"/>
              <a:gd name="T78" fmla="*/ 50 w 257"/>
              <a:gd name="T79" fmla="*/ 288 h 445"/>
              <a:gd name="T80" fmla="*/ 50 w 257"/>
              <a:gd name="T81" fmla="*/ 298 h 445"/>
              <a:gd name="T82" fmla="*/ 53 w 257"/>
              <a:gd name="T83" fmla="*/ 307 h 445"/>
              <a:gd name="T84" fmla="*/ 50 w 257"/>
              <a:gd name="T85" fmla="*/ 327 h 445"/>
              <a:gd name="T86" fmla="*/ 73 w 257"/>
              <a:gd name="T87" fmla="*/ 339 h 445"/>
              <a:gd name="T88" fmla="*/ 91 w 257"/>
              <a:gd name="T89" fmla="*/ 355 h 445"/>
              <a:gd name="T90" fmla="*/ 112 w 257"/>
              <a:gd name="T91" fmla="*/ 374 h 445"/>
              <a:gd name="T92" fmla="*/ 128 w 257"/>
              <a:gd name="T93" fmla="*/ 388 h 445"/>
              <a:gd name="T94" fmla="*/ 143 w 257"/>
              <a:gd name="T95" fmla="*/ 414 h 445"/>
              <a:gd name="T96" fmla="*/ 143 w 257"/>
              <a:gd name="T97" fmla="*/ 434 h 445"/>
              <a:gd name="T98" fmla="*/ 226 w 257"/>
              <a:gd name="T99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7" h="445">
                <a:moveTo>
                  <a:pt x="233" y="441"/>
                </a:moveTo>
                <a:lnTo>
                  <a:pt x="234" y="438"/>
                </a:lnTo>
                <a:lnTo>
                  <a:pt x="229" y="433"/>
                </a:lnTo>
                <a:lnTo>
                  <a:pt x="230" y="429"/>
                </a:lnTo>
                <a:lnTo>
                  <a:pt x="229" y="423"/>
                </a:lnTo>
                <a:lnTo>
                  <a:pt x="231" y="420"/>
                </a:lnTo>
                <a:lnTo>
                  <a:pt x="233" y="419"/>
                </a:lnTo>
                <a:lnTo>
                  <a:pt x="236" y="416"/>
                </a:lnTo>
                <a:lnTo>
                  <a:pt x="239" y="409"/>
                </a:lnTo>
                <a:lnTo>
                  <a:pt x="242" y="398"/>
                </a:lnTo>
                <a:lnTo>
                  <a:pt x="250" y="392"/>
                </a:lnTo>
                <a:lnTo>
                  <a:pt x="255" y="388"/>
                </a:lnTo>
                <a:lnTo>
                  <a:pt x="257" y="387"/>
                </a:lnTo>
                <a:lnTo>
                  <a:pt x="253" y="382"/>
                </a:lnTo>
                <a:lnTo>
                  <a:pt x="251" y="379"/>
                </a:lnTo>
                <a:lnTo>
                  <a:pt x="250" y="372"/>
                </a:lnTo>
                <a:lnTo>
                  <a:pt x="247" y="364"/>
                </a:lnTo>
                <a:lnTo>
                  <a:pt x="247" y="358"/>
                </a:lnTo>
                <a:lnTo>
                  <a:pt x="248" y="354"/>
                </a:lnTo>
                <a:lnTo>
                  <a:pt x="248" y="353"/>
                </a:lnTo>
                <a:lnTo>
                  <a:pt x="118" y="158"/>
                </a:lnTo>
                <a:lnTo>
                  <a:pt x="115" y="156"/>
                </a:lnTo>
                <a:lnTo>
                  <a:pt x="114" y="155"/>
                </a:lnTo>
                <a:lnTo>
                  <a:pt x="113" y="153"/>
                </a:lnTo>
                <a:lnTo>
                  <a:pt x="112" y="150"/>
                </a:lnTo>
                <a:lnTo>
                  <a:pt x="113" y="147"/>
                </a:lnTo>
                <a:lnTo>
                  <a:pt x="117" y="146"/>
                </a:lnTo>
                <a:lnTo>
                  <a:pt x="119" y="145"/>
                </a:lnTo>
                <a:lnTo>
                  <a:pt x="148" y="35"/>
                </a:lnTo>
                <a:lnTo>
                  <a:pt x="26" y="0"/>
                </a:lnTo>
                <a:lnTo>
                  <a:pt x="25" y="4"/>
                </a:lnTo>
                <a:lnTo>
                  <a:pt x="23" y="5"/>
                </a:lnTo>
                <a:lnTo>
                  <a:pt x="23" y="9"/>
                </a:lnTo>
                <a:lnTo>
                  <a:pt x="23" y="12"/>
                </a:lnTo>
                <a:lnTo>
                  <a:pt x="23" y="21"/>
                </a:lnTo>
                <a:lnTo>
                  <a:pt x="22" y="25"/>
                </a:lnTo>
                <a:lnTo>
                  <a:pt x="19" y="30"/>
                </a:lnTo>
                <a:lnTo>
                  <a:pt x="17" y="33"/>
                </a:lnTo>
                <a:lnTo>
                  <a:pt x="17" y="34"/>
                </a:lnTo>
                <a:lnTo>
                  <a:pt x="17" y="40"/>
                </a:lnTo>
                <a:lnTo>
                  <a:pt x="13" y="45"/>
                </a:lnTo>
                <a:lnTo>
                  <a:pt x="7" y="50"/>
                </a:lnTo>
                <a:lnTo>
                  <a:pt x="2" y="55"/>
                </a:lnTo>
                <a:lnTo>
                  <a:pt x="1" y="57"/>
                </a:lnTo>
                <a:lnTo>
                  <a:pt x="0" y="62"/>
                </a:lnTo>
                <a:lnTo>
                  <a:pt x="0" y="66"/>
                </a:lnTo>
                <a:lnTo>
                  <a:pt x="1" y="71"/>
                </a:lnTo>
                <a:lnTo>
                  <a:pt x="3" y="75"/>
                </a:lnTo>
                <a:lnTo>
                  <a:pt x="7" y="81"/>
                </a:lnTo>
                <a:lnTo>
                  <a:pt x="8" y="85"/>
                </a:lnTo>
                <a:lnTo>
                  <a:pt x="9" y="90"/>
                </a:lnTo>
                <a:lnTo>
                  <a:pt x="9" y="98"/>
                </a:lnTo>
                <a:lnTo>
                  <a:pt x="6" y="104"/>
                </a:lnTo>
                <a:lnTo>
                  <a:pt x="5" y="110"/>
                </a:lnTo>
                <a:lnTo>
                  <a:pt x="5" y="117"/>
                </a:lnTo>
                <a:lnTo>
                  <a:pt x="4" y="120"/>
                </a:lnTo>
                <a:lnTo>
                  <a:pt x="2" y="122"/>
                </a:lnTo>
                <a:lnTo>
                  <a:pt x="3" y="126"/>
                </a:lnTo>
                <a:lnTo>
                  <a:pt x="7" y="133"/>
                </a:lnTo>
                <a:lnTo>
                  <a:pt x="11" y="145"/>
                </a:lnTo>
                <a:lnTo>
                  <a:pt x="15" y="153"/>
                </a:lnTo>
                <a:lnTo>
                  <a:pt x="17" y="156"/>
                </a:lnTo>
                <a:lnTo>
                  <a:pt x="17" y="161"/>
                </a:lnTo>
                <a:lnTo>
                  <a:pt x="16" y="164"/>
                </a:lnTo>
                <a:lnTo>
                  <a:pt x="14" y="166"/>
                </a:lnTo>
                <a:lnTo>
                  <a:pt x="14" y="169"/>
                </a:lnTo>
                <a:lnTo>
                  <a:pt x="18" y="169"/>
                </a:lnTo>
                <a:lnTo>
                  <a:pt x="20" y="172"/>
                </a:lnTo>
                <a:lnTo>
                  <a:pt x="23" y="176"/>
                </a:lnTo>
                <a:lnTo>
                  <a:pt x="24" y="178"/>
                </a:lnTo>
                <a:lnTo>
                  <a:pt x="27" y="179"/>
                </a:lnTo>
                <a:lnTo>
                  <a:pt x="29" y="175"/>
                </a:lnTo>
                <a:lnTo>
                  <a:pt x="29" y="170"/>
                </a:lnTo>
                <a:lnTo>
                  <a:pt x="34" y="169"/>
                </a:lnTo>
                <a:lnTo>
                  <a:pt x="37" y="172"/>
                </a:lnTo>
                <a:lnTo>
                  <a:pt x="44" y="172"/>
                </a:lnTo>
                <a:lnTo>
                  <a:pt x="48" y="176"/>
                </a:lnTo>
                <a:lnTo>
                  <a:pt x="51" y="177"/>
                </a:lnTo>
                <a:lnTo>
                  <a:pt x="53" y="178"/>
                </a:lnTo>
                <a:lnTo>
                  <a:pt x="51" y="180"/>
                </a:lnTo>
                <a:lnTo>
                  <a:pt x="49" y="179"/>
                </a:lnTo>
                <a:lnTo>
                  <a:pt x="45" y="177"/>
                </a:lnTo>
                <a:lnTo>
                  <a:pt x="44" y="177"/>
                </a:lnTo>
                <a:lnTo>
                  <a:pt x="40" y="176"/>
                </a:lnTo>
                <a:lnTo>
                  <a:pt x="38" y="175"/>
                </a:lnTo>
                <a:lnTo>
                  <a:pt x="35" y="174"/>
                </a:lnTo>
                <a:lnTo>
                  <a:pt x="33" y="175"/>
                </a:lnTo>
                <a:lnTo>
                  <a:pt x="33" y="177"/>
                </a:lnTo>
                <a:lnTo>
                  <a:pt x="33" y="184"/>
                </a:lnTo>
                <a:lnTo>
                  <a:pt x="35" y="187"/>
                </a:lnTo>
                <a:lnTo>
                  <a:pt x="34" y="194"/>
                </a:lnTo>
                <a:lnTo>
                  <a:pt x="33" y="194"/>
                </a:lnTo>
                <a:lnTo>
                  <a:pt x="30" y="192"/>
                </a:lnTo>
                <a:lnTo>
                  <a:pt x="29" y="190"/>
                </a:lnTo>
                <a:lnTo>
                  <a:pt x="29" y="186"/>
                </a:lnTo>
                <a:lnTo>
                  <a:pt x="29" y="185"/>
                </a:lnTo>
                <a:lnTo>
                  <a:pt x="28" y="184"/>
                </a:lnTo>
                <a:lnTo>
                  <a:pt x="25" y="183"/>
                </a:lnTo>
                <a:lnTo>
                  <a:pt x="24" y="187"/>
                </a:lnTo>
                <a:lnTo>
                  <a:pt x="23" y="189"/>
                </a:lnTo>
                <a:lnTo>
                  <a:pt x="23" y="195"/>
                </a:lnTo>
                <a:lnTo>
                  <a:pt x="23" y="204"/>
                </a:lnTo>
                <a:lnTo>
                  <a:pt x="23" y="209"/>
                </a:lnTo>
                <a:lnTo>
                  <a:pt x="26" y="214"/>
                </a:lnTo>
                <a:lnTo>
                  <a:pt x="30" y="217"/>
                </a:lnTo>
                <a:lnTo>
                  <a:pt x="34" y="220"/>
                </a:lnTo>
                <a:lnTo>
                  <a:pt x="35" y="225"/>
                </a:lnTo>
                <a:lnTo>
                  <a:pt x="35" y="229"/>
                </a:lnTo>
                <a:lnTo>
                  <a:pt x="34" y="233"/>
                </a:lnTo>
                <a:lnTo>
                  <a:pt x="31" y="234"/>
                </a:lnTo>
                <a:lnTo>
                  <a:pt x="28" y="234"/>
                </a:lnTo>
                <a:lnTo>
                  <a:pt x="28" y="244"/>
                </a:lnTo>
                <a:lnTo>
                  <a:pt x="29" y="247"/>
                </a:lnTo>
                <a:lnTo>
                  <a:pt x="34" y="255"/>
                </a:lnTo>
                <a:lnTo>
                  <a:pt x="35" y="261"/>
                </a:lnTo>
                <a:lnTo>
                  <a:pt x="40" y="268"/>
                </a:lnTo>
                <a:lnTo>
                  <a:pt x="42" y="275"/>
                </a:lnTo>
                <a:lnTo>
                  <a:pt x="45" y="280"/>
                </a:lnTo>
                <a:lnTo>
                  <a:pt x="48" y="287"/>
                </a:lnTo>
                <a:lnTo>
                  <a:pt x="50" y="288"/>
                </a:lnTo>
                <a:lnTo>
                  <a:pt x="50" y="293"/>
                </a:lnTo>
                <a:lnTo>
                  <a:pt x="50" y="296"/>
                </a:lnTo>
                <a:lnTo>
                  <a:pt x="50" y="298"/>
                </a:lnTo>
                <a:lnTo>
                  <a:pt x="52" y="300"/>
                </a:lnTo>
                <a:lnTo>
                  <a:pt x="53" y="303"/>
                </a:lnTo>
                <a:lnTo>
                  <a:pt x="53" y="307"/>
                </a:lnTo>
                <a:lnTo>
                  <a:pt x="52" y="316"/>
                </a:lnTo>
                <a:lnTo>
                  <a:pt x="51" y="322"/>
                </a:lnTo>
                <a:lnTo>
                  <a:pt x="50" y="327"/>
                </a:lnTo>
                <a:lnTo>
                  <a:pt x="59" y="332"/>
                </a:lnTo>
                <a:lnTo>
                  <a:pt x="67" y="335"/>
                </a:lnTo>
                <a:lnTo>
                  <a:pt x="73" y="339"/>
                </a:lnTo>
                <a:lnTo>
                  <a:pt x="82" y="342"/>
                </a:lnTo>
                <a:lnTo>
                  <a:pt x="85" y="345"/>
                </a:lnTo>
                <a:lnTo>
                  <a:pt x="91" y="355"/>
                </a:lnTo>
                <a:lnTo>
                  <a:pt x="99" y="362"/>
                </a:lnTo>
                <a:lnTo>
                  <a:pt x="111" y="365"/>
                </a:lnTo>
                <a:lnTo>
                  <a:pt x="112" y="374"/>
                </a:lnTo>
                <a:lnTo>
                  <a:pt x="114" y="378"/>
                </a:lnTo>
                <a:lnTo>
                  <a:pt x="121" y="380"/>
                </a:lnTo>
                <a:lnTo>
                  <a:pt x="128" y="388"/>
                </a:lnTo>
                <a:lnTo>
                  <a:pt x="136" y="400"/>
                </a:lnTo>
                <a:lnTo>
                  <a:pt x="140" y="405"/>
                </a:lnTo>
                <a:lnTo>
                  <a:pt x="143" y="414"/>
                </a:lnTo>
                <a:lnTo>
                  <a:pt x="140" y="422"/>
                </a:lnTo>
                <a:lnTo>
                  <a:pt x="140" y="427"/>
                </a:lnTo>
                <a:lnTo>
                  <a:pt x="143" y="434"/>
                </a:lnTo>
                <a:lnTo>
                  <a:pt x="147" y="435"/>
                </a:lnTo>
                <a:lnTo>
                  <a:pt x="225" y="445"/>
                </a:lnTo>
                <a:lnTo>
                  <a:pt x="226" y="444"/>
                </a:lnTo>
                <a:lnTo>
                  <a:pt x="233" y="441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61" name="Freeform 10">
            <a:extLst>
              <a:ext uri="{FF2B5EF4-FFF2-40B4-BE49-F238E27FC236}">
                <a16:creationId xmlns:a16="http://schemas.microsoft.com/office/drawing/2014/main" id="{1C03B80A-CC1A-F24C-9A4E-3C78D5814FD5}"/>
              </a:ext>
            </a:extLst>
          </p:cNvPr>
          <p:cNvSpPr>
            <a:spLocks/>
          </p:cNvSpPr>
          <p:nvPr/>
        </p:nvSpPr>
        <p:spPr bwMode="auto">
          <a:xfrm>
            <a:off x="5951023" y="8188328"/>
            <a:ext cx="1649078" cy="886393"/>
          </a:xfrm>
          <a:custGeom>
            <a:avLst/>
            <a:gdLst>
              <a:gd name="T0" fmla="*/ 0 w 332"/>
              <a:gd name="T1" fmla="*/ 25 h 178"/>
              <a:gd name="T2" fmla="*/ 0 w 332"/>
              <a:gd name="T3" fmla="*/ 28 h 178"/>
              <a:gd name="T4" fmla="*/ 0 w 332"/>
              <a:gd name="T5" fmla="*/ 25 h 178"/>
              <a:gd name="T6" fmla="*/ 118 w 332"/>
              <a:gd name="T7" fmla="*/ 32 h 178"/>
              <a:gd name="T8" fmla="*/ 113 w 332"/>
              <a:gd name="T9" fmla="*/ 123 h 178"/>
              <a:gd name="T10" fmla="*/ 121 w 332"/>
              <a:gd name="T11" fmla="*/ 131 h 178"/>
              <a:gd name="T12" fmla="*/ 124 w 332"/>
              <a:gd name="T13" fmla="*/ 134 h 178"/>
              <a:gd name="T14" fmla="*/ 127 w 332"/>
              <a:gd name="T15" fmla="*/ 134 h 178"/>
              <a:gd name="T16" fmla="*/ 131 w 332"/>
              <a:gd name="T17" fmla="*/ 133 h 178"/>
              <a:gd name="T18" fmla="*/ 134 w 332"/>
              <a:gd name="T19" fmla="*/ 134 h 178"/>
              <a:gd name="T20" fmla="*/ 137 w 332"/>
              <a:gd name="T21" fmla="*/ 133 h 178"/>
              <a:gd name="T22" fmla="*/ 141 w 332"/>
              <a:gd name="T23" fmla="*/ 135 h 178"/>
              <a:gd name="T24" fmla="*/ 144 w 332"/>
              <a:gd name="T25" fmla="*/ 144 h 178"/>
              <a:gd name="T26" fmla="*/ 153 w 332"/>
              <a:gd name="T27" fmla="*/ 144 h 178"/>
              <a:gd name="T28" fmla="*/ 160 w 332"/>
              <a:gd name="T29" fmla="*/ 148 h 178"/>
              <a:gd name="T30" fmla="*/ 166 w 332"/>
              <a:gd name="T31" fmla="*/ 147 h 178"/>
              <a:gd name="T32" fmla="*/ 167 w 332"/>
              <a:gd name="T33" fmla="*/ 147 h 178"/>
              <a:gd name="T34" fmla="*/ 171 w 332"/>
              <a:gd name="T35" fmla="*/ 151 h 178"/>
              <a:gd name="T36" fmla="*/ 175 w 332"/>
              <a:gd name="T37" fmla="*/ 148 h 178"/>
              <a:gd name="T38" fmla="*/ 184 w 332"/>
              <a:gd name="T39" fmla="*/ 149 h 178"/>
              <a:gd name="T40" fmla="*/ 188 w 332"/>
              <a:gd name="T41" fmla="*/ 156 h 178"/>
              <a:gd name="T42" fmla="*/ 191 w 332"/>
              <a:gd name="T43" fmla="*/ 156 h 178"/>
              <a:gd name="T44" fmla="*/ 192 w 332"/>
              <a:gd name="T45" fmla="*/ 162 h 178"/>
              <a:gd name="T46" fmla="*/ 196 w 332"/>
              <a:gd name="T47" fmla="*/ 163 h 178"/>
              <a:gd name="T48" fmla="*/ 200 w 332"/>
              <a:gd name="T49" fmla="*/ 160 h 178"/>
              <a:gd name="T50" fmla="*/ 202 w 332"/>
              <a:gd name="T51" fmla="*/ 157 h 178"/>
              <a:gd name="T52" fmla="*/ 204 w 332"/>
              <a:gd name="T53" fmla="*/ 157 h 178"/>
              <a:gd name="T54" fmla="*/ 211 w 332"/>
              <a:gd name="T55" fmla="*/ 162 h 178"/>
              <a:gd name="T56" fmla="*/ 213 w 332"/>
              <a:gd name="T57" fmla="*/ 166 h 178"/>
              <a:gd name="T58" fmla="*/ 220 w 332"/>
              <a:gd name="T59" fmla="*/ 162 h 178"/>
              <a:gd name="T60" fmla="*/ 222 w 332"/>
              <a:gd name="T61" fmla="*/ 164 h 178"/>
              <a:gd name="T62" fmla="*/ 223 w 332"/>
              <a:gd name="T63" fmla="*/ 170 h 178"/>
              <a:gd name="T64" fmla="*/ 225 w 332"/>
              <a:gd name="T65" fmla="*/ 169 h 178"/>
              <a:gd name="T66" fmla="*/ 228 w 332"/>
              <a:gd name="T67" fmla="*/ 164 h 178"/>
              <a:gd name="T68" fmla="*/ 233 w 332"/>
              <a:gd name="T69" fmla="*/ 163 h 178"/>
              <a:gd name="T70" fmla="*/ 239 w 332"/>
              <a:gd name="T71" fmla="*/ 166 h 178"/>
              <a:gd name="T72" fmla="*/ 248 w 332"/>
              <a:gd name="T73" fmla="*/ 165 h 178"/>
              <a:gd name="T74" fmla="*/ 252 w 332"/>
              <a:gd name="T75" fmla="*/ 169 h 178"/>
              <a:gd name="T76" fmla="*/ 254 w 332"/>
              <a:gd name="T77" fmla="*/ 172 h 178"/>
              <a:gd name="T78" fmla="*/ 259 w 332"/>
              <a:gd name="T79" fmla="*/ 171 h 178"/>
              <a:gd name="T80" fmla="*/ 264 w 332"/>
              <a:gd name="T81" fmla="*/ 167 h 178"/>
              <a:gd name="T82" fmla="*/ 267 w 332"/>
              <a:gd name="T83" fmla="*/ 164 h 178"/>
              <a:gd name="T84" fmla="*/ 271 w 332"/>
              <a:gd name="T85" fmla="*/ 164 h 178"/>
              <a:gd name="T86" fmla="*/ 275 w 332"/>
              <a:gd name="T87" fmla="*/ 166 h 178"/>
              <a:gd name="T88" fmla="*/ 278 w 332"/>
              <a:gd name="T89" fmla="*/ 165 h 178"/>
              <a:gd name="T90" fmla="*/ 282 w 332"/>
              <a:gd name="T91" fmla="*/ 162 h 178"/>
              <a:gd name="T92" fmla="*/ 288 w 332"/>
              <a:gd name="T93" fmla="*/ 163 h 178"/>
              <a:gd name="T94" fmla="*/ 291 w 332"/>
              <a:gd name="T95" fmla="*/ 164 h 178"/>
              <a:gd name="T96" fmla="*/ 300 w 332"/>
              <a:gd name="T97" fmla="*/ 161 h 178"/>
              <a:gd name="T98" fmla="*/ 306 w 332"/>
              <a:gd name="T99" fmla="*/ 163 h 178"/>
              <a:gd name="T100" fmla="*/ 311 w 332"/>
              <a:gd name="T101" fmla="*/ 168 h 178"/>
              <a:gd name="T102" fmla="*/ 318 w 332"/>
              <a:gd name="T103" fmla="*/ 173 h 178"/>
              <a:gd name="T104" fmla="*/ 324 w 332"/>
              <a:gd name="T105" fmla="*/ 173 h 178"/>
              <a:gd name="T106" fmla="*/ 328 w 332"/>
              <a:gd name="T107" fmla="*/ 176 h 178"/>
              <a:gd name="T108" fmla="*/ 331 w 332"/>
              <a:gd name="T109" fmla="*/ 178 h 178"/>
              <a:gd name="T110" fmla="*/ 332 w 332"/>
              <a:gd name="T111" fmla="*/ 88 h 178"/>
              <a:gd name="T112" fmla="*/ 324 w 332"/>
              <a:gd name="T113" fmla="*/ 37 h 178"/>
              <a:gd name="T114" fmla="*/ 324 w 332"/>
              <a:gd name="T115" fmla="*/ 12 h 178"/>
              <a:gd name="T116" fmla="*/ 175 w 332"/>
              <a:gd name="T117" fmla="*/ 9 h 178"/>
              <a:gd name="T118" fmla="*/ 4 w 332"/>
              <a:gd name="T119" fmla="*/ 0 h 178"/>
              <a:gd name="T120" fmla="*/ 3 w 332"/>
              <a:gd name="T121" fmla="*/ 25 h 178"/>
              <a:gd name="T122" fmla="*/ 0 w 332"/>
              <a:gd name="T123" fmla="*/ 25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2" h="178">
                <a:moveTo>
                  <a:pt x="0" y="25"/>
                </a:moveTo>
                <a:cubicBezTo>
                  <a:pt x="0" y="28"/>
                  <a:pt x="0" y="28"/>
                  <a:pt x="0" y="28"/>
                </a:cubicBezTo>
                <a:cubicBezTo>
                  <a:pt x="0" y="25"/>
                  <a:pt x="0" y="25"/>
                  <a:pt x="0" y="25"/>
                </a:cubicBezTo>
                <a:cubicBezTo>
                  <a:pt x="118" y="32"/>
                  <a:pt x="118" y="32"/>
                  <a:pt x="118" y="32"/>
                </a:cubicBezTo>
                <a:cubicBezTo>
                  <a:pt x="113" y="123"/>
                  <a:pt x="113" y="123"/>
                  <a:pt x="113" y="123"/>
                </a:cubicBezTo>
                <a:cubicBezTo>
                  <a:pt x="121" y="131"/>
                  <a:pt x="121" y="131"/>
                  <a:pt x="121" y="131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7" y="134"/>
                  <a:pt x="127" y="134"/>
                  <a:pt x="127" y="134"/>
                </a:cubicBezTo>
                <a:cubicBezTo>
                  <a:pt x="131" y="133"/>
                  <a:pt x="131" y="133"/>
                  <a:pt x="131" y="133"/>
                </a:cubicBezTo>
                <a:cubicBezTo>
                  <a:pt x="134" y="134"/>
                  <a:pt x="134" y="134"/>
                  <a:pt x="134" y="134"/>
                </a:cubicBezTo>
                <a:cubicBezTo>
                  <a:pt x="137" y="133"/>
                  <a:pt x="137" y="133"/>
                  <a:pt x="137" y="133"/>
                </a:cubicBezTo>
                <a:cubicBezTo>
                  <a:pt x="141" y="135"/>
                  <a:pt x="141" y="135"/>
                  <a:pt x="141" y="135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53" y="144"/>
                  <a:pt x="153" y="144"/>
                  <a:pt x="153" y="144"/>
                </a:cubicBezTo>
                <a:cubicBezTo>
                  <a:pt x="160" y="148"/>
                  <a:pt x="160" y="148"/>
                  <a:pt x="160" y="148"/>
                </a:cubicBezTo>
                <a:cubicBezTo>
                  <a:pt x="166" y="147"/>
                  <a:pt x="166" y="147"/>
                  <a:pt x="166" y="147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71" y="151"/>
                  <a:pt x="171" y="151"/>
                  <a:pt x="171" y="151"/>
                </a:cubicBezTo>
                <a:cubicBezTo>
                  <a:pt x="175" y="148"/>
                  <a:pt x="175" y="148"/>
                  <a:pt x="175" y="148"/>
                </a:cubicBezTo>
                <a:cubicBezTo>
                  <a:pt x="184" y="149"/>
                  <a:pt x="184" y="149"/>
                  <a:pt x="184" y="149"/>
                </a:cubicBezTo>
                <a:cubicBezTo>
                  <a:pt x="188" y="156"/>
                  <a:pt x="188" y="156"/>
                  <a:pt x="188" y="156"/>
                </a:cubicBezTo>
                <a:cubicBezTo>
                  <a:pt x="191" y="156"/>
                  <a:pt x="191" y="156"/>
                  <a:pt x="191" y="156"/>
                </a:cubicBezTo>
                <a:cubicBezTo>
                  <a:pt x="192" y="162"/>
                  <a:pt x="192" y="162"/>
                  <a:pt x="192" y="162"/>
                </a:cubicBezTo>
                <a:cubicBezTo>
                  <a:pt x="196" y="163"/>
                  <a:pt x="196" y="163"/>
                  <a:pt x="196" y="163"/>
                </a:cubicBezTo>
                <a:cubicBezTo>
                  <a:pt x="200" y="160"/>
                  <a:pt x="200" y="160"/>
                  <a:pt x="200" y="160"/>
                </a:cubicBezTo>
                <a:cubicBezTo>
                  <a:pt x="202" y="157"/>
                  <a:pt x="202" y="157"/>
                  <a:pt x="202" y="157"/>
                </a:cubicBezTo>
                <a:cubicBezTo>
                  <a:pt x="204" y="157"/>
                  <a:pt x="204" y="157"/>
                  <a:pt x="204" y="157"/>
                </a:cubicBezTo>
                <a:cubicBezTo>
                  <a:pt x="211" y="162"/>
                  <a:pt x="211" y="162"/>
                  <a:pt x="211" y="162"/>
                </a:cubicBezTo>
                <a:cubicBezTo>
                  <a:pt x="213" y="166"/>
                  <a:pt x="213" y="166"/>
                  <a:pt x="213" y="166"/>
                </a:cubicBezTo>
                <a:cubicBezTo>
                  <a:pt x="220" y="162"/>
                  <a:pt x="220" y="162"/>
                  <a:pt x="220" y="162"/>
                </a:cubicBezTo>
                <a:cubicBezTo>
                  <a:pt x="222" y="164"/>
                  <a:pt x="222" y="164"/>
                  <a:pt x="222" y="164"/>
                </a:cubicBezTo>
                <a:cubicBezTo>
                  <a:pt x="223" y="170"/>
                  <a:pt x="223" y="170"/>
                  <a:pt x="223" y="170"/>
                </a:cubicBezTo>
                <a:cubicBezTo>
                  <a:pt x="225" y="169"/>
                  <a:pt x="225" y="169"/>
                  <a:pt x="225" y="169"/>
                </a:cubicBezTo>
                <a:cubicBezTo>
                  <a:pt x="228" y="164"/>
                  <a:pt x="228" y="164"/>
                  <a:pt x="228" y="164"/>
                </a:cubicBezTo>
                <a:cubicBezTo>
                  <a:pt x="233" y="163"/>
                  <a:pt x="233" y="163"/>
                  <a:pt x="233" y="163"/>
                </a:cubicBezTo>
                <a:cubicBezTo>
                  <a:pt x="239" y="166"/>
                  <a:pt x="239" y="166"/>
                  <a:pt x="239" y="166"/>
                </a:cubicBezTo>
                <a:cubicBezTo>
                  <a:pt x="248" y="165"/>
                  <a:pt x="248" y="165"/>
                  <a:pt x="248" y="165"/>
                </a:cubicBezTo>
                <a:cubicBezTo>
                  <a:pt x="252" y="169"/>
                  <a:pt x="252" y="169"/>
                  <a:pt x="252" y="169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9" y="171"/>
                  <a:pt x="259" y="171"/>
                  <a:pt x="259" y="171"/>
                </a:cubicBezTo>
                <a:cubicBezTo>
                  <a:pt x="264" y="167"/>
                  <a:pt x="264" y="167"/>
                  <a:pt x="264" y="167"/>
                </a:cubicBezTo>
                <a:cubicBezTo>
                  <a:pt x="267" y="164"/>
                  <a:pt x="267" y="164"/>
                  <a:pt x="267" y="164"/>
                </a:cubicBezTo>
                <a:cubicBezTo>
                  <a:pt x="271" y="164"/>
                  <a:pt x="271" y="164"/>
                  <a:pt x="271" y="164"/>
                </a:cubicBezTo>
                <a:cubicBezTo>
                  <a:pt x="275" y="166"/>
                  <a:pt x="275" y="166"/>
                  <a:pt x="275" y="166"/>
                </a:cubicBezTo>
                <a:cubicBezTo>
                  <a:pt x="278" y="165"/>
                  <a:pt x="278" y="165"/>
                  <a:pt x="278" y="165"/>
                </a:cubicBezTo>
                <a:cubicBezTo>
                  <a:pt x="282" y="162"/>
                  <a:pt x="282" y="162"/>
                  <a:pt x="282" y="162"/>
                </a:cubicBezTo>
                <a:cubicBezTo>
                  <a:pt x="288" y="163"/>
                  <a:pt x="288" y="163"/>
                  <a:pt x="288" y="163"/>
                </a:cubicBezTo>
                <a:cubicBezTo>
                  <a:pt x="291" y="164"/>
                  <a:pt x="291" y="164"/>
                  <a:pt x="291" y="164"/>
                </a:cubicBezTo>
                <a:cubicBezTo>
                  <a:pt x="300" y="161"/>
                  <a:pt x="300" y="161"/>
                  <a:pt x="300" y="161"/>
                </a:cubicBezTo>
                <a:cubicBezTo>
                  <a:pt x="306" y="163"/>
                  <a:pt x="306" y="163"/>
                  <a:pt x="306" y="163"/>
                </a:cubicBezTo>
                <a:cubicBezTo>
                  <a:pt x="311" y="168"/>
                  <a:pt x="311" y="168"/>
                  <a:pt x="311" y="168"/>
                </a:cubicBezTo>
                <a:cubicBezTo>
                  <a:pt x="318" y="173"/>
                  <a:pt x="318" y="173"/>
                  <a:pt x="318" y="173"/>
                </a:cubicBezTo>
                <a:cubicBezTo>
                  <a:pt x="324" y="173"/>
                  <a:pt x="324" y="173"/>
                  <a:pt x="324" y="173"/>
                </a:cubicBezTo>
                <a:cubicBezTo>
                  <a:pt x="328" y="176"/>
                  <a:pt x="328" y="176"/>
                  <a:pt x="328" y="176"/>
                </a:cubicBezTo>
                <a:cubicBezTo>
                  <a:pt x="331" y="178"/>
                  <a:pt x="331" y="178"/>
                  <a:pt x="331" y="178"/>
                </a:cubicBezTo>
                <a:cubicBezTo>
                  <a:pt x="332" y="88"/>
                  <a:pt x="332" y="88"/>
                  <a:pt x="332" y="88"/>
                </a:cubicBezTo>
                <a:cubicBezTo>
                  <a:pt x="324" y="37"/>
                  <a:pt x="324" y="37"/>
                  <a:pt x="324" y="37"/>
                </a:cubicBezTo>
                <a:cubicBezTo>
                  <a:pt x="324" y="12"/>
                  <a:pt x="324" y="12"/>
                  <a:pt x="324" y="12"/>
                </a:cubicBezTo>
                <a:cubicBezTo>
                  <a:pt x="324" y="12"/>
                  <a:pt x="211" y="10"/>
                  <a:pt x="175" y="9"/>
                </a:cubicBezTo>
                <a:cubicBezTo>
                  <a:pt x="131" y="7"/>
                  <a:pt x="4" y="0"/>
                  <a:pt x="4" y="0"/>
                </a:cubicBezTo>
                <a:cubicBezTo>
                  <a:pt x="3" y="25"/>
                  <a:pt x="3" y="25"/>
                  <a:pt x="3" y="25"/>
                </a:cubicBezTo>
                <a:lnTo>
                  <a:pt x="0" y="25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62" name="Freeform 11">
            <a:extLst>
              <a:ext uri="{FF2B5EF4-FFF2-40B4-BE49-F238E27FC236}">
                <a16:creationId xmlns:a16="http://schemas.microsoft.com/office/drawing/2014/main" id="{F26D0614-7CB8-A14F-864C-0892A793098D}"/>
              </a:ext>
            </a:extLst>
          </p:cNvPr>
          <p:cNvSpPr>
            <a:spLocks/>
          </p:cNvSpPr>
          <p:nvPr/>
        </p:nvSpPr>
        <p:spPr bwMode="auto">
          <a:xfrm>
            <a:off x="6162293" y="7472173"/>
            <a:ext cx="1396728" cy="774859"/>
          </a:xfrm>
          <a:custGeom>
            <a:avLst/>
            <a:gdLst>
              <a:gd name="T0" fmla="*/ 282 w 282"/>
              <a:gd name="T1" fmla="*/ 156 h 156"/>
              <a:gd name="T2" fmla="*/ 282 w 282"/>
              <a:gd name="T3" fmla="*/ 52 h 156"/>
              <a:gd name="T4" fmla="*/ 276 w 282"/>
              <a:gd name="T5" fmla="*/ 49 h 156"/>
              <a:gd name="T6" fmla="*/ 273 w 282"/>
              <a:gd name="T7" fmla="*/ 47 h 156"/>
              <a:gd name="T8" fmla="*/ 271 w 282"/>
              <a:gd name="T9" fmla="*/ 41 h 156"/>
              <a:gd name="T10" fmla="*/ 265 w 282"/>
              <a:gd name="T11" fmla="*/ 35 h 156"/>
              <a:gd name="T12" fmla="*/ 268 w 282"/>
              <a:gd name="T13" fmla="*/ 30 h 156"/>
              <a:gd name="T14" fmla="*/ 271 w 282"/>
              <a:gd name="T15" fmla="*/ 24 h 156"/>
              <a:gd name="T16" fmla="*/ 271 w 282"/>
              <a:gd name="T17" fmla="*/ 19 h 156"/>
              <a:gd name="T18" fmla="*/ 269 w 282"/>
              <a:gd name="T19" fmla="*/ 19 h 156"/>
              <a:gd name="T20" fmla="*/ 260 w 282"/>
              <a:gd name="T21" fmla="*/ 19 h 156"/>
              <a:gd name="T22" fmla="*/ 258 w 282"/>
              <a:gd name="T23" fmla="*/ 15 h 156"/>
              <a:gd name="T24" fmla="*/ 254 w 282"/>
              <a:gd name="T25" fmla="*/ 9 h 156"/>
              <a:gd name="T26" fmla="*/ 165 w 282"/>
              <a:gd name="T27" fmla="*/ 6 h 156"/>
              <a:gd name="T28" fmla="*/ 10 w 282"/>
              <a:gd name="T29" fmla="*/ 0 h 156"/>
              <a:gd name="T30" fmla="*/ 0 w 282"/>
              <a:gd name="T31" fmla="*/ 146 h 156"/>
              <a:gd name="T32" fmla="*/ 133 w 282"/>
              <a:gd name="T33" fmla="*/ 153 h 156"/>
              <a:gd name="T34" fmla="*/ 282 w 282"/>
              <a:gd name="T35" fmla="*/ 15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2" h="156">
                <a:moveTo>
                  <a:pt x="282" y="156"/>
                </a:moveTo>
                <a:cubicBezTo>
                  <a:pt x="282" y="52"/>
                  <a:pt x="282" y="52"/>
                  <a:pt x="282" y="52"/>
                </a:cubicBezTo>
                <a:cubicBezTo>
                  <a:pt x="276" y="49"/>
                  <a:pt x="276" y="49"/>
                  <a:pt x="276" y="49"/>
                </a:cubicBezTo>
                <a:cubicBezTo>
                  <a:pt x="273" y="47"/>
                  <a:pt x="273" y="47"/>
                  <a:pt x="273" y="47"/>
                </a:cubicBezTo>
                <a:cubicBezTo>
                  <a:pt x="271" y="41"/>
                  <a:pt x="271" y="41"/>
                  <a:pt x="271" y="41"/>
                </a:cubicBezTo>
                <a:cubicBezTo>
                  <a:pt x="265" y="35"/>
                  <a:pt x="265" y="35"/>
                  <a:pt x="265" y="35"/>
                </a:cubicBezTo>
                <a:cubicBezTo>
                  <a:pt x="268" y="30"/>
                  <a:pt x="268" y="30"/>
                  <a:pt x="268" y="30"/>
                </a:cubicBezTo>
                <a:cubicBezTo>
                  <a:pt x="271" y="24"/>
                  <a:pt x="271" y="24"/>
                  <a:pt x="271" y="24"/>
                </a:cubicBezTo>
                <a:cubicBezTo>
                  <a:pt x="271" y="19"/>
                  <a:pt x="271" y="19"/>
                  <a:pt x="271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0" y="19"/>
                  <a:pt x="260" y="19"/>
                  <a:pt x="260" y="19"/>
                </a:cubicBezTo>
                <a:cubicBezTo>
                  <a:pt x="258" y="15"/>
                  <a:pt x="258" y="15"/>
                  <a:pt x="258" y="15"/>
                </a:cubicBezTo>
                <a:cubicBezTo>
                  <a:pt x="254" y="9"/>
                  <a:pt x="254" y="9"/>
                  <a:pt x="254" y="9"/>
                </a:cubicBezTo>
                <a:cubicBezTo>
                  <a:pt x="254" y="9"/>
                  <a:pt x="187" y="7"/>
                  <a:pt x="165" y="6"/>
                </a:cubicBezTo>
                <a:cubicBezTo>
                  <a:pt x="126" y="5"/>
                  <a:pt x="10" y="0"/>
                  <a:pt x="10" y="0"/>
                </a:cubicBezTo>
                <a:cubicBezTo>
                  <a:pt x="0" y="146"/>
                  <a:pt x="0" y="146"/>
                  <a:pt x="0" y="146"/>
                </a:cubicBezTo>
                <a:cubicBezTo>
                  <a:pt x="41" y="148"/>
                  <a:pt x="104" y="151"/>
                  <a:pt x="133" y="153"/>
                </a:cubicBezTo>
                <a:cubicBezTo>
                  <a:pt x="169" y="154"/>
                  <a:pt x="282" y="156"/>
                  <a:pt x="282" y="156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63" name="Freeform 12">
            <a:extLst>
              <a:ext uri="{FF2B5EF4-FFF2-40B4-BE49-F238E27FC236}">
                <a16:creationId xmlns:a16="http://schemas.microsoft.com/office/drawing/2014/main" id="{7D23BA65-3D25-7A40-949B-6DF0AFA38551}"/>
              </a:ext>
            </a:extLst>
          </p:cNvPr>
          <p:cNvSpPr>
            <a:spLocks/>
          </p:cNvSpPr>
          <p:nvPr/>
        </p:nvSpPr>
        <p:spPr bwMode="auto">
          <a:xfrm>
            <a:off x="5868863" y="6732536"/>
            <a:ext cx="1555181" cy="786599"/>
          </a:xfrm>
          <a:custGeom>
            <a:avLst/>
            <a:gdLst>
              <a:gd name="T0" fmla="*/ 313 w 313"/>
              <a:gd name="T1" fmla="*/ 158 h 158"/>
              <a:gd name="T2" fmla="*/ 313 w 313"/>
              <a:gd name="T3" fmla="*/ 158 h 158"/>
              <a:gd name="T4" fmla="*/ 313 w 313"/>
              <a:gd name="T5" fmla="*/ 158 h 158"/>
              <a:gd name="T6" fmla="*/ 311 w 313"/>
              <a:gd name="T7" fmla="*/ 154 h 158"/>
              <a:gd name="T8" fmla="*/ 310 w 313"/>
              <a:gd name="T9" fmla="*/ 148 h 158"/>
              <a:gd name="T10" fmla="*/ 304 w 313"/>
              <a:gd name="T11" fmla="*/ 146 h 158"/>
              <a:gd name="T12" fmla="*/ 304 w 313"/>
              <a:gd name="T13" fmla="*/ 145 h 158"/>
              <a:gd name="T14" fmla="*/ 302 w 313"/>
              <a:gd name="T15" fmla="*/ 142 h 158"/>
              <a:gd name="T16" fmla="*/ 304 w 313"/>
              <a:gd name="T17" fmla="*/ 140 h 158"/>
              <a:gd name="T18" fmla="*/ 303 w 313"/>
              <a:gd name="T19" fmla="*/ 135 h 158"/>
              <a:gd name="T20" fmla="*/ 300 w 313"/>
              <a:gd name="T21" fmla="*/ 133 h 158"/>
              <a:gd name="T22" fmla="*/ 299 w 313"/>
              <a:gd name="T23" fmla="*/ 130 h 158"/>
              <a:gd name="T24" fmla="*/ 297 w 313"/>
              <a:gd name="T25" fmla="*/ 123 h 158"/>
              <a:gd name="T26" fmla="*/ 297 w 313"/>
              <a:gd name="T27" fmla="*/ 113 h 158"/>
              <a:gd name="T28" fmla="*/ 296 w 313"/>
              <a:gd name="T29" fmla="*/ 111 h 158"/>
              <a:gd name="T30" fmla="*/ 294 w 313"/>
              <a:gd name="T31" fmla="*/ 108 h 158"/>
              <a:gd name="T32" fmla="*/ 295 w 313"/>
              <a:gd name="T33" fmla="*/ 104 h 158"/>
              <a:gd name="T34" fmla="*/ 295 w 313"/>
              <a:gd name="T35" fmla="*/ 94 h 158"/>
              <a:gd name="T36" fmla="*/ 293 w 313"/>
              <a:gd name="T37" fmla="*/ 87 h 158"/>
              <a:gd name="T38" fmla="*/ 291 w 313"/>
              <a:gd name="T39" fmla="*/ 85 h 158"/>
              <a:gd name="T40" fmla="*/ 289 w 313"/>
              <a:gd name="T41" fmla="*/ 85 h 158"/>
              <a:gd name="T42" fmla="*/ 288 w 313"/>
              <a:gd name="T43" fmla="*/ 83 h 158"/>
              <a:gd name="T44" fmla="*/ 287 w 313"/>
              <a:gd name="T45" fmla="*/ 78 h 158"/>
              <a:gd name="T46" fmla="*/ 286 w 313"/>
              <a:gd name="T47" fmla="*/ 74 h 158"/>
              <a:gd name="T48" fmla="*/ 289 w 313"/>
              <a:gd name="T49" fmla="*/ 73 h 158"/>
              <a:gd name="T50" fmla="*/ 289 w 313"/>
              <a:gd name="T51" fmla="*/ 72 h 158"/>
              <a:gd name="T52" fmla="*/ 288 w 313"/>
              <a:gd name="T53" fmla="*/ 71 h 158"/>
              <a:gd name="T54" fmla="*/ 287 w 313"/>
              <a:gd name="T55" fmla="*/ 68 h 158"/>
              <a:gd name="T56" fmla="*/ 285 w 313"/>
              <a:gd name="T57" fmla="*/ 65 h 158"/>
              <a:gd name="T58" fmla="*/ 283 w 313"/>
              <a:gd name="T59" fmla="*/ 60 h 158"/>
              <a:gd name="T60" fmla="*/ 281 w 313"/>
              <a:gd name="T61" fmla="*/ 54 h 158"/>
              <a:gd name="T62" fmla="*/ 278 w 313"/>
              <a:gd name="T63" fmla="*/ 49 h 158"/>
              <a:gd name="T64" fmla="*/ 275 w 313"/>
              <a:gd name="T65" fmla="*/ 40 h 158"/>
              <a:gd name="T66" fmla="*/ 272 w 313"/>
              <a:gd name="T67" fmla="*/ 36 h 158"/>
              <a:gd name="T68" fmla="*/ 271 w 313"/>
              <a:gd name="T69" fmla="*/ 35 h 158"/>
              <a:gd name="T70" fmla="*/ 267 w 313"/>
              <a:gd name="T71" fmla="*/ 32 h 158"/>
              <a:gd name="T72" fmla="*/ 260 w 313"/>
              <a:gd name="T73" fmla="*/ 27 h 158"/>
              <a:gd name="T74" fmla="*/ 255 w 313"/>
              <a:gd name="T75" fmla="*/ 25 h 158"/>
              <a:gd name="T76" fmla="*/ 250 w 313"/>
              <a:gd name="T77" fmla="*/ 23 h 158"/>
              <a:gd name="T78" fmla="*/ 246 w 313"/>
              <a:gd name="T79" fmla="*/ 19 h 158"/>
              <a:gd name="T80" fmla="*/ 239 w 313"/>
              <a:gd name="T81" fmla="*/ 18 h 158"/>
              <a:gd name="T82" fmla="*/ 230 w 313"/>
              <a:gd name="T83" fmla="*/ 19 h 158"/>
              <a:gd name="T84" fmla="*/ 227 w 313"/>
              <a:gd name="T85" fmla="*/ 19 h 158"/>
              <a:gd name="T86" fmla="*/ 224 w 313"/>
              <a:gd name="T87" fmla="*/ 20 h 158"/>
              <a:gd name="T88" fmla="*/ 222 w 313"/>
              <a:gd name="T89" fmla="*/ 22 h 158"/>
              <a:gd name="T90" fmla="*/ 219 w 313"/>
              <a:gd name="T91" fmla="*/ 21 h 158"/>
              <a:gd name="T92" fmla="*/ 216 w 313"/>
              <a:gd name="T93" fmla="*/ 19 h 158"/>
              <a:gd name="T94" fmla="*/ 210 w 313"/>
              <a:gd name="T95" fmla="*/ 16 h 158"/>
              <a:gd name="T96" fmla="*/ 202 w 313"/>
              <a:gd name="T97" fmla="*/ 12 h 158"/>
              <a:gd name="T98" fmla="*/ 10 w 313"/>
              <a:gd name="T99" fmla="*/ 0 h 158"/>
              <a:gd name="T100" fmla="*/ 0 w 313"/>
              <a:gd name="T101" fmla="*/ 95 h 158"/>
              <a:gd name="T102" fmla="*/ 73 w 313"/>
              <a:gd name="T103" fmla="*/ 102 h 158"/>
              <a:gd name="T104" fmla="*/ 69 w 313"/>
              <a:gd name="T105" fmla="*/ 149 h 158"/>
              <a:gd name="T106" fmla="*/ 69 w 313"/>
              <a:gd name="T107" fmla="*/ 149 h 158"/>
              <a:gd name="T108" fmla="*/ 224 w 313"/>
              <a:gd name="T109" fmla="*/ 155 h 158"/>
              <a:gd name="T110" fmla="*/ 313 w 313"/>
              <a:gd name="T111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13" h="158">
                <a:moveTo>
                  <a:pt x="313" y="158"/>
                </a:moveTo>
                <a:cubicBezTo>
                  <a:pt x="313" y="158"/>
                  <a:pt x="313" y="158"/>
                  <a:pt x="313" y="158"/>
                </a:cubicBezTo>
                <a:cubicBezTo>
                  <a:pt x="313" y="158"/>
                  <a:pt x="313" y="158"/>
                  <a:pt x="313" y="158"/>
                </a:cubicBezTo>
                <a:cubicBezTo>
                  <a:pt x="311" y="154"/>
                  <a:pt x="311" y="154"/>
                  <a:pt x="311" y="154"/>
                </a:cubicBezTo>
                <a:cubicBezTo>
                  <a:pt x="310" y="148"/>
                  <a:pt x="310" y="148"/>
                  <a:pt x="310" y="148"/>
                </a:cubicBezTo>
                <a:cubicBezTo>
                  <a:pt x="310" y="148"/>
                  <a:pt x="305" y="147"/>
                  <a:pt x="304" y="146"/>
                </a:cubicBezTo>
                <a:cubicBezTo>
                  <a:pt x="303" y="145"/>
                  <a:pt x="304" y="145"/>
                  <a:pt x="304" y="145"/>
                </a:cubicBezTo>
                <a:cubicBezTo>
                  <a:pt x="302" y="142"/>
                  <a:pt x="302" y="142"/>
                  <a:pt x="302" y="142"/>
                </a:cubicBezTo>
                <a:cubicBezTo>
                  <a:pt x="304" y="140"/>
                  <a:pt x="304" y="140"/>
                  <a:pt x="304" y="140"/>
                </a:cubicBezTo>
                <a:cubicBezTo>
                  <a:pt x="303" y="135"/>
                  <a:pt x="303" y="135"/>
                  <a:pt x="303" y="135"/>
                </a:cubicBezTo>
                <a:cubicBezTo>
                  <a:pt x="300" y="133"/>
                  <a:pt x="300" y="133"/>
                  <a:pt x="300" y="133"/>
                </a:cubicBezTo>
                <a:cubicBezTo>
                  <a:pt x="299" y="130"/>
                  <a:pt x="299" y="130"/>
                  <a:pt x="299" y="130"/>
                </a:cubicBezTo>
                <a:cubicBezTo>
                  <a:pt x="297" y="123"/>
                  <a:pt x="297" y="123"/>
                  <a:pt x="297" y="123"/>
                </a:cubicBezTo>
                <a:cubicBezTo>
                  <a:pt x="297" y="113"/>
                  <a:pt x="297" y="113"/>
                  <a:pt x="297" y="113"/>
                </a:cubicBezTo>
                <a:cubicBezTo>
                  <a:pt x="296" y="111"/>
                  <a:pt x="296" y="111"/>
                  <a:pt x="296" y="111"/>
                </a:cubicBezTo>
                <a:cubicBezTo>
                  <a:pt x="294" y="108"/>
                  <a:pt x="294" y="108"/>
                  <a:pt x="294" y="108"/>
                </a:cubicBezTo>
                <a:cubicBezTo>
                  <a:pt x="295" y="104"/>
                  <a:pt x="295" y="104"/>
                  <a:pt x="295" y="104"/>
                </a:cubicBezTo>
                <a:cubicBezTo>
                  <a:pt x="295" y="94"/>
                  <a:pt x="295" y="94"/>
                  <a:pt x="295" y="94"/>
                </a:cubicBezTo>
                <a:cubicBezTo>
                  <a:pt x="293" y="87"/>
                  <a:pt x="293" y="87"/>
                  <a:pt x="293" y="87"/>
                </a:cubicBezTo>
                <a:cubicBezTo>
                  <a:pt x="291" y="85"/>
                  <a:pt x="291" y="85"/>
                  <a:pt x="291" y="85"/>
                </a:cubicBezTo>
                <a:cubicBezTo>
                  <a:pt x="289" y="85"/>
                  <a:pt x="289" y="85"/>
                  <a:pt x="289" y="85"/>
                </a:cubicBezTo>
                <a:cubicBezTo>
                  <a:pt x="288" y="83"/>
                  <a:pt x="288" y="83"/>
                  <a:pt x="288" y="83"/>
                </a:cubicBezTo>
                <a:cubicBezTo>
                  <a:pt x="287" y="78"/>
                  <a:pt x="287" y="78"/>
                  <a:pt x="287" y="78"/>
                </a:cubicBezTo>
                <a:cubicBezTo>
                  <a:pt x="286" y="74"/>
                  <a:pt x="286" y="74"/>
                  <a:pt x="286" y="74"/>
                </a:cubicBezTo>
                <a:cubicBezTo>
                  <a:pt x="289" y="73"/>
                  <a:pt x="289" y="73"/>
                  <a:pt x="289" y="73"/>
                </a:cubicBezTo>
                <a:cubicBezTo>
                  <a:pt x="289" y="72"/>
                  <a:pt x="289" y="72"/>
                  <a:pt x="289" y="72"/>
                </a:cubicBezTo>
                <a:cubicBezTo>
                  <a:pt x="288" y="71"/>
                  <a:pt x="288" y="71"/>
                  <a:pt x="288" y="71"/>
                </a:cubicBezTo>
                <a:cubicBezTo>
                  <a:pt x="287" y="68"/>
                  <a:pt x="287" y="68"/>
                  <a:pt x="287" y="68"/>
                </a:cubicBezTo>
                <a:cubicBezTo>
                  <a:pt x="285" y="65"/>
                  <a:pt x="285" y="65"/>
                  <a:pt x="285" y="65"/>
                </a:cubicBezTo>
                <a:cubicBezTo>
                  <a:pt x="283" y="60"/>
                  <a:pt x="283" y="60"/>
                  <a:pt x="283" y="60"/>
                </a:cubicBezTo>
                <a:cubicBezTo>
                  <a:pt x="281" y="54"/>
                  <a:pt x="281" y="54"/>
                  <a:pt x="281" y="54"/>
                </a:cubicBezTo>
                <a:cubicBezTo>
                  <a:pt x="278" y="49"/>
                  <a:pt x="278" y="49"/>
                  <a:pt x="278" y="49"/>
                </a:cubicBezTo>
                <a:cubicBezTo>
                  <a:pt x="275" y="40"/>
                  <a:pt x="275" y="40"/>
                  <a:pt x="275" y="40"/>
                </a:cubicBezTo>
                <a:cubicBezTo>
                  <a:pt x="272" y="36"/>
                  <a:pt x="272" y="36"/>
                  <a:pt x="272" y="36"/>
                </a:cubicBezTo>
                <a:cubicBezTo>
                  <a:pt x="271" y="35"/>
                  <a:pt x="271" y="35"/>
                  <a:pt x="271" y="35"/>
                </a:cubicBezTo>
                <a:cubicBezTo>
                  <a:pt x="267" y="32"/>
                  <a:pt x="267" y="32"/>
                  <a:pt x="267" y="32"/>
                </a:cubicBezTo>
                <a:cubicBezTo>
                  <a:pt x="260" y="27"/>
                  <a:pt x="260" y="27"/>
                  <a:pt x="260" y="27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50" y="23"/>
                  <a:pt x="250" y="23"/>
                  <a:pt x="250" y="23"/>
                </a:cubicBezTo>
                <a:cubicBezTo>
                  <a:pt x="246" y="19"/>
                  <a:pt x="246" y="19"/>
                  <a:pt x="246" y="19"/>
                </a:cubicBezTo>
                <a:cubicBezTo>
                  <a:pt x="239" y="18"/>
                  <a:pt x="239" y="18"/>
                  <a:pt x="239" y="18"/>
                </a:cubicBezTo>
                <a:cubicBezTo>
                  <a:pt x="230" y="19"/>
                  <a:pt x="230" y="19"/>
                  <a:pt x="230" y="19"/>
                </a:cubicBezTo>
                <a:cubicBezTo>
                  <a:pt x="227" y="19"/>
                  <a:pt x="227" y="19"/>
                  <a:pt x="227" y="19"/>
                </a:cubicBezTo>
                <a:cubicBezTo>
                  <a:pt x="224" y="20"/>
                  <a:pt x="224" y="20"/>
                  <a:pt x="224" y="20"/>
                </a:cubicBezTo>
                <a:cubicBezTo>
                  <a:pt x="222" y="22"/>
                  <a:pt x="222" y="22"/>
                  <a:pt x="222" y="22"/>
                </a:cubicBezTo>
                <a:cubicBezTo>
                  <a:pt x="219" y="21"/>
                  <a:pt x="219" y="21"/>
                  <a:pt x="219" y="21"/>
                </a:cubicBezTo>
                <a:cubicBezTo>
                  <a:pt x="216" y="19"/>
                  <a:pt x="216" y="19"/>
                  <a:pt x="216" y="19"/>
                </a:cubicBezTo>
                <a:cubicBezTo>
                  <a:pt x="210" y="16"/>
                  <a:pt x="210" y="16"/>
                  <a:pt x="210" y="16"/>
                </a:cubicBezTo>
                <a:cubicBezTo>
                  <a:pt x="202" y="12"/>
                  <a:pt x="202" y="12"/>
                  <a:pt x="202" y="12"/>
                </a:cubicBezTo>
                <a:cubicBezTo>
                  <a:pt x="10" y="0"/>
                  <a:pt x="10" y="0"/>
                  <a:pt x="10" y="0"/>
                </a:cubicBezTo>
                <a:cubicBezTo>
                  <a:pt x="0" y="95"/>
                  <a:pt x="0" y="95"/>
                  <a:pt x="0" y="95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69" y="149"/>
                  <a:pt x="69" y="149"/>
                  <a:pt x="69" y="149"/>
                </a:cubicBezTo>
                <a:cubicBezTo>
                  <a:pt x="69" y="149"/>
                  <a:pt x="69" y="149"/>
                  <a:pt x="69" y="149"/>
                </a:cubicBezTo>
                <a:cubicBezTo>
                  <a:pt x="75" y="149"/>
                  <a:pt x="186" y="154"/>
                  <a:pt x="224" y="155"/>
                </a:cubicBezTo>
                <a:cubicBezTo>
                  <a:pt x="246" y="156"/>
                  <a:pt x="313" y="158"/>
                  <a:pt x="313" y="158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64" name="Freeform 13">
            <a:extLst>
              <a:ext uri="{FF2B5EF4-FFF2-40B4-BE49-F238E27FC236}">
                <a16:creationId xmlns:a16="http://schemas.microsoft.com/office/drawing/2014/main" id="{DDC88148-3781-E64B-A914-AB2142C9375D}"/>
              </a:ext>
            </a:extLst>
          </p:cNvPr>
          <p:cNvSpPr>
            <a:spLocks/>
          </p:cNvSpPr>
          <p:nvPr/>
        </p:nvSpPr>
        <p:spPr bwMode="auto">
          <a:xfrm>
            <a:off x="5915810" y="6028121"/>
            <a:ext cx="1338043" cy="892262"/>
          </a:xfrm>
          <a:custGeom>
            <a:avLst/>
            <a:gdLst>
              <a:gd name="T0" fmla="*/ 200 w 269"/>
              <a:gd name="T1" fmla="*/ 158 h 180"/>
              <a:gd name="T2" fmla="*/ 206 w 269"/>
              <a:gd name="T3" fmla="*/ 161 h 180"/>
              <a:gd name="T4" fmla="*/ 209 w 269"/>
              <a:gd name="T5" fmla="*/ 163 h 180"/>
              <a:gd name="T6" fmla="*/ 212 w 269"/>
              <a:gd name="T7" fmla="*/ 164 h 180"/>
              <a:gd name="T8" fmla="*/ 214 w 269"/>
              <a:gd name="T9" fmla="*/ 162 h 180"/>
              <a:gd name="T10" fmla="*/ 217 w 269"/>
              <a:gd name="T11" fmla="*/ 161 h 180"/>
              <a:gd name="T12" fmla="*/ 220 w 269"/>
              <a:gd name="T13" fmla="*/ 161 h 180"/>
              <a:gd name="T14" fmla="*/ 229 w 269"/>
              <a:gd name="T15" fmla="*/ 160 h 180"/>
              <a:gd name="T16" fmla="*/ 236 w 269"/>
              <a:gd name="T17" fmla="*/ 161 h 180"/>
              <a:gd name="T18" fmla="*/ 240 w 269"/>
              <a:gd name="T19" fmla="*/ 165 h 180"/>
              <a:gd name="T20" fmla="*/ 245 w 269"/>
              <a:gd name="T21" fmla="*/ 167 h 180"/>
              <a:gd name="T22" fmla="*/ 250 w 269"/>
              <a:gd name="T23" fmla="*/ 169 h 180"/>
              <a:gd name="T24" fmla="*/ 257 w 269"/>
              <a:gd name="T25" fmla="*/ 174 h 180"/>
              <a:gd name="T26" fmla="*/ 261 w 269"/>
              <a:gd name="T27" fmla="*/ 177 h 180"/>
              <a:gd name="T28" fmla="*/ 262 w 269"/>
              <a:gd name="T29" fmla="*/ 178 h 180"/>
              <a:gd name="T30" fmla="*/ 263 w 269"/>
              <a:gd name="T31" fmla="*/ 180 h 180"/>
              <a:gd name="T32" fmla="*/ 263 w 269"/>
              <a:gd name="T33" fmla="*/ 180 h 180"/>
              <a:gd name="T34" fmla="*/ 263 w 269"/>
              <a:gd name="T35" fmla="*/ 177 h 180"/>
              <a:gd name="T36" fmla="*/ 263 w 269"/>
              <a:gd name="T37" fmla="*/ 173 h 180"/>
              <a:gd name="T38" fmla="*/ 259 w 269"/>
              <a:gd name="T39" fmla="*/ 170 h 180"/>
              <a:gd name="T40" fmla="*/ 259 w 269"/>
              <a:gd name="T41" fmla="*/ 167 h 180"/>
              <a:gd name="T42" fmla="*/ 260 w 269"/>
              <a:gd name="T43" fmla="*/ 164 h 180"/>
              <a:gd name="T44" fmla="*/ 263 w 269"/>
              <a:gd name="T45" fmla="*/ 163 h 180"/>
              <a:gd name="T46" fmla="*/ 263 w 269"/>
              <a:gd name="T47" fmla="*/ 156 h 180"/>
              <a:gd name="T48" fmla="*/ 264 w 269"/>
              <a:gd name="T49" fmla="*/ 153 h 180"/>
              <a:gd name="T50" fmla="*/ 266 w 269"/>
              <a:gd name="T51" fmla="*/ 152 h 180"/>
              <a:gd name="T52" fmla="*/ 266 w 269"/>
              <a:gd name="T53" fmla="*/ 148 h 180"/>
              <a:gd name="T54" fmla="*/ 264 w 269"/>
              <a:gd name="T55" fmla="*/ 143 h 180"/>
              <a:gd name="T56" fmla="*/ 262 w 269"/>
              <a:gd name="T57" fmla="*/ 142 h 180"/>
              <a:gd name="T58" fmla="*/ 263 w 269"/>
              <a:gd name="T59" fmla="*/ 137 h 180"/>
              <a:gd name="T60" fmla="*/ 263 w 269"/>
              <a:gd name="T61" fmla="*/ 134 h 180"/>
              <a:gd name="T62" fmla="*/ 266 w 269"/>
              <a:gd name="T63" fmla="*/ 134 h 180"/>
              <a:gd name="T64" fmla="*/ 269 w 269"/>
              <a:gd name="T65" fmla="*/ 47 h 180"/>
              <a:gd name="T66" fmla="*/ 266 w 269"/>
              <a:gd name="T67" fmla="*/ 44 h 180"/>
              <a:gd name="T68" fmla="*/ 264 w 269"/>
              <a:gd name="T69" fmla="*/ 41 h 180"/>
              <a:gd name="T70" fmla="*/ 259 w 269"/>
              <a:gd name="T71" fmla="*/ 39 h 180"/>
              <a:gd name="T72" fmla="*/ 258 w 269"/>
              <a:gd name="T73" fmla="*/ 36 h 180"/>
              <a:gd name="T74" fmla="*/ 255 w 269"/>
              <a:gd name="T75" fmla="*/ 33 h 180"/>
              <a:gd name="T76" fmla="*/ 254 w 269"/>
              <a:gd name="T77" fmla="*/ 31 h 180"/>
              <a:gd name="T78" fmla="*/ 254 w 269"/>
              <a:gd name="T79" fmla="*/ 29 h 180"/>
              <a:gd name="T80" fmla="*/ 254 w 269"/>
              <a:gd name="T81" fmla="*/ 27 h 180"/>
              <a:gd name="T82" fmla="*/ 257 w 269"/>
              <a:gd name="T83" fmla="*/ 24 h 180"/>
              <a:gd name="T84" fmla="*/ 260 w 269"/>
              <a:gd name="T85" fmla="*/ 21 h 180"/>
              <a:gd name="T86" fmla="*/ 264 w 269"/>
              <a:gd name="T87" fmla="*/ 17 h 180"/>
              <a:gd name="T88" fmla="*/ 263 w 269"/>
              <a:gd name="T89" fmla="*/ 15 h 180"/>
              <a:gd name="T90" fmla="*/ 263 w 269"/>
              <a:gd name="T91" fmla="*/ 14 h 180"/>
              <a:gd name="T92" fmla="*/ 136 w 269"/>
              <a:gd name="T93" fmla="*/ 8 h 180"/>
              <a:gd name="T94" fmla="*/ 14 w 269"/>
              <a:gd name="T95" fmla="*/ 0 h 180"/>
              <a:gd name="T96" fmla="*/ 0 w 269"/>
              <a:gd name="T97" fmla="*/ 142 h 180"/>
              <a:gd name="T98" fmla="*/ 192 w 269"/>
              <a:gd name="T99" fmla="*/ 154 h 180"/>
              <a:gd name="T100" fmla="*/ 200 w 269"/>
              <a:gd name="T101" fmla="*/ 1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69" h="180">
                <a:moveTo>
                  <a:pt x="200" y="158"/>
                </a:moveTo>
                <a:cubicBezTo>
                  <a:pt x="206" y="161"/>
                  <a:pt x="206" y="161"/>
                  <a:pt x="206" y="161"/>
                </a:cubicBezTo>
                <a:cubicBezTo>
                  <a:pt x="209" y="163"/>
                  <a:pt x="209" y="163"/>
                  <a:pt x="209" y="163"/>
                </a:cubicBezTo>
                <a:cubicBezTo>
                  <a:pt x="212" y="164"/>
                  <a:pt x="212" y="164"/>
                  <a:pt x="212" y="164"/>
                </a:cubicBezTo>
                <a:cubicBezTo>
                  <a:pt x="214" y="162"/>
                  <a:pt x="214" y="162"/>
                  <a:pt x="214" y="162"/>
                </a:cubicBezTo>
                <a:cubicBezTo>
                  <a:pt x="217" y="161"/>
                  <a:pt x="217" y="161"/>
                  <a:pt x="217" y="161"/>
                </a:cubicBezTo>
                <a:cubicBezTo>
                  <a:pt x="220" y="161"/>
                  <a:pt x="220" y="161"/>
                  <a:pt x="220" y="161"/>
                </a:cubicBezTo>
                <a:cubicBezTo>
                  <a:pt x="229" y="160"/>
                  <a:pt x="229" y="160"/>
                  <a:pt x="229" y="160"/>
                </a:cubicBezTo>
                <a:cubicBezTo>
                  <a:pt x="236" y="161"/>
                  <a:pt x="236" y="161"/>
                  <a:pt x="236" y="161"/>
                </a:cubicBezTo>
                <a:cubicBezTo>
                  <a:pt x="240" y="165"/>
                  <a:pt x="240" y="165"/>
                  <a:pt x="240" y="165"/>
                </a:cubicBezTo>
                <a:cubicBezTo>
                  <a:pt x="245" y="167"/>
                  <a:pt x="245" y="167"/>
                  <a:pt x="245" y="167"/>
                </a:cubicBezTo>
                <a:cubicBezTo>
                  <a:pt x="250" y="169"/>
                  <a:pt x="250" y="169"/>
                  <a:pt x="250" y="169"/>
                </a:cubicBezTo>
                <a:cubicBezTo>
                  <a:pt x="257" y="174"/>
                  <a:pt x="257" y="174"/>
                  <a:pt x="257" y="174"/>
                </a:cubicBezTo>
                <a:cubicBezTo>
                  <a:pt x="261" y="177"/>
                  <a:pt x="261" y="177"/>
                  <a:pt x="261" y="177"/>
                </a:cubicBezTo>
                <a:cubicBezTo>
                  <a:pt x="262" y="178"/>
                  <a:pt x="262" y="178"/>
                  <a:pt x="262" y="178"/>
                </a:cubicBezTo>
                <a:cubicBezTo>
                  <a:pt x="263" y="180"/>
                  <a:pt x="263" y="180"/>
                  <a:pt x="263" y="180"/>
                </a:cubicBezTo>
                <a:cubicBezTo>
                  <a:pt x="263" y="180"/>
                  <a:pt x="263" y="180"/>
                  <a:pt x="263" y="180"/>
                </a:cubicBezTo>
                <a:cubicBezTo>
                  <a:pt x="263" y="177"/>
                  <a:pt x="263" y="177"/>
                  <a:pt x="263" y="177"/>
                </a:cubicBezTo>
                <a:cubicBezTo>
                  <a:pt x="263" y="173"/>
                  <a:pt x="263" y="173"/>
                  <a:pt x="263" y="173"/>
                </a:cubicBezTo>
                <a:cubicBezTo>
                  <a:pt x="259" y="170"/>
                  <a:pt x="259" y="170"/>
                  <a:pt x="259" y="170"/>
                </a:cubicBezTo>
                <a:cubicBezTo>
                  <a:pt x="259" y="167"/>
                  <a:pt x="259" y="167"/>
                  <a:pt x="259" y="167"/>
                </a:cubicBezTo>
                <a:cubicBezTo>
                  <a:pt x="260" y="164"/>
                  <a:pt x="260" y="164"/>
                  <a:pt x="260" y="164"/>
                </a:cubicBezTo>
                <a:cubicBezTo>
                  <a:pt x="263" y="163"/>
                  <a:pt x="263" y="163"/>
                  <a:pt x="263" y="163"/>
                </a:cubicBezTo>
                <a:cubicBezTo>
                  <a:pt x="263" y="156"/>
                  <a:pt x="263" y="156"/>
                  <a:pt x="263" y="156"/>
                </a:cubicBezTo>
                <a:cubicBezTo>
                  <a:pt x="264" y="153"/>
                  <a:pt x="264" y="153"/>
                  <a:pt x="264" y="153"/>
                </a:cubicBezTo>
                <a:cubicBezTo>
                  <a:pt x="266" y="152"/>
                  <a:pt x="266" y="152"/>
                  <a:pt x="266" y="152"/>
                </a:cubicBezTo>
                <a:cubicBezTo>
                  <a:pt x="266" y="148"/>
                  <a:pt x="266" y="148"/>
                  <a:pt x="266" y="148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2" y="142"/>
                  <a:pt x="262" y="142"/>
                  <a:pt x="262" y="142"/>
                </a:cubicBezTo>
                <a:cubicBezTo>
                  <a:pt x="263" y="137"/>
                  <a:pt x="263" y="137"/>
                  <a:pt x="263" y="137"/>
                </a:cubicBezTo>
                <a:cubicBezTo>
                  <a:pt x="263" y="134"/>
                  <a:pt x="263" y="134"/>
                  <a:pt x="263" y="134"/>
                </a:cubicBezTo>
                <a:cubicBezTo>
                  <a:pt x="266" y="134"/>
                  <a:pt x="266" y="134"/>
                  <a:pt x="266" y="134"/>
                </a:cubicBezTo>
                <a:cubicBezTo>
                  <a:pt x="269" y="47"/>
                  <a:pt x="269" y="47"/>
                  <a:pt x="269" y="47"/>
                </a:cubicBezTo>
                <a:cubicBezTo>
                  <a:pt x="266" y="44"/>
                  <a:pt x="266" y="44"/>
                  <a:pt x="266" y="44"/>
                </a:cubicBezTo>
                <a:cubicBezTo>
                  <a:pt x="264" y="41"/>
                  <a:pt x="264" y="41"/>
                  <a:pt x="264" y="41"/>
                </a:cubicBezTo>
                <a:cubicBezTo>
                  <a:pt x="259" y="39"/>
                  <a:pt x="259" y="39"/>
                  <a:pt x="259" y="39"/>
                </a:cubicBezTo>
                <a:cubicBezTo>
                  <a:pt x="258" y="36"/>
                  <a:pt x="258" y="36"/>
                  <a:pt x="258" y="36"/>
                </a:cubicBezTo>
                <a:cubicBezTo>
                  <a:pt x="255" y="33"/>
                  <a:pt x="255" y="33"/>
                  <a:pt x="255" y="33"/>
                </a:cubicBezTo>
                <a:cubicBezTo>
                  <a:pt x="254" y="31"/>
                  <a:pt x="254" y="31"/>
                  <a:pt x="254" y="31"/>
                </a:cubicBezTo>
                <a:cubicBezTo>
                  <a:pt x="254" y="29"/>
                  <a:pt x="254" y="29"/>
                  <a:pt x="254" y="29"/>
                </a:cubicBezTo>
                <a:cubicBezTo>
                  <a:pt x="254" y="27"/>
                  <a:pt x="254" y="27"/>
                  <a:pt x="254" y="27"/>
                </a:cubicBezTo>
                <a:cubicBezTo>
                  <a:pt x="257" y="24"/>
                  <a:pt x="257" y="24"/>
                  <a:pt x="257" y="24"/>
                </a:cubicBezTo>
                <a:cubicBezTo>
                  <a:pt x="260" y="21"/>
                  <a:pt x="260" y="21"/>
                  <a:pt x="260" y="21"/>
                </a:cubicBezTo>
                <a:cubicBezTo>
                  <a:pt x="264" y="17"/>
                  <a:pt x="264" y="17"/>
                  <a:pt x="264" y="17"/>
                </a:cubicBezTo>
                <a:cubicBezTo>
                  <a:pt x="263" y="15"/>
                  <a:pt x="263" y="15"/>
                  <a:pt x="263" y="15"/>
                </a:cubicBezTo>
                <a:cubicBezTo>
                  <a:pt x="263" y="14"/>
                  <a:pt x="263" y="14"/>
                  <a:pt x="263" y="14"/>
                </a:cubicBezTo>
                <a:cubicBezTo>
                  <a:pt x="263" y="14"/>
                  <a:pt x="167" y="10"/>
                  <a:pt x="136" y="8"/>
                </a:cubicBezTo>
                <a:cubicBezTo>
                  <a:pt x="105" y="6"/>
                  <a:pt x="14" y="0"/>
                  <a:pt x="14" y="0"/>
                </a:cubicBezTo>
                <a:cubicBezTo>
                  <a:pt x="0" y="142"/>
                  <a:pt x="0" y="142"/>
                  <a:pt x="0" y="142"/>
                </a:cubicBezTo>
                <a:cubicBezTo>
                  <a:pt x="192" y="154"/>
                  <a:pt x="192" y="154"/>
                  <a:pt x="192" y="154"/>
                </a:cubicBezTo>
                <a:lnTo>
                  <a:pt x="200" y="158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65" name="Freeform 14">
            <a:extLst>
              <a:ext uri="{FF2B5EF4-FFF2-40B4-BE49-F238E27FC236}">
                <a16:creationId xmlns:a16="http://schemas.microsoft.com/office/drawing/2014/main" id="{3E7DEE6B-D116-F34C-989A-B48B9FCB8580}"/>
              </a:ext>
            </a:extLst>
          </p:cNvPr>
          <p:cNvSpPr>
            <a:spLocks/>
          </p:cNvSpPr>
          <p:nvPr/>
        </p:nvSpPr>
        <p:spPr bwMode="auto">
          <a:xfrm>
            <a:off x="4624717" y="6092690"/>
            <a:ext cx="1343910" cy="1109455"/>
          </a:xfrm>
          <a:custGeom>
            <a:avLst/>
            <a:gdLst>
              <a:gd name="T0" fmla="*/ 229 w 229"/>
              <a:gd name="T1" fmla="*/ 27 h 189"/>
              <a:gd name="T2" fmla="*/ 228 w 229"/>
              <a:gd name="T3" fmla="*/ 27 h 189"/>
              <a:gd name="T4" fmla="*/ 28 w 229"/>
              <a:gd name="T5" fmla="*/ 0 h 189"/>
              <a:gd name="T6" fmla="*/ 24 w 229"/>
              <a:gd name="T7" fmla="*/ 23 h 189"/>
              <a:gd name="T8" fmla="*/ 7 w 229"/>
              <a:gd name="T9" fmla="*/ 122 h 189"/>
              <a:gd name="T10" fmla="*/ 0 w 229"/>
              <a:gd name="T11" fmla="*/ 162 h 189"/>
              <a:gd name="T12" fmla="*/ 61 w 229"/>
              <a:gd name="T13" fmla="*/ 172 h 189"/>
              <a:gd name="T14" fmla="*/ 212 w 229"/>
              <a:gd name="T15" fmla="*/ 189 h 189"/>
              <a:gd name="T16" fmla="*/ 220 w 229"/>
              <a:gd name="T17" fmla="*/ 109 h 189"/>
              <a:gd name="T18" fmla="*/ 229 w 229"/>
              <a:gd name="T19" fmla="*/ 2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9" h="189">
                <a:moveTo>
                  <a:pt x="229" y="27"/>
                </a:moveTo>
                <a:lnTo>
                  <a:pt x="228" y="27"/>
                </a:lnTo>
                <a:lnTo>
                  <a:pt x="28" y="0"/>
                </a:lnTo>
                <a:lnTo>
                  <a:pt x="24" y="23"/>
                </a:lnTo>
                <a:lnTo>
                  <a:pt x="7" y="122"/>
                </a:lnTo>
                <a:lnTo>
                  <a:pt x="0" y="162"/>
                </a:lnTo>
                <a:lnTo>
                  <a:pt x="61" y="172"/>
                </a:lnTo>
                <a:lnTo>
                  <a:pt x="212" y="189"/>
                </a:lnTo>
                <a:lnTo>
                  <a:pt x="220" y="109"/>
                </a:lnTo>
                <a:lnTo>
                  <a:pt x="229" y="27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66" name="Freeform 15">
            <a:extLst>
              <a:ext uri="{FF2B5EF4-FFF2-40B4-BE49-F238E27FC236}">
                <a16:creationId xmlns:a16="http://schemas.microsoft.com/office/drawing/2014/main" id="{1F554FD5-5A2F-F94F-BB49-988F7A80E619}"/>
              </a:ext>
            </a:extLst>
          </p:cNvPr>
          <p:cNvSpPr>
            <a:spLocks/>
          </p:cNvSpPr>
          <p:nvPr/>
        </p:nvSpPr>
        <p:spPr bwMode="auto">
          <a:xfrm>
            <a:off x="5986236" y="5294350"/>
            <a:ext cx="1250013" cy="804212"/>
          </a:xfrm>
          <a:custGeom>
            <a:avLst/>
            <a:gdLst>
              <a:gd name="T0" fmla="*/ 249 w 251"/>
              <a:gd name="T1" fmla="*/ 161 h 162"/>
              <a:gd name="T2" fmla="*/ 249 w 251"/>
              <a:gd name="T3" fmla="*/ 162 h 162"/>
              <a:gd name="T4" fmla="*/ 249 w 251"/>
              <a:gd name="T5" fmla="*/ 162 h 162"/>
              <a:gd name="T6" fmla="*/ 251 w 251"/>
              <a:gd name="T7" fmla="*/ 160 h 162"/>
              <a:gd name="T8" fmla="*/ 251 w 251"/>
              <a:gd name="T9" fmla="*/ 155 h 162"/>
              <a:gd name="T10" fmla="*/ 251 w 251"/>
              <a:gd name="T11" fmla="*/ 150 h 162"/>
              <a:gd name="T12" fmla="*/ 250 w 251"/>
              <a:gd name="T13" fmla="*/ 144 h 162"/>
              <a:gd name="T14" fmla="*/ 248 w 251"/>
              <a:gd name="T15" fmla="*/ 141 h 162"/>
              <a:gd name="T16" fmla="*/ 245 w 251"/>
              <a:gd name="T17" fmla="*/ 138 h 162"/>
              <a:gd name="T18" fmla="*/ 245 w 251"/>
              <a:gd name="T19" fmla="*/ 131 h 162"/>
              <a:gd name="T20" fmla="*/ 244 w 251"/>
              <a:gd name="T21" fmla="*/ 129 h 162"/>
              <a:gd name="T22" fmla="*/ 242 w 251"/>
              <a:gd name="T23" fmla="*/ 126 h 162"/>
              <a:gd name="T24" fmla="*/ 242 w 251"/>
              <a:gd name="T25" fmla="*/ 117 h 162"/>
              <a:gd name="T26" fmla="*/ 242 w 251"/>
              <a:gd name="T27" fmla="*/ 103 h 162"/>
              <a:gd name="T28" fmla="*/ 241 w 251"/>
              <a:gd name="T29" fmla="*/ 86 h 162"/>
              <a:gd name="T30" fmla="*/ 241 w 251"/>
              <a:gd name="T31" fmla="*/ 77 h 162"/>
              <a:gd name="T32" fmla="*/ 237 w 251"/>
              <a:gd name="T33" fmla="*/ 70 h 162"/>
              <a:gd name="T34" fmla="*/ 234 w 251"/>
              <a:gd name="T35" fmla="*/ 60 h 162"/>
              <a:gd name="T36" fmla="*/ 232 w 251"/>
              <a:gd name="T37" fmla="*/ 54 h 162"/>
              <a:gd name="T38" fmla="*/ 234 w 251"/>
              <a:gd name="T39" fmla="*/ 47 h 162"/>
              <a:gd name="T40" fmla="*/ 233 w 251"/>
              <a:gd name="T41" fmla="*/ 41 h 162"/>
              <a:gd name="T42" fmla="*/ 232 w 251"/>
              <a:gd name="T43" fmla="*/ 39 h 162"/>
              <a:gd name="T44" fmla="*/ 232 w 251"/>
              <a:gd name="T45" fmla="*/ 34 h 162"/>
              <a:gd name="T46" fmla="*/ 232 w 251"/>
              <a:gd name="T47" fmla="*/ 33 h 162"/>
              <a:gd name="T48" fmla="*/ 234 w 251"/>
              <a:gd name="T49" fmla="*/ 31 h 162"/>
              <a:gd name="T50" fmla="*/ 235 w 251"/>
              <a:gd name="T51" fmla="*/ 29 h 162"/>
              <a:gd name="T52" fmla="*/ 235 w 251"/>
              <a:gd name="T53" fmla="*/ 25 h 162"/>
              <a:gd name="T54" fmla="*/ 232 w 251"/>
              <a:gd name="T55" fmla="*/ 22 h 162"/>
              <a:gd name="T56" fmla="*/ 232 w 251"/>
              <a:gd name="T57" fmla="*/ 21 h 162"/>
              <a:gd name="T58" fmla="*/ 231 w 251"/>
              <a:gd name="T59" fmla="*/ 18 h 162"/>
              <a:gd name="T60" fmla="*/ 230 w 251"/>
              <a:gd name="T61" fmla="*/ 13 h 162"/>
              <a:gd name="T62" fmla="*/ 97 w 251"/>
              <a:gd name="T63" fmla="*/ 7 h 162"/>
              <a:gd name="T64" fmla="*/ 14 w 251"/>
              <a:gd name="T65" fmla="*/ 0 h 162"/>
              <a:gd name="T66" fmla="*/ 0 w 251"/>
              <a:gd name="T67" fmla="*/ 147 h 162"/>
              <a:gd name="T68" fmla="*/ 122 w 251"/>
              <a:gd name="T69" fmla="*/ 155 h 162"/>
              <a:gd name="T70" fmla="*/ 249 w 251"/>
              <a:gd name="T71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1" h="162">
                <a:moveTo>
                  <a:pt x="249" y="161"/>
                </a:moveTo>
                <a:cubicBezTo>
                  <a:pt x="249" y="162"/>
                  <a:pt x="249" y="162"/>
                  <a:pt x="249" y="162"/>
                </a:cubicBezTo>
                <a:cubicBezTo>
                  <a:pt x="249" y="162"/>
                  <a:pt x="249" y="162"/>
                  <a:pt x="249" y="162"/>
                </a:cubicBezTo>
                <a:cubicBezTo>
                  <a:pt x="251" y="160"/>
                  <a:pt x="251" y="160"/>
                  <a:pt x="251" y="160"/>
                </a:cubicBezTo>
                <a:cubicBezTo>
                  <a:pt x="251" y="155"/>
                  <a:pt x="251" y="155"/>
                  <a:pt x="251" y="155"/>
                </a:cubicBezTo>
                <a:cubicBezTo>
                  <a:pt x="251" y="150"/>
                  <a:pt x="251" y="150"/>
                  <a:pt x="251" y="150"/>
                </a:cubicBezTo>
                <a:cubicBezTo>
                  <a:pt x="250" y="144"/>
                  <a:pt x="250" y="144"/>
                  <a:pt x="250" y="144"/>
                </a:cubicBezTo>
                <a:cubicBezTo>
                  <a:pt x="248" y="141"/>
                  <a:pt x="248" y="141"/>
                  <a:pt x="248" y="141"/>
                </a:cubicBezTo>
                <a:cubicBezTo>
                  <a:pt x="245" y="138"/>
                  <a:pt x="245" y="138"/>
                  <a:pt x="245" y="138"/>
                </a:cubicBezTo>
                <a:cubicBezTo>
                  <a:pt x="245" y="131"/>
                  <a:pt x="245" y="131"/>
                  <a:pt x="245" y="131"/>
                </a:cubicBezTo>
                <a:cubicBezTo>
                  <a:pt x="244" y="129"/>
                  <a:pt x="244" y="129"/>
                  <a:pt x="244" y="129"/>
                </a:cubicBezTo>
                <a:cubicBezTo>
                  <a:pt x="242" y="126"/>
                  <a:pt x="242" y="126"/>
                  <a:pt x="242" y="126"/>
                </a:cubicBezTo>
                <a:cubicBezTo>
                  <a:pt x="242" y="117"/>
                  <a:pt x="242" y="117"/>
                  <a:pt x="242" y="117"/>
                </a:cubicBezTo>
                <a:cubicBezTo>
                  <a:pt x="242" y="103"/>
                  <a:pt x="242" y="103"/>
                  <a:pt x="242" y="103"/>
                </a:cubicBezTo>
                <a:cubicBezTo>
                  <a:pt x="241" y="86"/>
                  <a:pt x="241" y="86"/>
                  <a:pt x="241" y="86"/>
                </a:cubicBezTo>
                <a:cubicBezTo>
                  <a:pt x="241" y="77"/>
                  <a:pt x="241" y="77"/>
                  <a:pt x="241" y="77"/>
                </a:cubicBezTo>
                <a:cubicBezTo>
                  <a:pt x="237" y="70"/>
                  <a:pt x="237" y="70"/>
                  <a:pt x="237" y="70"/>
                </a:cubicBezTo>
                <a:cubicBezTo>
                  <a:pt x="234" y="60"/>
                  <a:pt x="234" y="60"/>
                  <a:pt x="234" y="60"/>
                </a:cubicBezTo>
                <a:cubicBezTo>
                  <a:pt x="232" y="54"/>
                  <a:pt x="232" y="54"/>
                  <a:pt x="232" y="54"/>
                </a:cubicBezTo>
                <a:cubicBezTo>
                  <a:pt x="234" y="47"/>
                  <a:pt x="234" y="47"/>
                  <a:pt x="234" y="47"/>
                </a:cubicBezTo>
                <a:cubicBezTo>
                  <a:pt x="233" y="41"/>
                  <a:pt x="233" y="41"/>
                  <a:pt x="233" y="41"/>
                </a:cubicBezTo>
                <a:cubicBezTo>
                  <a:pt x="232" y="39"/>
                  <a:pt x="232" y="39"/>
                  <a:pt x="232" y="39"/>
                </a:cubicBezTo>
                <a:cubicBezTo>
                  <a:pt x="232" y="34"/>
                  <a:pt x="232" y="34"/>
                  <a:pt x="232" y="34"/>
                </a:cubicBezTo>
                <a:cubicBezTo>
                  <a:pt x="232" y="33"/>
                  <a:pt x="232" y="33"/>
                  <a:pt x="232" y="33"/>
                </a:cubicBezTo>
                <a:cubicBezTo>
                  <a:pt x="234" y="31"/>
                  <a:pt x="234" y="31"/>
                  <a:pt x="234" y="31"/>
                </a:cubicBezTo>
                <a:cubicBezTo>
                  <a:pt x="235" y="29"/>
                  <a:pt x="235" y="29"/>
                  <a:pt x="235" y="29"/>
                </a:cubicBezTo>
                <a:cubicBezTo>
                  <a:pt x="235" y="25"/>
                  <a:pt x="235" y="25"/>
                  <a:pt x="235" y="25"/>
                </a:cubicBezTo>
                <a:cubicBezTo>
                  <a:pt x="232" y="22"/>
                  <a:pt x="232" y="22"/>
                  <a:pt x="232" y="22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18"/>
                  <a:pt x="231" y="18"/>
                  <a:pt x="231" y="18"/>
                </a:cubicBezTo>
                <a:cubicBezTo>
                  <a:pt x="230" y="13"/>
                  <a:pt x="230" y="13"/>
                  <a:pt x="230" y="13"/>
                </a:cubicBezTo>
                <a:cubicBezTo>
                  <a:pt x="230" y="13"/>
                  <a:pt x="130" y="9"/>
                  <a:pt x="97" y="7"/>
                </a:cubicBezTo>
                <a:cubicBezTo>
                  <a:pt x="76" y="6"/>
                  <a:pt x="14" y="0"/>
                  <a:pt x="14" y="0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7"/>
                  <a:pt x="91" y="153"/>
                  <a:pt x="122" y="155"/>
                </a:cubicBezTo>
                <a:cubicBezTo>
                  <a:pt x="153" y="157"/>
                  <a:pt x="249" y="161"/>
                  <a:pt x="249" y="161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67" name="Freeform 16">
            <a:extLst>
              <a:ext uri="{FF2B5EF4-FFF2-40B4-BE49-F238E27FC236}">
                <a16:creationId xmlns:a16="http://schemas.microsoft.com/office/drawing/2014/main" id="{6E045BC5-4671-5A4D-8664-B48CEEEA27A4}"/>
              </a:ext>
            </a:extLst>
          </p:cNvPr>
          <p:cNvSpPr>
            <a:spLocks/>
          </p:cNvSpPr>
          <p:nvPr/>
        </p:nvSpPr>
        <p:spPr bwMode="auto">
          <a:xfrm>
            <a:off x="4835987" y="7102354"/>
            <a:ext cx="1396728" cy="1097714"/>
          </a:xfrm>
          <a:custGeom>
            <a:avLst/>
            <a:gdLst>
              <a:gd name="T0" fmla="*/ 267 w 281"/>
              <a:gd name="T1" fmla="*/ 221 h 221"/>
              <a:gd name="T2" fmla="*/ 277 w 281"/>
              <a:gd name="T3" fmla="*/ 75 h 221"/>
              <a:gd name="T4" fmla="*/ 277 w 281"/>
              <a:gd name="T5" fmla="*/ 75 h 221"/>
              <a:gd name="T6" fmla="*/ 277 w 281"/>
              <a:gd name="T7" fmla="*/ 75 h 221"/>
              <a:gd name="T8" fmla="*/ 281 w 281"/>
              <a:gd name="T9" fmla="*/ 28 h 221"/>
              <a:gd name="T10" fmla="*/ 208 w 281"/>
              <a:gd name="T11" fmla="*/ 21 h 221"/>
              <a:gd name="T12" fmla="*/ 30 w 281"/>
              <a:gd name="T13" fmla="*/ 0 h 221"/>
              <a:gd name="T14" fmla="*/ 0 w 281"/>
              <a:gd name="T15" fmla="*/ 192 h 221"/>
              <a:gd name="T16" fmla="*/ 229 w 281"/>
              <a:gd name="T17" fmla="*/ 219 h 221"/>
              <a:gd name="T18" fmla="*/ 267 w 281"/>
              <a:gd name="T19" fmla="*/ 2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1" h="221">
                <a:moveTo>
                  <a:pt x="267" y="221"/>
                </a:moveTo>
                <a:cubicBezTo>
                  <a:pt x="277" y="75"/>
                  <a:pt x="277" y="75"/>
                  <a:pt x="277" y="75"/>
                </a:cubicBezTo>
                <a:cubicBezTo>
                  <a:pt x="277" y="75"/>
                  <a:pt x="277" y="75"/>
                  <a:pt x="277" y="75"/>
                </a:cubicBezTo>
                <a:cubicBezTo>
                  <a:pt x="277" y="75"/>
                  <a:pt x="277" y="75"/>
                  <a:pt x="277" y="75"/>
                </a:cubicBezTo>
                <a:cubicBezTo>
                  <a:pt x="281" y="28"/>
                  <a:pt x="281" y="28"/>
                  <a:pt x="281" y="28"/>
                </a:cubicBezTo>
                <a:cubicBezTo>
                  <a:pt x="208" y="21"/>
                  <a:pt x="208" y="21"/>
                  <a:pt x="208" y="21"/>
                </a:cubicBezTo>
                <a:cubicBezTo>
                  <a:pt x="30" y="0"/>
                  <a:pt x="30" y="0"/>
                  <a:pt x="30" y="0"/>
                </a:cubicBezTo>
                <a:cubicBezTo>
                  <a:pt x="0" y="192"/>
                  <a:pt x="0" y="192"/>
                  <a:pt x="0" y="192"/>
                </a:cubicBezTo>
                <a:cubicBezTo>
                  <a:pt x="229" y="219"/>
                  <a:pt x="229" y="219"/>
                  <a:pt x="229" y="219"/>
                </a:cubicBezTo>
                <a:cubicBezTo>
                  <a:pt x="229" y="219"/>
                  <a:pt x="245" y="220"/>
                  <a:pt x="267" y="221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69" name="Freeform 17">
            <a:extLst>
              <a:ext uri="{FF2B5EF4-FFF2-40B4-BE49-F238E27FC236}">
                <a16:creationId xmlns:a16="http://schemas.microsoft.com/office/drawing/2014/main" id="{C6804165-241C-E845-B62E-B743A6E990F3}"/>
              </a:ext>
            </a:extLst>
          </p:cNvPr>
          <p:cNvSpPr>
            <a:spLocks/>
          </p:cNvSpPr>
          <p:nvPr/>
        </p:nvSpPr>
        <p:spPr bwMode="auto">
          <a:xfrm>
            <a:off x="3908747" y="6709055"/>
            <a:ext cx="1073956" cy="1344261"/>
          </a:xfrm>
          <a:custGeom>
            <a:avLst/>
            <a:gdLst>
              <a:gd name="T0" fmla="*/ 183 w 183"/>
              <a:gd name="T1" fmla="*/ 67 h 229"/>
              <a:gd name="T2" fmla="*/ 122 w 183"/>
              <a:gd name="T3" fmla="*/ 57 h 229"/>
              <a:gd name="T4" fmla="*/ 129 w 183"/>
              <a:gd name="T5" fmla="*/ 17 h 229"/>
              <a:gd name="T6" fmla="*/ 39 w 183"/>
              <a:gd name="T7" fmla="*/ 0 h 229"/>
              <a:gd name="T8" fmla="*/ 0 w 183"/>
              <a:gd name="T9" fmla="*/ 201 h 229"/>
              <a:gd name="T10" fmla="*/ 158 w 183"/>
              <a:gd name="T11" fmla="*/ 229 h 229"/>
              <a:gd name="T12" fmla="*/ 183 w 183"/>
              <a:gd name="T13" fmla="*/ 6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229">
                <a:moveTo>
                  <a:pt x="183" y="67"/>
                </a:moveTo>
                <a:lnTo>
                  <a:pt x="122" y="57"/>
                </a:lnTo>
                <a:lnTo>
                  <a:pt x="129" y="17"/>
                </a:lnTo>
                <a:lnTo>
                  <a:pt x="39" y="0"/>
                </a:lnTo>
                <a:lnTo>
                  <a:pt x="0" y="201"/>
                </a:lnTo>
                <a:lnTo>
                  <a:pt x="158" y="229"/>
                </a:lnTo>
                <a:lnTo>
                  <a:pt x="183" y="67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70" name="Freeform 18">
            <a:extLst>
              <a:ext uri="{FF2B5EF4-FFF2-40B4-BE49-F238E27FC236}">
                <a16:creationId xmlns:a16="http://schemas.microsoft.com/office/drawing/2014/main" id="{78E22BC4-1A2D-2643-A94E-FFABE35763EE}"/>
              </a:ext>
            </a:extLst>
          </p:cNvPr>
          <p:cNvSpPr>
            <a:spLocks/>
          </p:cNvSpPr>
          <p:nvPr/>
        </p:nvSpPr>
        <p:spPr bwMode="auto">
          <a:xfrm>
            <a:off x="2905213" y="6462511"/>
            <a:ext cx="1232408" cy="1866697"/>
          </a:xfrm>
          <a:custGeom>
            <a:avLst/>
            <a:gdLst>
              <a:gd name="T0" fmla="*/ 5 w 248"/>
              <a:gd name="T1" fmla="*/ 131 h 375"/>
              <a:gd name="T2" fmla="*/ 1 w 248"/>
              <a:gd name="T3" fmla="*/ 132 h 375"/>
              <a:gd name="T4" fmla="*/ 0 w 248"/>
              <a:gd name="T5" fmla="*/ 135 h 375"/>
              <a:gd name="T6" fmla="*/ 1 w 248"/>
              <a:gd name="T7" fmla="*/ 139 h 375"/>
              <a:gd name="T8" fmla="*/ 2 w 248"/>
              <a:gd name="T9" fmla="*/ 142 h 375"/>
              <a:gd name="T10" fmla="*/ 3 w 248"/>
              <a:gd name="T11" fmla="*/ 143 h 375"/>
              <a:gd name="T12" fmla="*/ 7 w 248"/>
              <a:gd name="T13" fmla="*/ 145 h 375"/>
              <a:gd name="T14" fmla="*/ 160 w 248"/>
              <a:gd name="T15" fmla="*/ 375 h 375"/>
              <a:gd name="T16" fmla="*/ 163 w 248"/>
              <a:gd name="T17" fmla="*/ 371 h 375"/>
              <a:gd name="T18" fmla="*/ 164 w 248"/>
              <a:gd name="T19" fmla="*/ 367 h 375"/>
              <a:gd name="T20" fmla="*/ 164 w 248"/>
              <a:gd name="T21" fmla="*/ 354 h 375"/>
              <a:gd name="T22" fmla="*/ 164 w 248"/>
              <a:gd name="T23" fmla="*/ 340 h 375"/>
              <a:gd name="T24" fmla="*/ 164 w 248"/>
              <a:gd name="T25" fmla="*/ 329 h 375"/>
              <a:gd name="T26" fmla="*/ 167 w 248"/>
              <a:gd name="T27" fmla="*/ 326 h 375"/>
              <a:gd name="T28" fmla="*/ 174 w 248"/>
              <a:gd name="T29" fmla="*/ 324 h 375"/>
              <a:gd name="T30" fmla="*/ 176 w 248"/>
              <a:gd name="T31" fmla="*/ 328 h 375"/>
              <a:gd name="T32" fmla="*/ 180 w 248"/>
              <a:gd name="T33" fmla="*/ 326 h 375"/>
              <a:gd name="T34" fmla="*/ 185 w 248"/>
              <a:gd name="T35" fmla="*/ 330 h 375"/>
              <a:gd name="T36" fmla="*/ 188 w 248"/>
              <a:gd name="T37" fmla="*/ 332 h 375"/>
              <a:gd name="T38" fmla="*/ 191 w 248"/>
              <a:gd name="T39" fmla="*/ 330 h 375"/>
              <a:gd name="T40" fmla="*/ 197 w 248"/>
              <a:gd name="T41" fmla="*/ 312 h 375"/>
              <a:gd name="T42" fmla="*/ 202 w 248"/>
              <a:gd name="T43" fmla="*/ 287 h 375"/>
              <a:gd name="T44" fmla="*/ 248 w 248"/>
              <a:gd name="T45" fmla="*/ 49 h 375"/>
              <a:gd name="T46" fmla="*/ 134 w 248"/>
              <a:gd name="T47" fmla="*/ 24 h 375"/>
              <a:gd name="T48" fmla="*/ 42 w 248"/>
              <a:gd name="T49" fmla="*/ 0 h 375"/>
              <a:gd name="T50" fmla="*/ 8 w 248"/>
              <a:gd name="T51" fmla="*/ 130 h 375"/>
              <a:gd name="T52" fmla="*/ 5 w 248"/>
              <a:gd name="T53" fmla="*/ 131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8" h="375">
                <a:moveTo>
                  <a:pt x="5" y="131"/>
                </a:moveTo>
                <a:cubicBezTo>
                  <a:pt x="1" y="132"/>
                  <a:pt x="1" y="132"/>
                  <a:pt x="1" y="132"/>
                </a:cubicBezTo>
                <a:cubicBezTo>
                  <a:pt x="0" y="135"/>
                  <a:pt x="0" y="135"/>
                  <a:pt x="0" y="135"/>
                </a:cubicBezTo>
                <a:cubicBezTo>
                  <a:pt x="1" y="139"/>
                  <a:pt x="1" y="139"/>
                  <a:pt x="1" y="139"/>
                </a:cubicBezTo>
                <a:cubicBezTo>
                  <a:pt x="2" y="142"/>
                  <a:pt x="2" y="142"/>
                  <a:pt x="2" y="142"/>
                </a:cubicBezTo>
                <a:cubicBezTo>
                  <a:pt x="3" y="143"/>
                  <a:pt x="3" y="143"/>
                  <a:pt x="3" y="143"/>
                </a:cubicBezTo>
                <a:cubicBezTo>
                  <a:pt x="7" y="145"/>
                  <a:pt x="7" y="145"/>
                  <a:pt x="7" y="145"/>
                </a:cubicBezTo>
                <a:cubicBezTo>
                  <a:pt x="160" y="375"/>
                  <a:pt x="160" y="375"/>
                  <a:pt x="160" y="375"/>
                </a:cubicBezTo>
                <a:cubicBezTo>
                  <a:pt x="163" y="371"/>
                  <a:pt x="163" y="371"/>
                  <a:pt x="163" y="371"/>
                </a:cubicBezTo>
                <a:cubicBezTo>
                  <a:pt x="164" y="367"/>
                  <a:pt x="164" y="367"/>
                  <a:pt x="164" y="367"/>
                </a:cubicBezTo>
                <a:cubicBezTo>
                  <a:pt x="164" y="354"/>
                  <a:pt x="164" y="354"/>
                  <a:pt x="164" y="354"/>
                </a:cubicBezTo>
                <a:cubicBezTo>
                  <a:pt x="164" y="340"/>
                  <a:pt x="164" y="340"/>
                  <a:pt x="164" y="340"/>
                </a:cubicBezTo>
                <a:cubicBezTo>
                  <a:pt x="164" y="329"/>
                  <a:pt x="164" y="329"/>
                  <a:pt x="164" y="329"/>
                </a:cubicBezTo>
                <a:cubicBezTo>
                  <a:pt x="167" y="326"/>
                  <a:pt x="167" y="326"/>
                  <a:pt x="167" y="326"/>
                </a:cubicBezTo>
                <a:cubicBezTo>
                  <a:pt x="174" y="324"/>
                  <a:pt x="174" y="324"/>
                  <a:pt x="174" y="324"/>
                </a:cubicBezTo>
                <a:cubicBezTo>
                  <a:pt x="176" y="328"/>
                  <a:pt x="176" y="328"/>
                  <a:pt x="176" y="328"/>
                </a:cubicBezTo>
                <a:cubicBezTo>
                  <a:pt x="180" y="326"/>
                  <a:pt x="180" y="326"/>
                  <a:pt x="180" y="326"/>
                </a:cubicBezTo>
                <a:cubicBezTo>
                  <a:pt x="185" y="330"/>
                  <a:pt x="185" y="330"/>
                  <a:pt x="185" y="330"/>
                </a:cubicBezTo>
                <a:cubicBezTo>
                  <a:pt x="188" y="332"/>
                  <a:pt x="188" y="332"/>
                  <a:pt x="188" y="332"/>
                </a:cubicBezTo>
                <a:cubicBezTo>
                  <a:pt x="191" y="330"/>
                  <a:pt x="191" y="330"/>
                  <a:pt x="191" y="330"/>
                </a:cubicBezTo>
                <a:cubicBezTo>
                  <a:pt x="191" y="330"/>
                  <a:pt x="195" y="316"/>
                  <a:pt x="197" y="312"/>
                </a:cubicBezTo>
                <a:cubicBezTo>
                  <a:pt x="198" y="306"/>
                  <a:pt x="202" y="287"/>
                  <a:pt x="202" y="287"/>
                </a:cubicBezTo>
                <a:cubicBezTo>
                  <a:pt x="248" y="49"/>
                  <a:pt x="248" y="49"/>
                  <a:pt x="248" y="49"/>
                </a:cubicBezTo>
                <a:cubicBezTo>
                  <a:pt x="248" y="49"/>
                  <a:pt x="163" y="31"/>
                  <a:pt x="134" y="24"/>
                </a:cubicBezTo>
                <a:cubicBezTo>
                  <a:pt x="111" y="19"/>
                  <a:pt x="42" y="0"/>
                  <a:pt x="42" y="0"/>
                </a:cubicBezTo>
                <a:cubicBezTo>
                  <a:pt x="8" y="130"/>
                  <a:pt x="8" y="130"/>
                  <a:pt x="8" y="130"/>
                </a:cubicBezTo>
                <a:lnTo>
                  <a:pt x="5" y="131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71" name="Freeform 19">
            <a:extLst>
              <a:ext uri="{FF2B5EF4-FFF2-40B4-BE49-F238E27FC236}">
                <a16:creationId xmlns:a16="http://schemas.microsoft.com/office/drawing/2014/main" id="{5336A113-B18B-7344-8399-CDACEC118FBB}"/>
              </a:ext>
            </a:extLst>
          </p:cNvPr>
          <p:cNvSpPr>
            <a:spLocks/>
          </p:cNvSpPr>
          <p:nvPr/>
        </p:nvSpPr>
        <p:spPr bwMode="auto">
          <a:xfrm>
            <a:off x="2382908" y="5300225"/>
            <a:ext cx="1531705" cy="1297298"/>
          </a:xfrm>
          <a:custGeom>
            <a:avLst/>
            <a:gdLst>
              <a:gd name="T0" fmla="*/ 269 w 308"/>
              <a:gd name="T1" fmla="*/ 182 h 261"/>
              <a:gd name="T2" fmla="*/ 270 w 308"/>
              <a:gd name="T3" fmla="*/ 175 h 261"/>
              <a:gd name="T4" fmla="*/ 275 w 308"/>
              <a:gd name="T5" fmla="*/ 171 h 261"/>
              <a:gd name="T6" fmla="*/ 276 w 308"/>
              <a:gd name="T7" fmla="*/ 159 h 261"/>
              <a:gd name="T8" fmla="*/ 274 w 308"/>
              <a:gd name="T9" fmla="*/ 154 h 261"/>
              <a:gd name="T10" fmla="*/ 271 w 308"/>
              <a:gd name="T11" fmla="*/ 153 h 261"/>
              <a:gd name="T12" fmla="*/ 270 w 308"/>
              <a:gd name="T13" fmla="*/ 145 h 261"/>
              <a:gd name="T14" fmla="*/ 277 w 308"/>
              <a:gd name="T15" fmla="*/ 137 h 261"/>
              <a:gd name="T16" fmla="*/ 288 w 308"/>
              <a:gd name="T17" fmla="*/ 125 h 261"/>
              <a:gd name="T18" fmla="*/ 291 w 308"/>
              <a:gd name="T19" fmla="*/ 120 h 261"/>
              <a:gd name="T20" fmla="*/ 297 w 308"/>
              <a:gd name="T21" fmla="*/ 111 h 261"/>
              <a:gd name="T22" fmla="*/ 304 w 308"/>
              <a:gd name="T23" fmla="*/ 104 h 261"/>
              <a:gd name="T24" fmla="*/ 308 w 308"/>
              <a:gd name="T25" fmla="*/ 98 h 261"/>
              <a:gd name="T26" fmla="*/ 307 w 308"/>
              <a:gd name="T27" fmla="*/ 90 h 261"/>
              <a:gd name="T28" fmla="*/ 300 w 308"/>
              <a:gd name="T29" fmla="*/ 83 h 261"/>
              <a:gd name="T30" fmla="*/ 297 w 308"/>
              <a:gd name="T31" fmla="*/ 74 h 261"/>
              <a:gd name="T32" fmla="*/ 220 w 308"/>
              <a:gd name="T33" fmla="*/ 56 h 261"/>
              <a:gd name="T34" fmla="*/ 211 w 308"/>
              <a:gd name="T35" fmla="*/ 56 h 261"/>
              <a:gd name="T36" fmla="*/ 178 w 308"/>
              <a:gd name="T37" fmla="*/ 58 h 261"/>
              <a:gd name="T38" fmla="*/ 172 w 308"/>
              <a:gd name="T39" fmla="*/ 57 h 261"/>
              <a:gd name="T40" fmla="*/ 167 w 308"/>
              <a:gd name="T41" fmla="*/ 58 h 261"/>
              <a:gd name="T42" fmla="*/ 164 w 308"/>
              <a:gd name="T43" fmla="*/ 56 h 261"/>
              <a:gd name="T44" fmla="*/ 156 w 308"/>
              <a:gd name="T45" fmla="*/ 55 h 261"/>
              <a:gd name="T46" fmla="*/ 155 w 308"/>
              <a:gd name="T47" fmla="*/ 52 h 261"/>
              <a:gd name="T48" fmla="*/ 143 w 308"/>
              <a:gd name="T49" fmla="*/ 49 h 261"/>
              <a:gd name="T50" fmla="*/ 136 w 308"/>
              <a:gd name="T51" fmla="*/ 46 h 261"/>
              <a:gd name="T52" fmla="*/ 121 w 308"/>
              <a:gd name="T53" fmla="*/ 49 h 261"/>
              <a:gd name="T54" fmla="*/ 103 w 308"/>
              <a:gd name="T55" fmla="*/ 40 h 261"/>
              <a:gd name="T56" fmla="*/ 99 w 308"/>
              <a:gd name="T57" fmla="*/ 12 h 261"/>
              <a:gd name="T58" fmla="*/ 90 w 308"/>
              <a:gd name="T59" fmla="*/ 10 h 261"/>
              <a:gd name="T60" fmla="*/ 80 w 308"/>
              <a:gd name="T61" fmla="*/ 4 h 261"/>
              <a:gd name="T62" fmla="*/ 70 w 308"/>
              <a:gd name="T63" fmla="*/ 0 h 261"/>
              <a:gd name="T64" fmla="*/ 68 w 308"/>
              <a:gd name="T65" fmla="*/ 13 h 261"/>
              <a:gd name="T66" fmla="*/ 64 w 308"/>
              <a:gd name="T67" fmla="*/ 28 h 261"/>
              <a:gd name="T68" fmla="*/ 60 w 308"/>
              <a:gd name="T69" fmla="*/ 38 h 261"/>
              <a:gd name="T70" fmla="*/ 55 w 308"/>
              <a:gd name="T71" fmla="*/ 50 h 261"/>
              <a:gd name="T72" fmla="*/ 47 w 308"/>
              <a:gd name="T73" fmla="*/ 67 h 261"/>
              <a:gd name="T74" fmla="*/ 35 w 308"/>
              <a:gd name="T75" fmla="*/ 98 h 261"/>
              <a:gd name="T76" fmla="*/ 24 w 308"/>
              <a:gd name="T77" fmla="*/ 120 h 261"/>
              <a:gd name="T78" fmla="*/ 18 w 308"/>
              <a:gd name="T79" fmla="*/ 130 h 261"/>
              <a:gd name="T80" fmla="*/ 14 w 308"/>
              <a:gd name="T81" fmla="*/ 136 h 261"/>
              <a:gd name="T82" fmla="*/ 5 w 308"/>
              <a:gd name="T83" fmla="*/ 148 h 261"/>
              <a:gd name="T84" fmla="*/ 5 w 308"/>
              <a:gd name="T85" fmla="*/ 160 h 261"/>
              <a:gd name="T86" fmla="*/ 5 w 308"/>
              <a:gd name="T87" fmla="*/ 164 h 261"/>
              <a:gd name="T88" fmla="*/ 3 w 308"/>
              <a:gd name="T89" fmla="*/ 169 h 261"/>
              <a:gd name="T90" fmla="*/ 1 w 308"/>
              <a:gd name="T91" fmla="*/ 174 h 261"/>
              <a:gd name="T92" fmla="*/ 0 w 308"/>
              <a:gd name="T93" fmla="*/ 187 h 261"/>
              <a:gd name="T94" fmla="*/ 3 w 308"/>
              <a:gd name="T95" fmla="*/ 193 h 261"/>
              <a:gd name="T96" fmla="*/ 239 w 308"/>
              <a:gd name="T97" fmla="*/ 25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8" h="261">
                <a:moveTo>
                  <a:pt x="251" y="261"/>
                </a:moveTo>
                <a:cubicBezTo>
                  <a:pt x="269" y="182"/>
                  <a:pt x="269" y="182"/>
                  <a:pt x="269" y="182"/>
                </a:cubicBezTo>
                <a:cubicBezTo>
                  <a:pt x="269" y="177"/>
                  <a:pt x="269" y="177"/>
                  <a:pt x="269" y="177"/>
                </a:cubicBezTo>
                <a:cubicBezTo>
                  <a:pt x="270" y="175"/>
                  <a:pt x="270" y="175"/>
                  <a:pt x="270" y="175"/>
                </a:cubicBezTo>
                <a:cubicBezTo>
                  <a:pt x="275" y="173"/>
                  <a:pt x="275" y="173"/>
                  <a:pt x="275" y="173"/>
                </a:cubicBezTo>
                <a:cubicBezTo>
                  <a:pt x="275" y="171"/>
                  <a:pt x="275" y="171"/>
                  <a:pt x="275" y="171"/>
                </a:cubicBezTo>
                <a:cubicBezTo>
                  <a:pt x="276" y="167"/>
                  <a:pt x="276" y="167"/>
                  <a:pt x="276" y="167"/>
                </a:cubicBezTo>
                <a:cubicBezTo>
                  <a:pt x="276" y="159"/>
                  <a:pt x="276" y="159"/>
                  <a:pt x="276" y="159"/>
                </a:cubicBezTo>
                <a:cubicBezTo>
                  <a:pt x="277" y="157"/>
                  <a:pt x="277" y="157"/>
                  <a:pt x="277" y="157"/>
                </a:cubicBezTo>
                <a:cubicBezTo>
                  <a:pt x="274" y="154"/>
                  <a:pt x="274" y="154"/>
                  <a:pt x="274" y="154"/>
                </a:cubicBezTo>
                <a:cubicBezTo>
                  <a:pt x="273" y="154"/>
                  <a:pt x="273" y="154"/>
                  <a:pt x="273" y="154"/>
                </a:cubicBezTo>
                <a:cubicBezTo>
                  <a:pt x="271" y="153"/>
                  <a:pt x="271" y="153"/>
                  <a:pt x="271" y="153"/>
                </a:cubicBezTo>
                <a:cubicBezTo>
                  <a:pt x="269" y="150"/>
                  <a:pt x="269" y="150"/>
                  <a:pt x="269" y="150"/>
                </a:cubicBezTo>
                <a:cubicBezTo>
                  <a:pt x="270" y="145"/>
                  <a:pt x="270" y="145"/>
                  <a:pt x="270" y="145"/>
                </a:cubicBezTo>
                <a:cubicBezTo>
                  <a:pt x="271" y="142"/>
                  <a:pt x="271" y="142"/>
                  <a:pt x="271" y="142"/>
                </a:cubicBezTo>
                <a:cubicBezTo>
                  <a:pt x="277" y="137"/>
                  <a:pt x="277" y="137"/>
                  <a:pt x="277" y="137"/>
                </a:cubicBezTo>
                <a:cubicBezTo>
                  <a:pt x="285" y="129"/>
                  <a:pt x="285" y="129"/>
                  <a:pt x="285" y="129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89" y="121"/>
                  <a:pt x="289" y="121"/>
                  <a:pt x="289" y="121"/>
                </a:cubicBezTo>
                <a:cubicBezTo>
                  <a:pt x="291" y="120"/>
                  <a:pt x="291" y="120"/>
                  <a:pt x="291" y="120"/>
                </a:cubicBezTo>
                <a:cubicBezTo>
                  <a:pt x="293" y="115"/>
                  <a:pt x="293" y="115"/>
                  <a:pt x="293" y="115"/>
                </a:cubicBezTo>
                <a:cubicBezTo>
                  <a:pt x="297" y="111"/>
                  <a:pt x="297" y="111"/>
                  <a:pt x="297" y="111"/>
                </a:cubicBezTo>
                <a:cubicBezTo>
                  <a:pt x="300" y="107"/>
                  <a:pt x="300" y="107"/>
                  <a:pt x="300" y="107"/>
                </a:cubicBezTo>
                <a:cubicBezTo>
                  <a:pt x="304" y="104"/>
                  <a:pt x="304" y="104"/>
                  <a:pt x="304" y="104"/>
                </a:cubicBezTo>
                <a:cubicBezTo>
                  <a:pt x="305" y="99"/>
                  <a:pt x="305" y="99"/>
                  <a:pt x="305" y="99"/>
                </a:cubicBezTo>
                <a:cubicBezTo>
                  <a:pt x="308" y="98"/>
                  <a:pt x="308" y="98"/>
                  <a:pt x="308" y="98"/>
                </a:cubicBezTo>
                <a:cubicBezTo>
                  <a:pt x="308" y="94"/>
                  <a:pt x="308" y="94"/>
                  <a:pt x="308" y="94"/>
                </a:cubicBezTo>
                <a:cubicBezTo>
                  <a:pt x="307" y="90"/>
                  <a:pt x="307" y="90"/>
                  <a:pt x="307" y="90"/>
                </a:cubicBezTo>
                <a:cubicBezTo>
                  <a:pt x="305" y="87"/>
                  <a:pt x="305" y="87"/>
                  <a:pt x="305" y="87"/>
                </a:cubicBezTo>
                <a:cubicBezTo>
                  <a:pt x="300" y="83"/>
                  <a:pt x="300" y="83"/>
                  <a:pt x="300" y="83"/>
                </a:cubicBezTo>
                <a:cubicBezTo>
                  <a:pt x="297" y="78"/>
                  <a:pt x="297" y="78"/>
                  <a:pt x="297" y="78"/>
                </a:cubicBezTo>
                <a:cubicBezTo>
                  <a:pt x="297" y="74"/>
                  <a:pt x="297" y="74"/>
                  <a:pt x="297" y="74"/>
                </a:cubicBezTo>
                <a:cubicBezTo>
                  <a:pt x="231" y="57"/>
                  <a:pt x="231" y="57"/>
                  <a:pt x="231" y="57"/>
                </a:cubicBezTo>
                <a:cubicBezTo>
                  <a:pt x="220" y="56"/>
                  <a:pt x="220" y="56"/>
                  <a:pt x="220" y="56"/>
                </a:cubicBezTo>
                <a:cubicBezTo>
                  <a:pt x="216" y="57"/>
                  <a:pt x="216" y="57"/>
                  <a:pt x="216" y="57"/>
                </a:cubicBezTo>
                <a:cubicBezTo>
                  <a:pt x="211" y="56"/>
                  <a:pt x="211" y="56"/>
                  <a:pt x="211" y="56"/>
                </a:cubicBezTo>
                <a:cubicBezTo>
                  <a:pt x="207" y="57"/>
                  <a:pt x="207" y="57"/>
                  <a:pt x="207" y="57"/>
                </a:cubicBezTo>
                <a:cubicBezTo>
                  <a:pt x="178" y="58"/>
                  <a:pt x="178" y="58"/>
                  <a:pt x="178" y="58"/>
                </a:cubicBezTo>
                <a:cubicBezTo>
                  <a:pt x="175" y="56"/>
                  <a:pt x="175" y="56"/>
                  <a:pt x="175" y="56"/>
                </a:cubicBezTo>
                <a:cubicBezTo>
                  <a:pt x="172" y="57"/>
                  <a:pt x="172" y="57"/>
                  <a:pt x="172" y="57"/>
                </a:cubicBezTo>
                <a:cubicBezTo>
                  <a:pt x="169" y="58"/>
                  <a:pt x="169" y="58"/>
                  <a:pt x="169" y="58"/>
                </a:cubicBezTo>
                <a:cubicBezTo>
                  <a:pt x="167" y="58"/>
                  <a:pt x="167" y="58"/>
                  <a:pt x="167" y="58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4" y="56"/>
                  <a:pt x="164" y="56"/>
                  <a:pt x="164" y="56"/>
                </a:cubicBezTo>
                <a:cubicBezTo>
                  <a:pt x="159" y="56"/>
                  <a:pt x="159" y="56"/>
                  <a:pt x="159" y="56"/>
                </a:cubicBezTo>
                <a:cubicBezTo>
                  <a:pt x="156" y="55"/>
                  <a:pt x="156" y="55"/>
                  <a:pt x="156" y="55"/>
                </a:cubicBezTo>
                <a:cubicBezTo>
                  <a:pt x="155" y="53"/>
                  <a:pt x="155" y="53"/>
                  <a:pt x="155" y="53"/>
                </a:cubicBezTo>
                <a:cubicBezTo>
                  <a:pt x="155" y="52"/>
                  <a:pt x="155" y="52"/>
                  <a:pt x="155" y="52"/>
                </a:cubicBezTo>
                <a:cubicBezTo>
                  <a:pt x="151" y="51"/>
                  <a:pt x="151" y="51"/>
                  <a:pt x="151" y="51"/>
                </a:cubicBezTo>
                <a:cubicBezTo>
                  <a:pt x="143" y="49"/>
                  <a:pt x="143" y="49"/>
                  <a:pt x="143" y="49"/>
                </a:cubicBezTo>
                <a:cubicBezTo>
                  <a:pt x="138" y="47"/>
                  <a:pt x="138" y="47"/>
                  <a:pt x="138" y="47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21" y="49"/>
                  <a:pt x="121" y="49"/>
                  <a:pt x="121" y="49"/>
                </a:cubicBezTo>
                <a:cubicBezTo>
                  <a:pt x="110" y="46"/>
                  <a:pt x="110" y="46"/>
                  <a:pt x="110" y="46"/>
                </a:cubicBezTo>
                <a:cubicBezTo>
                  <a:pt x="103" y="40"/>
                  <a:pt x="103" y="40"/>
                  <a:pt x="103" y="40"/>
                </a:cubicBezTo>
                <a:cubicBezTo>
                  <a:pt x="103" y="40"/>
                  <a:pt x="106" y="33"/>
                  <a:pt x="105" y="24"/>
                </a:cubicBezTo>
                <a:cubicBezTo>
                  <a:pt x="104" y="14"/>
                  <a:pt x="99" y="12"/>
                  <a:pt x="99" y="12"/>
                </a:cubicBezTo>
                <a:cubicBezTo>
                  <a:pt x="94" y="12"/>
                  <a:pt x="94" y="12"/>
                  <a:pt x="94" y="12"/>
                </a:cubicBezTo>
                <a:cubicBezTo>
                  <a:pt x="90" y="10"/>
                  <a:pt x="90" y="10"/>
                  <a:pt x="90" y="10"/>
                </a:cubicBezTo>
                <a:cubicBezTo>
                  <a:pt x="90" y="10"/>
                  <a:pt x="90" y="4"/>
                  <a:pt x="85" y="4"/>
                </a:cubicBezTo>
                <a:cubicBezTo>
                  <a:pt x="80" y="4"/>
                  <a:pt x="80" y="4"/>
                  <a:pt x="80" y="4"/>
                </a:cubicBezTo>
                <a:cubicBezTo>
                  <a:pt x="74" y="3"/>
                  <a:pt x="74" y="3"/>
                  <a:pt x="74" y="3"/>
                </a:cubicBezTo>
                <a:cubicBezTo>
                  <a:pt x="70" y="0"/>
                  <a:pt x="70" y="0"/>
                  <a:pt x="70" y="0"/>
                </a:cubicBezTo>
                <a:cubicBezTo>
                  <a:pt x="70" y="7"/>
                  <a:pt x="70" y="7"/>
                  <a:pt x="70" y="7"/>
                </a:cubicBezTo>
                <a:cubicBezTo>
                  <a:pt x="68" y="13"/>
                  <a:pt x="68" y="13"/>
                  <a:pt x="68" y="13"/>
                </a:cubicBezTo>
                <a:cubicBezTo>
                  <a:pt x="63" y="22"/>
                  <a:pt x="63" y="22"/>
                  <a:pt x="63" y="22"/>
                </a:cubicBezTo>
                <a:cubicBezTo>
                  <a:pt x="64" y="28"/>
                  <a:pt x="64" y="28"/>
                  <a:pt x="64" y="28"/>
                </a:cubicBezTo>
                <a:cubicBezTo>
                  <a:pt x="63" y="33"/>
                  <a:pt x="63" y="33"/>
                  <a:pt x="63" y="33"/>
                </a:cubicBezTo>
                <a:cubicBezTo>
                  <a:pt x="60" y="38"/>
                  <a:pt x="60" y="38"/>
                  <a:pt x="60" y="38"/>
                </a:cubicBezTo>
                <a:cubicBezTo>
                  <a:pt x="58" y="43"/>
                  <a:pt x="58" y="43"/>
                  <a:pt x="58" y="43"/>
                </a:cubicBezTo>
                <a:cubicBezTo>
                  <a:pt x="55" y="50"/>
                  <a:pt x="55" y="50"/>
                  <a:pt x="55" y="50"/>
                </a:cubicBezTo>
                <a:cubicBezTo>
                  <a:pt x="53" y="55"/>
                  <a:pt x="53" y="55"/>
                  <a:pt x="53" y="55"/>
                </a:cubicBezTo>
                <a:cubicBezTo>
                  <a:pt x="47" y="67"/>
                  <a:pt x="47" y="67"/>
                  <a:pt x="47" y="67"/>
                </a:cubicBezTo>
                <a:cubicBezTo>
                  <a:pt x="40" y="85"/>
                  <a:pt x="40" y="85"/>
                  <a:pt x="40" y="85"/>
                </a:cubicBezTo>
                <a:cubicBezTo>
                  <a:pt x="35" y="98"/>
                  <a:pt x="35" y="98"/>
                  <a:pt x="35" y="98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2" y="124"/>
                  <a:pt x="22" y="124"/>
                  <a:pt x="22" y="124"/>
                </a:cubicBezTo>
                <a:cubicBezTo>
                  <a:pt x="18" y="130"/>
                  <a:pt x="18" y="130"/>
                  <a:pt x="18" y="130"/>
                </a:cubicBezTo>
                <a:cubicBezTo>
                  <a:pt x="15" y="133"/>
                  <a:pt x="15" y="133"/>
                  <a:pt x="15" y="133"/>
                </a:cubicBezTo>
                <a:cubicBezTo>
                  <a:pt x="14" y="136"/>
                  <a:pt x="14" y="136"/>
                  <a:pt x="14" y="136"/>
                </a:cubicBezTo>
                <a:cubicBezTo>
                  <a:pt x="11" y="141"/>
                  <a:pt x="11" y="141"/>
                  <a:pt x="11" y="141"/>
                </a:cubicBezTo>
                <a:cubicBezTo>
                  <a:pt x="5" y="148"/>
                  <a:pt x="5" y="148"/>
                  <a:pt x="5" y="148"/>
                </a:cubicBezTo>
                <a:cubicBezTo>
                  <a:pt x="3" y="152"/>
                  <a:pt x="3" y="152"/>
                  <a:pt x="3" y="152"/>
                </a:cubicBezTo>
                <a:cubicBezTo>
                  <a:pt x="5" y="160"/>
                  <a:pt x="5" y="160"/>
                  <a:pt x="5" y="160"/>
                </a:cubicBezTo>
                <a:cubicBezTo>
                  <a:pt x="5" y="162"/>
                  <a:pt x="5" y="162"/>
                  <a:pt x="5" y="162"/>
                </a:cubicBezTo>
                <a:cubicBezTo>
                  <a:pt x="5" y="164"/>
                  <a:pt x="5" y="164"/>
                  <a:pt x="5" y="164"/>
                </a:cubicBezTo>
                <a:cubicBezTo>
                  <a:pt x="4" y="165"/>
                  <a:pt x="4" y="165"/>
                  <a:pt x="4" y="165"/>
                </a:cubicBezTo>
                <a:cubicBezTo>
                  <a:pt x="3" y="169"/>
                  <a:pt x="3" y="169"/>
                  <a:pt x="3" y="169"/>
                </a:cubicBezTo>
                <a:cubicBezTo>
                  <a:pt x="1" y="170"/>
                  <a:pt x="1" y="170"/>
                  <a:pt x="1" y="170"/>
                </a:cubicBezTo>
                <a:cubicBezTo>
                  <a:pt x="1" y="174"/>
                  <a:pt x="1" y="174"/>
                  <a:pt x="1" y="174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7"/>
                  <a:pt x="0" y="187"/>
                  <a:pt x="0" y="187"/>
                </a:cubicBezTo>
                <a:cubicBezTo>
                  <a:pt x="2" y="190"/>
                  <a:pt x="2" y="190"/>
                  <a:pt x="2" y="190"/>
                </a:cubicBezTo>
                <a:cubicBezTo>
                  <a:pt x="3" y="193"/>
                  <a:pt x="3" y="193"/>
                  <a:pt x="3" y="193"/>
                </a:cubicBezTo>
                <a:cubicBezTo>
                  <a:pt x="147" y="234"/>
                  <a:pt x="147" y="234"/>
                  <a:pt x="147" y="234"/>
                </a:cubicBezTo>
                <a:cubicBezTo>
                  <a:pt x="147" y="234"/>
                  <a:pt x="216" y="253"/>
                  <a:pt x="239" y="258"/>
                </a:cubicBezTo>
                <a:cubicBezTo>
                  <a:pt x="242" y="259"/>
                  <a:pt x="246" y="260"/>
                  <a:pt x="251" y="261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74" name="Freeform 20">
            <a:extLst>
              <a:ext uri="{FF2B5EF4-FFF2-40B4-BE49-F238E27FC236}">
                <a16:creationId xmlns:a16="http://schemas.microsoft.com/office/drawing/2014/main" id="{C10CDAD5-A419-6F4C-8523-9C7C47BFA645}"/>
              </a:ext>
            </a:extLst>
          </p:cNvPr>
          <p:cNvSpPr>
            <a:spLocks/>
          </p:cNvSpPr>
          <p:nvPr/>
        </p:nvSpPr>
        <p:spPr bwMode="auto">
          <a:xfrm>
            <a:off x="3632918" y="4953885"/>
            <a:ext cx="1132640" cy="1854960"/>
          </a:xfrm>
          <a:custGeom>
            <a:avLst/>
            <a:gdLst>
              <a:gd name="T0" fmla="*/ 46 w 228"/>
              <a:gd name="T1" fmla="*/ 143 h 373"/>
              <a:gd name="T2" fmla="*/ 49 w 228"/>
              <a:gd name="T3" fmla="*/ 152 h 373"/>
              <a:gd name="T4" fmla="*/ 56 w 228"/>
              <a:gd name="T5" fmla="*/ 159 h 373"/>
              <a:gd name="T6" fmla="*/ 57 w 228"/>
              <a:gd name="T7" fmla="*/ 167 h 373"/>
              <a:gd name="T8" fmla="*/ 53 w 228"/>
              <a:gd name="T9" fmla="*/ 173 h 373"/>
              <a:gd name="T10" fmla="*/ 46 w 228"/>
              <a:gd name="T11" fmla="*/ 180 h 373"/>
              <a:gd name="T12" fmla="*/ 40 w 228"/>
              <a:gd name="T13" fmla="*/ 189 h 373"/>
              <a:gd name="T14" fmla="*/ 37 w 228"/>
              <a:gd name="T15" fmla="*/ 194 h 373"/>
              <a:gd name="T16" fmla="*/ 26 w 228"/>
              <a:gd name="T17" fmla="*/ 206 h 373"/>
              <a:gd name="T18" fmla="*/ 19 w 228"/>
              <a:gd name="T19" fmla="*/ 214 h 373"/>
              <a:gd name="T20" fmla="*/ 20 w 228"/>
              <a:gd name="T21" fmla="*/ 222 h 373"/>
              <a:gd name="T22" fmla="*/ 23 w 228"/>
              <a:gd name="T23" fmla="*/ 223 h 373"/>
              <a:gd name="T24" fmla="*/ 25 w 228"/>
              <a:gd name="T25" fmla="*/ 228 h 373"/>
              <a:gd name="T26" fmla="*/ 24 w 228"/>
              <a:gd name="T27" fmla="*/ 240 h 373"/>
              <a:gd name="T28" fmla="*/ 19 w 228"/>
              <a:gd name="T29" fmla="*/ 244 h 373"/>
              <a:gd name="T30" fmla="*/ 18 w 228"/>
              <a:gd name="T31" fmla="*/ 251 h 373"/>
              <a:gd name="T32" fmla="*/ 102 w 228"/>
              <a:gd name="T33" fmla="*/ 352 h 373"/>
              <a:gd name="T34" fmla="*/ 228 w 228"/>
              <a:gd name="T35" fmla="*/ 256 h 373"/>
              <a:gd name="T36" fmla="*/ 224 w 228"/>
              <a:gd name="T37" fmla="*/ 252 h 373"/>
              <a:gd name="T38" fmla="*/ 223 w 228"/>
              <a:gd name="T39" fmla="*/ 247 h 373"/>
              <a:gd name="T40" fmla="*/ 218 w 228"/>
              <a:gd name="T41" fmla="*/ 241 h 373"/>
              <a:gd name="T42" fmla="*/ 213 w 228"/>
              <a:gd name="T43" fmla="*/ 246 h 373"/>
              <a:gd name="T44" fmla="*/ 202 w 228"/>
              <a:gd name="T45" fmla="*/ 248 h 373"/>
              <a:gd name="T46" fmla="*/ 189 w 228"/>
              <a:gd name="T47" fmla="*/ 245 h 373"/>
              <a:gd name="T48" fmla="*/ 184 w 228"/>
              <a:gd name="T49" fmla="*/ 247 h 373"/>
              <a:gd name="T50" fmla="*/ 179 w 228"/>
              <a:gd name="T51" fmla="*/ 247 h 373"/>
              <a:gd name="T52" fmla="*/ 171 w 228"/>
              <a:gd name="T53" fmla="*/ 244 h 373"/>
              <a:gd name="T54" fmla="*/ 168 w 228"/>
              <a:gd name="T55" fmla="*/ 247 h 373"/>
              <a:gd name="T56" fmla="*/ 164 w 228"/>
              <a:gd name="T57" fmla="*/ 249 h 373"/>
              <a:gd name="T58" fmla="*/ 162 w 228"/>
              <a:gd name="T59" fmla="*/ 242 h 373"/>
              <a:gd name="T60" fmla="*/ 160 w 228"/>
              <a:gd name="T61" fmla="*/ 232 h 373"/>
              <a:gd name="T62" fmla="*/ 156 w 228"/>
              <a:gd name="T63" fmla="*/ 226 h 373"/>
              <a:gd name="T64" fmla="*/ 149 w 228"/>
              <a:gd name="T65" fmla="*/ 220 h 373"/>
              <a:gd name="T66" fmla="*/ 149 w 228"/>
              <a:gd name="T67" fmla="*/ 213 h 373"/>
              <a:gd name="T68" fmla="*/ 145 w 228"/>
              <a:gd name="T69" fmla="*/ 204 h 373"/>
              <a:gd name="T70" fmla="*/ 145 w 228"/>
              <a:gd name="T71" fmla="*/ 195 h 373"/>
              <a:gd name="T72" fmla="*/ 142 w 228"/>
              <a:gd name="T73" fmla="*/ 183 h 373"/>
              <a:gd name="T74" fmla="*/ 139 w 228"/>
              <a:gd name="T75" fmla="*/ 179 h 373"/>
              <a:gd name="T76" fmla="*/ 133 w 228"/>
              <a:gd name="T77" fmla="*/ 182 h 373"/>
              <a:gd name="T78" fmla="*/ 127 w 228"/>
              <a:gd name="T79" fmla="*/ 186 h 373"/>
              <a:gd name="T80" fmla="*/ 125 w 228"/>
              <a:gd name="T81" fmla="*/ 183 h 373"/>
              <a:gd name="T82" fmla="*/ 119 w 228"/>
              <a:gd name="T83" fmla="*/ 179 h 373"/>
              <a:gd name="T84" fmla="*/ 125 w 228"/>
              <a:gd name="T85" fmla="*/ 168 h 373"/>
              <a:gd name="T86" fmla="*/ 129 w 228"/>
              <a:gd name="T87" fmla="*/ 166 h 373"/>
              <a:gd name="T88" fmla="*/ 128 w 228"/>
              <a:gd name="T89" fmla="*/ 154 h 373"/>
              <a:gd name="T90" fmla="*/ 134 w 228"/>
              <a:gd name="T91" fmla="*/ 141 h 373"/>
              <a:gd name="T92" fmla="*/ 137 w 228"/>
              <a:gd name="T93" fmla="*/ 131 h 373"/>
              <a:gd name="T94" fmla="*/ 128 w 228"/>
              <a:gd name="T95" fmla="*/ 128 h 373"/>
              <a:gd name="T96" fmla="*/ 123 w 228"/>
              <a:gd name="T97" fmla="*/ 118 h 373"/>
              <a:gd name="T98" fmla="*/ 119 w 228"/>
              <a:gd name="T99" fmla="*/ 106 h 373"/>
              <a:gd name="T100" fmla="*/ 109 w 228"/>
              <a:gd name="T101" fmla="*/ 93 h 373"/>
              <a:gd name="T102" fmla="*/ 104 w 228"/>
              <a:gd name="T103" fmla="*/ 82 h 373"/>
              <a:gd name="T104" fmla="*/ 101 w 228"/>
              <a:gd name="T105" fmla="*/ 76 h 373"/>
              <a:gd name="T106" fmla="*/ 101 w 228"/>
              <a:gd name="T107" fmla="*/ 69 h 373"/>
              <a:gd name="T108" fmla="*/ 97 w 228"/>
              <a:gd name="T109" fmla="*/ 62 h 373"/>
              <a:gd name="T110" fmla="*/ 98 w 228"/>
              <a:gd name="T111" fmla="*/ 48 h 373"/>
              <a:gd name="T112" fmla="*/ 104 w 228"/>
              <a:gd name="T113" fmla="*/ 25 h 373"/>
              <a:gd name="T114" fmla="*/ 108 w 228"/>
              <a:gd name="T115" fmla="*/ 8 h 373"/>
              <a:gd name="T116" fmla="*/ 47 w 228"/>
              <a:gd name="T117" fmla="*/ 12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8" h="373">
                <a:moveTo>
                  <a:pt x="48" y="132"/>
                </a:moveTo>
                <a:cubicBezTo>
                  <a:pt x="48" y="138"/>
                  <a:pt x="46" y="143"/>
                  <a:pt x="46" y="143"/>
                </a:cubicBezTo>
                <a:cubicBezTo>
                  <a:pt x="46" y="147"/>
                  <a:pt x="46" y="147"/>
                  <a:pt x="46" y="147"/>
                </a:cubicBezTo>
                <a:cubicBezTo>
                  <a:pt x="49" y="152"/>
                  <a:pt x="49" y="152"/>
                  <a:pt x="49" y="152"/>
                </a:cubicBezTo>
                <a:cubicBezTo>
                  <a:pt x="54" y="156"/>
                  <a:pt x="54" y="156"/>
                  <a:pt x="54" y="156"/>
                </a:cubicBezTo>
                <a:cubicBezTo>
                  <a:pt x="56" y="159"/>
                  <a:pt x="56" y="159"/>
                  <a:pt x="56" y="159"/>
                </a:cubicBezTo>
                <a:cubicBezTo>
                  <a:pt x="57" y="163"/>
                  <a:pt x="57" y="163"/>
                  <a:pt x="57" y="163"/>
                </a:cubicBezTo>
                <a:cubicBezTo>
                  <a:pt x="57" y="167"/>
                  <a:pt x="57" y="167"/>
                  <a:pt x="57" y="167"/>
                </a:cubicBezTo>
                <a:cubicBezTo>
                  <a:pt x="54" y="168"/>
                  <a:pt x="54" y="168"/>
                  <a:pt x="54" y="168"/>
                </a:cubicBezTo>
                <a:cubicBezTo>
                  <a:pt x="53" y="173"/>
                  <a:pt x="53" y="173"/>
                  <a:pt x="53" y="173"/>
                </a:cubicBezTo>
                <a:cubicBezTo>
                  <a:pt x="49" y="176"/>
                  <a:pt x="49" y="176"/>
                  <a:pt x="49" y="176"/>
                </a:cubicBezTo>
                <a:cubicBezTo>
                  <a:pt x="46" y="180"/>
                  <a:pt x="46" y="180"/>
                  <a:pt x="46" y="180"/>
                </a:cubicBezTo>
                <a:cubicBezTo>
                  <a:pt x="42" y="184"/>
                  <a:pt x="42" y="184"/>
                  <a:pt x="42" y="184"/>
                </a:cubicBezTo>
                <a:cubicBezTo>
                  <a:pt x="40" y="189"/>
                  <a:pt x="40" y="189"/>
                  <a:pt x="40" y="189"/>
                </a:cubicBezTo>
                <a:cubicBezTo>
                  <a:pt x="38" y="190"/>
                  <a:pt x="38" y="190"/>
                  <a:pt x="38" y="190"/>
                </a:cubicBezTo>
                <a:cubicBezTo>
                  <a:pt x="37" y="194"/>
                  <a:pt x="37" y="194"/>
                  <a:pt x="37" y="194"/>
                </a:cubicBezTo>
                <a:cubicBezTo>
                  <a:pt x="34" y="198"/>
                  <a:pt x="34" y="198"/>
                  <a:pt x="34" y="198"/>
                </a:cubicBezTo>
                <a:cubicBezTo>
                  <a:pt x="26" y="206"/>
                  <a:pt x="26" y="206"/>
                  <a:pt x="26" y="206"/>
                </a:cubicBezTo>
                <a:cubicBezTo>
                  <a:pt x="20" y="211"/>
                  <a:pt x="20" y="211"/>
                  <a:pt x="20" y="211"/>
                </a:cubicBezTo>
                <a:cubicBezTo>
                  <a:pt x="19" y="214"/>
                  <a:pt x="19" y="214"/>
                  <a:pt x="19" y="214"/>
                </a:cubicBezTo>
                <a:cubicBezTo>
                  <a:pt x="18" y="219"/>
                  <a:pt x="18" y="219"/>
                  <a:pt x="18" y="219"/>
                </a:cubicBezTo>
                <a:cubicBezTo>
                  <a:pt x="20" y="222"/>
                  <a:pt x="20" y="222"/>
                  <a:pt x="20" y="222"/>
                </a:cubicBezTo>
                <a:cubicBezTo>
                  <a:pt x="22" y="223"/>
                  <a:pt x="22" y="223"/>
                  <a:pt x="22" y="223"/>
                </a:cubicBezTo>
                <a:cubicBezTo>
                  <a:pt x="23" y="223"/>
                  <a:pt x="23" y="223"/>
                  <a:pt x="23" y="223"/>
                </a:cubicBezTo>
                <a:cubicBezTo>
                  <a:pt x="26" y="226"/>
                  <a:pt x="26" y="226"/>
                  <a:pt x="26" y="226"/>
                </a:cubicBezTo>
                <a:cubicBezTo>
                  <a:pt x="25" y="228"/>
                  <a:pt x="25" y="228"/>
                  <a:pt x="25" y="228"/>
                </a:cubicBezTo>
                <a:cubicBezTo>
                  <a:pt x="25" y="236"/>
                  <a:pt x="25" y="236"/>
                  <a:pt x="25" y="236"/>
                </a:cubicBezTo>
                <a:cubicBezTo>
                  <a:pt x="24" y="240"/>
                  <a:pt x="24" y="240"/>
                  <a:pt x="24" y="240"/>
                </a:cubicBezTo>
                <a:cubicBezTo>
                  <a:pt x="24" y="242"/>
                  <a:pt x="24" y="242"/>
                  <a:pt x="24" y="242"/>
                </a:cubicBezTo>
                <a:cubicBezTo>
                  <a:pt x="19" y="244"/>
                  <a:pt x="19" y="244"/>
                  <a:pt x="19" y="244"/>
                </a:cubicBezTo>
                <a:cubicBezTo>
                  <a:pt x="18" y="246"/>
                  <a:pt x="18" y="246"/>
                  <a:pt x="18" y="246"/>
                </a:cubicBezTo>
                <a:cubicBezTo>
                  <a:pt x="18" y="251"/>
                  <a:pt x="18" y="251"/>
                  <a:pt x="18" y="251"/>
                </a:cubicBezTo>
                <a:cubicBezTo>
                  <a:pt x="0" y="330"/>
                  <a:pt x="0" y="330"/>
                  <a:pt x="0" y="330"/>
                </a:cubicBezTo>
                <a:cubicBezTo>
                  <a:pt x="35" y="338"/>
                  <a:pt x="102" y="352"/>
                  <a:pt x="102" y="352"/>
                </a:cubicBezTo>
                <a:cubicBezTo>
                  <a:pt x="208" y="373"/>
                  <a:pt x="208" y="373"/>
                  <a:pt x="208" y="373"/>
                </a:cubicBezTo>
                <a:cubicBezTo>
                  <a:pt x="228" y="256"/>
                  <a:pt x="228" y="256"/>
                  <a:pt x="228" y="256"/>
                </a:cubicBezTo>
                <a:cubicBezTo>
                  <a:pt x="226" y="254"/>
                  <a:pt x="226" y="254"/>
                  <a:pt x="226" y="254"/>
                </a:cubicBezTo>
                <a:cubicBezTo>
                  <a:pt x="224" y="252"/>
                  <a:pt x="224" y="252"/>
                  <a:pt x="224" y="252"/>
                </a:cubicBezTo>
                <a:cubicBezTo>
                  <a:pt x="224" y="251"/>
                  <a:pt x="224" y="251"/>
                  <a:pt x="224" y="251"/>
                </a:cubicBezTo>
                <a:cubicBezTo>
                  <a:pt x="223" y="247"/>
                  <a:pt x="223" y="247"/>
                  <a:pt x="223" y="247"/>
                </a:cubicBezTo>
                <a:cubicBezTo>
                  <a:pt x="221" y="244"/>
                  <a:pt x="221" y="244"/>
                  <a:pt x="221" y="244"/>
                </a:cubicBezTo>
                <a:cubicBezTo>
                  <a:pt x="218" y="241"/>
                  <a:pt x="218" y="241"/>
                  <a:pt x="218" y="241"/>
                </a:cubicBezTo>
                <a:cubicBezTo>
                  <a:pt x="214" y="241"/>
                  <a:pt x="214" y="241"/>
                  <a:pt x="214" y="241"/>
                </a:cubicBezTo>
                <a:cubicBezTo>
                  <a:pt x="213" y="246"/>
                  <a:pt x="213" y="246"/>
                  <a:pt x="213" y="246"/>
                </a:cubicBezTo>
                <a:cubicBezTo>
                  <a:pt x="212" y="249"/>
                  <a:pt x="212" y="249"/>
                  <a:pt x="212" y="249"/>
                </a:cubicBezTo>
                <a:cubicBezTo>
                  <a:pt x="202" y="248"/>
                  <a:pt x="202" y="248"/>
                  <a:pt x="202" y="248"/>
                </a:cubicBezTo>
                <a:cubicBezTo>
                  <a:pt x="197" y="246"/>
                  <a:pt x="197" y="246"/>
                  <a:pt x="197" y="246"/>
                </a:cubicBezTo>
                <a:cubicBezTo>
                  <a:pt x="189" y="245"/>
                  <a:pt x="189" y="245"/>
                  <a:pt x="189" y="245"/>
                </a:cubicBezTo>
                <a:cubicBezTo>
                  <a:pt x="185" y="245"/>
                  <a:pt x="185" y="245"/>
                  <a:pt x="185" y="245"/>
                </a:cubicBezTo>
                <a:cubicBezTo>
                  <a:pt x="184" y="247"/>
                  <a:pt x="184" y="247"/>
                  <a:pt x="184" y="247"/>
                </a:cubicBezTo>
                <a:cubicBezTo>
                  <a:pt x="184" y="249"/>
                  <a:pt x="184" y="249"/>
                  <a:pt x="184" y="249"/>
                </a:cubicBezTo>
                <a:cubicBezTo>
                  <a:pt x="179" y="247"/>
                  <a:pt x="179" y="247"/>
                  <a:pt x="179" y="247"/>
                </a:cubicBezTo>
                <a:cubicBezTo>
                  <a:pt x="174" y="244"/>
                  <a:pt x="174" y="244"/>
                  <a:pt x="174" y="244"/>
                </a:cubicBezTo>
                <a:cubicBezTo>
                  <a:pt x="171" y="244"/>
                  <a:pt x="171" y="244"/>
                  <a:pt x="171" y="244"/>
                </a:cubicBezTo>
                <a:cubicBezTo>
                  <a:pt x="169" y="244"/>
                  <a:pt x="169" y="244"/>
                  <a:pt x="169" y="244"/>
                </a:cubicBezTo>
                <a:cubicBezTo>
                  <a:pt x="168" y="247"/>
                  <a:pt x="168" y="247"/>
                  <a:pt x="168" y="247"/>
                </a:cubicBezTo>
                <a:cubicBezTo>
                  <a:pt x="168" y="249"/>
                  <a:pt x="168" y="249"/>
                  <a:pt x="168" y="249"/>
                </a:cubicBezTo>
                <a:cubicBezTo>
                  <a:pt x="164" y="249"/>
                  <a:pt x="164" y="249"/>
                  <a:pt x="164" y="249"/>
                </a:cubicBezTo>
                <a:cubicBezTo>
                  <a:pt x="162" y="245"/>
                  <a:pt x="162" y="245"/>
                  <a:pt x="162" y="245"/>
                </a:cubicBezTo>
                <a:cubicBezTo>
                  <a:pt x="162" y="242"/>
                  <a:pt x="162" y="242"/>
                  <a:pt x="162" y="242"/>
                </a:cubicBezTo>
                <a:cubicBezTo>
                  <a:pt x="162" y="238"/>
                  <a:pt x="162" y="238"/>
                  <a:pt x="162" y="238"/>
                </a:cubicBezTo>
                <a:cubicBezTo>
                  <a:pt x="160" y="232"/>
                  <a:pt x="160" y="232"/>
                  <a:pt x="160" y="232"/>
                </a:cubicBezTo>
                <a:cubicBezTo>
                  <a:pt x="160" y="226"/>
                  <a:pt x="160" y="226"/>
                  <a:pt x="160" y="226"/>
                </a:cubicBezTo>
                <a:cubicBezTo>
                  <a:pt x="156" y="226"/>
                  <a:pt x="156" y="226"/>
                  <a:pt x="156" y="226"/>
                </a:cubicBezTo>
                <a:cubicBezTo>
                  <a:pt x="151" y="223"/>
                  <a:pt x="151" y="223"/>
                  <a:pt x="151" y="223"/>
                </a:cubicBezTo>
                <a:cubicBezTo>
                  <a:pt x="149" y="220"/>
                  <a:pt x="149" y="220"/>
                  <a:pt x="149" y="220"/>
                </a:cubicBezTo>
                <a:cubicBezTo>
                  <a:pt x="149" y="218"/>
                  <a:pt x="149" y="218"/>
                  <a:pt x="149" y="218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49" y="208"/>
                  <a:pt x="149" y="208"/>
                  <a:pt x="149" y="208"/>
                </a:cubicBezTo>
                <a:cubicBezTo>
                  <a:pt x="145" y="204"/>
                  <a:pt x="145" y="204"/>
                  <a:pt x="145" y="204"/>
                </a:cubicBezTo>
                <a:cubicBezTo>
                  <a:pt x="145" y="201"/>
                  <a:pt x="145" y="201"/>
                  <a:pt x="145" y="201"/>
                </a:cubicBezTo>
                <a:cubicBezTo>
                  <a:pt x="145" y="195"/>
                  <a:pt x="145" y="195"/>
                  <a:pt x="145" y="195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2" y="183"/>
                  <a:pt x="142" y="183"/>
                  <a:pt x="142" y="183"/>
                </a:cubicBezTo>
                <a:cubicBezTo>
                  <a:pt x="141" y="179"/>
                  <a:pt x="141" y="179"/>
                  <a:pt x="141" y="179"/>
                </a:cubicBezTo>
                <a:cubicBezTo>
                  <a:pt x="139" y="179"/>
                  <a:pt x="139" y="179"/>
                  <a:pt x="139" y="179"/>
                </a:cubicBezTo>
                <a:cubicBezTo>
                  <a:pt x="135" y="182"/>
                  <a:pt x="135" y="182"/>
                  <a:pt x="135" y="182"/>
                </a:cubicBezTo>
                <a:cubicBezTo>
                  <a:pt x="133" y="182"/>
                  <a:pt x="133" y="182"/>
                  <a:pt x="133" y="182"/>
                </a:cubicBezTo>
                <a:cubicBezTo>
                  <a:pt x="130" y="183"/>
                  <a:pt x="130" y="183"/>
                  <a:pt x="130" y="183"/>
                </a:cubicBezTo>
                <a:cubicBezTo>
                  <a:pt x="127" y="186"/>
                  <a:pt x="127" y="186"/>
                  <a:pt x="127" y="186"/>
                </a:cubicBezTo>
                <a:cubicBezTo>
                  <a:pt x="125" y="186"/>
                  <a:pt x="125" y="186"/>
                  <a:pt x="125" y="186"/>
                </a:cubicBezTo>
                <a:cubicBezTo>
                  <a:pt x="125" y="183"/>
                  <a:pt x="125" y="183"/>
                  <a:pt x="125" y="183"/>
                </a:cubicBezTo>
                <a:cubicBezTo>
                  <a:pt x="121" y="181"/>
                  <a:pt x="121" y="181"/>
                  <a:pt x="121" y="181"/>
                </a:cubicBezTo>
                <a:cubicBezTo>
                  <a:pt x="119" y="179"/>
                  <a:pt x="119" y="179"/>
                  <a:pt x="119" y="179"/>
                </a:cubicBezTo>
                <a:cubicBezTo>
                  <a:pt x="122" y="172"/>
                  <a:pt x="122" y="172"/>
                  <a:pt x="122" y="172"/>
                </a:cubicBezTo>
                <a:cubicBezTo>
                  <a:pt x="125" y="168"/>
                  <a:pt x="125" y="168"/>
                  <a:pt x="125" y="168"/>
                </a:cubicBezTo>
                <a:cubicBezTo>
                  <a:pt x="128" y="168"/>
                  <a:pt x="128" y="168"/>
                  <a:pt x="128" y="168"/>
                </a:cubicBezTo>
                <a:cubicBezTo>
                  <a:pt x="129" y="166"/>
                  <a:pt x="129" y="166"/>
                  <a:pt x="129" y="166"/>
                </a:cubicBezTo>
                <a:cubicBezTo>
                  <a:pt x="127" y="160"/>
                  <a:pt x="127" y="160"/>
                  <a:pt x="127" y="160"/>
                </a:cubicBezTo>
                <a:cubicBezTo>
                  <a:pt x="128" y="154"/>
                  <a:pt x="128" y="154"/>
                  <a:pt x="128" y="154"/>
                </a:cubicBezTo>
                <a:cubicBezTo>
                  <a:pt x="131" y="147"/>
                  <a:pt x="131" y="147"/>
                  <a:pt x="131" y="147"/>
                </a:cubicBezTo>
                <a:cubicBezTo>
                  <a:pt x="134" y="141"/>
                  <a:pt x="134" y="141"/>
                  <a:pt x="134" y="141"/>
                </a:cubicBezTo>
                <a:cubicBezTo>
                  <a:pt x="137" y="135"/>
                  <a:pt x="137" y="135"/>
                  <a:pt x="137" y="135"/>
                </a:cubicBezTo>
                <a:cubicBezTo>
                  <a:pt x="137" y="131"/>
                  <a:pt x="137" y="131"/>
                  <a:pt x="137" y="131"/>
                </a:cubicBezTo>
                <a:cubicBezTo>
                  <a:pt x="128" y="129"/>
                  <a:pt x="128" y="129"/>
                  <a:pt x="128" y="129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5" y="124"/>
                  <a:pt x="125" y="124"/>
                  <a:pt x="125" y="124"/>
                </a:cubicBezTo>
                <a:cubicBezTo>
                  <a:pt x="123" y="118"/>
                  <a:pt x="123" y="118"/>
                  <a:pt x="123" y="118"/>
                </a:cubicBezTo>
                <a:cubicBezTo>
                  <a:pt x="122" y="111"/>
                  <a:pt x="122" y="111"/>
                  <a:pt x="122" y="111"/>
                </a:cubicBezTo>
                <a:cubicBezTo>
                  <a:pt x="119" y="106"/>
                  <a:pt x="119" y="106"/>
                  <a:pt x="119" y="106"/>
                </a:cubicBezTo>
                <a:cubicBezTo>
                  <a:pt x="114" y="101"/>
                  <a:pt x="114" y="101"/>
                  <a:pt x="114" y="101"/>
                </a:cubicBezTo>
                <a:cubicBezTo>
                  <a:pt x="109" y="93"/>
                  <a:pt x="109" y="93"/>
                  <a:pt x="109" y="93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4" y="82"/>
                  <a:pt x="104" y="82"/>
                  <a:pt x="104" y="82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101" y="76"/>
                  <a:pt x="101" y="76"/>
                  <a:pt x="101" y="76"/>
                </a:cubicBezTo>
                <a:cubicBezTo>
                  <a:pt x="101" y="72"/>
                  <a:pt x="101" y="72"/>
                  <a:pt x="101" y="7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99" y="64"/>
                  <a:pt x="99" y="64"/>
                  <a:pt x="99" y="64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59"/>
                  <a:pt x="97" y="59"/>
                  <a:pt x="97" y="59"/>
                </a:cubicBezTo>
                <a:cubicBezTo>
                  <a:pt x="98" y="48"/>
                  <a:pt x="98" y="48"/>
                  <a:pt x="98" y="48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4" y="25"/>
                  <a:pt x="104" y="25"/>
                  <a:pt x="104" y="25"/>
                </a:cubicBezTo>
                <a:cubicBezTo>
                  <a:pt x="106" y="18"/>
                  <a:pt x="106" y="18"/>
                  <a:pt x="106" y="18"/>
                </a:cubicBezTo>
                <a:cubicBezTo>
                  <a:pt x="108" y="8"/>
                  <a:pt x="108" y="8"/>
                  <a:pt x="108" y="8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52" y="114"/>
                  <a:pt x="47" y="120"/>
                </a:cubicBezTo>
                <a:cubicBezTo>
                  <a:pt x="43" y="127"/>
                  <a:pt x="48" y="125"/>
                  <a:pt x="48" y="132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79" name="Freeform 21">
            <a:extLst>
              <a:ext uri="{FF2B5EF4-FFF2-40B4-BE49-F238E27FC236}">
                <a16:creationId xmlns:a16="http://schemas.microsoft.com/office/drawing/2014/main" id="{81A43F13-A734-6A4B-9F70-C84171BC1E78}"/>
              </a:ext>
            </a:extLst>
          </p:cNvPr>
          <p:cNvSpPr>
            <a:spLocks/>
          </p:cNvSpPr>
          <p:nvPr/>
        </p:nvSpPr>
        <p:spPr bwMode="auto">
          <a:xfrm>
            <a:off x="4114146" y="4994976"/>
            <a:ext cx="1942508" cy="1256208"/>
          </a:xfrm>
          <a:custGeom>
            <a:avLst/>
            <a:gdLst>
              <a:gd name="T0" fmla="*/ 184 w 391"/>
              <a:gd name="T1" fmla="*/ 33 h 252"/>
              <a:gd name="T2" fmla="*/ 9 w 391"/>
              <a:gd name="T3" fmla="*/ 10 h 252"/>
              <a:gd name="T4" fmla="*/ 4 w 391"/>
              <a:gd name="T5" fmla="*/ 28 h 252"/>
              <a:gd name="T6" fmla="*/ 0 w 391"/>
              <a:gd name="T7" fmla="*/ 51 h 252"/>
              <a:gd name="T8" fmla="*/ 2 w 391"/>
              <a:gd name="T9" fmla="*/ 56 h 252"/>
              <a:gd name="T10" fmla="*/ 4 w 391"/>
              <a:gd name="T11" fmla="*/ 64 h 252"/>
              <a:gd name="T12" fmla="*/ 7 w 391"/>
              <a:gd name="T13" fmla="*/ 71 h 252"/>
              <a:gd name="T14" fmla="*/ 11 w 391"/>
              <a:gd name="T15" fmla="*/ 80 h 252"/>
              <a:gd name="T16" fmla="*/ 17 w 391"/>
              <a:gd name="T17" fmla="*/ 93 h 252"/>
              <a:gd name="T18" fmla="*/ 25 w 391"/>
              <a:gd name="T19" fmla="*/ 103 h 252"/>
              <a:gd name="T20" fmla="*/ 28 w 391"/>
              <a:gd name="T21" fmla="*/ 116 h 252"/>
              <a:gd name="T22" fmla="*/ 31 w 391"/>
              <a:gd name="T23" fmla="*/ 121 h 252"/>
              <a:gd name="T24" fmla="*/ 40 w 391"/>
              <a:gd name="T25" fmla="*/ 127 h 252"/>
              <a:gd name="T26" fmla="*/ 34 w 391"/>
              <a:gd name="T27" fmla="*/ 139 h 252"/>
              <a:gd name="T28" fmla="*/ 30 w 391"/>
              <a:gd name="T29" fmla="*/ 152 h 252"/>
              <a:gd name="T30" fmla="*/ 31 w 391"/>
              <a:gd name="T31" fmla="*/ 160 h 252"/>
              <a:gd name="T32" fmla="*/ 25 w 391"/>
              <a:gd name="T33" fmla="*/ 164 h 252"/>
              <a:gd name="T34" fmla="*/ 24 w 391"/>
              <a:gd name="T35" fmla="*/ 173 h 252"/>
              <a:gd name="T36" fmla="*/ 28 w 391"/>
              <a:gd name="T37" fmla="*/ 178 h 252"/>
              <a:gd name="T38" fmla="*/ 33 w 391"/>
              <a:gd name="T39" fmla="*/ 175 h 252"/>
              <a:gd name="T40" fmla="*/ 38 w 391"/>
              <a:gd name="T41" fmla="*/ 174 h 252"/>
              <a:gd name="T42" fmla="*/ 44 w 391"/>
              <a:gd name="T43" fmla="*/ 171 h 252"/>
              <a:gd name="T44" fmla="*/ 47 w 391"/>
              <a:gd name="T45" fmla="*/ 179 h 252"/>
              <a:gd name="T46" fmla="*/ 48 w 391"/>
              <a:gd name="T47" fmla="*/ 193 h 252"/>
              <a:gd name="T48" fmla="*/ 52 w 391"/>
              <a:gd name="T49" fmla="*/ 200 h 252"/>
              <a:gd name="T50" fmla="*/ 52 w 391"/>
              <a:gd name="T51" fmla="*/ 210 h 252"/>
              <a:gd name="T52" fmla="*/ 54 w 391"/>
              <a:gd name="T53" fmla="*/ 215 h 252"/>
              <a:gd name="T54" fmla="*/ 63 w 391"/>
              <a:gd name="T55" fmla="*/ 218 h 252"/>
              <a:gd name="T56" fmla="*/ 65 w 391"/>
              <a:gd name="T57" fmla="*/ 230 h 252"/>
              <a:gd name="T58" fmla="*/ 65 w 391"/>
              <a:gd name="T59" fmla="*/ 237 h 252"/>
              <a:gd name="T60" fmla="*/ 71 w 391"/>
              <a:gd name="T61" fmla="*/ 241 h 252"/>
              <a:gd name="T62" fmla="*/ 72 w 391"/>
              <a:gd name="T63" fmla="*/ 236 h 252"/>
              <a:gd name="T64" fmla="*/ 77 w 391"/>
              <a:gd name="T65" fmla="*/ 236 h 252"/>
              <a:gd name="T66" fmla="*/ 87 w 391"/>
              <a:gd name="T67" fmla="*/ 241 h 252"/>
              <a:gd name="T68" fmla="*/ 88 w 391"/>
              <a:gd name="T69" fmla="*/ 237 h 252"/>
              <a:gd name="T70" fmla="*/ 100 w 391"/>
              <a:gd name="T71" fmla="*/ 238 h 252"/>
              <a:gd name="T72" fmla="*/ 115 w 391"/>
              <a:gd name="T73" fmla="*/ 241 h 252"/>
              <a:gd name="T74" fmla="*/ 117 w 391"/>
              <a:gd name="T75" fmla="*/ 233 h 252"/>
              <a:gd name="T76" fmla="*/ 124 w 391"/>
              <a:gd name="T77" fmla="*/ 236 h 252"/>
              <a:gd name="T78" fmla="*/ 127 w 391"/>
              <a:gd name="T79" fmla="*/ 243 h 252"/>
              <a:gd name="T80" fmla="*/ 129 w 391"/>
              <a:gd name="T81" fmla="*/ 246 h 252"/>
              <a:gd name="T82" fmla="*/ 136 w 391"/>
              <a:gd name="T83" fmla="*/ 221 h 252"/>
              <a:gd name="T84" fmla="*/ 373 w 391"/>
              <a:gd name="T85" fmla="*/ 252 h 252"/>
              <a:gd name="T86" fmla="*/ 391 w 391"/>
              <a:gd name="T87" fmla="*/ 60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1" h="252">
                <a:moveTo>
                  <a:pt x="391" y="60"/>
                </a:moveTo>
                <a:cubicBezTo>
                  <a:pt x="391" y="60"/>
                  <a:pt x="243" y="42"/>
                  <a:pt x="184" y="33"/>
                </a:cubicBezTo>
                <a:cubicBezTo>
                  <a:pt x="112" y="22"/>
                  <a:pt x="11" y="0"/>
                  <a:pt x="11" y="0"/>
                </a:cubicBezTo>
                <a:cubicBezTo>
                  <a:pt x="9" y="10"/>
                  <a:pt x="9" y="10"/>
                  <a:pt x="9" y="1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8"/>
                  <a:pt x="4" y="28"/>
                  <a:pt x="4" y="28"/>
                </a:cubicBezTo>
                <a:cubicBezTo>
                  <a:pt x="1" y="40"/>
                  <a:pt x="1" y="40"/>
                  <a:pt x="1" y="40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4"/>
                  <a:pt x="0" y="54"/>
                  <a:pt x="0" y="54"/>
                </a:cubicBezTo>
                <a:cubicBezTo>
                  <a:pt x="2" y="56"/>
                  <a:pt x="2" y="56"/>
                  <a:pt x="2" y="56"/>
                </a:cubicBezTo>
                <a:cubicBezTo>
                  <a:pt x="4" y="61"/>
                  <a:pt x="4" y="61"/>
                  <a:pt x="4" y="61"/>
                </a:cubicBezTo>
                <a:cubicBezTo>
                  <a:pt x="4" y="64"/>
                  <a:pt x="4" y="64"/>
                  <a:pt x="4" y="64"/>
                </a:cubicBezTo>
                <a:cubicBezTo>
                  <a:pt x="4" y="68"/>
                  <a:pt x="4" y="68"/>
                  <a:pt x="4" y="68"/>
                </a:cubicBezTo>
                <a:cubicBezTo>
                  <a:pt x="7" y="71"/>
                  <a:pt x="7" y="71"/>
                  <a:pt x="7" y="71"/>
                </a:cubicBezTo>
                <a:cubicBezTo>
                  <a:pt x="7" y="74"/>
                  <a:pt x="7" y="74"/>
                  <a:pt x="7" y="74"/>
                </a:cubicBezTo>
                <a:cubicBezTo>
                  <a:pt x="11" y="80"/>
                  <a:pt x="11" y="80"/>
                  <a:pt x="11" y="80"/>
                </a:cubicBezTo>
                <a:cubicBezTo>
                  <a:pt x="12" y="85"/>
                  <a:pt x="12" y="85"/>
                  <a:pt x="12" y="85"/>
                </a:cubicBezTo>
                <a:cubicBezTo>
                  <a:pt x="17" y="93"/>
                  <a:pt x="17" y="93"/>
                  <a:pt x="17" y="93"/>
                </a:cubicBezTo>
                <a:cubicBezTo>
                  <a:pt x="22" y="98"/>
                  <a:pt x="22" y="98"/>
                  <a:pt x="22" y="98"/>
                </a:cubicBezTo>
                <a:cubicBezTo>
                  <a:pt x="25" y="103"/>
                  <a:pt x="25" y="103"/>
                  <a:pt x="25" y="103"/>
                </a:cubicBezTo>
                <a:cubicBezTo>
                  <a:pt x="26" y="110"/>
                  <a:pt x="26" y="110"/>
                  <a:pt x="26" y="110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31" y="120"/>
                  <a:pt x="31" y="120"/>
                  <a:pt x="31" y="120"/>
                </a:cubicBezTo>
                <a:cubicBezTo>
                  <a:pt x="31" y="121"/>
                  <a:pt x="31" y="121"/>
                  <a:pt x="31" y="121"/>
                </a:cubicBezTo>
                <a:cubicBezTo>
                  <a:pt x="40" y="123"/>
                  <a:pt x="40" y="123"/>
                  <a:pt x="40" y="123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37" y="133"/>
                  <a:pt x="37" y="133"/>
                  <a:pt x="37" y="133"/>
                </a:cubicBezTo>
                <a:cubicBezTo>
                  <a:pt x="34" y="139"/>
                  <a:pt x="34" y="139"/>
                  <a:pt x="34" y="139"/>
                </a:cubicBezTo>
                <a:cubicBezTo>
                  <a:pt x="31" y="146"/>
                  <a:pt x="31" y="146"/>
                  <a:pt x="31" y="146"/>
                </a:cubicBezTo>
                <a:cubicBezTo>
                  <a:pt x="30" y="152"/>
                  <a:pt x="30" y="152"/>
                  <a:pt x="30" y="152"/>
                </a:cubicBezTo>
                <a:cubicBezTo>
                  <a:pt x="32" y="158"/>
                  <a:pt x="32" y="158"/>
                  <a:pt x="32" y="158"/>
                </a:cubicBezTo>
                <a:cubicBezTo>
                  <a:pt x="31" y="160"/>
                  <a:pt x="31" y="160"/>
                  <a:pt x="31" y="160"/>
                </a:cubicBezTo>
                <a:cubicBezTo>
                  <a:pt x="28" y="160"/>
                  <a:pt x="28" y="160"/>
                  <a:pt x="28" y="160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2" y="171"/>
                  <a:pt x="22" y="171"/>
                  <a:pt x="22" y="171"/>
                </a:cubicBezTo>
                <a:cubicBezTo>
                  <a:pt x="24" y="173"/>
                  <a:pt x="24" y="173"/>
                  <a:pt x="24" y="173"/>
                </a:cubicBezTo>
                <a:cubicBezTo>
                  <a:pt x="28" y="175"/>
                  <a:pt x="28" y="175"/>
                  <a:pt x="28" y="175"/>
                </a:cubicBezTo>
                <a:cubicBezTo>
                  <a:pt x="28" y="178"/>
                  <a:pt x="28" y="178"/>
                  <a:pt x="28" y="178"/>
                </a:cubicBezTo>
                <a:cubicBezTo>
                  <a:pt x="30" y="178"/>
                  <a:pt x="30" y="178"/>
                  <a:pt x="30" y="178"/>
                </a:cubicBezTo>
                <a:cubicBezTo>
                  <a:pt x="33" y="175"/>
                  <a:pt x="33" y="175"/>
                  <a:pt x="33" y="175"/>
                </a:cubicBezTo>
                <a:cubicBezTo>
                  <a:pt x="36" y="174"/>
                  <a:pt x="36" y="174"/>
                  <a:pt x="36" y="174"/>
                </a:cubicBezTo>
                <a:cubicBezTo>
                  <a:pt x="38" y="174"/>
                  <a:pt x="38" y="174"/>
                  <a:pt x="38" y="174"/>
                </a:cubicBezTo>
                <a:cubicBezTo>
                  <a:pt x="42" y="171"/>
                  <a:pt x="42" y="171"/>
                  <a:pt x="42" y="171"/>
                </a:cubicBezTo>
                <a:cubicBezTo>
                  <a:pt x="44" y="171"/>
                  <a:pt x="44" y="171"/>
                  <a:pt x="44" y="171"/>
                </a:cubicBezTo>
                <a:cubicBezTo>
                  <a:pt x="45" y="175"/>
                  <a:pt x="45" y="175"/>
                  <a:pt x="45" y="175"/>
                </a:cubicBezTo>
                <a:cubicBezTo>
                  <a:pt x="47" y="179"/>
                  <a:pt x="47" y="179"/>
                  <a:pt x="47" y="179"/>
                </a:cubicBezTo>
                <a:cubicBezTo>
                  <a:pt x="48" y="187"/>
                  <a:pt x="48" y="187"/>
                  <a:pt x="48" y="187"/>
                </a:cubicBezTo>
                <a:cubicBezTo>
                  <a:pt x="48" y="193"/>
                  <a:pt x="48" y="193"/>
                  <a:pt x="48" y="193"/>
                </a:cubicBezTo>
                <a:cubicBezTo>
                  <a:pt x="48" y="196"/>
                  <a:pt x="48" y="196"/>
                  <a:pt x="48" y="196"/>
                </a:cubicBezTo>
                <a:cubicBezTo>
                  <a:pt x="52" y="200"/>
                  <a:pt x="52" y="200"/>
                  <a:pt x="52" y="200"/>
                </a:cubicBezTo>
                <a:cubicBezTo>
                  <a:pt x="52" y="205"/>
                  <a:pt x="52" y="205"/>
                  <a:pt x="52" y="205"/>
                </a:cubicBezTo>
                <a:cubicBezTo>
                  <a:pt x="52" y="210"/>
                  <a:pt x="52" y="210"/>
                  <a:pt x="52" y="210"/>
                </a:cubicBezTo>
                <a:cubicBezTo>
                  <a:pt x="52" y="212"/>
                  <a:pt x="52" y="212"/>
                  <a:pt x="52" y="212"/>
                </a:cubicBezTo>
                <a:cubicBezTo>
                  <a:pt x="54" y="215"/>
                  <a:pt x="54" y="215"/>
                  <a:pt x="54" y="215"/>
                </a:cubicBezTo>
                <a:cubicBezTo>
                  <a:pt x="59" y="218"/>
                  <a:pt x="59" y="218"/>
                  <a:pt x="59" y="218"/>
                </a:cubicBezTo>
                <a:cubicBezTo>
                  <a:pt x="63" y="218"/>
                  <a:pt x="63" y="218"/>
                  <a:pt x="63" y="218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5" y="230"/>
                  <a:pt x="65" y="230"/>
                  <a:pt x="65" y="230"/>
                </a:cubicBezTo>
                <a:cubicBezTo>
                  <a:pt x="65" y="234"/>
                  <a:pt x="65" y="234"/>
                  <a:pt x="65" y="234"/>
                </a:cubicBezTo>
                <a:cubicBezTo>
                  <a:pt x="65" y="237"/>
                  <a:pt x="65" y="237"/>
                  <a:pt x="65" y="237"/>
                </a:cubicBezTo>
                <a:cubicBezTo>
                  <a:pt x="67" y="241"/>
                  <a:pt x="67" y="241"/>
                  <a:pt x="67" y="241"/>
                </a:cubicBezTo>
                <a:cubicBezTo>
                  <a:pt x="71" y="241"/>
                  <a:pt x="71" y="241"/>
                  <a:pt x="71" y="241"/>
                </a:cubicBezTo>
                <a:cubicBezTo>
                  <a:pt x="71" y="239"/>
                  <a:pt x="71" y="239"/>
                  <a:pt x="71" y="239"/>
                </a:cubicBezTo>
                <a:cubicBezTo>
                  <a:pt x="72" y="236"/>
                  <a:pt x="72" y="236"/>
                  <a:pt x="72" y="236"/>
                </a:cubicBezTo>
                <a:cubicBezTo>
                  <a:pt x="74" y="236"/>
                  <a:pt x="74" y="236"/>
                  <a:pt x="74" y="236"/>
                </a:cubicBezTo>
                <a:cubicBezTo>
                  <a:pt x="77" y="236"/>
                  <a:pt x="77" y="236"/>
                  <a:pt x="77" y="236"/>
                </a:cubicBezTo>
                <a:cubicBezTo>
                  <a:pt x="82" y="239"/>
                  <a:pt x="82" y="239"/>
                  <a:pt x="82" y="239"/>
                </a:cubicBezTo>
                <a:cubicBezTo>
                  <a:pt x="87" y="241"/>
                  <a:pt x="87" y="241"/>
                  <a:pt x="87" y="241"/>
                </a:cubicBezTo>
                <a:cubicBezTo>
                  <a:pt x="87" y="239"/>
                  <a:pt x="87" y="239"/>
                  <a:pt x="87" y="239"/>
                </a:cubicBezTo>
                <a:cubicBezTo>
                  <a:pt x="88" y="237"/>
                  <a:pt x="88" y="237"/>
                  <a:pt x="88" y="237"/>
                </a:cubicBezTo>
                <a:cubicBezTo>
                  <a:pt x="92" y="237"/>
                  <a:pt x="92" y="237"/>
                  <a:pt x="92" y="237"/>
                </a:cubicBezTo>
                <a:cubicBezTo>
                  <a:pt x="100" y="238"/>
                  <a:pt x="100" y="238"/>
                  <a:pt x="100" y="238"/>
                </a:cubicBezTo>
                <a:cubicBezTo>
                  <a:pt x="105" y="240"/>
                  <a:pt x="105" y="240"/>
                  <a:pt x="105" y="240"/>
                </a:cubicBezTo>
                <a:cubicBezTo>
                  <a:pt x="115" y="241"/>
                  <a:pt x="115" y="241"/>
                  <a:pt x="115" y="241"/>
                </a:cubicBezTo>
                <a:cubicBezTo>
                  <a:pt x="116" y="238"/>
                  <a:pt x="116" y="238"/>
                  <a:pt x="116" y="238"/>
                </a:cubicBezTo>
                <a:cubicBezTo>
                  <a:pt x="117" y="233"/>
                  <a:pt x="117" y="233"/>
                  <a:pt x="117" y="233"/>
                </a:cubicBezTo>
                <a:cubicBezTo>
                  <a:pt x="121" y="233"/>
                  <a:pt x="121" y="233"/>
                  <a:pt x="121" y="233"/>
                </a:cubicBezTo>
                <a:cubicBezTo>
                  <a:pt x="124" y="236"/>
                  <a:pt x="124" y="236"/>
                  <a:pt x="124" y="236"/>
                </a:cubicBezTo>
                <a:cubicBezTo>
                  <a:pt x="126" y="239"/>
                  <a:pt x="126" y="239"/>
                  <a:pt x="126" y="239"/>
                </a:cubicBezTo>
                <a:cubicBezTo>
                  <a:pt x="127" y="243"/>
                  <a:pt x="127" y="243"/>
                  <a:pt x="127" y="243"/>
                </a:cubicBezTo>
                <a:cubicBezTo>
                  <a:pt x="127" y="244"/>
                  <a:pt x="127" y="244"/>
                  <a:pt x="127" y="244"/>
                </a:cubicBezTo>
                <a:cubicBezTo>
                  <a:pt x="129" y="246"/>
                  <a:pt x="129" y="246"/>
                  <a:pt x="129" y="246"/>
                </a:cubicBezTo>
                <a:cubicBezTo>
                  <a:pt x="131" y="248"/>
                  <a:pt x="131" y="248"/>
                  <a:pt x="131" y="248"/>
                </a:cubicBezTo>
                <a:cubicBezTo>
                  <a:pt x="136" y="221"/>
                  <a:pt x="136" y="221"/>
                  <a:pt x="136" y="221"/>
                </a:cubicBezTo>
                <a:cubicBezTo>
                  <a:pt x="372" y="252"/>
                  <a:pt x="372" y="252"/>
                  <a:pt x="372" y="252"/>
                </a:cubicBezTo>
                <a:cubicBezTo>
                  <a:pt x="373" y="252"/>
                  <a:pt x="373" y="252"/>
                  <a:pt x="373" y="252"/>
                </a:cubicBezTo>
                <a:cubicBezTo>
                  <a:pt x="377" y="207"/>
                  <a:pt x="377" y="207"/>
                  <a:pt x="377" y="207"/>
                </a:cubicBezTo>
                <a:lnTo>
                  <a:pt x="391" y="6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80" name="Freeform 22">
            <a:extLst>
              <a:ext uri="{FF2B5EF4-FFF2-40B4-BE49-F238E27FC236}">
                <a16:creationId xmlns:a16="http://schemas.microsoft.com/office/drawing/2014/main" id="{00BDE377-C152-8A49-9ECA-5D9752A4DDAD}"/>
              </a:ext>
            </a:extLst>
          </p:cNvPr>
          <p:cNvSpPr>
            <a:spLocks/>
          </p:cNvSpPr>
          <p:nvPr/>
        </p:nvSpPr>
        <p:spPr bwMode="auto">
          <a:xfrm>
            <a:off x="11496855" y="5147600"/>
            <a:ext cx="686628" cy="1097714"/>
          </a:xfrm>
          <a:custGeom>
            <a:avLst/>
            <a:gdLst>
              <a:gd name="T0" fmla="*/ 34 w 117"/>
              <a:gd name="T1" fmla="*/ 182 h 187"/>
              <a:gd name="T2" fmla="*/ 34 w 117"/>
              <a:gd name="T3" fmla="*/ 176 h 187"/>
              <a:gd name="T4" fmla="*/ 37 w 117"/>
              <a:gd name="T5" fmla="*/ 171 h 187"/>
              <a:gd name="T6" fmla="*/ 40 w 117"/>
              <a:gd name="T7" fmla="*/ 166 h 187"/>
              <a:gd name="T8" fmla="*/ 44 w 117"/>
              <a:gd name="T9" fmla="*/ 161 h 187"/>
              <a:gd name="T10" fmla="*/ 40 w 117"/>
              <a:gd name="T11" fmla="*/ 159 h 187"/>
              <a:gd name="T12" fmla="*/ 42 w 117"/>
              <a:gd name="T13" fmla="*/ 155 h 187"/>
              <a:gd name="T14" fmla="*/ 45 w 117"/>
              <a:gd name="T15" fmla="*/ 155 h 187"/>
              <a:gd name="T16" fmla="*/ 48 w 117"/>
              <a:gd name="T17" fmla="*/ 150 h 187"/>
              <a:gd name="T18" fmla="*/ 52 w 117"/>
              <a:gd name="T19" fmla="*/ 153 h 187"/>
              <a:gd name="T20" fmla="*/ 51 w 117"/>
              <a:gd name="T21" fmla="*/ 149 h 187"/>
              <a:gd name="T22" fmla="*/ 56 w 117"/>
              <a:gd name="T23" fmla="*/ 148 h 187"/>
              <a:gd name="T24" fmla="*/ 59 w 117"/>
              <a:gd name="T25" fmla="*/ 139 h 187"/>
              <a:gd name="T26" fmla="*/ 67 w 117"/>
              <a:gd name="T27" fmla="*/ 141 h 187"/>
              <a:gd name="T28" fmla="*/ 68 w 117"/>
              <a:gd name="T29" fmla="*/ 132 h 187"/>
              <a:gd name="T30" fmla="*/ 68 w 117"/>
              <a:gd name="T31" fmla="*/ 123 h 187"/>
              <a:gd name="T32" fmla="*/ 69 w 117"/>
              <a:gd name="T33" fmla="*/ 116 h 187"/>
              <a:gd name="T34" fmla="*/ 79 w 117"/>
              <a:gd name="T35" fmla="*/ 122 h 187"/>
              <a:gd name="T36" fmla="*/ 81 w 117"/>
              <a:gd name="T37" fmla="*/ 115 h 187"/>
              <a:gd name="T38" fmla="*/ 84 w 117"/>
              <a:gd name="T39" fmla="*/ 122 h 187"/>
              <a:gd name="T40" fmla="*/ 88 w 117"/>
              <a:gd name="T41" fmla="*/ 116 h 187"/>
              <a:gd name="T42" fmla="*/ 87 w 117"/>
              <a:gd name="T43" fmla="*/ 111 h 187"/>
              <a:gd name="T44" fmla="*/ 95 w 117"/>
              <a:gd name="T45" fmla="*/ 115 h 187"/>
              <a:gd name="T46" fmla="*/ 97 w 117"/>
              <a:gd name="T47" fmla="*/ 111 h 187"/>
              <a:gd name="T48" fmla="*/ 103 w 117"/>
              <a:gd name="T49" fmla="*/ 105 h 187"/>
              <a:gd name="T50" fmla="*/ 106 w 117"/>
              <a:gd name="T51" fmla="*/ 101 h 187"/>
              <a:gd name="T52" fmla="*/ 114 w 117"/>
              <a:gd name="T53" fmla="*/ 97 h 187"/>
              <a:gd name="T54" fmla="*/ 116 w 117"/>
              <a:gd name="T55" fmla="*/ 88 h 187"/>
              <a:gd name="T56" fmla="*/ 112 w 117"/>
              <a:gd name="T57" fmla="*/ 86 h 187"/>
              <a:gd name="T58" fmla="*/ 112 w 117"/>
              <a:gd name="T59" fmla="*/ 82 h 187"/>
              <a:gd name="T60" fmla="*/ 104 w 117"/>
              <a:gd name="T61" fmla="*/ 77 h 187"/>
              <a:gd name="T62" fmla="*/ 101 w 117"/>
              <a:gd name="T63" fmla="*/ 64 h 187"/>
              <a:gd name="T64" fmla="*/ 95 w 117"/>
              <a:gd name="T65" fmla="*/ 63 h 187"/>
              <a:gd name="T66" fmla="*/ 84 w 117"/>
              <a:gd name="T67" fmla="*/ 56 h 187"/>
              <a:gd name="T68" fmla="*/ 77 w 117"/>
              <a:gd name="T69" fmla="*/ 31 h 187"/>
              <a:gd name="T70" fmla="*/ 71 w 117"/>
              <a:gd name="T71" fmla="*/ 11 h 187"/>
              <a:gd name="T72" fmla="*/ 53 w 117"/>
              <a:gd name="T73" fmla="*/ 3 h 187"/>
              <a:gd name="T74" fmla="*/ 42 w 117"/>
              <a:gd name="T75" fmla="*/ 11 h 187"/>
              <a:gd name="T76" fmla="*/ 30 w 117"/>
              <a:gd name="T77" fmla="*/ 5 h 187"/>
              <a:gd name="T78" fmla="*/ 22 w 117"/>
              <a:gd name="T79" fmla="*/ 22 h 187"/>
              <a:gd name="T80" fmla="*/ 13 w 117"/>
              <a:gd name="T81" fmla="*/ 54 h 187"/>
              <a:gd name="T82" fmla="*/ 15 w 117"/>
              <a:gd name="T83" fmla="*/ 71 h 187"/>
              <a:gd name="T84" fmla="*/ 12 w 117"/>
              <a:gd name="T85" fmla="*/ 82 h 187"/>
              <a:gd name="T86" fmla="*/ 7 w 117"/>
              <a:gd name="T87" fmla="*/ 95 h 187"/>
              <a:gd name="T88" fmla="*/ 0 w 117"/>
              <a:gd name="T89" fmla="*/ 103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7" h="187">
                <a:moveTo>
                  <a:pt x="33" y="187"/>
                </a:moveTo>
                <a:lnTo>
                  <a:pt x="33" y="185"/>
                </a:lnTo>
                <a:lnTo>
                  <a:pt x="34" y="182"/>
                </a:lnTo>
                <a:lnTo>
                  <a:pt x="34" y="181"/>
                </a:lnTo>
                <a:lnTo>
                  <a:pt x="34" y="178"/>
                </a:lnTo>
                <a:lnTo>
                  <a:pt x="34" y="176"/>
                </a:lnTo>
                <a:lnTo>
                  <a:pt x="35" y="174"/>
                </a:lnTo>
                <a:lnTo>
                  <a:pt x="37" y="174"/>
                </a:lnTo>
                <a:lnTo>
                  <a:pt x="37" y="171"/>
                </a:lnTo>
                <a:lnTo>
                  <a:pt x="38" y="169"/>
                </a:lnTo>
                <a:lnTo>
                  <a:pt x="38" y="166"/>
                </a:lnTo>
                <a:lnTo>
                  <a:pt x="40" y="166"/>
                </a:lnTo>
                <a:lnTo>
                  <a:pt x="41" y="166"/>
                </a:lnTo>
                <a:lnTo>
                  <a:pt x="44" y="166"/>
                </a:lnTo>
                <a:lnTo>
                  <a:pt x="44" y="161"/>
                </a:lnTo>
                <a:lnTo>
                  <a:pt x="41" y="161"/>
                </a:lnTo>
                <a:lnTo>
                  <a:pt x="40" y="161"/>
                </a:lnTo>
                <a:lnTo>
                  <a:pt x="40" y="159"/>
                </a:lnTo>
                <a:lnTo>
                  <a:pt x="40" y="158"/>
                </a:lnTo>
                <a:lnTo>
                  <a:pt x="42" y="156"/>
                </a:lnTo>
                <a:lnTo>
                  <a:pt x="42" y="155"/>
                </a:lnTo>
                <a:lnTo>
                  <a:pt x="44" y="153"/>
                </a:lnTo>
                <a:lnTo>
                  <a:pt x="45" y="154"/>
                </a:lnTo>
                <a:lnTo>
                  <a:pt x="45" y="155"/>
                </a:lnTo>
                <a:lnTo>
                  <a:pt x="47" y="154"/>
                </a:lnTo>
                <a:lnTo>
                  <a:pt x="48" y="153"/>
                </a:lnTo>
                <a:lnTo>
                  <a:pt x="48" y="150"/>
                </a:lnTo>
                <a:lnTo>
                  <a:pt x="50" y="152"/>
                </a:lnTo>
                <a:lnTo>
                  <a:pt x="51" y="153"/>
                </a:lnTo>
                <a:lnTo>
                  <a:pt x="52" y="153"/>
                </a:lnTo>
                <a:lnTo>
                  <a:pt x="52" y="150"/>
                </a:lnTo>
                <a:lnTo>
                  <a:pt x="52" y="149"/>
                </a:lnTo>
                <a:lnTo>
                  <a:pt x="51" y="149"/>
                </a:lnTo>
                <a:lnTo>
                  <a:pt x="50" y="147"/>
                </a:lnTo>
                <a:lnTo>
                  <a:pt x="54" y="147"/>
                </a:lnTo>
                <a:lnTo>
                  <a:pt x="56" y="148"/>
                </a:lnTo>
                <a:lnTo>
                  <a:pt x="59" y="147"/>
                </a:lnTo>
                <a:lnTo>
                  <a:pt x="60" y="144"/>
                </a:lnTo>
                <a:lnTo>
                  <a:pt x="59" y="139"/>
                </a:lnTo>
                <a:lnTo>
                  <a:pt x="61" y="139"/>
                </a:lnTo>
                <a:lnTo>
                  <a:pt x="64" y="142"/>
                </a:lnTo>
                <a:lnTo>
                  <a:pt x="67" y="141"/>
                </a:lnTo>
                <a:lnTo>
                  <a:pt x="68" y="139"/>
                </a:lnTo>
                <a:lnTo>
                  <a:pt x="69" y="135"/>
                </a:lnTo>
                <a:lnTo>
                  <a:pt x="68" y="132"/>
                </a:lnTo>
                <a:lnTo>
                  <a:pt x="69" y="128"/>
                </a:lnTo>
                <a:lnTo>
                  <a:pt x="69" y="126"/>
                </a:lnTo>
                <a:lnTo>
                  <a:pt x="68" y="123"/>
                </a:lnTo>
                <a:lnTo>
                  <a:pt x="68" y="121"/>
                </a:lnTo>
                <a:lnTo>
                  <a:pt x="69" y="118"/>
                </a:lnTo>
                <a:lnTo>
                  <a:pt x="69" y="116"/>
                </a:lnTo>
                <a:lnTo>
                  <a:pt x="73" y="120"/>
                </a:lnTo>
                <a:lnTo>
                  <a:pt x="74" y="122"/>
                </a:lnTo>
                <a:lnTo>
                  <a:pt x="79" y="122"/>
                </a:lnTo>
                <a:lnTo>
                  <a:pt x="79" y="120"/>
                </a:lnTo>
                <a:lnTo>
                  <a:pt x="79" y="116"/>
                </a:lnTo>
                <a:lnTo>
                  <a:pt x="81" y="115"/>
                </a:lnTo>
                <a:lnTo>
                  <a:pt x="84" y="116"/>
                </a:lnTo>
                <a:lnTo>
                  <a:pt x="84" y="118"/>
                </a:lnTo>
                <a:lnTo>
                  <a:pt x="84" y="122"/>
                </a:lnTo>
                <a:lnTo>
                  <a:pt x="87" y="121"/>
                </a:lnTo>
                <a:lnTo>
                  <a:pt x="90" y="118"/>
                </a:lnTo>
                <a:lnTo>
                  <a:pt x="88" y="116"/>
                </a:lnTo>
                <a:lnTo>
                  <a:pt x="86" y="114"/>
                </a:lnTo>
                <a:lnTo>
                  <a:pt x="86" y="112"/>
                </a:lnTo>
                <a:lnTo>
                  <a:pt x="87" y="111"/>
                </a:lnTo>
                <a:lnTo>
                  <a:pt x="90" y="114"/>
                </a:lnTo>
                <a:lnTo>
                  <a:pt x="93" y="116"/>
                </a:lnTo>
                <a:lnTo>
                  <a:pt x="95" y="115"/>
                </a:lnTo>
                <a:lnTo>
                  <a:pt x="94" y="111"/>
                </a:lnTo>
                <a:lnTo>
                  <a:pt x="95" y="111"/>
                </a:lnTo>
                <a:lnTo>
                  <a:pt x="97" y="111"/>
                </a:lnTo>
                <a:lnTo>
                  <a:pt x="97" y="105"/>
                </a:lnTo>
                <a:lnTo>
                  <a:pt x="101" y="105"/>
                </a:lnTo>
                <a:lnTo>
                  <a:pt x="103" y="105"/>
                </a:lnTo>
                <a:lnTo>
                  <a:pt x="104" y="104"/>
                </a:lnTo>
                <a:lnTo>
                  <a:pt x="104" y="101"/>
                </a:lnTo>
                <a:lnTo>
                  <a:pt x="106" y="101"/>
                </a:lnTo>
                <a:lnTo>
                  <a:pt x="107" y="100"/>
                </a:lnTo>
                <a:lnTo>
                  <a:pt x="110" y="97"/>
                </a:lnTo>
                <a:lnTo>
                  <a:pt x="114" y="97"/>
                </a:lnTo>
                <a:lnTo>
                  <a:pt x="116" y="95"/>
                </a:lnTo>
                <a:lnTo>
                  <a:pt x="117" y="89"/>
                </a:lnTo>
                <a:lnTo>
                  <a:pt x="116" y="88"/>
                </a:lnTo>
                <a:lnTo>
                  <a:pt x="115" y="88"/>
                </a:lnTo>
                <a:lnTo>
                  <a:pt x="113" y="88"/>
                </a:lnTo>
                <a:lnTo>
                  <a:pt x="112" y="86"/>
                </a:lnTo>
                <a:lnTo>
                  <a:pt x="114" y="84"/>
                </a:lnTo>
                <a:lnTo>
                  <a:pt x="114" y="83"/>
                </a:lnTo>
                <a:lnTo>
                  <a:pt x="112" y="82"/>
                </a:lnTo>
                <a:lnTo>
                  <a:pt x="110" y="77"/>
                </a:lnTo>
                <a:lnTo>
                  <a:pt x="106" y="77"/>
                </a:lnTo>
                <a:lnTo>
                  <a:pt x="104" y="77"/>
                </a:lnTo>
                <a:lnTo>
                  <a:pt x="102" y="73"/>
                </a:lnTo>
                <a:lnTo>
                  <a:pt x="101" y="68"/>
                </a:lnTo>
                <a:lnTo>
                  <a:pt x="101" y="64"/>
                </a:lnTo>
                <a:lnTo>
                  <a:pt x="100" y="61"/>
                </a:lnTo>
                <a:lnTo>
                  <a:pt x="97" y="62"/>
                </a:lnTo>
                <a:lnTo>
                  <a:pt x="95" y="63"/>
                </a:lnTo>
                <a:lnTo>
                  <a:pt x="91" y="63"/>
                </a:lnTo>
                <a:lnTo>
                  <a:pt x="87" y="61"/>
                </a:lnTo>
                <a:lnTo>
                  <a:pt x="84" y="56"/>
                </a:lnTo>
                <a:lnTo>
                  <a:pt x="83" y="49"/>
                </a:lnTo>
                <a:lnTo>
                  <a:pt x="79" y="40"/>
                </a:lnTo>
                <a:lnTo>
                  <a:pt x="77" y="31"/>
                </a:lnTo>
                <a:lnTo>
                  <a:pt x="75" y="26"/>
                </a:lnTo>
                <a:lnTo>
                  <a:pt x="73" y="18"/>
                </a:lnTo>
                <a:lnTo>
                  <a:pt x="71" y="11"/>
                </a:lnTo>
                <a:lnTo>
                  <a:pt x="69" y="8"/>
                </a:lnTo>
                <a:lnTo>
                  <a:pt x="56" y="0"/>
                </a:lnTo>
                <a:lnTo>
                  <a:pt x="53" y="3"/>
                </a:lnTo>
                <a:lnTo>
                  <a:pt x="50" y="7"/>
                </a:lnTo>
                <a:lnTo>
                  <a:pt x="45" y="11"/>
                </a:lnTo>
                <a:lnTo>
                  <a:pt x="42" y="11"/>
                </a:lnTo>
                <a:lnTo>
                  <a:pt x="39" y="9"/>
                </a:lnTo>
                <a:lnTo>
                  <a:pt x="34" y="6"/>
                </a:lnTo>
                <a:lnTo>
                  <a:pt x="30" y="5"/>
                </a:lnTo>
                <a:lnTo>
                  <a:pt x="29" y="5"/>
                </a:lnTo>
                <a:lnTo>
                  <a:pt x="27" y="7"/>
                </a:lnTo>
                <a:lnTo>
                  <a:pt x="22" y="22"/>
                </a:lnTo>
                <a:lnTo>
                  <a:pt x="20" y="33"/>
                </a:lnTo>
                <a:lnTo>
                  <a:pt x="15" y="45"/>
                </a:lnTo>
                <a:lnTo>
                  <a:pt x="13" y="54"/>
                </a:lnTo>
                <a:lnTo>
                  <a:pt x="12" y="64"/>
                </a:lnTo>
                <a:lnTo>
                  <a:pt x="13" y="69"/>
                </a:lnTo>
                <a:lnTo>
                  <a:pt x="15" y="71"/>
                </a:lnTo>
                <a:lnTo>
                  <a:pt x="14" y="73"/>
                </a:lnTo>
                <a:lnTo>
                  <a:pt x="12" y="76"/>
                </a:lnTo>
                <a:lnTo>
                  <a:pt x="12" y="82"/>
                </a:lnTo>
                <a:lnTo>
                  <a:pt x="10" y="87"/>
                </a:lnTo>
                <a:lnTo>
                  <a:pt x="10" y="94"/>
                </a:lnTo>
                <a:lnTo>
                  <a:pt x="7" y="95"/>
                </a:lnTo>
                <a:lnTo>
                  <a:pt x="7" y="100"/>
                </a:lnTo>
                <a:lnTo>
                  <a:pt x="1" y="100"/>
                </a:lnTo>
                <a:lnTo>
                  <a:pt x="0" y="103"/>
                </a:lnTo>
                <a:lnTo>
                  <a:pt x="23" y="178"/>
                </a:lnTo>
                <a:lnTo>
                  <a:pt x="33" y="187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81" name="Freeform 23">
            <a:extLst>
              <a:ext uri="{FF2B5EF4-FFF2-40B4-BE49-F238E27FC236}">
                <a16:creationId xmlns:a16="http://schemas.microsoft.com/office/drawing/2014/main" id="{40C38938-C193-EB40-8A92-17B09D07C885}"/>
              </a:ext>
            </a:extLst>
          </p:cNvPr>
          <p:cNvSpPr>
            <a:spLocks/>
          </p:cNvSpPr>
          <p:nvPr/>
        </p:nvSpPr>
        <p:spPr bwMode="auto">
          <a:xfrm>
            <a:off x="10176423" y="5898981"/>
            <a:ext cx="1420203" cy="1044883"/>
          </a:xfrm>
          <a:custGeom>
            <a:avLst/>
            <a:gdLst>
              <a:gd name="T0" fmla="*/ 10 w 242"/>
              <a:gd name="T1" fmla="*/ 136 h 178"/>
              <a:gd name="T2" fmla="*/ 16 w 242"/>
              <a:gd name="T3" fmla="*/ 129 h 178"/>
              <a:gd name="T4" fmla="*/ 22 w 242"/>
              <a:gd name="T5" fmla="*/ 124 h 178"/>
              <a:gd name="T6" fmla="*/ 22 w 242"/>
              <a:gd name="T7" fmla="*/ 119 h 178"/>
              <a:gd name="T8" fmla="*/ 14 w 242"/>
              <a:gd name="T9" fmla="*/ 102 h 178"/>
              <a:gd name="T10" fmla="*/ 31 w 242"/>
              <a:gd name="T11" fmla="*/ 96 h 178"/>
              <a:gd name="T12" fmla="*/ 47 w 242"/>
              <a:gd name="T13" fmla="*/ 96 h 178"/>
              <a:gd name="T14" fmla="*/ 56 w 242"/>
              <a:gd name="T15" fmla="*/ 96 h 178"/>
              <a:gd name="T16" fmla="*/ 67 w 242"/>
              <a:gd name="T17" fmla="*/ 93 h 178"/>
              <a:gd name="T18" fmla="*/ 83 w 242"/>
              <a:gd name="T19" fmla="*/ 83 h 178"/>
              <a:gd name="T20" fmla="*/ 93 w 242"/>
              <a:gd name="T21" fmla="*/ 77 h 178"/>
              <a:gd name="T22" fmla="*/ 93 w 242"/>
              <a:gd name="T23" fmla="*/ 71 h 178"/>
              <a:gd name="T24" fmla="*/ 93 w 242"/>
              <a:gd name="T25" fmla="*/ 63 h 178"/>
              <a:gd name="T26" fmla="*/ 89 w 242"/>
              <a:gd name="T27" fmla="*/ 61 h 178"/>
              <a:gd name="T28" fmla="*/ 85 w 242"/>
              <a:gd name="T29" fmla="*/ 55 h 178"/>
              <a:gd name="T30" fmla="*/ 98 w 242"/>
              <a:gd name="T31" fmla="*/ 44 h 178"/>
              <a:gd name="T32" fmla="*/ 102 w 242"/>
              <a:gd name="T33" fmla="*/ 33 h 178"/>
              <a:gd name="T34" fmla="*/ 116 w 242"/>
              <a:gd name="T35" fmla="*/ 15 h 178"/>
              <a:gd name="T36" fmla="*/ 130 w 242"/>
              <a:gd name="T37" fmla="*/ 8 h 178"/>
              <a:gd name="T38" fmla="*/ 147 w 242"/>
              <a:gd name="T39" fmla="*/ 2 h 178"/>
              <a:gd name="T40" fmla="*/ 163 w 242"/>
              <a:gd name="T41" fmla="*/ 5 h 178"/>
              <a:gd name="T42" fmla="*/ 165 w 242"/>
              <a:gd name="T43" fmla="*/ 16 h 178"/>
              <a:gd name="T44" fmla="*/ 171 w 242"/>
              <a:gd name="T45" fmla="*/ 24 h 178"/>
              <a:gd name="T46" fmla="*/ 171 w 242"/>
              <a:gd name="T47" fmla="*/ 34 h 178"/>
              <a:gd name="T48" fmla="*/ 174 w 242"/>
              <a:gd name="T49" fmla="*/ 48 h 178"/>
              <a:gd name="T50" fmla="*/ 181 w 242"/>
              <a:gd name="T51" fmla="*/ 59 h 178"/>
              <a:gd name="T52" fmla="*/ 184 w 242"/>
              <a:gd name="T53" fmla="*/ 79 h 178"/>
              <a:gd name="T54" fmla="*/ 188 w 242"/>
              <a:gd name="T55" fmla="*/ 89 h 178"/>
              <a:gd name="T56" fmla="*/ 188 w 242"/>
              <a:gd name="T57" fmla="*/ 120 h 178"/>
              <a:gd name="T58" fmla="*/ 192 w 242"/>
              <a:gd name="T59" fmla="*/ 146 h 178"/>
              <a:gd name="T60" fmla="*/ 192 w 242"/>
              <a:gd name="T61" fmla="*/ 158 h 178"/>
              <a:gd name="T62" fmla="*/ 186 w 242"/>
              <a:gd name="T63" fmla="*/ 171 h 178"/>
              <a:gd name="T64" fmla="*/ 198 w 242"/>
              <a:gd name="T65" fmla="*/ 166 h 178"/>
              <a:gd name="T66" fmla="*/ 206 w 242"/>
              <a:gd name="T67" fmla="*/ 160 h 178"/>
              <a:gd name="T68" fmla="*/ 217 w 242"/>
              <a:gd name="T69" fmla="*/ 158 h 178"/>
              <a:gd name="T70" fmla="*/ 225 w 242"/>
              <a:gd name="T71" fmla="*/ 153 h 178"/>
              <a:gd name="T72" fmla="*/ 225 w 242"/>
              <a:gd name="T73" fmla="*/ 157 h 178"/>
              <a:gd name="T74" fmla="*/ 233 w 242"/>
              <a:gd name="T75" fmla="*/ 151 h 178"/>
              <a:gd name="T76" fmla="*/ 240 w 242"/>
              <a:gd name="T77" fmla="*/ 149 h 178"/>
              <a:gd name="T78" fmla="*/ 233 w 242"/>
              <a:gd name="T79" fmla="*/ 157 h 178"/>
              <a:gd name="T80" fmla="*/ 219 w 242"/>
              <a:gd name="T81" fmla="*/ 166 h 178"/>
              <a:gd name="T82" fmla="*/ 206 w 242"/>
              <a:gd name="T83" fmla="*/ 173 h 178"/>
              <a:gd name="T84" fmla="*/ 189 w 242"/>
              <a:gd name="T85" fmla="*/ 178 h 178"/>
              <a:gd name="T86" fmla="*/ 182 w 242"/>
              <a:gd name="T87" fmla="*/ 171 h 178"/>
              <a:gd name="T88" fmla="*/ 180 w 242"/>
              <a:gd name="T89" fmla="*/ 165 h 178"/>
              <a:gd name="T90" fmla="*/ 155 w 242"/>
              <a:gd name="T91" fmla="*/ 158 h 178"/>
              <a:gd name="T92" fmla="*/ 154 w 242"/>
              <a:gd name="T93" fmla="*/ 151 h 178"/>
              <a:gd name="T94" fmla="*/ 148 w 242"/>
              <a:gd name="T95" fmla="*/ 150 h 178"/>
              <a:gd name="T96" fmla="*/ 140 w 242"/>
              <a:gd name="T97" fmla="*/ 138 h 178"/>
              <a:gd name="T98" fmla="*/ 2 w 242"/>
              <a:gd name="T99" fmla="*/ 15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2" h="178">
                <a:moveTo>
                  <a:pt x="0" y="146"/>
                </a:moveTo>
                <a:lnTo>
                  <a:pt x="10" y="136"/>
                </a:lnTo>
                <a:lnTo>
                  <a:pt x="12" y="133"/>
                </a:lnTo>
                <a:lnTo>
                  <a:pt x="16" y="129"/>
                </a:lnTo>
                <a:lnTo>
                  <a:pt x="18" y="127"/>
                </a:lnTo>
                <a:lnTo>
                  <a:pt x="22" y="124"/>
                </a:lnTo>
                <a:lnTo>
                  <a:pt x="22" y="121"/>
                </a:lnTo>
                <a:lnTo>
                  <a:pt x="22" y="119"/>
                </a:lnTo>
                <a:lnTo>
                  <a:pt x="17" y="109"/>
                </a:lnTo>
                <a:lnTo>
                  <a:pt x="14" y="102"/>
                </a:lnTo>
                <a:lnTo>
                  <a:pt x="18" y="99"/>
                </a:lnTo>
                <a:lnTo>
                  <a:pt x="31" y="96"/>
                </a:lnTo>
                <a:lnTo>
                  <a:pt x="38" y="96"/>
                </a:lnTo>
                <a:lnTo>
                  <a:pt x="47" y="96"/>
                </a:lnTo>
                <a:lnTo>
                  <a:pt x="53" y="96"/>
                </a:lnTo>
                <a:lnTo>
                  <a:pt x="56" y="96"/>
                </a:lnTo>
                <a:lnTo>
                  <a:pt x="63" y="93"/>
                </a:lnTo>
                <a:lnTo>
                  <a:pt x="67" y="93"/>
                </a:lnTo>
                <a:lnTo>
                  <a:pt x="77" y="90"/>
                </a:lnTo>
                <a:lnTo>
                  <a:pt x="83" y="83"/>
                </a:lnTo>
                <a:lnTo>
                  <a:pt x="89" y="80"/>
                </a:lnTo>
                <a:lnTo>
                  <a:pt x="93" y="77"/>
                </a:lnTo>
                <a:lnTo>
                  <a:pt x="93" y="75"/>
                </a:lnTo>
                <a:lnTo>
                  <a:pt x="93" y="71"/>
                </a:lnTo>
                <a:lnTo>
                  <a:pt x="89" y="66"/>
                </a:lnTo>
                <a:lnTo>
                  <a:pt x="93" y="63"/>
                </a:lnTo>
                <a:lnTo>
                  <a:pt x="94" y="59"/>
                </a:lnTo>
                <a:lnTo>
                  <a:pt x="89" y="61"/>
                </a:lnTo>
                <a:lnTo>
                  <a:pt x="87" y="59"/>
                </a:lnTo>
                <a:lnTo>
                  <a:pt x="85" y="55"/>
                </a:lnTo>
                <a:lnTo>
                  <a:pt x="90" y="51"/>
                </a:lnTo>
                <a:lnTo>
                  <a:pt x="98" y="44"/>
                </a:lnTo>
                <a:lnTo>
                  <a:pt x="101" y="38"/>
                </a:lnTo>
                <a:lnTo>
                  <a:pt x="102" y="33"/>
                </a:lnTo>
                <a:lnTo>
                  <a:pt x="110" y="23"/>
                </a:lnTo>
                <a:lnTo>
                  <a:pt x="116" y="15"/>
                </a:lnTo>
                <a:lnTo>
                  <a:pt x="123" y="10"/>
                </a:lnTo>
                <a:lnTo>
                  <a:pt x="130" y="8"/>
                </a:lnTo>
                <a:lnTo>
                  <a:pt x="141" y="5"/>
                </a:lnTo>
                <a:lnTo>
                  <a:pt x="147" y="2"/>
                </a:lnTo>
                <a:lnTo>
                  <a:pt x="163" y="0"/>
                </a:lnTo>
                <a:lnTo>
                  <a:pt x="163" y="5"/>
                </a:lnTo>
                <a:lnTo>
                  <a:pt x="163" y="11"/>
                </a:lnTo>
                <a:lnTo>
                  <a:pt x="165" y="16"/>
                </a:lnTo>
                <a:lnTo>
                  <a:pt x="168" y="23"/>
                </a:lnTo>
                <a:lnTo>
                  <a:pt x="171" y="24"/>
                </a:lnTo>
                <a:lnTo>
                  <a:pt x="174" y="32"/>
                </a:lnTo>
                <a:lnTo>
                  <a:pt x="171" y="34"/>
                </a:lnTo>
                <a:lnTo>
                  <a:pt x="170" y="41"/>
                </a:lnTo>
                <a:lnTo>
                  <a:pt x="174" y="48"/>
                </a:lnTo>
                <a:lnTo>
                  <a:pt x="177" y="56"/>
                </a:lnTo>
                <a:lnTo>
                  <a:pt x="181" y="59"/>
                </a:lnTo>
                <a:lnTo>
                  <a:pt x="182" y="70"/>
                </a:lnTo>
                <a:lnTo>
                  <a:pt x="184" y="79"/>
                </a:lnTo>
                <a:lnTo>
                  <a:pt x="188" y="88"/>
                </a:lnTo>
                <a:lnTo>
                  <a:pt x="188" y="89"/>
                </a:lnTo>
                <a:lnTo>
                  <a:pt x="188" y="102"/>
                </a:lnTo>
                <a:lnTo>
                  <a:pt x="188" y="120"/>
                </a:lnTo>
                <a:lnTo>
                  <a:pt x="192" y="139"/>
                </a:lnTo>
                <a:lnTo>
                  <a:pt x="192" y="146"/>
                </a:lnTo>
                <a:lnTo>
                  <a:pt x="196" y="152"/>
                </a:lnTo>
                <a:lnTo>
                  <a:pt x="192" y="158"/>
                </a:lnTo>
                <a:lnTo>
                  <a:pt x="193" y="161"/>
                </a:lnTo>
                <a:lnTo>
                  <a:pt x="186" y="171"/>
                </a:lnTo>
                <a:lnTo>
                  <a:pt x="193" y="168"/>
                </a:lnTo>
                <a:lnTo>
                  <a:pt x="198" y="166"/>
                </a:lnTo>
                <a:lnTo>
                  <a:pt x="204" y="162"/>
                </a:lnTo>
                <a:lnTo>
                  <a:pt x="206" y="160"/>
                </a:lnTo>
                <a:lnTo>
                  <a:pt x="212" y="159"/>
                </a:lnTo>
                <a:lnTo>
                  <a:pt x="217" y="158"/>
                </a:lnTo>
                <a:lnTo>
                  <a:pt x="219" y="156"/>
                </a:lnTo>
                <a:lnTo>
                  <a:pt x="225" y="153"/>
                </a:lnTo>
                <a:lnTo>
                  <a:pt x="230" y="147"/>
                </a:lnTo>
                <a:lnTo>
                  <a:pt x="225" y="157"/>
                </a:lnTo>
                <a:lnTo>
                  <a:pt x="230" y="155"/>
                </a:lnTo>
                <a:lnTo>
                  <a:pt x="233" y="151"/>
                </a:lnTo>
                <a:lnTo>
                  <a:pt x="236" y="150"/>
                </a:lnTo>
                <a:lnTo>
                  <a:pt x="240" y="149"/>
                </a:lnTo>
                <a:lnTo>
                  <a:pt x="242" y="149"/>
                </a:lnTo>
                <a:lnTo>
                  <a:pt x="233" y="157"/>
                </a:lnTo>
                <a:lnTo>
                  <a:pt x="225" y="163"/>
                </a:lnTo>
                <a:lnTo>
                  <a:pt x="219" y="166"/>
                </a:lnTo>
                <a:lnTo>
                  <a:pt x="214" y="171"/>
                </a:lnTo>
                <a:lnTo>
                  <a:pt x="206" y="173"/>
                </a:lnTo>
                <a:lnTo>
                  <a:pt x="197" y="176"/>
                </a:lnTo>
                <a:lnTo>
                  <a:pt x="189" y="178"/>
                </a:lnTo>
                <a:lnTo>
                  <a:pt x="184" y="175"/>
                </a:lnTo>
                <a:lnTo>
                  <a:pt x="182" y="171"/>
                </a:lnTo>
                <a:lnTo>
                  <a:pt x="182" y="167"/>
                </a:lnTo>
                <a:lnTo>
                  <a:pt x="180" y="165"/>
                </a:lnTo>
                <a:lnTo>
                  <a:pt x="167" y="161"/>
                </a:lnTo>
                <a:lnTo>
                  <a:pt x="155" y="158"/>
                </a:lnTo>
                <a:lnTo>
                  <a:pt x="157" y="153"/>
                </a:lnTo>
                <a:lnTo>
                  <a:pt x="154" y="151"/>
                </a:lnTo>
                <a:lnTo>
                  <a:pt x="151" y="151"/>
                </a:lnTo>
                <a:lnTo>
                  <a:pt x="148" y="150"/>
                </a:lnTo>
                <a:lnTo>
                  <a:pt x="144" y="143"/>
                </a:lnTo>
                <a:lnTo>
                  <a:pt x="140" y="138"/>
                </a:lnTo>
                <a:lnTo>
                  <a:pt x="132" y="133"/>
                </a:lnTo>
                <a:lnTo>
                  <a:pt x="2" y="156"/>
                </a:lnTo>
                <a:lnTo>
                  <a:pt x="0" y="146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82" name="Freeform 24">
            <a:extLst>
              <a:ext uri="{FF2B5EF4-FFF2-40B4-BE49-F238E27FC236}">
                <a16:creationId xmlns:a16="http://schemas.microsoft.com/office/drawing/2014/main" id="{C87C20D3-9DE9-754F-B59C-00275392C35C}"/>
              </a:ext>
            </a:extLst>
          </p:cNvPr>
          <p:cNvSpPr>
            <a:spLocks/>
          </p:cNvSpPr>
          <p:nvPr/>
        </p:nvSpPr>
        <p:spPr bwMode="auto">
          <a:xfrm>
            <a:off x="11133006" y="5828534"/>
            <a:ext cx="328643" cy="592884"/>
          </a:xfrm>
          <a:custGeom>
            <a:avLst/>
            <a:gdLst>
              <a:gd name="T0" fmla="*/ 0 w 56"/>
              <a:gd name="T1" fmla="*/ 23 h 101"/>
              <a:gd name="T2" fmla="*/ 2 w 56"/>
              <a:gd name="T3" fmla="*/ 28 h 101"/>
              <a:gd name="T4" fmla="*/ 5 w 56"/>
              <a:gd name="T5" fmla="*/ 35 h 101"/>
              <a:gd name="T6" fmla="*/ 8 w 56"/>
              <a:gd name="T7" fmla="*/ 36 h 101"/>
              <a:gd name="T8" fmla="*/ 11 w 56"/>
              <a:gd name="T9" fmla="*/ 44 h 101"/>
              <a:gd name="T10" fmla="*/ 8 w 56"/>
              <a:gd name="T11" fmla="*/ 46 h 101"/>
              <a:gd name="T12" fmla="*/ 7 w 56"/>
              <a:gd name="T13" fmla="*/ 53 h 101"/>
              <a:gd name="T14" fmla="*/ 11 w 56"/>
              <a:gd name="T15" fmla="*/ 60 h 101"/>
              <a:gd name="T16" fmla="*/ 14 w 56"/>
              <a:gd name="T17" fmla="*/ 68 h 101"/>
              <a:gd name="T18" fmla="*/ 18 w 56"/>
              <a:gd name="T19" fmla="*/ 71 h 101"/>
              <a:gd name="T20" fmla="*/ 19 w 56"/>
              <a:gd name="T21" fmla="*/ 82 h 101"/>
              <a:gd name="T22" fmla="*/ 21 w 56"/>
              <a:gd name="T23" fmla="*/ 91 h 101"/>
              <a:gd name="T24" fmla="*/ 25 w 56"/>
              <a:gd name="T25" fmla="*/ 100 h 101"/>
              <a:gd name="T26" fmla="*/ 25 w 56"/>
              <a:gd name="T27" fmla="*/ 101 h 101"/>
              <a:gd name="T28" fmla="*/ 47 w 56"/>
              <a:gd name="T29" fmla="*/ 98 h 101"/>
              <a:gd name="T30" fmla="*/ 45 w 56"/>
              <a:gd name="T31" fmla="*/ 91 h 101"/>
              <a:gd name="T32" fmla="*/ 46 w 56"/>
              <a:gd name="T33" fmla="*/ 82 h 101"/>
              <a:gd name="T34" fmla="*/ 45 w 56"/>
              <a:gd name="T35" fmla="*/ 71 h 101"/>
              <a:gd name="T36" fmla="*/ 44 w 56"/>
              <a:gd name="T37" fmla="*/ 60 h 101"/>
              <a:gd name="T38" fmla="*/ 47 w 56"/>
              <a:gd name="T39" fmla="*/ 45 h 101"/>
              <a:gd name="T40" fmla="*/ 47 w 56"/>
              <a:gd name="T41" fmla="*/ 32 h 101"/>
              <a:gd name="T42" fmla="*/ 56 w 56"/>
              <a:gd name="T43" fmla="*/ 25 h 101"/>
              <a:gd name="T44" fmla="*/ 56 w 56"/>
              <a:gd name="T45" fmla="*/ 21 h 101"/>
              <a:gd name="T46" fmla="*/ 53 w 56"/>
              <a:gd name="T47" fmla="*/ 17 h 101"/>
              <a:gd name="T48" fmla="*/ 53 w 56"/>
              <a:gd name="T49" fmla="*/ 12 h 101"/>
              <a:gd name="T50" fmla="*/ 53 w 56"/>
              <a:gd name="T51" fmla="*/ 4 h 101"/>
              <a:gd name="T52" fmla="*/ 50 w 56"/>
              <a:gd name="T53" fmla="*/ 0 h 101"/>
              <a:gd name="T54" fmla="*/ 43 w 56"/>
              <a:gd name="T55" fmla="*/ 2 h 101"/>
              <a:gd name="T56" fmla="*/ 36 w 56"/>
              <a:gd name="T57" fmla="*/ 4 h 101"/>
              <a:gd name="T58" fmla="*/ 22 w 56"/>
              <a:gd name="T59" fmla="*/ 6 h 101"/>
              <a:gd name="T60" fmla="*/ 15 w 56"/>
              <a:gd name="T61" fmla="*/ 8 h 101"/>
              <a:gd name="T62" fmla="*/ 5 w 56"/>
              <a:gd name="T63" fmla="*/ 12 h 101"/>
              <a:gd name="T64" fmla="*/ 0 w 56"/>
              <a:gd name="T65" fmla="*/ 12 h 101"/>
              <a:gd name="T66" fmla="*/ 0 w 56"/>
              <a:gd name="T67" fmla="*/ 17 h 101"/>
              <a:gd name="T68" fmla="*/ 0 w 56"/>
              <a:gd name="T69" fmla="*/ 23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" h="101">
                <a:moveTo>
                  <a:pt x="0" y="23"/>
                </a:moveTo>
                <a:lnTo>
                  <a:pt x="2" y="28"/>
                </a:lnTo>
                <a:lnTo>
                  <a:pt x="5" y="35"/>
                </a:lnTo>
                <a:lnTo>
                  <a:pt x="8" y="36"/>
                </a:lnTo>
                <a:lnTo>
                  <a:pt x="11" y="44"/>
                </a:lnTo>
                <a:lnTo>
                  <a:pt x="8" y="46"/>
                </a:lnTo>
                <a:lnTo>
                  <a:pt x="7" y="53"/>
                </a:lnTo>
                <a:lnTo>
                  <a:pt x="11" y="60"/>
                </a:lnTo>
                <a:lnTo>
                  <a:pt x="14" y="68"/>
                </a:lnTo>
                <a:lnTo>
                  <a:pt x="18" y="71"/>
                </a:lnTo>
                <a:lnTo>
                  <a:pt x="19" y="82"/>
                </a:lnTo>
                <a:lnTo>
                  <a:pt x="21" y="91"/>
                </a:lnTo>
                <a:lnTo>
                  <a:pt x="25" y="100"/>
                </a:lnTo>
                <a:lnTo>
                  <a:pt x="25" y="101"/>
                </a:lnTo>
                <a:lnTo>
                  <a:pt x="47" y="98"/>
                </a:lnTo>
                <a:lnTo>
                  <a:pt x="45" y="91"/>
                </a:lnTo>
                <a:lnTo>
                  <a:pt x="46" y="82"/>
                </a:lnTo>
                <a:lnTo>
                  <a:pt x="45" y="71"/>
                </a:lnTo>
                <a:lnTo>
                  <a:pt x="44" y="60"/>
                </a:lnTo>
                <a:lnTo>
                  <a:pt x="47" y="45"/>
                </a:lnTo>
                <a:lnTo>
                  <a:pt x="47" y="32"/>
                </a:lnTo>
                <a:lnTo>
                  <a:pt x="56" y="25"/>
                </a:lnTo>
                <a:lnTo>
                  <a:pt x="56" y="21"/>
                </a:lnTo>
                <a:lnTo>
                  <a:pt x="53" y="17"/>
                </a:lnTo>
                <a:lnTo>
                  <a:pt x="53" y="12"/>
                </a:lnTo>
                <a:lnTo>
                  <a:pt x="53" y="4"/>
                </a:lnTo>
                <a:lnTo>
                  <a:pt x="50" y="0"/>
                </a:lnTo>
                <a:lnTo>
                  <a:pt x="43" y="2"/>
                </a:lnTo>
                <a:lnTo>
                  <a:pt x="36" y="4"/>
                </a:lnTo>
                <a:lnTo>
                  <a:pt x="22" y="6"/>
                </a:lnTo>
                <a:lnTo>
                  <a:pt x="15" y="8"/>
                </a:lnTo>
                <a:lnTo>
                  <a:pt x="5" y="12"/>
                </a:lnTo>
                <a:lnTo>
                  <a:pt x="0" y="12"/>
                </a:lnTo>
                <a:lnTo>
                  <a:pt x="0" y="17"/>
                </a:lnTo>
                <a:lnTo>
                  <a:pt x="0" y="23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83" name="Freeform 25">
            <a:extLst>
              <a:ext uri="{FF2B5EF4-FFF2-40B4-BE49-F238E27FC236}">
                <a16:creationId xmlns:a16="http://schemas.microsoft.com/office/drawing/2014/main" id="{9E3A89BA-EB07-1E4D-ACD0-DD4F2D1C8A46}"/>
              </a:ext>
            </a:extLst>
          </p:cNvPr>
          <p:cNvSpPr>
            <a:spLocks/>
          </p:cNvSpPr>
          <p:nvPr/>
        </p:nvSpPr>
        <p:spPr bwMode="auto">
          <a:xfrm>
            <a:off x="11391223" y="5752221"/>
            <a:ext cx="293430" cy="651583"/>
          </a:xfrm>
          <a:custGeom>
            <a:avLst/>
            <a:gdLst>
              <a:gd name="T0" fmla="*/ 18 w 50"/>
              <a:gd name="T1" fmla="*/ 0 h 111"/>
              <a:gd name="T2" fmla="*/ 14 w 50"/>
              <a:gd name="T3" fmla="*/ 1 h 111"/>
              <a:gd name="T4" fmla="*/ 9 w 50"/>
              <a:gd name="T5" fmla="*/ 1 h 111"/>
              <a:gd name="T6" fmla="*/ 9 w 50"/>
              <a:gd name="T7" fmla="*/ 6 h 111"/>
              <a:gd name="T8" fmla="*/ 8 w 50"/>
              <a:gd name="T9" fmla="*/ 9 h 111"/>
              <a:gd name="T10" fmla="*/ 6 w 50"/>
              <a:gd name="T11" fmla="*/ 13 h 111"/>
              <a:gd name="T12" fmla="*/ 9 w 50"/>
              <a:gd name="T13" fmla="*/ 17 h 111"/>
              <a:gd name="T14" fmla="*/ 9 w 50"/>
              <a:gd name="T15" fmla="*/ 25 h 111"/>
              <a:gd name="T16" fmla="*/ 9 w 50"/>
              <a:gd name="T17" fmla="*/ 30 h 111"/>
              <a:gd name="T18" fmla="*/ 12 w 50"/>
              <a:gd name="T19" fmla="*/ 34 h 111"/>
              <a:gd name="T20" fmla="*/ 12 w 50"/>
              <a:gd name="T21" fmla="*/ 38 h 111"/>
              <a:gd name="T22" fmla="*/ 3 w 50"/>
              <a:gd name="T23" fmla="*/ 45 h 111"/>
              <a:gd name="T24" fmla="*/ 3 w 50"/>
              <a:gd name="T25" fmla="*/ 58 h 111"/>
              <a:gd name="T26" fmla="*/ 0 w 50"/>
              <a:gd name="T27" fmla="*/ 73 h 111"/>
              <a:gd name="T28" fmla="*/ 1 w 50"/>
              <a:gd name="T29" fmla="*/ 84 h 111"/>
              <a:gd name="T30" fmla="*/ 2 w 50"/>
              <a:gd name="T31" fmla="*/ 95 h 111"/>
              <a:gd name="T32" fmla="*/ 1 w 50"/>
              <a:gd name="T33" fmla="*/ 104 h 111"/>
              <a:gd name="T34" fmla="*/ 3 w 50"/>
              <a:gd name="T35" fmla="*/ 111 h 111"/>
              <a:gd name="T36" fmla="*/ 40 w 50"/>
              <a:gd name="T37" fmla="*/ 102 h 111"/>
              <a:gd name="T38" fmla="*/ 41 w 50"/>
              <a:gd name="T39" fmla="*/ 97 h 111"/>
              <a:gd name="T40" fmla="*/ 49 w 50"/>
              <a:gd name="T41" fmla="*/ 94 h 111"/>
              <a:gd name="T42" fmla="*/ 48 w 50"/>
              <a:gd name="T43" fmla="*/ 91 h 111"/>
              <a:gd name="T44" fmla="*/ 50 w 50"/>
              <a:gd name="T45" fmla="*/ 83 h 111"/>
              <a:gd name="T46" fmla="*/ 50 w 50"/>
              <a:gd name="T47" fmla="*/ 83 h 111"/>
              <a:gd name="T48" fmla="*/ 41 w 50"/>
              <a:gd name="T49" fmla="*/ 75 h 111"/>
              <a:gd name="T50" fmla="*/ 18 w 50"/>
              <a:gd name="T51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0" h="111">
                <a:moveTo>
                  <a:pt x="18" y="0"/>
                </a:moveTo>
                <a:lnTo>
                  <a:pt x="14" y="1"/>
                </a:lnTo>
                <a:lnTo>
                  <a:pt x="9" y="1"/>
                </a:lnTo>
                <a:lnTo>
                  <a:pt x="9" y="6"/>
                </a:lnTo>
                <a:lnTo>
                  <a:pt x="8" y="9"/>
                </a:lnTo>
                <a:lnTo>
                  <a:pt x="6" y="13"/>
                </a:lnTo>
                <a:lnTo>
                  <a:pt x="9" y="17"/>
                </a:lnTo>
                <a:lnTo>
                  <a:pt x="9" y="25"/>
                </a:lnTo>
                <a:lnTo>
                  <a:pt x="9" y="30"/>
                </a:lnTo>
                <a:lnTo>
                  <a:pt x="12" y="34"/>
                </a:lnTo>
                <a:lnTo>
                  <a:pt x="12" y="38"/>
                </a:lnTo>
                <a:lnTo>
                  <a:pt x="3" y="45"/>
                </a:lnTo>
                <a:lnTo>
                  <a:pt x="3" y="58"/>
                </a:lnTo>
                <a:lnTo>
                  <a:pt x="0" y="73"/>
                </a:lnTo>
                <a:lnTo>
                  <a:pt x="1" y="84"/>
                </a:lnTo>
                <a:lnTo>
                  <a:pt x="2" y="95"/>
                </a:lnTo>
                <a:lnTo>
                  <a:pt x="1" y="104"/>
                </a:lnTo>
                <a:lnTo>
                  <a:pt x="3" y="111"/>
                </a:lnTo>
                <a:lnTo>
                  <a:pt x="40" y="102"/>
                </a:lnTo>
                <a:lnTo>
                  <a:pt x="41" y="97"/>
                </a:lnTo>
                <a:lnTo>
                  <a:pt x="49" y="94"/>
                </a:lnTo>
                <a:lnTo>
                  <a:pt x="48" y="91"/>
                </a:lnTo>
                <a:lnTo>
                  <a:pt x="50" y="83"/>
                </a:lnTo>
                <a:lnTo>
                  <a:pt x="50" y="83"/>
                </a:lnTo>
                <a:lnTo>
                  <a:pt x="41" y="75"/>
                </a:lnTo>
                <a:lnTo>
                  <a:pt x="18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84" name="Freeform 26">
            <a:extLst>
              <a:ext uri="{FF2B5EF4-FFF2-40B4-BE49-F238E27FC236}">
                <a16:creationId xmlns:a16="http://schemas.microsoft.com/office/drawing/2014/main" id="{F391A8C5-43AD-EC48-9383-B90C93F457BF}"/>
              </a:ext>
            </a:extLst>
          </p:cNvPr>
          <p:cNvSpPr>
            <a:spLocks/>
          </p:cNvSpPr>
          <p:nvPr/>
        </p:nvSpPr>
        <p:spPr bwMode="auto">
          <a:xfrm>
            <a:off x="11279725" y="6544693"/>
            <a:ext cx="328643" cy="299378"/>
          </a:xfrm>
          <a:custGeom>
            <a:avLst/>
            <a:gdLst>
              <a:gd name="T0" fmla="*/ 4 w 56"/>
              <a:gd name="T1" fmla="*/ 29 h 51"/>
              <a:gd name="T2" fmla="*/ 4 w 56"/>
              <a:gd name="T3" fmla="*/ 36 h 51"/>
              <a:gd name="T4" fmla="*/ 8 w 56"/>
              <a:gd name="T5" fmla="*/ 42 h 51"/>
              <a:gd name="T6" fmla="*/ 4 w 56"/>
              <a:gd name="T7" fmla="*/ 48 h 51"/>
              <a:gd name="T8" fmla="*/ 5 w 56"/>
              <a:gd name="T9" fmla="*/ 51 h 51"/>
              <a:gd name="T10" fmla="*/ 9 w 56"/>
              <a:gd name="T11" fmla="*/ 50 h 51"/>
              <a:gd name="T12" fmla="*/ 13 w 56"/>
              <a:gd name="T13" fmla="*/ 45 h 51"/>
              <a:gd name="T14" fmla="*/ 15 w 56"/>
              <a:gd name="T15" fmla="*/ 44 h 51"/>
              <a:gd name="T16" fmla="*/ 20 w 56"/>
              <a:gd name="T17" fmla="*/ 39 h 51"/>
              <a:gd name="T18" fmla="*/ 25 w 56"/>
              <a:gd name="T19" fmla="*/ 36 h 51"/>
              <a:gd name="T20" fmla="*/ 33 w 56"/>
              <a:gd name="T21" fmla="*/ 36 h 51"/>
              <a:gd name="T22" fmla="*/ 37 w 56"/>
              <a:gd name="T23" fmla="*/ 34 h 51"/>
              <a:gd name="T24" fmla="*/ 39 w 56"/>
              <a:gd name="T25" fmla="*/ 32 h 51"/>
              <a:gd name="T26" fmla="*/ 44 w 56"/>
              <a:gd name="T27" fmla="*/ 30 h 51"/>
              <a:gd name="T28" fmla="*/ 49 w 56"/>
              <a:gd name="T29" fmla="*/ 28 h 51"/>
              <a:gd name="T30" fmla="*/ 55 w 56"/>
              <a:gd name="T31" fmla="*/ 28 h 51"/>
              <a:gd name="T32" fmla="*/ 56 w 56"/>
              <a:gd name="T33" fmla="*/ 26 h 51"/>
              <a:gd name="T34" fmla="*/ 50 w 56"/>
              <a:gd name="T35" fmla="*/ 0 h 51"/>
              <a:gd name="T36" fmla="*/ 24 w 56"/>
              <a:gd name="T37" fmla="*/ 5 h 51"/>
              <a:gd name="T38" fmla="*/ 0 w 56"/>
              <a:gd name="T39" fmla="*/ 9 h 51"/>
              <a:gd name="T40" fmla="*/ 0 w 56"/>
              <a:gd name="T41" fmla="*/ 10 h 51"/>
              <a:gd name="T42" fmla="*/ 4 w 56"/>
              <a:gd name="T43" fmla="*/ 29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" h="51">
                <a:moveTo>
                  <a:pt x="4" y="29"/>
                </a:moveTo>
                <a:lnTo>
                  <a:pt x="4" y="36"/>
                </a:lnTo>
                <a:lnTo>
                  <a:pt x="8" y="42"/>
                </a:lnTo>
                <a:lnTo>
                  <a:pt x="4" y="48"/>
                </a:lnTo>
                <a:lnTo>
                  <a:pt x="5" y="51"/>
                </a:lnTo>
                <a:lnTo>
                  <a:pt x="9" y="50"/>
                </a:lnTo>
                <a:lnTo>
                  <a:pt x="13" y="45"/>
                </a:lnTo>
                <a:lnTo>
                  <a:pt x="15" y="44"/>
                </a:lnTo>
                <a:lnTo>
                  <a:pt x="20" y="39"/>
                </a:lnTo>
                <a:lnTo>
                  <a:pt x="25" y="36"/>
                </a:lnTo>
                <a:lnTo>
                  <a:pt x="33" y="36"/>
                </a:lnTo>
                <a:lnTo>
                  <a:pt x="37" y="34"/>
                </a:lnTo>
                <a:lnTo>
                  <a:pt x="39" y="32"/>
                </a:lnTo>
                <a:lnTo>
                  <a:pt x="44" y="30"/>
                </a:lnTo>
                <a:lnTo>
                  <a:pt x="49" y="28"/>
                </a:lnTo>
                <a:lnTo>
                  <a:pt x="55" y="28"/>
                </a:lnTo>
                <a:lnTo>
                  <a:pt x="56" y="26"/>
                </a:lnTo>
                <a:lnTo>
                  <a:pt x="50" y="0"/>
                </a:lnTo>
                <a:lnTo>
                  <a:pt x="24" y="5"/>
                </a:lnTo>
                <a:lnTo>
                  <a:pt x="0" y="9"/>
                </a:lnTo>
                <a:lnTo>
                  <a:pt x="0" y="10"/>
                </a:lnTo>
                <a:lnTo>
                  <a:pt x="4" y="29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85" name="Freeform 27">
            <a:extLst>
              <a:ext uri="{FF2B5EF4-FFF2-40B4-BE49-F238E27FC236}">
                <a16:creationId xmlns:a16="http://schemas.microsoft.com/office/drawing/2014/main" id="{8A67439E-F791-7042-9563-9277F80AF7CF}"/>
              </a:ext>
            </a:extLst>
          </p:cNvPr>
          <p:cNvSpPr>
            <a:spLocks/>
          </p:cNvSpPr>
          <p:nvPr/>
        </p:nvSpPr>
        <p:spPr bwMode="auto">
          <a:xfrm>
            <a:off x="11573155" y="6515339"/>
            <a:ext cx="140848" cy="181975"/>
          </a:xfrm>
          <a:custGeom>
            <a:avLst/>
            <a:gdLst>
              <a:gd name="T0" fmla="*/ 23 w 24"/>
              <a:gd name="T1" fmla="*/ 15 h 31"/>
              <a:gd name="T2" fmla="*/ 21 w 24"/>
              <a:gd name="T3" fmla="*/ 13 h 31"/>
              <a:gd name="T4" fmla="*/ 21 w 24"/>
              <a:gd name="T5" fmla="*/ 12 h 31"/>
              <a:gd name="T6" fmla="*/ 18 w 24"/>
              <a:gd name="T7" fmla="*/ 11 h 31"/>
              <a:gd name="T8" fmla="*/ 16 w 24"/>
              <a:gd name="T9" fmla="*/ 10 h 31"/>
              <a:gd name="T10" fmla="*/ 16 w 24"/>
              <a:gd name="T11" fmla="*/ 7 h 31"/>
              <a:gd name="T12" fmla="*/ 13 w 24"/>
              <a:gd name="T13" fmla="*/ 5 h 31"/>
              <a:gd name="T14" fmla="*/ 10 w 24"/>
              <a:gd name="T15" fmla="*/ 0 h 31"/>
              <a:gd name="T16" fmla="*/ 0 w 24"/>
              <a:gd name="T17" fmla="*/ 5 h 31"/>
              <a:gd name="T18" fmla="*/ 6 w 24"/>
              <a:gd name="T19" fmla="*/ 31 h 31"/>
              <a:gd name="T20" fmla="*/ 8 w 24"/>
              <a:gd name="T21" fmla="*/ 29 h 31"/>
              <a:gd name="T22" fmla="*/ 10 w 24"/>
              <a:gd name="T23" fmla="*/ 28 h 31"/>
              <a:gd name="T24" fmla="*/ 14 w 24"/>
              <a:gd name="T25" fmla="*/ 26 h 31"/>
              <a:gd name="T26" fmla="*/ 14 w 24"/>
              <a:gd name="T27" fmla="*/ 23 h 31"/>
              <a:gd name="T28" fmla="*/ 14 w 24"/>
              <a:gd name="T29" fmla="*/ 22 h 31"/>
              <a:gd name="T30" fmla="*/ 14 w 24"/>
              <a:gd name="T31" fmla="*/ 20 h 31"/>
              <a:gd name="T32" fmla="*/ 14 w 24"/>
              <a:gd name="T33" fmla="*/ 17 h 31"/>
              <a:gd name="T34" fmla="*/ 14 w 24"/>
              <a:gd name="T35" fmla="*/ 15 h 31"/>
              <a:gd name="T36" fmla="*/ 14 w 24"/>
              <a:gd name="T37" fmla="*/ 14 h 31"/>
              <a:gd name="T38" fmla="*/ 15 w 24"/>
              <a:gd name="T39" fmla="*/ 13 h 31"/>
              <a:gd name="T40" fmla="*/ 16 w 24"/>
              <a:gd name="T41" fmla="*/ 13 h 31"/>
              <a:gd name="T42" fmla="*/ 19 w 24"/>
              <a:gd name="T43" fmla="*/ 14 h 31"/>
              <a:gd name="T44" fmla="*/ 19 w 24"/>
              <a:gd name="T45" fmla="*/ 16 h 31"/>
              <a:gd name="T46" fmla="*/ 21 w 24"/>
              <a:gd name="T47" fmla="*/ 20 h 31"/>
              <a:gd name="T48" fmla="*/ 21 w 24"/>
              <a:gd name="T49" fmla="*/ 21 h 31"/>
              <a:gd name="T50" fmla="*/ 22 w 24"/>
              <a:gd name="T51" fmla="*/ 22 h 31"/>
              <a:gd name="T52" fmla="*/ 24 w 24"/>
              <a:gd name="T53" fmla="*/ 21 h 31"/>
              <a:gd name="T54" fmla="*/ 24 w 24"/>
              <a:gd name="T55" fmla="*/ 20 h 31"/>
              <a:gd name="T56" fmla="*/ 24 w 24"/>
              <a:gd name="T57" fmla="*/ 19 h 31"/>
              <a:gd name="T58" fmla="*/ 23 w 24"/>
              <a:gd name="T59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" h="31">
                <a:moveTo>
                  <a:pt x="23" y="15"/>
                </a:moveTo>
                <a:lnTo>
                  <a:pt x="21" y="13"/>
                </a:lnTo>
                <a:lnTo>
                  <a:pt x="21" y="12"/>
                </a:lnTo>
                <a:lnTo>
                  <a:pt x="18" y="11"/>
                </a:lnTo>
                <a:lnTo>
                  <a:pt x="16" y="10"/>
                </a:lnTo>
                <a:lnTo>
                  <a:pt x="16" y="7"/>
                </a:lnTo>
                <a:lnTo>
                  <a:pt x="13" y="5"/>
                </a:lnTo>
                <a:lnTo>
                  <a:pt x="10" y="0"/>
                </a:lnTo>
                <a:lnTo>
                  <a:pt x="0" y="5"/>
                </a:lnTo>
                <a:lnTo>
                  <a:pt x="6" y="31"/>
                </a:lnTo>
                <a:lnTo>
                  <a:pt x="8" y="29"/>
                </a:lnTo>
                <a:lnTo>
                  <a:pt x="10" y="28"/>
                </a:lnTo>
                <a:lnTo>
                  <a:pt x="14" y="26"/>
                </a:lnTo>
                <a:lnTo>
                  <a:pt x="14" y="23"/>
                </a:lnTo>
                <a:lnTo>
                  <a:pt x="14" y="22"/>
                </a:lnTo>
                <a:lnTo>
                  <a:pt x="14" y="20"/>
                </a:lnTo>
                <a:lnTo>
                  <a:pt x="14" y="17"/>
                </a:lnTo>
                <a:lnTo>
                  <a:pt x="14" y="15"/>
                </a:lnTo>
                <a:lnTo>
                  <a:pt x="14" y="14"/>
                </a:lnTo>
                <a:lnTo>
                  <a:pt x="15" y="13"/>
                </a:lnTo>
                <a:lnTo>
                  <a:pt x="16" y="13"/>
                </a:lnTo>
                <a:lnTo>
                  <a:pt x="19" y="14"/>
                </a:lnTo>
                <a:lnTo>
                  <a:pt x="19" y="16"/>
                </a:lnTo>
                <a:lnTo>
                  <a:pt x="21" y="20"/>
                </a:lnTo>
                <a:lnTo>
                  <a:pt x="21" y="21"/>
                </a:lnTo>
                <a:lnTo>
                  <a:pt x="22" y="22"/>
                </a:lnTo>
                <a:lnTo>
                  <a:pt x="24" y="21"/>
                </a:lnTo>
                <a:lnTo>
                  <a:pt x="24" y="20"/>
                </a:lnTo>
                <a:lnTo>
                  <a:pt x="24" y="19"/>
                </a:lnTo>
                <a:lnTo>
                  <a:pt x="23" y="15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86" name="Freeform 28">
            <a:extLst>
              <a:ext uri="{FF2B5EF4-FFF2-40B4-BE49-F238E27FC236}">
                <a16:creationId xmlns:a16="http://schemas.microsoft.com/office/drawing/2014/main" id="{49EDB05C-F8F3-D843-B65A-249BB5199557}"/>
              </a:ext>
            </a:extLst>
          </p:cNvPr>
          <p:cNvSpPr>
            <a:spLocks/>
          </p:cNvSpPr>
          <p:nvPr/>
        </p:nvSpPr>
        <p:spPr bwMode="auto">
          <a:xfrm>
            <a:off x="11279725" y="6304011"/>
            <a:ext cx="639678" cy="322859"/>
          </a:xfrm>
          <a:custGeom>
            <a:avLst/>
            <a:gdLst>
              <a:gd name="T0" fmla="*/ 105 w 109"/>
              <a:gd name="T1" fmla="*/ 32 h 55"/>
              <a:gd name="T2" fmla="*/ 101 w 109"/>
              <a:gd name="T3" fmla="*/ 29 h 55"/>
              <a:gd name="T4" fmla="*/ 97 w 109"/>
              <a:gd name="T5" fmla="*/ 25 h 55"/>
              <a:gd name="T6" fmla="*/ 97 w 109"/>
              <a:gd name="T7" fmla="*/ 29 h 55"/>
              <a:gd name="T8" fmla="*/ 102 w 109"/>
              <a:gd name="T9" fmla="*/ 35 h 55"/>
              <a:gd name="T10" fmla="*/ 95 w 109"/>
              <a:gd name="T11" fmla="*/ 36 h 55"/>
              <a:gd name="T12" fmla="*/ 88 w 109"/>
              <a:gd name="T13" fmla="*/ 37 h 55"/>
              <a:gd name="T14" fmla="*/ 85 w 109"/>
              <a:gd name="T15" fmla="*/ 35 h 55"/>
              <a:gd name="T16" fmla="*/ 81 w 109"/>
              <a:gd name="T17" fmla="*/ 32 h 55"/>
              <a:gd name="T18" fmla="*/ 81 w 109"/>
              <a:gd name="T19" fmla="*/ 27 h 55"/>
              <a:gd name="T20" fmla="*/ 73 w 109"/>
              <a:gd name="T21" fmla="*/ 22 h 55"/>
              <a:gd name="T22" fmla="*/ 69 w 109"/>
              <a:gd name="T23" fmla="*/ 22 h 55"/>
              <a:gd name="T24" fmla="*/ 68 w 109"/>
              <a:gd name="T25" fmla="*/ 16 h 55"/>
              <a:gd name="T26" fmla="*/ 71 w 109"/>
              <a:gd name="T27" fmla="*/ 13 h 55"/>
              <a:gd name="T28" fmla="*/ 77 w 109"/>
              <a:gd name="T29" fmla="*/ 9 h 55"/>
              <a:gd name="T30" fmla="*/ 76 w 109"/>
              <a:gd name="T31" fmla="*/ 6 h 55"/>
              <a:gd name="T32" fmla="*/ 71 w 109"/>
              <a:gd name="T33" fmla="*/ 6 h 55"/>
              <a:gd name="T34" fmla="*/ 68 w 109"/>
              <a:gd name="T35" fmla="*/ 0 h 55"/>
              <a:gd name="T36" fmla="*/ 59 w 109"/>
              <a:gd name="T37" fmla="*/ 8 h 55"/>
              <a:gd name="T38" fmla="*/ 0 w 109"/>
              <a:gd name="T39" fmla="*/ 20 h 55"/>
              <a:gd name="T40" fmla="*/ 0 w 109"/>
              <a:gd name="T41" fmla="*/ 50 h 55"/>
              <a:gd name="T42" fmla="*/ 50 w 109"/>
              <a:gd name="T43" fmla="*/ 41 h 55"/>
              <a:gd name="T44" fmla="*/ 63 w 109"/>
              <a:gd name="T45" fmla="*/ 41 h 55"/>
              <a:gd name="T46" fmla="*/ 66 w 109"/>
              <a:gd name="T47" fmla="*/ 46 h 55"/>
              <a:gd name="T48" fmla="*/ 71 w 109"/>
              <a:gd name="T49" fmla="*/ 48 h 55"/>
              <a:gd name="T50" fmla="*/ 73 w 109"/>
              <a:gd name="T51" fmla="*/ 51 h 55"/>
              <a:gd name="T52" fmla="*/ 74 w 109"/>
              <a:gd name="T53" fmla="*/ 55 h 55"/>
              <a:gd name="T54" fmla="*/ 77 w 109"/>
              <a:gd name="T55" fmla="*/ 55 h 55"/>
              <a:gd name="T56" fmla="*/ 79 w 109"/>
              <a:gd name="T57" fmla="*/ 49 h 55"/>
              <a:gd name="T58" fmla="*/ 82 w 109"/>
              <a:gd name="T59" fmla="*/ 45 h 55"/>
              <a:gd name="T60" fmla="*/ 86 w 109"/>
              <a:gd name="T61" fmla="*/ 46 h 55"/>
              <a:gd name="T62" fmla="*/ 87 w 109"/>
              <a:gd name="T63" fmla="*/ 51 h 55"/>
              <a:gd name="T64" fmla="*/ 92 w 109"/>
              <a:gd name="T65" fmla="*/ 47 h 55"/>
              <a:gd name="T66" fmla="*/ 94 w 109"/>
              <a:gd name="T67" fmla="*/ 45 h 55"/>
              <a:gd name="T68" fmla="*/ 101 w 109"/>
              <a:gd name="T69" fmla="*/ 43 h 55"/>
              <a:gd name="T70" fmla="*/ 106 w 109"/>
              <a:gd name="T71" fmla="*/ 40 h 55"/>
              <a:gd name="T72" fmla="*/ 109 w 109"/>
              <a:gd name="T73" fmla="*/ 3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9" h="55">
                <a:moveTo>
                  <a:pt x="107" y="35"/>
                </a:moveTo>
                <a:lnTo>
                  <a:pt x="105" y="32"/>
                </a:lnTo>
                <a:lnTo>
                  <a:pt x="104" y="31"/>
                </a:lnTo>
                <a:lnTo>
                  <a:pt x="101" y="29"/>
                </a:lnTo>
                <a:lnTo>
                  <a:pt x="98" y="27"/>
                </a:lnTo>
                <a:lnTo>
                  <a:pt x="97" y="25"/>
                </a:lnTo>
                <a:lnTo>
                  <a:pt x="96" y="27"/>
                </a:lnTo>
                <a:lnTo>
                  <a:pt x="97" y="29"/>
                </a:lnTo>
                <a:lnTo>
                  <a:pt x="100" y="32"/>
                </a:lnTo>
                <a:lnTo>
                  <a:pt x="102" y="35"/>
                </a:lnTo>
                <a:lnTo>
                  <a:pt x="99" y="36"/>
                </a:lnTo>
                <a:lnTo>
                  <a:pt x="95" y="36"/>
                </a:lnTo>
                <a:lnTo>
                  <a:pt x="89" y="39"/>
                </a:lnTo>
                <a:lnTo>
                  <a:pt x="88" y="37"/>
                </a:lnTo>
                <a:lnTo>
                  <a:pt x="87" y="36"/>
                </a:lnTo>
                <a:lnTo>
                  <a:pt x="85" y="35"/>
                </a:lnTo>
                <a:lnTo>
                  <a:pt x="82" y="33"/>
                </a:lnTo>
                <a:lnTo>
                  <a:pt x="81" y="32"/>
                </a:lnTo>
                <a:lnTo>
                  <a:pt x="82" y="30"/>
                </a:lnTo>
                <a:lnTo>
                  <a:pt x="81" y="27"/>
                </a:lnTo>
                <a:lnTo>
                  <a:pt x="77" y="24"/>
                </a:lnTo>
                <a:lnTo>
                  <a:pt x="73" y="22"/>
                </a:lnTo>
                <a:lnTo>
                  <a:pt x="71" y="22"/>
                </a:lnTo>
                <a:lnTo>
                  <a:pt x="69" y="22"/>
                </a:lnTo>
                <a:lnTo>
                  <a:pt x="68" y="20"/>
                </a:lnTo>
                <a:lnTo>
                  <a:pt x="68" y="16"/>
                </a:lnTo>
                <a:lnTo>
                  <a:pt x="70" y="14"/>
                </a:lnTo>
                <a:lnTo>
                  <a:pt x="71" y="13"/>
                </a:lnTo>
                <a:lnTo>
                  <a:pt x="73" y="11"/>
                </a:lnTo>
                <a:lnTo>
                  <a:pt x="77" y="9"/>
                </a:lnTo>
                <a:lnTo>
                  <a:pt x="77" y="8"/>
                </a:lnTo>
                <a:lnTo>
                  <a:pt x="76" y="6"/>
                </a:lnTo>
                <a:lnTo>
                  <a:pt x="73" y="6"/>
                </a:lnTo>
                <a:lnTo>
                  <a:pt x="71" y="6"/>
                </a:lnTo>
                <a:lnTo>
                  <a:pt x="70" y="3"/>
                </a:lnTo>
                <a:lnTo>
                  <a:pt x="68" y="0"/>
                </a:lnTo>
                <a:lnTo>
                  <a:pt x="60" y="3"/>
                </a:lnTo>
                <a:lnTo>
                  <a:pt x="59" y="8"/>
                </a:lnTo>
                <a:lnTo>
                  <a:pt x="22" y="17"/>
                </a:lnTo>
                <a:lnTo>
                  <a:pt x="0" y="20"/>
                </a:lnTo>
                <a:lnTo>
                  <a:pt x="0" y="33"/>
                </a:lnTo>
                <a:lnTo>
                  <a:pt x="0" y="50"/>
                </a:lnTo>
                <a:lnTo>
                  <a:pt x="24" y="46"/>
                </a:lnTo>
                <a:lnTo>
                  <a:pt x="50" y="41"/>
                </a:lnTo>
                <a:lnTo>
                  <a:pt x="60" y="36"/>
                </a:lnTo>
                <a:lnTo>
                  <a:pt x="63" y="41"/>
                </a:lnTo>
                <a:lnTo>
                  <a:pt x="66" y="43"/>
                </a:lnTo>
                <a:lnTo>
                  <a:pt x="66" y="46"/>
                </a:lnTo>
                <a:lnTo>
                  <a:pt x="68" y="47"/>
                </a:lnTo>
                <a:lnTo>
                  <a:pt x="71" y="48"/>
                </a:lnTo>
                <a:lnTo>
                  <a:pt x="71" y="49"/>
                </a:lnTo>
                <a:lnTo>
                  <a:pt x="73" y="51"/>
                </a:lnTo>
                <a:lnTo>
                  <a:pt x="74" y="55"/>
                </a:lnTo>
                <a:lnTo>
                  <a:pt x="74" y="55"/>
                </a:lnTo>
                <a:lnTo>
                  <a:pt x="76" y="55"/>
                </a:lnTo>
                <a:lnTo>
                  <a:pt x="77" y="55"/>
                </a:lnTo>
                <a:lnTo>
                  <a:pt x="79" y="53"/>
                </a:lnTo>
                <a:lnTo>
                  <a:pt x="79" y="49"/>
                </a:lnTo>
                <a:lnTo>
                  <a:pt x="82" y="47"/>
                </a:lnTo>
                <a:lnTo>
                  <a:pt x="82" y="45"/>
                </a:lnTo>
                <a:lnTo>
                  <a:pt x="85" y="43"/>
                </a:lnTo>
                <a:lnTo>
                  <a:pt x="86" y="46"/>
                </a:lnTo>
                <a:lnTo>
                  <a:pt x="87" y="49"/>
                </a:lnTo>
                <a:lnTo>
                  <a:pt x="87" y="51"/>
                </a:lnTo>
                <a:lnTo>
                  <a:pt x="90" y="49"/>
                </a:lnTo>
                <a:lnTo>
                  <a:pt x="92" y="47"/>
                </a:lnTo>
                <a:lnTo>
                  <a:pt x="92" y="45"/>
                </a:lnTo>
                <a:lnTo>
                  <a:pt x="94" y="45"/>
                </a:lnTo>
                <a:lnTo>
                  <a:pt x="97" y="43"/>
                </a:lnTo>
                <a:lnTo>
                  <a:pt x="101" y="43"/>
                </a:lnTo>
                <a:lnTo>
                  <a:pt x="103" y="41"/>
                </a:lnTo>
                <a:lnTo>
                  <a:pt x="106" y="40"/>
                </a:lnTo>
                <a:lnTo>
                  <a:pt x="108" y="38"/>
                </a:lnTo>
                <a:lnTo>
                  <a:pt x="109" y="36"/>
                </a:lnTo>
                <a:lnTo>
                  <a:pt x="107" y="35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87" name="Freeform 29">
            <a:extLst>
              <a:ext uri="{FF2B5EF4-FFF2-40B4-BE49-F238E27FC236}">
                <a16:creationId xmlns:a16="http://schemas.microsoft.com/office/drawing/2014/main" id="{39A19719-DDBF-4241-9169-076CD39F945C}"/>
              </a:ext>
            </a:extLst>
          </p:cNvPr>
          <p:cNvSpPr>
            <a:spLocks/>
          </p:cNvSpPr>
          <p:nvPr/>
        </p:nvSpPr>
        <p:spPr bwMode="auto">
          <a:xfrm>
            <a:off x="11772687" y="6603392"/>
            <a:ext cx="58685" cy="41094"/>
          </a:xfrm>
          <a:custGeom>
            <a:avLst/>
            <a:gdLst>
              <a:gd name="T0" fmla="*/ 3 w 12"/>
              <a:gd name="T1" fmla="*/ 9 h 9"/>
              <a:gd name="T2" fmla="*/ 7 w 12"/>
              <a:gd name="T3" fmla="*/ 9 h 9"/>
              <a:gd name="T4" fmla="*/ 10 w 12"/>
              <a:gd name="T5" fmla="*/ 6 h 9"/>
              <a:gd name="T6" fmla="*/ 12 w 12"/>
              <a:gd name="T7" fmla="*/ 4 h 9"/>
              <a:gd name="T8" fmla="*/ 8 w 12"/>
              <a:gd name="T9" fmla="*/ 2 h 9"/>
              <a:gd name="T10" fmla="*/ 4 w 12"/>
              <a:gd name="T11" fmla="*/ 1 h 9"/>
              <a:gd name="T12" fmla="*/ 0 w 12"/>
              <a:gd name="T13" fmla="*/ 7 h 9"/>
              <a:gd name="T14" fmla="*/ 3 w 12"/>
              <a:gd name="T15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9">
                <a:moveTo>
                  <a:pt x="3" y="9"/>
                </a:moveTo>
                <a:cubicBezTo>
                  <a:pt x="7" y="9"/>
                  <a:pt x="7" y="9"/>
                  <a:pt x="7" y="9"/>
                </a:cubicBezTo>
                <a:cubicBezTo>
                  <a:pt x="10" y="6"/>
                  <a:pt x="10" y="6"/>
                  <a:pt x="10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8" y="2"/>
                  <a:pt x="8" y="2"/>
                  <a:pt x="8" y="2"/>
                </a:cubicBezTo>
                <a:cubicBezTo>
                  <a:pt x="8" y="2"/>
                  <a:pt x="5" y="0"/>
                  <a:pt x="4" y="1"/>
                </a:cubicBezTo>
                <a:cubicBezTo>
                  <a:pt x="4" y="2"/>
                  <a:pt x="0" y="7"/>
                  <a:pt x="0" y="7"/>
                </a:cubicBezTo>
                <a:lnTo>
                  <a:pt x="3" y="9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88" name="Freeform 30">
            <a:extLst>
              <a:ext uri="{FF2B5EF4-FFF2-40B4-BE49-F238E27FC236}">
                <a16:creationId xmlns:a16="http://schemas.microsoft.com/office/drawing/2014/main" id="{918E96E3-7C88-E54D-BF72-024F145D9E28}"/>
              </a:ext>
            </a:extLst>
          </p:cNvPr>
          <p:cNvSpPr>
            <a:spLocks/>
          </p:cNvSpPr>
          <p:nvPr/>
        </p:nvSpPr>
        <p:spPr bwMode="auto">
          <a:xfrm>
            <a:off x="11033238" y="6826461"/>
            <a:ext cx="246480" cy="551790"/>
          </a:xfrm>
          <a:custGeom>
            <a:avLst/>
            <a:gdLst>
              <a:gd name="T0" fmla="*/ 36 w 42"/>
              <a:gd name="T1" fmla="*/ 13 h 94"/>
              <a:gd name="T2" fmla="*/ 36 w 42"/>
              <a:gd name="T3" fmla="*/ 9 h 94"/>
              <a:gd name="T4" fmla="*/ 34 w 42"/>
              <a:gd name="T5" fmla="*/ 7 h 94"/>
              <a:gd name="T6" fmla="*/ 21 w 42"/>
              <a:gd name="T7" fmla="*/ 3 h 94"/>
              <a:gd name="T8" fmla="*/ 9 w 42"/>
              <a:gd name="T9" fmla="*/ 0 h 94"/>
              <a:gd name="T10" fmla="*/ 8 w 42"/>
              <a:gd name="T11" fmla="*/ 3 h 94"/>
              <a:gd name="T12" fmla="*/ 6 w 42"/>
              <a:gd name="T13" fmla="*/ 7 h 94"/>
              <a:gd name="T14" fmla="*/ 3 w 42"/>
              <a:gd name="T15" fmla="*/ 9 h 94"/>
              <a:gd name="T16" fmla="*/ 2 w 42"/>
              <a:gd name="T17" fmla="*/ 14 h 94"/>
              <a:gd name="T18" fmla="*/ 3 w 42"/>
              <a:gd name="T19" fmla="*/ 20 h 94"/>
              <a:gd name="T20" fmla="*/ 3 w 42"/>
              <a:gd name="T21" fmla="*/ 25 h 94"/>
              <a:gd name="T22" fmla="*/ 2 w 42"/>
              <a:gd name="T23" fmla="*/ 30 h 94"/>
              <a:gd name="T24" fmla="*/ 5 w 42"/>
              <a:gd name="T25" fmla="*/ 32 h 94"/>
              <a:gd name="T26" fmla="*/ 9 w 42"/>
              <a:gd name="T27" fmla="*/ 34 h 94"/>
              <a:gd name="T28" fmla="*/ 11 w 42"/>
              <a:gd name="T29" fmla="*/ 38 h 94"/>
              <a:gd name="T30" fmla="*/ 15 w 42"/>
              <a:gd name="T31" fmla="*/ 42 h 94"/>
              <a:gd name="T32" fmla="*/ 20 w 42"/>
              <a:gd name="T33" fmla="*/ 46 h 94"/>
              <a:gd name="T34" fmla="*/ 20 w 42"/>
              <a:gd name="T35" fmla="*/ 47 h 94"/>
              <a:gd name="T36" fmla="*/ 18 w 42"/>
              <a:gd name="T37" fmla="*/ 53 h 94"/>
              <a:gd name="T38" fmla="*/ 10 w 42"/>
              <a:gd name="T39" fmla="*/ 58 h 94"/>
              <a:gd name="T40" fmla="*/ 3 w 42"/>
              <a:gd name="T41" fmla="*/ 64 h 94"/>
              <a:gd name="T42" fmla="*/ 2 w 42"/>
              <a:gd name="T43" fmla="*/ 67 h 94"/>
              <a:gd name="T44" fmla="*/ 0 w 42"/>
              <a:gd name="T45" fmla="*/ 72 h 94"/>
              <a:gd name="T46" fmla="*/ 1 w 42"/>
              <a:gd name="T47" fmla="*/ 75 h 94"/>
              <a:gd name="T48" fmla="*/ 3 w 42"/>
              <a:gd name="T49" fmla="*/ 79 h 94"/>
              <a:gd name="T50" fmla="*/ 8 w 42"/>
              <a:gd name="T51" fmla="*/ 83 h 94"/>
              <a:gd name="T52" fmla="*/ 12 w 42"/>
              <a:gd name="T53" fmla="*/ 85 h 94"/>
              <a:gd name="T54" fmla="*/ 15 w 42"/>
              <a:gd name="T55" fmla="*/ 86 h 94"/>
              <a:gd name="T56" fmla="*/ 20 w 42"/>
              <a:gd name="T57" fmla="*/ 86 h 94"/>
              <a:gd name="T58" fmla="*/ 24 w 42"/>
              <a:gd name="T59" fmla="*/ 86 h 94"/>
              <a:gd name="T60" fmla="*/ 25 w 42"/>
              <a:gd name="T61" fmla="*/ 86 h 94"/>
              <a:gd name="T62" fmla="*/ 24 w 42"/>
              <a:gd name="T63" fmla="*/ 90 h 94"/>
              <a:gd name="T64" fmla="*/ 24 w 42"/>
              <a:gd name="T65" fmla="*/ 93 h 94"/>
              <a:gd name="T66" fmla="*/ 25 w 42"/>
              <a:gd name="T67" fmla="*/ 94 h 94"/>
              <a:gd name="T68" fmla="*/ 26 w 42"/>
              <a:gd name="T69" fmla="*/ 94 h 94"/>
              <a:gd name="T70" fmla="*/ 27 w 42"/>
              <a:gd name="T71" fmla="*/ 87 h 94"/>
              <a:gd name="T72" fmla="*/ 28 w 42"/>
              <a:gd name="T73" fmla="*/ 86 h 94"/>
              <a:gd name="T74" fmla="*/ 31 w 42"/>
              <a:gd name="T75" fmla="*/ 82 h 94"/>
              <a:gd name="T76" fmla="*/ 36 w 42"/>
              <a:gd name="T77" fmla="*/ 78 h 94"/>
              <a:gd name="T78" fmla="*/ 36 w 42"/>
              <a:gd name="T79" fmla="*/ 69 h 94"/>
              <a:gd name="T80" fmla="*/ 36 w 42"/>
              <a:gd name="T81" fmla="*/ 65 h 94"/>
              <a:gd name="T82" fmla="*/ 40 w 42"/>
              <a:gd name="T83" fmla="*/ 61 h 94"/>
              <a:gd name="T84" fmla="*/ 41 w 42"/>
              <a:gd name="T85" fmla="*/ 53 h 94"/>
              <a:gd name="T86" fmla="*/ 42 w 42"/>
              <a:gd name="T87" fmla="*/ 48 h 94"/>
              <a:gd name="T88" fmla="*/ 42 w 42"/>
              <a:gd name="T89" fmla="*/ 40 h 94"/>
              <a:gd name="T90" fmla="*/ 42 w 42"/>
              <a:gd name="T91" fmla="*/ 36 h 94"/>
              <a:gd name="T92" fmla="*/ 40 w 42"/>
              <a:gd name="T93" fmla="*/ 30 h 94"/>
              <a:gd name="T94" fmla="*/ 36 w 42"/>
              <a:gd name="T95" fmla="*/ 30 h 94"/>
              <a:gd name="T96" fmla="*/ 34 w 42"/>
              <a:gd name="T97" fmla="*/ 30 h 94"/>
              <a:gd name="T98" fmla="*/ 35 w 42"/>
              <a:gd name="T99" fmla="*/ 25 h 94"/>
              <a:gd name="T100" fmla="*/ 37 w 42"/>
              <a:gd name="T101" fmla="*/ 20 h 94"/>
              <a:gd name="T102" fmla="*/ 39 w 42"/>
              <a:gd name="T103" fmla="*/ 18 h 94"/>
              <a:gd name="T104" fmla="*/ 38 w 42"/>
              <a:gd name="T105" fmla="*/ 17 h 94"/>
              <a:gd name="T106" fmla="*/ 36 w 42"/>
              <a:gd name="T107" fmla="*/ 1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" h="94">
                <a:moveTo>
                  <a:pt x="36" y="13"/>
                </a:moveTo>
                <a:lnTo>
                  <a:pt x="36" y="9"/>
                </a:lnTo>
                <a:lnTo>
                  <a:pt x="34" y="7"/>
                </a:lnTo>
                <a:lnTo>
                  <a:pt x="21" y="3"/>
                </a:lnTo>
                <a:lnTo>
                  <a:pt x="9" y="0"/>
                </a:lnTo>
                <a:lnTo>
                  <a:pt x="8" y="3"/>
                </a:lnTo>
                <a:lnTo>
                  <a:pt x="6" y="7"/>
                </a:lnTo>
                <a:lnTo>
                  <a:pt x="3" y="9"/>
                </a:lnTo>
                <a:lnTo>
                  <a:pt x="2" y="14"/>
                </a:lnTo>
                <a:lnTo>
                  <a:pt x="3" y="20"/>
                </a:lnTo>
                <a:lnTo>
                  <a:pt x="3" y="25"/>
                </a:lnTo>
                <a:lnTo>
                  <a:pt x="2" y="30"/>
                </a:lnTo>
                <a:lnTo>
                  <a:pt x="5" y="32"/>
                </a:lnTo>
                <a:lnTo>
                  <a:pt x="9" y="34"/>
                </a:lnTo>
                <a:lnTo>
                  <a:pt x="11" y="38"/>
                </a:lnTo>
                <a:lnTo>
                  <a:pt x="15" y="42"/>
                </a:lnTo>
                <a:lnTo>
                  <a:pt x="20" y="46"/>
                </a:lnTo>
                <a:lnTo>
                  <a:pt x="20" y="47"/>
                </a:lnTo>
                <a:lnTo>
                  <a:pt x="18" y="53"/>
                </a:lnTo>
                <a:lnTo>
                  <a:pt x="10" y="58"/>
                </a:lnTo>
                <a:lnTo>
                  <a:pt x="3" y="64"/>
                </a:lnTo>
                <a:lnTo>
                  <a:pt x="2" y="67"/>
                </a:lnTo>
                <a:lnTo>
                  <a:pt x="0" y="72"/>
                </a:lnTo>
                <a:lnTo>
                  <a:pt x="1" y="75"/>
                </a:lnTo>
                <a:lnTo>
                  <a:pt x="3" y="79"/>
                </a:lnTo>
                <a:lnTo>
                  <a:pt x="8" y="83"/>
                </a:lnTo>
                <a:lnTo>
                  <a:pt x="12" y="85"/>
                </a:lnTo>
                <a:lnTo>
                  <a:pt x="15" y="86"/>
                </a:lnTo>
                <a:lnTo>
                  <a:pt x="20" y="86"/>
                </a:lnTo>
                <a:lnTo>
                  <a:pt x="24" y="86"/>
                </a:lnTo>
                <a:lnTo>
                  <a:pt x="25" y="86"/>
                </a:lnTo>
                <a:lnTo>
                  <a:pt x="24" y="90"/>
                </a:lnTo>
                <a:lnTo>
                  <a:pt x="24" y="93"/>
                </a:lnTo>
                <a:lnTo>
                  <a:pt x="25" y="94"/>
                </a:lnTo>
                <a:lnTo>
                  <a:pt x="26" y="94"/>
                </a:lnTo>
                <a:lnTo>
                  <a:pt x="27" y="87"/>
                </a:lnTo>
                <a:lnTo>
                  <a:pt x="28" y="86"/>
                </a:lnTo>
                <a:lnTo>
                  <a:pt x="31" y="82"/>
                </a:lnTo>
                <a:lnTo>
                  <a:pt x="36" y="78"/>
                </a:lnTo>
                <a:lnTo>
                  <a:pt x="36" y="69"/>
                </a:lnTo>
                <a:lnTo>
                  <a:pt x="36" y="65"/>
                </a:lnTo>
                <a:lnTo>
                  <a:pt x="40" y="61"/>
                </a:lnTo>
                <a:lnTo>
                  <a:pt x="41" y="53"/>
                </a:lnTo>
                <a:lnTo>
                  <a:pt x="42" y="48"/>
                </a:lnTo>
                <a:lnTo>
                  <a:pt x="42" y="40"/>
                </a:lnTo>
                <a:lnTo>
                  <a:pt x="42" y="36"/>
                </a:lnTo>
                <a:lnTo>
                  <a:pt x="40" y="30"/>
                </a:lnTo>
                <a:lnTo>
                  <a:pt x="36" y="30"/>
                </a:lnTo>
                <a:lnTo>
                  <a:pt x="34" y="30"/>
                </a:lnTo>
                <a:lnTo>
                  <a:pt x="35" y="25"/>
                </a:lnTo>
                <a:lnTo>
                  <a:pt x="37" y="20"/>
                </a:lnTo>
                <a:lnTo>
                  <a:pt x="39" y="18"/>
                </a:lnTo>
                <a:lnTo>
                  <a:pt x="38" y="17"/>
                </a:lnTo>
                <a:lnTo>
                  <a:pt x="36" y="13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93" name="Freeform 31">
            <a:extLst>
              <a:ext uri="{FF2B5EF4-FFF2-40B4-BE49-F238E27FC236}">
                <a16:creationId xmlns:a16="http://schemas.microsoft.com/office/drawing/2014/main" id="{8CBC206E-47D0-2342-8DD4-608E13AF36AE}"/>
              </a:ext>
            </a:extLst>
          </p:cNvPr>
          <p:cNvSpPr>
            <a:spLocks/>
          </p:cNvSpPr>
          <p:nvPr/>
        </p:nvSpPr>
        <p:spPr bwMode="auto">
          <a:xfrm>
            <a:off x="10986291" y="7208017"/>
            <a:ext cx="193662" cy="316987"/>
          </a:xfrm>
          <a:custGeom>
            <a:avLst/>
            <a:gdLst>
              <a:gd name="T0" fmla="*/ 9 w 33"/>
              <a:gd name="T1" fmla="*/ 10 h 54"/>
              <a:gd name="T2" fmla="*/ 8 w 33"/>
              <a:gd name="T3" fmla="*/ 7 h 54"/>
              <a:gd name="T4" fmla="*/ 10 w 33"/>
              <a:gd name="T5" fmla="*/ 2 h 54"/>
              <a:gd name="T6" fmla="*/ 11 w 33"/>
              <a:gd name="T7" fmla="*/ 1 h 54"/>
              <a:gd name="T8" fmla="*/ 9 w 33"/>
              <a:gd name="T9" fmla="*/ 0 h 54"/>
              <a:gd name="T10" fmla="*/ 6 w 33"/>
              <a:gd name="T11" fmla="*/ 0 h 54"/>
              <a:gd name="T12" fmla="*/ 5 w 33"/>
              <a:gd name="T13" fmla="*/ 0 h 54"/>
              <a:gd name="T14" fmla="*/ 2 w 33"/>
              <a:gd name="T15" fmla="*/ 2 h 54"/>
              <a:gd name="T16" fmla="*/ 0 w 33"/>
              <a:gd name="T17" fmla="*/ 5 h 54"/>
              <a:gd name="T18" fmla="*/ 12 w 33"/>
              <a:gd name="T19" fmla="*/ 54 h 54"/>
              <a:gd name="T20" fmla="*/ 33 w 33"/>
              <a:gd name="T21" fmla="*/ 51 h 54"/>
              <a:gd name="T22" fmla="*/ 32 w 33"/>
              <a:gd name="T23" fmla="*/ 43 h 54"/>
              <a:gd name="T24" fmla="*/ 29 w 33"/>
              <a:gd name="T25" fmla="*/ 40 h 54"/>
              <a:gd name="T26" fmla="*/ 28 w 33"/>
              <a:gd name="T27" fmla="*/ 38 h 54"/>
              <a:gd name="T28" fmla="*/ 26 w 33"/>
              <a:gd name="T29" fmla="*/ 37 h 54"/>
              <a:gd name="T30" fmla="*/ 23 w 33"/>
              <a:gd name="T31" fmla="*/ 34 h 54"/>
              <a:gd name="T32" fmla="*/ 20 w 33"/>
              <a:gd name="T33" fmla="*/ 32 h 54"/>
              <a:gd name="T34" fmla="*/ 18 w 33"/>
              <a:gd name="T35" fmla="*/ 28 h 54"/>
              <a:gd name="T36" fmla="*/ 16 w 33"/>
              <a:gd name="T37" fmla="*/ 24 h 54"/>
              <a:gd name="T38" fmla="*/ 14 w 33"/>
              <a:gd name="T39" fmla="*/ 20 h 54"/>
              <a:gd name="T40" fmla="*/ 16 w 33"/>
              <a:gd name="T41" fmla="*/ 17 h 54"/>
              <a:gd name="T42" fmla="*/ 11 w 33"/>
              <a:gd name="T43" fmla="*/ 14 h 54"/>
              <a:gd name="T44" fmla="*/ 9 w 33"/>
              <a:gd name="T45" fmla="*/ 1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3" h="54">
                <a:moveTo>
                  <a:pt x="9" y="10"/>
                </a:moveTo>
                <a:lnTo>
                  <a:pt x="8" y="7"/>
                </a:lnTo>
                <a:lnTo>
                  <a:pt x="10" y="2"/>
                </a:lnTo>
                <a:lnTo>
                  <a:pt x="11" y="1"/>
                </a:lnTo>
                <a:lnTo>
                  <a:pt x="9" y="0"/>
                </a:lnTo>
                <a:lnTo>
                  <a:pt x="6" y="0"/>
                </a:lnTo>
                <a:lnTo>
                  <a:pt x="5" y="0"/>
                </a:lnTo>
                <a:lnTo>
                  <a:pt x="2" y="2"/>
                </a:lnTo>
                <a:lnTo>
                  <a:pt x="0" y="5"/>
                </a:lnTo>
                <a:lnTo>
                  <a:pt x="12" y="54"/>
                </a:lnTo>
                <a:lnTo>
                  <a:pt x="33" y="51"/>
                </a:lnTo>
                <a:lnTo>
                  <a:pt x="32" y="43"/>
                </a:lnTo>
                <a:lnTo>
                  <a:pt x="29" y="40"/>
                </a:lnTo>
                <a:lnTo>
                  <a:pt x="28" y="38"/>
                </a:lnTo>
                <a:lnTo>
                  <a:pt x="26" y="37"/>
                </a:lnTo>
                <a:lnTo>
                  <a:pt x="23" y="34"/>
                </a:lnTo>
                <a:lnTo>
                  <a:pt x="20" y="32"/>
                </a:lnTo>
                <a:lnTo>
                  <a:pt x="18" y="28"/>
                </a:lnTo>
                <a:lnTo>
                  <a:pt x="16" y="24"/>
                </a:lnTo>
                <a:lnTo>
                  <a:pt x="14" y="20"/>
                </a:lnTo>
                <a:lnTo>
                  <a:pt x="16" y="17"/>
                </a:lnTo>
                <a:lnTo>
                  <a:pt x="11" y="14"/>
                </a:lnTo>
                <a:lnTo>
                  <a:pt x="9" y="1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94" name="Freeform 32">
            <a:extLst>
              <a:ext uri="{FF2B5EF4-FFF2-40B4-BE49-F238E27FC236}">
                <a16:creationId xmlns:a16="http://schemas.microsoft.com/office/drawing/2014/main" id="{C5CB6544-1E85-8F4C-82BB-D6A10910B864}"/>
              </a:ext>
            </a:extLst>
          </p:cNvPr>
          <p:cNvSpPr>
            <a:spLocks/>
          </p:cNvSpPr>
          <p:nvPr/>
        </p:nvSpPr>
        <p:spPr bwMode="auto">
          <a:xfrm>
            <a:off x="10047313" y="6679701"/>
            <a:ext cx="1103298" cy="716155"/>
          </a:xfrm>
          <a:custGeom>
            <a:avLst/>
            <a:gdLst>
              <a:gd name="T0" fmla="*/ 165 w 188"/>
              <a:gd name="T1" fmla="*/ 90 h 122"/>
              <a:gd name="T2" fmla="*/ 166 w 188"/>
              <a:gd name="T3" fmla="*/ 90 h 122"/>
              <a:gd name="T4" fmla="*/ 169 w 188"/>
              <a:gd name="T5" fmla="*/ 90 h 122"/>
              <a:gd name="T6" fmla="*/ 171 w 188"/>
              <a:gd name="T7" fmla="*/ 91 h 122"/>
              <a:gd name="T8" fmla="*/ 171 w 188"/>
              <a:gd name="T9" fmla="*/ 89 h 122"/>
              <a:gd name="T10" fmla="*/ 178 w 188"/>
              <a:gd name="T11" fmla="*/ 83 h 122"/>
              <a:gd name="T12" fmla="*/ 186 w 188"/>
              <a:gd name="T13" fmla="*/ 78 h 122"/>
              <a:gd name="T14" fmla="*/ 188 w 188"/>
              <a:gd name="T15" fmla="*/ 72 h 122"/>
              <a:gd name="T16" fmla="*/ 188 w 188"/>
              <a:gd name="T17" fmla="*/ 71 h 122"/>
              <a:gd name="T18" fmla="*/ 183 w 188"/>
              <a:gd name="T19" fmla="*/ 67 h 122"/>
              <a:gd name="T20" fmla="*/ 179 w 188"/>
              <a:gd name="T21" fmla="*/ 63 h 122"/>
              <a:gd name="T22" fmla="*/ 177 w 188"/>
              <a:gd name="T23" fmla="*/ 59 h 122"/>
              <a:gd name="T24" fmla="*/ 173 w 188"/>
              <a:gd name="T25" fmla="*/ 57 h 122"/>
              <a:gd name="T26" fmla="*/ 170 w 188"/>
              <a:gd name="T27" fmla="*/ 55 h 122"/>
              <a:gd name="T28" fmla="*/ 171 w 188"/>
              <a:gd name="T29" fmla="*/ 50 h 122"/>
              <a:gd name="T30" fmla="*/ 171 w 188"/>
              <a:gd name="T31" fmla="*/ 45 h 122"/>
              <a:gd name="T32" fmla="*/ 170 w 188"/>
              <a:gd name="T33" fmla="*/ 39 h 122"/>
              <a:gd name="T34" fmla="*/ 171 w 188"/>
              <a:gd name="T35" fmla="*/ 34 h 122"/>
              <a:gd name="T36" fmla="*/ 174 w 188"/>
              <a:gd name="T37" fmla="*/ 32 h 122"/>
              <a:gd name="T38" fmla="*/ 176 w 188"/>
              <a:gd name="T39" fmla="*/ 28 h 122"/>
              <a:gd name="T40" fmla="*/ 177 w 188"/>
              <a:gd name="T41" fmla="*/ 25 h 122"/>
              <a:gd name="T42" fmla="*/ 179 w 188"/>
              <a:gd name="T43" fmla="*/ 20 h 122"/>
              <a:gd name="T44" fmla="*/ 176 w 188"/>
              <a:gd name="T45" fmla="*/ 18 h 122"/>
              <a:gd name="T46" fmla="*/ 173 w 188"/>
              <a:gd name="T47" fmla="*/ 18 h 122"/>
              <a:gd name="T48" fmla="*/ 170 w 188"/>
              <a:gd name="T49" fmla="*/ 17 h 122"/>
              <a:gd name="T50" fmla="*/ 166 w 188"/>
              <a:gd name="T51" fmla="*/ 10 h 122"/>
              <a:gd name="T52" fmla="*/ 162 w 188"/>
              <a:gd name="T53" fmla="*/ 5 h 122"/>
              <a:gd name="T54" fmla="*/ 154 w 188"/>
              <a:gd name="T55" fmla="*/ 0 h 122"/>
              <a:gd name="T56" fmla="*/ 24 w 188"/>
              <a:gd name="T57" fmla="*/ 23 h 122"/>
              <a:gd name="T58" fmla="*/ 22 w 188"/>
              <a:gd name="T59" fmla="*/ 13 h 122"/>
              <a:gd name="T60" fmla="*/ 16 w 188"/>
              <a:gd name="T61" fmla="*/ 17 h 122"/>
              <a:gd name="T62" fmla="*/ 11 w 188"/>
              <a:gd name="T63" fmla="*/ 21 h 122"/>
              <a:gd name="T64" fmla="*/ 6 w 188"/>
              <a:gd name="T65" fmla="*/ 24 h 122"/>
              <a:gd name="T66" fmla="*/ 0 w 188"/>
              <a:gd name="T67" fmla="*/ 28 h 122"/>
              <a:gd name="T68" fmla="*/ 16 w 188"/>
              <a:gd name="T69" fmla="*/ 122 h 122"/>
              <a:gd name="T70" fmla="*/ 160 w 188"/>
              <a:gd name="T71" fmla="*/ 95 h 122"/>
              <a:gd name="T72" fmla="*/ 162 w 188"/>
              <a:gd name="T73" fmla="*/ 92 h 122"/>
              <a:gd name="T74" fmla="*/ 165 w 188"/>
              <a:gd name="T75" fmla="*/ 9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88" h="122">
                <a:moveTo>
                  <a:pt x="165" y="90"/>
                </a:moveTo>
                <a:lnTo>
                  <a:pt x="166" y="90"/>
                </a:lnTo>
                <a:lnTo>
                  <a:pt x="169" y="90"/>
                </a:lnTo>
                <a:lnTo>
                  <a:pt x="171" y="91"/>
                </a:lnTo>
                <a:lnTo>
                  <a:pt x="171" y="89"/>
                </a:lnTo>
                <a:lnTo>
                  <a:pt x="178" y="83"/>
                </a:lnTo>
                <a:lnTo>
                  <a:pt x="186" y="78"/>
                </a:lnTo>
                <a:lnTo>
                  <a:pt x="188" y="72"/>
                </a:lnTo>
                <a:lnTo>
                  <a:pt x="188" y="71"/>
                </a:lnTo>
                <a:lnTo>
                  <a:pt x="183" y="67"/>
                </a:lnTo>
                <a:lnTo>
                  <a:pt x="179" y="63"/>
                </a:lnTo>
                <a:lnTo>
                  <a:pt x="177" y="59"/>
                </a:lnTo>
                <a:lnTo>
                  <a:pt x="173" y="57"/>
                </a:lnTo>
                <a:lnTo>
                  <a:pt x="170" y="55"/>
                </a:lnTo>
                <a:lnTo>
                  <a:pt x="171" y="50"/>
                </a:lnTo>
                <a:lnTo>
                  <a:pt x="171" y="45"/>
                </a:lnTo>
                <a:lnTo>
                  <a:pt x="170" y="39"/>
                </a:lnTo>
                <a:lnTo>
                  <a:pt x="171" y="34"/>
                </a:lnTo>
                <a:lnTo>
                  <a:pt x="174" y="32"/>
                </a:lnTo>
                <a:lnTo>
                  <a:pt x="176" y="28"/>
                </a:lnTo>
                <a:lnTo>
                  <a:pt x="177" y="25"/>
                </a:lnTo>
                <a:lnTo>
                  <a:pt x="179" y="20"/>
                </a:lnTo>
                <a:lnTo>
                  <a:pt x="176" y="18"/>
                </a:lnTo>
                <a:lnTo>
                  <a:pt x="173" y="18"/>
                </a:lnTo>
                <a:lnTo>
                  <a:pt x="170" y="17"/>
                </a:lnTo>
                <a:lnTo>
                  <a:pt x="166" y="10"/>
                </a:lnTo>
                <a:lnTo>
                  <a:pt x="162" y="5"/>
                </a:lnTo>
                <a:lnTo>
                  <a:pt x="154" y="0"/>
                </a:lnTo>
                <a:lnTo>
                  <a:pt x="24" y="23"/>
                </a:lnTo>
                <a:lnTo>
                  <a:pt x="22" y="13"/>
                </a:lnTo>
                <a:lnTo>
                  <a:pt x="16" y="17"/>
                </a:lnTo>
                <a:lnTo>
                  <a:pt x="11" y="21"/>
                </a:lnTo>
                <a:lnTo>
                  <a:pt x="6" y="24"/>
                </a:lnTo>
                <a:lnTo>
                  <a:pt x="0" y="28"/>
                </a:lnTo>
                <a:lnTo>
                  <a:pt x="16" y="122"/>
                </a:lnTo>
                <a:lnTo>
                  <a:pt x="160" y="95"/>
                </a:lnTo>
                <a:lnTo>
                  <a:pt x="162" y="92"/>
                </a:lnTo>
                <a:lnTo>
                  <a:pt x="165" y="9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95" name="Freeform 33">
            <a:extLst>
              <a:ext uri="{FF2B5EF4-FFF2-40B4-BE49-F238E27FC236}">
                <a16:creationId xmlns:a16="http://schemas.microsoft.com/office/drawing/2014/main" id="{99B869E2-6CAC-5F4C-BEAC-92A8BC1B748B}"/>
              </a:ext>
            </a:extLst>
          </p:cNvPr>
          <p:cNvSpPr>
            <a:spLocks/>
          </p:cNvSpPr>
          <p:nvPr/>
        </p:nvSpPr>
        <p:spPr bwMode="auto">
          <a:xfrm>
            <a:off x="9014437" y="9550198"/>
            <a:ext cx="1707763" cy="1338389"/>
          </a:xfrm>
          <a:custGeom>
            <a:avLst/>
            <a:gdLst>
              <a:gd name="T0" fmla="*/ 200 w 291"/>
              <a:gd name="T1" fmla="*/ 0 h 228"/>
              <a:gd name="T2" fmla="*/ 211 w 291"/>
              <a:gd name="T3" fmla="*/ 10 h 228"/>
              <a:gd name="T4" fmla="*/ 223 w 291"/>
              <a:gd name="T5" fmla="*/ 30 h 228"/>
              <a:gd name="T6" fmla="*/ 241 w 291"/>
              <a:gd name="T7" fmla="*/ 62 h 228"/>
              <a:gd name="T8" fmla="*/ 259 w 291"/>
              <a:gd name="T9" fmla="*/ 84 h 228"/>
              <a:gd name="T10" fmla="*/ 256 w 291"/>
              <a:gd name="T11" fmla="*/ 86 h 228"/>
              <a:gd name="T12" fmla="*/ 268 w 291"/>
              <a:gd name="T13" fmla="*/ 116 h 228"/>
              <a:gd name="T14" fmla="*/ 286 w 291"/>
              <a:gd name="T15" fmla="*/ 144 h 228"/>
              <a:gd name="T16" fmla="*/ 291 w 291"/>
              <a:gd name="T17" fmla="*/ 176 h 228"/>
              <a:gd name="T18" fmla="*/ 288 w 291"/>
              <a:gd name="T19" fmla="*/ 196 h 228"/>
              <a:gd name="T20" fmla="*/ 287 w 291"/>
              <a:gd name="T21" fmla="*/ 211 h 228"/>
              <a:gd name="T22" fmla="*/ 280 w 291"/>
              <a:gd name="T23" fmla="*/ 227 h 228"/>
              <a:gd name="T24" fmla="*/ 281 w 291"/>
              <a:gd name="T25" fmla="*/ 222 h 228"/>
              <a:gd name="T26" fmla="*/ 274 w 291"/>
              <a:gd name="T27" fmla="*/ 221 h 228"/>
              <a:gd name="T28" fmla="*/ 264 w 291"/>
              <a:gd name="T29" fmla="*/ 222 h 228"/>
              <a:gd name="T30" fmla="*/ 255 w 291"/>
              <a:gd name="T31" fmla="*/ 222 h 228"/>
              <a:gd name="T32" fmla="*/ 255 w 291"/>
              <a:gd name="T33" fmla="*/ 217 h 228"/>
              <a:gd name="T34" fmla="*/ 263 w 291"/>
              <a:gd name="T35" fmla="*/ 216 h 228"/>
              <a:gd name="T36" fmla="*/ 253 w 291"/>
              <a:gd name="T37" fmla="*/ 212 h 228"/>
              <a:gd name="T38" fmla="*/ 245 w 291"/>
              <a:gd name="T39" fmla="*/ 200 h 228"/>
              <a:gd name="T40" fmla="*/ 233 w 291"/>
              <a:gd name="T41" fmla="*/ 193 h 228"/>
              <a:gd name="T42" fmla="*/ 223 w 291"/>
              <a:gd name="T43" fmla="*/ 177 h 228"/>
              <a:gd name="T44" fmla="*/ 216 w 291"/>
              <a:gd name="T45" fmla="*/ 169 h 228"/>
              <a:gd name="T46" fmla="*/ 215 w 291"/>
              <a:gd name="T47" fmla="*/ 161 h 228"/>
              <a:gd name="T48" fmla="*/ 209 w 291"/>
              <a:gd name="T49" fmla="*/ 158 h 228"/>
              <a:gd name="T50" fmla="*/ 205 w 291"/>
              <a:gd name="T51" fmla="*/ 161 h 228"/>
              <a:gd name="T52" fmla="*/ 194 w 291"/>
              <a:gd name="T53" fmla="*/ 147 h 228"/>
              <a:gd name="T54" fmla="*/ 192 w 291"/>
              <a:gd name="T55" fmla="*/ 140 h 228"/>
              <a:gd name="T56" fmla="*/ 194 w 291"/>
              <a:gd name="T57" fmla="*/ 130 h 228"/>
              <a:gd name="T58" fmla="*/ 194 w 291"/>
              <a:gd name="T59" fmla="*/ 121 h 228"/>
              <a:gd name="T60" fmla="*/ 191 w 291"/>
              <a:gd name="T61" fmla="*/ 122 h 228"/>
              <a:gd name="T62" fmla="*/ 187 w 291"/>
              <a:gd name="T63" fmla="*/ 119 h 228"/>
              <a:gd name="T64" fmla="*/ 189 w 291"/>
              <a:gd name="T65" fmla="*/ 127 h 228"/>
              <a:gd name="T66" fmla="*/ 186 w 291"/>
              <a:gd name="T67" fmla="*/ 129 h 228"/>
              <a:gd name="T68" fmla="*/ 180 w 291"/>
              <a:gd name="T69" fmla="*/ 120 h 228"/>
              <a:gd name="T70" fmla="*/ 182 w 291"/>
              <a:gd name="T71" fmla="*/ 106 h 228"/>
              <a:gd name="T72" fmla="*/ 182 w 291"/>
              <a:gd name="T73" fmla="*/ 86 h 228"/>
              <a:gd name="T74" fmla="*/ 174 w 291"/>
              <a:gd name="T75" fmla="*/ 72 h 228"/>
              <a:gd name="T76" fmla="*/ 163 w 291"/>
              <a:gd name="T77" fmla="*/ 67 h 228"/>
              <a:gd name="T78" fmla="*/ 152 w 291"/>
              <a:gd name="T79" fmla="*/ 60 h 228"/>
              <a:gd name="T80" fmla="*/ 143 w 291"/>
              <a:gd name="T81" fmla="*/ 48 h 228"/>
              <a:gd name="T82" fmla="*/ 130 w 291"/>
              <a:gd name="T83" fmla="*/ 39 h 228"/>
              <a:gd name="T84" fmla="*/ 117 w 291"/>
              <a:gd name="T85" fmla="*/ 39 h 228"/>
              <a:gd name="T86" fmla="*/ 116 w 291"/>
              <a:gd name="T87" fmla="*/ 47 h 228"/>
              <a:gd name="T88" fmla="*/ 107 w 291"/>
              <a:gd name="T89" fmla="*/ 49 h 228"/>
              <a:gd name="T90" fmla="*/ 83 w 291"/>
              <a:gd name="T91" fmla="*/ 59 h 228"/>
              <a:gd name="T92" fmla="*/ 77 w 291"/>
              <a:gd name="T93" fmla="*/ 49 h 228"/>
              <a:gd name="T94" fmla="*/ 77 w 291"/>
              <a:gd name="T95" fmla="*/ 43 h 228"/>
              <a:gd name="T96" fmla="*/ 72 w 291"/>
              <a:gd name="T97" fmla="*/ 39 h 228"/>
              <a:gd name="T98" fmla="*/ 72 w 291"/>
              <a:gd name="T99" fmla="*/ 35 h 228"/>
              <a:gd name="T100" fmla="*/ 69 w 291"/>
              <a:gd name="T101" fmla="*/ 38 h 228"/>
              <a:gd name="T102" fmla="*/ 64 w 291"/>
              <a:gd name="T103" fmla="*/ 39 h 228"/>
              <a:gd name="T104" fmla="*/ 65 w 291"/>
              <a:gd name="T105" fmla="*/ 43 h 228"/>
              <a:gd name="T106" fmla="*/ 53 w 291"/>
              <a:gd name="T107" fmla="*/ 37 h 228"/>
              <a:gd name="T108" fmla="*/ 39 w 291"/>
              <a:gd name="T109" fmla="*/ 33 h 228"/>
              <a:gd name="T110" fmla="*/ 19 w 291"/>
              <a:gd name="T111" fmla="*/ 35 h 228"/>
              <a:gd name="T112" fmla="*/ 7 w 291"/>
              <a:gd name="T113" fmla="*/ 32 h 228"/>
              <a:gd name="T114" fmla="*/ 0 w 291"/>
              <a:gd name="T115" fmla="*/ 20 h 228"/>
              <a:gd name="T116" fmla="*/ 10 w 291"/>
              <a:gd name="T117" fmla="*/ 14 h 228"/>
              <a:gd name="T118" fmla="*/ 98 w 291"/>
              <a:gd name="T119" fmla="*/ 16 h 228"/>
              <a:gd name="T120" fmla="*/ 197 w 291"/>
              <a:gd name="T121" fmla="*/ 1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91" h="228">
                <a:moveTo>
                  <a:pt x="194" y="0"/>
                </a:moveTo>
                <a:lnTo>
                  <a:pt x="194" y="0"/>
                </a:lnTo>
                <a:lnTo>
                  <a:pt x="200" y="0"/>
                </a:lnTo>
                <a:lnTo>
                  <a:pt x="209" y="2"/>
                </a:lnTo>
                <a:lnTo>
                  <a:pt x="210" y="7"/>
                </a:lnTo>
                <a:lnTo>
                  <a:pt x="211" y="10"/>
                </a:lnTo>
                <a:lnTo>
                  <a:pt x="215" y="12"/>
                </a:lnTo>
                <a:lnTo>
                  <a:pt x="218" y="17"/>
                </a:lnTo>
                <a:lnTo>
                  <a:pt x="223" y="30"/>
                </a:lnTo>
                <a:lnTo>
                  <a:pt x="229" y="40"/>
                </a:lnTo>
                <a:lnTo>
                  <a:pt x="237" y="55"/>
                </a:lnTo>
                <a:lnTo>
                  <a:pt x="241" y="62"/>
                </a:lnTo>
                <a:lnTo>
                  <a:pt x="251" y="77"/>
                </a:lnTo>
                <a:lnTo>
                  <a:pt x="256" y="81"/>
                </a:lnTo>
                <a:lnTo>
                  <a:pt x="259" y="84"/>
                </a:lnTo>
                <a:lnTo>
                  <a:pt x="259" y="87"/>
                </a:lnTo>
                <a:lnTo>
                  <a:pt x="259" y="96"/>
                </a:lnTo>
                <a:lnTo>
                  <a:pt x="256" y="86"/>
                </a:lnTo>
                <a:lnTo>
                  <a:pt x="255" y="96"/>
                </a:lnTo>
                <a:lnTo>
                  <a:pt x="261" y="106"/>
                </a:lnTo>
                <a:lnTo>
                  <a:pt x="268" y="116"/>
                </a:lnTo>
                <a:lnTo>
                  <a:pt x="275" y="129"/>
                </a:lnTo>
                <a:lnTo>
                  <a:pt x="280" y="137"/>
                </a:lnTo>
                <a:lnTo>
                  <a:pt x="286" y="144"/>
                </a:lnTo>
                <a:lnTo>
                  <a:pt x="289" y="153"/>
                </a:lnTo>
                <a:lnTo>
                  <a:pt x="291" y="168"/>
                </a:lnTo>
                <a:lnTo>
                  <a:pt x="291" y="176"/>
                </a:lnTo>
                <a:lnTo>
                  <a:pt x="291" y="185"/>
                </a:lnTo>
                <a:lnTo>
                  <a:pt x="291" y="193"/>
                </a:lnTo>
                <a:lnTo>
                  <a:pt x="288" y="196"/>
                </a:lnTo>
                <a:lnTo>
                  <a:pt x="286" y="200"/>
                </a:lnTo>
                <a:lnTo>
                  <a:pt x="286" y="205"/>
                </a:lnTo>
                <a:lnTo>
                  <a:pt x="287" y="211"/>
                </a:lnTo>
                <a:lnTo>
                  <a:pt x="286" y="218"/>
                </a:lnTo>
                <a:lnTo>
                  <a:pt x="283" y="225"/>
                </a:lnTo>
                <a:lnTo>
                  <a:pt x="280" y="227"/>
                </a:lnTo>
                <a:lnTo>
                  <a:pt x="277" y="228"/>
                </a:lnTo>
                <a:lnTo>
                  <a:pt x="279" y="224"/>
                </a:lnTo>
                <a:lnTo>
                  <a:pt x="281" y="222"/>
                </a:lnTo>
                <a:lnTo>
                  <a:pt x="281" y="217"/>
                </a:lnTo>
                <a:lnTo>
                  <a:pt x="280" y="217"/>
                </a:lnTo>
                <a:lnTo>
                  <a:pt x="274" y="221"/>
                </a:lnTo>
                <a:lnTo>
                  <a:pt x="270" y="222"/>
                </a:lnTo>
                <a:lnTo>
                  <a:pt x="267" y="221"/>
                </a:lnTo>
                <a:lnTo>
                  <a:pt x="264" y="222"/>
                </a:lnTo>
                <a:lnTo>
                  <a:pt x="261" y="224"/>
                </a:lnTo>
                <a:lnTo>
                  <a:pt x="259" y="223"/>
                </a:lnTo>
                <a:lnTo>
                  <a:pt x="255" y="222"/>
                </a:lnTo>
                <a:lnTo>
                  <a:pt x="253" y="219"/>
                </a:lnTo>
                <a:lnTo>
                  <a:pt x="254" y="217"/>
                </a:lnTo>
                <a:lnTo>
                  <a:pt x="255" y="217"/>
                </a:lnTo>
                <a:lnTo>
                  <a:pt x="262" y="218"/>
                </a:lnTo>
                <a:lnTo>
                  <a:pt x="264" y="217"/>
                </a:lnTo>
                <a:lnTo>
                  <a:pt x="263" y="216"/>
                </a:lnTo>
                <a:lnTo>
                  <a:pt x="260" y="214"/>
                </a:lnTo>
                <a:lnTo>
                  <a:pt x="256" y="215"/>
                </a:lnTo>
                <a:lnTo>
                  <a:pt x="253" y="212"/>
                </a:lnTo>
                <a:lnTo>
                  <a:pt x="250" y="207"/>
                </a:lnTo>
                <a:lnTo>
                  <a:pt x="246" y="203"/>
                </a:lnTo>
                <a:lnTo>
                  <a:pt x="245" y="200"/>
                </a:lnTo>
                <a:lnTo>
                  <a:pt x="242" y="196"/>
                </a:lnTo>
                <a:lnTo>
                  <a:pt x="237" y="195"/>
                </a:lnTo>
                <a:lnTo>
                  <a:pt x="233" y="193"/>
                </a:lnTo>
                <a:lnTo>
                  <a:pt x="229" y="192"/>
                </a:lnTo>
                <a:lnTo>
                  <a:pt x="225" y="181"/>
                </a:lnTo>
                <a:lnTo>
                  <a:pt x="223" y="177"/>
                </a:lnTo>
                <a:lnTo>
                  <a:pt x="220" y="174"/>
                </a:lnTo>
                <a:lnTo>
                  <a:pt x="219" y="172"/>
                </a:lnTo>
                <a:lnTo>
                  <a:pt x="216" y="169"/>
                </a:lnTo>
                <a:lnTo>
                  <a:pt x="213" y="167"/>
                </a:lnTo>
                <a:lnTo>
                  <a:pt x="214" y="163"/>
                </a:lnTo>
                <a:lnTo>
                  <a:pt x="215" y="161"/>
                </a:lnTo>
                <a:lnTo>
                  <a:pt x="212" y="155"/>
                </a:lnTo>
                <a:lnTo>
                  <a:pt x="209" y="156"/>
                </a:lnTo>
                <a:lnTo>
                  <a:pt x="209" y="158"/>
                </a:lnTo>
                <a:lnTo>
                  <a:pt x="209" y="163"/>
                </a:lnTo>
                <a:lnTo>
                  <a:pt x="207" y="163"/>
                </a:lnTo>
                <a:lnTo>
                  <a:pt x="205" y="161"/>
                </a:lnTo>
                <a:lnTo>
                  <a:pt x="202" y="158"/>
                </a:lnTo>
                <a:lnTo>
                  <a:pt x="197" y="150"/>
                </a:lnTo>
                <a:lnTo>
                  <a:pt x="194" y="147"/>
                </a:lnTo>
                <a:lnTo>
                  <a:pt x="193" y="146"/>
                </a:lnTo>
                <a:lnTo>
                  <a:pt x="194" y="144"/>
                </a:lnTo>
                <a:lnTo>
                  <a:pt x="192" y="140"/>
                </a:lnTo>
                <a:lnTo>
                  <a:pt x="189" y="139"/>
                </a:lnTo>
                <a:lnTo>
                  <a:pt x="192" y="133"/>
                </a:lnTo>
                <a:lnTo>
                  <a:pt x="194" y="130"/>
                </a:lnTo>
                <a:lnTo>
                  <a:pt x="195" y="127"/>
                </a:lnTo>
                <a:lnTo>
                  <a:pt x="196" y="124"/>
                </a:lnTo>
                <a:lnTo>
                  <a:pt x="194" y="121"/>
                </a:lnTo>
                <a:lnTo>
                  <a:pt x="193" y="125"/>
                </a:lnTo>
                <a:lnTo>
                  <a:pt x="191" y="124"/>
                </a:lnTo>
                <a:lnTo>
                  <a:pt x="191" y="122"/>
                </a:lnTo>
                <a:lnTo>
                  <a:pt x="188" y="118"/>
                </a:lnTo>
                <a:lnTo>
                  <a:pt x="187" y="118"/>
                </a:lnTo>
                <a:lnTo>
                  <a:pt x="187" y="119"/>
                </a:lnTo>
                <a:lnTo>
                  <a:pt x="188" y="121"/>
                </a:lnTo>
                <a:lnTo>
                  <a:pt x="189" y="124"/>
                </a:lnTo>
                <a:lnTo>
                  <a:pt x="189" y="127"/>
                </a:lnTo>
                <a:lnTo>
                  <a:pt x="189" y="128"/>
                </a:lnTo>
                <a:lnTo>
                  <a:pt x="187" y="130"/>
                </a:lnTo>
                <a:lnTo>
                  <a:pt x="186" y="129"/>
                </a:lnTo>
                <a:lnTo>
                  <a:pt x="184" y="127"/>
                </a:lnTo>
                <a:lnTo>
                  <a:pt x="181" y="122"/>
                </a:lnTo>
                <a:lnTo>
                  <a:pt x="180" y="120"/>
                </a:lnTo>
                <a:lnTo>
                  <a:pt x="180" y="116"/>
                </a:lnTo>
                <a:lnTo>
                  <a:pt x="180" y="110"/>
                </a:lnTo>
                <a:lnTo>
                  <a:pt x="182" y="106"/>
                </a:lnTo>
                <a:lnTo>
                  <a:pt x="183" y="98"/>
                </a:lnTo>
                <a:lnTo>
                  <a:pt x="183" y="93"/>
                </a:lnTo>
                <a:lnTo>
                  <a:pt x="182" y="86"/>
                </a:lnTo>
                <a:lnTo>
                  <a:pt x="180" y="79"/>
                </a:lnTo>
                <a:lnTo>
                  <a:pt x="177" y="77"/>
                </a:lnTo>
                <a:lnTo>
                  <a:pt x="174" y="72"/>
                </a:lnTo>
                <a:lnTo>
                  <a:pt x="168" y="71"/>
                </a:lnTo>
                <a:lnTo>
                  <a:pt x="165" y="71"/>
                </a:lnTo>
                <a:lnTo>
                  <a:pt x="163" y="67"/>
                </a:lnTo>
                <a:lnTo>
                  <a:pt x="160" y="66"/>
                </a:lnTo>
                <a:lnTo>
                  <a:pt x="156" y="61"/>
                </a:lnTo>
                <a:lnTo>
                  <a:pt x="152" y="60"/>
                </a:lnTo>
                <a:lnTo>
                  <a:pt x="151" y="55"/>
                </a:lnTo>
                <a:lnTo>
                  <a:pt x="149" y="53"/>
                </a:lnTo>
                <a:lnTo>
                  <a:pt x="143" y="48"/>
                </a:lnTo>
                <a:lnTo>
                  <a:pt x="138" y="44"/>
                </a:lnTo>
                <a:lnTo>
                  <a:pt x="134" y="42"/>
                </a:lnTo>
                <a:lnTo>
                  <a:pt x="130" y="39"/>
                </a:lnTo>
                <a:lnTo>
                  <a:pt x="127" y="38"/>
                </a:lnTo>
                <a:lnTo>
                  <a:pt x="122" y="38"/>
                </a:lnTo>
                <a:lnTo>
                  <a:pt x="117" y="39"/>
                </a:lnTo>
                <a:lnTo>
                  <a:pt x="116" y="42"/>
                </a:lnTo>
                <a:lnTo>
                  <a:pt x="117" y="45"/>
                </a:lnTo>
                <a:lnTo>
                  <a:pt x="116" y="47"/>
                </a:lnTo>
                <a:lnTo>
                  <a:pt x="114" y="47"/>
                </a:lnTo>
                <a:lnTo>
                  <a:pt x="112" y="45"/>
                </a:lnTo>
                <a:lnTo>
                  <a:pt x="107" y="49"/>
                </a:lnTo>
                <a:lnTo>
                  <a:pt x="101" y="54"/>
                </a:lnTo>
                <a:lnTo>
                  <a:pt x="94" y="56"/>
                </a:lnTo>
                <a:lnTo>
                  <a:pt x="83" y="59"/>
                </a:lnTo>
                <a:lnTo>
                  <a:pt x="83" y="53"/>
                </a:lnTo>
                <a:lnTo>
                  <a:pt x="80" y="50"/>
                </a:lnTo>
                <a:lnTo>
                  <a:pt x="77" y="49"/>
                </a:lnTo>
                <a:lnTo>
                  <a:pt x="72" y="46"/>
                </a:lnTo>
                <a:lnTo>
                  <a:pt x="76" y="44"/>
                </a:lnTo>
                <a:lnTo>
                  <a:pt x="77" y="43"/>
                </a:lnTo>
                <a:lnTo>
                  <a:pt x="70" y="42"/>
                </a:lnTo>
                <a:lnTo>
                  <a:pt x="70" y="39"/>
                </a:lnTo>
                <a:lnTo>
                  <a:pt x="72" y="39"/>
                </a:lnTo>
                <a:lnTo>
                  <a:pt x="73" y="37"/>
                </a:lnTo>
                <a:lnTo>
                  <a:pt x="73" y="35"/>
                </a:lnTo>
                <a:lnTo>
                  <a:pt x="72" y="35"/>
                </a:lnTo>
                <a:lnTo>
                  <a:pt x="70" y="36"/>
                </a:lnTo>
                <a:lnTo>
                  <a:pt x="70" y="37"/>
                </a:lnTo>
                <a:lnTo>
                  <a:pt x="69" y="38"/>
                </a:lnTo>
                <a:lnTo>
                  <a:pt x="67" y="36"/>
                </a:lnTo>
                <a:lnTo>
                  <a:pt x="62" y="36"/>
                </a:lnTo>
                <a:lnTo>
                  <a:pt x="64" y="39"/>
                </a:lnTo>
                <a:lnTo>
                  <a:pt x="65" y="39"/>
                </a:lnTo>
                <a:lnTo>
                  <a:pt x="66" y="43"/>
                </a:lnTo>
                <a:lnTo>
                  <a:pt x="65" y="43"/>
                </a:lnTo>
                <a:lnTo>
                  <a:pt x="61" y="41"/>
                </a:lnTo>
                <a:lnTo>
                  <a:pt x="57" y="38"/>
                </a:lnTo>
                <a:lnTo>
                  <a:pt x="53" y="37"/>
                </a:lnTo>
                <a:lnTo>
                  <a:pt x="44" y="37"/>
                </a:lnTo>
                <a:lnTo>
                  <a:pt x="41" y="35"/>
                </a:lnTo>
                <a:lnTo>
                  <a:pt x="39" y="33"/>
                </a:lnTo>
                <a:lnTo>
                  <a:pt x="36" y="33"/>
                </a:lnTo>
                <a:lnTo>
                  <a:pt x="26" y="35"/>
                </a:lnTo>
                <a:lnTo>
                  <a:pt x="19" y="35"/>
                </a:lnTo>
                <a:lnTo>
                  <a:pt x="14" y="38"/>
                </a:lnTo>
                <a:lnTo>
                  <a:pt x="11" y="39"/>
                </a:lnTo>
                <a:lnTo>
                  <a:pt x="7" y="32"/>
                </a:lnTo>
                <a:lnTo>
                  <a:pt x="6" y="27"/>
                </a:lnTo>
                <a:lnTo>
                  <a:pt x="2" y="22"/>
                </a:lnTo>
                <a:lnTo>
                  <a:pt x="0" y="20"/>
                </a:lnTo>
                <a:lnTo>
                  <a:pt x="0" y="17"/>
                </a:lnTo>
                <a:lnTo>
                  <a:pt x="3" y="16"/>
                </a:lnTo>
                <a:lnTo>
                  <a:pt x="10" y="14"/>
                </a:lnTo>
                <a:lnTo>
                  <a:pt x="18" y="12"/>
                </a:lnTo>
                <a:lnTo>
                  <a:pt x="93" y="6"/>
                </a:lnTo>
                <a:lnTo>
                  <a:pt x="98" y="16"/>
                </a:lnTo>
                <a:lnTo>
                  <a:pt x="189" y="11"/>
                </a:lnTo>
                <a:lnTo>
                  <a:pt x="190" y="19"/>
                </a:lnTo>
                <a:lnTo>
                  <a:pt x="197" y="19"/>
                </a:lnTo>
                <a:lnTo>
                  <a:pt x="194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96" name="Freeform 34">
            <a:extLst>
              <a:ext uri="{FF2B5EF4-FFF2-40B4-BE49-F238E27FC236}">
                <a16:creationId xmlns:a16="http://schemas.microsoft.com/office/drawing/2014/main" id="{4EAD5EEF-F116-024A-9BC1-F2D4D84DA442}"/>
              </a:ext>
            </a:extLst>
          </p:cNvPr>
          <p:cNvSpPr>
            <a:spLocks/>
          </p:cNvSpPr>
          <p:nvPr/>
        </p:nvSpPr>
        <p:spPr bwMode="auto">
          <a:xfrm>
            <a:off x="7688131" y="9197985"/>
            <a:ext cx="1068089" cy="945093"/>
          </a:xfrm>
          <a:custGeom>
            <a:avLst/>
            <a:gdLst>
              <a:gd name="T0" fmla="*/ 176 w 182"/>
              <a:gd name="T1" fmla="*/ 147 h 161"/>
              <a:gd name="T2" fmla="*/ 171 w 182"/>
              <a:gd name="T3" fmla="*/ 146 h 161"/>
              <a:gd name="T4" fmla="*/ 160 w 182"/>
              <a:gd name="T5" fmla="*/ 139 h 161"/>
              <a:gd name="T6" fmla="*/ 152 w 182"/>
              <a:gd name="T7" fmla="*/ 134 h 161"/>
              <a:gd name="T8" fmla="*/ 155 w 182"/>
              <a:gd name="T9" fmla="*/ 130 h 161"/>
              <a:gd name="T10" fmla="*/ 166 w 182"/>
              <a:gd name="T11" fmla="*/ 128 h 161"/>
              <a:gd name="T12" fmla="*/ 162 w 182"/>
              <a:gd name="T13" fmla="*/ 118 h 161"/>
              <a:gd name="T14" fmla="*/ 148 w 182"/>
              <a:gd name="T15" fmla="*/ 122 h 161"/>
              <a:gd name="T16" fmla="*/ 148 w 182"/>
              <a:gd name="T17" fmla="*/ 119 h 161"/>
              <a:gd name="T18" fmla="*/ 154 w 182"/>
              <a:gd name="T19" fmla="*/ 114 h 161"/>
              <a:gd name="T20" fmla="*/ 150 w 182"/>
              <a:gd name="T21" fmla="*/ 99 h 161"/>
              <a:gd name="T22" fmla="*/ 84 w 182"/>
              <a:gd name="T23" fmla="*/ 82 h 161"/>
              <a:gd name="T24" fmla="*/ 84 w 182"/>
              <a:gd name="T25" fmla="*/ 73 h 161"/>
              <a:gd name="T26" fmla="*/ 87 w 182"/>
              <a:gd name="T27" fmla="*/ 64 h 161"/>
              <a:gd name="T28" fmla="*/ 90 w 182"/>
              <a:gd name="T29" fmla="*/ 58 h 161"/>
              <a:gd name="T30" fmla="*/ 97 w 182"/>
              <a:gd name="T31" fmla="*/ 43 h 161"/>
              <a:gd name="T32" fmla="*/ 99 w 182"/>
              <a:gd name="T33" fmla="*/ 37 h 161"/>
              <a:gd name="T34" fmla="*/ 102 w 182"/>
              <a:gd name="T35" fmla="*/ 23 h 161"/>
              <a:gd name="T36" fmla="*/ 98 w 182"/>
              <a:gd name="T37" fmla="*/ 14 h 161"/>
              <a:gd name="T38" fmla="*/ 94 w 182"/>
              <a:gd name="T39" fmla="*/ 9 h 161"/>
              <a:gd name="T40" fmla="*/ 97 w 182"/>
              <a:gd name="T41" fmla="*/ 2 h 161"/>
              <a:gd name="T42" fmla="*/ 0 w 182"/>
              <a:gd name="T43" fmla="*/ 47 h 161"/>
              <a:gd name="T44" fmla="*/ 11 w 182"/>
              <a:gd name="T45" fmla="*/ 64 h 161"/>
              <a:gd name="T46" fmla="*/ 13 w 182"/>
              <a:gd name="T47" fmla="*/ 75 h 161"/>
              <a:gd name="T48" fmla="*/ 13 w 182"/>
              <a:gd name="T49" fmla="*/ 94 h 161"/>
              <a:gd name="T50" fmla="*/ 9 w 182"/>
              <a:gd name="T51" fmla="*/ 110 h 161"/>
              <a:gd name="T52" fmla="*/ 9 w 182"/>
              <a:gd name="T53" fmla="*/ 131 h 161"/>
              <a:gd name="T54" fmla="*/ 15 w 182"/>
              <a:gd name="T55" fmla="*/ 136 h 161"/>
              <a:gd name="T56" fmla="*/ 25 w 182"/>
              <a:gd name="T57" fmla="*/ 134 h 161"/>
              <a:gd name="T58" fmla="*/ 44 w 182"/>
              <a:gd name="T59" fmla="*/ 139 h 161"/>
              <a:gd name="T60" fmla="*/ 72 w 182"/>
              <a:gd name="T61" fmla="*/ 142 h 161"/>
              <a:gd name="T62" fmla="*/ 78 w 182"/>
              <a:gd name="T63" fmla="*/ 138 h 161"/>
              <a:gd name="T64" fmla="*/ 70 w 182"/>
              <a:gd name="T65" fmla="*/ 137 h 161"/>
              <a:gd name="T66" fmla="*/ 77 w 182"/>
              <a:gd name="T67" fmla="*/ 132 h 161"/>
              <a:gd name="T68" fmla="*/ 97 w 182"/>
              <a:gd name="T69" fmla="*/ 142 h 161"/>
              <a:gd name="T70" fmla="*/ 98 w 182"/>
              <a:gd name="T71" fmla="*/ 150 h 161"/>
              <a:gd name="T72" fmla="*/ 111 w 182"/>
              <a:gd name="T73" fmla="*/ 155 h 161"/>
              <a:gd name="T74" fmla="*/ 121 w 182"/>
              <a:gd name="T75" fmla="*/ 154 h 161"/>
              <a:gd name="T76" fmla="*/ 132 w 182"/>
              <a:gd name="T77" fmla="*/ 150 h 161"/>
              <a:gd name="T78" fmla="*/ 142 w 182"/>
              <a:gd name="T79" fmla="*/ 153 h 161"/>
              <a:gd name="T80" fmla="*/ 142 w 182"/>
              <a:gd name="T81" fmla="*/ 141 h 161"/>
              <a:gd name="T82" fmla="*/ 150 w 182"/>
              <a:gd name="T83" fmla="*/ 147 h 161"/>
              <a:gd name="T84" fmla="*/ 168 w 182"/>
              <a:gd name="T85" fmla="*/ 154 h 161"/>
              <a:gd name="T86" fmla="*/ 169 w 182"/>
              <a:gd name="T87" fmla="*/ 161 h 161"/>
              <a:gd name="T88" fmla="*/ 176 w 182"/>
              <a:gd name="T89" fmla="*/ 158 h 161"/>
              <a:gd name="T90" fmla="*/ 181 w 182"/>
              <a:gd name="T91" fmla="*/ 15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2" h="161">
                <a:moveTo>
                  <a:pt x="181" y="149"/>
                </a:moveTo>
                <a:lnTo>
                  <a:pt x="179" y="149"/>
                </a:lnTo>
                <a:lnTo>
                  <a:pt x="176" y="147"/>
                </a:lnTo>
                <a:lnTo>
                  <a:pt x="175" y="147"/>
                </a:lnTo>
                <a:lnTo>
                  <a:pt x="173" y="147"/>
                </a:lnTo>
                <a:lnTo>
                  <a:pt x="171" y="146"/>
                </a:lnTo>
                <a:lnTo>
                  <a:pt x="166" y="143"/>
                </a:lnTo>
                <a:lnTo>
                  <a:pt x="165" y="143"/>
                </a:lnTo>
                <a:lnTo>
                  <a:pt x="160" y="139"/>
                </a:lnTo>
                <a:lnTo>
                  <a:pt x="158" y="137"/>
                </a:lnTo>
                <a:lnTo>
                  <a:pt x="155" y="136"/>
                </a:lnTo>
                <a:lnTo>
                  <a:pt x="152" y="134"/>
                </a:lnTo>
                <a:lnTo>
                  <a:pt x="150" y="132"/>
                </a:lnTo>
                <a:lnTo>
                  <a:pt x="153" y="132"/>
                </a:lnTo>
                <a:lnTo>
                  <a:pt x="155" y="130"/>
                </a:lnTo>
                <a:lnTo>
                  <a:pt x="160" y="130"/>
                </a:lnTo>
                <a:lnTo>
                  <a:pt x="161" y="128"/>
                </a:lnTo>
                <a:lnTo>
                  <a:pt x="166" y="128"/>
                </a:lnTo>
                <a:lnTo>
                  <a:pt x="168" y="126"/>
                </a:lnTo>
                <a:lnTo>
                  <a:pt x="165" y="121"/>
                </a:lnTo>
                <a:lnTo>
                  <a:pt x="162" y="118"/>
                </a:lnTo>
                <a:lnTo>
                  <a:pt x="161" y="118"/>
                </a:lnTo>
                <a:lnTo>
                  <a:pt x="151" y="121"/>
                </a:lnTo>
                <a:lnTo>
                  <a:pt x="148" y="122"/>
                </a:lnTo>
                <a:lnTo>
                  <a:pt x="145" y="122"/>
                </a:lnTo>
                <a:lnTo>
                  <a:pt x="145" y="121"/>
                </a:lnTo>
                <a:lnTo>
                  <a:pt x="148" y="119"/>
                </a:lnTo>
                <a:lnTo>
                  <a:pt x="151" y="118"/>
                </a:lnTo>
                <a:lnTo>
                  <a:pt x="154" y="116"/>
                </a:lnTo>
                <a:lnTo>
                  <a:pt x="154" y="114"/>
                </a:lnTo>
                <a:lnTo>
                  <a:pt x="154" y="110"/>
                </a:lnTo>
                <a:lnTo>
                  <a:pt x="153" y="103"/>
                </a:lnTo>
                <a:lnTo>
                  <a:pt x="150" y="99"/>
                </a:lnTo>
                <a:lnTo>
                  <a:pt x="148" y="95"/>
                </a:lnTo>
                <a:lnTo>
                  <a:pt x="149" y="79"/>
                </a:lnTo>
                <a:lnTo>
                  <a:pt x="84" y="82"/>
                </a:lnTo>
                <a:lnTo>
                  <a:pt x="83" y="78"/>
                </a:lnTo>
                <a:lnTo>
                  <a:pt x="83" y="75"/>
                </a:lnTo>
                <a:lnTo>
                  <a:pt x="84" y="73"/>
                </a:lnTo>
                <a:lnTo>
                  <a:pt x="87" y="71"/>
                </a:lnTo>
                <a:lnTo>
                  <a:pt x="87" y="66"/>
                </a:lnTo>
                <a:lnTo>
                  <a:pt x="87" y="64"/>
                </a:lnTo>
                <a:lnTo>
                  <a:pt x="88" y="61"/>
                </a:lnTo>
                <a:lnTo>
                  <a:pt x="89" y="60"/>
                </a:lnTo>
                <a:lnTo>
                  <a:pt x="90" y="58"/>
                </a:lnTo>
                <a:lnTo>
                  <a:pt x="91" y="51"/>
                </a:lnTo>
                <a:lnTo>
                  <a:pt x="93" y="49"/>
                </a:lnTo>
                <a:lnTo>
                  <a:pt x="97" y="43"/>
                </a:lnTo>
                <a:lnTo>
                  <a:pt x="98" y="41"/>
                </a:lnTo>
                <a:lnTo>
                  <a:pt x="98" y="37"/>
                </a:lnTo>
                <a:lnTo>
                  <a:pt x="99" y="37"/>
                </a:lnTo>
                <a:lnTo>
                  <a:pt x="102" y="34"/>
                </a:lnTo>
                <a:lnTo>
                  <a:pt x="103" y="26"/>
                </a:lnTo>
                <a:lnTo>
                  <a:pt x="102" y="23"/>
                </a:lnTo>
                <a:lnTo>
                  <a:pt x="99" y="21"/>
                </a:lnTo>
                <a:lnTo>
                  <a:pt x="99" y="19"/>
                </a:lnTo>
                <a:lnTo>
                  <a:pt x="98" y="14"/>
                </a:lnTo>
                <a:lnTo>
                  <a:pt x="98" y="13"/>
                </a:lnTo>
                <a:lnTo>
                  <a:pt x="97" y="11"/>
                </a:lnTo>
                <a:lnTo>
                  <a:pt x="94" y="9"/>
                </a:lnTo>
                <a:lnTo>
                  <a:pt x="98" y="7"/>
                </a:lnTo>
                <a:lnTo>
                  <a:pt x="98" y="5"/>
                </a:lnTo>
                <a:lnTo>
                  <a:pt x="97" y="2"/>
                </a:lnTo>
                <a:lnTo>
                  <a:pt x="94" y="0"/>
                </a:lnTo>
                <a:lnTo>
                  <a:pt x="0" y="3"/>
                </a:lnTo>
                <a:lnTo>
                  <a:pt x="0" y="47"/>
                </a:lnTo>
                <a:lnTo>
                  <a:pt x="7" y="53"/>
                </a:lnTo>
                <a:lnTo>
                  <a:pt x="7" y="55"/>
                </a:lnTo>
                <a:lnTo>
                  <a:pt x="11" y="64"/>
                </a:lnTo>
                <a:lnTo>
                  <a:pt x="12" y="66"/>
                </a:lnTo>
                <a:lnTo>
                  <a:pt x="12" y="72"/>
                </a:lnTo>
                <a:lnTo>
                  <a:pt x="13" y="75"/>
                </a:lnTo>
                <a:lnTo>
                  <a:pt x="15" y="83"/>
                </a:lnTo>
                <a:lnTo>
                  <a:pt x="17" y="89"/>
                </a:lnTo>
                <a:lnTo>
                  <a:pt x="13" y="94"/>
                </a:lnTo>
                <a:lnTo>
                  <a:pt x="11" y="102"/>
                </a:lnTo>
                <a:lnTo>
                  <a:pt x="11" y="105"/>
                </a:lnTo>
                <a:lnTo>
                  <a:pt x="9" y="110"/>
                </a:lnTo>
                <a:lnTo>
                  <a:pt x="12" y="117"/>
                </a:lnTo>
                <a:lnTo>
                  <a:pt x="12" y="121"/>
                </a:lnTo>
                <a:lnTo>
                  <a:pt x="9" y="131"/>
                </a:lnTo>
                <a:lnTo>
                  <a:pt x="6" y="136"/>
                </a:lnTo>
                <a:lnTo>
                  <a:pt x="10" y="136"/>
                </a:lnTo>
                <a:lnTo>
                  <a:pt x="15" y="136"/>
                </a:lnTo>
                <a:lnTo>
                  <a:pt x="18" y="134"/>
                </a:lnTo>
                <a:lnTo>
                  <a:pt x="22" y="134"/>
                </a:lnTo>
                <a:lnTo>
                  <a:pt x="25" y="134"/>
                </a:lnTo>
                <a:lnTo>
                  <a:pt x="34" y="136"/>
                </a:lnTo>
                <a:lnTo>
                  <a:pt x="39" y="137"/>
                </a:lnTo>
                <a:lnTo>
                  <a:pt x="44" y="139"/>
                </a:lnTo>
                <a:lnTo>
                  <a:pt x="51" y="142"/>
                </a:lnTo>
                <a:lnTo>
                  <a:pt x="64" y="142"/>
                </a:lnTo>
                <a:lnTo>
                  <a:pt x="72" y="142"/>
                </a:lnTo>
                <a:lnTo>
                  <a:pt x="79" y="142"/>
                </a:lnTo>
                <a:lnTo>
                  <a:pt x="80" y="141"/>
                </a:lnTo>
                <a:lnTo>
                  <a:pt x="78" y="138"/>
                </a:lnTo>
                <a:lnTo>
                  <a:pt x="73" y="138"/>
                </a:lnTo>
                <a:lnTo>
                  <a:pt x="72" y="138"/>
                </a:lnTo>
                <a:lnTo>
                  <a:pt x="70" y="137"/>
                </a:lnTo>
                <a:lnTo>
                  <a:pt x="71" y="134"/>
                </a:lnTo>
                <a:lnTo>
                  <a:pt x="72" y="132"/>
                </a:lnTo>
                <a:lnTo>
                  <a:pt x="77" y="132"/>
                </a:lnTo>
                <a:lnTo>
                  <a:pt x="84" y="135"/>
                </a:lnTo>
                <a:lnTo>
                  <a:pt x="91" y="141"/>
                </a:lnTo>
                <a:lnTo>
                  <a:pt x="97" y="142"/>
                </a:lnTo>
                <a:lnTo>
                  <a:pt x="101" y="140"/>
                </a:lnTo>
                <a:lnTo>
                  <a:pt x="100" y="144"/>
                </a:lnTo>
                <a:lnTo>
                  <a:pt x="98" y="150"/>
                </a:lnTo>
                <a:lnTo>
                  <a:pt x="100" y="153"/>
                </a:lnTo>
                <a:lnTo>
                  <a:pt x="106" y="155"/>
                </a:lnTo>
                <a:lnTo>
                  <a:pt x="111" y="155"/>
                </a:lnTo>
                <a:lnTo>
                  <a:pt x="115" y="158"/>
                </a:lnTo>
                <a:lnTo>
                  <a:pt x="119" y="158"/>
                </a:lnTo>
                <a:lnTo>
                  <a:pt x="121" y="154"/>
                </a:lnTo>
                <a:lnTo>
                  <a:pt x="125" y="150"/>
                </a:lnTo>
                <a:lnTo>
                  <a:pt x="128" y="149"/>
                </a:lnTo>
                <a:lnTo>
                  <a:pt x="132" y="150"/>
                </a:lnTo>
                <a:lnTo>
                  <a:pt x="136" y="155"/>
                </a:lnTo>
                <a:lnTo>
                  <a:pt x="140" y="155"/>
                </a:lnTo>
                <a:lnTo>
                  <a:pt x="142" y="153"/>
                </a:lnTo>
                <a:lnTo>
                  <a:pt x="140" y="145"/>
                </a:lnTo>
                <a:lnTo>
                  <a:pt x="140" y="143"/>
                </a:lnTo>
                <a:lnTo>
                  <a:pt x="142" y="141"/>
                </a:lnTo>
                <a:lnTo>
                  <a:pt x="146" y="141"/>
                </a:lnTo>
                <a:lnTo>
                  <a:pt x="150" y="143"/>
                </a:lnTo>
                <a:lnTo>
                  <a:pt x="150" y="147"/>
                </a:lnTo>
                <a:lnTo>
                  <a:pt x="158" y="148"/>
                </a:lnTo>
                <a:lnTo>
                  <a:pt x="165" y="151"/>
                </a:lnTo>
                <a:lnTo>
                  <a:pt x="168" y="154"/>
                </a:lnTo>
                <a:lnTo>
                  <a:pt x="166" y="157"/>
                </a:lnTo>
                <a:lnTo>
                  <a:pt x="165" y="161"/>
                </a:lnTo>
                <a:lnTo>
                  <a:pt x="169" y="161"/>
                </a:lnTo>
                <a:lnTo>
                  <a:pt x="171" y="158"/>
                </a:lnTo>
                <a:lnTo>
                  <a:pt x="173" y="156"/>
                </a:lnTo>
                <a:lnTo>
                  <a:pt x="176" y="158"/>
                </a:lnTo>
                <a:lnTo>
                  <a:pt x="176" y="160"/>
                </a:lnTo>
                <a:lnTo>
                  <a:pt x="178" y="157"/>
                </a:lnTo>
                <a:lnTo>
                  <a:pt x="181" y="154"/>
                </a:lnTo>
                <a:lnTo>
                  <a:pt x="182" y="153"/>
                </a:lnTo>
                <a:lnTo>
                  <a:pt x="181" y="149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97" name="Freeform 35">
            <a:extLst>
              <a:ext uri="{FF2B5EF4-FFF2-40B4-BE49-F238E27FC236}">
                <a16:creationId xmlns:a16="http://schemas.microsoft.com/office/drawing/2014/main" id="{CB6B1C6A-954A-9E41-AE81-3A2C52F03C69}"/>
              </a:ext>
            </a:extLst>
          </p:cNvPr>
          <p:cNvSpPr>
            <a:spLocks/>
          </p:cNvSpPr>
          <p:nvPr/>
        </p:nvSpPr>
        <p:spPr bwMode="auto">
          <a:xfrm>
            <a:off x="7559021" y="8352690"/>
            <a:ext cx="956583" cy="862912"/>
          </a:xfrm>
          <a:custGeom>
            <a:avLst/>
            <a:gdLst>
              <a:gd name="T0" fmla="*/ 6 w 163"/>
              <a:gd name="T1" fmla="*/ 123 h 147"/>
              <a:gd name="T2" fmla="*/ 4 w 163"/>
              <a:gd name="T3" fmla="*/ 121 h 147"/>
              <a:gd name="T4" fmla="*/ 7 w 163"/>
              <a:gd name="T5" fmla="*/ 124 h 147"/>
              <a:gd name="T6" fmla="*/ 10 w 163"/>
              <a:gd name="T7" fmla="*/ 125 h 147"/>
              <a:gd name="T8" fmla="*/ 12 w 163"/>
              <a:gd name="T9" fmla="*/ 123 h 147"/>
              <a:gd name="T10" fmla="*/ 22 w 163"/>
              <a:gd name="T11" fmla="*/ 124 h 147"/>
              <a:gd name="T12" fmla="*/ 22 w 163"/>
              <a:gd name="T13" fmla="*/ 147 h 147"/>
              <a:gd name="T14" fmla="*/ 116 w 163"/>
              <a:gd name="T15" fmla="*/ 144 h 147"/>
              <a:gd name="T16" fmla="*/ 117 w 163"/>
              <a:gd name="T17" fmla="*/ 144 h 147"/>
              <a:gd name="T18" fmla="*/ 119 w 163"/>
              <a:gd name="T19" fmla="*/ 139 h 147"/>
              <a:gd name="T20" fmla="*/ 120 w 163"/>
              <a:gd name="T21" fmla="*/ 136 h 147"/>
              <a:gd name="T22" fmla="*/ 119 w 163"/>
              <a:gd name="T23" fmla="*/ 133 h 147"/>
              <a:gd name="T24" fmla="*/ 119 w 163"/>
              <a:gd name="T25" fmla="*/ 127 h 147"/>
              <a:gd name="T26" fmla="*/ 119 w 163"/>
              <a:gd name="T27" fmla="*/ 125 h 147"/>
              <a:gd name="T28" fmla="*/ 117 w 163"/>
              <a:gd name="T29" fmla="*/ 122 h 147"/>
              <a:gd name="T30" fmla="*/ 116 w 163"/>
              <a:gd name="T31" fmla="*/ 121 h 147"/>
              <a:gd name="T32" fmla="*/ 116 w 163"/>
              <a:gd name="T33" fmla="*/ 119 h 147"/>
              <a:gd name="T34" fmla="*/ 117 w 163"/>
              <a:gd name="T35" fmla="*/ 117 h 147"/>
              <a:gd name="T36" fmla="*/ 116 w 163"/>
              <a:gd name="T37" fmla="*/ 116 h 147"/>
              <a:gd name="T38" fmla="*/ 118 w 163"/>
              <a:gd name="T39" fmla="*/ 113 h 147"/>
              <a:gd name="T40" fmla="*/ 121 w 163"/>
              <a:gd name="T41" fmla="*/ 109 h 147"/>
              <a:gd name="T42" fmla="*/ 122 w 163"/>
              <a:gd name="T43" fmla="*/ 109 h 147"/>
              <a:gd name="T44" fmla="*/ 121 w 163"/>
              <a:gd name="T45" fmla="*/ 107 h 147"/>
              <a:gd name="T46" fmla="*/ 123 w 163"/>
              <a:gd name="T47" fmla="*/ 103 h 147"/>
              <a:gd name="T48" fmla="*/ 125 w 163"/>
              <a:gd name="T49" fmla="*/ 100 h 147"/>
              <a:gd name="T50" fmla="*/ 123 w 163"/>
              <a:gd name="T51" fmla="*/ 99 h 147"/>
              <a:gd name="T52" fmla="*/ 124 w 163"/>
              <a:gd name="T53" fmla="*/ 95 h 147"/>
              <a:gd name="T54" fmla="*/ 127 w 163"/>
              <a:gd name="T55" fmla="*/ 92 h 147"/>
              <a:gd name="T56" fmla="*/ 132 w 163"/>
              <a:gd name="T57" fmla="*/ 86 h 147"/>
              <a:gd name="T58" fmla="*/ 135 w 163"/>
              <a:gd name="T59" fmla="*/ 81 h 147"/>
              <a:gd name="T60" fmla="*/ 135 w 163"/>
              <a:gd name="T61" fmla="*/ 77 h 147"/>
              <a:gd name="T62" fmla="*/ 137 w 163"/>
              <a:gd name="T63" fmla="*/ 72 h 147"/>
              <a:gd name="T64" fmla="*/ 138 w 163"/>
              <a:gd name="T65" fmla="*/ 72 h 147"/>
              <a:gd name="T66" fmla="*/ 140 w 163"/>
              <a:gd name="T67" fmla="*/ 70 h 147"/>
              <a:gd name="T68" fmla="*/ 141 w 163"/>
              <a:gd name="T69" fmla="*/ 67 h 147"/>
              <a:gd name="T70" fmla="*/ 143 w 163"/>
              <a:gd name="T71" fmla="*/ 65 h 147"/>
              <a:gd name="T72" fmla="*/ 147 w 163"/>
              <a:gd name="T73" fmla="*/ 63 h 147"/>
              <a:gd name="T74" fmla="*/ 146 w 163"/>
              <a:gd name="T75" fmla="*/ 60 h 147"/>
              <a:gd name="T76" fmla="*/ 148 w 163"/>
              <a:gd name="T77" fmla="*/ 58 h 147"/>
              <a:gd name="T78" fmla="*/ 150 w 163"/>
              <a:gd name="T79" fmla="*/ 54 h 147"/>
              <a:gd name="T80" fmla="*/ 150 w 163"/>
              <a:gd name="T81" fmla="*/ 48 h 147"/>
              <a:gd name="T82" fmla="*/ 150 w 163"/>
              <a:gd name="T83" fmla="*/ 43 h 147"/>
              <a:gd name="T84" fmla="*/ 153 w 163"/>
              <a:gd name="T85" fmla="*/ 39 h 147"/>
              <a:gd name="T86" fmla="*/ 156 w 163"/>
              <a:gd name="T87" fmla="*/ 37 h 147"/>
              <a:gd name="T88" fmla="*/ 156 w 163"/>
              <a:gd name="T89" fmla="*/ 35 h 147"/>
              <a:gd name="T90" fmla="*/ 157 w 163"/>
              <a:gd name="T91" fmla="*/ 33 h 147"/>
              <a:gd name="T92" fmla="*/ 157 w 163"/>
              <a:gd name="T93" fmla="*/ 29 h 147"/>
              <a:gd name="T94" fmla="*/ 160 w 163"/>
              <a:gd name="T95" fmla="*/ 28 h 147"/>
              <a:gd name="T96" fmla="*/ 161 w 163"/>
              <a:gd name="T97" fmla="*/ 26 h 147"/>
              <a:gd name="T98" fmla="*/ 162 w 163"/>
              <a:gd name="T99" fmla="*/ 24 h 147"/>
              <a:gd name="T100" fmla="*/ 163 w 163"/>
              <a:gd name="T101" fmla="*/ 22 h 147"/>
              <a:gd name="T102" fmla="*/ 163 w 163"/>
              <a:gd name="T103" fmla="*/ 19 h 147"/>
              <a:gd name="T104" fmla="*/ 138 w 163"/>
              <a:gd name="T105" fmla="*/ 20 h 147"/>
              <a:gd name="T106" fmla="*/ 148 w 163"/>
              <a:gd name="T107" fmla="*/ 5 h 147"/>
              <a:gd name="T108" fmla="*/ 147 w 163"/>
              <a:gd name="T109" fmla="*/ 0 h 147"/>
              <a:gd name="T110" fmla="*/ 0 w 163"/>
              <a:gd name="T111" fmla="*/ 4 h 147"/>
              <a:gd name="T112" fmla="*/ 7 w 163"/>
              <a:gd name="T113" fmla="*/ 47 h 147"/>
              <a:gd name="T114" fmla="*/ 6 w 163"/>
              <a:gd name="T115" fmla="*/ 12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3" h="147">
                <a:moveTo>
                  <a:pt x="6" y="123"/>
                </a:moveTo>
                <a:lnTo>
                  <a:pt x="4" y="121"/>
                </a:lnTo>
                <a:lnTo>
                  <a:pt x="7" y="124"/>
                </a:lnTo>
                <a:lnTo>
                  <a:pt x="10" y="125"/>
                </a:lnTo>
                <a:lnTo>
                  <a:pt x="12" y="123"/>
                </a:lnTo>
                <a:lnTo>
                  <a:pt x="22" y="124"/>
                </a:lnTo>
                <a:lnTo>
                  <a:pt x="22" y="147"/>
                </a:lnTo>
                <a:lnTo>
                  <a:pt x="116" y="144"/>
                </a:lnTo>
                <a:lnTo>
                  <a:pt x="117" y="144"/>
                </a:lnTo>
                <a:lnTo>
                  <a:pt x="119" y="139"/>
                </a:lnTo>
                <a:lnTo>
                  <a:pt x="120" y="136"/>
                </a:lnTo>
                <a:lnTo>
                  <a:pt x="119" y="133"/>
                </a:lnTo>
                <a:lnTo>
                  <a:pt x="119" y="127"/>
                </a:lnTo>
                <a:lnTo>
                  <a:pt x="119" y="125"/>
                </a:lnTo>
                <a:lnTo>
                  <a:pt x="117" y="122"/>
                </a:lnTo>
                <a:lnTo>
                  <a:pt x="116" y="121"/>
                </a:lnTo>
                <a:lnTo>
                  <a:pt x="116" y="119"/>
                </a:lnTo>
                <a:lnTo>
                  <a:pt x="117" y="117"/>
                </a:lnTo>
                <a:lnTo>
                  <a:pt x="116" y="116"/>
                </a:lnTo>
                <a:lnTo>
                  <a:pt x="118" y="113"/>
                </a:lnTo>
                <a:lnTo>
                  <a:pt x="121" y="109"/>
                </a:lnTo>
                <a:lnTo>
                  <a:pt x="122" y="109"/>
                </a:lnTo>
                <a:lnTo>
                  <a:pt x="121" y="107"/>
                </a:lnTo>
                <a:lnTo>
                  <a:pt x="123" y="103"/>
                </a:lnTo>
                <a:lnTo>
                  <a:pt x="125" y="100"/>
                </a:lnTo>
                <a:lnTo>
                  <a:pt x="123" y="99"/>
                </a:lnTo>
                <a:lnTo>
                  <a:pt x="124" y="95"/>
                </a:lnTo>
                <a:lnTo>
                  <a:pt x="127" y="92"/>
                </a:lnTo>
                <a:lnTo>
                  <a:pt x="132" y="86"/>
                </a:lnTo>
                <a:lnTo>
                  <a:pt x="135" y="81"/>
                </a:lnTo>
                <a:lnTo>
                  <a:pt x="135" y="77"/>
                </a:lnTo>
                <a:lnTo>
                  <a:pt x="137" y="72"/>
                </a:lnTo>
                <a:lnTo>
                  <a:pt x="138" y="72"/>
                </a:lnTo>
                <a:lnTo>
                  <a:pt x="140" y="70"/>
                </a:lnTo>
                <a:lnTo>
                  <a:pt x="141" y="67"/>
                </a:lnTo>
                <a:lnTo>
                  <a:pt x="143" y="65"/>
                </a:lnTo>
                <a:lnTo>
                  <a:pt x="147" y="63"/>
                </a:lnTo>
                <a:lnTo>
                  <a:pt x="146" y="60"/>
                </a:lnTo>
                <a:lnTo>
                  <a:pt x="148" y="58"/>
                </a:lnTo>
                <a:lnTo>
                  <a:pt x="150" y="54"/>
                </a:lnTo>
                <a:lnTo>
                  <a:pt x="150" y="48"/>
                </a:lnTo>
                <a:lnTo>
                  <a:pt x="150" y="43"/>
                </a:lnTo>
                <a:lnTo>
                  <a:pt x="153" y="39"/>
                </a:lnTo>
                <a:lnTo>
                  <a:pt x="156" y="37"/>
                </a:lnTo>
                <a:lnTo>
                  <a:pt x="156" y="35"/>
                </a:lnTo>
                <a:lnTo>
                  <a:pt x="157" y="33"/>
                </a:lnTo>
                <a:lnTo>
                  <a:pt x="157" y="29"/>
                </a:lnTo>
                <a:lnTo>
                  <a:pt x="160" y="28"/>
                </a:lnTo>
                <a:lnTo>
                  <a:pt x="161" y="26"/>
                </a:lnTo>
                <a:lnTo>
                  <a:pt x="162" y="24"/>
                </a:lnTo>
                <a:lnTo>
                  <a:pt x="163" y="22"/>
                </a:lnTo>
                <a:lnTo>
                  <a:pt x="163" y="19"/>
                </a:lnTo>
                <a:lnTo>
                  <a:pt x="138" y="20"/>
                </a:lnTo>
                <a:lnTo>
                  <a:pt x="148" y="5"/>
                </a:lnTo>
                <a:lnTo>
                  <a:pt x="147" y="0"/>
                </a:lnTo>
                <a:lnTo>
                  <a:pt x="0" y="4"/>
                </a:lnTo>
                <a:lnTo>
                  <a:pt x="7" y="47"/>
                </a:lnTo>
                <a:lnTo>
                  <a:pt x="6" y="123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98" name="Freeform 36">
            <a:extLst>
              <a:ext uri="{FF2B5EF4-FFF2-40B4-BE49-F238E27FC236}">
                <a16:creationId xmlns:a16="http://schemas.microsoft.com/office/drawing/2014/main" id="{3B72D7DF-E741-3647-BBCD-74F160094106}"/>
              </a:ext>
            </a:extLst>
          </p:cNvPr>
          <p:cNvSpPr>
            <a:spLocks/>
          </p:cNvSpPr>
          <p:nvPr/>
        </p:nvSpPr>
        <p:spPr bwMode="auto">
          <a:xfrm>
            <a:off x="8415839" y="8176587"/>
            <a:ext cx="1619736" cy="528308"/>
          </a:xfrm>
          <a:custGeom>
            <a:avLst/>
            <a:gdLst>
              <a:gd name="T0" fmla="*/ 193 w 326"/>
              <a:gd name="T1" fmla="*/ 14 h 107"/>
              <a:gd name="T2" fmla="*/ 83 w 326"/>
              <a:gd name="T3" fmla="*/ 21 h 107"/>
              <a:gd name="T4" fmla="*/ 85 w 326"/>
              <a:gd name="T5" fmla="*/ 31 h 107"/>
              <a:gd name="T6" fmla="*/ 26 w 326"/>
              <a:gd name="T7" fmla="*/ 32 h 107"/>
              <a:gd name="T8" fmla="*/ 24 w 326"/>
              <a:gd name="T9" fmla="*/ 33 h 107"/>
              <a:gd name="T10" fmla="*/ 24 w 326"/>
              <a:gd name="T11" fmla="*/ 36 h 107"/>
              <a:gd name="T12" fmla="*/ 24 w 326"/>
              <a:gd name="T13" fmla="*/ 39 h 107"/>
              <a:gd name="T14" fmla="*/ 23 w 326"/>
              <a:gd name="T15" fmla="*/ 42 h 107"/>
              <a:gd name="T16" fmla="*/ 21 w 326"/>
              <a:gd name="T17" fmla="*/ 43 h 107"/>
              <a:gd name="T18" fmla="*/ 20 w 326"/>
              <a:gd name="T19" fmla="*/ 45 h 107"/>
              <a:gd name="T20" fmla="*/ 21 w 326"/>
              <a:gd name="T21" fmla="*/ 46 h 107"/>
              <a:gd name="T22" fmla="*/ 23 w 326"/>
              <a:gd name="T23" fmla="*/ 50 h 107"/>
              <a:gd name="T24" fmla="*/ 22 w 326"/>
              <a:gd name="T25" fmla="*/ 52 h 107"/>
              <a:gd name="T26" fmla="*/ 20 w 326"/>
              <a:gd name="T27" fmla="*/ 55 h 107"/>
              <a:gd name="T28" fmla="*/ 19 w 326"/>
              <a:gd name="T29" fmla="*/ 58 h 107"/>
              <a:gd name="T30" fmla="*/ 20 w 326"/>
              <a:gd name="T31" fmla="*/ 58 h 107"/>
              <a:gd name="T32" fmla="*/ 20 w 326"/>
              <a:gd name="T33" fmla="*/ 62 h 107"/>
              <a:gd name="T34" fmla="*/ 19 w 326"/>
              <a:gd name="T35" fmla="*/ 64 h 107"/>
              <a:gd name="T36" fmla="*/ 18 w 326"/>
              <a:gd name="T37" fmla="*/ 66 h 107"/>
              <a:gd name="T38" fmla="*/ 16 w 326"/>
              <a:gd name="T39" fmla="*/ 69 h 107"/>
              <a:gd name="T40" fmla="*/ 13 w 326"/>
              <a:gd name="T41" fmla="*/ 70 h 107"/>
              <a:gd name="T42" fmla="*/ 13 w 326"/>
              <a:gd name="T43" fmla="*/ 75 h 107"/>
              <a:gd name="T44" fmla="*/ 12 w 326"/>
              <a:gd name="T45" fmla="*/ 77 h 107"/>
              <a:gd name="T46" fmla="*/ 12 w 326"/>
              <a:gd name="T47" fmla="*/ 79 h 107"/>
              <a:gd name="T48" fmla="*/ 8 w 326"/>
              <a:gd name="T49" fmla="*/ 82 h 107"/>
              <a:gd name="T50" fmla="*/ 5 w 326"/>
              <a:gd name="T51" fmla="*/ 87 h 107"/>
              <a:gd name="T52" fmla="*/ 5 w 326"/>
              <a:gd name="T53" fmla="*/ 92 h 107"/>
              <a:gd name="T54" fmla="*/ 5 w 326"/>
              <a:gd name="T55" fmla="*/ 99 h 107"/>
              <a:gd name="T56" fmla="*/ 2 w 326"/>
              <a:gd name="T57" fmla="*/ 104 h 107"/>
              <a:gd name="T58" fmla="*/ 0 w 326"/>
              <a:gd name="T59" fmla="*/ 107 h 107"/>
              <a:gd name="T60" fmla="*/ 0 w 326"/>
              <a:gd name="T61" fmla="*/ 107 h 107"/>
              <a:gd name="T62" fmla="*/ 232 w 326"/>
              <a:gd name="T63" fmla="*/ 89 h 107"/>
              <a:gd name="T64" fmla="*/ 232 w 326"/>
              <a:gd name="T65" fmla="*/ 89 h 107"/>
              <a:gd name="T66" fmla="*/ 232 w 326"/>
              <a:gd name="T67" fmla="*/ 88 h 107"/>
              <a:gd name="T68" fmla="*/ 233 w 326"/>
              <a:gd name="T69" fmla="*/ 82 h 107"/>
              <a:gd name="T70" fmla="*/ 233 w 326"/>
              <a:gd name="T71" fmla="*/ 79 h 107"/>
              <a:gd name="T72" fmla="*/ 237 w 326"/>
              <a:gd name="T73" fmla="*/ 75 h 107"/>
              <a:gd name="T74" fmla="*/ 240 w 326"/>
              <a:gd name="T75" fmla="*/ 75 h 107"/>
              <a:gd name="T76" fmla="*/ 244 w 326"/>
              <a:gd name="T77" fmla="*/ 72 h 107"/>
              <a:gd name="T78" fmla="*/ 243 w 326"/>
              <a:gd name="T79" fmla="*/ 68 h 107"/>
              <a:gd name="T80" fmla="*/ 246 w 326"/>
              <a:gd name="T81" fmla="*/ 64 h 107"/>
              <a:gd name="T82" fmla="*/ 280 w 326"/>
              <a:gd name="T83" fmla="*/ 44 h 107"/>
              <a:gd name="T84" fmla="*/ 285 w 326"/>
              <a:gd name="T85" fmla="*/ 41 h 107"/>
              <a:gd name="T86" fmla="*/ 287 w 326"/>
              <a:gd name="T87" fmla="*/ 37 h 107"/>
              <a:gd name="T88" fmla="*/ 291 w 326"/>
              <a:gd name="T89" fmla="*/ 31 h 107"/>
              <a:gd name="T90" fmla="*/ 294 w 326"/>
              <a:gd name="T91" fmla="*/ 31 h 107"/>
              <a:gd name="T92" fmla="*/ 297 w 326"/>
              <a:gd name="T93" fmla="*/ 35 h 107"/>
              <a:gd name="T94" fmla="*/ 301 w 326"/>
              <a:gd name="T95" fmla="*/ 31 h 107"/>
              <a:gd name="T96" fmla="*/ 306 w 326"/>
              <a:gd name="T97" fmla="*/ 25 h 107"/>
              <a:gd name="T98" fmla="*/ 317 w 326"/>
              <a:gd name="T99" fmla="*/ 23 h 107"/>
              <a:gd name="T100" fmla="*/ 318 w 326"/>
              <a:gd name="T101" fmla="*/ 19 h 107"/>
              <a:gd name="T102" fmla="*/ 321 w 326"/>
              <a:gd name="T103" fmla="*/ 14 h 107"/>
              <a:gd name="T104" fmla="*/ 325 w 326"/>
              <a:gd name="T105" fmla="*/ 12 h 107"/>
              <a:gd name="T106" fmla="*/ 326 w 326"/>
              <a:gd name="T107" fmla="*/ 12 h 107"/>
              <a:gd name="T108" fmla="*/ 326 w 326"/>
              <a:gd name="T109" fmla="*/ 0 h 107"/>
              <a:gd name="T110" fmla="*/ 193 w 326"/>
              <a:gd name="T111" fmla="*/ 1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6" h="107">
                <a:moveTo>
                  <a:pt x="193" y="14"/>
                </a:moveTo>
                <a:cubicBezTo>
                  <a:pt x="83" y="21"/>
                  <a:pt x="83" y="21"/>
                  <a:pt x="83" y="21"/>
                </a:cubicBezTo>
                <a:cubicBezTo>
                  <a:pt x="85" y="31"/>
                  <a:pt x="85" y="31"/>
                  <a:pt x="85" y="31"/>
                </a:cubicBezTo>
                <a:cubicBezTo>
                  <a:pt x="26" y="32"/>
                  <a:pt x="26" y="32"/>
                  <a:pt x="26" y="32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9"/>
                  <a:pt x="24" y="39"/>
                  <a:pt x="24" y="39"/>
                </a:cubicBezTo>
                <a:cubicBezTo>
                  <a:pt x="23" y="42"/>
                  <a:pt x="23" y="42"/>
                  <a:pt x="23" y="42"/>
                </a:cubicBezTo>
                <a:cubicBezTo>
                  <a:pt x="21" y="43"/>
                  <a:pt x="21" y="43"/>
                  <a:pt x="21" y="43"/>
                </a:cubicBezTo>
                <a:cubicBezTo>
                  <a:pt x="20" y="45"/>
                  <a:pt x="20" y="45"/>
                  <a:pt x="20" y="45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6"/>
                  <a:pt x="23" y="49"/>
                  <a:pt x="23" y="50"/>
                </a:cubicBezTo>
                <a:cubicBezTo>
                  <a:pt x="24" y="51"/>
                  <a:pt x="22" y="52"/>
                  <a:pt x="22" y="52"/>
                </a:cubicBezTo>
                <a:cubicBezTo>
                  <a:pt x="20" y="55"/>
                  <a:pt x="20" y="55"/>
                  <a:pt x="20" y="55"/>
                </a:cubicBezTo>
                <a:cubicBezTo>
                  <a:pt x="19" y="58"/>
                  <a:pt x="19" y="58"/>
                  <a:pt x="19" y="5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62"/>
                  <a:pt x="20" y="62"/>
                  <a:pt x="20" y="62"/>
                </a:cubicBezTo>
                <a:cubicBezTo>
                  <a:pt x="19" y="64"/>
                  <a:pt x="19" y="64"/>
                  <a:pt x="19" y="64"/>
                </a:cubicBezTo>
                <a:cubicBezTo>
                  <a:pt x="18" y="66"/>
                  <a:pt x="18" y="66"/>
                  <a:pt x="18" y="66"/>
                </a:cubicBezTo>
                <a:cubicBezTo>
                  <a:pt x="16" y="69"/>
                  <a:pt x="16" y="69"/>
                  <a:pt x="16" y="69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5"/>
                  <a:pt x="13" y="75"/>
                  <a:pt x="13" y="75"/>
                </a:cubicBezTo>
                <a:cubicBezTo>
                  <a:pt x="12" y="77"/>
                  <a:pt x="12" y="77"/>
                  <a:pt x="12" y="77"/>
                </a:cubicBezTo>
                <a:cubicBezTo>
                  <a:pt x="12" y="79"/>
                  <a:pt x="12" y="79"/>
                  <a:pt x="12" y="79"/>
                </a:cubicBezTo>
                <a:cubicBezTo>
                  <a:pt x="8" y="82"/>
                  <a:pt x="8" y="82"/>
                  <a:pt x="8" y="82"/>
                </a:cubicBezTo>
                <a:cubicBezTo>
                  <a:pt x="5" y="87"/>
                  <a:pt x="5" y="87"/>
                  <a:pt x="5" y="87"/>
                </a:cubicBezTo>
                <a:cubicBezTo>
                  <a:pt x="5" y="92"/>
                  <a:pt x="5" y="92"/>
                  <a:pt x="5" y="92"/>
                </a:cubicBezTo>
                <a:cubicBezTo>
                  <a:pt x="5" y="99"/>
                  <a:pt x="5" y="99"/>
                  <a:pt x="5" y="99"/>
                </a:cubicBezTo>
                <a:cubicBezTo>
                  <a:pt x="2" y="104"/>
                  <a:pt x="2" y="104"/>
                  <a:pt x="2" y="10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7"/>
                  <a:pt x="0" y="107"/>
                  <a:pt x="0" y="107"/>
                </a:cubicBezTo>
                <a:cubicBezTo>
                  <a:pt x="232" y="89"/>
                  <a:pt x="232" y="89"/>
                  <a:pt x="232" y="89"/>
                </a:cubicBezTo>
                <a:cubicBezTo>
                  <a:pt x="232" y="89"/>
                  <a:pt x="232" y="89"/>
                  <a:pt x="232" y="89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3" y="79"/>
                  <a:pt x="233" y="79"/>
                  <a:pt x="233" y="79"/>
                </a:cubicBezTo>
                <a:cubicBezTo>
                  <a:pt x="237" y="75"/>
                  <a:pt x="237" y="75"/>
                  <a:pt x="237" y="75"/>
                </a:cubicBezTo>
                <a:cubicBezTo>
                  <a:pt x="240" y="75"/>
                  <a:pt x="240" y="75"/>
                  <a:pt x="240" y="75"/>
                </a:cubicBezTo>
                <a:cubicBezTo>
                  <a:pt x="244" y="72"/>
                  <a:pt x="244" y="72"/>
                  <a:pt x="244" y="72"/>
                </a:cubicBezTo>
                <a:cubicBezTo>
                  <a:pt x="243" y="68"/>
                  <a:pt x="243" y="68"/>
                  <a:pt x="243" y="68"/>
                </a:cubicBezTo>
                <a:cubicBezTo>
                  <a:pt x="246" y="64"/>
                  <a:pt x="246" y="64"/>
                  <a:pt x="246" y="64"/>
                </a:cubicBezTo>
                <a:cubicBezTo>
                  <a:pt x="280" y="44"/>
                  <a:pt x="280" y="44"/>
                  <a:pt x="280" y="44"/>
                </a:cubicBezTo>
                <a:cubicBezTo>
                  <a:pt x="285" y="41"/>
                  <a:pt x="285" y="41"/>
                  <a:pt x="285" y="41"/>
                </a:cubicBezTo>
                <a:cubicBezTo>
                  <a:pt x="287" y="37"/>
                  <a:pt x="287" y="37"/>
                  <a:pt x="287" y="37"/>
                </a:cubicBezTo>
                <a:cubicBezTo>
                  <a:pt x="291" y="31"/>
                  <a:pt x="291" y="31"/>
                  <a:pt x="291" y="31"/>
                </a:cubicBezTo>
                <a:cubicBezTo>
                  <a:pt x="294" y="31"/>
                  <a:pt x="294" y="31"/>
                  <a:pt x="294" y="31"/>
                </a:cubicBezTo>
                <a:cubicBezTo>
                  <a:pt x="297" y="35"/>
                  <a:pt x="297" y="35"/>
                  <a:pt x="297" y="35"/>
                </a:cubicBezTo>
                <a:cubicBezTo>
                  <a:pt x="301" y="31"/>
                  <a:pt x="301" y="31"/>
                  <a:pt x="301" y="31"/>
                </a:cubicBezTo>
                <a:cubicBezTo>
                  <a:pt x="306" y="25"/>
                  <a:pt x="306" y="25"/>
                  <a:pt x="306" y="25"/>
                </a:cubicBezTo>
                <a:cubicBezTo>
                  <a:pt x="317" y="23"/>
                  <a:pt x="317" y="23"/>
                  <a:pt x="317" y="23"/>
                </a:cubicBezTo>
                <a:cubicBezTo>
                  <a:pt x="318" y="19"/>
                  <a:pt x="318" y="19"/>
                  <a:pt x="318" y="19"/>
                </a:cubicBezTo>
                <a:cubicBezTo>
                  <a:pt x="321" y="14"/>
                  <a:pt x="321" y="14"/>
                  <a:pt x="321" y="14"/>
                </a:cubicBezTo>
                <a:cubicBezTo>
                  <a:pt x="325" y="12"/>
                  <a:pt x="325" y="12"/>
                  <a:pt x="325" y="12"/>
                </a:cubicBezTo>
                <a:cubicBezTo>
                  <a:pt x="326" y="12"/>
                  <a:pt x="326" y="12"/>
                  <a:pt x="326" y="12"/>
                </a:cubicBezTo>
                <a:cubicBezTo>
                  <a:pt x="326" y="0"/>
                  <a:pt x="326" y="0"/>
                  <a:pt x="326" y="0"/>
                </a:cubicBezTo>
                <a:lnTo>
                  <a:pt x="193" y="14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99" name="Freeform 37">
            <a:extLst>
              <a:ext uri="{FF2B5EF4-FFF2-40B4-BE49-F238E27FC236}">
                <a16:creationId xmlns:a16="http://schemas.microsoft.com/office/drawing/2014/main" id="{BE29A859-DD5B-C749-9166-7AF633B09244}"/>
              </a:ext>
            </a:extLst>
          </p:cNvPr>
          <p:cNvSpPr>
            <a:spLocks/>
          </p:cNvSpPr>
          <p:nvPr/>
        </p:nvSpPr>
        <p:spPr bwMode="auto">
          <a:xfrm>
            <a:off x="9566088" y="8000481"/>
            <a:ext cx="1619736" cy="716155"/>
          </a:xfrm>
          <a:custGeom>
            <a:avLst/>
            <a:gdLst>
              <a:gd name="T0" fmla="*/ 320 w 326"/>
              <a:gd name="T1" fmla="*/ 28 h 144"/>
              <a:gd name="T2" fmla="*/ 315 w 326"/>
              <a:gd name="T3" fmla="*/ 38 h 144"/>
              <a:gd name="T4" fmla="*/ 311 w 326"/>
              <a:gd name="T5" fmla="*/ 32 h 144"/>
              <a:gd name="T6" fmla="*/ 300 w 326"/>
              <a:gd name="T7" fmla="*/ 30 h 144"/>
              <a:gd name="T8" fmla="*/ 289 w 326"/>
              <a:gd name="T9" fmla="*/ 35 h 144"/>
              <a:gd name="T10" fmla="*/ 285 w 326"/>
              <a:gd name="T11" fmla="*/ 32 h 144"/>
              <a:gd name="T12" fmla="*/ 282 w 326"/>
              <a:gd name="T13" fmla="*/ 25 h 144"/>
              <a:gd name="T14" fmla="*/ 281 w 326"/>
              <a:gd name="T15" fmla="*/ 18 h 144"/>
              <a:gd name="T16" fmla="*/ 284 w 326"/>
              <a:gd name="T17" fmla="*/ 20 h 144"/>
              <a:gd name="T18" fmla="*/ 290 w 326"/>
              <a:gd name="T19" fmla="*/ 29 h 144"/>
              <a:gd name="T20" fmla="*/ 295 w 326"/>
              <a:gd name="T21" fmla="*/ 26 h 144"/>
              <a:gd name="T22" fmla="*/ 305 w 326"/>
              <a:gd name="T23" fmla="*/ 22 h 144"/>
              <a:gd name="T24" fmla="*/ 306 w 326"/>
              <a:gd name="T25" fmla="*/ 16 h 144"/>
              <a:gd name="T26" fmla="*/ 303 w 326"/>
              <a:gd name="T27" fmla="*/ 12 h 144"/>
              <a:gd name="T28" fmla="*/ 312 w 326"/>
              <a:gd name="T29" fmla="*/ 14 h 144"/>
              <a:gd name="T30" fmla="*/ 308 w 326"/>
              <a:gd name="T31" fmla="*/ 4 h 144"/>
              <a:gd name="T32" fmla="*/ 155 w 326"/>
              <a:gd name="T33" fmla="*/ 28 h 144"/>
              <a:gd name="T34" fmla="*/ 93 w 326"/>
              <a:gd name="T35" fmla="*/ 47 h 144"/>
              <a:gd name="T36" fmla="*/ 85 w 326"/>
              <a:gd name="T37" fmla="*/ 58 h 144"/>
              <a:gd name="T38" fmla="*/ 65 w 326"/>
              <a:gd name="T39" fmla="*/ 70 h 144"/>
              <a:gd name="T40" fmla="*/ 55 w 326"/>
              <a:gd name="T41" fmla="*/ 72 h 144"/>
              <a:gd name="T42" fmla="*/ 14 w 326"/>
              <a:gd name="T43" fmla="*/ 99 h 144"/>
              <a:gd name="T44" fmla="*/ 8 w 326"/>
              <a:gd name="T45" fmla="*/ 110 h 144"/>
              <a:gd name="T46" fmla="*/ 1 w 326"/>
              <a:gd name="T47" fmla="*/ 117 h 144"/>
              <a:gd name="T48" fmla="*/ 0 w 326"/>
              <a:gd name="T49" fmla="*/ 124 h 144"/>
              <a:gd name="T50" fmla="*/ 83 w 326"/>
              <a:gd name="T51" fmla="*/ 104 h 144"/>
              <a:gd name="T52" fmla="*/ 108 w 326"/>
              <a:gd name="T53" fmla="*/ 105 h 144"/>
              <a:gd name="T54" fmla="*/ 123 w 326"/>
              <a:gd name="T55" fmla="*/ 100 h 144"/>
              <a:gd name="T56" fmla="*/ 142 w 326"/>
              <a:gd name="T57" fmla="*/ 114 h 144"/>
              <a:gd name="T58" fmla="*/ 243 w 326"/>
              <a:gd name="T59" fmla="*/ 140 h 144"/>
              <a:gd name="T60" fmla="*/ 256 w 326"/>
              <a:gd name="T61" fmla="*/ 136 h 144"/>
              <a:gd name="T62" fmla="*/ 263 w 326"/>
              <a:gd name="T63" fmla="*/ 117 h 144"/>
              <a:gd name="T64" fmla="*/ 271 w 326"/>
              <a:gd name="T65" fmla="*/ 106 h 144"/>
              <a:gd name="T66" fmla="*/ 270 w 326"/>
              <a:gd name="T67" fmla="*/ 100 h 144"/>
              <a:gd name="T68" fmla="*/ 272 w 326"/>
              <a:gd name="T69" fmla="*/ 97 h 144"/>
              <a:gd name="T70" fmla="*/ 278 w 326"/>
              <a:gd name="T71" fmla="*/ 100 h 144"/>
              <a:gd name="T72" fmla="*/ 281 w 326"/>
              <a:gd name="T73" fmla="*/ 95 h 144"/>
              <a:gd name="T74" fmla="*/ 285 w 326"/>
              <a:gd name="T75" fmla="*/ 95 h 144"/>
              <a:gd name="T76" fmla="*/ 296 w 326"/>
              <a:gd name="T77" fmla="*/ 91 h 144"/>
              <a:gd name="T78" fmla="*/ 301 w 326"/>
              <a:gd name="T79" fmla="*/ 87 h 144"/>
              <a:gd name="T80" fmla="*/ 308 w 326"/>
              <a:gd name="T81" fmla="*/ 81 h 144"/>
              <a:gd name="T82" fmla="*/ 308 w 326"/>
              <a:gd name="T83" fmla="*/ 75 h 144"/>
              <a:gd name="T84" fmla="*/ 301 w 326"/>
              <a:gd name="T85" fmla="*/ 78 h 144"/>
              <a:gd name="T86" fmla="*/ 291 w 326"/>
              <a:gd name="T87" fmla="*/ 83 h 144"/>
              <a:gd name="T88" fmla="*/ 283 w 326"/>
              <a:gd name="T89" fmla="*/ 77 h 144"/>
              <a:gd name="T90" fmla="*/ 288 w 326"/>
              <a:gd name="T91" fmla="*/ 77 h 144"/>
              <a:gd name="T92" fmla="*/ 296 w 326"/>
              <a:gd name="T93" fmla="*/ 73 h 144"/>
              <a:gd name="T94" fmla="*/ 297 w 326"/>
              <a:gd name="T95" fmla="*/ 68 h 144"/>
              <a:gd name="T96" fmla="*/ 296 w 326"/>
              <a:gd name="T97" fmla="*/ 64 h 144"/>
              <a:gd name="T98" fmla="*/ 280 w 326"/>
              <a:gd name="T99" fmla="*/ 58 h 144"/>
              <a:gd name="T100" fmla="*/ 290 w 326"/>
              <a:gd name="T101" fmla="*/ 57 h 144"/>
              <a:gd name="T102" fmla="*/ 294 w 326"/>
              <a:gd name="T103" fmla="*/ 55 h 144"/>
              <a:gd name="T104" fmla="*/ 294 w 326"/>
              <a:gd name="T105" fmla="*/ 51 h 144"/>
              <a:gd name="T106" fmla="*/ 300 w 326"/>
              <a:gd name="T107" fmla="*/ 58 h 144"/>
              <a:gd name="T108" fmla="*/ 306 w 326"/>
              <a:gd name="T109" fmla="*/ 58 h 144"/>
              <a:gd name="T110" fmla="*/ 317 w 326"/>
              <a:gd name="T111" fmla="*/ 57 h 144"/>
              <a:gd name="T112" fmla="*/ 319 w 326"/>
              <a:gd name="T113" fmla="*/ 48 h 144"/>
              <a:gd name="T114" fmla="*/ 322 w 326"/>
              <a:gd name="T115" fmla="*/ 42 h 144"/>
              <a:gd name="T116" fmla="*/ 325 w 326"/>
              <a:gd name="T117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6" h="144">
                <a:moveTo>
                  <a:pt x="324" y="34"/>
                </a:moveTo>
                <a:cubicBezTo>
                  <a:pt x="322" y="31"/>
                  <a:pt x="322" y="31"/>
                  <a:pt x="322" y="31"/>
                </a:cubicBezTo>
                <a:cubicBezTo>
                  <a:pt x="320" y="28"/>
                  <a:pt x="320" y="28"/>
                  <a:pt x="320" y="28"/>
                </a:cubicBezTo>
                <a:cubicBezTo>
                  <a:pt x="317" y="28"/>
                  <a:pt x="317" y="28"/>
                  <a:pt x="317" y="28"/>
                </a:cubicBezTo>
                <a:cubicBezTo>
                  <a:pt x="316" y="29"/>
                  <a:pt x="316" y="29"/>
                  <a:pt x="316" y="29"/>
                </a:cubicBezTo>
                <a:cubicBezTo>
                  <a:pt x="315" y="38"/>
                  <a:pt x="315" y="38"/>
                  <a:pt x="315" y="38"/>
                </a:cubicBezTo>
                <a:cubicBezTo>
                  <a:pt x="315" y="40"/>
                  <a:pt x="315" y="40"/>
                  <a:pt x="315" y="40"/>
                </a:cubicBezTo>
                <a:cubicBezTo>
                  <a:pt x="312" y="38"/>
                  <a:pt x="312" y="38"/>
                  <a:pt x="312" y="38"/>
                </a:cubicBezTo>
                <a:cubicBezTo>
                  <a:pt x="311" y="32"/>
                  <a:pt x="311" y="32"/>
                  <a:pt x="311" y="32"/>
                </a:cubicBezTo>
                <a:cubicBezTo>
                  <a:pt x="309" y="28"/>
                  <a:pt x="309" y="28"/>
                  <a:pt x="309" y="28"/>
                </a:cubicBezTo>
                <a:cubicBezTo>
                  <a:pt x="306" y="27"/>
                  <a:pt x="306" y="27"/>
                  <a:pt x="306" y="27"/>
                </a:cubicBezTo>
                <a:cubicBezTo>
                  <a:pt x="300" y="30"/>
                  <a:pt x="300" y="30"/>
                  <a:pt x="300" y="30"/>
                </a:cubicBezTo>
                <a:cubicBezTo>
                  <a:pt x="298" y="30"/>
                  <a:pt x="298" y="30"/>
                  <a:pt x="298" y="30"/>
                </a:cubicBezTo>
                <a:cubicBezTo>
                  <a:pt x="292" y="32"/>
                  <a:pt x="292" y="32"/>
                  <a:pt x="292" y="32"/>
                </a:cubicBezTo>
                <a:cubicBezTo>
                  <a:pt x="289" y="35"/>
                  <a:pt x="289" y="35"/>
                  <a:pt x="289" y="35"/>
                </a:cubicBezTo>
                <a:cubicBezTo>
                  <a:pt x="286" y="39"/>
                  <a:pt x="286" y="39"/>
                  <a:pt x="286" y="39"/>
                </a:cubicBezTo>
                <a:cubicBezTo>
                  <a:pt x="285" y="37"/>
                  <a:pt x="285" y="37"/>
                  <a:pt x="285" y="37"/>
                </a:cubicBezTo>
                <a:cubicBezTo>
                  <a:pt x="285" y="32"/>
                  <a:pt x="285" y="32"/>
                  <a:pt x="285" y="32"/>
                </a:cubicBezTo>
                <a:cubicBezTo>
                  <a:pt x="285" y="30"/>
                  <a:pt x="285" y="30"/>
                  <a:pt x="285" y="30"/>
                </a:cubicBezTo>
                <a:cubicBezTo>
                  <a:pt x="283" y="27"/>
                  <a:pt x="283" y="27"/>
                  <a:pt x="283" y="27"/>
                </a:cubicBezTo>
                <a:cubicBezTo>
                  <a:pt x="282" y="25"/>
                  <a:pt x="282" y="25"/>
                  <a:pt x="282" y="25"/>
                </a:cubicBezTo>
                <a:cubicBezTo>
                  <a:pt x="281" y="23"/>
                  <a:pt x="281" y="23"/>
                  <a:pt x="281" y="23"/>
                </a:cubicBezTo>
                <a:cubicBezTo>
                  <a:pt x="281" y="20"/>
                  <a:pt x="281" y="20"/>
                  <a:pt x="281" y="20"/>
                </a:cubicBezTo>
                <a:cubicBezTo>
                  <a:pt x="281" y="18"/>
                  <a:pt x="281" y="18"/>
                  <a:pt x="281" y="18"/>
                </a:cubicBezTo>
                <a:cubicBezTo>
                  <a:pt x="283" y="16"/>
                  <a:pt x="283" y="16"/>
                  <a:pt x="283" y="16"/>
                </a:cubicBezTo>
                <a:cubicBezTo>
                  <a:pt x="283" y="16"/>
                  <a:pt x="283" y="16"/>
                  <a:pt x="283" y="16"/>
                </a:cubicBezTo>
                <a:cubicBezTo>
                  <a:pt x="284" y="20"/>
                  <a:pt x="284" y="20"/>
                  <a:pt x="284" y="20"/>
                </a:cubicBezTo>
                <a:cubicBezTo>
                  <a:pt x="285" y="26"/>
                  <a:pt x="285" y="26"/>
                  <a:pt x="285" y="26"/>
                </a:cubicBezTo>
                <a:cubicBezTo>
                  <a:pt x="287" y="31"/>
                  <a:pt x="287" y="31"/>
                  <a:pt x="287" y="31"/>
                </a:cubicBezTo>
                <a:cubicBezTo>
                  <a:pt x="290" y="29"/>
                  <a:pt x="290" y="29"/>
                  <a:pt x="290" y="29"/>
                </a:cubicBezTo>
                <a:cubicBezTo>
                  <a:pt x="291" y="28"/>
                  <a:pt x="291" y="28"/>
                  <a:pt x="291" y="28"/>
                </a:cubicBezTo>
                <a:cubicBezTo>
                  <a:pt x="294" y="26"/>
                  <a:pt x="294" y="26"/>
                  <a:pt x="294" y="26"/>
                </a:cubicBezTo>
                <a:cubicBezTo>
                  <a:pt x="295" y="26"/>
                  <a:pt x="295" y="26"/>
                  <a:pt x="295" y="26"/>
                </a:cubicBezTo>
                <a:cubicBezTo>
                  <a:pt x="299" y="24"/>
                  <a:pt x="299" y="24"/>
                  <a:pt x="299" y="24"/>
                </a:cubicBezTo>
                <a:cubicBezTo>
                  <a:pt x="300" y="22"/>
                  <a:pt x="300" y="22"/>
                  <a:pt x="300" y="22"/>
                </a:cubicBezTo>
                <a:cubicBezTo>
                  <a:pt x="305" y="22"/>
                  <a:pt x="305" y="22"/>
                  <a:pt x="305" y="22"/>
                </a:cubicBezTo>
                <a:cubicBezTo>
                  <a:pt x="306" y="19"/>
                  <a:pt x="306" y="19"/>
                  <a:pt x="306" y="19"/>
                </a:cubicBezTo>
                <a:cubicBezTo>
                  <a:pt x="307" y="18"/>
                  <a:pt x="307" y="18"/>
                  <a:pt x="307" y="18"/>
                </a:cubicBezTo>
                <a:cubicBezTo>
                  <a:pt x="307" y="18"/>
                  <a:pt x="306" y="17"/>
                  <a:pt x="306" y="16"/>
                </a:cubicBezTo>
                <a:cubicBezTo>
                  <a:pt x="305" y="16"/>
                  <a:pt x="305" y="16"/>
                  <a:pt x="305" y="16"/>
                </a:cubicBezTo>
                <a:cubicBezTo>
                  <a:pt x="303" y="13"/>
                  <a:pt x="303" y="13"/>
                  <a:pt x="303" y="13"/>
                </a:cubicBezTo>
                <a:cubicBezTo>
                  <a:pt x="303" y="12"/>
                  <a:pt x="303" y="12"/>
                  <a:pt x="303" y="12"/>
                </a:cubicBezTo>
                <a:cubicBezTo>
                  <a:pt x="304" y="12"/>
                  <a:pt x="304" y="12"/>
                  <a:pt x="304" y="12"/>
                </a:cubicBezTo>
                <a:cubicBezTo>
                  <a:pt x="309" y="14"/>
                  <a:pt x="309" y="14"/>
                  <a:pt x="309" y="14"/>
                </a:cubicBezTo>
                <a:cubicBezTo>
                  <a:pt x="312" y="14"/>
                  <a:pt x="312" y="14"/>
                  <a:pt x="312" y="14"/>
                </a:cubicBezTo>
                <a:cubicBezTo>
                  <a:pt x="312" y="11"/>
                  <a:pt x="312" y="11"/>
                  <a:pt x="312" y="11"/>
                </a:cubicBezTo>
                <a:cubicBezTo>
                  <a:pt x="309" y="7"/>
                  <a:pt x="309" y="7"/>
                  <a:pt x="309" y="7"/>
                </a:cubicBezTo>
                <a:cubicBezTo>
                  <a:pt x="308" y="4"/>
                  <a:pt x="308" y="4"/>
                  <a:pt x="308" y="4"/>
                </a:cubicBezTo>
                <a:cubicBezTo>
                  <a:pt x="305" y="0"/>
                  <a:pt x="305" y="0"/>
                  <a:pt x="305" y="0"/>
                </a:cubicBezTo>
                <a:cubicBezTo>
                  <a:pt x="218" y="18"/>
                  <a:pt x="218" y="18"/>
                  <a:pt x="218" y="18"/>
                </a:cubicBezTo>
                <a:cubicBezTo>
                  <a:pt x="155" y="28"/>
                  <a:pt x="155" y="28"/>
                  <a:pt x="155" y="28"/>
                </a:cubicBezTo>
                <a:cubicBezTo>
                  <a:pt x="94" y="35"/>
                  <a:pt x="94" y="35"/>
                  <a:pt x="94" y="35"/>
                </a:cubicBezTo>
                <a:cubicBezTo>
                  <a:pt x="94" y="47"/>
                  <a:pt x="94" y="47"/>
                  <a:pt x="94" y="47"/>
                </a:cubicBezTo>
                <a:cubicBezTo>
                  <a:pt x="93" y="47"/>
                  <a:pt x="93" y="47"/>
                  <a:pt x="93" y="47"/>
                </a:cubicBezTo>
                <a:cubicBezTo>
                  <a:pt x="89" y="49"/>
                  <a:pt x="89" y="49"/>
                  <a:pt x="89" y="49"/>
                </a:cubicBezTo>
                <a:cubicBezTo>
                  <a:pt x="86" y="54"/>
                  <a:pt x="86" y="54"/>
                  <a:pt x="86" y="54"/>
                </a:cubicBezTo>
                <a:cubicBezTo>
                  <a:pt x="85" y="58"/>
                  <a:pt x="85" y="58"/>
                  <a:pt x="85" y="58"/>
                </a:cubicBezTo>
                <a:cubicBezTo>
                  <a:pt x="74" y="60"/>
                  <a:pt x="74" y="60"/>
                  <a:pt x="74" y="60"/>
                </a:cubicBezTo>
                <a:cubicBezTo>
                  <a:pt x="69" y="66"/>
                  <a:pt x="69" y="66"/>
                  <a:pt x="69" y="66"/>
                </a:cubicBezTo>
                <a:cubicBezTo>
                  <a:pt x="65" y="70"/>
                  <a:pt x="65" y="70"/>
                  <a:pt x="65" y="70"/>
                </a:cubicBezTo>
                <a:cubicBezTo>
                  <a:pt x="62" y="66"/>
                  <a:pt x="62" y="66"/>
                  <a:pt x="62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6"/>
                  <a:pt x="53" y="76"/>
                  <a:pt x="53" y="76"/>
                </a:cubicBezTo>
                <a:cubicBezTo>
                  <a:pt x="48" y="79"/>
                  <a:pt x="48" y="79"/>
                  <a:pt x="48" y="79"/>
                </a:cubicBezTo>
                <a:cubicBezTo>
                  <a:pt x="14" y="99"/>
                  <a:pt x="14" y="99"/>
                  <a:pt x="14" y="99"/>
                </a:cubicBezTo>
                <a:cubicBezTo>
                  <a:pt x="11" y="103"/>
                  <a:pt x="11" y="103"/>
                  <a:pt x="11" y="103"/>
                </a:cubicBezTo>
                <a:cubicBezTo>
                  <a:pt x="12" y="107"/>
                  <a:pt x="12" y="107"/>
                  <a:pt x="12" y="107"/>
                </a:cubicBezTo>
                <a:cubicBezTo>
                  <a:pt x="8" y="110"/>
                  <a:pt x="8" y="110"/>
                  <a:pt x="8" y="110"/>
                </a:cubicBezTo>
                <a:cubicBezTo>
                  <a:pt x="5" y="110"/>
                  <a:pt x="5" y="110"/>
                  <a:pt x="5" y="110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7"/>
                  <a:pt x="1" y="117"/>
                  <a:pt x="1" y="117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90" y="104"/>
                  <a:pt x="90" y="104"/>
                  <a:pt x="90" y="104"/>
                </a:cubicBezTo>
                <a:cubicBezTo>
                  <a:pt x="102" y="106"/>
                  <a:pt x="102" y="106"/>
                  <a:pt x="102" y="106"/>
                </a:cubicBezTo>
                <a:cubicBezTo>
                  <a:pt x="108" y="105"/>
                  <a:pt x="108" y="105"/>
                  <a:pt x="108" y="105"/>
                </a:cubicBezTo>
                <a:cubicBezTo>
                  <a:pt x="111" y="104"/>
                  <a:pt x="111" y="104"/>
                  <a:pt x="111" y="104"/>
                </a:cubicBezTo>
                <a:cubicBezTo>
                  <a:pt x="116" y="101"/>
                  <a:pt x="116" y="101"/>
                  <a:pt x="116" y="101"/>
                </a:cubicBezTo>
                <a:cubicBezTo>
                  <a:pt x="123" y="100"/>
                  <a:pt x="123" y="100"/>
                  <a:pt x="123" y="100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8" y="104"/>
                  <a:pt x="138" y="104"/>
                  <a:pt x="138" y="104"/>
                </a:cubicBezTo>
                <a:cubicBezTo>
                  <a:pt x="142" y="114"/>
                  <a:pt x="142" y="114"/>
                  <a:pt x="142" y="114"/>
                </a:cubicBezTo>
                <a:cubicBezTo>
                  <a:pt x="182" y="106"/>
                  <a:pt x="182" y="106"/>
                  <a:pt x="182" y="106"/>
                </a:cubicBezTo>
                <a:cubicBezTo>
                  <a:pt x="234" y="144"/>
                  <a:pt x="234" y="144"/>
                  <a:pt x="234" y="144"/>
                </a:cubicBezTo>
                <a:cubicBezTo>
                  <a:pt x="243" y="140"/>
                  <a:pt x="243" y="140"/>
                  <a:pt x="243" y="140"/>
                </a:cubicBezTo>
                <a:cubicBezTo>
                  <a:pt x="245" y="140"/>
                  <a:pt x="245" y="140"/>
                  <a:pt x="245" y="140"/>
                </a:cubicBezTo>
                <a:cubicBezTo>
                  <a:pt x="254" y="139"/>
                  <a:pt x="254" y="139"/>
                  <a:pt x="254" y="139"/>
                </a:cubicBezTo>
                <a:cubicBezTo>
                  <a:pt x="256" y="136"/>
                  <a:pt x="256" y="136"/>
                  <a:pt x="256" y="136"/>
                </a:cubicBezTo>
                <a:cubicBezTo>
                  <a:pt x="259" y="133"/>
                  <a:pt x="259" y="133"/>
                  <a:pt x="259" y="133"/>
                </a:cubicBezTo>
                <a:cubicBezTo>
                  <a:pt x="260" y="124"/>
                  <a:pt x="260" y="124"/>
                  <a:pt x="260" y="124"/>
                </a:cubicBezTo>
                <a:cubicBezTo>
                  <a:pt x="263" y="117"/>
                  <a:pt x="263" y="117"/>
                  <a:pt x="263" y="117"/>
                </a:cubicBezTo>
                <a:cubicBezTo>
                  <a:pt x="267" y="111"/>
                  <a:pt x="267" y="111"/>
                  <a:pt x="267" y="111"/>
                </a:cubicBezTo>
                <a:cubicBezTo>
                  <a:pt x="271" y="108"/>
                  <a:pt x="271" y="108"/>
                  <a:pt x="271" y="108"/>
                </a:cubicBezTo>
                <a:cubicBezTo>
                  <a:pt x="271" y="106"/>
                  <a:pt x="271" y="106"/>
                  <a:pt x="271" y="106"/>
                </a:cubicBezTo>
                <a:cubicBezTo>
                  <a:pt x="270" y="103"/>
                  <a:pt x="270" y="103"/>
                  <a:pt x="270" y="103"/>
                </a:cubicBezTo>
                <a:cubicBezTo>
                  <a:pt x="269" y="101"/>
                  <a:pt x="269" y="101"/>
                  <a:pt x="269" y="101"/>
                </a:cubicBezTo>
                <a:cubicBezTo>
                  <a:pt x="270" y="100"/>
                  <a:pt x="270" y="100"/>
                  <a:pt x="270" y="100"/>
                </a:cubicBezTo>
                <a:cubicBezTo>
                  <a:pt x="270" y="98"/>
                  <a:pt x="270" y="98"/>
                  <a:pt x="270" y="98"/>
                </a:cubicBezTo>
                <a:cubicBezTo>
                  <a:pt x="271" y="97"/>
                  <a:pt x="271" y="97"/>
                  <a:pt x="271" y="97"/>
                </a:cubicBezTo>
                <a:cubicBezTo>
                  <a:pt x="272" y="97"/>
                  <a:pt x="272" y="97"/>
                  <a:pt x="272" y="97"/>
                </a:cubicBezTo>
                <a:cubicBezTo>
                  <a:pt x="273" y="98"/>
                  <a:pt x="273" y="98"/>
                  <a:pt x="273" y="98"/>
                </a:cubicBezTo>
                <a:cubicBezTo>
                  <a:pt x="274" y="102"/>
                  <a:pt x="274" y="102"/>
                  <a:pt x="274" y="102"/>
                </a:cubicBezTo>
                <a:cubicBezTo>
                  <a:pt x="278" y="100"/>
                  <a:pt x="278" y="100"/>
                  <a:pt x="278" y="100"/>
                </a:cubicBezTo>
                <a:cubicBezTo>
                  <a:pt x="281" y="99"/>
                  <a:pt x="281" y="99"/>
                  <a:pt x="281" y="99"/>
                </a:cubicBezTo>
                <a:cubicBezTo>
                  <a:pt x="281" y="97"/>
                  <a:pt x="281" y="97"/>
                  <a:pt x="281" y="97"/>
                </a:cubicBezTo>
                <a:cubicBezTo>
                  <a:pt x="281" y="95"/>
                  <a:pt x="281" y="95"/>
                  <a:pt x="281" y="95"/>
                </a:cubicBezTo>
                <a:cubicBezTo>
                  <a:pt x="283" y="94"/>
                  <a:pt x="283" y="94"/>
                  <a:pt x="283" y="94"/>
                </a:cubicBezTo>
                <a:cubicBezTo>
                  <a:pt x="283" y="93"/>
                  <a:pt x="283" y="93"/>
                  <a:pt x="283" y="93"/>
                </a:cubicBezTo>
                <a:cubicBezTo>
                  <a:pt x="285" y="95"/>
                  <a:pt x="285" y="95"/>
                  <a:pt x="285" y="95"/>
                </a:cubicBezTo>
                <a:cubicBezTo>
                  <a:pt x="290" y="93"/>
                  <a:pt x="290" y="93"/>
                  <a:pt x="290" y="93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296" y="91"/>
                  <a:pt x="296" y="91"/>
                  <a:pt x="296" y="91"/>
                </a:cubicBezTo>
                <a:cubicBezTo>
                  <a:pt x="299" y="89"/>
                  <a:pt x="299" y="89"/>
                  <a:pt x="299" y="89"/>
                </a:cubicBezTo>
                <a:cubicBezTo>
                  <a:pt x="301" y="88"/>
                  <a:pt x="301" y="88"/>
                  <a:pt x="301" y="88"/>
                </a:cubicBezTo>
                <a:cubicBezTo>
                  <a:pt x="301" y="87"/>
                  <a:pt x="301" y="87"/>
                  <a:pt x="301" y="87"/>
                </a:cubicBezTo>
                <a:cubicBezTo>
                  <a:pt x="305" y="90"/>
                  <a:pt x="305" y="90"/>
                  <a:pt x="305" y="90"/>
                </a:cubicBezTo>
                <a:cubicBezTo>
                  <a:pt x="307" y="86"/>
                  <a:pt x="307" y="86"/>
                  <a:pt x="307" y="86"/>
                </a:cubicBezTo>
                <a:cubicBezTo>
                  <a:pt x="308" y="81"/>
                  <a:pt x="308" y="81"/>
                  <a:pt x="308" y="81"/>
                </a:cubicBezTo>
                <a:cubicBezTo>
                  <a:pt x="309" y="79"/>
                  <a:pt x="309" y="79"/>
                  <a:pt x="309" y="79"/>
                </a:cubicBezTo>
                <a:cubicBezTo>
                  <a:pt x="310" y="77"/>
                  <a:pt x="310" y="77"/>
                  <a:pt x="310" y="77"/>
                </a:cubicBezTo>
                <a:cubicBezTo>
                  <a:pt x="310" y="77"/>
                  <a:pt x="309" y="74"/>
                  <a:pt x="308" y="75"/>
                </a:cubicBezTo>
                <a:cubicBezTo>
                  <a:pt x="307" y="75"/>
                  <a:pt x="304" y="76"/>
                  <a:pt x="304" y="76"/>
                </a:cubicBezTo>
                <a:cubicBezTo>
                  <a:pt x="303" y="78"/>
                  <a:pt x="303" y="78"/>
                  <a:pt x="303" y="78"/>
                </a:cubicBezTo>
                <a:cubicBezTo>
                  <a:pt x="301" y="78"/>
                  <a:pt x="301" y="78"/>
                  <a:pt x="301" y="78"/>
                </a:cubicBezTo>
                <a:cubicBezTo>
                  <a:pt x="299" y="80"/>
                  <a:pt x="299" y="80"/>
                  <a:pt x="299" y="80"/>
                </a:cubicBezTo>
                <a:cubicBezTo>
                  <a:pt x="294" y="83"/>
                  <a:pt x="294" y="83"/>
                  <a:pt x="294" y="83"/>
                </a:cubicBezTo>
                <a:cubicBezTo>
                  <a:pt x="291" y="83"/>
                  <a:pt x="291" y="83"/>
                  <a:pt x="291" y="83"/>
                </a:cubicBezTo>
                <a:cubicBezTo>
                  <a:pt x="283" y="81"/>
                  <a:pt x="283" y="81"/>
                  <a:pt x="283" y="81"/>
                </a:cubicBezTo>
                <a:cubicBezTo>
                  <a:pt x="283" y="79"/>
                  <a:pt x="283" y="79"/>
                  <a:pt x="283" y="79"/>
                </a:cubicBezTo>
                <a:cubicBezTo>
                  <a:pt x="283" y="77"/>
                  <a:pt x="283" y="77"/>
                  <a:pt x="283" y="77"/>
                </a:cubicBezTo>
                <a:cubicBezTo>
                  <a:pt x="284" y="76"/>
                  <a:pt x="284" y="76"/>
                  <a:pt x="284" y="76"/>
                </a:cubicBezTo>
                <a:cubicBezTo>
                  <a:pt x="286" y="76"/>
                  <a:pt x="286" y="76"/>
                  <a:pt x="286" y="76"/>
                </a:cubicBezTo>
                <a:cubicBezTo>
                  <a:pt x="288" y="77"/>
                  <a:pt x="288" y="77"/>
                  <a:pt x="288" y="77"/>
                </a:cubicBezTo>
                <a:cubicBezTo>
                  <a:pt x="293" y="77"/>
                  <a:pt x="293" y="77"/>
                  <a:pt x="293" y="77"/>
                </a:cubicBezTo>
                <a:cubicBezTo>
                  <a:pt x="296" y="75"/>
                  <a:pt x="296" y="75"/>
                  <a:pt x="296" y="75"/>
                </a:cubicBezTo>
                <a:cubicBezTo>
                  <a:pt x="296" y="73"/>
                  <a:pt x="296" y="73"/>
                  <a:pt x="296" y="73"/>
                </a:cubicBezTo>
                <a:cubicBezTo>
                  <a:pt x="295" y="71"/>
                  <a:pt x="295" y="71"/>
                  <a:pt x="295" y="71"/>
                </a:cubicBezTo>
                <a:cubicBezTo>
                  <a:pt x="296" y="68"/>
                  <a:pt x="296" y="68"/>
                  <a:pt x="296" y="68"/>
                </a:cubicBezTo>
                <a:cubicBezTo>
                  <a:pt x="297" y="68"/>
                  <a:pt x="297" y="68"/>
                  <a:pt x="297" y="68"/>
                </a:cubicBezTo>
                <a:cubicBezTo>
                  <a:pt x="299" y="66"/>
                  <a:pt x="299" y="66"/>
                  <a:pt x="299" y="66"/>
                </a:cubicBezTo>
                <a:cubicBezTo>
                  <a:pt x="299" y="64"/>
                  <a:pt x="299" y="64"/>
                  <a:pt x="299" y="64"/>
                </a:cubicBezTo>
                <a:cubicBezTo>
                  <a:pt x="296" y="64"/>
                  <a:pt x="296" y="64"/>
                  <a:pt x="296" y="64"/>
                </a:cubicBezTo>
                <a:cubicBezTo>
                  <a:pt x="290" y="61"/>
                  <a:pt x="290" y="61"/>
                  <a:pt x="290" y="61"/>
                </a:cubicBezTo>
                <a:cubicBezTo>
                  <a:pt x="283" y="60"/>
                  <a:pt x="283" y="60"/>
                  <a:pt x="283" y="60"/>
                </a:cubicBezTo>
                <a:cubicBezTo>
                  <a:pt x="280" y="58"/>
                  <a:pt x="280" y="58"/>
                  <a:pt x="280" y="58"/>
                </a:cubicBezTo>
                <a:cubicBezTo>
                  <a:pt x="280" y="57"/>
                  <a:pt x="280" y="57"/>
                  <a:pt x="280" y="57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90" y="57"/>
                  <a:pt x="290" y="57"/>
                  <a:pt x="290" y="57"/>
                </a:cubicBezTo>
                <a:cubicBezTo>
                  <a:pt x="294" y="59"/>
                  <a:pt x="294" y="59"/>
                  <a:pt x="294" y="59"/>
                </a:cubicBezTo>
                <a:cubicBezTo>
                  <a:pt x="295" y="57"/>
                  <a:pt x="295" y="57"/>
                  <a:pt x="295" y="57"/>
                </a:cubicBezTo>
                <a:cubicBezTo>
                  <a:pt x="294" y="55"/>
                  <a:pt x="294" y="55"/>
                  <a:pt x="294" y="55"/>
                </a:cubicBezTo>
                <a:cubicBezTo>
                  <a:pt x="293" y="54"/>
                  <a:pt x="293" y="54"/>
                  <a:pt x="293" y="54"/>
                </a:cubicBezTo>
                <a:cubicBezTo>
                  <a:pt x="292" y="52"/>
                  <a:pt x="292" y="52"/>
                  <a:pt x="292" y="52"/>
                </a:cubicBezTo>
                <a:cubicBezTo>
                  <a:pt x="294" y="51"/>
                  <a:pt x="294" y="51"/>
                  <a:pt x="294" y="51"/>
                </a:cubicBezTo>
                <a:cubicBezTo>
                  <a:pt x="297" y="51"/>
                  <a:pt x="297" y="51"/>
                  <a:pt x="297" y="51"/>
                </a:cubicBezTo>
                <a:cubicBezTo>
                  <a:pt x="298" y="56"/>
                  <a:pt x="298" y="56"/>
                  <a:pt x="298" y="56"/>
                </a:cubicBezTo>
                <a:cubicBezTo>
                  <a:pt x="300" y="58"/>
                  <a:pt x="300" y="58"/>
                  <a:pt x="300" y="58"/>
                </a:cubicBezTo>
                <a:cubicBezTo>
                  <a:pt x="303" y="58"/>
                  <a:pt x="303" y="58"/>
                  <a:pt x="303" y="58"/>
                </a:cubicBezTo>
                <a:cubicBezTo>
                  <a:pt x="304" y="57"/>
                  <a:pt x="304" y="57"/>
                  <a:pt x="304" y="57"/>
                </a:cubicBezTo>
                <a:cubicBezTo>
                  <a:pt x="306" y="58"/>
                  <a:pt x="306" y="58"/>
                  <a:pt x="306" y="58"/>
                </a:cubicBezTo>
                <a:cubicBezTo>
                  <a:pt x="310" y="58"/>
                  <a:pt x="310" y="58"/>
                  <a:pt x="310" y="58"/>
                </a:cubicBezTo>
                <a:cubicBezTo>
                  <a:pt x="316" y="58"/>
                  <a:pt x="316" y="58"/>
                  <a:pt x="316" y="58"/>
                </a:cubicBezTo>
                <a:cubicBezTo>
                  <a:pt x="317" y="57"/>
                  <a:pt x="317" y="57"/>
                  <a:pt x="317" y="57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8" y="51"/>
                  <a:pt x="318" y="51"/>
                  <a:pt x="318" y="51"/>
                </a:cubicBezTo>
                <a:cubicBezTo>
                  <a:pt x="319" y="48"/>
                  <a:pt x="319" y="48"/>
                  <a:pt x="319" y="48"/>
                </a:cubicBezTo>
                <a:cubicBezTo>
                  <a:pt x="319" y="46"/>
                  <a:pt x="319" y="46"/>
                  <a:pt x="319" y="46"/>
                </a:cubicBezTo>
                <a:cubicBezTo>
                  <a:pt x="320" y="42"/>
                  <a:pt x="320" y="42"/>
                  <a:pt x="320" y="42"/>
                </a:cubicBezTo>
                <a:cubicBezTo>
                  <a:pt x="322" y="42"/>
                  <a:pt x="322" y="42"/>
                  <a:pt x="322" y="42"/>
                </a:cubicBezTo>
                <a:cubicBezTo>
                  <a:pt x="323" y="44"/>
                  <a:pt x="323" y="44"/>
                  <a:pt x="323" y="44"/>
                </a:cubicBezTo>
                <a:cubicBezTo>
                  <a:pt x="325" y="42"/>
                  <a:pt x="325" y="42"/>
                  <a:pt x="325" y="42"/>
                </a:cubicBezTo>
                <a:cubicBezTo>
                  <a:pt x="325" y="39"/>
                  <a:pt x="325" y="39"/>
                  <a:pt x="325" y="39"/>
                </a:cubicBezTo>
                <a:cubicBezTo>
                  <a:pt x="326" y="37"/>
                  <a:pt x="326" y="37"/>
                  <a:pt x="326" y="37"/>
                </a:cubicBezTo>
                <a:lnTo>
                  <a:pt x="324" y="34"/>
                </a:lnTo>
                <a:close/>
              </a:path>
            </a:pathLst>
          </a:custGeom>
          <a:solidFill>
            <a:schemeClr val="accent2"/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40" name="Freeform 38">
            <a:extLst>
              <a:ext uri="{FF2B5EF4-FFF2-40B4-BE49-F238E27FC236}">
                <a16:creationId xmlns:a16="http://schemas.microsoft.com/office/drawing/2014/main" id="{3CFFD923-12AE-504B-8062-6B9B04E8AF09}"/>
              </a:ext>
            </a:extLst>
          </p:cNvPr>
          <p:cNvSpPr>
            <a:spLocks/>
          </p:cNvSpPr>
          <p:nvPr/>
        </p:nvSpPr>
        <p:spPr bwMode="auto">
          <a:xfrm>
            <a:off x="9331342" y="8587496"/>
            <a:ext cx="997663" cy="1074236"/>
          </a:xfrm>
          <a:custGeom>
            <a:avLst/>
            <a:gdLst>
              <a:gd name="T0" fmla="*/ 196 w 201"/>
              <a:gd name="T1" fmla="*/ 127 h 216"/>
              <a:gd name="T2" fmla="*/ 195 w 201"/>
              <a:gd name="T3" fmla="*/ 120 h 216"/>
              <a:gd name="T4" fmla="*/ 191 w 201"/>
              <a:gd name="T5" fmla="*/ 115 h 216"/>
              <a:gd name="T6" fmla="*/ 190 w 201"/>
              <a:gd name="T7" fmla="*/ 110 h 216"/>
              <a:gd name="T8" fmla="*/ 187 w 201"/>
              <a:gd name="T9" fmla="*/ 107 h 216"/>
              <a:gd name="T10" fmla="*/ 183 w 201"/>
              <a:gd name="T11" fmla="*/ 106 h 216"/>
              <a:gd name="T12" fmla="*/ 181 w 201"/>
              <a:gd name="T13" fmla="*/ 101 h 216"/>
              <a:gd name="T14" fmla="*/ 179 w 201"/>
              <a:gd name="T15" fmla="*/ 96 h 216"/>
              <a:gd name="T16" fmla="*/ 174 w 201"/>
              <a:gd name="T17" fmla="*/ 89 h 216"/>
              <a:gd name="T18" fmla="*/ 168 w 201"/>
              <a:gd name="T19" fmla="*/ 84 h 216"/>
              <a:gd name="T20" fmla="*/ 158 w 201"/>
              <a:gd name="T21" fmla="*/ 78 h 216"/>
              <a:gd name="T22" fmla="*/ 147 w 201"/>
              <a:gd name="T23" fmla="*/ 63 h 216"/>
              <a:gd name="T24" fmla="*/ 126 w 201"/>
              <a:gd name="T25" fmla="*/ 46 h 216"/>
              <a:gd name="T26" fmla="*/ 116 w 201"/>
              <a:gd name="T27" fmla="*/ 35 h 216"/>
              <a:gd name="T28" fmla="*/ 111 w 201"/>
              <a:gd name="T29" fmla="*/ 27 h 216"/>
              <a:gd name="T30" fmla="*/ 96 w 201"/>
              <a:gd name="T31" fmla="*/ 19 h 216"/>
              <a:gd name="T32" fmla="*/ 92 w 201"/>
              <a:gd name="T33" fmla="*/ 14 h 216"/>
              <a:gd name="T34" fmla="*/ 97 w 201"/>
              <a:gd name="T35" fmla="*/ 8 h 216"/>
              <a:gd name="T36" fmla="*/ 103 w 201"/>
              <a:gd name="T37" fmla="*/ 4 h 216"/>
              <a:gd name="T38" fmla="*/ 104 w 201"/>
              <a:gd name="T39" fmla="*/ 0 h 216"/>
              <a:gd name="T40" fmla="*/ 48 w 201"/>
              <a:gd name="T41" fmla="*/ 6 h 216"/>
              <a:gd name="T42" fmla="*/ 0 w 201"/>
              <a:gd name="T43" fmla="*/ 10 h 216"/>
              <a:gd name="T44" fmla="*/ 11 w 201"/>
              <a:gd name="T45" fmla="*/ 58 h 216"/>
              <a:gd name="T46" fmla="*/ 25 w 201"/>
              <a:gd name="T47" fmla="*/ 107 h 216"/>
              <a:gd name="T48" fmla="*/ 38 w 201"/>
              <a:gd name="T49" fmla="*/ 128 h 216"/>
              <a:gd name="T50" fmla="*/ 39 w 201"/>
              <a:gd name="T51" fmla="*/ 137 h 216"/>
              <a:gd name="T52" fmla="*/ 40 w 201"/>
              <a:gd name="T53" fmla="*/ 144 h 216"/>
              <a:gd name="T54" fmla="*/ 39 w 201"/>
              <a:gd name="T55" fmla="*/ 150 h 216"/>
              <a:gd name="T56" fmla="*/ 35 w 201"/>
              <a:gd name="T57" fmla="*/ 157 h 216"/>
              <a:gd name="T58" fmla="*/ 37 w 201"/>
              <a:gd name="T59" fmla="*/ 172 h 216"/>
              <a:gd name="T60" fmla="*/ 40 w 201"/>
              <a:gd name="T61" fmla="*/ 182 h 216"/>
              <a:gd name="T62" fmla="*/ 37 w 201"/>
              <a:gd name="T63" fmla="*/ 186 h 216"/>
              <a:gd name="T64" fmla="*/ 41 w 201"/>
              <a:gd name="T65" fmla="*/ 193 h 216"/>
              <a:gd name="T66" fmla="*/ 46 w 201"/>
              <a:gd name="T67" fmla="*/ 201 h 216"/>
              <a:gd name="T68" fmla="*/ 160 w 201"/>
              <a:gd name="T69" fmla="*/ 207 h 216"/>
              <a:gd name="T70" fmla="*/ 169 w 201"/>
              <a:gd name="T71" fmla="*/ 216 h 216"/>
              <a:gd name="T72" fmla="*/ 166 w 201"/>
              <a:gd name="T73" fmla="*/ 193 h 216"/>
              <a:gd name="T74" fmla="*/ 183 w 201"/>
              <a:gd name="T75" fmla="*/ 196 h 216"/>
              <a:gd name="T76" fmla="*/ 185 w 201"/>
              <a:gd name="T77" fmla="*/ 189 h 216"/>
              <a:gd name="T78" fmla="*/ 182 w 201"/>
              <a:gd name="T79" fmla="*/ 187 h 216"/>
              <a:gd name="T80" fmla="*/ 180 w 201"/>
              <a:gd name="T81" fmla="*/ 183 h 216"/>
              <a:gd name="T82" fmla="*/ 185 w 201"/>
              <a:gd name="T83" fmla="*/ 183 h 216"/>
              <a:gd name="T84" fmla="*/ 183 w 201"/>
              <a:gd name="T85" fmla="*/ 177 h 216"/>
              <a:gd name="T86" fmla="*/ 188 w 201"/>
              <a:gd name="T87" fmla="*/ 174 h 216"/>
              <a:gd name="T88" fmla="*/ 187 w 201"/>
              <a:gd name="T89" fmla="*/ 168 h 216"/>
              <a:gd name="T90" fmla="*/ 188 w 201"/>
              <a:gd name="T91" fmla="*/ 165 h 216"/>
              <a:gd name="T92" fmla="*/ 189 w 201"/>
              <a:gd name="T93" fmla="*/ 161 h 216"/>
              <a:gd name="T94" fmla="*/ 189 w 201"/>
              <a:gd name="T95" fmla="*/ 151 h 216"/>
              <a:gd name="T96" fmla="*/ 194 w 201"/>
              <a:gd name="T97" fmla="*/ 152 h 216"/>
              <a:gd name="T98" fmla="*/ 193 w 201"/>
              <a:gd name="T99" fmla="*/ 149 h 216"/>
              <a:gd name="T100" fmla="*/ 189 w 201"/>
              <a:gd name="T101" fmla="*/ 144 h 216"/>
              <a:gd name="T102" fmla="*/ 196 w 201"/>
              <a:gd name="T103" fmla="*/ 144 h 216"/>
              <a:gd name="T104" fmla="*/ 193 w 201"/>
              <a:gd name="T105" fmla="*/ 141 h 216"/>
              <a:gd name="T106" fmla="*/ 192 w 201"/>
              <a:gd name="T107" fmla="*/ 137 h 216"/>
              <a:gd name="T108" fmla="*/ 197 w 201"/>
              <a:gd name="T109" fmla="*/ 138 h 216"/>
              <a:gd name="T110" fmla="*/ 199 w 201"/>
              <a:gd name="T111" fmla="*/ 134 h 216"/>
              <a:gd name="T112" fmla="*/ 201 w 201"/>
              <a:gd name="T113" fmla="*/ 130 h 216"/>
              <a:gd name="T114" fmla="*/ 198 w 201"/>
              <a:gd name="T115" fmla="*/ 1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1" h="216">
                <a:moveTo>
                  <a:pt x="198" y="128"/>
                </a:moveTo>
                <a:cubicBezTo>
                  <a:pt x="196" y="127"/>
                  <a:pt x="196" y="127"/>
                  <a:pt x="196" y="127"/>
                </a:cubicBezTo>
                <a:cubicBezTo>
                  <a:pt x="195" y="124"/>
                  <a:pt x="195" y="124"/>
                  <a:pt x="195" y="124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195" y="119"/>
                  <a:pt x="195" y="119"/>
                  <a:pt x="195" y="119"/>
                </a:cubicBezTo>
                <a:cubicBezTo>
                  <a:pt x="191" y="115"/>
                  <a:pt x="191" y="115"/>
                  <a:pt x="191" y="115"/>
                </a:cubicBezTo>
                <a:cubicBezTo>
                  <a:pt x="190" y="112"/>
                  <a:pt x="190" y="112"/>
                  <a:pt x="190" y="112"/>
                </a:cubicBezTo>
                <a:cubicBezTo>
                  <a:pt x="190" y="110"/>
                  <a:pt x="190" y="110"/>
                  <a:pt x="190" y="110"/>
                </a:cubicBezTo>
                <a:cubicBezTo>
                  <a:pt x="190" y="109"/>
                  <a:pt x="190" y="109"/>
                  <a:pt x="190" y="109"/>
                </a:cubicBezTo>
                <a:cubicBezTo>
                  <a:pt x="187" y="107"/>
                  <a:pt x="187" y="107"/>
                  <a:pt x="187" y="107"/>
                </a:cubicBezTo>
                <a:cubicBezTo>
                  <a:pt x="184" y="106"/>
                  <a:pt x="184" y="106"/>
                  <a:pt x="184" y="106"/>
                </a:cubicBezTo>
                <a:cubicBezTo>
                  <a:pt x="183" y="106"/>
                  <a:pt x="183" y="106"/>
                  <a:pt x="183" y="106"/>
                </a:cubicBezTo>
                <a:cubicBezTo>
                  <a:pt x="182" y="104"/>
                  <a:pt x="182" y="104"/>
                  <a:pt x="182" y="104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181" y="99"/>
                  <a:pt x="181" y="99"/>
                  <a:pt x="181" y="99"/>
                </a:cubicBezTo>
                <a:cubicBezTo>
                  <a:pt x="179" y="96"/>
                  <a:pt x="179" y="96"/>
                  <a:pt x="179" y="96"/>
                </a:cubicBezTo>
                <a:cubicBezTo>
                  <a:pt x="176" y="91"/>
                  <a:pt x="176" y="91"/>
                  <a:pt x="176" y="91"/>
                </a:cubicBezTo>
                <a:cubicBezTo>
                  <a:pt x="174" y="89"/>
                  <a:pt x="174" y="89"/>
                  <a:pt x="174" y="89"/>
                </a:cubicBezTo>
                <a:cubicBezTo>
                  <a:pt x="171" y="87"/>
                  <a:pt x="171" y="87"/>
                  <a:pt x="171" y="87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81"/>
                  <a:pt x="165" y="81"/>
                  <a:pt x="165" y="81"/>
                </a:cubicBezTo>
                <a:cubicBezTo>
                  <a:pt x="158" y="78"/>
                  <a:pt x="158" y="78"/>
                  <a:pt x="158" y="78"/>
                </a:cubicBezTo>
                <a:cubicBezTo>
                  <a:pt x="153" y="71"/>
                  <a:pt x="153" y="71"/>
                  <a:pt x="153" y="71"/>
                </a:cubicBezTo>
                <a:cubicBezTo>
                  <a:pt x="147" y="63"/>
                  <a:pt x="147" y="63"/>
                  <a:pt x="147" y="63"/>
                </a:cubicBezTo>
                <a:cubicBezTo>
                  <a:pt x="142" y="59"/>
                  <a:pt x="142" y="59"/>
                  <a:pt x="142" y="59"/>
                </a:cubicBezTo>
                <a:cubicBezTo>
                  <a:pt x="126" y="46"/>
                  <a:pt x="126" y="46"/>
                  <a:pt x="126" y="46"/>
                </a:cubicBezTo>
                <a:cubicBezTo>
                  <a:pt x="121" y="40"/>
                  <a:pt x="121" y="40"/>
                  <a:pt x="121" y="40"/>
                </a:cubicBezTo>
                <a:cubicBezTo>
                  <a:pt x="116" y="35"/>
                  <a:pt x="116" y="35"/>
                  <a:pt x="116" y="35"/>
                </a:cubicBezTo>
                <a:cubicBezTo>
                  <a:pt x="114" y="31"/>
                  <a:pt x="114" y="31"/>
                  <a:pt x="114" y="31"/>
                </a:cubicBezTo>
                <a:cubicBezTo>
                  <a:pt x="111" y="27"/>
                  <a:pt x="111" y="27"/>
                  <a:pt x="111" y="27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96" y="19"/>
                  <a:pt x="96" y="19"/>
                  <a:pt x="96" y="19"/>
                </a:cubicBezTo>
                <a:cubicBezTo>
                  <a:pt x="94" y="16"/>
                  <a:pt x="94" y="16"/>
                  <a:pt x="94" y="16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11"/>
                  <a:pt x="92" y="11"/>
                  <a:pt x="92" y="11"/>
                </a:cubicBezTo>
                <a:cubicBezTo>
                  <a:pt x="97" y="8"/>
                  <a:pt x="97" y="8"/>
                  <a:pt x="97" y="8"/>
                </a:cubicBezTo>
                <a:cubicBezTo>
                  <a:pt x="101" y="5"/>
                  <a:pt x="101" y="5"/>
                  <a:pt x="101" y="5"/>
                </a:cubicBezTo>
                <a:cubicBezTo>
                  <a:pt x="103" y="4"/>
                  <a:pt x="103" y="4"/>
                  <a:pt x="103" y="4"/>
                </a:cubicBezTo>
                <a:cubicBezTo>
                  <a:pt x="103" y="2"/>
                  <a:pt x="103" y="2"/>
                  <a:pt x="103" y="2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0" y="10"/>
                  <a:pt x="0" y="10"/>
                  <a:pt x="0" y="10"/>
                </a:cubicBezTo>
                <a:cubicBezTo>
                  <a:pt x="3" y="24"/>
                  <a:pt x="3" y="24"/>
                  <a:pt x="3" y="24"/>
                </a:cubicBezTo>
                <a:cubicBezTo>
                  <a:pt x="11" y="58"/>
                  <a:pt x="11" y="58"/>
                  <a:pt x="11" y="58"/>
                </a:cubicBezTo>
                <a:cubicBezTo>
                  <a:pt x="23" y="98"/>
                  <a:pt x="23" y="98"/>
                  <a:pt x="23" y="98"/>
                </a:cubicBezTo>
                <a:cubicBezTo>
                  <a:pt x="25" y="107"/>
                  <a:pt x="25" y="107"/>
                  <a:pt x="25" y="107"/>
                </a:cubicBezTo>
                <a:cubicBezTo>
                  <a:pt x="33" y="122"/>
                  <a:pt x="33" y="122"/>
                  <a:pt x="33" y="122"/>
                </a:cubicBezTo>
                <a:cubicBezTo>
                  <a:pt x="38" y="128"/>
                  <a:pt x="38" y="128"/>
                  <a:pt x="38" y="128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42" y="139"/>
                  <a:pt x="42" y="139"/>
                  <a:pt x="42" y="139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35" y="147"/>
                  <a:pt x="35" y="147"/>
                  <a:pt x="35" y="147"/>
                </a:cubicBezTo>
                <a:cubicBezTo>
                  <a:pt x="39" y="150"/>
                  <a:pt x="39" y="150"/>
                  <a:pt x="39" y="150"/>
                </a:cubicBezTo>
                <a:cubicBezTo>
                  <a:pt x="38" y="155"/>
                  <a:pt x="38" y="155"/>
                  <a:pt x="38" y="155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35" y="163"/>
                  <a:pt x="35" y="163"/>
                  <a:pt x="35" y="163"/>
                </a:cubicBezTo>
                <a:cubicBezTo>
                  <a:pt x="37" y="172"/>
                  <a:pt x="37" y="172"/>
                  <a:pt x="37" y="172"/>
                </a:cubicBezTo>
                <a:cubicBezTo>
                  <a:pt x="39" y="176"/>
                  <a:pt x="39" y="176"/>
                  <a:pt x="39" y="176"/>
                </a:cubicBezTo>
                <a:cubicBezTo>
                  <a:pt x="40" y="182"/>
                  <a:pt x="40" y="182"/>
                  <a:pt x="40" y="182"/>
                </a:cubicBezTo>
                <a:cubicBezTo>
                  <a:pt x="38" y="184"/>
                  <a:pt x="38" y="184"/>
                  <a:pt x="38" y="184"/>
                </a:cubicBezTo>
                <a:cubicBezTo>
                  <a:pt x="37" y="186"/>
                  <a:pt x="37" y="186"/>
                  <a:pt x="37" y="186"/>
                </a:cubicBezTo>
                <a:cubicBezTo>
                  <a:pt x="39" y="190"/>
                  <a:pt x="39" y="190"/>
                  <a:pt x="39" y="190"/>
                </a:cubicBezTo>
                <a:cubicBezTo>
                  <a:pt x="41" y="193"/>
                  <a:pt x="41" y="193"/>
                  <a:pt x="41" y="193"/>
                </a:cubicBezTo>
                <a:cubicBezTo>
                  <a:pt x="45" y="199"/>
                  <a:pt x="45" y="199"/>
                  <a:pt x="45" y="199"/>
                </a:cubicBezTo>
                <a:cubicBezTo>
                  <a:pt x="46" y="201"/>
                  <a:pt x="46" y="201"/>
                  <a:pt x="46" y="201"/>
                </a:cubicBezTo>
                <a:cubicBezTo>
                  <a:pt x="52" y="213"/>
                  <a:pt x="52" y="213"/>
                  <a:pt x="52" y="213"/>
                </a:cubicBezTo>
                <a:cubicBezTo>
                  <a:pt x="160" y="207"/>
                  <a:pt x="160" y="207"/>
                  <a:pt x="160" y="207"/>
                </a:cubicBezTo>
                <a:cubicBezTo>
                  <a:pt x="161" y="216"/>
                  <a:pt x="161" y="216"/>
                  <a:pt x="161" y="216"/>
                </a:cubicBezTo>
                <a:cubicBezTo>
                  <a:pt x="169" y="216"/>
                  <a:pt x="169" y="216"/>
                  <a:pt x="169" y="216"/>
                </a:cubicBezTo>
                <a:cubicBezTo>
                  <a:pt x="166" y="193"/>
                  <a:pt x="166" y="193"/>
                  <a:pt x="166" y="193"/>
                </a:cubicBezTo>
                <a:cubicBezTo>
                  <a:pt x="166" y="193"/>
                  <a:pt x="166" y="193"/>
                  <a:pt x="166" y="193"/>
                </a:cubicBezTo>
                <a:cubicBezTo>
                  <a:pt x="173" y="194"/>
                  <a:pt x="173" y="194"/>
                  <a:pt x="173" y="194"/>
                </a:cubicBezTo>
                <a:cubicBezTo>
                  <a:pt x="183" y="196"/>
                  <a:pt x="183" y="196"/>
                  <a:pt x="183" y="196"/>
                </a:cubicBezTo>
                <a:cubicBezTo>
                  <a:pt x="184" y="193"/>
                  <a:pt x="184" y="193"/>
                  <a:pt x="184" y="193"/>
                </a:cubicBezTo>
                <a:cubicBezTo>
                  <a:pt x="184" y="193"/>
                  <a:pt x="185" y="189"/>
                  <a:pt x="185" y="189"/>
                </a:cubicBezTo>
                <a:cubicBezTo>
                  <a:pt x="185" y="188"/>
                  <a:pt x="184" y="188"/>
                  <a:pt x="184" y="188"/>
                </a:cubicBezTo>
                <a:cubicBezTo>
                  <a:pt x="184" y="188"/>
                  <a:pt x="183" y="187"/>
                  <a:pt x="182" y="187"/>
                </a:cubicBezTo>
                <a:cubicBezTo>
                  <a:pt x="181" y="186"/>
                  <a:pt x="181" y="185"/>
                  <a:pt x="180" y="184"/>
                </a:cubicBezTo>
                <a:cubicBezTo>
                  <a:pt x="179" y="183"/>
                  <a:pt x="180" y="183"/>
                  <a:pt x="180" y="183"/>
                </a:cubicBezTo>
                <a:cubicBezTo>
                  <a:pt x="182" y="183"/>
                  <a:pt x="182" y="183"/>
                  <a:pt x="182" y="183"/>
                </a:cubicBezTo>
                <a:cubicBezTo>
                  <a:pt x="185" y="183"/>
                  <a:pt x="185" y="183"/>
                  <a:pt x="185" y="183"/>
                </a:cubicBezTo>
                <a:cubicBezTo>
                  <a:pt x="185" y="183"/>
                  <a:pt x="184" y="181"/>
                  <a:pt x="184" y="179"/>
                </a:cubicBezTo>
                <a:cubicBezTo>
                  <a:pt x="183" y="177"/>
                  <a:pt x="183" y="177"/>
                  <a:pt x="183" y="177"/>
                </a:cubicBezTo>
                <a:cubicBezTo>
                  <a:pt x="186" y="176"/>
                  <a:pt x="186" y="176"/>
                  <a:pt x="186" y="176"/>
                </a:cubicBezTo>
                <a:cubicBezTo>
                  <a:pt x="188" y="174"/>
                  <a:pt x="188" y="174"/>
                  <a:pt x="188" y="174"/>
                </a:cubicBezTo>
                <a:cubicBezTo>
                  <a:pt x="190" y="169"/>
                  <a:pt x="190" y="169"/>
                  <a:pt x="190" y="169"/>
                </a:cubicBezTo>
                <a:cubicBezTo>
                  <a:pt x="187" y="168"/>
                  <a:pt x="187" y="168"/>
                  <a:pt x="187" y="168"/>
                </a:cubicBezTo>
                <a:cubicBezTo>
                  <a:pt x="187" y="168"/>
                  <a:pt x="187" y="167"/>
                  <a:pt x="187" y="167"/>
                </a:cubicBezTo>
                <a:cubicBezTo>
                  <a:pt x="187" y="166"/>
                  <a:pt x="188" y="166"/>
                  <a:pt x="188" y="165"/>
                </a:cubicBezTo>
                <a:cubicBezTo>
                  <a:pt x="188" y="165"/>
                  <a:pt x="189" y="164"/>
                  <a:pt x="189" y="164"/>
                </a:cubicBezTo>
                <a:cubicBezTo>
                  <a:pt x="189" y="161"/>
                  <a:pt x="189" y="161"/>
                  <a:pt x="189" y="161"/>
                </a:cubicBezTo>
                <a:cubicBezTo>
                  <a:pt x="189" y="154"/>
                  <a:pt x="189" y="154"/>
                  <a:pt x="189" y="154"/>
                </a:cubicBezTo>
                <a:cubicBezTo>
                  <a:pt x="189" y="151"/>
                  <a:pt x="189" y="151"/>
                  <a:pt x="189" y="151"/>
                </a:cubicBezTo>
                <a:cubicBezTo>
                  <a:pt x="189" y="151"/>
                  <a:pt x="191" y="151"/>
                  <a:pt x="192" y="151"/>
                </a:cubicBezTo>
                <a:cubicBezTo>
                  <a:pt x="192" y="151"/>
                  <a:pt x="194" y="152"/>
                  <a:pt x="194" y="152"/>
                </a:cubicBezTo>
                <a:cubicBezTo>
                  <a:pt x="194" y="152"/>
                  <a:pt x="195" y="151"/>
                  <a:pt x="195" y="150"/>
                </a:cubicBezTo>
                <a:cubicBezTo>
                  <a:pt x="195" y="150"/>
                  <a:pt x="195" y="150"/>
                  <a:pt x="193" y="149"/>
                </a:cubicBezTo>
                <a:cubicBezTo>
                  <a:pt x="192" y="148"/>
                  <a:pt x="190" y="147"/>
                  <a:pt x="190" y="147"/>
                </a:cubicBezTo>
                <a:cubicBezTo>
                  <a:pt x="190" y="146"/>
                  <a:pt x="189" y="144"/>
                  <a:pt x="189" y="144"/>
                </a:cubicBezTo>
                <a:cubicBezTo>
                  <a:pt x="191" y="144"/>
                  <a:pt x="191" y="144"/>
                  <a:pt x="191" y="144"/>
                </a:cubicBezTo>
                <a:cubicBezTo>
                  <a:pt x="196" y="144"/>
                  <a:pt x="196" y="144"/>
                  <a:pt x="196" y="144"/>
                </a:cubicBezTo>
                <a:cubicBezTo>
                  <a:pt x="197" y="141"/>
                  <a:pt x="197" y="141"/>
                  <a:pt x="197" y="141"/>
                </a:cubicBezTo>
                <a:cubicBezTo>
                  <a:pt x="197" y="141"/>
                  <a:pt x="193" y="141"/>
                  <a:pt x="193" y="141"/>
                </a:cubicBezTo>
                <a:cubicBezTo>
                  <a:pt x="193" y="141"/>
                  <a:pt x="191" y="139"/>
                  <a:pt x="191" y="139"/>
                </a:cubicBezTo>
                <a:cubicBezTo>
                  <a:pt x="192" y="137"/>
                  <a:pt x="192" y="137"/>
                  <a:pt x="192" y="137"/>
                </a:cubicBezTo>
                <a:cubicBezTo>
                  <a:pt x="193" y="138"/>
                  <a:pt x="193" y="138"/>
                  <a:pt x="193" y="138"/>
                </a:cubicBezTo>
                <a:cubicBezTo>
                  <a:pt x="197" y="138"/>
                  <a:pt x="197" y="138"/>
                  <a:pt x="197" y="138"/>
                </a:cubicBezTo>
                <a:cubicBezTo>
                  <a:pt x="199" y="137"/>
                  <a:pt x="199" y="137"/>
                  <a:pt x="199" y="137"/>
                </a:cubicBezTo>
                <a:cubicBezTo>
                  <a:pt x="199" y="134"/>
                  <a:pt x="199" y="134"/>
                  <a:pt x="199" y="134"/>
                </a:cubicBezTo>
                <a:cubicBezTo>
                  <a:pt x="199" y="132"/>
                  <a:pt x="199" y="132"/>
                  <a:pt x="199" y="132"/>
                </a:cubicBezTo>
                <a:cubicBezTo>
                  <a:pt x="201" y="130"/>
                  <a:pt x="201" y="130"/>
                  <a:pt x="201" y="130"/>
                </a:cubicBezTo>
                <a:cubicBezTo>
                  <a:pt x="200" y="129"/>
                  <a:pt x="200" y="129"/>
                  <a:pt x="200" y="129"/>
                </a:cubicBezTo>
                <a:lnTo>
                  <a:pt x="198" y="128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/>
              </a:solidFill>
              <a:latin typeface="Montserrat" charset="0"/>
            </a:endParaRPr>
          </a:p>
        </p:txBody>
      </p:sp>
      <p:sp>
        <p:nvSpPr>
          <p:cNvPr id="141" name="Freeform 39">
            <a:extLst>
              <a:ext uri="{FF2B5EF4-FFF2-40B4-BE49-F238E27FC236}">
                <a16:creationId xmlns:a16="http://schemas.microsoft.com/office/drawing/2014/main" id="{D7BB962D-712A-E04A-AA0B-C648A2618979}"/>
              </a:ext>
            </a:extLst>
          </p:cNvPr>
          <p:cNvSpPr>
            <a:spLocks/>
          </p:cNvSpPr>
          <p:nvPr/>
        </p:nvSpPr>
        <p:spPr bwMode="auto">
          <a:xfrm>
            <a:off x="9659985" y="7395860"/>
            <a:ext cx="1455416" cy="815949"/>
          </a:xfrm>
          <a:custGeom>
            <a:avLst/>
            <a:gdLst>
              <a:gd name="T0" fmla="*/ 169 w 248"/>
              <a:gd name="T1" fmla="*/ 118 h 139"/>
              <a:gd name="T2" fmla="*/ 248 w 248"/>
              <a:gd name="T3" fmla="*/ 101 h 139"/>
              <a:gd name="T4" fmla="*/ 246 w 248"/>
              <a:gd name="T5" fmla="*/ 93 h 139"/>
              <a:gd name="T6" fmla="*/ 239 w 248"/>
              <a:gd name="T7" fmla="*/ 86 h 139"/>
              <a:gd name="T8" fmla="*/ 232 w 248"/>
              <a:gd name="T9" fmla="*/ 83 h 139"/>
              <a:gd name="T10" fmla="*/ 228 w 248"/>
              <a:gd name="T11" fmla="*/ 78 h 139"/>
              <a:gd name="T12" fmla="*/ 224 w 248"/>
              <a:gd name="T13" fmla="*/ 72 h 139"/>
              <a:gd name="T14" fmla="*/ 226 w 248"/>
              <a:gd name="T15" fmla="*/ 68 h 139"/>
              <a:gd name="T16" fmla="*/ 228 w 248"/>
              <a:gd name="T17" fmla="*/ 67 h 139"/>
              <a:gd name="T18" fmla="*/ 224 w 248"/>
              <a:gd name="T19" fmla="*/ 63 h 139"/>
              <a:gd name="T20" fmla="*/ 211 w 248"/>
              <a:gd name="T21" fmla="*/ 54 h 139"/>
              <a:gd name="T22" fmla="*/ 215 w 248"/>
              <a:gd name="T23" fmla="*/ 55 h 139"/>
              <a:gd name="T24" fmla="*/ 221 w 248"/>
              <a:gd name="T25" fmla="*/ 59 h 139"/>
              <a:gd name="T26" fmla="*/ 225 w 248"/>
              <a:gd name="T27" fmla="*/ 56 h 139"/>
              <a:gd name="T28" fmla="*/ 225 w 248"/>
              <a:gd name="T29" fmla="*/ 48 h 139"/>
              <a:gd name="T30" fmla="*/ 215 w 248"/>
              <a:gd name="T31" fmla="*/ 45 h 139"/>
              <a:gd name="T32" fmla="*/ 211 w 248"/>
              <a:gd name="T33" fmla="*/ 41 h 139"/>
              <a:gd name="T34" fmla="*/ 207 w 248"/>
              <a:gd name="T35" fmla="*/ 43 h 139"/>
              <a:gd name="T36" fmla="*/ 199 w 248"/>
              <a:gd name="T37" fmla="*/ 37 h 139"/>
              <a:gd name="T38" fmla="*/ 193 w 248"/>
              <a:gd name="T39" fmla="*/ 37 h 139"/>
              <a:gd name="T40" fmla="*/ 188 w 248"/>
              <a:gd name="T41" fmla="*/ 36 h 139"/>
              <a:gd name="T42" fmla="*/ 191 w 248"/>
              <a:gd name="T43" fmla="*/ 24 h 139"/>
              <a:gd name="T44" fmla="*/ 192 w 248"/>
              <a:gd name="T45" fmla="*/ 17 h 139"/>
              <a:gd name="T46" fmla="*/ 183 w 248"/>
              <a:gd name="T47" fmla="*/ 10 h 139"/>
              <a:gd name="T48" fmla="*/ 171 w 248"/>
              <a:gd name="T49" fmla="*/ 5 h 139"/>
              <a:gd name="T50" fmla="*/ 166 w 248"/>
              <a:gd name="T51" fmla="*/ 8 h 139"/>
              <a:gd name="T52" fmla="*/ 151 w 248"/>
              <a:gd name="T53" fmla="*/ 0 h 139"/>
              <a:gd name="T54" fmla="*/ 149 w 248"/>
              <a:gd name="T55" fmla="*/ 15 h 139"/>
              <a:gd name="T56" fmla="*/ 144 w 248"/>
              <a:gd name="T57" fmla="*/ 21 h 139"/>
              <a:gd name="T58" fmla="*/ 138 w 248"/>
              <a:gd name="T59" fmla="*/ 28 h 139"/>
              <a:gd name="T60" fmla="*/ 134 w 248"/>
              <a:gd name="T61" fmla="*/ 28 h 139"/>
              <a:gd name="T62" fmla="*/ 131 w 248"/>
              <a:gd name="T63" fmla="*/ 36 h 139"/>
              <a:gd name="T64" fmla="*/ 127 w 248"/>
              <a:gd name="T65" fmla="*/ 46 h 139"/>
              <a:gd name="T66" fmla="*/ 120 w 248"/>
              <a:gd name="T67" fmla="*/ 43 h 139"/>
              <a:gd name="T68" fmla="*/ 115 w 248"/>
              <a:gd name="T69" fmla="*/ 48 h 139"/>
              <a:gd name="T70" fmla="*/ 109 w 248"/>
              <a:gd name="T71" fmla="*/ 68 h 139"/>
              <a:gd name="T72" fmla="*/ 103 w 248"/>
              <a:gd name="T73" fmla="*/ 78 h 139"/>
              <a:gd name="T74" fmla="*/ 100 w 248"/>
              <a:gd name="T75" fmla="*/ 89 h 139"/>
              <a:gd name="T76" fmla="*/ 82 w 248"/>
              <a:gd name="T77" fmla="*/ 101 h 139"/>
              <a:gd name="T78" fmla="*/ 69 w 248"/>
              <a:gd name="T79" fmla="*/ 100 h 139"/>
              <a:gd name="T80" fmla="*/ 61 w 248"/>
              <a:gd name="T81" fmla="*/ 107 h 139"/>
              <a:gd name="T82" fmla="*/ 50 w 248"/>
              <a:gd name="T83" fmla="*/ 100 h 139"/>
              <a:gd name="T84" fmla="*/ 46 w 248"/>
              <a:gd name="T85" fmla="*/ 97 h 139"/>
              <a:gd name="T86" fmla="*/ 43 w 248"/>
              <a:gd name="T87" fmla="*/ 103 h 139"/>
              <a:gd name="T88" fmla="*/ 28 w 248"/>
              <a:gd name="T89" fmla="*/ 113 h 139"/>
              <a:gd name="T90" fmla="*/ 22 w 248"/>
              <a:gd name="T91" fmla="*/ 127 h 139"/>
              <a:gd name="T92" fmla="*/ 15 w 248"/>
              <a:gd name="T93" fmla="*/ 130 h 139"/>
              <a:gd name="T94" fmla="*/ 6 w 248"/>
              <a:gd name="T95" fmla="*/ 136 h 139"/>
              <a:gd name="T96" fmla="*/ 64 w 248"/>
              <a:gd name="T97" fmla="*/ 133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8" h="139">
                <a:moveTo>
                  <a:pt x="116" y="127"/>
                </a:moveTo>
                <a:lnTo>
                  <a:pt x="169" y="118"/>
                </a:lnTo>
                <a:lnTo>
                  <a:pt x="243" y="103"/>
                </a:lnTo>
                <a:lnTo>
                  <a:pt x="248" y="101"/>
                </a:lnTo>
                <a:lnTo>
                  <a:pt x="248" y="98"/>
                </a:lnTo>
                <a:lnTo>
                  <a:pt x="246" y="93"/>
                </a:lnTo>
                <a:lnTo>
                  <a:pt x="243" y="89"/>
                </a:lnTo>
                <a:lnTo>
                  <a:pt x="239" y="86"/>
                </a:lnTo>
                <a:lnTo>
                  <a:pt x="237" y="86"/>
                </a:lnTo>
                <a:lnTo>
                  <a:pt x="232" y="83"/>
                </a:lnTo>
                <a:lnTo>
                  <a:pt x="231" y="80"/>
                </a:lnTo>
                <a:lnTo>
                  <a:pt x="228" y="78"/>
                </a:lnTo>
                <a:lnTo>
                  <a:pt x="226" y="74"/>
                </a:lnTo>
                <a:lnTo>
                  <a:pt x="224" y="72"/>
                </a:lnTo>
                <a:lnTo>
                  <a:pt x="224" y="70"/>
                </a:lnTo>
                <a:lnTo>
                  <a:pt x="226" y="68"/>
                </a:lnTo>
                <a:lnTo>
                  <a:pt x="230" y="70"/>
                </a:lnTo>
                <a:lnTo>
                  <a:pt x="228" y="67"/>
                </a:lnTo>
                <a:lnTo>
                  <a:pt x="226" y="64"/>
                </a:lnTo>
                <a:lnTo>
                  <a:pt x="224" y="63"/>
                </a:lnTo>
                <a:lnTo>
                  <a:pt x="215" y="60"/>
                </a:lnTo>
                <a:lnTo>
                  <a:pt x="211" y="54"/>
                </a:lnTo>
                <a:lnTo>
                  <a:pt x="211" y="53"/>
                </a:lnTo>
                <a:lnTo>
                  <a:pt x="215" y="55"/>
                </a:lnTo>
                <a:lnTo>
                  <a:pt x="220" y="56"/>
                </a:lnTo>
                <a:lnTo>
                  <a:pt x="221" y="59"/>
                </a:lnTo>
                <a:lnTo>
                  <a:pt x="227" y="60"/>
                </a:lnTo>
                <a:lnTo>
                  <a:pt x="225" y="56"/>
                </a:lnTo>
                <a:lnTo>
                  <a:pt x="225" y="51"/>
                </a:lnTo>
                <a:lnTo>
                  <a:pt x="225" y="48"/>
                </a:lnTo>
                <a:lnTo>
                  <a:pt x="221" y="49"/>
                </a:lnTo>
                <a:lnTo>
                  <a:pt x="215" y="45"/>
                </a:lnTo>
                <a:lnTo>
                  <a:pt x="212" y="41"/>
                </a:lnTo>
                <a:lnTo>
                  <a:pt x="211" y="41"/>
                </a:lnTo>
                <a:lnTo>
                  <a:pt x="210" y="43"/>
                </a:lnTo>
                <a:lnTo>
                  <a:pt x="207" y="43"/>
                </a:lnTo>
                <a:lnTo>
                  <a:pt x="203" y="39"/>
                </a:lnTo>
                <a:lnTo>
                  <a:pt x="199" y="37"/>
                </a:lnTo>
                <a:lnTo>
                  <a:pt x="195" y="36"/>
                </a:lnTo>
                <a:lnTo>
                  <a:pt x="193" y="37"/>
                </a:lnTo>
                <a:lnTo>
                  <a:pt x="190" y="38"/>
                </a:lnTo>
                <a:lnTo>
                  <a:pt x="188" y="36"/>
                </a:lnTo>
                <a:lnTo>
                  <a:pt x="188" y="25"/>
                </a:lnTo>
                <a:lnTo>
                  <a:pt x="191" y="24"/>
                </a:lnTo>
                <a:lnTo>
                  <a:pt x="193" y="21"/>
                </a:lnTo>
                <a:lnTo>
                  <a:pt x="192" y="17"/>
                </a:lnTo>
                <a:lnTo>
                  <a:pt x="188" y="14"/>
                </a:lnTo>
                <a:lnTo>
                  <a:pt x="183" y="10"/>
                </a:lnTo>
                <a:lnTo>
                  <a:pt x="173" y="4"/>
                </a:lnTo>
                <a:lnTo>
                  <a:pt x="171" y="5"/>
                </a:lnTo>
                <a:lnTo>
                  <a:pt x="168" y="8"/>
                </a:lnTo>
                <a:lnTo>
                  <a:pt x="166" y="8"/>
                </a:lnTo>
                <a:lnTo>
                  <a:pt x="160" y="5"/>
                </a:lnTo>
                <a:lnTo>
                  <a:pt x="151" y="0"/>
                </a:lnTo>
                <a:lnTo>
                  <a:pt x="151" y="8"/>
                </a:lnTo>
                <a:lnTo>
                  <a:pt x="149" y="15"/>
                </a:lnTo>
                <a:lnTo>
                  <a:pt x="147" y="18"/>
                </a:lnTo>
                <a:lnTo>
                  <a:pt x="144" y="21"/>
                </a:lnTo>
                <a:lnTo>
                  <a:pt x="139" y="30"/>
                </a:lnTo>
                <a:lnTo>
                  <a:pt x="138" y="28"/>
                </a:lnTo>
                <a:lnTo>
                  <a:pt x="135" y="28"/>
                </a:lnTo>
                <a:lnTo>
                  <a:pt x="134" y="28"/>
                </a:lnTo>
                <a:lnTo>
                  <a:pt x="133" y="32"/>
                </a:lnTo>
                <a:lnTo>
                  <a:pt x="131" y="36"/>
                </a:lnTo>
                <a:lnTo>
                  <a:pt x="128" y="44"/>
                </a:lnTo>
                <a:lnTo>
                  <a:pt x="127" y="46"/>
                </a:lnTo>
                <a:lnTo>
                  <a:pt x="125" y="45"/>
                </a:lnTo>
                <a:lnTo>
                  <a:pt x="120" y="43"/>
                </a:lnTo>
                <a:lnTo>
                  <a:pt x="116" y="41"/>
                </a:lnTo>
                <a:lnTo>
                  <a:pt x="115" y="48"/>
                </a:lnTo>
                <a:lnTo>
                  <a:pt x="112" y="60"/>
                </a:lnTo>
                <a:lnTo>
                  <a:pt x="109" y="68"/>
                </a:lnTo>
                <a:lnTo>
                  <a:pt x="104" y="73"/>
                </a:lnTo>
                <a:lnTo>
                  <a:pt x="103" y="78"/>
                </a:lnTo>
                <a:lnTo>
                  <a:pt x="104" y="86"/>
                </a:lnTo>
                <a:lnTo>
                  <a:pt x="100" y="89"/>
                </a:lnTo>
                <a:lnTo>
                  <a:pt x="89" y="95"/>
                </a:lnTo>
                <a:lnTo>
                  <a:pt x="82" y="101"/>
                </a:lnTo>
                <a:lnTo>
                  <a:pt x="73" y="103"/>
                </a:lnTo>
                <a:lnTo>
                  <a:pt x="69" y="100"/>
                </a:lnTo>
                <a:lnTo>
                  <a:pt x="63" y="107"/>
                </a:lnTo>
                <a:lnTo>
                  <a:pt x="61" y="107"/>
                </a:lnTo>
                <a:lnTo>
                  <a:pt x="56" y="105"/>
                </a:lnTo>
                <a:lnTo>
                  <a:pt x="50" y="100"/>
                </a:lnTo>
                <a:lnTo>
                  <a:pt x="49" y="97"/>
                </a:lnTo>
                <a:lnTo>
                  <a:pt x="46" y="97"/>
                </a:lnTo>
                <a:lnTo>
                  <a:pt x="45" y="99"/>
                </a:lnTo>
                <a:lnTo>
                  <a:pt x="43" y="103"/>
                </a:lnTo>
                <a:lnTo>
                  <a:pt x="39" y="109"/>
                </a:lnTo>
                <a:lnTo>
                  <a:pt x="28" y="113"/>
                </a:lnTo>
                <a:lnTo>
                  <a:pt x="25" y="118"/>
                </a:lnTo>
                <a:lnTo>
                  <a:pt x="22" y="127"/>
                </a:lnTo>
                <a:lnTo>
                  <a:pt x="18" y="128"/>
                </a:lnTo>
                <a:lnTo>
                  <a:pt x="15" y="130"/>
                </a:lnTo>
                <a:lnTo>
                  <a:pt x="10" y="133"/>
                </a:lnTo>
                <a:lnTo>
                  <a:pt x="6" y="136"/>
                </a:lnTo>
                <a:lnTo>
                  <a:pt x="0" y="139"/>
                </a:lnTo>
                <a:lnTo>
                  <a:pt x="64" y="133"/>
                </a:lnTo>
                <a:lnTo>
                  <a:pt x="116" y="127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42" name="Freeform 40">
            <a:extLst>
              <a:ext uri="{FF2B5EF4-FFF2-40B4-BE49-F238E27FC236}">
                <a16:creationId xmlns:a16="http://schemas.microsoft.com/office/drawing/2014/main" id="{B5AB6A7A-04C9-9B4E-BEE1-199E387F7B0A}"/>
              </a:ext>
            </a:extLst>
          </p:cNvPr>
          <p:cNvSpPr>
            <a:spLocks/>
          </p:cNvSpPr>
          <p:nvPr/>
        </p:nvSpPr>
        <p:spPr bwMode="auto">
          <a:xfrm>
            <a:off x="9789092" y="8499443"/>
            <a:ext cx="938978" cy="727896"/>
          </a:xfrm>
          <a:custGeom>
            <a:avLst/>
            <a:gdLst>
              <a:gd name="T0" fmla="*/ 94 w 189"/>
              <a:gd name="T1" fmla="*/ 4 h 147"/>
              <a:gd name="T2" fmla="*/ 79 w 189"/>
              <a:gd name="T3" fmla="*/ 0 h 147"/>
              <a:gd name="T4" fmla="*/ 67 w 189"/>
              <a:gd name="T5" fmla="*/ 4 h 147"/>
              <a:gd name="T6" fmla="*/ 58 w 189"/>
              <a:gd name="T7" fmla="*/ 6 h 147"/>
              <a:gd name="T8" fmla="*/ 39 w 189"/>
              <a:gd name="T9" fmla="*/ 4 h 147"/>
              <a:gd name="T10" fmla="*/ 26 w 189"/>
              <a:gd name="T11" fmla="*/ 7 h 147"/>
              <a:gd name="T12" fmla="*/ 12 w 189"/>
              <a:gd name="T13" fmla="*/ 18 h 147"/>
              <a:gd name="T14" fmla="*/ 11 w 189"/>
              <a:gd name="T15" fmla="*/ 22 h 147"/>
              <a:gd name="T16" fmla="*/ 5 w 189"/>
              <a:gd name="T17" fmla="*/ 26 h 147"/>
              <a:gd name="T18" fmla="*/ 0 w 189"/>
              <a:gd name="T19" fmla="*/ 32 h 147"/>
              <a:gd name="T20" fmla="*/ 4 w 189"/>
              <a:gd name="T21" fmla="*/ 37 h 147"/>
              <a:gd name="T22" fmla="*/ 19 w 189"/>
              <a:gd name="T23" fmla="*/ 45 h 147"/>
              <a:gd name="T24" fmla="*/ 24 w 189"/>
              <a:gd name="T25" fmla="*/ 53 h 147"/>
              <a:gd name="T26" fmla="*/ 34 w 189"/>
              <a:gd name="T27" fmla="*/ 64 h 147"/>
              <a:gd name="T28" fmla="*/ 55 w 189"/>
              <a:gd name="T29" fmla="*/ 81 h 147"/>
              <a:gd name="T30" fmla="*/ 66 w 189"/>
              <a:gd name="T31" fmla="*/ 96 h 147"/>
              <a:gd name="T32" fmla="*/ 76 w 189"/>
              <a:gd name="T33" fmla="*/ 102 h 147"/>
              <a:gd name="T34" fmla="*/ 82 w 189"/>
              <a:gd name="T35" fmla="*/ 107 h 147"/>
              <a:gd name="T36" fmla="*/ 87 w 189"/>
              <a:gd name="T37" fmla="*/ 114 h 147"/>
              <a:gd name="T38" fmla="*/ 89 w 189"/>
              <a:gd name="T39" fmla="*/ 119 h 147"/>
              <a:gd name="T40" fmla="*/ 91 w 189"/>
              <a:gd name="T41" fmla="*/ 124 h 147"/>
              <a:gd name="T42" fmla="*/ 95 w 189"/>
              <a:gd name="T43" fmla="*/ 125 h 147"/>
              <a:gd name="T44" fmla="*/ 98 w 189"/>
              <a:gd name="T45" fmla="*/ 128 h 147"/>
              <a:gd name="T46" fmla="*/ 99 w 189"/>
              <a:gd name="T47" fmla="*/ 133 h 147"/>
              <a:gd name="T48" fmla="*/ 103 w 189"/>
              <a:gd name="T49" fmla="*/ 138 h 147"/>
              <a:gd name="T50" fmla="*/ 104 w 189"/>
              <a:gd name="T51" fmla="*/ 145 h 147"/>
              <a:gd name="T52" fmla="*/ 108 w 189"/>
              <a:gd name="T53" fmla="*/ 147 h 147"/>
              <a:gd name="T54" fmla="*/ 110 w 189"/>
              <a:gd name="T55" fmla="*/ 140 h 147"/>
              <a:gd name="T56" fmla="*/ 116 w 189"/>
              <a:gd name="T57" fmla="*/ 140 h 147"/>
              <a:gd name="T58" fmla="*/ 117 w 189"/>
              <a:gd name="T59" fmla="*/ 137 h 147"/>
              <a:gd name="T60" fmla="*/ 112 w 189"/>
              <a:gd name="T61" fmla="*/ 136 h 147"/>
              <a:gd name="T62" fmla="*/ 110 w 189"/>
              <a:gd name="T63" fmla="*/ 133 h 147"/>
              <a:gd name="T64" fmla="*/ 115 w 189"/>
              <a:gd name="T65" fmla="*/ 132 h 147"/>
              <a:gd name="T66" fmla="*/ 119 w 189"/>
              <a:gd name="T67" fmla="*/ 135 h 147"/>
              <a:gd name="T68" fmla="*/ 124 w 189"/>
              <a:gd name="T69" fmla="*/ 128 h 147"/>
              <a:gd name="T70" fmla="*/ 123 w 189"/>
              <a:gd name="T71" fmla="*/ 123 h 147"/>
              <a:gd name="T72" fmla="*/ 130 w 189"/>
              <a:gd name="T73" fmla="*/ 123 h 147"/>
              <a:gd name="T74" fmla="*/ 135 w 189"/>
              <a:gd name="T75" fmla="*/ 119 h 147"/>
              <a:gd name="T76" fmla="*/ 131 w 189"/>
              <a:gd name="T77" fmla="*/ 118 h 147"/>
              <a:gd name="T78" fmla="*/ 129 w 189"/>
              <a:gd name="T79" fmla="*/ 115 h 147"/>
              <a:gd name="T80" fmla="*/ 133 w 189"/>
              <a:gd name="T81" fmla="*/ 115 h 147"/>
              <a:gd name="T82" fmla="*/ 138 w 189"/>
              <a:gd name="T83" fmla="*/ 117 h 147"/>
              <a:gd name="T84" fmla="*/ 145 w 189"/>
              <a:gd name="T85" fmla="*/ 110 h 147"/>
              <a:gd name="T86" fmla="*/ 141 w 189"/>
              <a:gd name="T87" fmla="*/ 105 h 147"/>
              <a:gd name="T88" fmla="*/ 143 w 189"/>
              <a:gd name="T89" fmla="*/ 103 h 147"/>
              <a:gd name="T90" fmla="*/ 149 w 189"/>
              <a:gd name="T91" fmla="*/ 103 h 147"/>
              <a:gd name="T92" fmla="*/ 155 w 189"/>
              <a:gd name="T93" fmla="*/ 93 h 147"/>
              <a:gd name="T94" fmla="*/ 164 w 189"/>
              <a:gd name="T95" fmla="*/ 89 h 147"/>
              <a:gd name="T96" fmla="*/ 169 w 189"/>
              <a:gd name="T97" fmla="*/ 81 h 147"/>
              <a:gd name="T98" fmla="*/ 165 w 189"/>
              <a:gd name="T99" fmla="*/ 75 h 147"/>
              <a:gd name="T100" fmla="*/ 169 w 189"/>
              <a:gd name="T101" fmla="*/ 75 h 147"/>
              <a:gd name="T102" fmla="*/ 170 w 189"/>
              <a:gd name="T103" fmla="*/ 70 h 147"/>
              <a:gd name="T104" fmla="*/ 175 w 189"/>
              <a:gd name="T105" fmla="*/ 60 h 147"/>
              <a:gd name="T106" fmla="*/ 178 w 189"/>
              <a:gd name="T107" fmla="*/ 54 h 147"/>
              <a:gd name="T108" fmla="*/ 187 w 189"/>
              <a:gd name="T109" fmla="*/ 46 h 147"/>
              <a:gd name="T110" fmla="*/ 138 w 189"/>
              <a:gd name="T111" fmla="*/ 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89" h="147">
                <a:moveTo>
                  <a:pt x="98" y="14"/>
                </a:moveTo>
                <a:cubicBezTo>
                  <a:pt x="94" y="4"/>
                  <a:pt x="94" y="4"/>
                  <a:pt x="94" y="4"/>
                </a:cubicBezTo>
                <a:cubicBezTo>
                  <a:pt x="88" y="1"/>
                  <a:pt x="88" y="1"/>
                  <a:pt x="88" y="1"/>
                </a:cubicBezTo>
                <a:cubicBezTo>
                  <a:pt x="79" y="0"/>
                  <a:pt x="79" y="0"/>
                  <a:pt x="79" y="0"/>
                </a:cubicBezTo>
                <a:cubicBezTo>
                  <a:pt x="72" y="1"/>
                  <a:pt x="72" y="1"/>
                  <a:pt x="72" y="1"/>
                </a:cubicBezTo>
                <a:cubicBezTo>
                  <a:pt x="67" y="4"/>
                  <a:pt x="67" y="4"/>
                  <a:pt x="67" y="4"/>
                </a:cubicBezTo>
                <a:cubicBezTo>
                  <a:pt x="64" y="5"/>
                  <a:pt x="64" y="5"/>
                  <a:pt x="64" y="5"/>
                </a:cubicBezTo>
                <a:cubicBezTo>
                  <a:pt x="58" y="6"/>
                  <a:pt x="58" y="6"/>
                  <a:pt x="58" y="6"/>
                </a:cubicBezTo>
                <a:cubicBezTo>
                  <a:pt x="46" y="4"/>
                  <a:pt x="46" y="4"/>
                  <a:pt x="46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1" y="5"/>
                  <a:pt x="31" y="5"/>
                  <a:pt x="31" y="5"/>
                </a:cubicBezTo>
                <a:cubicBezTo>
                  <a:pt x="26" y="7"/>
                  <a:pt x="26" y="7"/>
                  <a:pt x="26" y="7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2"/>
                  <a:pt x="11" y="22"/>
                  <a:pt x="11" y="22"/>
                </a:cubicBezTo>
                <a:cubicBezTo>
                  <a:pt x="9" y="23"/>
                  <a:pt x="9" y="23"/>
                  <a:pt x="9" y="23"/>
                </a:cubicBezTo>
                <a:cubicBezTo>
                  <a:pt x="5" y="26"/>
                  <a:pt x="5" y="26"/>
                  <a:pt x="5" y="2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32"/>
                  <a:pt x="0" y="32"/>
                  <a:pt x="0" y="32"/>
                </a:cubicBezTo>
                <a:cubicBezTo>
                  <a:pt x="2" y="34"/>
                  <a:pt x="2" y="34"/>
                  <a:pt x="2" y="34"/>
                </a:cubicBezTo>
                <a:cubicBezTo>
                  <a:pt x="4" y="37"/>
                  <a:pt x="4" y="37"/>
                  <a:pt x="4" y="37"/>
                </a:cubicBezTo>
                <a:cubicBezTo>
                  <a:pt x="16" y="42"/>
                  <a:pt x="16" y="42"/>
                  <a:pt x="16" y="42"/>
                </a:cubicBezTo>
                <a:cubicBezTo>
                  <a:pt x="19" y="45"/>
                  <a:pt x="19" y="45"/>
                  <a:pt x="19" y="45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53"/>
                  <a:pt x="24" y="53"/>
                  <a:pt x="24" y="53"/>
                </a:cubicBezTo>
                <a:cubicBezTo>
                  <a:pt x="29" y="58"/>
                  <a:pt x="29" y="58"/>
                  <a:pt x="29" y="58"/>
                </a:cubicBezTo>
                <a:cubicBezTo>
                  <a:pt x="34" y="64"/>
                  <a:pt x="34" y="64"/>
                  <a:pt x="34" y="64"/>
                </a:cubicBezTo>
                <a:cubicBezTo>
                  <a:pt x="50" y="77"/>
                  <a:pt x="50" y="77"/>
                  <a:pt x="50" y="77"/>
                </a:cubicBezTo>
                <a:cubicBezTo>
                  <a:pt x="55" y="81"/>
                  <a:pt x="55" y="81"/>
                  <a:pt x="55" y="81"/>
                </a:cubicBezTo>
                <a:cubicBezTo>
                  <a:pt x="61" y="89"/>
                  <a:pt x="61" y="89"/>
                  <a:pt x="61" y="89"/>
                </a:cubicBezTo>
                <a:cubicBezTo>
                  <a:pt x="66" y="96"/>
                  <a:pt x="66" y="96"/>
                  <a:pt x="66" y="96"/>
                </a:cubicBezTo>
                <a:cubicBezTo>
                  <a:pt x="73" y="99"/>
                  <a:pt x="73" y="99"/>
                  <a:pt x="73" y="99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9" y="105"/>
                  <a:pt x="79" y="105"/>
                  <a:pt x="79" y="105"/>
                </a:cubicBezTo>
                <a:cubicBezTo>
                  <a:pt x="82" y="107"/>
                  <a:pt x="82" y="107"/>
                  <a:pt x="82" y="107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7" y="114"/>
                  <a:pt x="87" y="114"/>
                  <a:pt x="87" y="114"/>
                </a:cubicBezTo>
                <a:cubicBezTo>
                  <a:pt x="89" y="117"/>
                  <a:pt x="89" y="117"/>
                  <a:pt x="89" y="117"/>
                </a:cubicBezTo>
                <a:cubicBezTo>
                  <a:pt x="89" y="119"/>
                  <a:pt x="89" y="119"/>
                  <a:pt x="89" y="119"/>
                </a:cubicBezTo>
                <a:cubicBezTo>
                  <a:pt x="90" y="122"/>
                  <a:pt x="90" y="122"/>
                  <a:pt x="90" y="122"/>
                </a:cubicBezTo>
                <a:cubicBezTo>
                  <a:pt x="91" y="124"/>
                  <a:pt x="91" y="124"/>
                  <a:pt x="91" y="124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95" y="125"/>
                  <a:pt x="95" y="125"/>
                  <a:pt x="95" y="125"/>
                </a:cubicBezTo>
                <a:cubicBezTo>
                  <a:pt x="98" y="127"/>
                  <a:pt x="98" y="127"/>
                  <a:pt x="98" y="127"/>
                </a:cubicBezTo>
                <a:cubicBezTo>
                  <a:pt x="98" y="128"/>
                  <a:pt x="98" y="128"/>
                  <a:pt x="98" y="128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103" y="137"/>
                  <a:pt x="103" y="137"/>
                  <a:pt x="103" y="137"/>
                </a:cubicBezTo>
                <a:cubicBezTo>
                  <a:pt x="103" y="138"/>
                  <a:pt x="103" y="138"/>
                  <a:pt x="103" y="138"/>
                </a:cubicBezTo>
                <a:cubicBezTo>
                  <a:pt x="103" y="142"/>
                  <a:pt x="103" y="142"/>
                  <a:pt x="103" y="142"/>
                </a:cubicBezTo>
                <a:cubicBezTo>
                  <a:pt x="104" y="145"/>
                  <a:pt x="104" y="145"/>
                  <a:pt x="104" y="145"/>
                </a:cubicBezTo>
                <a:cubicBezTo>
                  <a:pt x="106" y="146"/>
                  <a:pt x="106" y="146"/>
                  <a:pt x="106" y="146"/>
                </a:cubicBezTo>
                <a:cubicBezTo>
                  <a:pt x="108" y="147"/>
                  <a:pt x="108" y="147"/>
                  <a:pt x="108" y="147"/>
                </a:cubicBezTo>
                <a:cubicBezTo>
                  <a:pt x="108" y="141"/>
                  <a:pt x="108" y="141"/>
                  <a:pt x="108" y="141"/>
                </a:cubicBezTo>
                <a:cubicBezTo>
                  <a:pt x="110" y="140"/>
                  <a:pt x="110" y="140"/>
                  <a:pt x="110" y="140"/>
                </a:cubicBezTo>
                <a:cubicBezTo>
                  <a:pt x="115" y="140"/>
                  <a:pt x="115" y="140"/>
                  <a:pt x="115" y="140"/>
                </a:cubicBezTo>
                <a:cubicBezTo>
                  <a:pt x="116" y="140"/>
                  <a:pt x="116" y="140"/>
                  <a:pt x="116" y="140"/>
                </a:cubicBezTo>
                <a:cubicBezTo>
                  <a:pt x="116" y="140"/>
                  <a:pt x="118" y="139"/>
                  <a:pt x="118" y="139"/>
                </a:cubicBezTo>
                <a:cubicBezTo>
                  <a:pt x="118" y="138"/>
                  <a:pt x="117" y="137"/>
                  <a:pt x="117" y="137"/>
                </a:cubicBezTo>
                <a:cubicBezTo>
                  <a:pt x="116" y="137"/>
                  <a:pt x="116" y="137"/>
                  <a:pt x="116" y="137"/>
                </a:cubicBezTo>
                <a:cubicBezTo>
                  <a:pt x="116" y="137"/>
                  <a:pt x="112" y="136"/>
                  <a:pt x="112" y="136"/>
                </a:cubicBezTo>
                <a:cubicBezTo>
                  <a:pt x="111" y="136"/>
                  <a:pt x="110" y="134"/>
                  <a:pt x="110" y="134"/>
                </a:cubicBezTo>
                <a:cubicBezTo>
                  <a:pt x="110" y="133"/>
                  <a:pt x="110" y="133"/>
                  <a:pt x="110" y="133"/>
                </a:cubicBezTo>
                <a:cubicBezTo>
                  <a:pt x="111" y="129"/>
                  <a:pt x="111" y="129"/>
                  <a:pt x="111" y="129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19" y="135"/>
                  <a:pt x="119" y="135"/>
                  <a:pt x="119" y="135"/>
                </a:cubicBezTo>
                <a:cubicBezTo>
                  <a:pt x="123" y="134"/>
                  <a:pt x="123" y="134"/>
                  <a:pt x="123" y="134"/>
                </a:cubicBezTo>
                <a:cubicBezTo>
                  <a:pt x="124" y="128"/>
                  <a:pt x="124" y="128"/>
                  <a:pt x="124" y="128"/>
                </a:cubicBezTo>
                <a:cubicBezTo>
                  <a:pt x="124" y="127"/>
                  <a:pt x="124" y="127"/>
                  <a:pt x="124" y="127"/>
                </a:cubicBezTo>
                <a:cubicBezTo>
                  <a:pt x="123" y="123"/>
                  <a:pt x="123" y="123"/>
                  <a:pt x="123" y="123"/>
                </a:cubicBezTo>
                <a:cubicBezTo>
                  <a:pt x="126" y="123"/>
                  <a:pt x="126" y="123"/>
                  <a:pt x="126" y="123"/>
                </a:cubicBezTo>
                <a:cubicBezTo>
                  <a:pt x="130" y="123"/>
                  <a:pt x="130" y="123"/>
                  <a:pt x="130" y="123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3" y="118"/>
                  <a:pt x="133" y="118"/>
                  <a:pt x="133" y="118"/>
                </a:cubicBezTo>
                <a:cubicBezTo>
                  <a:pt x="131" y="118"/>
                  <a:pt x="131" y="118"/>
                  <a:pt x="131" y="118"/>
                </a:cubicBezTo>
                <a:cubicBezTo>
                  <a:pt x="129" y="117"/>
                  <a:pt x="129" y="117"/>
                  <a:pt x="129" y="117"/>
                </a:cubicBezTo>
                <a:cubicBezTo>
                  <a:pt x="129" y="115"/>
                  <a:pt x="129" y="115"/>
                  <a:pt x="129" y="115"/>
                </a:cubicBezTo>
                <a:cubicBezTo>
                  <a:pt x="132" y="114"/>
                  <a:pt x="132" y="114"/>
                  <a:pt x="132" y="114"/>
                </a:cubicBezTo>
                <a:cubicBezTo>
                  <a:pt x="133" y="115"/>
                  <a:pt x="133" y="115"/>
                  <a:pt x="133" y="115"/>
                </a:cubicBezTo>
                <a:cubicBezTo>
                  <a:pt x="136" y="117"/>
                  <a:pt x="136" y="117"/>
                  <a:pt x="136" y="117"/>
                </a:cubicBezTo>
                <a:cubicBezTo>
                  <a:pt x="138" y="117"/>
                  <a:pt x="138" y="117"/>
                  <a:pt x="138" y="117"/>
                </a:cubicBezTo>
                <a:cubicBezTo>
                  <a:pt x="142" y="114"/>
                  <a:pt x="142" y="114"/>
                  <a:pt x="142" y="114"/>
                </a:cubicBezTo>
                <a:cubicBezTo>
                  <a:pt x="145" y="110"/>
                  <a:pt x="145" y="110"/>
                  <a:pt x="145" y="110"/>
                </a:cubicBezTo>
                <a:cubicBezTo>
                  <a:pt x="144" y="107"/>
                  <a:pt x="144" y="107"/>
                  <a:pt x="144" y="107"/>
                </a:cubicBezTo>
                <a:cubicBezTo>
                  <a:pt x="141" y="105"/>
                  <a:pt x="141" y="105"/>
                  <a:pt x="141" y="105"/>
                </a:cubicBezTo>
                <a:cubicBezTo>
                  <a:pt x="141" y="104"/>
                  <a:pt x="141" y="104"/>
                  <a:pt x="141" y="104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7" y="105"/>
                  <a:pt x="147" y="105"/>
                  <a:pt x="147" y="105"/>
                </a:cubicBezTo>
                <a:cubicBezTo>
                  <a:pt x="149" y="103"/>
                  <a:pt x="149" y="103"/>
                  <a:pt x="149" y="103"/>
                </a:cubicBezTo>
                <a:cubicBezTo>
                  <a:pt x="151" y="100"/>
                  <a:pt x="151" y="100"/>
                  <a:pt x="151" y="100"/>
                </a:cubicBezTo>
                <a:cubicBezTo>
                  <a:pt x="155" y="93"/>
                  <a:pt x="155" y="93"/>
                  <a:pt x="155" y="93"/>
                </a:cubicBezTo>
                <a:cubicBezTo>
                  <a:pt x="159" y="90"/>
                  <a:pt x="159" y="90"/>
                  <a:pt x="159" y="90"/>
                </a:cubicBezTo>
                <a:cubicBezTo>
                  <a:pt x="164" y="89"/>
                  <a:pt x="164" y="89"/>
                  <a:pt x="164" y="89"/>
                </a:cubicBezTo>
                <a:cubicBezTo>
                  <a:pt x="167" y="84"/>
                  <a:pt x="167" y="84"/>
                  <a:pt x="167" y="84"/>
                </a:cubicBezTo>
                <a:cubicBezTo>
                  <a:pt x="169" y="81"/>
                  <a:pt x="169" y="81"/>
                  <a:pt x="169" y="81"/>
                </a:cubicBezTo>
                <a:cubicBezTo>
                  <a:pt x="167" y="79"/>
                  <a:pt x="167" y="79"/>
                  <a:pt x="167" y="79"/>
                </a:cubicBezTo>
                <a:cubicBezTo>
                  <a:pt x="165" y="75"/>
                  <a:pt x="165" y="75"/>
                  <a:pt x="165" y="75"/>
                </a:cubicBezTo>
                <a:cubicBezTo>
                  <a:pt x="167" y="75"/>
                  <a:pt x="167" y="75"/>
                  <a:pt x="167" y="75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2"/>
                  <a:pt x="169" y="72"/>
                  <a:pt x="169" y="72"/>
                </a:cubicBezTo>
                <a:cubicBezTo>
                  <a:pt x="170" y="70"/>
                  <a:pt x="170" y="70"/>
                  <a:pt x="170" y="70"/>
                </a:cubicBezTo>
                <a:cubicBezTo>
                  <a:pt x="173" y="66"/>
                  <a:pt x="173" y="66"/>
                  <a:pt x="173" y="66"/>
                </a:cubicBezTo>
                <a:cubicBezTo>
                  <a:pt x="175" y="60"/>
                  <a:pt x="175" y="60"/>
                  <a:pt x="175" y="60"/>
                </a:cubicBezTo>
                <a:cubicBezTo>
                  <a:pt x="177" y="56"/>
                  <a:pt x="177" y="56"/>
                  <a:pt x="177" y="56"/>
                </a:cubicBezTo>
                <a:cubicBezTo>
                  <a:pt x="178" y="54"/>
                  <a:pt x="178" y="54"/>
                  <a:pt x="178" y="54"/>
                </a:cubicBezTo>
                <a:cubicBezTo>
                  <a:pt x="180" y="52"/>
                  <a:pt x="180" y="52"/>
                  <a:pt x="180" y="52"/>
                </a:cubicBezTo>
                <a:cubicBezTo>
                  <a:pt x="187" y="46"/>
                  <a:pt x="187" y="46"/>
                  <a:pt x="187" y="46"/>
                </a:cubicBezTo>
                <a:cubicBezTo>
                  <a:pt x="189" y="44"/>
                  <a:pt x="189" y="44"/>
                  <a:pt x="189" y="44"/>
                </a:cubicBezTo>
                <a:cubicBezTo>
                  <a:pt x="138" y="6"/>
                  <a:pt x="138" y="6"/>
                  <a:pt x="138" y="6"/>
                </a:cubicBezTo>
                <a:lnTo>
                  <a:pt x="98" y="14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43" name="Freeform 41">
            <a:extLst>
              <a:ext uri="{FF2B5EF4-FFF2-40B4-BE49-F238E27FC236}">
                <a16:creationId xmlns:a16="http://schemas.microsoft.com/office/drawing/2014/main" id="{4EA6C4FD-1DF7-2740-A460-51147BAD2180}"/>
              </a:ext>
            </a:extLst>
          </p:cNvPr>
          <p:cNvSpPr>
            <a:spLocks/>
          </p:cNvSpPr>
          <p:nvPr/>
        </p:nvSpPr>
        <p:spPr bwMode="auto">
          <a:xfrm>
            <a:off x="8820772" y="8634455"/>
            <a:ext cx="739446" cy="1185764"/>
          </a:xfrm>
          <a:custGeom>
            <a:avLst/>
            <a:gdLst>
              <a:gd name="T0" fmla="*/ 39 w 126"/>
              <a:gd name="T1" fmla="*/ 183 h 202"/>
              <a:gd name="T2" fmla="*/ 33 w 126"/>
              <a:gd name="T3" fmla="*/ 176 h 202"/>
              <a:gd name="T4" fmla="*/ 36 w 126"/>
              <a:gd name="T5" fmla="*/ 172 h 202"/>
              <a:gd name="T6" fmla="*/ 51 w 126"/>
              <a:gd name="T7" fmla="*/ 168 h 202"/>
              <a:gd name="T8" fmla="*/ 125 w 126"/>
              <a:gd name="T9" fmla="*/ 161 h 202"/>
              <a:gd name="T10" fmla="*/ 120 w 126"/>
              <a:gd name="T11" fmla="*/ 153 h 202"/>
              <a:gd name="T12" fmla="*/ 119 w 126"/>
              <a:gd name="T13" fmla="*/ 148 h 202"/>
              <a:gd name="T14" fmla="*/ 120 w 126"/>
              <a:gd name="T15" fmla="*/ 141 h 202"/>
              <a:gd name="T16" fmla="*/ 116 w 126"/>
              <a:gd name="T17" fmla="*/ 130 h 202"/>
              <a:gd name="T18" fmla="*/ 119 w 126"/>
              <a:gd name="T19" fmla="*/ 123 h 202"/>
              <a:gd name="T20" fmla="*/ 116 w 126"/>
              <a:gd name="T21" fmla="*/ 117 h 202"/>
              <a:gd name="T22" fmla="*/ 122 w 126"/>
              <a:gd name="T23" fmla="*/ 110 h 202"/>
              <a:gd name="T24" fmla="*/ 119 w 126"/>
              <a:gd name="T25" fmla="*/ 104 h 202"/>
              <a:gd name="T26" fmla="*/ 115 w 126"/>
              <a:gd name="T27" fmla="*/ 95 h 202"/>
              <a:gd name="T28" fmla="*/ 106 w 126"/>
              <a:gd name="T29" fmla="*/ 75 h 202"/>
              <a:gd name="T30" fmla="*/ 89 w 126"/>
              <a:gd name="T31" fmla="*/ 12 h 202"/>
              <a:gd name="T32" fmla="*/ 94 w 126"/>
              <a:gd name="T33" fmla="*/ 0 h 202"/>
              <a:gd name="T34" fmla="*/ 1 w 126"/>
              <a:gd name="T35" fmla="*/ 7 h 202"/>
              <a:gd name="T36" fmla="*/ 0 w 126"/>
              <a:gd name="T37" fmla="*/ 106 h 202"/>
              <a:gd name="T38" fmla="*/ 6 w 126"/>
              <a:gd name="T39" fmla="*/ 196 h 202"/>
              <a:gd name="T40" fmla="*/ 11 w 126"/>
              <a:gd name="T41" fmla="*/ 197 h 202"/>
              <a:gd name="T42" fmla="*/ 16 w 126"/>
              <a:gd name="T43" fmla="*/ 195 h 202"/>
              <a:gd name="T44" fmla="*/ 16 w 126"/>
              <a:gd name="T45" fmla="*/ 187 h 202"/>
              <a:gd name="T46" fmla="*/ 21 w 126"/>
              <a:gd name="T47" fmla="*/ 184 h 202"/>
              <a:gd name="T48" fmla="*/ 22 w 126"/>
              <a:gd name="T49" fmla="*/ 189 h 202"/>
              <a:gd name="T50" fmla="*/ 22 w 126"/>
              <a:gd name="T51" fmla="*/ 193 h 202"/>
              <a:gd name="T52" fmla="*/ 25 w 126"/>
              <a:gd name="T53" fmla="*/ 195 h 202"/>
              <a:gd name="T54" fmla="*/ 27 w 126"/>
              <a:gd name="T55" fmla="*/ 199 h 202"/>
              <a:gd name="T56" fmla="*/ 25 w 126"/>
              <a:gd name="T57" fmla="*/ 202 h 202"/>
              <a:gd name="T58" fmla="*/ 31 w 126"/>
              <a:gd name="T59" fmla="*/ 200 h 202"/>
              <a:gd name="T60" fmla="*/ 38 w 126"/>
              <a:gd name="T61" fmla="*/ 197 h 202"/>
              <a:gd name="T62" fmla="*/ 43 w 126"/>
              <a:gd name="T63" fmla="*/ 196 h 202"/>
              <a:gd name="T64" fmla="*/ 44 w 126"/>
              <a:gd name="T65" fmla="*/ 195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6" h="202">
                <a:moveTo>
                  <a:pt x="40" y="188"/>
                </a:moveTo>
                <a:lnTo>
                  <a:pt x="39" y="183"/>
                </a:lnTo>
                <a:lnTo>
                  <a:pt x="35" y="178"/>
                </a:lnTo>
                <a:lnTo>
                  <a:pt x="33" y="176"/>
                </a:lnTo>
                <a:lnTo>
                  <a:pt x="33" y="173"/>
                </a:lnTo>
                <a:lnTo>
                  <a:pt x="36" y="172"/>
                </a:lnTo>
                <a:lnTo>
                  <a:pt x="43" y="170"/>
                </a:lnTo>
                <a:lnTo>
                  <a:pt x="51" y="168"/>
                </a:lnTo>
                <a:lnTo>
                  <a:pt x="126" y="162"/>
                </a:lnTo>
                <a:lnTo>
                  <a:pt x="125" y="161"/>
                </a:lnTo>
                <a:lnTo>
                  <a:pt x="121" y="156"/>
                </a:lnTo>
                <a:lnTo>
                  <a:pt x="120" y="153"/>
                </a:lnTo>
                <a:lnTo>
                  <a:pt x="118" y="150"/>
                </a:lnTo>
                <a:lnTo>
                  <a:pt x="119" y="148"/>
                </a:lnTo>
                <a:lnTo>
                  <a:pt x="121" y="146"/>
                </a:lnTo>
                <a:lnTo>
                  <a:pt x="120" y="141"/>
                </a:lnTo>
                <a:lnTo>
                  <a:pt x="118" y="138"/>
                </a:lnTo>
                <a:lnTo>
                  <a:pt x="116" y="130"/>
                </a:lnTo>
                <a:lnTo>
                  <a:pt x="116" y="125"/>
                </a:lnTo>
                <a:lnTo>
                  <a:pt x="119" y="123"/>
                </a:lnTo>
                <a:lnTo>
                  <a:pt x="120" y="119"/>
                </a:lnTo>
                <a:lnTo>
                  <a:pt x="116" y="117"/>
                </a:lnTo>
                <a:lnTo>
                  <a:pt x="121" y="114"/>
                </a:lnTo>
                <a:lnTo>
                  <a:pt x="122" y="110"/>
                </a:lnTo>
                <a:lnTo>
                  <a:pt x="120" y="108"/>
                </a:lnTo>
                <a:lnTo>
                  <a:pt x="119" y="104"/>
                </a:lnTo>
                <a:lnTo>
                  <a:pt x="119" y="100"/>
                </a:lnTo>
                <a:lnTo>
                  <a:pt x="115" y="95"/>
                </a:lnTo>
                <a:lnTo>
                  <a:pt x="108" y="83"/>
                </a:lnTo>
                <a:lnTo>
                  <a:pt x="106" y="75"/>
                </a:lnTo>
                <a:lnTo>
                  <a:pt x="96" y="41"/>
                </a:lnTo>
                <a:lnTo>
                  <a:pt x="89" y="12"/>
                </a:lnTo>
                <a:lnTo>
                  <a:pt x="87" y="0"/>
                </a:lnTo>
                <a:lnTo>
                  <a:pt x="94" y="0"/>
                </a:lnTo>
                <a:lnTo>
                  <a:pt x="94" y="0"/>
                </a:lnTo>
                <a:lnTo>
                  <a:pt x="1" y="7"/>
                </a:lnTo>
                <a:lnTo>
                  <a:pt x="1" y="14"/>
                </a:lnTo>
                <a:lnTo>
                  <a:pt x="0" y="106"/>
                </a:lnTo>
                <a:lnTo>
                  <a:pt x="0" y="155"/>
                </a:lnTo>
                <a:lnTo>
                  <a:pt x="6" y="196"/>
                </a:lnTo>
                <a:lnTo>
                  <a:pt x="8" y="196"/>
                </a:lnTo>
                <a:lnTo>
                  <a:pt x="11" y="197"/>
                </a:lnTo>
                <a:lnTo>
                  <a:pt x="15" y="198"/>
                </a:lnTo>
                <a:lnTo>
                  <a:pt x="16" y="195"/>
                </a:lnTo>
                <a:lnTo>
                  <a:pt x="15" y="191"/>
                </a:lnTo>
                <a:lnTo>
                  <a:pt x="16" y="187"/>
                </a:lnTo>
                <a:lnTo>
                  <a:pt x="18" y="185"/>
                </a:lnTo>
                <a:lnTo>
                  <a:pt x="21" y="184"/>
                </a:lnTo>
                <a:lnTo>
                  <a:pt x="22" y="186"/>
                </a:lnTo>
                <a:lnTo>
                  <a:pt x="22" y="189"/>
                </a:lnTo>
                <a:lnTo>
                  <a:pt x="21" y="191"/>
                </a:lnTo>
                <a:lnTo>
                  <a:pt x="22" y="193"/>
                </a:lnTo>
                <a:lnTo>
                  <a:pt x="23" y="194"/>
                </a:lnTo>
                <a:lnTo>
                  <a:pt x="25" y="195"/>
                </a:lnTo>
                <a:lnTo>
                  <a:pt x="27" y="197"/>
                </a:lnTo>
                <a:lnTo>
                  <a:pt x="27" y="199"/>
                </a:lnTo>
                <a:lnTo>
                  <a:pt x="27" y="200"/>
                </a:lnTo>
                <a:lnTo>
                  <a:pt x="25" y="202"/>
                </a:lnTo>
                <a:lnTo>
                  <a:pt x="27" y="201"/>
                </a:lnTo>
                <a:lnTo>
                  <a:pt x="31" y="200"/>
                </a:lnTo>
                <a:lnTo>
                  <a:pt x="36" y="199"/>
                </a:lnTo>
                <a:lnTo>
                  <a:pt x="38" y="197"/>
                </a:lnTo>
                <a:lnTo>
                  <a:pt x="39" y="197"/>
                </a:lnTo>
                <a:lnTo>
                  <a:pt x="43" y="196"/>
                </a:lnTo>
                <a:lnTo>
                  <a:pt x="44" y="195"/>
                </a:lnTo>
                <a:lnTo>
                  <a:pt x="44" y="195"/>
                </a:lnTo>
                <a:lnTo>
                  <a:pt x="40" y="188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44" name="Freeform 42">
            <a:extLst>
              <a:ext uri="{FF2B5EF4-FFF2-40B4-BE49-F238E27FC236}">
                <a16:creationId xmlns:a16="http://schemas.microsoft.com/office/drawing/2014/main" id="{5905DEAE-DE96-9D4F-9287-59A53C2E6B01}"/>
              </a:ext>
            </a:extLst>
          </p:cNvPr>
          <p:cNvSpPr>
            <a:spLocks/>
          </p:cNvSpPr>
          <p:nvPr/>
        </p:nvSpPr>
        <p:spPr bwMode="auto">
          <a:xfrm>
            <a:off x="8175223" y="8675546"/>
            <a:ext cx="680761" cy="1191636"/>
          </a:xfrm>
          <a:custGeom>
            <a:avLst/>
            <a:gdLst>
              <a:gd name="T0" fmla="*/ 110 w 116"/>
              <a:gd name="T1" fmla="*/ 99 h 203"/>
              <a:gd name="T2" fmla="*/ 111 w 116"/>
              <a:gd name="T3" fmla="*/ 0 h 203"/>
              <a:gd name="T4" fmla="*/ 41 w 116"/>
              <a:gd name="T5" fmla="*/ 5 h 203"/>
              <a:gd name="T6" fmla="*/ 38 w 116"/>
              <a:gd name="T7" fmla="*/ 10 h 203"/>
              <a:gd name="T8" fmla="*/ 35 w 116"/>
              <a:gd name="T9" fmla="*/ 15 h 203"/>
              <a:gd name="T10" fmla="*/ 32 w 116"/>
              <a:gd name="T11" fmla="*/ 17 h 203"/>
              <a:gd name="T12" fmla="*/ 30 w 116"/>
              <a:gd name="T13" fmla="*/ 26 h 203"/>
              <a:gd name="T14" fmla="*/ 22 w 116"/>
              <a:gd name="T15" fmla="*/ 37 h 203"/>
              <a:gd name="T16" fmla="*/ 18 w 116"/>
              <a:gd name="T17" fmla="*/ 44 h 203"/>
              <a:gd name="T18" fmla="*/ 18 w 116"/>
              <a:gd name="T19" fmla="*/ 48 h 203"/>
              <a:gd name="T20" fmla="*/ 17 w 116"/>
              <a:gd name="T21" fmla="*/ 54 h 203"/>
              <a:gd name="T22" fmla="*/ 13 w 116"/>
              <a:gd name="T23" fmla="*/ 58 h 203"/>
              <a:gd name="T24" fmla="*/ 12 w 116"/>
              <a:gd name="T25" fmla="*/ 62 h 203"/>
              <a:gd name="T26" fmla="*/ 11 w 116"/>
              <a:gd name="T27" fmla="*/ 66 h 203"/>
              <a:gd name="T28" fmla="*/ 14 w 116"/>
              <a:gd name="T29" fmla="*/ 70 h 203"/>
              <a:gd name="T30" fmla="*/ 14 w 116"/>
              <a:gd name="T31" fmla="*/ 78 h 203"/>
              <a:gd name="T32" fmla="*/ 14 w 116"/>
              <a:gd name="T33" fmla="*/ 84 h 203"/>
              <a:gd name="T34" fmla="*/ 11 w 116"/>
              <a:gd name="T35" fmla="*/ 89 h 203"/>
              <a:gd name="T36" fmla="*/ 15 w 116"/>
              <a:gd name="T37" fmla="*/ 94 h 203"/>
              <a:gd name="T38" fmla="*/ 11 w 116"/>
              <a:gd name="T39" fmla="*/ 98 h 203"/>
              <a:gd name="T40" fmla="*/ 15 w 116"/>
              <a:gd name="T41" fmla="*/ 102 h 203"/>
              <a:gd name="T42" fmla="*/ 16 w 116"/>
              <a:gd name="T43" fmla="*/ 108 h 203"/>
              <a:gd name="T44" fmla="*/ 19 w 116"/>
              <a:gd name="T45" fmla="*/ 112 h 203"/>
              <a:gd name="T46" fmla="*/ 19 w 116"/>
              <a:gd name="T47" fmla="*/ 123 h 203"/>
              <a:gd name="T48" fmla="*/ 15 w 116"/>
              <a:gd name="T49" fmla="*/ 126 h 203"/>
              <a:gd name="T50" fmla="*/ 14 w 116"/>
              <a:gd name="T51" fmla="*/ 132 h 203"/>
              <a:gd name="T52" fmla="*/ 8 w 116"/>
              <a:gd name="T53" fmla="*/ 140 h 203"/>
              <a:gd name="T54" fmla="*/ 6 w 116"/>
              <a:gd name="T55" fmla="*/ 149 h 203"/>
              <a:gd name="T56" fmla="*/ 4 w 116"/>
              <a:gd name="T57" fmla="*/ 153 h 203"/>
              <a:gd name="T58" fmla="*/ 4 w 116"/>
              <a:gd name="T59" fmla="*/ 160 h 203"/>
              <a:gd name="T60" fmla="*/ 0 w 116"/>
              <a:gd name="T61" fmla="*/ 164 h 203"/>
              <a:gd name="T62" fmla="*/ 1 w 116"/>
              <a:gd name="T63" fmla="*/ 171 h 203"/>
              <a:gd name="T64" fmla="*/ 65 w 116"/>
              <a:gd name="T65" fmla="*/ 184 h 203"/>
              <a:gd name="T66" fmla="*/ 70 w 116"/>
              <a:gd name="T67" fmla="*/ 192 h 203"/>
              <a:gd name="T68" fmla="*/ 71 w 116"/>
              <a:gd name="T69" fmla="*/ 203 h 203"/>
              <a:gd name="T70" fmla="*/ 72 w 116"/>
              <a:gd name="T71" fmla="*/ 203 h 203"/>
              <a:gd name="T72" fmla="*/ 79 w 116"/>
              <a:gd name="T73" fmla="*/ 199 h 203"/>
              <a:gd name="T74" fmla="*/ 82 w 116"/>
              <a:gd name="T75" fmla="*/ 193 h 203"/>
              <a:gd name="T76" fmla="*/ 89 w 116"/>
              <a:gd name="T77" fmla="*/ 193 h 203"/>
              <a:gd name="T78" fmla="*/ 98 w 116"/>
              <a:gd name="T79" fmla="*/ 190 h 203"/>
              <a:gd name="T80" fmla="*/ 104 w 116"/>
              <a:gd name="T81" fmla="*/ 190 h 203"/>
              <a:gd name="T82" fmla="*/ 109 w 116"/>
              <a:gd name="T83" fmla="*/ 190 h 203"/>
              <a:gd name="T84" fmla="*/ 115 w 116"/>
              <a:gd name="T85" fmla="*/ 190 h 203"/>
              <a:gd name="T86" fmla="*/ 116 w 116"/>
              <a:gd name="T87" fmla="*/ 189 h 203"/>
              <a:gd name="T88" fmla="*/ 110 w 116"/>
              <a:gd name="T89" fmla="*/ 14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6" h="203">
                <a:moveTo>
                  <a:pt x="110" y="148"/>
                </a:moveTo>
                <a:lnTo>
                  <a:pt x="110" y="99"/>
                </a:lnTo>
                <a:lnTo>
                  <a:pt x="111" y="7"/>
                </a:lnTo>
                <a:lnTo>
                  <a:pt x="111" y="0"/>
                </a:lnTo>
                <a:lnTo>
                  <a:pt x="41" y="5"/>
                </a:lnTo>
                <a:lnTo>
                  <a:pt x="41" y="5"/>
                </a:lnTo>
                <a:lnTo>
                  <a:pt x="42" y="8"/>
                </a:lnTo>
                <a:lnTo>
                  <a:pt x="38" y="10"/>
                </a:lnTo>
                <a:lnTo>
                  <a:pt x="36" y="12"/>
                </a:lnTo>
                <a:lnTo>
                  <a:pt x="35" y="15"/>
                </a:lnTo>
                <a:lnTo>
                  <a:pt x="33" y="17"/>
                </a:lnTo>
                <a:lnTo>
                  <a:pt x="32" y="17"/>
                </a:lnTo>
                <a:lnTo>
                  <a:pt x="30" y="22"/>
                </a:lnTo>
                <a:lnTo>
                  <a:pt x="30" y="26"/>
                </a:lnTo>
                <a:lnTo>
                  <a:pt x="27" y="31"/>
                </a:lnTo>
                <a:lnTo>
                  <a:pt x="22" y="37"/>
                </a:lnTo>
                <a:lnTo>
                  <a:pt x="19" y="40"/>
                </a:lnTo>
                <a:lnTo>
                  <a:pt x="18" y="44"/>
                </a:lnTo>
                <a:lnTo>
                  <a:pt x="20" y="45"/>
                </a:lnTo>
                <a:lnTo>
                  <a:pt x="18" y="48"/>
                </a:lnTo>
                <a:lnTo>
                  <a:pt x="16" y="52"/>
                </a:lnTo>
                <a:lnTo>
                  <a:pt x="17" y="54"/>
                </a:lnTo>
                <a:lnTo>
                  <a:pt x="16" y="54"/>
                </a:lnTo>
                <a:lnTo>
                  <a:pt x="13" y="58"/>
                </a:lnTo>
                <a:lnTo>
                  <a:pt x="11" y="61"/>
                </a:lnTo>
                <a:lnTo>
                  <a:pt x="12" y="62"/>
                </a:lnTo>
                <a:lnTo>
                  <a:pt x="11" y="64"/>
                </a:lnTo>
                <a:lnTo>
                  <a:pt x="11" y="66"/>
                </a:lnTo>
                <a:lnTo>
                  <a:pt x="12" y="67"/>
                </a:lnTo>
                <a:lnTo>
                  <a:pt x="14" y="70"/>
                </a:lnTo>
                <a:lnTo>
                  <a:pt x="14" y="72"/>
                </a:lnTo>
                <a:lnTo>
                  <a:pt x="14" y="78"/>
                </a:lnTo>
                <a:lnTo>
                  <a:pt x="15" y="81"/>
                </a:lnTo>
                <a:lnTo>
                  <a:pt x="14" y="84"/>
                </a:lnTo>
                <a:lnTo>
                  <a:pt x="12" y="89"/>
                </a:lnTo>
                <a:lnTo>
                  <a:pt x="11" y="89"/>
                </a:lnTo>
                <a:lnTo>
                  <a:pt x="14" y="91"/>
                </a:lnTo>
                <a:lnTo>
                  <a:pt x="15" y="94"/>
                </a:lnTo>
                <a:lnTo>
                  <a:pt x="15" y="96"/>
                </a:lnTo>
                <a:lnTo>
                  <a:pt x="11" y="98"/>
                </a:lnTo>
                <a:lnTo>
                  <a:pt x="14" y="100"/>
                </a:lnTo>
                <a:lnTo>
                  <a:pt x="15" y="102"/>
                </a:lnTo>
                <a:lnTo>
                  <a:pt x="15" y="103"/>
                </a:lnTo>
                <a:lnTo>
                  <a:pt x="16" y="108"/>
                </a:lnTo>
                <a:lnTo>
                  <a:pt x="16" y="110"/>
                </a:lnTo>
                <a:lnTo>
                  <a:pt x="19" y="112"/>
                </a:lnTo>
                <a:lnTo>
                  <a:pt x="20" y="115"/>
                </a:lnTo>
                <a:lnTo>
                  <a:pt x="19" y="123"/>
                </a:lnTo>
                <a:lnTo>
                  <a:pt x="16" y="126"/>
                </a:lnTo>
                <a:lnTo>
                  <a:pt x="15" y="126"/>
                </a:lnTo>
                <a:lnTo>
                  <a:pt x="15" y="130"/>
                </a:lnTo>
                <a:lnTo>
                  <a:pt x="14" y="132"/>
                </a:lnTo>
                <a:lnTo>
                  <a:pt x="10" y="138"/>
                </a:lnTo>
                <a:lnTo>
                  <a:pt x="8" y="140"/>
                </a:lnTo>
                <a:lnTo>
                  <a:pt x="7" y="147"/>
                </a:lnTo>
                <a:lnTo>
                  <a:pt x="6" y="149"/>
                </a:lnTo>
                <a:lnTo>
                  <a:pt x="5" y="150"/>
                </a:lnTo>
                <a:lnTo>
                  <a:pt x="4" y="153"/>
                </a:lnTo>
                <a:lnTo>
                  <a:pt x="4" y="155"/>
                </a:lnTo>
                <a:lnTo>
                  <a:pt x="4" y="160"/>
                </a:lnTo>
                <a:lnTo>
                  <a:pt x="1" y="162"/>
                </a:lnTo>
                <a:lnTo>
                  <a:pt x="0" y="164"/>
                </a:lnTo>
                <a:lnTo>
                  <a:pt x="0" y="167"/>
                </a:lnTo>
                <a:lnTo>
                  <a:pt x="1" y="171"/>
                </a:lnTo>
                <a:lnTo>
                  <a:pt x="66" y="168"/>
                </a:lnTo>
                <a:lnTo>
                  <a:pt x="65" y="184"/>
                </a:lnTo>
                <a:lnTo>
                  <a:pt x="67" y="188"/>
                </a:lnTo>
                <a:lnTo>
                  <a:pt x="70" y="192"/>
                </a:lnTo>
                <a:lnTo>
                  <a:pt x="71" y="199"/>
                </a:lnTo>
                <a:lnTo>
                  <a:pt x="71" y="203"/>
                </a:lnTo>
                <a:lnTo>
                  <a:pt x="71" y="203"/>
                </a:lnTo>
                <a:lnTo>
                  <a:pt x="72" y="203"/>
                </a:lnTo>
                <a:lnTo>
                  <a:pt x="77" y="200"/>
                </a:lnTo>
                <a:lnTo>
                  <a:pt x="79" y="199"/>
                </a:lnTo>
                <a:lnTo>
                  <a:pt x="82" y="197"/>
                </a:lnTo>
                <a:lnTo>
                  <a:pt x="82" y="193"/>
                </a:lnTo>
                <a:lnTo>
                  <a:pt x="86" y="193"/>
                </a:lnTo>
                <a:lnTo>
                  <a:pt x="89" y="193"/>
                </a:lnTo>
                <a:lnTo>
                  <a:pt x="93" y="192"/>
                </a:lnTo>
                <a:lnTo>
                  <a:pt x="98" y="190"/>
                </a:lnTo>
                <a:lnTo>
                  <a:pt x="102" y="190"/>
                </a:lnTo>
                <a:lnTo>
                  <a:pt x="104" y="190"/>
                </a:lnTo>
                <a:lnTo>
                  <a:pt x="107" y="190"/>
                </a:lnTo>
                <a:lnTo>
                  <a:pt x="109" y="190"/>
                </a:lnTo>
                <a:lnTo>
                  <a:pt x="113" y="192"/>
                </a:lnTo>
                <a:lnTo>
                  <a:pt x="115" y="190"/>
                </a:lnTo>
                <a:lnTo>
                  <a:pt x="116" y="189"/>
                </a:lnTo>
                <a:lnTo>
                  <a:pt x="116" y="189"/>
                </a:lnTo>
                <a:lnTo>
                  <a:pt x="116" y="189"/>
                </a:lnTo>
                <a:lnTo>
                  <a:pt x="110" y="148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45" name="Freeform 43">
            <a:extLst>
              <a:ext uri="{FF2B5EF4-FFF2-40B4-BE49-F238E27FC236}">
                <a16:creationId xmlns:a16="http://schemas.microsoft.com/office/drawing/2014/main" id="{2B0468B0-AD94-2546-9477-741B95B48EFE}"/>
              </a:ext>
            </a:extLst>
          </p:cNvPr>
          <p:cNvSpPr>
            <a:spLocks/>
          </p:cNvSpPr>
          <p:nvPr/>
        </p:nvSpPr>
        <p:spPr bwMode="auto">
          <a:xfrm>
            <a:off x="10323142" y="7237367"/>
            <a:ext cx="845081" cy="616365"/>
          </a:xfrm>
          <a:custGeom>
            <a:avLst/>
            <a:gdLst>
              <a:gd name="T0" fmla="*/ 0 w 170"/>
              <a:gd name="T1" fmla="*/ 24 h 123"/>
              <a:gd name="T2" fmla="*/ 3 w 170"/>
              <a:gd name="T3" fmla="*/ 44 h 123"/>
              <a:gd name="T4" fmla="*/ 16 w 170"/>
              <a:gd name="T5" fmla="*/ 33 h 123"/>
              <a:gd name="T6" fmla="*/ 28 w 170"/>
              <a:gd name="T7" fmla="*/ 25 h 123"/>
              <a:gd name="T8" fmla="*/ 31 w 170"/>
              <a:gd name="T9" fmla="*/ 27 h 123"/>
              <a:gd name="T10" fmla="*/ 41 w 170"/>
              <a:gd name="T11" fmla="*/ 22 h 123"/>
              <a:gd name="T12" fmla="*/ 63 w 170"/>
              <a:gd name="T13" fmla="*/ 22 h 123"/>
              <a:gd name="T14" fmla="*/ 70 w 170"/>
              <a:gd name="T15" fmla="*/ 36 h 123"/>
              <a:gd name="T16" fmla="*/ 83 w 170"/>
              <a:gd name="T17" fmla="*/ 43 h 123"/>
              <a:gd name="T18" fmla="*/ 93 w 170"/>
              <a:gd name="T19" fmla="*/ 51 h 123"/>
              <a:gd name="T20" fmla="*/ 92 w 170"/>
              <a:gd name="T21" fmla="*/ 60 h 123"/>
              <a:gd name="T22" fmla="*/ 89 w 170"/>
              <a:gd name="T23" fmla="*/ 74 h 123"/>
              <a:gd name="T24" fmla="*/ 94 w 170"/>
              <a:gd name="T25" fmla="*/ 75 h 123"/>
              <a:gd name="T26" fmla="*/ 101 w 170"/>
              <a:gd name="T27" fmla="*/ 75 h 123"/>
              <a:gd name="T28" fmla="*/ 106 w 170"/>
              <a:gd name="T29" fmla="*/ 75 h 123"/>
              <a:gd name="T30" fmla="*/ 122 w 170"/>
              <a:gd name="T31" fmla="*/ 78 h 123"/>
              <a:gd name="T32" fmla="*/ 129 w 170"/>
              <a:gd name="T33" fmla="*/ 79 h 123"/>
              <a:gd name="T34" fmla="*/ 124 w 170"/>
              <a:gd name="T35" fmla="*/ 72 h 123"/>
              <a:gd name="T36" fmla="*/ 124 w 170"/>
              <a:gd name="T37" fmla="*/ 68 h 123"/>
              <a:gd name="T38" fmla="*/ 116 w 170"/>
              <a:gd name="T39" fmla="*/ 57 h 123"/>
              <a:gd name="T40" fmla="*/ 115 w 170"/>
              <a:gd name="T41" fmla="*/ 43 h 123"/>
              <a:gd name="T42" fmla="*/ 113 w 170"/>
              <a:gd name="T43" fmla="*/ 31 h 123"/>
              <a:gd name="T44" fmla="*/ 115 w 170"/>
              <a:gd name="T45" fmla="*/ 28 h 123"/>
              <a:gd name="T46" fmla="*/ 124 w 170"/>
              <a:gd name="T47" fmla="*/ 18 h 123"/>
              <a:gd name="T48" fmla="*/ 129 w 170"/>
              <a:gd name="T49" fmla="*/ 13 h 123"/>
              <a:gd name="T50" fmla="*/ 125 w 170"/>
              <a:gd name="T51" fmla="*/ 21 h 123"/>
              <a:gd name="T52" fmla="*/ 123 w 170"/>
              <a:gd name="T53" fmla="*/ 31 h 123"/>
              <a:gd name="T54" fmla="*/ 122 w 170"/>
              <a:gd name="T55" fmla="*/ 36 h 123"/>
              <a:gd name="T56" fmla="*/ 126 w 170"/>
              <a:gd name="T57" fmla="*/ 41 h 123"/>
              <a:gd name="T58" fmla="*/ 131 w 170"/>
              <a:gd name="T59" fmla="*/ 46 h 123"/>
              <a:gd name="T60" fmla="*/ 134 w 170"/>
              <a:gd name="T61" fmla="*/ 51 h 123"/>
              <a:gd name="T62" fmla="*/ 130 w 170"/>
              <a:gd name="T63" fmla="*/ 57 h 123"/>
              <a:gd name="T64" fmla="*/ 128 w 170"/>
              <a:gd name="T65" fmla="*/ 61 h 123"/>
              <a:gd name="T66" fmla="*/ 129 w 170"/>
              <a:gd name="T67" fmla="*/ 65 h 123"/>
              <a:gd name="T68" fmla="*/ 139 w 170"/>
              <a:gd name="T69" fmla="*/ 66 h 123"/>
              <a:gd name="T70" fmla="*/ 146 w 170"/>
              <a:gd name="T71" fmla="*/ 75 h 123"/>
              <a:gd name="T72" fmla="*/ 147 w 170"/>
              <a:gd name="T73" fmla="*/ 81 h 123"/>
              <a:gd name="T74" fmla="*/ 152 w 170"/>
              <a:gd name="T75" fmla="*/ 89 h 123"/>
              <a:gd name="T76" fmla="*/ 148 w 170"/>
              <a:gd name="T77" fmla="*/ 104 h 123"/>
              <a:gd name="T78" fmla="*/ 149 w 170"/>
              <a:gd name="T79" fmla="*/ 120 h 123"/>
              <a:gd name="T80" fmla="*/ 153 w 170"/>
              <a:gd name="T81" fmla="*/ 116 h 123"/>
              <a:gd name="T82" fmla="*/ 157 w 170"/>
              <a:gd name="T83" fmla="*/ 102 h 123"/>
              <a:gd name="T84" fmla="*/ 157 w 170"/>
              <a:gd name="T85" fmla="*/ 97 h 123"/>
              <a:gd name="T86" fmla="*/ 163 w 170"/>
              <a:gd name="T87" fmla="*/ 91 h 123"/>
              <a:gd name="T88" fmla="*/ 163 w 170"/>
              <a:gd name="T89" fmla="*/ 79 h 123"/>
              <a:gd name="T90" fmla="*/ 167 w 170"/>
              <a:gd name="T91" fmla="*/ 71 h 123"/>
              <a:gd name="T92" fmla="*/ 167 w 170"/>
              <a:gd name="T93" fmla="*/ 77 h 123"/>
              <a:gd name="T94" fmla="*/ 168 w 170"/>
              <a:gd name="T95" fmla="*/ 82 h 123"/>
              <a:gd name="T96" fmla="*/ 170 w 170"/>
              <a:gd name="T97" fmla="*/ 68 h 123"/>
              <a:gd name="T98" fmla="*/ 169 w 170"/>
              <a:gd name="T99" fmla="*/ 54 h 123"/>
              <a:gd name="T100" fmla="*/ 134 w 170"/>
              <a:gd name="T101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0" h="123">
                <a:moveTo>
                  <a:pt x="134" y="0"/>
                </a:move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3" y="44"/>
                  <a:pt x="3" y="44"/>
                  <a:pt x="3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16" y="33"/>
                  <a:pt x="16" y="33"/>
                  <a:pt x="16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8" y="25"/>
                  <a:pt x="28" y="25"/>
                  <a:pt x="28" y="25"/>
                </a:cubicBezTo>
                <a:cubicBezTo>
                  <a:pt x="30" y="25"/>
                  <a:pt x="30" y="25"/>
                  <a:pt x="30" y="25"/>
                </a:cubicBezTo>
                <a:cubicBezTo>
                  <a:pt x="31" y="27"/>
                  <a:pt x="31" y="27"/>
                  <a:pt x="31" y="27"/>
                </a:cubicBezTo>
                <a:cubicBezTo>
                  <a:pt x="38" y="22"/>
                  <a:pt x="38" y="22"/>
                  <a:pt x="38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9" y="18"/>
                  <a:pt x="49" y="18"/>
                  <a:pt x="49" y="18"/>
                </a:cubicBezTo>
                <a:cubicBezTo>
                  <a:pt x="63" y="22"/>
                  <a:pt x="63" y="22"/>
                  <a:pt x="63" y="22"/>
                </a:cubicBezTo>
                <a:cubicBezTo>
                  <a:pt x="67" y="28"/>
                  <a:pt x="67" y="28"/>
                  <a:pt x="67" y="28"/>
                </a:cubicBezTo>
                <a:cubicBezTo>
                  <a:pt x="70" y="36"/>
                  <a:pt x="70" y="36"/>
                  <a:pt x="70" y="36"/>
                </a:cubicBezTo>
                <a:cubicBezTo>
                  <a:pt x="71" y="36"/>
                  <a:pt x="71" y="36"/>
                  <a:pt x="71" y="36"/>
                </a:cubicBezTo>
                <a:cubicBezTo>
                  <a:pt x="83" y="43"/>
                  <a:pt x="83" y="43"/>
                  <a:pt x="83" y="43"/>
                </a:cubicBezTo>
                <a:cubicBezTo>
                  <a:pt x="88" y="48"/>
                  <a:pt x="88" y="48"/>
                  <a:pt x="88" y="48"/>
                </a:cubicBezTo>
                <a:cubicBezTo>
                  <a:pt x="93" y="51"/>
                  <a:pt x="93" y="51"/>
                  <a:pt x="93" y="51"/>
                </a:cubicBezTo>
                <a:cubicBezTo>
                  <a:pt x="94" y="56"/>
                  <a:pt x="94" y="56"/>
                  <a:pt x="94" y="56"/>
                </a:cubicBezTo>
                <a:cubicBezTo>
                  <a:pt x="92" y="60"/>
                  <a:pt x="92" y="60"/>
                  <a:pt x="92" y="60"/>
                </a:cubicBezTo>
                <a:cubicBezTo>
                  <a:pt x="88" y="61"/>
                  <a:pt x="88" y="61"/>
                  <a:pt x="88" y="61"/>
                </a:cubicBezTo>
                <a:cubicBezTo>
                  <a:pt x="89" y="74"/>
                  <a:pt x="89" y="74"/>
                  <a:pt x="89" y="74"/>
                </a:cubicBezTo>
                <a:cubicBezTo>
                  <a:pt x="91" y="76"/>
                  <a:pt x="91" y="76"/>
                  <a:pt x="91" y="76"/>
                </a:cubicBezTo>
                <a:cubicBezTo>
                  <a:pt x="94" y="75"/>
                  <a:pt x="94" y="75"/>
                  <a:pt x="94" y="75"/>
                </a:cubicBezTo>
                <a:cubicBezTo>
                  <a:pt x="97" y="74"/>
                  <a:pt x="97" y="74"/>
                  <a:pt x="97" y="74"/>
                </a:cubicBezTo>
                <a:cubicBezTo>
                  <a:pt x="101" y="75"/>
                  <a:pt x="101" y="75"/>
                  <a:pt x="101" y="75"/>
                </a:cubicBezTo>
                <a:cubicBezTo>
                  <a:pt x="102" y="76"/>
                  <a:pt x="102" y="76"/>
                  <a:pt x="102" y="76"/>
                </a:cubicBezTo>
                <a:cubicBezTo>
                  <a:pt x="106" y="75"/>
                  <a:pt x="106" y="75"/>
                  <a:pt x="106" y="75"/>
                </a:cubicBezTo>
                <a:cubicBezTo>
                  <a:pt x="119" y="76"/>
                  <a:pt x="119" y="76"/>
                  <a:pt x="119" y="76"/>
                </a:cubicBezTo>
                <a:cubicBezTo>
                  <a:pt x="122" y="78"/>
                  <a:pt x="122" y="78"/>
                  <a:pt x="122" y="78"/>
                </a:cubicBezTo>
                <a:cubicBezTo>
                  <a:pt x="126" y="80"/>
                  <a:pt x="126" y="80"/>
                  <a:pt x="126" y="80"/>
                </a:cubicBezTo>
                <a:cubicBezTo>
                  <a:pt x="129" y="79"/>
                  <a:pt x="129" y="79"/>
                  <a:pt x="129" y="79"/>
                </a:cubicBezTo>
                <a:cubicBezTo>
                  <a:pt x="127" y="75"/>
                  <a:pt x="127" y="75"/>
                  <a:pt x="127" y="75"/>
                </a:cubicBezTo>
                <a:cubicBezTo>
                  <a:pt x="124" y="72"/>
                  <a:pt x="124" y="72"/>
                  <a:pt x="124" y="72"/>
                </a:cubicBezTo>
                <a:cubicBezTo>
                  <a:pt x="124" y="69"/>
                  <a:pt x="124" y="69"/>
                  <a:pt x="124" y="69"/>
                </a:cubicBezTo>
                <a:cubicBezTo>
                  <a:pt x="124" y="68"/>
                  <a:pt x="124" y="68"/>
                  <a:pt x="124" y="68"/>
                </a:cubicBezTo>
                <a:cubicBezTo>
                  <a:pt x="118" y="60"/>
                  <a:pt x="118" y="60"/>
                  <a:pt x="118" y="60"/>
                </a:cubicBezTo>
                <a:cubicBezTo>
                  <a:pt x="116" y="57"/>
                  <a:pt x="116" y="57"/>
                  <a:pt x="116" y="57"/>
                </a:cubicBezTo>
                <a:cubicBezTo>
                  <a:pt x="116" y="50"/>
                  <a:pt x="116" y="50"/>
                  <a:pt x="116" y="50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3" y="31"/>
                  <a:pt x="113" y="31"/>
                  <a:pt x="113" y="31"/>
                </a:cubicBezTo>
                <a:cubicBezTo>
                  <a:pt x="111" y="28"/>
                  <a:pt x="111" y="28"/>
                  <a:pt x="111" y="28"/>
                </a:cubicBezTo>
                <a:cubicBezTo>
                  <a:pt x="115" y="28"/>
                  <a:pt x="115" y="28"/>
                  <a:pt x="115" y="28"/>
                </a:cubicBezTo>
                <a:cubicBezTo>
                  <a:pt x="118" y="22"/>
                  <a:pt x="118" y="22"/>
                  <a:pt x="118" y="22"/>
                </a:cubicBezTo>
                <a:cubicBezTo>
                  <a:pt x="124" y="18"/>
                  <a:pt x="124" y="18"/>
                  <a:pt x="124" y="18"/>
                </a:cubicBezTo>
                <a:cubicBezTo>
                  <a:pt x="127" y="12"/>
                  <a:pt x="127" y="12"/>
                  <a:pt x="127" y="12"/>
                </a:cubicBezTo>
                <a:cubicBezTo>
                  <a:pt x="129" y="13"/>
                  <a:pt x="129" y="13"/>
                  <a:pt x="129" y="13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5" y="21"/>
                  <a:pt x="125" y="21"/>
                  <a:pt x="125" y="21"/>
                </a:cubicBezTo>
                <a:cubicBezTo>
                  <a:pt x="123" y="27"/>
                  <a:pt x="123" y="27"/>
                  <a:pt x="123" y="27"/>
                </a:cubicBezTo>
                <a:cubicBezTo>
                  <a:pt x="123" y="31"/>
                  <a:pt x="123" y="31"/>
                  <a:pt x="123" y="31"/>
                </a:cubicBezTo>
                <a:cubicBezTo>
                  <a:pt x="127" y="31"/>
                  <a:pt x="127" y="31"/>
                  <a:pt x="127" y="31"/>
                </a:cubicBezTo>
                <a:cubicBezTo>
                  <a:pt x="122" y="36"/>
                  <a:pt x="122" y="36"/>
                  <a:pt x="122" y="36"/>
                </a:cubicBezTo>
                <a:cubicBezTo>
                  <a:pt x="120" y="39"/>
                  <a:pt x="120" y="39"/>
                  <a:pt x="120" y="39"/>
                </a:cubicBezTo>
                <a:cubicBezTo>
                  <a:pt x="126" y="41"/>
                  <a:pt x="126" y="41"/>
                  <a:pt x="126" y="41"/>
                </a:cubicBezTo>
                <a:cubicBezTo>
                  <a:pt x="128" y="42"/>
                  <a:pt x="128" y="42"/>
                  <a:pt x="128" y="42"/>
                </a:cubicBezTo>
                <a:cubicBezTo>
                  <a:pt x="131" y="46"/>
                  <a:pt x="131" y="46"/>
                  <a:pt x="131" y="46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4" y="51"/>
                  <a:pt x="134" y="51"/>
                  <a:pt x="134" y="51"/>
                </a:cubicBezTo>
                <a:cubicBezTo>
                  <a:pt x="134" y="53"/>
                  <a:pt x="134" y="53"/>
                  <a:pt x="134" y="53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8" y="61"/>
                  <a:pt x="128" y="61"/>
                  <a:pt x="128" y="61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29" y="65"/>
                  <a:pt x="129" y="65"/>
                  <a:pt x="129" y="65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9" y="66"/>
                  <a:pt x="139" y="66"/>
                  <a:pt x="139" y="66"/>
                </a:cubicBezTo>
                <a:cubicBezTo>
                  <a:pt x="143" y="69"/>
                  <a:pt x="143" y="69"/>
                  <a:pt x="143" y="69"/>
                </a:cubicBezTo>
                <a:cubicBezTo>
                  <a:pt x="146" y="75"/>
                  <a:pt x="146" y="75"/>
                  <a:pt x="146" y="75"/>
                </a:cubicBezTo>
                <a:cubicBezTo>
                  <a:pt x="148" y="80"/>
                  <a:pt x="148" y="80"/>
                  <a:pt x="148" y="80"/>
                </a:cubicBezTo>
                <a:cubicBezTo>
                  <a:pt x="147" y="81"/>
                  <a:pt x="147" y="81"/>
                  <a:pt x="147" y="81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52" y="89"/>
                  <a:pt x="152" y="89"/>
                  <a:pt x="152" y="89"/>
                </a:cubicBezTo>
                <a:cubicBezTo>
                  <a:pt x="149" y="98"/>
                  <a:pt x="149" y="98"/>
                  <a:pt x="149" y="98"/>
                </a:cubicBezTo>
                <a:cubicBezTo>
                  <a:pt x="148" y="104"/>
                  <a:pt x="148" y="104"/>
                  <a:pt x="148" y="104"/>
                </a:cubicBezTo>
                <a:cubicBezTo>
                  <a:pt x="148" y="114"/>
                  <a:pt x="148" y="114"/>
                  <a:pt x="148" y="114"/>
                </a:cubicBezTo>
                <a:cubicBezTo>
                  <a:pt x="149" y="120"/>
                  <a:pt x="149" y="120"/>
                  <a:pt x="149" y="120"/>
                </a:cubicBezTo>
                <a:cubicBezTo>
                  <a:pt x="151" y="123"/>
                  <a:pt x="151" y="123"/>
                  <a:pt x="151" y="123"/>
                </a:cubicBezTo>
                <a:cubicBezTo>
                  <a:pt x="153" y="116"/>
                  <a:pt x="153" y="116"/>
                  <a:pt x="153" y="116"/>
                </a:cubicBezTo>
                <a:cubicBezTo>
                  <a:pt x="154" y="105"/>
                  <a:pt x="154" y="105"/>
                  <a:pt x="154" y="105"/>
                </a:cubicBezTo>
                <a:cubicBezTo>
                  <a:pt x="157" y="102"/>
                  <a:pt x="157" y="102"/>
                  <a:pt x="157" y="102"/>
                </a:cubicBezTo>
                <a:cubicBezTo>
                  <a:pt x="157" y="99"/>
                  <a:pt x="157" y="99"/>
                  <a:pt x="157" y="99"/>
                </a:cubicBezTo>
                <a:cubicBezTo>
                  <a:pt x="157" y="97"/>
                  <a:pt x="157" y="97"/>
                  <a:pt x="157" y="97"/>
                </a:cubicBezTo>
                <a:cubicBezTo>
                  <a:pt x="160" y="95"/>
                  <a:pt x="160" y="95"/>
                  <a:pt x="160" y="95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82"/>
                  <a:pt x="163" y="82"/>
                  <a:pt x="163" y="82"/>
                </a:cubicBezTo>
                <a:cubicBezTo>
                  <a:pt x="163" y="79"/>
                  <a:pt x="163" y="79"/>
                  <a:pt x="163" y="79"/>
                </a:cubicBezTo>
                <a:cubicBezTo>
                  <a:pt x="163" y="75"/>
                  <a:pt x="163" y="75"/>
                  <a:pt x="163" y="75"/>
                </a:cubicBezTo>
                <a:cubicBezTo>
                  <a:pt x="167" y="71"/>
                  <a:pt x="167" y="71"/>
                  <a:pt x="167" y="71"/>
                </a:cubicBezTo>
                <a:cubicBezTo>
                  <a:pt x="168" y="74"/>
                  <a:pt x="168" y="74"/>
                  <a:pt x="168" y="74"/>
                </a:cubicBezTo>
                <a:cubicBezTo>
                  <a:pt x="167" y="77"/>
                  <a:pt x="167" y="77"/>
                  <a:pt x="167" y="77"/>
                </a:cubicBezTo>
                <a:cubicBezTo>
                  <a:pt x="167" y="77"/>
                  <a:pt x="165" y="80"/>
                  <a:pt x="165" y="80"/>
                </a:cubicBezTo>
                <a:cubicBezTo>
                  <a:pt x="166" y="81"/>
                  <a:pt x="168" y="82"/>
                  <a:pt x="168" y="82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69" y="54"/>
                  <a:pt x="169" y="54"/>
                  <a:pt x="169" y="54"/>
                </a:cubicBezTo>
                <a:cubicBezTo>
                  <a:pt x="169" y="54"/>
                  <a:pt x="169" y="54"/>
                  <a:pt x="169" y="54"/>
                </a:cubicBezTo>
                <a:cubicBezTo>
                  <a:pt x="148" y="57"/>
                  <a:pt x="148" y="57"/>
                  <a:pt x="148" y="57"/>
                </a:cubicBezTo>
                <a:lnTo>
                  <a:pt x="134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46" name="Freeform 44">
            <a:extLst>
              <a:ext uri="{FF2B5EF4-FFF2-40B4-BE49-F238E27FC236}">
                <a16:creationId xmlns:a16="http://schemas.microsoft.com/office/drawing/2014/main" id="{ED671BAF-C4E8-AC4C-B048-746FBE1CBCE5}"/>
              </a:ext>
            </a:extLst>
          </p:cNvPr>
          <p:cNvSpPr>
            <a:spLocks/>
          </p:cNvSpPr>
          <p:nvPr/>
        </p:nvSpPr>
        <p:spPr bwMode="auto">
          <a:xfrm>
            <a:off x="9806700" y="7166926"/>
            <a:ext cx="868556" cy="857040"/>
          </a:xfrm>
          <a:custGeom>
            <a:avLst/>
            <a:gdLst>
              <a:gd name="T0" fmla="*/ 24 w 148"/>
              <a:gd name="T1" fmla="*/ 136 h 146"/>
              <a:gd name="T2" fmla="*/ 31 w 148"/>
              <a:gd name="T3" fmla="*/ 144 h 146"/>
              <a:gd name="T4" fmla="*/ 38 w 148"/>
              <a:gd name="T5" fmla="*/ 146 h 146"/>
              <a:gd name="T6" fmla="*/ 48 w 148"/>
              <a:gd name="T7" fmla="*/ 142 h 146"/>
              <a:gd name="T8" fmla="*/ 64 w 148"/>
              <a:gd name="T9" fmla="*/ 134 h 146"/>
              <a:gd name="T10" fmla="*/ 79 w 148"/>
              <a:gd name="T11" fmla="*/ 125 h 146"/>
              <a:gd name="T12" fmla="*/ 79 w 148"/>
              <a:gd name="T13" fmla="*/ 112 h 146"/>
              <a:gd name="T14" fmla="*/ 87 w 148"/>
              <a:gd name="T15" fmla="*/ 99 h 146"/>
              <a:gd name="T16" fmla="*/ 91 w 148"/>
              <a:gd name="T17" fmla="*/ 80 h 146"/>
              <a:gd name="T18" fmla="*/ 100 w 148"/>
              <a:gd name="T19" fmla="*/ 84 h 146"/>
              <a:gd name="T20" fmla="*/ 103 w 148"/>
              <a:gd name="T21" fmla="*/ 83 h 146"/>
              <a:gd name="T22" fmla="*/ 108 w 148"/>
              <a:gd name="T23" fmla="*/ 71 h 146"/>
              <a:gd name="T24" fmla="*/ 110 w 148"/>
              <a:gd name="T25" fmla="*/ 67 h 146"/>
              <a:gd name="T26" fmla="*/ 114 w 148"/>
              <a:gd name="T27" fmla="*/ 69 h 146"/>
              <a:gd name="T28" fmla="*/ 122 w 148"/>
              <a:gd name="T29" fmla="*/ 57 h 146"/>
              <a:gd name="T30" fmla="*/ 126 w 148"/>
              <a:gd name="T31" fmla="*/ 47 h 146"/>
              <a:gd name="T32" fmla="*/ 135 w 148"/>
              <a:gd name="T33" fmla="*/ 44 h 146"/>
              <a:gd name="T34" fmla="*/ 143 w 148"/>
              <a:gd name="T35" fmla="*/ 47 h 146"/>
              <a:gd name="T36" fmla="*/ 148 w 148"/>
              <a:gd name="T37" fmla="*/ 43 h 146"/>
              <a:gd name="T38" fmla="*/ 145 w 148"/>
              <a:gd name="T39" fmla="*/ 36 h 146"/>
              <a:gd name="T40" fmla="*/ 130 w 148"/>
              <a:gd name="T41" fmla="*/ 28 h 146"/>
              <a:gd name="T42" fmla="*/ 120 w 148"/>
              <a:gd name="T43" fmla="*/ 31 h 146"/>
              <a:gd name="T44" fmla="*/ 113 w 148"/>
              <a:gd name="T45" fmla="*/ 34 h 146"/>
              <a:gd name="T46" fmla="*/ 107 w 148"/>
              <a:gd name="T47" fmla="*/ 40 h 146"/>
              <a:gd name="T48" fmla="*/ 94 w 148"/>
              <a:gd name="T49" fmla="*/ 50 h 146"/>
              <a:gd name="T50" fmla="*/ 88 w 148"/>
              <a:gd name="T51" fmla="*/ 33 h 146"/>
              <a:gd name="T52" fmla="*/ 51 w 148"/>
              <a:gd name="T53" fmla="*/ 0 h 146"/>
              <a:gd name="T54" fmla="*/ 47 w 148"/>
              <a:gd name="T55" fmla="*/ 3 h 146"/>
              <a:gd name="T56" fmla="*/ 48 w 148"/>
              <a:gd name="T57" fmla="*/ 7 h 146"/>
              <a:gd name="T58" fmla="*/ 48 w 148"/>
              <a:gd name="T59" fmla="*/ 19 h 146"/>
              <a:gd name="T60" fmla="*/ 47 w 148"/>
              <a:gd name="T61" fmla="*/ 28 h 146"/>
              <a:gd name="T62" fmla="*/ 46 w 148"/>
              <a:gd name="T63" fmla="*/ 39 h 146"/>
              <a:gd name="T64" fmla="*/ 36 w 148"/>
              <a:gd name="T65" fmla="*/ 51 h 146"/>
              <a:gd name="T66" fmla="*/ 28 w 148"/>
              <a:gd name="T67" fmla="*/ 55 h 146"/>
              <a:gd name="T68" fmla="*/ 21 w 148"/>
              <a:gd name="T69" fmla="*/ 65 h 146"/>
              <a:gd name="T70" fmla="*/ 19 w 148"/>
              <a:gd name="T71" fmla="*/ 76 h 146"/>
              <a:gd name="T72" fmla="*/ 12 w 148"/>
              <a:gd name="T73" fmla="*/ 76 h 146"/>
              <a:gd name="T74" fmla="*/ 9 w 148"/>
              <a:gd name="T75" fmla="*/ 91 h 146"/>
              <a:gd name="T76" fmla="*/ 3 w 148"/>
              <a:gd name="T77" fmla="*/ 98 h 146"/>
              <a:gd name="T78" fmla="*/ 3 w 148"/>
              <a:gd name="T79" fmla="*/ 114 h 146"/>
              <a:gd name="T80" fmla="*/ 10 w 148"/>
              <a:gd name="T81" fmla="*/ 127 h 146"/>
              <a:gd name="T82" fmla="*/ 19 w 148"/>
              <a:gd name="T83" fmla="*/ 138 h 146"/>
              <a:gd name="T84" fmla="*/ 21 w 148"/>
              <a:gd name="T85" fmla="*/ 13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8" h="146">
                <a:moveTo>
                  <a:pt x="21" y="136"/>
                </a:moveTo>
                <a:lnTo>
                  <a:pt x="24" y="136"/>
                </a:lnTo>
                <a:lnTo>
                  <a:pt x="25" y="139"/>
                </a:lnTo>
                <a:lnTo>
                  <a:pt x="31" y="144"/>
                </a:lnTo>
                <a:lnTo>
                  <a:pt x="36" y="146"/>
                </a:lnTo>
                <a:lnTo>
                  <a:pt x="38" y="146"/>
                </a:lnTo>
                <a:lnTo>
                  <a:pt x="44" y="139"/>
                </a:lnTo>
                <a:lnTo>
                  <a:pt x="48" y="142"/>
                </a:lnTo>
                <a:lnTo>
                  <a:pt x="57" y="140"/>
                </a:lnTo>
                <a:lnTo>
                  <a:pt x="64" y="134"/>
                </a:lnTo>
                <a:lnTo>
                  <a:pt x="75" y="128"/>
                </a:lnTo>
                <a:lnTo>
                  <a:pt x="79" y="125"/>
                </a:lnTo>
                <a:lnTo>
                  <a:pt x="78" y="117"/>
                </a:lnTo>
                <a:lnTo>
                  <a:pt x="79" y="112"/>
                </a:lnTo>
                <a:lnTo>
                  <a:pt x="84" y="107"/>
                </a:lnTo>
                <a:lnTo>
                  <a:pt x="87" y="99"/>
                </a:lnTo>
                <a:lnTo>
                  <a:pt x="90" y="87"/>
                </a:lnTo>
                <a:lnTo>
                  <a:pt x="91" y="80"/>
                </a:lnTo>
                <a:lnTo>
                  <a:pt x="95" y="82"/>
                </a:lnTo>
                <a:lnTo>
                  <a:pt x="100" y="84"/>
                </a:lnTo>
                <a:lnTo>
                  <a:pt x="102" y="85"/>
                </a:lnTo>
                <a:lnTo>
                  <a:pt x="103" y="83"/>
                </a:lnTo>
                <a:lnTo>
                  <a:pt x="106" y="75"/>
                </a:lnTo>
                <a:lnTo>
                  <a:pt x="108" y="71"/>
                </a:lnTo>
                <a:lnTo>
                  <a:pt x="109" y="67"/>
                </a:lnTo>
                <a:lnTo>
                  <a:pt x="110" y="67"/>
                </a:lnTo>
                <a:lnTo>
                  <a:pt x="113" y="67"/>
                </a:lnTo>
                <a:lnTo>
                  <a:pt x="114" y="69"/>
                </a:lnTo>
                <a:lnTo>
                  <a:pt x="119" y="60"/>
                </a:lnTo>
                <a:lnTo>
                  <a:pt x="122" y="57"/>
                </a:lnTo>
                <a:lnTo>
                  <a:pt x="124" y="54"/>
                </a:lnTo>
                <a:lnTo>
                  <a:pt x="126" y="47"/>
                </a:lnTo>
                <a:lnTo>
                  <a:pt x="126" y="39"/>
                </a:lnTo>
                <a:lnTo>
                  <a:pt x="135" y="44"/>
                </a:lnTo>
                <a:lnTo>
                  <a:pt x="141" y="47"/>
                </a:lnTo>
                <a:lnTo>
                  <a:pt x="143" y="47"/>
                </a:lnTo>
                <a:lnTo>
                  <a:pt x="146" y="44"/>
                </a:lnTo>
                <a:lnTo>
                  <a:pt x="148" y="43"/>
                </a:lnTo>
                <a:lnTo>
                  <a:pt x="147" y="43"/>
                </a:lnTo>
                <a:lnTo>
                  <a:pt x="145" y="36"/>
                </a:lnTo>
                <a:lnTo>
                  <a:pt x="141" y="31"/>
                </a:lnTo>
                <a:lnTo>
                  <a:pt x="130" y="28"/>
                </a:lnTo>
                <a:lnTo>
                  <a:pt x="123" y="31"/>
                </a:lnTo>
                <a:lnTo>
                  <a:pt x="120" y="31"/>
                </a:lnTo>
                <a:lnTo>
                  <a:pt x="114" y="35"/>
                </a:lnTo>
                <a:lnTo>
                  <a:pt x="113" y="34"/>
                </a:lnTo>
                <a:lnTo>
                  <a:pt x="112" y="34"/>
                </a:lnTo>
                <a:lnTo>
                  <a:pt x="107" y="40"/>
                </a:lnTo>
                <a:lnTo>
                  <a:pt x="102" y="40"/>
                </a:lnTo>
                <a:lnTo>
                  <a:pt x="94" y="50"/>
                </a:lnTo>
                <a:lnTo>
                  <a:pt x="91" y="50"/>
                </a:lnTo>
                <a:lnTo>
                  <a:pt x="88" y="33"/>
                </a:lnTo>
                <a:lnTo>
                  <a:pt x="57" y="39"/>
                </a:lnTo>
                <a:lnTo>
                  <a:pt x="51" y="0"/>
                </a:lnTo>
                <a:lnTo>
                  <a:pt x="48" y="0"/>
                </a:lnTo>
                <a:lnTo>
                  <a:pt x="47" y="3"/>
                </a:lnTo>
                <a:lnTo>
                  <a:pt x="48" y="6"/>
                </a:lnTo>
                <a:lnTo>
                  <a:pt x="48" y="7"/>
                </a:lnTo>
                <a:lnTo>
                  <a:pt x="48" y="15"/>
                </a:lnTo>
                <a:lnTo>
                  <a:pt x="48" y="19"/>
                </a:lnTo>
                <a:lnTo>
                  <a:pt x="47" y="22"/>
                </a:lnTo>
                <a:lnTo>
                  <a:pt x="47" y="28"/>
                </a:lnTo>
                <a:lnTo>
                  <a:pt x="46" y="36"/>
                </a:lnTo>
                <a:lnTo>
                  <a:pt x="46" y="39"/>
                </a:lnTo>
                <a:lnTo>
                  <a:pt x="44" y="44"/>
                </a:lnTo>
                <a:lnTo>
                  <a:pt x="36" y="51"/>
                </a:lnTo>
                <a:lnTo>
                  <a:pt x="33" y="55"/>
                </a:lnTo>
                <a:lnTo>
                  <a:pt x="28" y="55"/>
                </a:lnTo>
                <a:lnTo>
                  <a:pt x="24" y="61"/>
                </a:lnTo>
                <a:lnTo>
                  <a:pt x="21" y="65"/>
                </a:lnTo>
                <a:lnTo>
                  <a:pt x="20" y="75"/>
                </a:lnTo>
                <a:lnTo>
                  <a:pt x="19" y="76"/>
                </a:lnTo>
                <a:lnTo>
                  <a:pt x="15" y="73"/>
                </a:lnTo>
                <a:lnTo>
                  <a:pt x="12" y="76"/>
                </a:lnTo>
                <a:lnTo>
                  <a:pt x="9" y="87"/>
                </a:lnTo>
                <a:lnTo>
                  <a:pt x="9" y="91"/>
                </a:lnTo>
                <a:lnTo>
                  <a:pt x="7" y="94"/>
                </a:lnTo>
                <a:lnTo>
                  <a:pt x="3" y="98"/>
                </a:lnTo>
                <a:lnTo>
                  <a:pt x="0" y="101"/>
                </a:lnTo>
                <a:lnTo>
                  <a:pt x="3" y="114"/>
                </a:lnTo>
                <a:lnTo>
                  <a:pt x="5" y="120"/>
                </a:lnTo>
                <a:lnTo>
                  <a:pt x="10" y="127"/>
                </a:lnTo>
                <a:lnTo>
                  <a:pt x="15" y="132"/>
                </a:lnTo>
                <a:lnTo>
                  <a:pt x="19" y="138"/>
                </a:lnTo>
                <a:lnTo>
                  <a:pt x="20" y="138"/>
                </a:lnTo>
                <a:lnTo>
                  <a:pt x="21" y="136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47" name="Freeform 45">
            <a:extLst>
              <a:ext uri="{FF2B5EF4-FFF2-40B4-BE49-F238E27FC236}">
                <a16:creationId xmlns:a16="http://schemas.microsoft.com/office/drawing/2014/main" id="{082CB688-4E32-DC47-A26A-3E1B63386858}"/>
              </a:ext>
            </a:extLst>
          </p:cNvPr>
          <p:cNvSpPr>
            <a:spLocks/>
          </p:cNvSpPr>
          <p:nvPr/>
        </p:nvSpPr>
        <p:spPr bwMode="auto">
          <a:xfrm>
            <a:off x="8533216" y="7624794"/>
            <a:ext cx="1384990" cy="716155"/>
          </a:xfrm>
          <a:custGeom>
            <a:avLst/>
            <a:gdLst>
              <a:gd name="T0" fmla="*/ 207 w 236"/>
              <a:gd name="T1" fmla="*/ 91 h 122"/>
              <a:gd name="T2" fmla="*/ 214 w 236"/>
              <a:gd name="T3" fmla="*/ 88 h 122"/>
              <a:gd name="T4" fmla="*/ 220 w 236"/>
              <a:gd name="T5" fmla="*/ 74 h 122"/>
              <a:gd name="T6" fmla="*/ 235 w 236"/>
              <a:gd name="T7" fmla="*/ 64 h 122"/>
              <a:gd name="T8" fmla="*/ 232 w 236"/>
              <a:gd name="T9" fmla="*/ 54 h 122"/>
              <a:gd name="T10" fmla="*/ 222 w 236"/>
              <a:gd name="T11" fmla="*/ 42 h 122"/>
              <a:gd name="T12" fmla="*/ 217 w 236"/>
              <a:gd name="T13" fmla="*/ 23 h 122"/>
              <a:gd name="T14" fmla="*/ 215 w 236"/>
              <a:gd name="T15" fmla="*/ 22 h 122"/>
              <a:gd name="T16" fmla="*/ 207 w 236"/>
              <a:gd name="T17" fmla="*/ 13 h 122"/>
              <a:gd name="T18" fmla="*/ 203 w 236"/>
              <a:gd name="T19" fmla="*/ 11 h 122"/>
              <a:gd name="T20" fmla="*/ 199 w 236"/>
              <a:gd name="T21" fmla="*/ 15 h 122"/>
              <a:gd name="T22" fmla="*/ 192 w 236"/>
              <a:gd name="T23" fmla="*/ 17 h 122"/>
              <a:gd name="T24" fmla="*/ 184 w 236"/>
              <a:gd name="T25" fmla="*/ 13 h 122"/>
              <a:gd name="T26" fmla="*/ 181 w 236"/>
              <a:gd name="T27" fmla="*/ 16 h 122"/>
              <a:gd name="T28" fmla="*/ 178 w 236"/>
              <a:gd name="T29" fmla="*/ 18 h 122"/>
              <a:gd name="T30" fmla="*/ 174 w 236"/>
              <a:gd name="T31" fmla="*/ 15 h 122"/>
              <a:gd name="T32" fmla="*/ 166 w 236"/>
              <a:gd name="T33" fmla="*/ 13 h 122"/>
              <a:gd name="T34" fmla="*/ 163 w 236"/>
              <a:gd name="T35" fmla="*/ 7 h 122"/>
              <a:gd name="T36" fmla="*/ 154 w 236"/>
              <a:gd name="T37" fmla="*/ 0 h 122"/>
              <a:gd name="T38" fmla="*/ 148 w 236"/>
              <a:gd name="T39" fmla="*/ 3 h 122"/>
              <a:gd name="T40" fmla="*/ 141 w 236"/>
              <a:gd name="T41" fmla="*/ 2 h 122"/>
              <a:gd name="T42" fmla="*/ 144 w 236"/>
              <a:gd name="T43" fmla="*/ 7 h 122"/>
              <a:gd name="T44" fmla="*/ 144 w 236"/>
              <a:gd name="T45" fmla="*/ 15 h 122"/>
              <a:gd name="T46" fmla="*/ 138 w 236"/>
              <a:gd name="T47" fmla="*/ 17 h 122"/>
              <a:gd name="T48" fmla="*/ 126 w 236"/>
              <a:gd name="T49" fmla="*/ 20 h 122"/>
              <a:gd name="T50" fmla="*/ 125 w 236"/>
              <a:gd name="T51" fmla="*/ 23 h 122"/>
              <a:gd name="T52" fmla="*/ 124 w 236"/>
              <a:gd name="T53" fmla="*/ 29 h 122"/>
              <a:gd name="T54" fmla="*/ 120 w 236"/>
              <a:gd name="T55" fmla="*/ 37 h 122"/>
              <a:gd name="T56" fmla="*/ 115 w 236"/>
              <a:gd name="T57" fmla="*/ 39 h 122"/>
              <a:gd name="T58" fmla="*/ 112 w 236"/>
              <a:gd name="T59" fmla="*/ 47 h 122"/>
              <a:gd name="T60" fmla="*/ 104 w 236"/>
              <a:gd name="T61" fmla="*/ 52 h 122"/>
              <a:gd name="T62" fmla="*/ 100 w 236"/>
              <a:gd name="T63" fmla="*/ 48 h 122"/>
              <a:gd name="T64" fmla="*/ 97 w 236"/>
              <a:gd name="T65" fmla="*/ 44 h 122"/>
              <a:gd name="T66" fmla="*/ 93 w 236"/>
              <a:gd name="T67" fmla="*/ 51 h 122"/>
              <a:gd name="T68" fmla="*/ 92 w 236"/>
              <a:gd name="T69" fmla="*/ 58 h 122"/>
              <a:gd name="T70" fmla="*/ 86 w 236"/>
              <a:gd name="T71" fmla="*/ 55 h 122"/>
              <a:gd name="T72" fmla="*/ 80 w 236"/>
              <a:gd name="T73" fmla="*/ 56 h 122"/>
              <a:gd name="T74" fmla="*/ 76 w 236"/>
              <a:gd name="T75" fmla="*/ 61 h 122"/>
              <a:gd name="T76" fmla="*/ 71 w 236"/>
              <a:gd name="T77" fmla="*/ 60 h 122"/>
              <a:gd name="T78" fmla="*/ 63 w 236"/>
              <a:gd name="T79" fmla="*/ 57 h 122"/>
              <a:gd name="T80" fmla="*/ 57 w 236"/>
              <a:gd name="T81" fmla="*/ 61 h 122"/>
              <a:gd name="T82" fmla="*/ 49 w 236"/>
              <a:gd name="T83" fmla="*/ 66 h 122"/>
              <a:gd name="T84" fmla="*/ 43 w 236"/>
              <a:gd name="T85" fmla="*/ 67 h 122"/>
              <a:gd name="T86" fmla="*/ 43 w 236"/>
              <a:gd name="T87" fmla="*/ 72 h 122"/>
              <a:gd name="T88" fmla="*/ 44 w 236"/>
              <a:gd name="T89" fmla="*/ 78 h 122"/>
              <a:gd name="T90" fmla="*/ 36 w 236"/>
              <a:gd name="T91" fmla="*/ 81 h 122"/>
              <a:gd name="T92" fmla="*/ 33 w 236"/>
              <a:gd name="T93" fmla="*/ 88 h 122"/>
              <a:gd name="T94" fmla="*/ 33 w 236"/>
              <a:gd name="T95" fmla="*/ 94 h 122"/>
              <a:gd name="T96" fmla="*/ 27 w 236"/>
              <a:gd name="T97" fmla="*/ 94 h 122"/>
              <a:gd name="T98" fmla="*/ 19 w 236"/>
              <a:gd name="T99" fmla="*/ 89 h 122"/>
              <a:gd name="T100" fmla="*/ 14 w 236"/>
              <a:gd name="T101" fmla="*/ 93 h 122"/>
              <a:gd name="T102" fmla="*/ 10 w 236"/>
              <a:gd name="T103" fmla="*/ 97 h 122"/>
              <a:gd name="T104" fmla="*/ 14 w 236"/>
              <a:gd name="T105" fmla="*/ 102 h 122"/>
              <a:gd name="T106" fmla="*/ 14 w 236"/>
              <a:gd name="T107" fmla="*/ 107 h 122"/>
              <a:gd name="T108" fmla="*/ 12 w 236"/>
              <a:gd name="T109" fmla="*/ 115 h 122"/>
              <a:gd name="T110" fmla="*/ 7 w 236"/>
              <a:gd name="T111" fmla="*/ 116 h 122"/>
              <a:gd name="T112" fmla="*/ 5 w 236"/>
              <a:gd name="T113" fmla="*/ 117 h 122"/>
              <a:gd name="T114" fmla="*/ 0 w 236"/>
              <a:gd name="T115" fmla="*/ 117 h 122"/>
              <a:gd name="T116" fmla="*/ 0 w 236"/>
              <a:gd name="T117" fmla="*/ 121 h 122"/>
              <a:gd name="T118" fmla="*/ 2 w 236"/>
              <a:gd name="T119" fmla="*/ 121 h 122"/>
              <a:gd name="T120" fmla="*/ 50 w 236"/>
              <a:gd name="T121" fmla="*/ 111 h 122"/>
              <a:gd name="T122" fmla="*/ 192 w 236"/>
              <a:gd name="T123" fmla="*/ 100 h 122"/>
              <a:gd name="T124" fmla="*/ 202 w 236"/>
              <a:gd name="T125" fmla="*/ 9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6" h="122">
                <a:moveTo>
                  <a:pt x="202" y="94"/>
                </a:moveTo>
                <a:lnTo>
                  <a:pt x="207" y="91"/>
                </a:lnTo>
                <a:lnTo>
                  <a:pt x="210" y="89"/>
                </a:lnTo>
                <a:lnTo>
                  <a:pt x="214" y="88"/>
                </a:lnTo>
                <a:lnTo>
                  <a:pt x="217" y="79"/>
                </a:lnTo>
                <a:lnTo>
                  <a:pt x="220" y="74"/>
                </a:lnTo>
                <a:lnTo>
                  <a:pt x="231" y="70"/>
                </a:lnTo>
                <a:lnTo>
                  <a:pt x="235" y="64"/>
                </a:lnTo>
                <a:lnTo>
                  <a:pt x="236" y="60"/>
                </a:lnTo>
                <a:lnTo>
                  <a:pt x="232" y="54"/>
                </a:lnTo>
                <a:lnTo>
                  <a:pt x="227" y="49"/>
                </a:lnTo>
                <a:lnTo>
                  <a:pt x="222" y="42"/>
                </a:lnTo>
                <a:lnTo>
                  <a:pt x="220" y="36"/>
                </a:lnTo>
                <a:lnTo>
                  <a:pt x="217" y="23"/>
                </a:lnTo>
                <a:lnTo>
                  <a:pt x="218" y="22"/>
                </a:lnTo>
                <a:lnTo>
                  <a:pt x="215" y="22"/>
                </a:lnTo>
                <a:lnTo>
                  <a:pt x="211" y="18"/>
                </a:lnTo>
                <a:lnTo>
                  <a:pt x="207" y="13"/>
                </a:lnTo>
                <a:lnTo>
                  <a:pt x="204" y="10"/>
                </a:lnTo>
                <a:lnTo>
                  <a:pt x="203" y="11"/>
                </a:lnTo>
                <a:lnTo>
                  <a:pt x="201" y="12"/>
                </a:lnTo>
                <a:lnTo>
                  <a:pt x="199" y="15"/>
                </a:lnTo>
                <a:lnTo>
                  <a:pt x="198" y="16"/>
                </a:lnTo>
                <a:lnTo>
                  <a:pt x="192" y="17"/>
                </a:lnTo>
                <a:lnTo>
                  <a:pt x="187" y="15"/>
                </a:lnTo>
                <a:lnTo>
                  <a:pt x="184" y="13"/>
                </a:lnTo>
                <a:lnTo>
                  <a:pt x="183" y="14"/>
                </a:lnTo>
                <a:lnTo>
                  <a:pt x="181" y="16"/>
                </a:lnTo>
                <a:lnTo>
                  <a:pt x="181" y="17"/>
                </a:lnTo>
                <a:lnTo>
                  <a:pt x="178" y="18"/>
                </a:lnTo>
                <a:lnTo>
                  <a:pt x="176" y="16"/>
                </a:lnTo>
                <a:lnTo>
                  <a:pt x="174" y="15"/>
                </a:lnTo>
                <a:lnTo>
                  <a:pt x="171" y="14"/>
                </a:lnTo>
                <a:lnTo>
                  <a:pt x="166" y="13"/>
                </a:lnTo>
                <a:lnTo>
                  <a:pt x="165" y="11"/>
                </a:lnTo>
                <a:lnTo>
                  <a:pt x="163" y="7"/>
                </a:lnTo>
                <a:lnTo>
                  <a:pt x="159" y="4"/>
                </a:lnTo>
                <a:lnTo>
                  <a:pt x="154" y="0"/>
                </a:lnTo>
                <a:lnTo>
                  <a:pt x="153" y="1"/>
                </a:lnTo>
                <a:lnTo>
                  <a:pt x="148" y="3"/>
                </a:lnTo>
                <a:lnTo>
                  <a:pt x="143" y="1"/>
                </a:lnTo>
                <a:lnTo>
                  <a:pt x="141" y="2"/>
                </a:lnTo>
                <a:lnTo>
                  <a:pt x="142" y="6"/>
                </a:lnTo>
                <a:lnTo>
                  <a:pt x="144" y="7"/>
                </a:lnTo>
                <a:lnTo>
                  <a:pt x="143" y="9"/>
                </a:lnTo>
                <a:lnTo>
                  <a:pt x="144" y="15"/>
                </a:lnTo>
                <a:lnTo>
                  <a:pt x="142" y="17"/>
                </a:lnTo>
                <a:lnTo>
                  <a:pt x="138" y="17"/>
                </a:lnTo>
                <a:lnTo>
                  <a:pt x="134" y="19"/>
                </a:lnTo>
                <a:lnTo>
                  <a:pt x="126" y="20"/>
                </a:lnTo>
                <a:lnTo>
                  <a:pt x="125" y="21"/>
                </a:lnTo>
                <a:lnTo>
                  <a:pt x="125" y="23"/>
                </a:lnTo>
                <a:lnTo>
                  <a:pt x="124" y="25"/>
                </a:lnTo>
                <a:lnTo>
                  <a:pt x="124" y="29"/>
                </a:lnTo>
                <a:lnTo>
                  <a:pt x="122" y="33"/>
                </a:lnTo>
                <a:lnTo>
                  <a:pt x="120" y="37"/>
                </a:lnTo>
                <a:lnTo>
                  <a:pt x="118" y="39"/>
                </a:lnTo>
                <a:lnTo>
                  <a:pt x="115" y="39"/>
                </a:lnTo>
                <a:lnTo>
                  <a:pt x="112" y="44"/>
                </a:lnTo>
                <a:lnTo>
                  <a:pt x="112" y="47"/>
                </a:lnTo>
                <a:lnTo>
                  <a:pt x="110" y="51"/>
                </a:lnTo>
                <a:lnTo>
                  <a:pt x="104" y="52"/>
                </a:lnTo>
                <a:lnTo>
                  <a:pt x="103" y="51"/>
                </a:lnTo>
                <a:lnTo>
                  <a:pt x="100" y="48"/>
                </a:lnTo>
                <a:lnTo>
                  <a:pt x="99" y="44"/>
                </a:lnTo>
                <a:lnTo>
                  <a:pt x="97" y="44"/>
                </a:lnTo>
                <a:lnTo>
                  <a:pt x="96" y="48"/>
                </a:lnTo>
                <a:lnTo>
                  <a:pt x="93" y="51"/>
                </a:lnTo>
                <a:lnTo>
                  <a:pt x="93" y="55"/>
                </a:lnTo>
                <a:lnTo>
                  <a:pt x="92" y="58"/>
                </a:lnTo>
                <a:lnTo>
                  <a:pt x="88" y="57"/>
                </a:lnTo>
                <a:lnTo>
                  <a:pt x="86" y="55"/>
                </a:lnTo>
                <a:lnTo>
                  <a:pt x="82" y="55"/>
                </a:lnTo>
                <a:lnTo>
                  <a:pt x="80" y="56"/>
                </a:lnTo>
                <a:lnTo>
                  <a:pt x="76" y="57"/>
                </a:lnTo>
                <a:lnTo>
                  <a:pt x="76" y="61"/>
                </a:lnTo>
                <a:lnTo>
                  <a:pt x="75" y="62"/>
                </a:lnTo>
                <a:lnTo>
                  <a:pt x="71" y="60"/>
                </a:lnTo>
                <a:lnTo>
                  <a:pt x="68" y="57"/>
                </a:lnTo>
                <a:lnTo>
                  <a:pt x="63" y="57"/>
                </a:lnTo>
                <a:lnTo>
                  <a:pt x="60" y="57"/>
                </a:lnTo>
                <a:lnTo>
                  <a:pt x="57" y="61"/>
                </a:lnTo>
                <a:lnTo>
                  <a:pt x="49" y="61"/>
                </a:lnTo>
                <a:lnTo>
                  <a:pt x="49" y="66"/>
                </a:lnTo>
                <a:lnTo>
                  <a:pt x="46" y="66"/>
                </a:lnTo>
                <a:lnTo>
                  <a:pt x="43" y="67"/>
                </a:lnTo>
                <a:lnTo>
                  <a:pt x="43" y="71"/>
                </a:lnTo>
                <a:lnTo>
                  <a:pt x="43" y="72"/>
                </a:lnTo>
                <a:lnTo>
                  <a:pt x="43" y="75"/>
                </a:lnTo>
                <a:lnTo>
                  <a:pt x="44" y="78"/>
                </a:lnTo>
                <a:lnTo>
                  <a:pt x="42" y="79"/>
                </a:lnTo>
                <a:lnTo>
                  <a:pt x="36" y="81"/>
                </a:lnTo>
                <a:lnTo>
                  <a:pt x="33" y="83"/>
                </a:lnTo>
                <a:lnTo>
                  <a:pt x="33" y="88"/>
                </a:lnTo>
                <a:lnTo>
                  <a:pt x="35" y="93"/>
                </a:lnTo>
                <a:lnTo>
                  <a:pt x="33" y="94"/>
                </a:lnTo>
                <a:lnTo>
                  <a:pt x="30" y="94"/>
                </a:lnTo>
                <a:lnTo>
                  <a:pt x="27" y="94"/>
                </a:lnTo>
                <a:lnTo>
                  <a:pt x="23" y="91"/>
                </a:lnTo>
                <a:lnTo>
                  <a:pt x="19" y="89"/>
                </a:lnTo>
                <a:lnTo>
                  <a:pt x="17" y="90"/>
                </a:lnTo>
                <a:lnTo>
                  <a:pt x="14" y="93"/>
                </a:lnTo>
                <a:lnTo>
                  <a:pt x="11" y="94"/>
                </a:lnTo>
                <a:lnTo>
                  <a:pt x="10" y="97"/>
                </a:lnTo>
                <a:lnTo>
                  <a:pt x="10" y="100"/>
                </a:lnTo>
                <a:lnTo>
                  <a:pt x="14" y="102"/>
                </a:lnTo>
                <a:lnTo>
                  <a:pt x="14" y="104"/>
                </a:lnTo>
                <a:lnTo>
                  <a:pt x="14" y="107"/>
                </a:lnTo>
                <a:lnTo>
                  <a:pt x="14" y="112"/>
                </a:lnTo>
                <a:lnTo>
                  <a:pt x="12" y="115"/>
                </a:lnTo>
                <a:lnTo>
                  <a:pt x="10" y="116"/>
                </a:lnTo>
                <a:lnTo>
                  <a:pt x="7" y="116"/>
                </a:lnTo>
                <a:lnTo>
                  <a:pt x="5" y="117"/>
                </a:lnTo>
                <a:lnTo>
                  <a:pt x="5" y="117"/>
                </a:lnTo>
                <a:lnTo>
                  <a:pt x="4" y="117"/>
                </a:lnTo>
                <a:lnTo>
                  <a:pt x="0" y="117"/>
                </a:lnTo>
                <a:lnTo>
                  <a:pt x="0" y="118"/>
                </a:lnTo>
                <a:lnTo>
                  <a:pt x="0" y="121"/>
                </a:lnTo>
                <a:lnTo>
                  <a:pt x="0" y="122"/>
                </a:lnTo>
                <a:lnTo>
                  <a:pt x="2" y="121"/>
                </a:lnTo>
                <a:lnTo>
                  <a:pt x="52" y="120"/>
                </a:lnTo>
                <a:lnTo>
                  <a:pt x="50" y="111"/>
                </a:lnTo>
                <a:lnTo>
                  <a:pt x="143" y="105"/>
                </a:lnTo>
                <a:lnTo>
                  <a:pt x="192" y="100"/>
                </a:lnTo>
                <a:lnTo>
                  <a:pt x="198" y="97"/>
                </a:lnTo>
                <a:lnTo>
                  <a:pt x="202" y="94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48" name="Freeform 46">
            <a:extLst>
              <a:ext uri="{FF2B5EF4-FFF2-40B4-BE49-F238E27FC236}">
                <a16:creationId xmlns:a16="http://schemas.microsoft.com/office/drawing/2014/main" id="{AA882FD7-C1C3-8C4B-9A7A-8CBAAF100E90}"/>
              </a:ext>
            </a:extLst>
          </p:cNvPr>
          <p:cNvSpPr>
            <a:spLocks/>
          </p:cNvSpPr>
          <p:nvPr/>
        </p:nvSpPr>
        <p:spPr bwMode="auto">
          <a:xfrm>
            <a:off x="7353621" y="7372379"/>
            <a:ext cx="1261751" cy="1097714"/>
          </a:xfrm>
          <a:custGeom>
            <a:avLst/>
            <a:gdLst>
              <a:gd name="T0" fmla="*/ 238 w 254"/>
              <a:gd name="T1" fmla="*/ 190 h 221"/>
              <a:gd name="T2" fmla="*/ 242 w 254"/>
              <a:gd name="T3" fmla="*/ 189 h 221"/>
              <a:gd name="T4" fmla="*/ 244 w 254"/>
              <a:gd name="T5" fmla="*/ 188 h 221"/>
              <a:gd name="T6" fmla="*/ 249 w 254"/>
              <a:gd name="T7" fmla="*/ 187 h 221"/>
              <a:gd name="T8" fmla="*/ 254 w 254"/>
              <a:gd name="T9" fmla="*/ 183 h 221"/>
              <a:gd name="T10" fmla="*/ 254 w 254"/>
              <a:gd name="T11" fmla="*/ 173 h 221"/>
              <a:gd name="T12" fmla="*/ 250 w 254"/>
              <a:gd name="T13" fmla="*/ 168 h 221"/>
              <a:gd name="T14" fmla="*/ 251 w 254"/>
              <a:gd name="T15" fmla="*/ 161 h 221"/>
              <a:gd name="T16" fmla="*/ 243 w 254"/>
              <a:gd name="T17" fmla="*/ 166 h 221"/>
              <a:gd name="T18" fmla="*/ 238 w 254"/>
              <a:gd name="T19" fmla="*/ 156 h 221"/>
              <a:gd name="T20" fmla="*/ 240 w 254"/>
              <a:gd name="T21" fmla="*/ 146 h 221"/>
              <a:gd name="T22" fmla="*/ 232 w 254"/>
              <a:gd name="T23" fmla="*/ 131 h 221"/>
              <a:gd name="T24" fmla="*/ 216 w 254"/>
              <a:gd name="T25" fmla="*/ 124 h 221"/>
              <a:gd name="T26" fmla="*/ 202 w 254"/>
              <a:gd name="T27" fmla="*/ 112 h 221"/>
              <a:gd name="T28" fmla="*/ 204 w 254"/>
              <a:gd name="T29" fmla="*/ 100 h 221"/>
              <a:gd name="T30" fmla="*/ 206 w 254"/>
              <a:gd name="T31" fmla="*/ 91 h 221"/>
              <a:gd name="T32" fmla="*/ 206 w 254"/>
              <a:gd name="T33" fmla="*/ 80 h 221"/>
              <a:gd name="T34" fmla="*/ 196 w 254"/>
              <a:gd name="T35" fmla="*/ 76 h 221"/>
              <a:gd name="T36" fmla="*/ 191 w 254"/>
              <a:gd name="T37" fmla="*/ 81 h 221"/>
              <a:gd name="T38" fmla="*/ 186 w 254"/>
              <a:gd name="T39" fmla="*/ 67 h 221"/>
              <a:gd name="T40" fmla="*/ 163 w 254"/>
              <a:gd name="T41" fmla="*/ 45 h 221"/>
              <a:gd name="T42" fmla="*/ 156 w 254"/>
              <a:gd name="T43" fmla="*/ 22 h 221"/>
              <a:gd name="T44" fmla="*/ 158 w 254"/>
              <a:gd name="T45" fmla="*/ 10 h 221"/>
              <a:gd name="T46" fmla="*/ 0 w 254"/>
              <a:gd name="T47" fmla="*/ 2 h 221"/>
              <a:gd name="T48" fmla="*/ 4 w 254"/>
              <a:gd name="T49" fmla="*/ 6 h 221"/>
              <a:gd name="T50" fmla="*/ 3 w 254"/>
              <a:gd name="T51" fmla="*/ 13 h 221"/>
              <a:gd name="T52" fmla="*/ 5 w 254"/>
              <a:gd name="T53" fmla="*/ 17 h 221"/>
              <a:gd name="T54" fmla="*/ 12 w 254"/>
              <a:gd name="T55" fmla="*/ 25 h 221"/>
              <a:gd name="T56" fmla="*/ 14 w 254"/>
              <a:gd name="T57" fmla="*/ 29 h 221"/>
              <a:gd name="T58" fmla="*/ 20 w 254"/>
              <a:gd name="T59" fmla="*/ 39 h 221"/>
              <a:gd name="T60" fmla="*/ 31 w 254"/>
              <a:gd name="T61" fmla="*/ 39 h 221"/>
              <a:gd name="T62" fmla="*/ 28 w 254"/>
              <a:gd name="T63" fmla="*/ 50 h 221"/>
              <a:gd name="T64" fmla="*/ 31 w 254"/>
              <a:gd name="T65" fmla="*/ 61 h 221"/>
              <a:gd name="T66" fmla="*/ 36 w 254"/>
              <a:gd name="T67" fmla="*/ 69 h 221"/>
              <a:gd name="T68" fmla="*/ 42 w 254"/>
              <a:gd name="T69" fmla="*/ 176 h 221"/>
              <a:gd name="T70" fmla="*/ 215 w 254"/>
              <a:gd name="T71" fmla="*/ 197 h 221"/>
              <a:gd name="T72" fmla="*/ 205 w 254"/>
              <a:gd name="T73" fmla="*/ 221 h 221"/>
              <a:gd name="T74" fmla="*/ 234 w 254"/>
              <a:gd name="T75" fmla="*/ 216 h 221"/>
              <a:gd name="T76" fmla="*/ 237 w 254"/>
              <a:gd name="T77" fmla="*/ 211 h 221"/>
              <a:gd name="T78" fmla="*/ 234 w 254"/>
              <a:gd name="T79" fmla="*/ 206 h 221"/>
              <a:gd name="T80" fmla="*/ 237 w 254"/>
              <a:gd name="T81" fmla="*/ 203 h 221"/>
              <a:gd name="T82" fmla="*/ 238 w 254"/>
              <a:gd name="T83" fmla="*/ 197 h 221"/>
              <a:gd name="T84" fmla="*/ 238 w 254"/>
              <a:gd name="T85" fmla="*/ 193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54" h="221">
                <a:moveTo>
                  <a:pt x="238" y="193"/>
                </a:moveTo>
                <a:cubicBezTo>
                  <a:pt x="238" y="190"/>
                  <a:pt x="238" y="190"/>
                  <a:pt x="238" y="190"/>
                </a:cubicBezTo>
                <a:cubicBezTo>
                  <a:pt x="238" y="189"/>
                  <a:pt x="238" y="189"/>
                  <a:pt x="238" y="189"/>
                </a:cubicBezTo>
                <a:cubicBezTo>
                  <a:pt x="242" y="189"/>
                  <a:pt x="242" y="189"/>
                  <a:pt x="242" y="189"/>
                </a:cubicBezTo>
                <a:cubicBezTo>
                  <a:pt x="243" y="189"/>
                  <a:pt x="243" y="189"/>
                  <a:pt x="243" y="189"/>
                </a:cubicBezTo>
                <a:cubicBezTo>
                  <a:pt x="244" y="188"/>
                  <a:pt x="244" y="188"/>
                  <a:pt x="244" y="188"/>
                </a:cubicBezTo>
                <a:cubicBezTo>
                  <a:pt x="246" y="187"/>
                  <a:pt x="246" y="187"/>
                  <a:pt x="246" y="187"/>
                </a:cubicBezTo>
                <a:cubicBezTo>
                  <a:pt x="249" y="187"/>
                  <a:pt x="249" y="187"/>
                  <a:pt x="249" y="187"/>
                </a:cubicBezTo>
                <a:cubicBezTo>
                  <a:pt x="252" y="186"/>
                  <a:pt x="252" y="186"/>
                  <a:pt x="252" y="186"/>
                </a:cubicBezTo>
                <a:cubicBezTo>
                  <a:pt x="254" y="183"/>
                  <a:pt x="254" y="183"/>
                  <a:pt x="254" y="183"/>
                </a:cubicBezTo>
                <a:cubicBezTo>
                  <a:pt x="254" y="177"/>
                  <a:pt x="254" y="177"/>
                  <a:pt x="254" y="177"/>
                </a:cubicBezTo>
                <a:cubicBezTo>
                  <a:pt x="254" y="173"/>
                  <a:pt x="254" y="173"/>
                  <a:pt x="254" y="173"/>
                </a:cubicBezTo>
                <a:cubicBezTo>
                  <a:pt x="254" y="171"/>
                  <a:pt x="254" y="171"/>
                  <a:pt x="254" y="171"/>
                </a:cubicBezTo>
                <a:cubicBezTo>
                  <a:pt x="250" y="168"/>
                  <a:pt x="250" y="168"/>
                  <a:pt x="250" y="168"/>
                </a:cubicBezTo>
                <a:cubicBezTo>
                  <a:pt x="250" y="165"/>
                  <a:pt x="250" y="165"/>
                  <a:pt x="250" y="165"/>
                </a:cubicBezTo>
                <a:cubicBezTo>
                  <a:pt x="251" y="161"/>
                  <a:pt x="251" y="161"/>
                  <a:pt x="251" y="161"/>
                </a:cubicBezTo>
                <a:cubicBezTo>
                  <a:pt x="246" y="161"/>
                  <a:pt x="246" y="161"/>
                  <a:pt x="246" y="161"/>
                </a:cubicBezTo>
                <a:cubicBezTo>
                  <a:pt x="243" y="166"/>
                  <a:pt x="243" y="166"/>
                  <a:pt x="243" y="166"/>
                </a:cubicBezTo>
                <a:cubicBezTo>
                  <a:pt x="243" y="161"/>
                  <a:pt x="243" y="161"/>
                  <a:pt x="243" y="161"/>
                </a:cubicBezTo>
                <a:cubicBezTo>
                  <a:pt x="238" y="156"/>
                  <a:pt x="238" y="156"/>
                  <a:pt x="238" y="156"/>
                </a:cubicBezTo>
                <a:cubicBezTo>
                  <a:pt x="239" y="152"/>
                  <a:pt x="239" y="152"/>
                  <a:pt x="239" y="152"/>
                </a:cubicBezTo>
                <a:cubicBezTo>
                  <a:pt x="240" y="146"/>
                  <a:pt x="240" y="146"/>
                  <a:pt x="240" y="146"/>
                </a:cubicBezTo>
                <a:cubicBezTo>
                  <a:pt x="236" y="135"/>
                  <a:pt x="236" y="135"/>
                  <a:pt x="236" y="135"/>
                </a:cubicBezTo>
                <a:cubicBezTo>
                  <a:pt x="232" y="131"/>
                  <a:pt x="232" y="131"/>
                  <a:pt x="232" y="131"/>
                </a:cubicBezTo>
                <a:cubicBezTo>
                  <a:pt x="219" y="122"/>
                  <a:pt x="219" y="122"/>
                  <a:pt x="219" y="122"/>
                </a:cubicBezTo>
                <a:cubicBezTo>
                  <a:pt x="216" y="124"/>
                  <a:pt x="216" y="124"/>
                  <a:pt x="216" y="124"/>
                </a:cubicBezTo>
                <a:cubicBezTo>
                  <a:pt x="208" y="118"/>
                  <a:pt x="208" y="118"/>
                  <a:pt x="208" y="118"/>
                </a:cubicBezTo>
                <a:cubicBezTo>
                  <a:pt x="202" y="112"/>
                  <a:pt x="202" y="112"/>
                  <a:pt x="202" y="112"/>
                </a:cubicBezTo>
                <a:cubicBezTo>
                  <a:pt x="202" y="106"/>
                  <a:pt x="202" y="106"/>
                  <a:pt x="202" y="106"/>
                </a:cubicBezTo>
                <a:cubicBezTo>
                  <a:pt x="204" y="100"/>
                  <a:pt x="204" y="100"/>
                  <a:pt x="204" y="100"/>
                </a:cubicBezTo>
                <a:cubicBezTo>
                  <a:pt x="205" y="96"/>
                  <a:pt x="205" y="96"/>
                  <a:pt x="205" y="96"/>
                </a:cubicBezTo>
                <a:cubicBezTo>
                  <a:pt x="206" y="91"/>
                  <a:pt x="206" y="91"/>
                  <a:pt x="206" y="91"/>
                </a:cubicBezTo>
                <a:cubicBezTo>
                  <a:pt x="209" y="84"/>
                  <a:pt x="209" y="84"/>
                  <a:pt x="209" y="84"/>
                </a:cubicBezTo>
                <a:cubicBezTo>
                  <a:pt x="206" y="80"/>
                  <a:pt x="206" y="80"/>
                  <a:pt x="206" y="80"/>
                </a:cubicBezTo>
                <a:cubicBezTo>
                  <a:pt x="202" y="76"/>
                  <a:pt x="202" y="76"/>
                  <a:pt x="202" y="76"/>
                </a:cubicBezTo>
                <a:cubicBezTo>
                  <a:pt x="196" y="76"/>
                  <a:pt x="196" y="76"/>
                  <a:pt x="196" y="76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1" y="81"/>
                  <a:pt x="191" y="81"/>
                  <a:pt x="191" y="81"/>
                </a:cubicBezTo>
                <a:cubicBezTo>
                  <a:pt x="186" y="76"/>
                  <a:pt x="186" y="76"/>
                  <a:pt x="186" y="76"/>
                </a:cubicBezTo>
                <a:cubicBezTo>
                  <a:pt x="186" y="67"/>
                  <a:pt x="186" y="67"/>
                  <a:pt x="186" y="67"/>
                </a:cubicBezTo>
                <a:cubicBezTo>
                  <a:pt x="181" y="60"/>
                  <a:pt x="181" y="60"/>
                  <a:pt x="181" y="60"/>
                </a:cubicBezTo>
                <a:cubicBezTo>
                  <a:pt x="163" y="45"/>
                  <a:pt x="163" y="45"/>
                  <a:pt x="163" y="45"/>
                </a:cubicBezTo>
                <a:cubicBezTo>
                  <a:pt x="156" y="33"/>
                  <a:pt x="156" y="33"/>
                  <a:pt x="156" y="33"/>
                </a:cubicBezTo>
                <a:cubicBezTo>
                  <a:pt x="156" y="22"/>
                  <a:pt x="156" y="22"/>
                  <a:pt x="156" y="22"/>
                </a:cubicBezTo>
                <a:cubicBezTo>
                  <a:pt x="156" y="11"/>
                  <a:pt x="156" y="11"/>
                  <a:pt x="156" y="11"/>
                </a:cubicBezTo>
                <a:cubicBezTo>
                  <a:pt x="158" y="10"/>
                  <a:pt x="158" y="10"/>
                  <a:pt x="158" y="10"/>
                </a:cubicBezTo>
                <a:cubicBezTo>
                  <a:pt x="146" y="0"/>
                  <a:pt x="146" y="0"/>
                  <a:pt x="146" y="0"/>
                </a:cubicBezTo>
                <a:cubicBezTo>
                  <a:pt x="0" y="2"/>
                  <a:pt x="0" y="2"/>
                  <a:pt x="0" y="2"/>
                </a:cubicBezTo>
                <a:cubicBezTo>
                  <a:pt x="1" y="4"/>
                  <a:pt x="1" y="4"/>
                  <a:pt x="1" y="4"/>
                </a:cubicBezTo>
                <a:cubicBezTo>
                  <a:pt x="4" y="6"/>
                  <a:pt x="4" y="6"/>
                  <a:pt x="4" y="6"/>
                </a:cubicBezTo>
                <a:cubicBezTo>
                  <a:pt x="5" y="11"/>
                  <a:pt x="5" y="11"/>
                  <a:pt x="5" y="11"/>
                </a:cubicBezTo>
                <a:cubicBezTo>
                  <a:pt x="3" y="13"/>
                  <a:pt x="3" y="13"/>
                  <a:pt x="3" y="13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4" y="16"/>
                  <a:pt x="5" y="17"/>
                </a:cubicBezTo>
                <a:cubicBezTo>
                  <a:pt x="6" y="18"/>
                  <a:pt x="11" y="19"/>
                  <a:pt x="11" y="19"/>
                </a:cubicBezTo>
                <a:cubicBezTo>
                  <a:pt x="12" y="25"/>
                  <a:pt x="12" y="25"/>
                  <a:pt x="12" y="25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8" y="35"/>
                  <a:pt x="18" y="35"/>
                  <a:pt x="18" y="35"/>
                </a:cubicBezTo>
                <a:cubicBezTo>
                  <a:pt x="20" y="39"/>
                  <a:pt x="20" y="39"/>
                  <a:pt x="20" y="39"/>
                </a:cubicBezTo>
                <a:cubicBezTo>
                  <a:pt x="29" y="39"/>
                  <a:pt x="29" y="39"/>
                  <a:pt x="29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31" y="44"/>
                  <a:pt x="31" y="44"/>
                  <a:pt x="31" y="44"/>
                </a:cubicBezTo>
                <a:cubicBezTo>
                  <a:pt x="28" y="50"/>
                  <a:pt x="28" y="50"/>
                  <a:pt x="28" y="50"/>
                </a:cubicBezTo>
                <a:cubicBezTo>
                  <a:pt x="25" y="55"/>
                  <a:pt x="25" y="55"/>
                  <a:pt x="25" y="55"/>
                </a:cubicBezTo>
                <a:cubicBezTo>
                  <a:pt x="31" y="61"/>
                  <a:pt x="31" y="61"/>
                  <a:pt x="31" y="61"/>
                </a:cubicBezTo>
                <a:cubicBezTo>
                  <a:pt x="33" y="67"/>
                  <a:pt x="33" y="67"/>
                  <a:pt x="33" y="67"/>
                </a:cubicBezTo>
                <a:cubicBezTo>
                  <a:pt x="36" y="69"/>
                  <a:pt x="36" y="69"/>
                  <a:pt x="36" y="69"/>
                </a:cubicBezTo>
                <a:cubicBezTo>
                  <a:pt x="42" y="72"/>
                  <a:pt x="42" y="72"/>
                  <a:pt x="42" y="72"/>
                </a:cubicBezTo>
                <a:cubicBezTo>
                  <a:pt x="42" y="176"/>
                  <a:pt x="42" y="176"/>
                  <a:pt x="42" y="176"/>
                </a:cubicBezTo>
                <a:cubicBezTo>
                  <a:pt x="42" y="201"/>
                  <a:pt x="42" y="201"/>
                  <a:pt x="42" y="201"/>
                </a:cubicBezTo>
                <a:cubicBezTo>
                  <a:pt x="215" y="197"/>
                  <a:pt x="215" y="197"/>
                  <a:pt x="215" y="197"/>
                </a:cubicBezTo>
                <a:cubicBezTo>
                  <a:pt x="216" y="203"/>
                  <a:pt x="216" y="203"/>
                  <a:pt x="216" y="203"/>
                </a:cubicBezTo>
                <a:cubicBezTo>
                  <a:pt x="205" y="221"/>
                  <a:pt x="205" y="221"/>
                  <a:pt x="205" y="221"/>
                </a:cubicBezTo>
                <a:cubicBezTo>
                  <a:pt x="233" y="219"/>
                  <a:pt x="233" y="219"/>
                  <a:pt x="233" y="219"/>
                </a:cubicBezTo>
                <a:cubicBezTo>
                  <a:pt x="234" y="216"/>
                  <a:pt x="234" y="216"/>
                  <a:pt x="234" y="216"/>
                </a:cubicBezTo>
                <a:cubicBezTo>
                  <a:pt x="236" y="213"/>
                  <a:pt x="236" y="213"/>
                  <a:pt x="236" y="213"/>
                </a:cubicBezTo>
                <a:cubicBezTo>
                  <a:pt x="236" y="213"/>
                  <a:pt x="238" y="212"/>
                  <a:pt x="237" y="211"/>
                </a:cubicBezTo>
                <a:cubicBezTo>
                  <a:pt x="237" y="210"/>
                  <a:pt x="235" y="207"/>
                  <a:pt x="235" y="207"/>
                </a:cubicBezTo>
                <a:cubicBezTo>
                  <a:pt x="234" y="206"/>
                  <a:pt x="234" y="206"/>
                  <a:pt x="234" y="206"/>
                </a:cubicBezTo>
                <a:cubicBezTo>
                  <a:pt x="235" y="204"/>
                  <a:pt x="235" y="204"/>
                  <a:pt x="235" y="204"/>
                </a:cubicBezTo>
                <a:cubicBezTo>
                  <a:pt x="237" y="203"/>
                  <a:pt x="237" y="203"/>
                  <a:pt x="237" y="203"/>
                </a:cubicBezTo>
                <a:cubicBezTo>
                  <a:pt x="238" y="200"/>
                  <a:pt x="238" y="200"/>
                  <a:pt x="238" y="200"/>
                </a:cubicBezTo>
                <a:cubicBezTo>
                  <a:pt x="238" y="197"/>
                  <a:pt x="238" y="197"/>
                  <a:pt x="238" y="197"/>
                </a:cubicBezTo>
                <a:cubicBezTo>
                  <a:pt x="238" y="194"/>
                  <a:pt x="238" y="194"/>
                  <a:pt x="238" y="194"/>
                </a:cubicBezTo>
                <a:lnTo>
                  <a:pt x="238" y="193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49" name="Freeform 47">
            <a:extLst>
              <a:ext uri="{FF2B5EF4-FFF2-40B4-BE49-F238E27FC236}">
                <a16:creationId xmlns:a16="http://schemas.microsoft.com/office/drawing/2014/main" id="{4B1A49E3-066C-C84E-B652-677B03FFCEEF}"/>
              </a:ext>
            </a:extLst>
          </p:cNvPr>
          <p:cNvSpPr>
            <a:spLocks/>
          </p:cNvSpPr>
          <p:nvPr/>
        </p:nvSpPr>
        <p:spPr bwMode="auto">
          <a:xfrm>
            <a:off x="7130610" y="5265000"/>
            <a:ext cx="1220671" cy="1420570"/>
          </a:xfrm>
          <a:custGeom>
            <a:avLst/>
            <a:gdLst>
              <a:gd name="T0" fmla="*/ 139 w 208"/>
              <a:gd name="T1" fmla="*/ 135 h 242"/>
              <a:gd name="T2" fmla="*/ 144 w 208"/>
              <a:gd name="T3" fmla="*/ 107 h 242"/>
              <a:gd name="T4" fmla="*/ 169 w 208"/>
              <a:gd name="T5" fmla="*/ 80 h 242"/>
              <a:gd name="T6" fmla="*/ 208 w 208"/>
              <a:gd name="T7" fmla="*/ 55 h 242"/>
              <a:gd name="T8" fmla="*/ 183 w 208"/>
              <a:gd name="T9" fmla="*/ 52 h 242"/>
              <a:gd name="T10" fmla="*/ 166 w 208"/>
              <a:gd name="T11" fmla="*/ 52 h 242"/>
              <a:gd name="T12" fmla="*/ 154 w 208"/>
              <a:gd name="T13" fmla="*/ 55 h 242"/>
              <a:gd name="T14" fmla="*/ 147 w 208"/>
              <a:gd name="T15" fmla="*/ 48 h 242"/>
              <a:gd name="T16" fmla="*/ 133 w 208"/>
              <a:gd name="T17" fmla="*/ 45 h 242"/>
              <a:gd name="T18" fmla="*/ 128 w 208"/>
              <a:gd name="T19" fmla="*/ 42 h 242"/>
              <a:gd name="T20" fmla="*/ 114 w 208"/>
              <a:gd name="T21" fmla="*/ 36 h 242"/>
              <a:gd name="T22" fmla="*/ 123 w 208"/>
              <a:gd name="T23" fmla="*/ 36 h 242"/>
              <a:gd name="T24" fmla="*/ 114 w 208"/>
              <a:gd name="T25" fmla="*/ 35 h 242"/>
              <a:gd name="T26" fmla="*/ 105 w 208"/>
              <a:gd name="T27" fmla="*/ 35 h 242"/>
              <a:gd name="T28" fmla="*/ 97 w 208"/>
              <a:gd name="T29" fmla="*/ 39 h 242"/>
              <a:gd name="T30" fmla="*/ 87 w 208"/>
              <a:gd name="T31" fmla="*/ 34 h 242"/>
              <a:gd name="T32" fmla="*/ 80 w 208"/>
              <a:gd name="T33" fmla="*/ 34 h 242"/>
              <a:gd name="T34" fmla="*/ 68 w 208"/>
              <a:gd name="T35" fmla="*/ 24 h 242"/>
              <a:gd name="T36" fmla="*/ 66 w 208"/>
              <a:gd name="T37" fmla="*/ 20 h 242"/>
              <a:gd name="T38" fmla="*/ 58 w 208"/>
              <a:gd name="T39" fmla="*/ 20 h 242"/>
              <a:gd name="T40" fmla="*/ 54 w 208"/>
              <a:gd name="T41" fmla="*/ 16 h 242"/>
              <a:gd name="T42" fmla="*/ 58 w 208"/>
              <a:gd name="T43" fmla="*/ 8 h 242"/>
              <a:gd name="T44" fmla="*/ 60 w 208"/>
              <a:gd name="T45" fmla="*/ 2 h 242"/>
              <a:gd name="T46" fmla="*/ 56 w 208"/>
              <a:gd name="T47" fmla="*/ 0 h 242"/>
              <a:gd name="T48" fmla="*/ 54 w 208"/>
              <a:gd name="T49" fmla="*/ 12 h 242"/>
              <a:gd name="T50" fmla="*/ 0 w 208"/>
              <a:gd name="T51" fmla="*/ 16 h 242"/>
              <a:gd name="T52" fmla="*/ 1 w 208"/>
              <a:gd name="T53" fmla="*/ 23 h 242"/>
              <a:gd name="T54" fmla="*/ 4 w 208"/>
              <a:gd name="T55" fmla="*/ 26 h 242"/>
              <a:gd name="T56" fmla="*/ 3 w 208"/>
              <a:gd name="T57" fmla="*/ 31 h 242"/>
              <a:gd name="T58" fmla="*/ 1 w 208"/>
              <a:gd name="T59" fmla="*/ 34 h 242"/>
              <a:gd name="T60" fmla="*/ 2 w 208"/>
              <a:gd name="T61" fmla="*/ 40 h 242"/>
              <a:gd name="T62" fmla="*/ 1 w 208"/>
              <a:gd name="T63" fmla="*/ 51 h 242"/>
              <a:gd name="T64" fmla="*/ 6 w 208"/>
              <a:gd name="T65" fmla="*/ 64 h 242"/>
              <a:gd name="T66" fmla="*/ 9 w 208"/>
              <a:gd name="T67" fmla="*/ 78 h 242"/>
              <a:gd name="T68" fmla="*/ 10 w 208"/>
              <a:gd name="T69" fmla="*/ 104 h 242"/>
              <a:gd name="T70" fmla="*/ 12 w 208"/>
              <a:gd name="T71" fmla="*/ 114 h 242"/>
              <a:gd name="T72" fmla="*/ 12 w 208"/>
              <a:gd name="T73" fmla="*/ 122 h 242"/>
              <a:gd name="T74" fmla="*/ 17 w 208"/>
              <a:gd name="T75" fmla="*/ 127 h 242"/>
              <a:gd name="T76" fmla="*/ 18 w 208"/>
              <a:gd name="T77" fmla="*/ 136 h 242"/>
              <a:gd name="T78" fmla="*/ 16 w 208"/>
              <a:gd name="T79" fmla="*/ 142 h 242"/>
              <a:gd name="T80" fmla="*/ 17 w 208"/>
              <a:gd name="T81" fmla="*/ 144 h 242"/>
              <a:gd name="T82" fmla="*/ 11 w 208"/>
              <a:gd name="T83" fmla="*/ 150 h 242"/>
              <a:gd name="T84" fmla="*/ 8 w 208"/>
              <a:gd name="T85" fmla="*/ 154 h 242"/>
              <a:gd name="T86" fmla="*/ 9 w 208"/>
              <a:gd name="T87" fmla="*/ 158 h 242"/>
              <a:gd name="T88" fmla="*/ 12 w 208"/>
              <a:gd name="T89" fmla="*/ 163 h 242"/>
              <a:gd name="T90" fmla="*/ 18 w 208"/>
              <a:gd name="T91" fmla="*/ 167 h 242"/>
              <a:gd name="T92" fmla="*/ 18 w 208"/>
              <a:gd name="T93" fmla="*/ 242 h 242"/>
              <a:gd name="T94" fmla="*/ 173 w 208"/>
              <a:gd name="T95" fmla="*/ 233 h 242"/>
              <a:gd name="T96" fmla="*/ 166 w 208"/>
              <a:gd name="T97" fmla="*/ 220 h 242"/>
              <a:gd name="T98" fmla="*/ 157 w 208"/>
              <a:gd name="T99" fmla="*/ 213 h 242"/>
              <a:gd name="T100" fmla="*/ 138 w 208"/>
              <a:gd name="T101" fmla="*/ 197 h 242"/>
              <a:gd name="T102" fmla="*/ 125 w 208"/>
              <a:gd name="T103" fmla="*/ 189 h 242"/>
              <a:gd name="T104" fmla="*/ 128 w 208"/>
              <a:gd name="T105" fmla="*/ 159 h 242"/>
              <a:gd name="T106" fmla="*/ 122 w 208"/>
              <a:gd name="T107" fmla="*/ 154 h 242"/>
              <a:gd name="T108" fmla="*/ 128 w 208"/>
              <a:gd name="T109" fmla="*/ 14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8" h="242">
                <a:moveTo>
                  <a:pt x="128" y="141"/>
                </a:moveTo>
                <a:lnTo>
                  <a:pt x="139" y="135"/>
                </a:lnTo>
                <a:lnTo>
                  <a:pt x="139" y="111"/>
                </a:lnTo>
                <a:lnTo>
                  <a:pt x="144" y="107"/>
                </a:lnTo>
                <a:lnTo>
                  <a:pt x="161" y="91"/>
                </a:lnTo>
                <a:lnTo>
                  <a:pt x="169" y="80"/>
                </a:lnTo>
                <a:lnTo>
                  <a:pt x="185" y="69"/>
                </a:lnTo>
                <a:lnTo>
                  <a:pt x="208" y="55"/>
                </a:lnTo>
                <a:lnTo>
                  <a:pt x="200" y="53"/>
                </a:lnTo>
                <a:lnTo>
                  <a:pt x="183" y="52"/>
                </a:lnTo>
                <a:lnTo>
                  <a:pt x="169" y="49"/>
                </a:lnTo>
                <a:lnTo>
                  <a:pt x="166" y="52"/>
                </a:lnTo>
                <a:lnTo>
                  <a:pt x="162" y="55"/>
                </a:lnTo>
                <a:lnTo>
                  <a:pt x="154" y="55"/>
                </a:lnTo>
                <a:lnTo>
                  <a:pt x="151" y="51"/>
                </a:lnTo>
                <a:lnTo>
                  <a:pt x="147" y="48"/>
                </a:lnTo>
                <a:lnTo>
                  <a:pt x="136" y="45"/>
                </a:lnTo>
                <a:lnTo>
                  <a:pt x="133" y="45"/>
                </a:lnTo>
                <a:lnTo>
                  <a:pt x="129" y="43"/>
                </a:lnTo>
                <a:lnTo>
                  <a:pt x="128" y="42"/>
                </a:lnTo>
                <a:lnTo>
                  <a:pt x="119" y="41"/>
                </a:lnTo>
                <a:lnTo>
                  <a:pt x="114" y="36"/>
                </a:lnTo>
                <a:lnTo>
                  <a:pt x="120" y="39"/>
                </a:lnTo>
                <a:lnTo>
                  <a:pt x="123" y="36"/>
                </a:lnTo>
                <a:lnTo>
                  <a:pt x="119" y="35"/>
                </a:lnTo>
                <a:lnTo>
                  <a:pt x="114" y="35"/>
                </a:lnTo>
                <a:lnTo>
                  <a:pt x="109" y="35"/>
                </a:lnTo>
                <a:lnTo>
                  <a:pt x="105" y="35"/>
                </a:lnTo>
                <a:lnTo>
                  <a:pt x="100" y="35"/>
                </a:lnTo>
                <a:lnTo>
                  <a:pt x="97" y="39"/>
                </a:lnTo>
                <a:lnTo>
                  <a:pt x="93" y="39"/>
                </a:lnTo>
                <a:lnTo>
                  <a:pt x="87" y="34"/>
                </a:lnTo>
                <a:lnTo>
                  <a:pt x="84" y="34"/>
                </a:lnTo>
                <a:lnTo>
                  <a:pt x="80" y="34"/>
                </a:lnTo>
                <a:lnTo>
                  <a:pt x="73" y="32"/>
                </a:lnTo>
                <a:lnTo>
                  <a:pt x="68" y="24"/>
                </a:lnTo>
                <a:lnTo>
                  <a:pt x="68" y="24"/>
                </a:lnTo>
                <a:lnTo>
                  <a:pt x="66" y="20"/>
                </a:lnTo>
                <a:lnTo>
                  <a:pt x="62" y="20"/>
                </a:lnTo>
                <a:lnTo>
                  <a:pt x="58" y="20"/>
                </a:lnTo>
                <a:lnTo>
                  <a:pt x="55" y="20"/>
                </a:lnTo>
                <a:lnTo>
                  <a:pt x="54" y="16"/>
                </a:lnTo>
                <a:lnTo>
                  <a:pt x="57" y="12"/>
                </a:lnTo>
                <a:lnTo>
                  <a:pt x="58" y="8"/>
                </a:lnTo>
                <a:lnTo>
                  <a:pt x="62" y="5"/>
                </a:lnTo>
                <a:lnTo>
                  <a:pt x="60" y="2"/>
                </a:lnTo>
                <a:lnTo>
                  <a:pt x="60" y="2"/>
                </a:lnTo>
                <a:lnTo>
                  <a:pt x="56" y="0"/>
                </a:lnTo>
                <a:lnTo>
                  <a:pt x="56" y="10"/>
                </a:lnTo>
                <a:lnTo>
                  <a:pt x="54" y="12"/>
                </a:lnTo>
                <a:lnTo>
                  <a:pt x="52" y="16"/>
                </a:lnTo>
                <a:lnTo>
                  <a:pt x="0" y="16"/>
                </a:lnTo>
                <a:lnTo>
                  <a:pt x="1" y="20"/>
                </a:lnTo>
                <a:lnTo>
                  <a:pt x="1" y="23"/>
                </a:lnTo>
                <a:lnTo>
                  <a:pt x="1" y="24"/>
                </a:lnTo>
                <a:lnTo>
                  <a:pt x="4" y="26"/>
                </a:lnTo>
                <a:lnTo>
                  <a:pt x="4" y="30"/>
                </a:lnTo>
                <a:lnTo>
                  <a:pt x="3" y="31"/>
                </a:lnTo>
                <a:lnTo>
                  <a:pt x="1" y="33"/>
                </a:lnTo>
                <a:lnTo>
                  <a:pt x="1" y="34"/>
                </a:lnTo>
                <a:lnTo>
                  <a:pt x="1" y="38"/>
                </a:lnTo>
                <a:lnTo>
                  <a:pt x="2" y="40"/>
                </a:lnTo>
                <a:lnTo>
                  <a:pt x="3" y="45"/>
                </a:lnTo>
                <a:lnTo>
                  <a:pt x="1" y="51"/>
                </a:lnTo>
                <a:lnTo>
                  <a:pt x="3" y="56"/>
                </a:lnTo>
                <a:lnTo>
                  <a:pt x="6" y="64"/>
                </a:lnTo>
                <a:lnTo>
                  <a:pt x="9" y="70"/>
                </a:lnTo>
                <a:lnTo>
                  <a:pt x="9" y="78"/>
                </a:lnTo>
                <a:lnTo>
                  <a:pt x="10" y="92"/>
                </a:lnTo>
                <a:lnTo>
                  <a:pt x="10" y="104"/>
                </a:lnTo>
                <a:lnTo>
                  <a:pt x="10" y="112"/>
                </a:lnTo>
                <a:lnTo>
                  <a:pt x="12" y="114"/>
                </a:lnTo>
                <a:lnTo>
                  <a:pt x="12" y="116"/>
                </a:lnTo>
                <a:lnTo>
                  <a:pt x="12" y="122"/>
                </a:lnTo>
                <a:lnTo>
                  <a:pt x="15" y="124"/>
                </a:lnTo>
                <a:lnTo>
                  <a:pt x="17" y="127"/>
                </a:lnTo>
                <a:lnTo>
                  <a:pt x="18" y="132"/>
                </a:lnTo>
                <a:lnTo>
                  <a:pt x="18" y="136"/>
                </a:lnTo>
                <a:lnTo>
                  <a:pt x="18" y="141"/>
                </a:lnTo>
                <a:lnTo>
                  <a:pt x="16" y="142"/>
                </a:lnTo>
                <a:lnTo>
                  <a:pt x="16" y="142"/>
                </a:lnTo>
                <a:lnTo>
                  <a:pt x="17" y="144"/>
                </a:lnTo>
                <a:lnTo>
                  <a:pt x="13" y="147"/>
                </a:lnTo>
                <a:lnTo>
                  <a:pt x="11" y="150"/>
                </a:lnTo>
                <a:lnTo>
                  <a:pt x="8" y="152"/>
                </a:lnTo>
                <a:lnTo>
                  <a:pt x="8" y="154"/>
                </a:lnTo>
                <a:lnTo>
                  <a:pt x="8" y="156"/>
                </a:lnTo>
                <a:lnTo>
                  <a:pt x="9" y="158"/>
                </a:lnTo>
                <a:lnTo>
                  <a:pt x="12" y="160"/>
                </a:lnTo>
                <a:lnTo>
                  <a:pt x="12" y="163"/>
                </a:lnTo>
                <a:lnTo>
                  <a:pt x="17" y="164"/>
                </a:lnTo>
                <a:lnTo>
                  <a:pt x="18" y="167"/>
                </a:lnTo>
                <a:lnTo>
                  <a:pt x="21" y="169"/>
                </a:lnTo>
                <a:lnTo>
                  <a:pt x="18" y="242"/>
                </a:lnTo>
                <a:lnTo>
                  <a:pt x="172" y="239"/>
                </a:lnTo>
                <a:lnTo>
                  <a:pt x="173" y="233"/>
                </a:lnTo>
                <a:lnTo>
                  <a:pt x="172" y="227"/>
                </a:lnTo>
                <a:lnTo>
                  <a:pt x="166" y="220"/>
                </a:lnTo>
                <a:lnTo>
                  <a:pt x="160" y="216"/>
                </a:lnTo>
                <a:lnTo>
                  <a:pt x="157" y="213"/>
                </a:lnTo>
                <a:lnTo>
                  <a:pt x="150" y="204"/>
                </a:lnTo>
                <a:lnTo>
                  <a:pt x="138" y="197"/>
                </a:lnTo>
                <a:lnTo>
                  <a:pt x="130" y="193"/>
                </a:lnTo>
                <a:lnTo>
                  <a:pt x="125" y="189"/>
                </a:lnTo>
                <a:lnTo>
                  <a:pt x="126" y="174"/>
                </a:lnTo>
                <a:lnTo>
                  <a:pt x="128" y="159"/>
                </a:lnTo>
                <a:lnTo>
                  <a:pt x="126" y="159"/>
                </a:lnTo>
                <a:lnTo>
                  <a:pt x="122" y="154"/>
                </a:lnTo>
                <a:lnTo>
                  <a:pt x="126" y="145"/>
                </a:lnTo>
                <a:lnTo>
                  <a:pt x="128" y="141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50" name="Line 48">
            <a:extLst>
              <a:ext uri="{FF2B5EF4-FFF2-40B4-BE49-F238E27FC236}">
                <a16:creationId xmlns:a16="http://schemas.microsoft.com/office/drawing/2014/main" id="{6652ED82-6F6A-1243-B331-5A68318E9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3960" y="5940068"/>
            <a:ext cx="0" cy="0"/>
          </a:xfrm>
          <a:prstGeom prst="line">
            <a:avLst/>
          </a:prstGeom>
          <a:solidFill>
            <a:schemeClr val="bg1">
              <a:lumMod val="50000"/>
              <a:alpha val="10000"/>
            </a:schemeClr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51" name="Line 49">
            <a:extLst>
              <a:ext uri="{FF2B5EF4-FFF2-40B4-BE49-F238E27FC236}">
                <a16:creationId xmlns:a16="http://schemas.microsoft.com/office/drawing/2014/main" id="{425B3DCA-2175-7E4E-B092-4F9AFF07E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3960" y="5940068"/>
            <a:ext cx="0" cy="0"/>
          </a:xfrm>
          <a:prstGeom prst="line">
            <a:avLst/>
          </a:pr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52" name="Freeform 50">
            <a:extLst>
              <a:ext uri="{FF2B5EF4-FFF2-40B4-BE49-F238E27FC236}">
                <a16:creationId xmlns:a16="http://schemas.microsoft.com/office/drawing/2014/main" id="{7D78E742-F8C5-D743-9977-61F8F1AE50C2}"/>
              </a:ext>
            </a:extLst>
          </p:cNvPr>
          <p:cNvSpPr>
            <a:spLocks/>
          </p:cNvSpPr>
          <p:nvPr/>
        </p:nvSpPr>
        <p:spPr bwMode="auto">
          <a:xfrm>
            <a:off x="8251523" y="5681781"/>
            <a:ext cx="1426070" cy="1344261"/>
          </a:xfrm>
          <a:custGeom>
            <a:avLst/>
            <a:gdLst>
              <a:gd name="T0" fmla="*/ 12 w 287"/>
              <a:gd name="T1" fmla="*/ 44 h 270"/>
              <a:gd name="T2" fmla="*/ 29 w 287"/>
              <a:gd name="T3" fmla="*/ 36 h 270"/>
              <a:gd name="T4" fmla="*/ 52 w 287"/>
              <a:gd name="T5" fmla="*/ 17 h 270"/>
              <a:gd name="T6" fmla="*/ 77 w 287"/>
              <a:gd name="T7" fmla="*/ 0 h 270"/>
              <a:gd name="T8" fmla="*/ 75 w 287"/>
              <a:gd name="T9" fmla="*/ 6 h 270"/>
              <a:gd name="T10" fmla="*/ 65 w 287"/>
              <a:gd name="T11" fmla="*/ 19 h 270"/>
              <a:gd name="T12" fmla="*/ 67 w 287"/>
              <a:gd name="T13" fmla="*/ 29 h 270"/>
              <a:gd name="T14" fmla="*/ 77 w 287"/>
              <a:gd name="T15" fmla="*/ 28 h 270"/>
              <a:gd name="T16" fmla="*/ 111 w 287"/>
              <a:gd name="T17" fmla="*/ 45 h 270"/>
              <a:gd name="T18" fmla="*/ 135 w 287"/>
              <a:gd name="T19" fmla="*/ 39 h 270"/>
              <a:gd name="T20" fmla="*/ 169 w 287"/>
              <a:gd name="T21" fmla="*/ 28 h 270"/>
              <a:gd name="T22" fmla="*/ 198 w 287"/>
              <a:gd name="T23" fmla="*/ 38 h 270"/>
              <a:gd name="T24" fmla="*/ 217 w 287"/>
              <a:gd name="T25" fmla="*/ 55 h 270"/>
              <a:gd name="T26" fmla="*/ 232 w 287"/>
              <a:gd name="T27" fmla="*/ 56 h 270"/>
              <a:gd name="T28" fmla="*/ 219 w 287"/>
              <a:gd name="T29" fmla="*/ 62 h 270"/>
              <a:gd name="T30" fmla="*/ 193 w 287"/>
              <a:gd name="T31" fmla="*/ 64 h 270"/>
              <a:gd name="T32" fmla="*/ 201 w 287"/>
              <a:gd name="T33" fmla="*/ 74 h 270"/>
              <a:gd name="T34" fmla="*/ 204 w 287"/>
              <a:gd name="T35" fmla="*/ 75 h 270"/>
              <a:gd name="T36" fmla="*/ 234 w 287"/>
              <a:gd name="T37" fmla="*/ 88 h 270"/>
              <a:gd name="T38" fmla="*/ 246 w 287"/>
              <a:gd name="T39" fmla="*/ 109 h 270"/>
              <a:gd name="T40" fmla="*/ 245 w 287"/>
              <a:gd name="T41" fmla="*/ 141 h 270"/>
              <a:gd name="T42" fmla="*/ 233 w 287"/>
              <a:gd name="T43" fmla="*/ 168 h 270"/>
              <a:gd name="T44" fmla="*/ 246 w 287"/>
              <a:gd name="T45" fmla="*/ 166 h 270"/>
              <a:gd name="T46" fmla="*/ 255 w 287"/>
              <a:gd name="T47" fmla="*/ 153 h 270"/>
              <a:gd name="T48" fmla="*/ 275 w 287"/>
              <a:gd name="T49" fmla="*/ 154 h 270"/>
              <a:gd name="T50" fmla="*/ 287 w 287"/>
              <a:gd name="T51" fmla="*/ 197 h 270"/>
              <a:gd name="T52" fmla="*/ 275 w 287"/>
              <a:gd name="T53" fmla="*/ 220 h 270"/>
              <a:gd name="T54" fmla="*/ 266 w 287"/>
              <a:gd name="T55" fmla="*/ 249 h 270"/>
              <a:gd name="T56" fmla="*/ 141 w 287"/>
              <a:gd name="T57" fmla="*/ 270 h 270"/>
              <a:gd name="T58" fmla="*/ 158 w 287"/>
              <a:gd name="T59" fmla="*/ 235 h 270"/>
              <a:gd name="T60" fmla="*/ 145 w 287"/>
              <a:gd name="T61" fmla="*/ 191 h 270"/>
              <a:gd name="T62" fmla="*/ 144 w 287"/>
              <a:gd name="T63" fmla="*/ 165 h 270"/>
              <a:gd name="T64" fmla="*/ 148 w 287"/>
              <a:gd name="T65" fmla="*/ 147 h 270"/>
              <a:gd name="T66" fmla="*/ 153 w 287"/>
              <a:gd name="T67" fmla="*/ 122 h 270"/>
              <a:gd name="T68" fmla="*/ 166 w 287"/>
              <a:gd name="T69" fmla="*/ 106 h 270"/>
              <a:gd name="T70" fmla="*/ 169 w 287"/>
              <a:gd name="T71" fmla="*/ 122 h 270"/>
              <a:gd name="T72" fmla="*/ 175 w 287"/>
              <a:gd name="T73" fmla="*/ 111 h 270"/>
              <a:gd name="T74" fmla="*/ 180 w 287"/>
              <a:gd name="T75" fmla="*/ 94 h 270"/>
              <a:gd name="T76" fmla="*/ 184 w 287"/>
              <a:gd name="T77" fmla="*/ 81 h 270"/>
              <a:gd name="T78" fmla="*/ 189 w 287"/>
              <a:gd name="T79" fmla="*/ 74 h 270"/>
              <a:gd name="T80" fmla="*/ 187 w 287"/>
              <a:gd name="T81" fmla="*/ 65 h 270"/>
              <a:gd name="T82" fmla="*/ 159 w 287"/>
              <a:gd name="T83" fmla="*/ 68 h 270"/>
              <a:gd name="T84" fmla="*/ 129 w 287"/>
              <a:gd name="T85" fmla="*/ 85 h 270"/>
              <a:gd name="T86" fmla="*/ 127 w 287"/>
              <a:gd name="T87" fmla="*/ 76 h 270"/>
              <a:gd name="T88" fmla="*/ 118 w 287"/>
              <a:gd name="T89" fmla="*/ 75 h 270"/>
              <a:gd name="T90" fmla="*/ 107 w 287"/>
              <a:gd name="T91" fmla="*/ 101 h 270"/>
              <a:gd name="T92" fmla="*/ 95 w 287"/>
              <a:gd name="T93" fmla="*/ 100 h 270"/>
              <a:gd name="T94" fmla="*/ 84 w 287"/>
              <a:gd name="T95" fmla="*/ 81 h 270"/>
              <a:gd name="T96" fmla="*/ 58 w 287"/>
              <a:gd name="T97" fmla="*/ 74 h 270"/>
              <a:gd name="T98" fmla="*/ 29 w 287"/>
              <a:gd name="T99" fmla="*/ 65 h 270"/>
              <a:gd name="T100" fmla="*/ 9 w 287"/>
              <a:gd name="T101" fmla="*/ 57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87" h="270">
                <a:moveTo>
                  <a:pt x="0" y="51"/>
                </a:moveTo>
                <a:cubicBezTo>
                  <a:pt x="2" y="49"/>
                  <a:pt x="2" y="49"/>
                  <a:pt x="2" y="49"/>
                </a:cubicBezTo>
                <a:cubicBezTo>
                  <a:pt x="6" y="49"/>
                  <a:pt x="6" y="49"/>
                  <a:pt x="6" y="49"/>
                </a:cubicBezTo>
                <a:cubicBezTo>
                  <a:pt x="11" y="46"/>
                  <a:pt x="11" y="46"/>
                  <a:pt x="11" y="46"/>
                </a:cubicBezTo>
                <a:cubicBezTo>
                  <a:pt x="12" y="44"/>
                  <a:pt x="12" y="44"/>
                  <a:pt x="12" y="44"/>
                </a:cubicBezTo>
                <a:cubicBezTo>
                  <a:pt x="14" y="40"/>
                  <a:pt x="14" y="40"/>
                  <a:pt x="14" y="40"/>
                </a:cubicBezTo>
                <a:cubicBezTo>
                  <a:pt x="17" y="37"/>
                  <a:pt x="17" y="37"/>
                  <a:pt x="17" y="37"/>
                </a:cubicBezTo>
                <a:cubicBezTo>
                  <a:pt x="20" y="36"/>
                  <a:pt x="20" y="36"/>
                  <a:pt x="20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32" y="34"/>
                  <a:pt x="32" y="34"/>
                  <a:pt x="32" y="34"/>
                </a:cubicBezTo>
                <a:cubicBezTo>
                  <a:pt x="42" y="27"/>
                  <a:pt x="42" y="27"/>
                  <a:pt x="42" y="27"/>
                </a:cubicBezTo>
                <a:cubicBezTo>
                  <a:pt x="45" y="26"/>
                  <a:pt x="45" y="26"/>
                  <a:pt x="45" y="26"/>
                </a:cubicBezTo>
                <a:cubicBezTo>
                  <a:pt x="49" y="22"/>
                  <a:pt x="49" y="22"/>
                  <a:pt x="49" y="22"/>
                </a:cubicBezTo>
                <a:cubicBezTo>
                  <a:pt x="52" y="17"/>
                  <a:pt x="52" y="17"/>
                  <a:pt x="52" y="17"/>
                </a:cubicBezTo>
                <a:cubicBezTo>
                  <a:pt x="56" y="14"/>
                  <a:pt x="56" y="14"/>
                  <a:pt x="56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5" y="4"/>
                  <a:pt x="65" y="4"/>
                  <a:pt x="65" y="4"/>
                </a:cubicBezTo>
                <a:cubicBezTo>
                  <a:pt x="70" y="1"/>
                  <a:pt x="70" y="1"/>
                  <a:pt x="70" y="1"/>
                </a:cubicBezTo>
                <a:cubicBezTo>
                  <a:pt x="77" y="0"/>
                  <a:pt x="77" y="0"/>
                  <a:pt x="77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5" y="2"/>
                  <a:pt x="85" y="2"/>
                  <a:pt x="85" y="2"/>
                </a:cubicBezTo>
                <a:cubicBezTo>
                  <a:pt x="83" y="3"/>
                  <a:pt x="83" y="3"/>
                  <a:pt x="83" y="3"/>
                </a:cubicBezTo>
                <a:cubicBezTo>
                  <a:pt x="79" y="5"/>
                  <a:pt x="79" y="5"/>
                  <a:pt x="79" y="5"/>
                </a:cubicBezTo>
                <a:cubicBezTo>
                  <a:pt x="75" y="6"/>
                  <a:pt x="75" y="6"/>
                  <a:pt x="75" y="6"/>
                </a:cubicBezTo>
                <a:cubicBezTo>
                  <a:pt x="76" y="8"/>
                  <a:pt x="76" y="8"/>
                  <a:pt x="76" y="8"/>
                </a:cubicBezTo>
                <a:cubicBezTo>
                  <a:pt x="70" y="14"/>
                  <a:pt x="70" y="14"/>
                  <a:pt x="70" y="14"/>
                </a:cubicBezTo>
                <a:cubicBezTo>
                  <a:pt x="70" y="14"/>
                  <a:pt x="68" y="14"/>
                  <a:pt x="68" y="15"/>
                </a:cubicBezTo>
                <a:cubicBezTo>
                  <a:pt x="68" y="16"/>
                  <a:pt x="65" y="23"/>
                  <a:pt x="65" y="23"/>
                </a:cubicBezTo>
                <a:cubicBezTo>
                  <a:pt x="65" y="19"/>
                  <a:pt x="65" y="19"/>
                  <a:pt x="65" y="19"/>
                </a:cubicBezTo>
                <a:cubicBezTo>
                  <a:pt x="63" y="17"/>
                  <a:pt x="63" y="17"/>
                  <a:pt x="63" y="17"/>
                </a:cubicBezTo>
                <a:cubicBezTo>
                  <a:pt x="62" y="27"/>
                  <a:pt x="62" y="27"/>
                  <a:pt x="62" y="27"/>
                </a:cubicBezTo>
                <a:cubicBezTo>
                  <a:pt x="62" y="33"/>
                  <a:pt x="62" y="33"/>
                  <a:pt x="62" y="33"/>
                </a:cubicBezTo>
                <a:cubicBezTo>
                  <a:pt x="65" y="31"/>
                  <a:pt x="65" y="31"/>
                  <a:pt x="65" y="31"/>
                </a:cubicBezTo>
                <a:cubicBezTo>
                  <a:pt x="67" y="29"/>
                  <a:pt x="67" y="29"/>
                  <a:pt x="67" y="29"/>
                </a:cubicBezTo>
                <a:cubicBezTo>
                  <a:pt x="68" y="29"/>
                  <a:pt x="68" y="29"/>
                  <a:pt x="68" y="29"/>
                </a:cubicBezTo>
                <a:cubicBezTo>
                  <a:pt x="69" y="31"/>
                  <a:pt x="69" y="31"/>
                  <a:pt x="69" y="31"/>
                </a:cubicBezTo>
                <a:cubicBezTo>
                  <a:pt x="72" y="31"/>
                  <a:pt x="72" y="31"/>
                  <a:pt x="72" y="31"/>
                </a:cubicBezTo>
                <a:cubicBezTo>
                  <a:pt x="74" y="30"/>
                  <a:pt x="74" y="30"/>
                  <a:pt x="74" y="30"/>
                </a:cubicBezTo>
                <a:cubicBezTo>
                  <a:pt x="77" y="28"/>
                  <a:pt x="77" y="28"/>
                  <a:pt x="77" y="28"/>
                </a:cubicBezTo>
                <a:cubicBezTo>
                  <a:pt x="82" y="29"/>
                  <a:pt x="82" y="29"/>
                  <a:pt x="82" y="29"/>
                </a:cubicBezTo>
                <a:cubicBezTo>
                  <a:pt x="92" y="34"/>
                  <a:pt x="92" y="34"/>
                  <a:pt x="92" y="34"/>
                </a:cubicBezTo>
                <a:cubicBezTo>
                  <a:pt x="98" y="41"/>
                  <a:pt x="98" y="41"/>
                  <a:pt x="98" y="41"/>
                </a:cubicBezTo>
                <a:cubicBezTo>
                  <a:pt x="102" y="44"/>
                  <a:pt x="102" y="44"/>
                  <a:pt x="102" y="44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27" y="48"/>
                  <a:pt x="127" y="48"/>
                  <a:pt x="127" y="48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8" y="33"/>
                  <a:pt x="148" y="33"/>
                  <a:pt x="148" y="33"/>
                </a:cubicBezTo>
                <a:cubicBezTo>
                  <a:pt x="154" y="31"/>
                  <a:pt x="154" y="31"/>
                  <a:pt x="154" y="31"/>
                </a:cubicBezTo>
                <a:cubicBezTo>
                  <a:pt x="160" y="31"/>
                  <a:pt x="160" y="31"/>
                  <a:pt x="160" y="31"/>
                </a:cubicBezTo>
                <a:cubicBezTo>
                  <a:pt x="169" y="28"/>
                  <a:pt x="169" y="28"/>
                  <a:pt x="169" y="28"/>
                </a:cubicBezTo>
                <a:cubicBezTo>
                  <a:pt x="175" y="26"/>
                  <a:pt x="175" y="26"/>
                  <a:pt x="175" y="26"/>
                </a:cubicBezTo>
                <a:cubicBezTo>
                  <a:pt x="178" y="28"/>
                  <a:pt x="178" y="28"/>
                  <a:pt x="178" y="28"/>
                </a:cubicBezTo>
                <a:cubicBezTo>
                  <a:pt x="180" y="36"/>
                  <a:pt x="180" y="36"/>
                  <a:pt x="180" y="36"/>
                </a:cubicBezTo>
                <a:cubicBezTo>
                  <a:pt x="191" y="38"/>
                  <a:pt x="191" y="38"/>
                  <a:pt x="191" y="38"/>
                </a:cubicBezTo>
                <a:cubicBezTo>
                  <a:pt x="198" y="38"/>
                  <a:pt x="198" y="38"/>
                  <a:pt x="198" y="38"/>
                </a:cubicBezTo>
                <a:cubicBezTo>
                  <a:pt x="203" y="39"/>
                  <a:pt x="203" y="39"/>
                  <a:pt x="203" y="39"/>
                </a:cubicBezTo>
                <a:cubicBezTo>
                  <a:pt x="207" y="44"/>
                  <a:pt x="207" y="44"/>
                  <a:pt x="207" y="44"/>
                </a:cubicBezTo>
                <a:cubicBezTo>
                  <a:pt x="213" y="51"/>
                  <a:pt x="213" y="51"/>
                  <a:pt x="213" y="51"/>
                </a:cubicBezTo>
                <a:cubicBezTo>
                  <a:pt x="215" y="53"/>
                  <a:pt x="215" y="53"/>
                  <a:pt x="215" y="53"/>
                </a:cubicBezTo>
                <a:cubicBezTo>
                  <a:pt x="215" y="53"/>
                  <a:pt x="216" y="54"/>
                  <a:pt x="217" y="55"/>
                </a:cubicBezTo>
                <a:cubicBezTo>
                  <a:pt x="218" y="56"/>
                  <a:pt x="219" y="58"/>
                  <a:pt x="219" y="58"/>
                </a:cubicBezTo>
                <a:cubicBezTo>
                  <a:pt x="224" y="59"/>
                  <a:pt x="224" y="59"/>
                  <a:pt x="224" y="59"/>
                </a:cubicBezTo>
                <a:cubicBezTo>
                  <a:pt x="224" y="59"/>
                  <a:pt x="226" y="57"/>
                  <a:pt x="226" y="57"/>
                </a:cubicBezTo>
                <a:cubicBezTo>
                  <a:pt x="226" y="56"/>
                  <a:pt x="230" y="54"/>
                  <a:pt x="230" y="54"/>
                </a:cubicBezTo>
                <a:cubicBezTo>
                  <a:pt x="232" y="56"/>
                  <a:pt x="232" y="56"/>
                  <a:pt x="232" y="56"/>
                </a:cubicBezTo>
                <a:cubicBezTo>
                  <a:pt x="232" y="56"/>
                  <a:pt x="234" y="57"/>
                  <a:pt x="232" y="58"/>
                </a:cubicBezTo>
                <a:cubicBezTo>
                  <a:pt x="231" y="58"/>
                  <a:pt x="230" y="60"/>
                  <a:pt x="229" y="60"/>
                </a:cubicBezTo>
                <a:cubicBezTo>
                  <a:pt x="227" y="60"/>
                  <a:pt x="225" y="60"/>
                  <a:pt x="225" y="60"/>
                </a:cubicBezTo>
                <a:cubicBezTo>
                  <a:pt x="221" y="60"/>
                  <a:pt x="221" y="60"/>
                  <a:pt x="221" y="60"/>
                </a:cubicBezTo>
                <a:cubicBezTo>
                  <a:pt x="219" y="62"/>
                  <a:pt x="219" y="62"/>
                  <a:pt x="219" y="62"/>
                </a:cubicBezTo>
                <a:cubicBezTo>
                  <a:pt x="208" y="62"/>
                  <a:pt x="208" y="62"/>
                  <a:pt x="208" y="62"/>
                </a:cubicBezTo>
                <a:cubicBezTo>
                  <a:pt x="205" y="63"/>
                  <a:pt x="205" y="63"/>
                  <a:pt x="205" y="63"/>
                </a:cubicBezTo>
                <a:cubicBezTo>
                  <a:pt x="201" y="61"/>
                  <a:pt x="201" y="61"/>
                  <a:pt x="201" y="61"/>
                </a:cubicBezTo>
                <a:cubicBezTo>
                  <a:pt x="197" y="59"/>
                  <a:pt x="197" y="59"/>
                  <a:pt x="197" y="5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194" y="67"/>
                  <a:pt x="194" y="67"/>
                  <a:pt x="194" y="67"/>
                </a:cubicBezTo>
                <a:cubicBezTo>
                  <a:pt x="194" y="69"/>
                  <a:pt x="194" y="69"/>
                  <a:pt x="194" y="69"/>
                </a:cubicBezTo>
                <a:cubicBezTo>
                  <a:pt x="194" y="69"/>
                  <a:pt x="194" y="71"/>
                  <a:pt x="195" y="71"/>
                </a:cubicBezTo>
                <a:cubicBezTo>
                  <a:pt x="195" y="71"/>
                  <a:pt x="196" y="72"/>
                  <a:pt x="196" y="72"/>
                </a:cubicBezTo>
                <a:cubicBezTo>
                  <a:pt x="201" y="74"/>
                  <a:pt x="201" y="74"/>
                  <a:pt x="201" y="74"/>
                </a:cubicBezTo>
                <a:cubicBezTo>
                  <a:pt x="203" y="72"/>
                  <a:pt x="203" y="72"/>
                  <a:pt x="203" y="72"/>
                </a:cubicBezTo>
                <a:cubicBezTo>
                  <a:pt x="203" y="72"/>
                  <a:pt x="200" y="70"/>
                  <a:pt x="201" y="70"/>
                </a:cubicBezTo>
                <a:cubicBezTo>
                  <a:pt x="202" y="70"/>
                  <a:pt x="206" y="72"/>
                  <a:pt x="206" y="72"/>
                </a:cubicBezTo>
                <a:cubicBezTo>
                  <a:pt x="206" y="72"/>
                  <a:pt x="205" y="74"/>
                  <a:pt x="205" y="74"/>
                </a:cubicBezTo>
                <a:cubicBezTo>
                  <a:pt x="204" y="75"/>
                  <a:pt x="204" y="75"/>
                  <a:pt x="204" y="75"/>
                </a:cubicBezTo>
                <a:cubicBezTo>
                  <a:pt x="205" y="76"/>
                  <a:pt x="210" y="77"/>
                  <a:pt x="210" y="77"/>
                </a:cubicBezTo>
                <a:cubicBezTo>
                  <a:pt x="211" y="77"/>
                  <a:pt x="214" y="79"/>
                  <a:pt x="214" y="79"/>
                </a:cubicBezTo>
                <a:cubicBezTo>
                  <a:pt x="219" y="82"/>
                  <a:pt x="219" y="82"/>
                  <a:pt x="219" y="82"/>
                </a:cubicBezTo>
                <a:cubicBezTo>
                  <a:pt x="226" y="85"/>
                  <a:pt x="226" y="85"/>
                  <a:pt x="226" y="85"/>
                </a:cubicBezTo>
                <a:cubicBezTo>
                  <a:pt x="234" y="88"/>
                  <a:pt x="234" y="88"/>
                  <a:pt x="234" y="88"/>
                </a:cubicBezTo>
                <a:cubicBezTo>
                  <a:pt x="242" y="96"/>
                  <a:pt x="242" y="96"/>
                  <a:pt x="242" y="96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4" y="103"/>
                  <a:pt x="244" y="103"/>
                  <a:pt x="244" y="103"/>
                </a:cubicBezTo>
                <a:cubicBezTo>
                  <a:pt x="244" y="103"/>
                  <a:pt x="243" y="103"/>
                  <a:pt x="243" y="104"/>
                </a:cubicBezTo>
                <a:cubicBezTo>
                  <a:pt x="244" y="105"/>
                  <a:pt x="246" y="109"/>
                  <a:pt x="246" y="109"/>
                </a:cubicBezTo>
                <a:cubicBezTo>
                  <a:pt x="245" y="110"/>
                  <a:pt x="247" y="113"/>
                  <a:pt x="247" y="113"/>
                </a:cubicBezTo>
                <a:cubicBezTo>
                  <a:pt x="249" y="124"/>
                  <a:pt x="249" y="124"/>
                  <a:pt x="249" y="124"/>
                </a:cubicBezTo>
                <a:cubicBezTo>
                  <a:pt x="250" y="130"/>
                  <a:pt x="250" y="130"/>
                  <a:pt x="250" y="130"/>
                </a:cubicBezTo>
                <a:cubicBezTo>
                  <a:pt x="249" y="136"/>
                  <a:pt x="249" y="136"/>
                  <a:pt x="249" y="136"/>
                </a:cubicBezTo>
                <a:cubicBezTo>
                  <a:pt x="245" y="141"/>
                  <a:pt x="245" y="141"/>
                  <a:pt x="245" y="141"/>
                </a:cubicBezTo>
                <a:cubicBezTo>
                  <a:pt x="242" y="147"/>
                  <a:pt x="242" y="147"/>
                  <a:pt x="242" y="147"/>
                </a:cubicBezTo>
                <a:cubicBezTo>
                  <a:pt x="242" y="147"/>
                  <a:pt x="240" y="151"/>
                  <a:pt x="239" y="152"/>
                </a:cubicBezTo>
                <a:cubicBezTo>
                  <a:pt x="239" y="152"/>
                  <a:pt x="235" y="155"/>
                  <a:pt x="235" y="156"/>
                </a:cubicBezTo>
                <a:cubicBezTo>
                  <a:pt x="235" y="156"/>
                  <a:pt x="233" y="160"/>
                  <a:pt x="233" y="160"/>
                </a:cubicBezTo>
                <a:cubicBezTo>
                  <a:pt x="233" y="168"/>
                  <a:pt x="233" y="168"/>
                  <a:pt x="233" y="168"/>
                </a:cubicBezTo>
                <a:cubicBezTo>
                  <a:pt x="235" y="170"/>
                  <a:pt x="235" y="170"/>
                  <a:pt x="235" y="170"/>
                </a:cubicBezTo>
                <a:cubicBezTo>
                  <a:pt x="240" y="172"/>
                  <a:pt x="240" y="172"/>
                  <a:pt x="240" y="172"/>
                </a:cubicBezTo>
                <a:cubicBezTo>
                  <a:pt x="242" y="170"/>
                  <a:pt x="242" y="170"/>
                  <a:pt x="242" y="170"/>
                </a:cubicBezTo>
                <a:cubicBezTo>
                  <a:pt x="242" y="170"/>
                  <a:pt x="244" y="169"/>
                  <a:pt x="244" y="168"/>
                </a:cubicBezTo>
                <a:cubicBezTo>
                  <a:pt x="245" y="168"/>
                  <a:pt x="246" y="166"/>
                  <a:pt x="246" y="166"/>
                </a:cubicBezTo>
                <a:cubicBezTo>
                  <a:pt x="246" y="166"/>
                  <a:pt x="249" y="164"/>
                  <a:pt x="249" y="164"/>
                </a:cubicBezTo>
                <a:cubicBezTo>
                  <a:pt x="249" y="164"/>
                  <a:pt x="249" y="161"/>
                  <a:pt x="249" y="161"/>
                </a:cubicBezTo>
                <a:cubicBezTo>
                  <a:pt x="249" y="161"/>
                  <a:pt x="250" y="157"/>
                  <a:pt x="250" y="157"/>
                </a:cubicBezTo>
                <a:cubicBezTo>
                  <a:pt x="250" y="157"/>
                  <a:pt x="252" y="156"/>
                  <a:pt x="252" y="156"/>
                </a:cubicBezTo>
                <a:cubicBezTo>
                  <a:pt x="252" y="155"/>
                  <a:pt x="255" y="153"/>
                  <a:pt x="255" y="153"/>
                </a:cubicBezTo>
                <a:cubicBezTo>
                  <a:pt x="255" y="153"/>
                  <a:pt x="259" y="150"/>
                  <a:pt x="259" y="150"/>
                </a:cubicBezTo>
                <a:cubicBezTo>
                  <a:pt x="260" y="150"/>
                  <a:pt x="262" y="147"/>
                  <a:pt x="262" y="147"/>
                </a:cubicBezTo>
                <a:cubicBezTo>
                  <a:pt x="265" y="147"/>
                  <a:pt x="265" y="147"/>
                  <a:pt x="265" y="147"/>
                </a:cubicBezTo>
                <a:cubicBezTo>
                  <a:pt x="269" y="148"/>
                  <a:pt x="269" y="148"/>
                  <a:pt x="269" y="148"/>
                </a:cubicBezTo>
                <a:cubicBezTo>
                  <a:pt x="275" y="154"/>
                  <a:pt x="275" y="154"/>
                  <a:pt x="275" y="154"/>
                </a:cubicBezTo>
                <a:cubicBezTo>
                  <a:pt x="279" y="162"/>
                  <a:pt x="279" y="162"/>
                  <a:pt x="279" y="162"/>
                </a:cubicBezTo>
                <a:cubicBezTo>
                  <a:pt x="283" y="184"/>
                  <a:pt x="283" y="184"/>
                  <a:pt x="283" y="184"/>
                </a:cubicBezTo>
                <a:cubicBezTo>
                  <a:pt x="286" y="189"/>
                  <a:pt x="286" y="189"/>
                  <a:pt x="286" y="189"/>
                </a:cubicBezTo>
                <a:cubicBezTo>
                  <a:pt x="286" y="193"/>
                  <a:pt x="286" y="193"/>
                  <a:pt x="286" y="193"/>
                </a:cubicBezTo>
                <a:cubicBezTo>
                  <a:pt x="286" y="193"/>
                  <a:pt x="287" y="196"/>
                  <a:pt x="287" y="197"/>
                </a:cubicBezTo>
                <a:cubicBezTo>
                  <a:pt x="287" y="198"/>
                  <a:pt x="287" y="213"/>
                  <a:pt x="287" y="213"/>
                </a:cubicBezTo>
                <a:cubicBezTo>
                  <a:pt x="280" y="213"/>
                  <a:pt x="280" y="213"/>
                  <a:pt x="280" y="213"/>
                </a:cubicBezTo>
                <a:cubicBezTo>
                  <a:pt x="278" y="213"/>
                  <a:pt x="278" y="213"/>
                  <a:pt x="278" y="213"/>
                </a:cubicBezTo>
                <a:cubicBezTo>
                  <a:pt x="278" y="216"/>
                  <a:pt x="278" y="216"/>
                  <a:pt x="278" y="216"/>
                </a:cubicBezTo>
                <a:cubicBezTo>
                  <a:pt x="275" y="220"/>
                  <a:pt x="275" y="220"/>
                  <a:pt x="275" y="220"/>
                </a:cubicBezTo>
                <a:cubicBezTo>
                  <a:pt x="274" y="225"/>
                  <a:pt x="274" y="225"/>
                  <a:pt x="274" y="225"/>
                </a:cubicBezTo>
                <a:cubicBezTo>
                  <a:pt x="272" y="229"/>
                  <a:pt x="272" y="229"/>
                  <a:pt x="272" y="229"/>
                </a:cubicBezTo>
                <a:cubicBezTo>
                  <a:pt x="269" y="233"/>
                  <a:pt x="269" y="233"/>
                  <a:pt x="269" y="233"/>
                </a:cubicBezTo>
                <a:cubicBezTo>
                  <a:pt x="266" y="243"/>
                  <a:pt x="266" y="243"/>
                  <a:pt x="266" y="243"/>
                </a:cubicBezTo>
                <a:cubicBezTo>
                  <a:pt x="266" y="249"/>
                  <a:pt x="266" y="249"/>
                  <a:pt x="266" y="249"/>
                </a:cubicBezTo>
                <a:cubicBezTo>
                  <a:pt x="262" y="254"/>
                  <a:pt x="262" y="254"/>
                  <a:pt x="262" y="254"/>
                </a:cubicBezTo>
                <a:cubicBezTo>
                  <a:pt x="259" y="259"/>
                  <a:pt x="259" y="259"/>
                  <a:pt x="259" y="259"/>
                </a:cubicBezTo>
                <a:cubicBezTo>
                  <a:pt x="213" y="267"/>
                  <a:pt x="213" y="267"/>
                  <a:pt x="213" y="267"/>
                </a:cubicBezTo>
                <a:cubicBezTo>
                  <a:pt x="212" y="265"/>
                  <a:pt x="212" y="265"/>
                  <a:pt x="212" y="265"/>
                </a:cubicBezTo>
                <a:cubicBezTo>
                  <a:pt x="141" y="270"/>
                  <a:pt x="141" y="270"/>
                  <a:pt x="141" y="270"/>
                </a:cubicBezTo>
                <a:cubicBezTo>
                  <a:pt x="146" y="265"/>
                  <a:pt x="146" y="265"/>
                  <a:pt x="146" y="265"/>
                </a:cubicBezTo>
                <a:cubicBezTo>
                  <a:pt x="148" y="261"/>
                  <a:pt x="148" y="261"/>
                  <a:pt x="148" y="261"/>
                </a:cubicBezTo>
                <a:cubicBezTo>
                  <a:pt x="152" y="254"/>
                  <a:pt x="152" y="254"/>
                  <a:pt x="152" y="254"/>
                </a:cubicBezTo>
                <a:cubicBezTo>
                  <a:pt x="156" y="245"/>
                  <a:pt x="156" y="245"/>
                  <a:pt x="156" y="245"/>
                </a:cubicBezTo>
                <a:cubicBezTo>
                  <a:pt x="158" y="235"/>
                  <a:pt x="158" y="235"/>
                  <a:pt x="158" y="235"/>
                </a:cubicBezTo>
                <a:cubicBezTo>
                  <a:pt x="157" y="217"/>
                  <a:pt x="157" y="217"/>
                  <a:pt x="157" y="217"/>
                </a:cubicBezTo>
                <a:cubicBezTo>
                  <a:pt x="157" y="209"/>
                  <a:pt x="157" y="209"/>
                  <a:pt x="157" y="209"/>
                </a:cubicBezTo>
                <a:cubicBezTo>
                  <a:pt x="153" y="203"/>
                  <a:pt x="153" y="203"/>
                  <a:pt x="153" y="203"/>
                </a:cubicBezTo>
                <a:cubicBezTo>
                  <a:pt x="149" y="195"/>
                  <a:pt x="149" y="195"/>
                  <a:pt x="149" y="195"/>
                </a:cubicBezTo>
                <a:cubicBezTo>
                  <a:pt x="145" y="191"/>
                  <a:pt x="145" y="191"/>
                  <a:pt x="145" y="191"/>
                </a:cubicBezTo>
                <a:cubicBezTo>
                  <a:pt x="142" y="184"/>
                  <a:pt x="142" y="184"/>
                  <a:pt x="142" y="184"/>
                </a:cubicBezTo>
                <a:cubicBezTo>
                  <a:pt x="144" y="179"/>
                  <a:pt x="144" y="179"/>
                  <a:pt x="144" y="179"/>
                </a:cubicBezTo>
                <a:cubicBezTo>
                  <a:pt x="146" y="177"/>
                  <a:pt x="146" y="177"/>
                  <a:pt x="146" y="177"/>
                </a:cubicBezTo>
                <a:cubicBezTo>
                  <a:pt x="146" y="173"/>
                  <a:pt x="146" y="173"/>
                  <a:pt x="146" y="173"/>
                </a:cubicBezTo>
                <a:cubicBezTo>
                  <a:pt x="144" y="165"/>
                  <a:pt x="144" y="165"/>
                  <a:pt x="144" y="165"/>
                </a:cubicBezTo>
                <a:cubicBezTo>
                  <a:pt x="141" y="162"/>
                  <a:pt x="141" y="162"/>
                  <a:pt x="141" y="162"/>
                </a:cubicBezTo>
                <a:cubicBezTo>
                  <a:pt x="144" y="160"/>
                  <a:pt x="144" y="160"/>
                  <a:pt x="144" y="160"/>
                </a:cubicBezTo>
                <a:cubicBezTo>
                  <a:pt x="145" y="155"/>
                  <a:pt x="145" y="155"/>
                  <a:pt x="145" y="155"/>
                </a:cubicBezTo>
                <a:cubicBezTo>
                  <a:pt x="146" y="150"/>
                  <a:pt x="146" y="150"/>
                  <a:pt x="146" y="150"/>
                </a:cubicBezTo>
                <a:cubicBezTo>
                  <a:pt x="148" y="147"/>
                  <a:pt x="148" y="147"/>
                  <a:pt x="148" y="147"/>
                </a:cubicBezTo>
                <a:cubicBezTo>
                  <a:pt x="148" y="139"/>
                  <a:pt x="148" y="139"/>
                  <a:pt x="148" y="139"/>
                </a:cubicBezTo>
                <a:cubicBezTo>
                  <a:pt x="147" y="135"/>
                  <a:pt x="147" y="135"/>
                  <a:pt x="147" y="135"/>
                </a:cubicBezTo>
                <a:cubicBezTo>
                  <a:pt x="148" y="130"/>
                  <a:pt x="148" y="130"/>
                  <a:pt x="148" y="130"/>
                </a:cubicBezTo>
                <a:cubicBezTo>
                  <a:pt x="151" y="126"/>
                  <a:pt x="151" y="126"/>
                  <a:pt x="151" y="126"/>
                </a:cubicBezTo>
                <a:cubicBezTo>
                  <a:pt x="153" y="122"/>
                  <a:pt x="153" y="122"/>
                  <a:pt x="153" y="122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57" y="116"/>
                  <a:pt x="157" y="116"/>
                  <a:pt x="157" y="116"/>
                </a:cubicBezTo>
                <a:cubicBezTo>
                  <a:pt x="163" y="116"/>
                  <a:pt x="163" y="116"/>
                  <a:pt x="163" y="116"/>
                </a:cubicBezTo>
                <a:cubicBezTo>
                  <a:pt x="165" y="108"/>
                  <a:pt x="165" y="108"/>
                  <a:pt x="165" y="108"/>
                </a:cubicBezTo>
                <a:cubicBezTo>
                  <a:pt x="166" y="106"/>
                  <a:pt x="166" y="106"/>
                  <a:pt x="166" y="106"/>
                </a:cubicBezTo>
                <a:cubicBezTo>
                  <a:pt x="168" y="105"/>
                  <a:pt x="168" y="105"/>
                  <a:pt x="168" y="105"/>
                </a:cubicBezTo>
                <a:cubicBezTo>
                  <a:pt x="171" y="114"/>
                  <a:pt x="171" y="114"/>
                  <a:pt x="171" y="114"/>
                </a:cubicBezTo>
                <a:cubicBezTo>
                  <a:pt x="167" y="119"/>
                  <a:pt x="167" y="119"/>
                  <a:pt x="167" y="119"/>
                </a:cubicBezTo>
                <a:cubicBezTo>
                  <a:pt x="167" y="121"/>
                  <a:pt x="167" y="121"/>
                  <a:pt x="167" y="121"/>
                </a:cubicBezTo>
                <a:cubicBezTo>
                  <a:pt x="167" y="121"/>
                  <a:pt x="168" y="122"/>
                  <a:pt x="169" y="122"/>
                </a:cubicBezTo>
                <a:cubicBezTo>
                  <a:pt x="170" y="122"/>
                  <a:pt x="170" y="122"/>
                  <a:pt x="170" y="122"/>
                </a:cubicBezTo>
                <a:cubicBezTo>
                  <a:pt x="170" y="122"/>
                  <a:pt x="172" y="121"/>
                  <a:pt x="172" y="121"/>
                </a:cubicBezTo>
                <a:cubicBezTo>
                  <a:pt x="172" y="120"/>
                  <a:pt x="173" y="117"/>
                  <a:pt x="173" y="117"/>
                </a:cubicBezTo>
                <a:cubicBezTo>
                  <a:pt x="174" y="116"/>
                  <a:pt x="174" y="116"/>
                  <a:pt x="174" y="116"/>
                </a:cubicBezTo>
                <a:cubicBezTo>
                  <a:pt x="175" y="111"/>
                  <a:pt x="175" y="111"/>
                  <a:pt x="175" y="111"/>
                </a:cubicBezTo>
                <a:cubicBezTo>
                  <a:pt x="175" y="108"/>
                  <a:pt x="175" y="108"/>
                  <a:pt x="175" y="108"/>
                </a:cubicBezTo>
                <a:cubicBezTo>
                  <a:pt x="175" y="104"/>
                  <a:pt x="175" y="104"/>
                  <a:pt x="175" y="104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8" y="96"/>
                  <a:pt x="178" y="96"/>
                  <a:pt x="178" y="96"/>
                </a:cubicBezTo>
                <a:cubicBezTo>
                  <a:pt x="180" y="94"/>
                  <a:pt x="180" y="94"/>
                  <a:pt x="180" y="94"/>
                </a:cubicBezTo>
                <a:cubicBezTo>
                  <a:pt x="185" y="93"/>
                  <a:pt x="185" y="93"/>
                  <a:pt x="185" y="93"/>
                </a:cubicBezTo>
                <a:cubicBezTo>
                  <a:pt x="187" y="91"/>
                  <a:pt x="187" y="91"/>
                  <a:pt x="187" y="91"/>
                </a:cubicBezTo>
                <a:cubicBezTo>
                  <a:pt x="183" y="87"/>
                  <a:pt x="183" y="87"/>
                  <a:pt x="183" y="87"/>
                </a:cubicBezTo>
                <a:cubicBezTo>
                  <a:pt x="182" y="84"/>
                  <a:pt x="182" y="84"/>
                  <a:pt x="182" y="84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186" y="78"/>
                  <a:pt x="186" y="78"/>
                  <a:pt x="186" y="78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7" y="75"/>
                  <a:pt x="187" y="75"/>
                  <a:pt x="187" y="75"/>
                </a:cubicBezTo>
                <a:cubicBezTo>
                  <a:pt x="188" y="74"/>
                  <a:pt x="188" y="74"/>
                  <a:pt x="188" y="74"/>
                </a:cubicBezTo>
                <a:cubicBezTo>
                  <a:pt x="188" y="74"/>
                  <a:pt x="188" y="74"/>
                  <a:pt x="189" y="74"/>
                </a:cubicBezTo>
                <a:cubicBezTo>
                  <a:pt x="189" y="74"/>
                  <a:pt x="193" y="73"/>
                  <a:pt x="193" y="73"/>
                </a:cubicBezTo>
                <a:cubicBezTo>
                  <a:pt x="195" y="73"/>
                  <a:pt x="195" y="73"/>
                  <a:pt x="195" y="73"/>
                </a:cubicBezTo>
                <a:cubicBezTo>
                  <a:pt x="193" y="70"/>
                  <a:pt x="193" y="70"/>
                  <a:pt x="193" y="70"/>
                </a:cubicBezTo>
                <a:cubicBezTo>
                  <a:pt x="189" y="67"/>
                  <a:pt x="189" y="67"/>
                  <a:pt x="189" y="67"/>
                </a:cubicBezTo>
                <a:cubicBezTo>
                  <a:pt x="187" y="65"/>
                  <a:pt x="187" y="65"/>
                  <a:pt x="187" y="65"/>
                </a:cubicBezTo>
                <a:cubicBezTo>
                  <a:pt x="184" y="63"/>
                  <a:pt x="184" y="63"/>
                  <a:pt x="184" y="63"/>
                </a:cubicBezTo>
                <a:cubicBezTo>
                  <a:pt x="179" y="61"/>
                  <a:pt x="179" y="61"/>
                  <a:pt x="179" y="61"/>
                </a:cubicBezTo>
                <a:cubicBezTo>
                  <a:pt x="170" y="60"/>
                  <a:pt x="170" y="60"/>
                  <a:pt x="170" y="60"/>
                </a:cubicBezTo>
                <a:cubicBezTo>
                  <a:pt x="163" y="64"/>
                  <a:pt x="163" y="64"/>
                  <a:pt x="163" y="64"/>
                </a:cubicBezTo>
                <a:cubicBezTo>
                  <a:pt x="159" y="68"/>
                  <a:pt x="159" y="68"/>
                  <a:pt x="159" y="68"/>
                </a:cubicBezTo>
                <a:cubicBezTo>
                  <a:pt x="152" y="69"/>
                  <a:pt x="152" y="69"/>
                  <a:pt x="152" y="69"/>
                </a:cubicBezTo>
                <a:cubicBezTo>
                  <a:pt x="144" y="69"/>
                  <a:pt x="144" y="69"/>
                  <a:pt x="144" y="69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28" y="84"/>
                  <a:pt x="128" y="84"/>
                  <a:pt x="128" y="84"/>
                </a:cubicBezTo>
                <a:cubicBezTo>
                  <a:pt x="130" y="80"/>
                  <a:pt x="130" y="80"/>
                  <a:pt x="130" y="80"/>
                </a:cubicBezTo>
                <a:cubicBezTo>
                  <a:pt x="133" y="77"/>
                  <a:pt x="133" y="77"/>
                  <a:pt x="133" y="77"/>
                </a:cubicBezTo>
                <a:cubicBezTo>
                  <a:pt x="131" y="74"/>
                  <a:pt x="131" y="74"/>
                  <a:pt x="131" y="74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25" y="77"/>
                  <a:pt x="125" y="77"/>
                  <a:pt x="125" y="77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1" y="82"/>
                  <a:pt x="121" y="82"/>
                  <a:pt x="121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18" y="75"/>
                  <a:pt x="118" y="75"/>
                  <a:pt x="118" y="75"/>
                </a:cubicBezTo>
                <a:cubicBezTo>
                  <a:pt x="117" y="75"/>
                  <a:pt x="117" y="75"/>
                  <a:pt x="117" y="75"/>
                </a:cubicBezTo>
                <a:cubicBezTo>
                  <a:pt x="115" y="81"/>
                  <a:pt x="115" y="81"/>
                  <a:pt x="115" y="81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0" y="90"/>
                  <a:pt x="110" y="90"/>
                  <a:pt x="110" y="90"/>
                </a:cubicBezTo>
                <a:cubicBezTo>
                  <a:pt x="107" y="101"/>
                  <a:pt x="107" y="101"/>
                  <a:pt x="107" y="101"/>
                </a:cubicBezTo>
                <a:cubicBezTo>
                  <a:pt x="105" y="107"/>
                  <a:pt x="105" y="107"/>
                  <a:pt x="105" y="107"/>
                </a:cubicBezTo>
                <a:cubicBezTo>
                  <a:pt x="99" y="112"/>
                  <a:pt x="99" y="112"/>
                  <a:pt x="99" y="112"/>
                </a:cubicBezTo>
                <a:cubicBezTo>
                  <a:pt x="97" y="108"/>
                  <a:pt x="97" y="108"/>
                  <a:pt x="97" y="108"/>
                </a:cubicBezTo>
                <a:cubicBezTo>
                  <a:pt x="96" y="101"/>
                  <a:pt x="96" y="101"/>
                  <a:pt x="96" y="101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3" y="97"/>
                  <a:pt x="93" y="97"/>
                  <a:pt x="93" y="97"/>
                </a:cubicBezTo>
                <a:cubicBezTo>
                  <a:pt x="94" y="94"/>
                  <a:pt x="94" y="94"/>
                  <a:pt x="94" y="94"/>
                </a:cubicBezTo>
                <a:cubicBezTo>
                  <a:pt x="93" y="88"/>
                  <a:pt x="93" y="88"/>
                  <a:pt x="93" y="88"/>
                </a:cubicBezTo>
                <a:cubicBezTo>
                  <a:pt x="90" y="85"/>
                  <a:pt x="90" y="85"/>
                  <a:pt x="90" y="85"/>
                </a:cubicBezTo>
                <a:cubicBezTo>
                  <a:pt x="84" y="81"/>
                  <a:pt x="84" y="81"/>
                  <a:pt x="84" y="81"/>
                </a:cubicBezTo>
                <a:cubicBezTo>
                  <a:pt x="82" y="77"/>
                  <a:pt x="82" y="77"/>
                  <a:pt x="82" y="77"/>
                </a:cubicBezTo>
                <a:cubicBezTo>
                  <a:pt x="75" y="76"/>
                  <a:pt x="75" y="76"/>
                  <a:pt x="75" y="76"/>
                </a:cubicBezTo>
                <a:cubicBezTo>
                  <a:pt x="66" y="76"/>
                  <a:pt x="66" y="76"/>
                  <a:pt x="66" y="76"/>
                </a:cubicBezTo>
                <a:cubicBezTo>
                  <a:pt x="64" y="74"/>
                  <a:pt x="64" y="74"/>
                  <a:pt x="64" y="74"/>
                </a:cubicBezTo>
                <a:cubicBezTo>
                  <a:pt x="58" y="74"/>
                  <a:pt x="58" y="74"/>
                  <a:pt x="58" y="74"/>
                </a:cubicBezTo>
                <a:cubicBezTo>
                  <a:pt x="50" y="73"/>
                  <a:pt x="50" y="73"/>
                  <a:pt x="50" y="73"/>
                </a:cubicBezTo>
                <a:cubicBezTo>
                  <a:pt x="49" y="71"/>
                  <a:pt x="49" y="71"/>
                  <a:pt x="49" y="71"/>
                </a:cubicBezTo>
                <a:cubicBezTo>
                  <a:pt x="43" y="68"/>
                  <a:pt x="43" y="68"/>
                  <a:pt x="43" y="68"/>
                </a:cubicBezTo>
                <a:cubicBezTo>
                  <a:pt x="36" y="67"/>
                  <a:pt x="36" y="67"/>
                  <a:pt x="36" y="67"/>
                </a:cubicBezTo>
                <a:cubicBezTo>
                  <a:pt x="29" y="65"/>
                  <a:pt x="29" y="65"/>
                  <a:pt x="29" y="65"/>
                </a:cubicBezTo>
                <a:cubicBezTo>
                  <a:pt x="21" y="62"/>
                  <a:pt x="21" y="62"/>
                  <a:pt x="21" y="62"/>
                </a:cubicBezTo>
                <a:cubicBezTo>
                  <a:pt x="16" y="59"/>
                  <a:pt x="16" y="59"/>
                  <a:pt x="16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1" y="59"/>
                  <a:pt x="11" y="59"/>
                  <a:pt x="11" y="59"/>
                </a:cubicBezTo>
                <a:cubicBezTo>
                  <a:pt x="9" y="57"/>
                  <a:pt x="9" y="57"/>
                  <a:pt x="9" y="57"/>
                </a:cubicBezTo>
                <a:cubicBezTo>
                  <a:pt x="7" y="54"/>
                  <a:pt x="7" y="54"/>
                  <a:pt x="7" y="54"/>
                </a:cubicBezTo>
                <a:cubicBezTo>
                  <a:pt x="0" y="52"/>
                  <a:pt x="0" y="52"/>
                  <a:pt x="0" y="52"/>
                </a:cubicBezTo>
                <a:lnTo>
                  <a:pt x="0" y="51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53" name="Freeform 51">
            <a:extLst>
              <a:ext uri="{FF2B5EF4-FFF2-40B4-BE49-F238E27FC236}">
                <a16:creationId xmlns:a16="http://schemas.microsoft.com/office/drawing/2014/main" id="{98DEFE89-DE85-5C45-89D0-DED2F467543E}"/>
              </a:ext>
            </a:extLst>
          </p:cNvPr>
          <p:cNvSpPr>
            <a:spLocks/>
          </p:cNvSpPr>
          <p:nvPr/>
        </p:nvSpPr>
        <p:spPr bwMode="auto">
          <a:xfrm>
            <a:off x="7846587" y="5840274"/>
            <a:ext cx="997663" cy="1062496"/>
          </a:xfrm>
          <a:custGeom>
            <a:avLst/>
            <a:gdLst>
              <a:gd name="T0" fmla="*/ 175 w 201"/>
              <a:gd name="T1" fmla="*/ 65 h 213"/>
              <a:gd name="T2" fmla="*/ 172 w 201"/>
              <a:gd name="T3" fmla="*/ 53 h 213"/>
              <a:gd name="T4" fmla="*/ 157 w 201"/>
              <a:gd name="T5" fmla="*/ 44 h 213"/>
              <a:gd name="T6" fmla="*/ 140 w 201"/>
              <a:gd name="T7" fmla="*/ 42 h 213"/>
              <a:gd name="T8" fmla="*/ 125 w 201"/>
              <a:gd name="T9" fmla="*/ 36 h 213"/>
              <a:gd name="T10" fmla="*/ 103 w 201"/>
              <a:gd name="T11" fmla="*/ 30 h 213"/>
              <a:gd name="T12" fmla="*/ 93 w 201"/>
              <a:gd name="T13" fmla="*/ 27 h 213"/>
              <a:gd name="T14" fmla="*/ 82 w 201"/>
              <a:gd name="T15" fmla="*/ 20 h 213"/>
              <a:gd name="T16" fmla="*/ 78 w 201"/>
              <a:gd name="T17" fmla="*/ 18 h 213"/>
              <a:gd name="T18" fmla="*/ 70 w 201"/>
              <a:gd name="T19" fmla="*/ 17 h 213"/>
              <a:gd name="T20" fmla="*/ 67 w 201"/>
              <a:gd name="T21" fmla="*/ 15 h 213"/>
              <a:gd name="T22" fmla="*/ 70 w 201"/>
              <a:gd name="T23" fmla="*/ 2 h 213"/>
              <a:gd name="T24" fmla="*/ 61 w 201"/>
              <a:gd name="T25" fmla="*/ 3 h 213"/>
              <a:gd name="T26" fmla="*/ 47 w 201"/>
              <a:gd name="T27" fmla="*/ 9 h 213"/>
              <a:gd name="T28" fmla="*/ 33 w 201"/>
              <a:gd name="T29" fmla="*/ 16 h 213"/>
              <a:gd name="T30" fmla="*/ 21 w 201"/>
              <a:gd name="T31" fmla="*/ 15 h 213"/>
              <a:gd name="T32" fmla="*/ 5 w 201"/>
              <a:gd name="T33" fmla="*/ 55 h 213"/>
              <a:gd name="T34" fmla="*/ 7 w 201"/>
              <a:gd name="T35" fmla="*/ 72 h 213"/>
              <a:gd name="T36" fmla="*/ 10 w 201"/>
              <a:gd name="T37" fmla="*/ 112 h 213"/>
              <a:gd name="T38" fmla="*/ 42 w 201"/>
              <a:gd name="T39" fmla="*/ 135 h 213"/>
              <a:gd name="T40" fmla="*/ 60 w 201"/>
              <a:gd name="T41" fmla="*/ 152 h 213"/>
              <a:gd name="T42" fmla="*/ 63 w 201"/>
              <a:gd name="T43" fmla="*/ 173 h 213"/>
              <a:gd name="T44" fmla="*/ 65 w 201"/>
              <a:gd name="T45" fmla="*/ 187 h 213"/>
              <a:gd name="T46" fmla="*/ 67 w 201"/>
              <a:gd name="T47" fmla="*/ 203 h 213"/>
              <a:gd name="T48" fmla="*/ 82 w 201"/>
              <a:gd name="T49" fmla="*/ 209 h 213"/>
              <a:gd name="T50" fmla="*/ 184 w 201"/>
              <a:gd name="T51" fmla="*/ 195 h 213"/>
              <a:gd name="T52" fmla="*/ 178 w 201"/>
              <a:gd name="T53" fmla="*/ 172 h 213"/>
              <a:gd name="T54" fmla="*/ 182 w 201"/>
              <a:gd name="T55" fmla="*/ 155 h 213"/>
              <a:gd name="T56" fmla="*/ 182 w 201"/>
              <a:gd name="T57" fmla="*/ 140 h 213"/>
              <a:gd name="T58" fmla="*/ 184 w 201"/>
              <a:gd name="T59" fmla="*/ 131 h 213"/>
              <a:gd name="T60" fmla="*/ 186 w 201"/>
              <a:gd name="T61" fmla="*/ 121 h 213"/>
              <a:gd name="T62" fmla="*/ 188 w 201"/>
              <a:gd name="T63" fmla="*/ 105 h 213"/>
              <a:gd name="T64" fmla="*/ 197 w 201"/>
              <a:gd name="T65" fmla="*/ 85 h 213"/>
              <a:gd name="T66" fmla="*/ 201 w 201"/>
              <a:gd name="T67" fmla="*/ 79 h 213"/>
              <a:gd name="T68" fmla="*/ 201 w 201"/>
              <a:gd name="T69" fmla="*/ 73 h 213"/>
              <a:gd name="T70" fmla="*/ 194 w 201"/>
              <a:gd name="T71" fmla="*/ 79 h 213"/>
              <a:gd name="T72" fmla="*/ 187 w 201"/>
              <a:gd name="T73" fmla="*/ 92 h 213"/>
              <a:gd name="T74" fmla="*/ 177 w 201"/>
              <a:gd name="T75" fmla="*/ 101 h 213"/>
              <a:gd name="T76" fmla="*/ 168 w 201"/>
              <a:gd name="T77" fmla="*/ 107 h 213"/>
              <a:gd name="T78" fmla="*/ 174 w 201"/>
              <a:gd name="T79" fmla="*/ 93 h 213"/>
              <a:gd name="T80" fmla="*/ 179 w 201"/>
              <a:gd name="T81" fmla="*/ 87 h 213"/>
              <a:gd name="T82" fmla="*/ 180 w 201"/>
              <a:gd name="T83" fmla="*/ 78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1" h="213">
                <a:moveTo>
                  <a:pt x="178" y="69"/>
                </a:moveTo>
                <a:cubicBezTo>
                  <a:pt x="177" y="68"/>
                  <a:pt x="177" y="68"/>
                  <a:pt x="177" y="68"/>
                </a:cubicBezTo>
                <a:cubicBezTo>
                  <a:pt x="175" y="65"/>
                  <a:pt x="175" y="65"/>
                  <a:pt x="175" y="65"/>
                </a:cubicBezTo>
                <a:cubicBezTo>
                  <a:pt x="176" y="62"/>
                  <a:pt x="176" y="62"/>
                  <a:pt x="176" y="62"/>
                </a:cubicBezTo>
                <a:cubicBezTo>
                  <a:pt x="175" y="56"/>
                  <a:pt x="175" y="56"/>
                  <a:pt x="175" y="56"/>
                </a:cubicBezTo>
                <a:cubicBezTo>
                  <a:pt x="172" y="53"/>
                  <a:pt x="172" y="53"/>
                  <a:pt x="172" y="53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57" y="44"/>
                  <a:pt x="157" y="44"/>
                  <a:pt x="15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6" y="42"/>
                  <a:pt x="146" y="42"/>
                  <a:pt x="146" y="42"/>
                </a:cubicBezTo>
                <a:cubicBezTo>
                  <a:pt x="140" y="42"/>
                  <a:pt x="140" y="42"/>
                  <a:pt x="140" y="42"/>
                </a:cubicBezTo>
                <a:cubicBezTo>
                  <a:pt x="132" y="41"/>
                  <a:pt x="132" y="41"/>
                  <a:pt x="132" y="41"/>
                </a:cubicBezTo>
                <a:cubicBezTo>
                  <a:pt x="131" y="39"/>
                  <a:pt x="131" y="39"/>
                  <a:pt x="131" y="39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18" y="35"/>
                  <a:pt x="118" y="35"/>
                  <a:pt x="118" y="35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03" y="30"/>
                  <a:pt x="103" y="30"/>
                  <a:pt x="103" y="30"/>
                </a:cubicBezTo>
                <a:cubicBezTo>
                  <a:pt x="98" y="27"/>
                  <a:pt x="98" y="27"/>
                  <a:pt x="98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3" y="27"/>
                  <a:pt x="93" y="27"/>
                  <a:pt x="93" y="27"/>
                </a:cubicBezTo>
                <a:cubicBezTo>
                  <a:pt x="91" y="25"/>
                  <a:pt x="91" y="25"/>
                  <a:pt x="91" y="25"/>
                </a:cubicBezTo>
                <a:cubicBezTo>
                  <a:pt x="89" y="22"/>
                  <a:pt x="89" y="22"/>
                  <a:pt x="89" y="22"/>
                </a:cubicBezTo>
                <a:cubicBezTo>
                  <a:pt x="82" y="20"/>
                  <a:pt x="82" y="20"/>
                  <a:pt x="82" y="20"/>
                </a:cubicBezTo>
                <a:cubicBezTo>
                  <a:pt x="82" y="20"/>
                  <a:pt x="82" y="20"/>
                  <a:pt x="82" y="20"/>
                </a:cubicBezTo>
                <a:cubicBezTo>
                  <a:pt x="81" y="20"/>
                  <a:pt x="81" y="20"/>
                  <a:pt x="81" y="20"/>
                </a:cubicBezTo>
                <a:cubicBezTo>
                  <a:pt x="78" y="18"/>
                  <a:pt x="78" y="18"/>
                  <a:pt x="78" y="18"/>
                </a:cubicBezTo>
                <a:cubicBezTo>
                  <a:pt x="75" y="16"/>
                  <a:pt x="75" y="16"/>
                  <a:pt x="75" y="16"/>
                </a:cubicBezTo>
                <a:cubicBezTo>
                  <a:pt x="72" y="15"/>
                  <a:pt x="72" y="15"/>
                  <a:pt x="72" y="15"/>
                </a:cubicBezTo>
                <a:cubicBezTo>
                  <a:pt x="70" y="17"/>
                  <a:pt x="70" y="17"/>
                  <a:pt x="70" y="17"/>
                </a:cubicBezTo>
                <a:cubicBezTo>
                  <a:pt x="67" y="18"/>
                  <a:pt x="67" y="18"/>
                  <a:pt x="67" y="18"/>
                </a:cubicBezTo>
                <a:cubicBezTo>
                  <a:pt x="66" y="17"/>
                  <a:pt x="66" y="17"/>
                  <a:pt x="66" y="17"/>
                </a:cubicBezTo>
                <a:cubicBezTo>
                  <a:pt x="67" y="15"/>
                  <a:pt x="67" y="15"/>
                  <a:pt x="67" y="15"/>
                </a:cubicBezTo>
                <a:cubicBezTo>
                  <a:pt x="68" y="9"/>
                  <a:pt x="68" y="9"/>
                  <a:pt x="68" y="9"/>
                </a:cubicBezTo>
                <a:cubicBezTo>
                  <a:pt x="69" y="7"/>
                  <a:pt x="69" y="7"/>
                  <a:pt x="69" y="7"/>
                </a:cubicBezTo>
                <a:cubicBezTo>
                  <a:pt x="70" y="2"/>
                  <a:pt x="70" y="2"/>
                  <a:pt x="70" y="2"/>
                </a:cubicBezTo>
                <a:cubicBezTo>
                  <a:pt x="67" y="0"/>
                  <a:pt x="67" y="0"/>
                  <a:pt x="67" y="0"/>
                </a:cubicBezTo>
                <a:cubicBezTo>
                  <a:pt x="65" y="1"/>
                  <a:pt x="65" y="1"/>
                  <a:pt x="65" y="1"/>
                </a:cubicBezTo>
                <a:cubicBezTo>
                  <a:pt x="61" y="3"/>
                  <a:pt x="61" y="3"/>
                  <a:pt x="61" y="3"/>
                </a:cubicBezTo>
                <a:cubicBezTo>
                  <a:pt x="57" y="4"/>
                  <a:pt x="57" y="4"/>
                  <a:pt x="57" y="4"/>
                </a:cubicBezTo>
                <a:cubicBezTo>
                  <a:pt x="52" y="6"/>
                  <a:pt x="52" y="6"/>
                  <a:pt x="52" y="6"/>
                </a:cubicBezTo>
                <a:cubicBezTo>
                  <a:pt x="47" y="9"/>
                  <a:pt x="47" y="9"/>
                  <a:pt x="47" y="9"/>
                </a:cubicBezTo>
                <a:cubicBezTo>
                  <a:pt x="39" y="13"/>
                  <a:pt x="39" y="13"/>
                  <a:pt x="39" y="13"/>
                </a:cubicBezTo>
                <a:cubicBezTo>
                  <a:pt x="37" y="16"/>
                  <a:pt x="37" y="16"/>
                  <a:pt x="37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28" y="14"/>
                  <a:pt x="28" y="14"/>
                  <a:pt x="28" y="14"/>
                </a:cubicBezTo>
                <a:cubicBezTo>
                  <a:pt x="25" y="11"/>
                  <a:pt x="25" y="11"/>
                  <a:pt x="25" y="11"/>
                </a:cubicBezTo>
                <a:cubicBezTo>
                  <a:pt x="21" y="15"/>
                  <a:pt x="21" y="15"/>
                  <a:pt x="21" y="15"/>
                </a:cubicBezTo>
                <a:cubicBezTo>
                  <a:pt x="20" y="43"/>
                  <a:pt x="20" y="43"/>
                  <a:pt x="20" y="43"/>
                </a:cubicBezTo>
                <a:cubicBezTo>
                  <a:pt x="7" y="51"/>
                  <a:pt x="7" y="51"/>
                  <a:pt x="7" y="51"/>
                </a:cubicBezTo>
                <a:cubicBezTo>
                  <a:pt x="5" y="55"/>
                  <a:pt x="5" y="55"/>
                  <a:pt x="5" y="55"/>
                </a:cubicBezTo>
                <a:cubicBezTo>
                  <a:pt x="0" y="66"/>
                  <a:pt x="0" y="66"/>
                  <a:pt x="0" y="66"/>
                </a:cubicBezTo>
                <a:cubicBezTo>
                  <a:pt x="5" y="72"/>
                  <a:pt x="5" y="72"/>
                  <a:pt x="5" y="72"/>
                </a:cubicBezTo>
                <a:cubicBezTo>
                  <a:pt x="7" y="72"/>
                  <a:pt x="7" y="72"/>
                  <a:pt x="7" y="72"/>
                </a:cubicBezTo>
                <a:cubicBezTo>
                  <a:pt x="5" y="89"/>
                  <a:pt x="5" y="89"/>
                  <a:pt x="5" y="89"/>
                </a:cubicBezTo>
                <a:cubicBezTo>
                  <a:pt x="4" y="107"/>
                  <a:pt x="4" y="107"/>
                  <a:pt x="4" y="107"/>
                </a:cubicBezTo>
                <a:cubicBezTo>
                  <a:pt x="10" y="112"/>
                  <a:pt x="10" y="112"/>
                  <a:pt x="10" y="112"/>
                </a:cubicBezTo>
                <a:cubicBezTo>
                  <a:pt x="19" y="117"/>
                  <a:pt x="19" y="117"/>
                  <a:pt x="19" y="117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42" y="135"/>
                  <a:pt x="42" y="135"/>
                  <a:pt x="42" y="135"/>
                </a:cubicBezTo>
                <a:cubicBezTo>
                  <a:pt x="45" y="139"/>
                  <a:pt x="45" y="139"/>
                  <a:pt x="45" y="139"/>
                </a:cubicBezTo>
                <a:cubicBezTo>
                  <a:pt x="52" y="144"/>
                  <a:pt x="52" y="144"/>
                  <a:pt x="52" y="144"/>
                </a:cubicBezTo>
                <a:cubicBezTo>
                  <a:pt x="60" y="152"/>
                  <a:pt x="60" y="152"/>
                  <a:pt x="60" y="152"/>
                </a:cubicBezTo>
                <a:cubicBezTo>
                  <a:pt x="61" y="159"/>
                  <a:pt x="61" y="159"/>
                  <a:pt x="61" y="159"/>
                </a:cubicBezTo>
                <a:cubicBezTo>
                  <a:pt x="60" y="166"/>
                  <a:pt x="60" y="166"/>
                  <a:pt x="60" y="166"/>
                </a:cubicBezTo>
                <a:cubicBezTo>
                  <a:pt x="63" y="173"/>
                  <a:pt x="63" y="173"/>
                  <a:pt x="63" y="173"/>
                </a:cubicBezTo>
                <a:cubicBezTo>
                  <a:pt x="65" y="176"/>
                  <a:pt x="65" y="176"/>
                  <a:pt x="65" y="176"/>
                </a:cubicBezTo>
                <a:cubicBezTo>
                  <a:pt x="65" y="183"/>
                  <a:pt x="65" y="183"/>
                  <a:pt x="65" y="183"/>
                </a:cubicBezTo>
                <a:cubicBezTo>
                  <a:pt x="65" y="187"/>
                  <a:pt x="65" y="187"/>
                  <a:pt x="65" y="187"/>
                </a:cubicBezTo>
                <a:cubicBezTo>
                  <a:pt x="65" y="193"/>
                  <a:pt x="65" y="193"/>
                  <a:pt x="65" y="193"/>
                </a:cubicBezTo>
                <a:cubicBezTo>
                  <a:pt x="67" y="198"/>
                  <a:pt x="67" y="198"/>
                  <a:pt x="67" y="198"/>
                </a:cubicBezTo>
                <a:cubicBezTo>
                  <a:pt x="67" y="203"/>
                  <a:pt x="67" y="203"/>
                  <a:pt x="67" y="203"/>
                </a:cubicBezTo>
                <a:cubicBezTo>
                  <a:pt x="72" y="203"/>
                  <a:pt x="72" y="203"/>
                  <a:pt x="72" y="203"/>
                </a:cubicBezTo>
                <a:cubicBezTo>
                  <a:pt x="72" y="203"/>
                  <a:pt x="76" y="207"/>
                  <a:pt x="77" y="207"/>
                </a:cubicBezTo>
                <a:cubicBezTo>
                  <a:pt x="78" y="207"/>
                  <a:pt x="82" y="209"/>
                  <a:pt x="82" y="209"/>
                </a:cubicBezTo>
                <a:cubicBezTo>
                  <a:pt x="85" y="213"/>
                  <a:pt x="85" y="213"/>
                  <a:pt x="85" y="213"/>
                </a:cubicBezTo>
                <a:cubicBezTo>
                  <a:pt x="184" y="207"/>
                  <a:pt x="184" y="207"/>
                  <a:pt x="184" y="207"/>
                </a:cubicBezTo>
                <a:cubicBezTo>
                  <a:pt x="184" y="195"/>
                  <a:pt x="184" y="195"/>
                  <a:pt x="184" y="195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79" y="179"/>
                  <a:pt x="179" y="179"/>
                  <a:pt x="179" y="179"/>
                </a:cubicBezTo>
                <a:cubicBezTo>
                  <a:pt x="178" y="172"/>
                  <a:pt x="178" y="172"/>
                  <a:pt x="178" y="172"/>
                </a:cubicBezTo>
                <a:cubicBezTo>
                  <a:pt x="179" y="164"/>
                  <a:pt x="179" y="164"/>
                  <a:pt x="179" y="164"/>
                </a:cubicBezTo>
                <a:cubicBezTo>
                  <a:pt x="181" y="158"/>
                  <a:pt x="181" y="158"/>
                  <a:pt x="181" y="158"/>
                </a:cubicBezTo>
                <a:cubicBezTo>
                  <a:pt x="182" y="155"/>
                  <a:pt x="182" y="155"/>
                  <a:pt x="182" y="155"/>
                </a:cubicBezTo>
                <a:cubicBezTo>
                  <a:pt x="184" y="152"/>
                  <a:pt x="184" y="152"/>
                  <a:pt x="184" y="152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0"/>
                  <a:pt x="182" y="140"/>
                  <a:pt x="182" y="140"/>
                </a:cubicBezTo>
                <a:cubicBezTo>
                  <a:pt x="182" y="136"/>
                  <a:pt x="182" y="136"/>
                  <a:pt x="182" y="136"/>
                </a:cubicBezTo>
                <a:cubicBezTo>
                  <a:pt x="184" y="133"/>
                  <a:pt x="184" y="133"/>
                  <a:pt x="184" y="133"/>
                </a:cubicBezTo>
                <a:cubicBezTo>
                  <a:pt x="184" y="131"/>
                  <a:pt x="184" y="131"/>
                  <a:pt x="184" y="131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86" y="121"/>
                  <a:pt x="186" y="121"/>
                  <a:pt x="186" y="121"/>
                </a:cubicBezTo>
                <a:cubicBezTo>
                  <a:pt x="186" y="118"/>
                  <a:pt x="186" y="118"/>
                  <a:pt x="186" y="118"/>
                </a:cubicBezTo>
                <a:cubicBezTo>
                  <a:pt x="187" y="110"/>
                  <a:pt x="187" y="110"/>
                  <a:pt x="187" y="110"/>
                </a:cubicBezTo>
                <a:cubicBezTo>
                  <a:pt x="188" y="105"/>
                  <a:pt x="188" y="105"/>
                  <a:pt x="188" y="105"/>
                </a:cubicBezTo>
                <a:cubicBezTo>
                  <a:pt x="191" y="99"/>
                  <a:pt x="191" y="99"/>
                  <a:pt x="191" y="99"/>
                </a:cubicBezTo>
                <a:cubicBezTo>
                  <a:pt x="196" y="89"/>
                  <a:pt x="196" y="89"/>
                  <a:pt x="196" y="89"/>
                </a:cubicBezTo>
                <a:cubicBezTo>
                  <a:pt x="197" y="85"/>
                  <a:pt x="197" y="85"/>
                  <a:pt x="197" y="85"/>
                </a:cubicBezTo>
                <a:cubicBezTo>
                  <a:pt x="197" y="82"/>
                  <a:pt x="197" y="82"/>
                  <a:pt x="197" y="82"/>
                </a:cubicBezTo>
                <a:cubicBezTo>
                  <a:pt x="201" y="81"/>
                  <a:pt x="201" y="81"/>
                  <a:pt x="201" y="81"/>
                </a:cubicBezTo>
                <a:cubicBezTo>
                  <a:pt x="201" y="79"/>
                  <a:pt x="201" y="79"/>
                  <a:pt x="201" y="79"/>
                </a:cubicBezTo>
                <a:cubicBezTo>
                  <a:pt x="201" y="77"/>
                  <a:pt x="201" y="77"/>
                  <a:pt x="201" y="77"/>
                </a:cubicBezTo>
                <a:cubicBezTo>
                  <a:pt x="201" y="75"/>
                  <a:pt x="201" y="75"/>
                  <a:pt x="201" y="75"/>
                </a:cubicBezTo>
                <a:cubicBezTo>
                  <a:pt x="201" y="73"/>
                  <a:pt x="201" y="73"/>
                  <a:pt x="201" y="73"/>
                </a:cubicBezTo>
                <a:cubicBezTo>
                  <a:pt x="201" y="71"/>
                  <a:pt x="201" y="71"/>
                  <a:pt x="201" y="71"/>
                </a:cubicBezTo>
                <a:cubicBezTo>
                  <a:pt x="197" y="75"/>
                  <a:pt x="197" y="75"/>
                  <a:pt x="197" y="75"/>
                </a:cubicBezTo>
                <a:cubicBezTo>
                  <a:pt x="194" y="79"/>
                  <a:pt x="194" y="79"/>
                  <a:pt x="194" y="79"/>
                </a:cubicBezTo>
                <a:cubicBezTo>
                  <a:pt x="193" y="84"/>
                  <a:pt x="193" y="84"/>
                  <a:pt x="193" y="84"/>
                </a:cubicBezTo>
                <a:cubicBezTo>
                  <a:pt x="190" y="90"/>
                  <a:pt x="190" y="90"/>
                  <a:pt x="190" y="90"/>
                </a:cubicBezTo>
                <a:cubicBezTo>
                  <a:pt x="187" y="92"/>
                  <a:pt x="187" y="92"/>
                  <a:pt x="187" y="92"/>
                </a:cubicBezTo>
                <a:cubicBezTo>
                  <a:pt x="181" y="95"/>
                  <a:pt x="181" y="95"/>
                  <a:pt x="181" y="95"/>
                </a:cubicBezTo>
                <a:cubicBezTo>
                  <a:pt x="178" y="99"/>
                  <a:pt x="178" y="99"/>
                  <a:pt x="178" y="99"/>
                </a:cubicBezTo>
                <a:cubicBezTo>
                  <a:pt x="177" y="101"/>
                  <a:pt x="177" y="101"/>
                  <a:pt x="177" y="101"/>
                </a:cubicBezTo>
                <a:cubicBezTo>
                  <a:pt x="175" y="105"/>
                  <a:pt x="175" y="105"/>
                  <a:pt x="175" y="105"/>
                </a:cubicBezTo>
                <a:cubicBezTo>
                  <a:pt x="171" y="110"/>
                  <a:pt x="171" y="110"/>
                  <a:pt x="171" y="110"/>
                </a:cubicBezTo>
                <a:cubicBezTo>
                  <a:pt x="168" y="107"/>
                  <a:pt x="168" y="107"/>
                  <a:pt x="168" y="107"/>
                </a:cubicBezTo>
                <a:cubicBezTo>
                  <a:pt x="171" y="103"/>
                  <a:pt x="171" y="103"/>
                  <a:pt x="171" y="103"/>
                </a:cubicBezTo>
                <a:cubicBezTo>
                  <a:pt x="173" y="96"/>
                  <a:pt x="173" y="96"/>
                  <a:pt x="173" y="96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75" y="91"/>
                  <a:pt x="175" y="91"/>
                  <a:pt x="175" y="91"/>
                </a:cubicBezTo>
                <a:cubicBezTo>
                  <a:pt x="177" y="89"/>
                  <a:pt x="177" y="89"/>
                  <a:pt x="177" y="89"/>
                </a:cubicBezTo>
                <a:cubicBezTo>
                  <a:pt x="179" y="87"/>
                  <a:pt x="179" y="87"/>
                  <a:pt x="179" y="87"/>
                </a:cubicBezTo>
                <a:cubicBezTo>
                  <a:pt x="180" y="85"/>
                  <a:pt x="180" y="85"/>
                  <a:pt x="180" y="85"/>
                </a:cubicBezTo>
                <a:cubicBezTo>
                  <a:pt x="179" y="80"/>
                  <a:pt x="179" y="80"/>
                  <a:pt x="179" y="80"/>
                </a:cubicBezTo>
                <a:cubicBezTo>
                  <a:pt x="180" y="78"/>
                  <a:pt x="180" y="78"/>
                  <a:pt x="180" y="78"/>
                </a:cubicBezTo>
                <a:cubicBezTo>
                  <a:pt x="179" y="76"/>
                  <a:pt x="179" y="76"/>
                  <a:pt x="179" y="76"/>
                </a:cubicBezTo>
                <a:lnTo>
                  <a:pt x="178" y="69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54" name="Freeform 52">
            <a:extLst>
              <a:ext uri="{FF2B5EF4-FFF2-40B4-BE49-F238E27FC236}">
                <a16:creationId xmlns:a16="http://schemas.microsoft.com/office/drawing/2014/main" id="{2DFD11D5-24D4-0F4D-BEFB-1999D68BF357}"/>
              </a:ext>
            </a:extLst>
          </p:cNvPr>
          <p:cNvSpPr>
            <a:spLocks/>
          </p:cNvSpPr>
          <p:nvPr/>
        </p:nvSpPr>
        <p:spPr bwMode="auto">
          <a:xfrm>
            <a:off x="9307871" y="6844063"/>
            <a:ext cx="798134" cy="915739"/>
          </a:xfrm>
          <a:custGeom>
            <a:avLst/>
            <a:gdLst>
              <a:gd name="T0" fmla="*/ 114 w 136"/>
              <a:gd name="T1" fmla="*/ 8 h 156"/>
              <a:gd name="T2" fmla="*/ 101 w 136"/>
              <a:gd name="T3" fmla="*/ 17 h 156"/>
              <a:gd name="T4" fmla="*/ 93 w 136"/>
              <a:gd name="T5" fmla="*/ 22 h 156"/>
              <a:gd name="T6" fmla="*/ 88 w 136"/>
              <a:gd name="T7" fmla="*/ 27 h 156"/>
              <a:gd name="T8" fmla="*/ 82 w 136"/>
              <a:gd name="T9" fmla="*/ 27 h 156"/>
              <a:gd name="T10" fmla="*/ 74 w 136"/>
              <a:gd name="T11" fmla="*/ 33 h 156"/>
              <a:gd name="T12" fmla="*/ 69 w 136"/>
              <a:gd name="T13" fmla="*/ 33 h 156"/>
              <a:gd name="T14" fmla="*/ 65 w 136"/>
              <a:gd name="T15" fmla="*/ 31 h 156"/>
              <a:gd name="T16" fmla="*/ 60 w 136"/>
              <a:gd name="T17" fmla="*/ 29 h 156"/>
              <a:gd name="T18" fmla="*/ 55 w 136"/>
              <a:gd name="T19" fmla="*/ 27 h 156"/>
              <a:gd name="T20" fmla="*/ 47 w 136"/>
              <a:gd name="T21" fmla="*/ 23 h 156"/>
              <a:gd name="T22" fmla="*/ 0 w 136"/>
              <a:gd name="T23" fmla="*/ 28 h 156"/>
              <a:gd name="T24" fmla="*/ 16 w 136"/>
              <a:gd name="T25" fmla="*/ 136 h 156"/>
              <a:gd name="T26" fmla="*/ 22 w 136"/>
              <a:gd name="T27" fmla="*/ 133 h 156"/>
              <a:gd name="T28" fmla="*/ 31 w 136"/>
              <a:gd name="T29" fmla="*/ 140 h 156"/>
              <a:gd name="T30" fmla="*/ 34 w 136"/>
              <a:gd name="T31" fmla="*/ 146 h 156"/>
              <a:gd name="T32" fmla="*/ 42 w 136"/>
              <a:gd name="T33" fmla="*/ 148 h 156"/>
              <a:gd name="T34" fmla="*/ 46 w 136"/>
              <a:gd name="T35" fmla="*/ 151 h 156"/>
              <a:gd name="T36" fmla="*/ 49 w 136"/>
              <a:gd name="T37" fmla="*/ 149 h 156"/>
              <a:gd name="T38" fmla="*/ 52 w 136"/>
              <a:gd name="T39" fmla="*/ 146 h 156"/>
              <a:gd name="T40" fmla="*/ 60 w 136"/>
              <a:gd name="T41" fmla="*/ 150 h 156"/>
              <a:gd name="T42" fmla="*/ 67 w 136"/>
              <a:gd name="T43" fmla="*/ 148 h 156"/>
              <a:gd name="T44" fmla="*/ 71 w 136"/>
              <a:gd name="T45" fmla="*/ 144 h 156"/>
              <a:gd name="T46" fmla="*/ 75 w 136"/>
              <a:gd name="T47" fmla="*/ 146 h 156"/>
              <a:gd name="T48" fmla="*/ 83 w 136"/>
              <a:gd name="T49" fmla="*/ 155 h 156"/>
              <a:gd name="T50" fmla="*/ 85 w 136"/>
              <a:gd name="T51" fmla="*/ 156 h 156"/>
              <a:gd name="T52" fmla="*/ 92 w 136"/>
              <a:gd name="T53" fmla="*/ 149 h 156"/>
              <a:gd name="T54" fmla="*/ 94 w 136"/>
              <a:gd name="T55" fmla="*/ 142 h 156"/>
              <a:gd name="T56" fmla="*/ 100 w 136"/>
              <a:gd name="T57" fmla="*/ 128 h 156"/>
              <a:gd name="T58" fmla="*/ 105 w 136"/>
              <a:gd name="T59" fmla="*/ 130 h 156"/>
              <a:gd name="T60" fmla="*/ 109 w 136"/>
              <a:gd name="T61" fmla="*/ 116 h 156"/>
              <a:gd name="T62" fmla="*/ 118 w 136"/>
              <a:gd name="T63" fmla="*/ 110 h 156"/>
              <a:gd name="T64" fmla="*/ 129 w 136"/>
              <a:gd name="T65" fmla="*/ 99 h 156"/>
              <a:gd name="T66" fmla="*/ 131 w 136"/>
              <a:gd name="T67" fmla="*/ 91 h 156"/>
              <a:gd name="T68" fmla="*/ 132 w 136"/>
              <a:gd name="T69" fmla="*/ 77 h 156"/>
              <a:gd name="T70" fmla="*/ 133 w 136"/>
              <a:gd name="T71" fmla="*/ 70 h 156"/>
              <a:gd name="T72" fmla="*/ 133 w 136"/>
              <a:gd name="T73" fmla="*/ 61 h 156"/>
              <a:gd name="T74" fmla="*/ 133 w 136"/>
              <a:gd name="T75" fmla="*/ 55 h 156"/>
              <a:gd name="T76" fmla="*/ 126 w 136"/>
              <a:gd name="T77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36" h="156">
                <a:moveTo>
                  <a:pt x="121" y="5"/>
                </a:moveTo>
                <a:lnTo>
                  <a:pt x="114" y="8"/>
                </a:lnTo>
                <a:lnTo>
                  <a:pt x="108" y="13"/>
                </a:lnTo>
                <a:lnTo>
                  <a:pt x="101" y="17"/>
                </a:lnTo>
                <a:lnTo>
                  <a:pt x="96" y="21"/>
                </a:lnTo>
                <a:lnTo>
                  <a:pt x="93" y="22"/>
                </a:lnTo>
                <a:lnTo>
                  <a:pt x="91" y="24"/>
                </a:lnTo>
                <a:lnTo>
                  <a:pt x="88" y="27"/>
                </a:lnTo>
                <a:lnTo>
                  <a:pt x="85" y="27"/>
                </a:lnTo>
                <a:lnTo>
                  <a:pt x="82" y="27"/>
                </a:lnTo>
                <a:lnTo>
                  <a:pt x="78" y="29"/>
                </a:lnTo>
                <a:lnTo>
                  <a:pt x="74" y="33"/>
                </a:lnTo>
                <a:lnTo>
                  <a:pt x="71" y="33"/>
                </a:lnTo>
                <a:lnTo>
                  <a:pt x="69" y="33"/>
                </a:lnTo>
                <a:lnTo>
                  <a:pt x="68" y="33"/>
                </a:lnTo>
                <a:lnTo>
                  <a:pt x="65" y="31"/>
                </a:lnTo>
                <a:lnTo>
                  <a:pt x="62" y="28"/>
                </a:lnTo>
                <a:lnTo>
                  <a:pt x="60" y="29"/>
                </a:lnTo>
                <a:lnTo>
                  <a:pt x="56" y="28"/>
                </a:lnTo>
                <a:lnTo>
                  <a:pt x="55" y="27"/>
                </a:lnTo>
                <a:lnTo>
                  <a:pt x="51" y="24"/>
                </a:lnTo>
                <a:lnTo>
                  <a:pt x="47" y="23"/>
                </a:lnTo>
                <a:lnTo>
                  <a:pt x="39" y="22"/>
                </a:lnTo>
                <a:lnTo>
                  <a:pt x="0" y="28"/>
                </a:lnTo>
                <a:lnTo>
                  <a:pt x="11" y="134"/>
                </a:lnTo>
                <a:lnTo>
                  <a:pt x="16" y="136"/>
                </a:lnTo>
                <a:lnTo>
                  <a:pt x="21" y="134"/>
                </a:lnTo>
                <a:lnTo>
                  <a:pt x="22" y="133"/>
                </a:lnTo>
                <a:lnTo>
                  <a:pt x="27" y="137"/>
                </a:lnTo>
                <a:lnTo>
                  <a:pt x="31" y="140"/>
                </a:lnTo>
                <a:lnTo>
                  <a:pt x="33" y="144"/>
                </a:lnTo>
                <a:lnTo>
                  <a:pt x="34" y="146"/>
                </a:lnTo>
                <a:lnTo>
                  <a:pt x="39" y="147"/>
                </a:lnTo>
                <a:lnTo>
                  <a:pt x="42" y="148"/>
                </a:lnTo>
                <a:lnTo>
                  <a:pt x="44" y="149"/>
                </a:lnTo>
                <a:lnTo>
                  <a:pt x="46" y="151"/>
                </a:lnTo>
                <a:lnTo>
                  <a:pt x="49" y="150"/>
                </a:lnTo>
                <a:lnTo>
                  <a:pt x="49" y="149"/>
                </a:lnTo>
                <a:lnTo>
                  <a:pt x="51" y="147"/>
                </a:lnTo>
                <a:lnTo>
                  <a:pt x="52" y="146"/>
                </a:lnTo>
                <a:lnTo>
                  <a:pt x="55" y="148"/>
                </a:lnTo>
                <a:lnTo>
                  <a:pt x="60" y="150"/>
                </a:lnTo>
                <a:lnTo>
                  <a:pt x="66" y="149"/>
                </a:lnTo>
                <a:lnTo>
                  <a:pt x="67" y="148"/>
                </a:lnTo>
                <a:lnTo>
                  <a:pt x="69" y="145"/>
                </a:lnTo>
                <a:lnTo>
                  <a:pt x="71" y="144"/>
                </a:lnTo>
                <a:lnTo>
                  <a:pt x="72" y="143"/>
                </a:lnTo>
                <a:lnTo>
                  <a:pt x="75" y="146"/>
                </a:lnTo>
                <a:lnTo>
                  <a:pt x="79" y="151"/>
                </a:lnTo>
                <a:lnTo>
                  <a:pt x="83" y="155"/>
                </a:lnTo>
                <a:lnTo>
                  <a:pt x="86" y="155"/>
                </a:lnTo>
                <a:lnTo>
                  <a:pt x="85" y="156"/>
                </a:lnTo>
                <a:lnTo>
                  <a:pt x="88" y="153"/>
                </a:lnTo>
                <a:lnTo>
                  <a:pt x="92" y="149"/>
                </a:lnTo>
                <a:lnTo>
                  <a:pt x="94" y="146"/>
                </a:lnTo>
                <a:lnTo>
                  <a:pt x="94" y="142"/>
                </a:lnTo>
                <a:lnTo>
                  <a:pt x="97" y="131"/>
                </a:lnTo>
                <a:lnTo>
                  <a:pt x="100" y="128"/>
                </a:lnTo>
                <a:lnTo>
                  <a:pt x="104" y="131"/>
                </a:lnTo>
                <a:lnTo>
                  <a:pt x="105" y="130"/>
                </a:lnTo>
                <a:lnTo>
                  <a:pt x="106" y="120"/>
                </a:lnTo>
                <a:lnTo>
                  <a:pt x="109" y="116"/>
                </a:lnTo>
                <a:lnTo>
                  <a:pt x="113" y="110"/>
                </a:lnTo>
                <a:lnTo>
                  <a:pt x="118" y="110"/>
                </a:lnTo>
                <a:lnTo>
                  <a:pt x="121" y="106"/>
                </a:lnTo>
                <a:lnTo>
                  <a:pt x="129" y="99"/>
                </a:lnTo>
                <a:lnTo>
                  <a:pt x="131" y="94"/>
                </a:lnTo>
                <a:lnTo>
                  <a:pt x="131" y="91"/>
                </a:lnTo>
                <a:lnTo>
                  <a:pt x="132" y="83"/>
                </a:lnTo>
                <a:lnTo>
                  <a:pt x="132" y="77"/>
                </a:lnTo>
                <a:lnTo>
                  <a:pt x="133" y="74"/>
                </a:lnTo>
                <a:lnTo>
                  <a:pt x="133" y="70"/>
                </a:lnTo>
                <a:lnTo>
                  <a:pt x="133" y="62"/>
                </a:lnTo>
                <a:lnTo>
                  <a:pt x="133" y="61"/>
                </a:lnTo>
                <a:lnTo>
                  <a:pt x="132" y="58"/>
                </a:lnTo>
                <a:lnTo>
                  <a:pt x="133" y="55"/>
                </a:lnTo>
                <a:lnTo>
                  <a:pt x="136" y="55"/>
                </a:lnTo>
                <a:lnTo>
                  <a:pt x="126" y="0"/>
                </a:lnTo>
                <a:lnTo>
                  <a:pt x="121" y="5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55" name="Freeform 53">
            <a:extLst>
              <a:ext uri="{FF2B5EF4-FFF2-40B4-BE49-F238E27FC236}">
                <a16:creationId xmlns:a16="http://schemas.microsoft.com/office/drawing/2014/main" id="{8711D677-F416-6F4D-A93F-7EC10F387323}"/>
              </a:ext>
            </a:extLst>
          </p:cNvPr>
          <p:cNvSpPr>
            <a:spLocks/>
          </p:cNvSpPr>
          <p:nvPr/>
        </p:nvSpPr>
        <p:spPr bwMode="auto">
          <a:xfrm>
            <a:off x="8791433" y="7002560"/>
            <a:ext cx="586860" cy="1009661"/>
          </a:xfrm>
          <a:custGeom>
            <a:avLst/>
            <a:gdLst>
              <a:gd name="T0" fmla="*/ 5 w 100"/>
              <a:gd name="T1" fmla="*/ 167 h 172"/>
              <a:gd name="T2" fmla="*/ 16 w 100"/>
              <a:gd name="T3" fmla="*/ 163 h 172"/>
              <a:gd name="T4" fmla="*/ 24 w 100"/>
              <a:gd name="T5" fmla="*/ 163 h 172"/>
              <a:gd name="T6" fmla="*/ 31 w 100"/>
              <a:gd name="T7" fmla="*/ 168 h 172"/>
              <a:gd name="T8" fmla="*/ 32 w 100"/>
              <a:gd name="T9" fmla="*/ 163 h 172"/>
              <a:gd name="T10" fmla="*/ 38 w 100"/>
              <a:gd name="T11" fmla="*/ 161 h 172"/>
              <a:gd name="T12" fmla="*/ 44 w 100"/>
              <a:gd name="T13" fmla="*/ 163 h 172"/>
              <a:gd name="T14" fmla="*/ 49 w 100"/>
              <a:gd name="T15" fmla="*/ 161 h 172"/>
              <a:gd name="T16" fmla="*/ 52 w 100"/>
              <a:gd name="T17" fmla="*/ 154 h 172"/>
              <a:gd name="T18" fmla="*/ 55 w 100"/>
              <a:gd name="T19" fmla="*/ 150 h 172"/>
              <a:gd name="T20" fmla="*/ 59 w 100"/>
              <a:gd name="T21" fmla="*/ 157 h 172"/>
              <a:gd name="T22" fmla="*/ 66 w 100"/>
              <a:gd name="T23" fmla="*/ 157 h 172"/>
              <a:gd name="T24" fmla="*/ 68 w 100"/>
              <a:gd name="T25" fmla="*/ 150 h 172"/>
              <a:gd name="T26" fmla="*/ 74 w 100"/>
              <a:gd name="T27" fmla="*/ 145 h 172"/>
              <a:gd name="T28" fmla="*/ 78 w 100"/>
              <a:gd name="T29" fmla="*/ 139 h 172"/>
              <a:gd name="T30" fmla="*/ 80 w 100"/>
              <a:gd name="T31" fmla="*/ 131 h 172"/>
              <a:gd name="T32" fmla="*/ 81 w 100"/>
              <a:gd name="T33" fmla="*/ 127 h 172"/>
              <a:gd name="T34" fmla="*/ 90 w 100"/>
              <a:gd name="T35" fmla="*/ 125 h 172"/>
              <a:gd name="T36" fmla="*/ 98 w 100"/>
              <a:gd name="T37" fmla="*/ 123 h 172"/>
              <a:gd name="T38" fmla="*/ 99 w 100"/>
              <a:gd name="T39" fmla="*/ 115 h 172"/>
              <a:gd name="T40" fmla="*/ 98 w 100"/>
              <a:gd name="T41" fmla="*/ 112 h 172"/>
              <a:gd name="T42" fmla="*/ 99 w 100"/>
              <a:gd name="T43" fmla="*/ 107 h 172"/>
              <a:gd name="T44" fmla="*/ 88 w 100"/>
              <a:gd name="T45" fmla="*/ 0 h 172"/>
              <a:gd name="T46" fmla="*/ 27 w 100"/>
              <a:gd name="T47" fmla="*/ 5 h 172"/>
              <a:gd name="T48" fmla="*/ 16 w 100"/>
              <a:gd name="T49" fmla="*/ 12 h 172"/>
              <a:gd name="T50" fmla="*/ 8 w 100"/>
              <a:gd name="T51" fmla="*/ 12 h 172"/>
              <a:gd name="T52" fmla="*/ 10 w 100"/>
              <a:gd name="T53" fmla="*/ 106 h 172"/>
              <a:gd name="T54" fmla="*/ 10 w 100"/>
              <a:gd name="T55" fmla="*/ 113 h 172"/>
              <a:gd name="T56" fmla="*/ 15 w 100"/>
              <a:gd name="T57" fmla="*/ 124 h 172"/>
              <a:gd name="T58" fmla="*/ 16 w 100"/>
              <a:gd name="T59" fmla="*/ 134 h 172"/>
              <a:gd name="T60" fmla="*/ 11 w 100"/>
              <a:gd name="T61" fmla="*/ 140 h 172"/>
              <a:gd name="T62" fmla="*/ 8 w 100"/>
              <a:gd name="T63" fmla="*/ 147 h 172"/>
              <a:gd name="T64" fmla="*/ 4 w 100"/>
              <a:gd name="T65" fmla="*/ 156 h 172"/>
              <a:gd name="T66" fmla="*/ 0 w 100"/>
              <a:gd name="T67" fmla="*/ 161 h 172"/>
              <a:gd name="T68" fmla="*/ 1 w 100"/>
              <a:gd name="T69" fmla="*/ 171 h 172"/>
              <a:gd name="T70" fmla="*/ 2 w 100"/>
              <a:gd name="T71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" h="172">
                <a:moveTo>
                  <a:pt x="5" y="172"/>
                </a:moveTo>
                <a:lnTo>
                  <a:pt x="5" y="167"/>
                </a:lnTo>
                <a:lnTo>
                  <a:pt x="13" y="167"/>
                </a:lnTo>
                <a:lnTo>
                  <a:pt x="16" y="163"/>
                </a:lnTo>
                <a:lnTo>
                  <a:pt x="19" y="163"/>
                </a:lnTo>
                <a:lnTo>
                  <a:pt x="24" y="163"/>
                </a:lnTo>
                <a:lnTo>
                  <a:pt x="27" y="166"/>
                </a:lnTo>
                <a:lnTo>
                  <a:pt x="31" y="168"/>
                </a:lnTo>
                <a:lnTo>
                  <a:pt x="32" y="167"/>
                </a:lnTo>
                <a:lnTo>
                  <a:pt x="32" y="163"/>
                </a:lnTo>
                <a:lnTo>
                  <a:pt x="36" y="162"/>
                </a:lnTo>
                <a:lnTo>
                  <a:pt x="38" y="161"/>
                </a:lnTo>
                <a:lnTo>
                  <a:pt x="42" y="161"/>
                </a:lnTo>
                <a:lnTo>
                  <a:pt x="44" y="163"/>
                </a:lnTo>
                <a:lnTo>
                  <a:pt x="48" y="164"/>
                </a:lnTo>
                <a:lnTo>
                  <a:pt x="49" y="161"/>
                </a:lnTo>
                <a:lnTo>
                  <a:pt x="49" y="157"/>
                </a:lnTo>
                <a:lnTo>
                  <a:pt x="52" y="154"/>
                </a:lnTo>
                <a:lnTo>
                  <a:pt x="53" y="150"/>
                </a:lnTo>
                <a:lnTo>
                  <a:pt x="55" y="150"/>
                </a:lnTo>
                <a:lnTo>
                  <a:pt x="56" y="154"/>
                </a:lnTo>
                <a:lnTo>
                  <a:pt x="59" y="157"/>
                </a:lnTo>
                <a:lnTo>
                  <a:pt x="60" y="158"/>
                </a:lnTo>
                <a:lnTo>
                  <a:pt x="66" y="157"/>
                </a:lnTo>
                <a:lnTo>
                  <a:pt x="68" y="153"/>
                </a:lnTo>
                <a:lnTo>
                  <a:pt x="68" y="150"/>
                </a:lnTo>
                <a:lnTo>
                  <a:pt x="71" y="145"/>
                </a:lnTo>
                <a:lnTo>
                  <a:pt x="74" y="145"/>
                </a:lnTo>
                <a:lnTo>
                  <a:pt x="76" y="143"/>
                </a:lnTo>
                <a:lnTo>
                  <a:pt x="78" y="139"/>
                </a:lnTo>
                <a:lnTo>
                  <a:pt x="80" y="135"/>
                </a:lnTo>
                <a:lnTo>
                  <a:pt x="80" y="131"/>
                </a:lnTo>
                <a:lnTo>
                  <a:pt x="81" y="129"/>
                </a:lnTo>
                <a:lnTo>
                  <a:pt x="81" y="127"/>
                </a:lnTo>
                <a:lnTo>
                  <a:pt x="82" y="126"/>
                </a:lnTo>
                <a:lnTo>
                  <a:pt x="90" y="125"/>
                </a:lnTo>
                <a:lnTo>
                  <a:pt x="94" y="123"/>
                </a:lnTo>
                <a:lnTo>
                  <a:pt x="98" y="123"/>
                </a:lnTo>
                <a:lnTo>
                  <a:pt x="100" y="121"/>
                </a:lnTo>
                <a:lnTo>
                  <a:pt x="99" y="115"/>
                </a:lnTo>
                <a:lnTo>
                  <a:pt x="100" y="113"/>
                </a:lnTo>
                <a:lnTo>
                  <a:pt x="98" y="112"/>
                </a:lnTo>
                <a:lnTo>
                  <a:pt x="97" y="108"/>
                </a:lnTo>
                <a:lnTo>
                  <a:pt x="99" y="107"/>
                </a:lnTo>
                <a:lnTo>
                  <a:pt x="88" y="1"/>
                </a:lnTo>
                <a:lnTo>
                  <a:pt x="88" y="0"/>
                </a:lnTo>
                <a:lnTo>
                  <a:pt x="27" y="4"/>
                </a:lnTo>
                <a:lnTo>
                  <a:pt x="27" y="5"/>
                </a:lnTo>
                <a:lnTo>
                  <a:pt x="20" y="9"/>
                </a:lnTo>
                <a:lnTo>
                  <a:pt x="16" y="12"/>
                </a:lnTo>
                <a:lnTo>
                  <a:pt x="13" y="13"/>
                </a:lnTo>
                <a:lnTo>
                  <a:pt x="8" y="12"/>
                </a:lnTo>
                <a:lnTo>
                  <a:pt x="11" y="103"/>
                </a:lnTo>
                <a:lnTo>
                  <a:pt x="10" y="106"/>
                </a:lnTo>
                <a:lnTo>
                  <a:pt x="10" y="109"/>
                </a:lnTo>
                <a:lnTo>
                  <a:pt x="10" y="113"/>
                </a:lnTo>
                <a:lnTo>
                  <a:pt x="11" y="117"/>
                </a:lnTo>
                <a:lnTo>
                  <a:pt x="15" y="124"/>
                </a:lnTo>
                <a:lnTo>
                  <a:pt x="16" y="130"/>
                </a:lnTo>
                <a:lnTo>
                  <a:pt x="16" y="134"/>
                </a:lnTo>
                <a:lnTo>
                  <a:pt x="13" y="136"/>
                </a:lnTo>
                <a:lnTo>
                  <a:pt x="11" y="140"/>
                </a:lnTo>
                <a:lnTo>
                  <a:pt x="10" y="145"/>
                </a:lnTo>
                <a:lnTo>
                  <a:pt x="8" y="147"/>
                </a:lnTo>
                <a:lnTo>
                  <a:pt x="5" y="150"/>
                </a:lnTo>
                <a:lnTo>
                  <a:pt x="4" y="156"/>
                </a:lnTo>
                <a:lnTo>
                  <a:pt x="2" y="157"/>
                </a:lnTo>
                <a:lnTo>
                  <a:pt x="0" y="161"/>
                </a:lnTo>
                <a:lnTo>
                  <a:pt x="0" y="167"/>
                </a:lnTo>
                <a:lnTo>
                  <a:pt x="1" y="171"/>
                </a:lnTo>
                <a:lnTo>
                  <a:pt x="2" y="172"/>
                </a:lnTo>
                <a:lnTo>
                  <a:pt x="2" y="172"/>
                </a:lnTo>
                <a:lnTo>
                  <a:pt x="5" y="172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56" name="Freeform 54">
            <a:extLst>
              <a:ext uri="{FF2B5EF4-FFF2-40B4-BE49-F238E27FC236}">
                <a16:creationId xmlns:a16="http://schemas.microsoft.com/office/drawing/2014/main" id="{AE0AD8D6-4F7F-AB4D-8080-CCA4D0284D2C}"/>
              </a:ext>
            </a:extLst>
          </p:cNvPr>
          <p:cNvSpPr>
            <a:spLocks/>
          </p:cNvSpPr>
          <p:nvPr/>
        </p:nvSpPr>
        <p:spPr bwMode="auto">
          <a:xfrm>
            <a:off x="8128280" y="6873420"/>
            <a:ext cx="757050" cy="1326648"/>
          </a:xfrm>
          <a:custGeom>
            <a:avLst/>
            <a:gdLst>
              <a:gd name="T0" fmla="*/ 88 w 129"/>
              <a:gd name="T1" fmla="*/ 217 h 226"/>
              <a:gd name="T2" fmla="*/ 96 w 129"/>
              <a:gd name="T3" fmla="*/ 222 h 226"/>
              <a:gd name="T4" fmla="*/ 102 w 129"/>
              <a:gd name="T5" fmla="*/ 222 h 226"/>
              <a:gd name="T6" fmla="*/ 102 w 129"/>
              <a:gd name="T7" fmla="*/ 216 h 226"/>
              <a:gd name="T8" fmla="*/ 105 w 129"/>
              <a:gd name="T9" fmla="*/ 209 h 226"/>
              <a:gd name="T10" fmla="*/ 113 w 129"/>
              <a:gd name="T11" fmla="*/ 206 h 226"/>
              <a:gd name="T12" fmla="*/ 112 w 129"/>
              <a:gd name="T13" fmla="*/ 200 h 226"/>
              <a:gd name="T14" fmla="*/ 112 w 129"/>
              <a:gd name="T15" fmla="*/ 195 h 226"/>
              <a:gd name="T16" fmla="*/ 115 w 129"/>
              <a:gd name="T17" fmla="*/ 194 h 226"/>
              <a:gd name="T18" fmla="*/ 113 w 129"/>
              <a:gd name="T19" fmla="*/ 189 h 226"/>
              <a:gd name="T20" fmla="*/ 115 w 129"/>
              <a:gd name="T21" fmla="*/ 179 h 226"/>
              <a:gd name="T22" fmla="*/ 118 w 129"/>
              <a:gd name="T23" fmla="*/ 172 h 226"/>
              <a:gd name="T24" fmla="*/ 123 w 129"/>
              <a:gd name="T25" fmla="*/ 167 h 226"/>
              <a:gd name="T26" fmla="*/ 126 w 129"/>
              <a:gd name="T27" fmla="*/ 158 h 226"/>
              <a:gd name="T28" fmla="*/ 129 w 129"/>
              <a:gd name="T29" fmla="*/ 152 h 226"/>
              <a:gd name="T30" fmla="*/ 124 w 129"/>
              <a:gd name="T31" fmla="*/ 139 h 226"/>
              <a:gd name="T32" fmla="*/ 123 w 129"/>
              <a:gd name="T33" fmla="*/ 131 h 226"/>
              <a:gd name="T34" fmla="*/ 124 w 129"/>
              <a:gd name="T35" fmla="*/ 125 h 226"/>
              <a:gd name="T36" fmla="*/ 122 w 129"/>
              <a:gd name="T37" fmla="*/ 34 h 226"/>
              <a:gd name="T38" fmla="*/ 116 w 129"/>
              <a:gd name="T39" fmla="*/ 26 h 226"/>
              <a:gd name="T40" fmla="*/ 113 w 129"/>
              <a:gd name="T41" fmla="*/ 17 h 226"/>
              <a:gd name="T42" fmla="*/ 107 w 129"/>
              <a:gd name="T43" fmla="*/ 3 h 226"/>
              <a:gd name="T44" fmla="*/ 24 w 129"/>
              <a:gd name="T45" fmla="*/ 5 h 226"/>
              <a:gd name="T46" fmla="*/ 22 w 129"/>
              <a:gd name="T47" fmla="*/ 3 h 226"/>
              <a:gd name="T48" fmla="*/ 21 w 129"/>
              <a:gd name="T49" fmla="*/ 8 h 226"/>
              <a:gd name="T50" fmla="*/ 28 w 129"/>
              <a:gd name="T51" fmla="*/ 14 h 226"/>
              <a:gd name="T52" fmla="*/ 38 w 129"/>
              <a:gd name="T53" fmla="*/ 23 h 226"/>
              <a:gd name="T54" fmla="*/ 36 w 129"/>
              <a:gd name="T55" fmla="*/ 32 h 226"/>
              <a:gd name="T56" fmla="*/ 31 w 129"/>
              <a:gd name="T57" fmla="*/ 43 h 226"/>
              <a:gd name="T58" fmla="*/ 27 w 129"/>
              <a:gd name="T59" fmla="*/ 47 h 226"/>
              <a:gd name="T60" fmla="*/ 15 w 129"/>
              <a:gd name="T61" fmla="*/ 50 h 226"/>
              <a:gd name="T62" fmla="*/ 12 w 129"/>
              <a:gd name="T63" fmla="*/ 55 h 226"/>
              <a:gd name="T64" fmla="*/ 15 w 129"/>
              <a:gd name="T65" fmla="*/ 65 h 226"/>
              <a:gd name="T66" fmla="*/ 13 w 129"/>
              <a:gd name="T67" fmla="*/ 70 h 226"/>
              <a:gd name="T68" fmla="*/ 11 w 129"/>
              <a:gd name="T69" fmla="*/ 77 h 226"/>
              <a:gd name="T70" fmla="*/ 2 w 129"/>
              <a:gd name="T71" fmla="*/ 86 h 226"/>
              <a:gd name="T72" fmla="*/ 0 w 129"/>
              <a:gd name="T73" fmla="*/ 95 h 226"/>
              <a:gd name="T74" fmla="*/ 0 w 129"/>
              <a:gd name="T75" fmla="*/ 113 h 226"/>
              <a:gd name="T76" fmla="*/ 21 w 129"/>
              <a:gd name="T77" fmla="*/ 136 h 226"/>
              <a:gd name="T78" fmla="*/ 25 w 129"/>
              <a:gd name="T79" fmla="*/ 150 h 226"/>
              <a:gd name="T80" fmla="*/ 31 w 129"/>
              <a:gd name="T81" fmla="*/ 151 h 226"/>
              <a:gd name="T82" fmla="*/ 39 w 129"/>
              <a:gd name="T83" fmla="*/ 150 h 226"/>
              <a:gd name="T84" fmla="*/ 45 w 129"/>
              <a:gd name="T85" fmla="*/ 156 h 226"/>
              <a:gd name="T86" fmla="*/ 41 w 129"/>
              <a:gd name="T87" fmla="*/ 167 h 226"/>
              <a:gd name="T88" fmla="*/ 39 w 129"/>
              <a:gd name="T89" fmla="*/ 175 h 226"/>
              <a:gd name="T90" fmla="*/ 44 w 129"/>
              <a:gd name="T91" fmla="*/ 185 h 226"/>
              <a:gd name="T92" fmla="*/ 53 w 129"/>
              <a:gd name="T93" fmla="*/ 189 h 226"/>
              <a:gd name="T94" fmla="*/ 68 w 129"/>
              <a:gd name="T95" fmla="*/ 200 h 226"/>
              <a:gd name="T96" fmla="*/ 70 w 129"/>
              <a:gd name="T97" fmla="*/ 214 h 226"/>
              <a:gd name="T98" fmla="*/ 74 w 129"/>
              <a:gd name="T99" fmla="*/ 222 h 226"/>
              <a:gd name="T100" fmla="*/ 76 w 129"/>
              <a:gd name="T101" fmla="*/ 222 h 226"/>
              <a:gd name="T102" fmla="*/ 83 w 129"/>
              <a:gd name="T103" fmla="*/ 221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9" h="226">
                <a:moveTo>
                  <a:pt x="86" y="218"/>
                </a:moveTo>
                <a:lnTo>
                  <a:pt x="88" y="217"/>
                </a:lnTo>
                <a:lnTo>
                  <a:pt x="92" y="219"/>
                </a:lnTo>
                <a:lnTo>
                  <a:pt x="96" y="222"/>
                </a:lnTo>
                <a:lnTo>
                  <a:pt x="99" y="222"/>
                </a:lnTo>
                <a:lnTo>
                  <a:pt x="102" y="222"/>
                </a:lnTo>
                <a:lnTo>
                  <a:pt x="104" y="221"/>
                </a:lnTo>
                <a:lnTo>
                  <a:pt x="102" y="216"/>
                </a:lnTo>
                <a:lnTo>
                  <a:pt x="102" y="211"/>
                </a:lnTo>
                <a:lnTo>
                  <a:pt x="105" y="209"/>
                </a:lnTo>
                <a:lnTo>
                  <a:pt x="111" y="207"/>
                </a:lnTo>
                <a:lnTo>
                  <a:pt x="113" y="206"/>
                </a:lnTo>
                <a:lnTo>
                  <a:pt x="112" y="203"/>
                </a:lnTo>
                <a:lnTo>
                  <a:pt x="112" y="200"/>
                </a:lnTo>
                <a:lnTo>
                  <a:pt x="112" y="199"/>
                </a:lnTo>
                <a:lnTo>
                  <a:pt x="112" y="195"/>
                </a:lnTo>
                <a:lnTo>
                  <a:pt x="115" y="194"/>
                </a:lnTo>
                <a:lnTo>
                  <a:pt x="115" y="194"/>
                </a:lnTo>
                <a:lnTo>
                  <a:pt x="114" y="193"/>
                </a:lnTo>
                <a:lnTo>
                  <a:pt x="113" y="189"/>
                </a:lnTo>
                <a:lnTo>
                  <a:pt x="113" y="183"/>
                </a:lnTo>
                <a:lnTo>
                  <a:pt x="115" y="179"/>
                </a:lnTo>
                <a:lnTo>
                  <a:pt x="117" y="178"/>
                </a:lnTo>
                <a:lnTo>
                  <a:pt x="118" y="172"/>
                </a:lnTo>
                <a:lnTo>
                  <a:pt x="121" y="169"/>
                </a:lnTo>
                <a:lnTo>
                  <a:pt x="123" y="167"/>
                </a:lnTo>
                <a:lnTo>
                  <a:pt x="124" y="162"/>
                </a:lnTo>
                <a:lnTo>
                  <a:pt x="126" y="158"/>
                </a:lnTo>
                <a:lnTo>
                  <a:pt x="129" y="156"/>
                </a:lnTo>
                <a:lnTo>
                  <a:pt x="129" y="152"/>
                </a:lnTo>
                <a:lnTo>
                  <a:pt x="128" y="146"/>
                </a:lnTo>
                <a:lnTo>
                  <a:pt x="124" y="139"/>
                </a:lnTo>
                <a:lnTo>
                  <a:pt x="123" y="135"/>
                </a:lnTo>
                <a:lnTo>
                  <a:pt x="123" y="131"/>
                </a:lnTo>
                <a:lnTo>
                  <a:pt x="123" y="128"/>
                </a:lnTo>
                <a:lnTo>
                  <a:pt x="124" y="125"/>
                </a:lnTo>
                <a:lnTo>
                  <a:pt x="121" y="34"/>
                </a:lnTo>
                <a:lnTo>
                  <a:pt x="122" y="34"/>
                </a:lnTo>
                <a:lnTo>
                  <a:pt x="118" y="31"/>
                </a:lnTo>
                <a:lnTo>
                  <a:pt x="116" y="26"/>
                </a:lnTo>
                <a:lnTo>
                  <a:pt x="114" y="23"/>
                </a:lnTo>
                <a:lnTo>
                  <a:pt x="113" y="17"/>
                </a:lnTo>
                <a:lnTo>
                  <a:pt x="109" y="13"/>
                </a:lnTo>
                <a:lnTo>
                  <a:pt x="107" y="3"/>
                </a:lnTo>
                <a:lnTo>
                  <a:pt x="107" y="0"/>
                </a:lnTo>
                <a:lnTo>
                  <a:pt x="24" y="5"/>
                </a:lnTo>
                <a:lnTo>
                  <a:pt x="22" y="3"/>
                </a:lnTo>
                <a:lnTo>
                  <a:pt x="22" y="3"/>
                </a:lnTo>
                <a:lnTo>
                  <a:pt x="21" y="6"/>
                </a:lnTo>
                <a:lnTo>
                  <a:pt x="21" y="8"/>
                </a:lnTo>
                <a:lnTo>
                  <a:pt x="24" y="11"/>
                </a:lnTo>
                <a:lnTo>
                  <a:pt x="28" y="14"/>
                </a:lnTo>
                <a:lnTo>
                  <a:pt x="33" y="18"/>
                </a:lnTo>
                <a:lnTo>
                  <a:pt x="38" y="23"/>
                </a:lnTo>
                <a:lnTo>
                  <a:pt x="38" y="26"/>
                </a:lnTo>
                <a:lnTo>
                  <a:pt x="36" y="32"/>
                </a:lnTo>
                <a:lnTo>
                  <a:pt x="34" y="35"/>
                </a:lnTo>
                <a:lnTo>
                  <a:pt x="31" y="43"/>
                </a:lnTo>
                <a:lnTo>
                  <a:pt x="29" y="45"/>
                </a:lnTo>
                <a:lnTo>
                  <a:pt x="27" y="47"/>
                </a:lnTo>
                <a:lnTo>
                  <a:pt x="21" y="50"/>
                </a:lnTo>
                <a:lnTo>
                  <a:pt x="15" y="50"/>
                </a:lnTo>
                <a:lnTo>
                  <a:pt x="12" y="51"/>
                </a:lnTo>
                <a:lnTo>
                  <a:pt x="12" y="55"/>
                </a:lnTo>
                <a:lnTo>
                  <a:pt x="12" y="58"/>
                </a:lnTo>
                <a:lnTo>
                  <a:pt x="15" y="65"/>
                </a:lnTo>
                <a:lnTo>
                  <a:pt x="17" y="67"/>
                </a:lnTo>
                <a:lnTo>
                  <a:pt x="13" y="70"/>
                </a:lnTo>
                <a:lnTo>
                  <a:pt x="13" y="77"/>
                </a:lnTo>
                <a:lnTo>
                  <a:pt x="11" y="77"/>
                </a:lnTo>
                <a:lnTo>
                  <a:pt x="8" y="80"/>
                </a:lnTo>
                <a:lnTo>
                  <a:pt x="2" y="86"/>
                </a:lnTo>
                <a:lnTo>
                  <a:pt x="3" y="92"/>
                </a:lnTo>
                <a:lnTo>
                  <a:pt x="0" y="95"/>
                </a:lnTo>
                <a:lnTo>
                  <a:pt x="0" y="104"/>
                </a:lnTo>
                <a:lnTo>
                  <a:pt x="0" y="113"/>
                </a:lnTo>
                <a:lnTo>
                  <a:pt x="6" y="123"/>
                </a:lnTo>
                <a:lnTo>
                  <a:pt x="21" y="136"/>
                </a:lnTo>
                <a:lnTo>
                  <a:pt x="25" y="142"/>
                </a:lnTo>
                <a:lnTo>
                  <a:pt x="25" y="150"/>
                </a:lnTo>
                <a:lnTo>
                  <a:pt x="30" y="154"/>
                </a:lnTo>
                <a:lnTo>
                  <a:pt x="31" y="151"/>
                </a:lnTo>
                <a:lnTo>
                  <a:pt x="34" y="150"/>
                </a:lnTo>
                <a:lnTo>
                  <a:pt x="39" y="150"/>
                </a:lnTo>
                <a:lnTo>
                  <a:pt x="42" y="153"/>
                </a:lnTo>
                <a:lnTo>
                  <a:pt x="45" y="156"/>
                </a:lnTo>
                <a:lnTo>
                  <a:pt x="42" y="162"/>
                </a:lnTo>
                <a:lnTo>
                  <a:pt x="41" y="167"/>
                </a:lnTo>
                <a:lnTo>
                  <a:pt x="41" y="170"/>
                </a:lnTo>
                <a:lnTo>
                  <a:pt x="39" y="175"/>
                </a:lnTo>
                <a:lnTo>
                  <a:pt x="39" y="180"/>
                </a:lnTo>
                <a:lnTo>
                  <a:pt x="44" y="185"/>
                </a:lnTo>
                <a:lnTo>
                  <a:pt x="51" y="190"/>
                </a:lnTo>
                <a:lnTo>
                  <a:pt x="53" y="189"/>
                </a:lnTo>
                <a:lnTo>
                  <a:pt x="64" y="196"/>
                </a:lnTo>
                <a:lnTo>
                  <a:pt x="68" y="200"/>
                </a:lnTo>
                <a:lnTo>
                  <a:pt x="71" y="209"/>
                </a:lnTo>
                <a:lnTo>
                  <a:pt x="70" y="214"/>
                </a:lnTo>
                <a:lnTo>
                  <a:pt x="69" y="217"/>
                </a:lnTo>
                <a:lnTo>
                  <a:pt x="74" y="222"/>
                </a:lnTo>
                <a:lnTo>
                  <a:pt x="74" y="226"/>
                </a:lnTo>
                <a:lnTo>
                  <a:pt x="76" y="222"/>
                </a:lnTo>
                <a:lnTo>
                  <a:pt x="80" y="222"/>
                </a:lnTo>
                <a:lnTo>
                  <a:pt x="83" y="221"/>
                </a:lnTo>
                <a:lnTo>
                  <a:pt x="86" y="218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57" name="Freeform 55">
            <a:extLst>
              <a:ext uri="{FF2B5EF4-FFF2-40B4-BE49-F238E27FC236}">
                <a16:creationId xmlns:a16="http://schemas.microsoft.com/office/drawing/2014/main" id="{1A4F3F68-45E4-3445-A7D7-47DCEF07ED90}"/>
              </a:ext>
            </a:extLst>
          </p:cNvPr>
          <p:cNvSpPr>
            <a:spLocks/>
          </p:cNvSpPr>
          <p:nvPr/>
        </p:nvSpPr>
        <p:spPr bwMode="auto">
          <a:xfrm>
            <a:off x="7201039" y="6579908"/>
            <a:ext cx="1150248" cy="845299"/>
          </a:xfrm>
          <a:custGeom>
            <a:avLst/>
            <a:gdLst>
              <a:gd name="T0" fmla="*/ 196 w 231"/>
              <a:gd name="T1" fmla="*/ 154 h 170"/>
              <a:gd name="T2" fmla="*/ 201 w 231"/>
              <a:gd name="T3" fmla="*/ 150 h 170"/>
              <a:gd name="T4" fmla="*/ 206 w 231"/>
              <a:gd name="T5" fmla="*/ 139 h 170"/>
              <a:gd name="T6" fmla="*/ 200 w 231"/>
              <a:gd name="T7" fmla="*/ 128 h 170"/>
              <a:gd name="T8" fmla="*/ 200 w 231"/>
              <a:gd name="T9" fmla="*/ 120 h 170"/>
              <a:gd name="T10" fmla="*/ 211 w 231"/>
              <a:gd name="T11" fmla="*/ 118 h 170"/>
              <a:gd name="T12" fmla="*/ 220 w 231"/>
              <a:gd name="T13" fmla="*/ 113 h 170"/>
              <a:gd name="T14" fmla="*/ 226 w 231"/>
              <a:gd name="T15" fmla="*/ 101 h 170"/>
              <a:gd name="T16" fmla="*/ 231 w 231"/>
              <a:gd name="T17" fmla="*/ 90 h 170"/>
              <a:gd name="T18" fmla="*/ 225 w 231"/>
              <a:gd name="T19" fmla="*/ 81 h 170"/>
              <a:gd name="T20" fmla="*/ 215 w 231"/>
              <a:gd name="T21" fmla="*/ 72 h 170"/>
              <a:gd name="T22" fmla="*/ 211 w 231"/>
              <a:gd name="T23" fmla="*/ 66 h 170"/>
              <a:gd name="T24" fmla="*/ 214 w 231"/>
              <a:gd name="T25" fmla="*/ 65 h 170"/>
              <a:gd name="T26" fmla="*/ 206 w 231"/>
              <a:gd name="T27" fmla="*/ 59 h 170"/>
              <a:gd name="T28" fmla="*/ 196 w 231"/>
              <a:gd name="T29" fmla="*/ 55 h 170"/>
              <a:gd name="T30" fmla="*/ 194 w 231"/>
              <a:gd name="T31" fmla="*/ 45 h 170"/>
              <a:gd name="T32" fmla="*/ 194 w 231"/>
              <a:gd name="T33" fmla="*/ 35 h 170"/>
              <a:gd name="T34" fmla="*/ 192 w 231"/>
              <a:gd name="T35" fmla="*/ 25 h 170"/>
              <a:gd name="T36" fmla="*/ 7 w 231"/>
              <a:gd name="T37" fmla="*/ 22 h 170"/>
              <a:gd name="T38" fmla="*/ 8 w 231"/>
              <a:gd name="T39" fmla="*/ 0 h 170"/>
              <a:gd name="T40" fmla="*/ 4 w 231"/>
              <a:gd name="T41" fmla="*/ 23 h 170"/>
              <a:gd name="T42" fmla="*/ 3 w 231"/>
              <a:gd name="T43" fmla="*/ 31 h 170"/>
              <a:gd name="T44" fmla="*/ 7 w 231"/>
              <a:gd name="T45" fmla="*/ 37 h 170"/>
              <a:gd name="T46" fmla="*/ 5 w 231"/>
              <a:gd name="T47" fmla="*/ 42 h 170"/>
              <a:gd name="T48" fmla="*/ 4 w 231"/>
              <a:gd name="T49" fmla="*/ 52 h 170"/>
              <a:gd name="T50" fmla="*/ 0 w 231"/>
              <a:gd name="T51" fmla="*/ 56 h 170"/>
              <a:gd name="T52" fmla="*/ 4 w 231"/>
              <a:gd name="T53" fmla="*/ 62 h 170"/>
              <a:gd name="T54" fmla="*/ 4 w 231"/>
              <a:gd name="T55" fmla="*/ 69 h 170"/>
              <a:gd name="T56" fmla="*/ 6 w 231"/>
              <a:gd name="T57" fmla="*/ 71 h 170"/>
              <a:gd name="T58" fmla="*/ 12 w 231"/>
              <a:gd name="T59" fmla="*/ 85 h 170"/>
              <a:gd name="T60" fmla="*/ 16 w 231"/>
              <a:gd name="T61" fmla="*/ 96 h 170"/>
              <a:gd name="T62" fmla="*/ 19 w 231"/>
              <a:gd name="T63" fmla="*/ 102 h 170"/>
              <a:gd name="T64" fmla="*/ 20 w 231"/>
              <a:gd name="T65" fmla="*/ 104 h 170"/>
              <a:gd name="T66" fmla="*/ 18 w 231"/>
              <a:gd name="T67" fmla="*/ 109 h 170"/>
              <a:gd name="T68" fmla="*/ 20 w 231"/>
              <a:gd name="T69" fmla="*/ 116 h 170"/>
              <a:gd name="T70" fmla="*/ 24 w 231"/>
              <a:gd name="T71" fmla="*/ 118 h 170"/>
              <a:gd name="T72" fmla="*/ 26 w 231"/>
              <a:gd name="T73" fmla="*/ 135 h 170"/>
              <a:gd name="T74" fmla="*/ 27 w 231"/>
              <a:gd name="T75" fmla="*/ 142 h 170"/>
              <a:gd name="T76" fmla="*/ 28 w 231"/>
              <a:gd name="T77" fmla="*/ 154 h 170"/>
              <a:gd name="T78" fmla="*/ 30 w 231"/>
              <a:gd name="T79" fmla="*/ 162 h 170"/>
              <a:gd name="T80" fmla="*/ 188 w 231"/>
              <a:gd name="T81" fmla="*/ 170 h 170"/>
              <a:gd name="T82" fmla="*/ 189 w 231"/>
              <a:gd name="T83" fmla="*/ 16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1" h="170">
                <a:moveTo>
                  <a:pt x="189" y="161"/>
                </a:moveTo>
                <a:cubicBezTo>
                  <a:pt x="196" y="154"/>
                  <a:pt x="196" y="154"/>
                  <a:pt x="196" y="154"/>
                </a:cubicBezTo>
                <a:cubicBezTo>
                  <a:pt x="199" y="150"/>
                  <a:pt x="199" y="150"/>
                  <a:pt x="199" y="150"/>
                </a:cubicBezTo>
                <a:cubicBezTo>
                  <a:pt x="201" y="150"/>
                  <a:pt x="201" y="150"/>
                  <a:pt x="201" y="150"/>
                </a:cubicBezTo>
                <a:cubicBezTo>
                  <a:pt x="202" y="142"/>
                  <a:pt x="202" y="142"/>
                  <a:pt x="202" y="142"/>
                </a:cubicBezTo>
                <a:cubicBezTo>
                  <a:pt x="206" y="139"/>
                  <a:pt x="206" y="139"/>
                  <a:pt x="206" y="139"/>
                </a:cubicBezTo>
                <a:cubicBezTo>
                  <a:pt x="204" y="136"/>
                  <a:pt x="204" y="136"/>
                  <a:pt x="204" y="136"/>
                </a:cubicBezTo>
                <a:cubicBezTo>
                  <a:pt x="200" y="128"/>
                  <a:pt x="200" y="128"/>
                  <a:pt x="200" y="128"/>
                </a:cubicBezTo>
                <a:cubicBezTo>
                  <a:pt x="200" y="124"/>
                  <a:pt x="200" y="124"/>
                  <a:pt x="200" y="124"/>
                </a:cubicBezTo>
                <a:cubicBezTo>
                  <a:pt x="200" y="120"/>
                  <a:pt x="200" y="120"/>
                  <a:pt x="200" y="120"/>
                </a:cubicBezTo>
                <a:cubicBezTo>
                  <a:pt x="204" y="118"/>
                  <a:pt x="204" y="118"/>
                  <a:pt x="204" y="118"/>
                </a:cubicBezTo>
                <a:cubicBezTo>
                  <a:pt x="211" y="118"/>
                  <a:pt x="211" y="118"/>
                  <a:pt x="211" y="118"/>
                </a:cubicBezTo>
                <a:cubicBezTo>
                  <a:pt x="218" y="115"/>
                  <a:pt x="218" y="115"/>
                  <a:pt x="218" y="115"/>
                </a:cubicBezTo>
                <a:cubicBezTo>
                  <a:pt x="220" y="113"/>
                  <a:pt x="220" y="113"/>
                  <a:pt x="220" y="113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26" y="101"/>
                  <a:pt x="226" y="101"/>
                  <a:pt x="226" y="101"/>
                </a:cubicBezTo>
                <a:cubicBezTo>
                  <a:pt x="229" y="97"/>
                  <a:pt x="229" y="97"/>
                  <a:pt x="229" y="97"/>
                </a:cubicBezTo>
                <a:cubicBezTo>
                  <a:pt x="231" y="90"/>
                  <a:pt x="231" y="90"/>
                  <a:pt x="231" y="90"/>
                </a:cubicBezTo>
                <a:cubicBezTo>
                  <a:pt x="231" y="87"/>
                  <a:pt x="231" y="87"/>
                  <a:pt x="231" y="87"/>
                </a:cubicBezTo>
                <a:cubicBezTo>
                  <a:pt x="225" y="81"/>
                  <a:pt x="225" y="81"/>
                  <a:pt x="225" y="81"/>
                </a:cubicBezTo>
                <a:cubicBezTo>
                  <a:pt x="219" y="76"/>
                  <a:pt x="219" y="76"/>
                  <a:pt x="219" y="76"/>
                </a:cubicBezTo>
                <a:cubicBezTo>
                  <a:pt x="215" y="72"/>
                  <a:pt x="215" y="72"/>
                  <a:pt x="215" y="72"/>
                </a:cubicBezTo>
                <a:cubicBezTo>
                  <a:pt x="211" y="69"/>
                  <a:pt x="211" y="69"/>
                  <a:pt x="211" y="69"/>
                </a:cubicBezTo>
                <a:cubicBezTo>
                  <a:pt x="211" y="66"/>
                  <a:pt x="211" y="66"/>
                  <a:pt x="211" y="66"/>
                </a:cubicBezTo>
                <a:cubicBezTo>
                  <a:pt x="212" y="63"/>
                  <a:pt x="212" y="63"/>
                  <a:pt x="212" y="63"/>
                </a:cubicBezTo>
                <a:cubicBezTo>
                  <a:pt x="214" y="65"/>
                  <a:pt x="214" y="65"/>
                  <a:pt x="214" y="65"/>
                </a:cubicBezTo>
                <a:cubicBezTo>
                  <a:pt x="211" y="61"/>
                  <a:pt x="211" y="61"/>
                  <a:pt x="211" y="61"/>
                </a:cubicBezTo>
                <a:cubicBezTo>
                  <a:pt x="211" y="61"/>
                  <a:pt x="207" y="59"/>
                  <a:pt x="206" y="59"/>
                </a:cubicBezTo>
                <a:cubicBezTo>
                  <a:pt x="205" y="59"/>
                  <a:pt x="201" y="55"/>
                  <a:pt x="201" y="55"/>
                </a:cubicBezTo>
                <a:cubicBezTo>
                  <a:pt x="196" y="55"/>
                  <a:pt x="196" y="55"/>
                  <a:pt x="196" y="55"/>
                </a:cubicBezTo>
                <a:cubicBezTo>
                  <a:pt x="196" y="50"/>
                  <a:pt x="196" y="50"/>
                  <a:pt x="196" y="50"/>
                </a:cubicBezTo>
                <a:cubicBezTo>
                  <a:pt x="194" y="45"/>
                  <a:pt x="194" y="45"/>
                  <a:pt x="194" y="45"/>
                </a:cubicBezTo>
                <a:cubicBezTo>
                  <a:pt x="194" y="39"/>
                  <a:pt x="194" y="39"/>
                  <a:pt x="194" y="39"/>
                </a:cubicBezTo>
                <a:cubicBezTo>
                  <a:pt x="194" y="35"/>
                  <a:pt x="194" y="35"/>
                  <a:pt x="194" y="35"/>
                </a:cubicBezTo>
                <a:cubicBezTo>
                  <a:pt x="194" y="28"/>
                  <a:pt x="194" y="28"/>
                  <a:pt x="194" y="28"/>
                </a:cubicBezTo>
                <a:cubicBezTo>
                  <a:pt x="192" y="25"/>
                  <a:pt x="192" y="25"/>
                  <a:pt x="192" y="25"/>
                </a:cubicBezTo>
                <a:cubicBezTo>
                  <a:pt x="189" y="18"/>
                  <a:pt x="189" y="18"/>
                  <a:pt x="189" y="18"/>
                </a:cubicBezTo>
                <a:cubicBezTo>
                  <a:pt x="7" y="22"/>
                  <a:pt x="7" y="22"/>
                  <a:pt x="7" y="22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7" y="23"/>
                  <a:pt x="7" y="23"/>
                  <a:pt x="7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6"/>
                  <a:pt x="4" y="26"/>
                  <a:pt x="4" y="26"/>
                </a:cubicBezTo>
                <a:cubicBezTo>
                  <a:pt x="3" y="31"/>
                  <a:pt x="3" y="31"/>
                  <a:pt x="3" y="31"/>
                </a:cubicBezTo>
                <a:cubicBezTo>
                  <a:pt x="5" y="32"/>
                  <a:pt x="5" y="32"/>
                  <a:pt x="5" y="32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41"/>
                  <a:pt x="7" y="41"/>
                  <a:pt x="7" y="41"/>
                </a:cubicBezTo>
                <a:cubicBezTo>
                  <a:pt x="5" y="42"/>
                  <a:pt x="5" y="42"/>
                  <a:pt x="5" y="42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52"/>
                  <a:pt x="4" y="52"/>
                  <a:pt x="4" y="52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0" y="59"/>
                  <a:pt x="0" y="59"/>
                </a:cubicBezTo>
                <a:cubicBezTo>
                  <a:pt x="4" y="62"/>
                  <a:pt x="4" y="62"/>
                  <a:pt x="4" y="62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69"/>
                  <a:pt x="4" y="69"/>
                  <a:pt x="4" y="69"/>
                </a:cubicBezTo>
                <a:cubicBezTo>
                  <a:pt x="3" y="67"/>
                  <a:pt x="3" y="67"/>
                  <a:pt x="3" y="67"/>
                </a:cubicBezTo>
                <a:cubicBezTo>
                  <a:pt x="6" y="71"/>
                  <a:pt x="6" y="71"/>
                  <a:pt x="6" y="71"/>
                </a:cubicBezTo>
                <a:cubicBezTo>
                  <a:pt x="9" y="80"/>
                  <a:pt x="9" y="80"/>
                  <a:pt x="9" y="80"/>
                </a:cubicBezTo>
                <a:cubicBezTo>
                  <a:pt x="12" y="85"/>
                  <a:pt x="12" y="85"/>
                  <a:pt x="12" y="85"/>
                </a:cubicBezTo>
                <a:cubicBezTo>
                  <a:pt x="14" y="91"/>
                  <a:pt x="14" y="91"/>
                  <a:pt x="14" y="91"/>
                </a:cubicBezTo>
                <a:cubicBezTo>
                  <a:pt x="16" y="96"/>
                  <a:pt x="16" y="96"/>
                  <a:pt x="16" y="96"/>
                </a:cubicBezTo>
                <a:cubicBezTo>
                  <a:pt x="18" y="99"/>
                  <a:pt x="18" y="99"/>
                  <a:pt x="18" y="99"/>
                </a:cubicBezTo>
                <a:cubicBezTo>
                  <a:pt x="19" y="102"/>
                  <a:pt x="19" y="102"/>
                  <a:pt x="19" y="102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17" y="105"/>
                  <a:pt x="17" y="105"/>
                  <a:pt x="17" y="105"/>
                </a:cubicBezTo>
                <a:cubicBezTo>
                  <a:pt x="18" y="109"/>
                  <a:pt x="18" y="109"/>
                  <a:pt x="18" y="109"/>
                </a:cubicBezTo>
                <a:cubicBezTo>
                  <a:pt x="19" y="114"/>
                  <a:pt x="19" y="114"/>
                  <a:pt x="19" y="114"/>
                </a:cubicBezTo>
                <a:cubicBezTo>
                  <a:pt x="20" y="116"/>
                  <a:pt x="20" y="116"/>
                  <a:pt x="20" y="116"/>
                </a:cubicBezTo>
                <a:cubicBezTo>
                  <a:pt x="22" y="116"/>
                  <a:pt x="22" y="116"/>
                  <a:pt x="22" y="116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26" y="125"/>
                  <a:pt x="26" y="125"/>
                  <a:pt x="26" y="125"/>
                </a:cubicBezTo>
                <a:cubicBezTo>
                  <a:pt x="26" y="135"/>
                  <a:pt x="26" y="135"/>
                  <a:pt x="26" y="135"/>
                </a:cubicBezTo>
                <a:cubicBezTo>
                  <a:pt x="25" y="139"/>
                  <a:pt x="25" y="139"/>
                  <a:pt x="25" y="139"/>
                </a:cubicBezTo>
                <a:cubicBezTo>
                  <a:pt x="27" y="142"/>
                  <a:pt x="27" y="142"/>
                  <a:pt x="27" y="142"/>
                </a:cubicBezTo>
                <a:cubicBezTo>
                  <a:pt x="28" y="144"/>
                  <a:pt x="28" y="144"/>
                  <a:pt x="28" y="144"/>
                </a:cubicBezTo>
                <a:cubicBezTo>
                  <a:pt x="28" y="154"/>
                  <a:pt x="28" y="154"/>
                  <a:pt x="28" y="154"/>
                </a:cubicBezTo>
                <a:cubicBezTo>
                  <a:pt x="30" y="161"/>
                  <a:pt x="30" y="161"/>
                  <a:pt x="30" y="161"/>
                </a:cubicBezTo>
                <a:cubicBezTo>
                  <a:pt x="30" y="162"/>
                  <a:pt x="30" y="162"/>
                  <a:pt x="30" y="162"/>
                </a:cubicBezTo>
                <a:cubicBezTo>
                  <a:pt x="176" y="160"/>
                  <a:pt x="176" y="160"/>
                  <a:pt x="176" y="160"/>
                </a:cubicBezTo>
                <a:cubicBezTo>
                  <a:pt x="188" y="170"/>
                  <a:pt x="188" y="170"/>
                  <a:pt x="188" y="170"/>
                </a:cubicBezTo>
                <a:cubicBezTo>
                  <a:pt x="190" y="168"/>
                  <a:pt x="190" y="168"/>
                  <a:pt x="190" y="168"/>
                </a:cubicBezTo>
                <a:lnTo>
                  <a:pt x="189" y="161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58" name="Freeform 157">
            <a:extLst>
              <a:ext uri="{FF2B5EF4-FFF2-40B4-BE49-F238E27FC236}">
                <a16:creationId xmlns:a16="http://schemas.microsoft.com/office/drawing/2014/main" id="{AFE62F42-7D05-604F-8853-6C73F6469C0E}"/>
              </a:ext>
            </a:extLst>
          </p:cNvPr>
          <p:cNvSpPr>
            <a:spLocks/>
          </p:cNvSpPr>
          <p:nvPr/>
        </p:nvSpPr>
        <p:spPr bwMode="auto">
          <a:xfrm>
            <a:off x="1965292" y="9415179"/>
            <a:ext cx="2559657" cy="1989972"/>
          </a:xfrm>
          <a:custGeom>
            <a:avLst/>
            <a:gdLst>
              <a:gd name="connsiteX0" fmla="*/ 302516 w 770887"/>
              <a:gd name="connsiteY0" fmla="*/ 482511 h 599162"/>
              <a:gd name="connsiteX1" fmla="*/ 307819 w 770887"/>
              <a:gd name="connsiteY1" fmla="*/ 487813 h 599162"/>
              <a:gd name="connsiteX2" fmla="*/ 318423 w 770887"/>
              <a:gd name="connsiteY2" fmla="*/ 494883 h 599162"/>
              <a:gd name="connsiteX3" fmla="*/ 311354 w 770887"/>
              <a:gd name="connsiteY3" fmla="*/ 496651 h 599162"/>
              <a:gd name="connsiteX4" fmla="*/ 307819 w 770887"/>
              <a:gd name="connsiteY4" fmla="*/ 496651 h 599162"/>
              <a:gd name="connsiteX5" fmla="*/ 300749 w 770887"/>
              <a:gd name="connsiteY5" fmla="*/ 501953 h 599162"/>
              <a:gd name="connsiteX6" fmla="*/ 300749 w 770887"/>
              <a:gd name="connsiteY6" fmla="*/ 503720 h 599162"/>
              <a:gd name="connsiteX7" fmla="*/ 300749 w 770887"/>
              <a:gd name="connsiteY7" fmla="*/ 509023 h 599162"/>
              <a:gd name="connsiteX8" fmla="*/ 304284 w 770887"/>
              <a:gd name="connsiteY8" fmla="*/ 509023 h 599162"/>
              <a:gd name="connsiteX9" fmla="*/ 311354 w 770887"/>
              <a:gd name="connsiteY9" fmla="*/ 517860 h 599162"/>
              <a:gd name="connsiteX10" fmla="*/ 311354 w 770887"/>
              <a:gd name="connsiteY10" fmla="*/ 521395 h 599162"/>
              <a:gd name="connsiteX11" fmla="*/ 306051 w 770887"/>
              <a:gd name="connsiteY11" fmla="*/ 523162 h 599162"/>
              <a:gd name="connsiteX12" fmla="*/ 302516 w 770887"/>
              <a:gd name="connsiteY12" fmla="*/ 523162 h 599162"/>
              <a:gd name="connsiteX13" fmla="*/ 298982 w 770887"/>
              <a:gd name="connsiteY13" fmla="*/ 524930 h 599162"/>
              <a:gd name="connsiteX14" fmla="*/ 297214 w 770887"/>
              <a:gd name="connsiteY14" fmla="*/ 524930 h 599162"/>
              <a:gd name="connsiteX15" fmla="*/ 291912 w 770887"/>
              <a:gd name="connsiteY15" fmla="*/ 528465 h 599162"/>
              <a:gd name="connsiteX16" fmla="*/ 291912 w 770887"/>
              <a:gd name="connsiteY16" fmla="*/ 533767 h 599162"/>
              <a:gd name="connsiteX17" fmla="*/ 291912 w 770887"/>
              <a:gd name="connsiteY17" fmla="*/ 535534 h 599162"/>
              <a:gd name="connsiteX18" fmla="*/ 288377 w 770887"/>
              <a:gd name="connsiteY18" fmla="*/ 540837 h 599162"/>
              <a:gd name="connsiteX19" fmla="*/ 283075 w 770887"/>
              <a:gd name="connsiteY19" fmla="*/ 531999 h 599162"/>
              <a:gd name="connsiteX20" fmla="*/ 283075 w 770887"/>
              <a:gd name="connsiteY20" fmla="*/ 533767 h 599162"/>
              <a:gd name="connsiteX21" fmla="*/ 281307 w 770887"/>
              <a:gd name="connsiteY21" fmla="*/ 537302 h 599162"/>
              <a:gd name="connsiteX22" fmla="*/ 276005 w 770887"/>
              <a:gd name="connsiteY22" fmla="*/ 542604 h 599162"/>
              <a:gd name="connsiteX23" fmla="*/ 272470 w 770887"/>
              <a:gd name="connsiteY23" fmla="*/ 549674 h 599162"/>
              <a:gd name="connsiteX24" fmla="*/ 272470 w 770887"/>
              <a:gd name="connsiteY24" fmla="*/ 551441 h 599162"/>
              <a:gd name="connsiteX25" fmla="*/ 272470 w 770887"/>
              <a:gd name="connsiteY25" fmla="*/ 558511 h 599162"/>
              <a:gd name="connsiteX26" fmla="*/ 256563 w 770887"/>
              <a:gd name="connsiteY26" fmla="*/ 558511 h 599162"/>
              <a:gd name="connsiteX27" fmla="*/ 268935 w 770887"/>
              <a:gd name="connsiteY27" fmla="*/ 554976 h 599162"/>
              <a:gd name="connsiteX28" fmla="*/ 270703 w 770887"/>
              <a:gd name="connsiteY28" fmla="*/ 551441 h 599162"/>
              <a:gd name="connsiteX29" fmla="*/ 272470 w 770887"/>
              <a:gd name="connsiteY29" fmla="*/ 547906 h 599162"/>
              <a:gd name="connsiteX30" fmla="*/ 270703 w 770887"/>
              <a:gd name="connsiteY30" fmla="*/ 542604 h 599162"/>
              <a:gd name="connsiteX31" fmla="*/ 267168 w 770887"/>
              <a:gd name="connsiteY31" fmla="*/ 540837 h 599162"/>
              <a:gd name="connsiteX32" fmla="*/ 265400 w 770887"/>
              <a:gd name="connsiteY32" fmla="*/ 540837 h 599162"/>
              <a:gd name="connsiteX33" fmla="*/ 261866 w 770887"/>
              <a:gd name="connsiteY33" fmla="*/ 537302 h 599162"/>
              <a:gd name="connsiteX34" fmla="*/ 261866 w 770887"/>
              <a:gd name="connsiteY34" fmla="*/ 535534 h 599162"/>
              <a:gd name="connsiteX35" fmla="*/ 260098 w 770887"/>
              <a:gd name="connsiteY35" fmla="*/ 524930 h 599162"/>
              <a:gd name="connsiteX36" fmla="*/ 263633 w 770887"/>
              <a:gd name="connsiteY36" fmla="*/ 521395 h 599162"/>
              <a:gd name="connsiteX37" fmla="*/ 265400 w 770887"/>
              <a:gd name="connsiteY37" fmla="*/ 517860 h 599162"/>
              <a:gd name="connsiteX38" fmla="*/ 270703 w 770887"/>
              <a:gd name="connsiteY38" fmla="*/ 514325 h 599162"/>
              <a:gd name="connsiteX39" fmla="*/ 272470 w 770887"/>
              <a:gd name="connsiteY39" fmla="*/ 516093 h 599162"/>
              <a:gd name="connsiteX40" fmla="*/ 277772 w 770887"/>
              <a:gd name="connsiteY40" fmla="*/ 521395 h 599162"/>
              <a:gd name="connsiteX41" fmla="*/ 281307 w 770887"/>
              <a:gd name="connsiteY41" fmla="*/ 528465 h 599162"/>
              <a:gd name="connsiteX42" fmla="*/ 281307 w 770887"/>
              <a:gd name="connsiteY42" fmla="*/ 521395 h 599162"/>
              <a:gd name="connsiteX43" fmla="*/ 279540 w 770887"/>
              <a:gd name="connsiteY43" fmla="*/ 514325 h 599162"/>
              <a:gd name="connsiteX44" fmla="*/ 276005 w 770887"/>
              <a:gd name="connsiteY44" fmla="*/ 509023 h 599162"/>
              <a:gd name="connsiteX45" fmla="*/ 281307 w 770887"/>
              <a:gd name="connsiteY45" fmla="*/ 507255 h 599162"/>
              <a:gd name="connsiteX46" fmla="*/ 288377 w 770887"/>
              <a:gd name="connsiteY46" fmla="*/ 510790 h 599162"/>
              <a:gd name="connsiteX47" fmla="*/ 291912 w 770887"/>
              <a:gd name="connsiteY47" fmla="*/ 510790 h 599162"/>
              <a:gd name="connsiteX48" fmla="*/ 291912 w 770887"/>
              <a:gd name="connsiteY48" fmla="*/ 507255 h 599162"/>
              <a:gd name="connsiteX49" fmla="*/ 291912 w 770887"/>
              <a:gd name="connsiteY49" fmla="*/ 505488 h 599162"/>
              <a:gd name="connsiteX50" fmla="*/ 291912 w 770887"/>
              <a:gd name="connsiteY50" fmla="*/ 501953 h 599162"/>
              <a:gd name="connsiteX51" fmla="*/ 291912 w 770887"/>
              <a:gd name="connsiteY51" fmla="*/ 496651 h 599162"/>
              <a:gd name="connsiteX52" fmla="*/ 290144 w 770887"/>
              <a:gd name="connsiteY52" fmla="*/ 493116 h 599162"/>
              <a:gd name="connsiteX53" fmla="*/ 297214 w 770887"/>
              <a:gd name="connsiteY53" fmla="*/ 487813 h 599162"/>
              <a:gd name="connsiteX54" fmla="*/ 55075 w 770887"/>
              <a:gd name="connsiteY54" fmla="*/ 374697 h 599162"/>
              <a:gd name="connsiteX55" fmla="*/ 58610 w 770887"/>
              <a:gd name="connsiteY55" fmla="*/ 374697 h 599162"/>
              <a:gd name="connsiteX56" fmla="*/ 63912 w 770887"/>
              <a:gd name="connsiteY56" fmla="*/ 385302 h 599162"/>
              <a:gd name="connsiteX57" fmla="*/ 63912 w 770887"/>
              <a:gd name="connsiteY57" fmla="*/ 390604 h 599162"/>
              <a:gd name="connsiteX58" fmla="*/ 60377 w 770887"/>
              <a:gd name="connsiteY58" fmla="*/ 395906 h 599162"/>
              <a:gd name="connsiteX59" fmla="*/ 56842 w 770887"/>
              <a:gd name="connsiteY59" fmla="*/ 395906 h 599162"/>
              <a:gd name="connsiteX60" fmla="*/ 51540 w 770887"/>
              <a:gd name="connsiteY60" fmla="*/ 395906 h 599162"/>
              <a:gd name="connsiteX61" fmla="*/ 44470 w 770887"/>
              <a:gd name="connsiteY61" fmla="*/ 390604 h 599162"/>
              <a:gd name="connsiteX62" fmla="*/ 35633 w 770887"/>
              <a:gd name="connsiteY62" fmla="*/ 383534 h 599162"/>
              <a:gd name="connsiteX63" fmla="*/ 44470 w 770887"/>
              <a:gd name="connsiteY63" fmla="*/ 378232 h 599162"/>
              <a:gd name="connsiteX64" fmla="*/ 49773 w 770887"/>
              <a:gd name="connsiteY64" fmla="*/ 378232 h 599162"/>
              <a:gd name="connsiteX65" fmla="*/ 4447 w 770887"/>
              <a:gd name="connsiteY65" fmla="*/ 224465 h 599162"/>
              <a:gd name="connsiteX66" fmla="*/ 5929 w 770887"/>
              <a:gd name="connsiteY66" fmla="*/ 230488 h 599162"/>
              <a:gd name="connsiteX67" fmla="*/ 8894 w 770887"/>
              <a:gd name="connsiteY67" fmla="*/ 233499 h 599162"/>
              <a:gd name="connsiteX68" fmla="*/ 16306 w 770887"/>
              <a:gd name="connsiteY68" fmla="*/ 235005 h 599162"/>
              <a:gd name="connsiteX69" fmla="*/ 23717 w 770887"/>
              <a:gd name="connsiteY69" fmla="*/ 235005 h 599162"/>
              <a:gd name="connsiteX70" fmla="*/ 28164 w 770887"/>
              <a:gd name="connsiteY70" fmla="*/ 238016 h 599162"/>
              <a:gd name="connsiteX71" fmla="*/ 28164 w 770887"/>
              <a:gd name="connsiteY71" fmla="*/ 242533 h 599162"/>
              <a:gd name="connsiteX72" fmla="*/ 31129 w 770887"/>
              <a:gd name="connsiteY72" fmla="*/ 245544 h 599162"/>
              <a:gd name="connsiteX73" fmla="*/ 37058 w 770887"/>
              <a:gd name="connsiteY73" fmla="*/ 251566 h 599162"/>
              <a:gd name="connsiteX74" fmla="*/ 44470 w 770887"/>
              <a:gd name="connsiteY74" fmla="*/ 262106 h 599162"/>
              <a:gd name="connsiteX75" fmla="*/ 40023 w 770887"/>
              <a:gd name="connsiteY75" fmla="*/ 262106 h 599162"/>
              <a:gd name="connsiteX76" fmla="*/ 31129 w 770887"/>
              <a:gd name="connsiteY76" fmla="*/ 262106 h 599162"/>
              <a:gd name="connsiteX77" fmla="*/ 29647 w 770887"/>
              <a:gd name="connsiteY77" fmla="*/ 265117 h 599162"/>
              <a:gd name="connsiteX78" fmla="*/ 23717 w 770887"/>
              <a:gd name="connsiteY78" fmla="*/ 259095 h 599162"/>
              <a:gd name="connsiteX79" fmla="*/ 20753 w 770887"/>
              <a:gd name="connsiteY79" fmla="*/ 250061 h 599162"/>
              <a:gd name="connsiteX80" fmla="*/ 19270 w 770887"/>
              <a:gd name="connsiteY80" fmla="*/ 247050 h 599162"/>
              <a:gd name="connsiteX81" fmla="*/ 16306 w 770887"/>
              <a:gd name="connsiteY81" fmla="*/ 244038 h 599162"/>
              <a:gd name="connsiteX82" fmla="*/ 14823 w 770887"/>
              <a:gd name="connsiteY82" fmla="*/ 244038 h 599162"/>
              <a:gd name="connsiteX83" fmla="*/ 13341 w 770887"/>
              <a:gd name="connsiteY83" fmla="*/ 244038 h 599162"/>
              <a:gd name="connsiteX84" fmla="*/ 10376 w 770887"/>
              <a:gd name="connsiteY84" fmla="*/ 244038 h 599162"/>
              <a:gd name="connsiteX85" fmla="*/ 8894 w 770887"/>
              <a:gd name="connsiteY85" fmla="*/ 244038 h 599162"/>
              <a:gd name="connsiteX86" fmla="*/ 4447 w 770887"/>
              <a:gd name="connsiteY86" fmla="*/ 244038 h 599162"/>
              <a:gd name="connsiteX87" fmla="*/ 2964 w 770887"/>
              <a:gd name="connsiteY87" fmla="*/ 242533 h 599162"/>
              <a:gd name="connsiteX88" fmla="*/ 1482 w 770887"/>
              <a:gd name="connsiteY88" fmla="*/ 239521 h 599162"/>
              <a:gd name="connsiteX89" fmla="*/ 0 w 770887"/>
              <a:gd name="connsiteY89" fmla="*/ 235005 h 599162"/>
              <a:gd name="connsiteX90" fmla="*/ 0 w 770887"/>
              <a:gd name="connsiteY90" fmla="*/ 230488 h 599162"/>
              <a:gd name="connsiteX91" fmla="*/ 4447 w 770887"/>
              <a:gd name="connsiteY91" fmla="*/ 224465 h 599162"/>
              <a:gd name="connsiteX92" fmla="*/ 277183 w 770887"/>
              <a:gd name="connsiteY92" fmla="*/ 0 h 599162"/>
              <a:gd name="connsiteX93" fmla="*/ 283168 w 770887"/>
              <a:gd name="connsiteY93" fmla="*/ 5977 h 599162"/>
              <a:gd name="connsiteX94" fmla="*/ 286160 w 770887"/>
              <a:gd name="connsiteY94" fmla="*/ 10459 h 599162"/>
              <a:gd name="connsiteX95" fmla="*/ 283168 w 770887"/>
              <a:gd name="connsiteY95" fmla="*/ 10459 h 599162"/>
              <a:gd name="connsiteX96" fmla="*/ 283168 w 770887"/>
              <a:gd name="connsiteY96" fmla="*/ 14942 h 599162"/>
              <a:gd name="connsiteX97" fmla="*/ 287656 w 770887"/>
              <a:gd name="connsiteY97" fmla="*/ 17930 h 599162"/>
              <a:gd name="connsiteX98" fmla="*/ 293640 w 770887"/>
              <a:gd name="connsiteY98" fmla="*/ 17930 h 599162"/>
              <a:gd name="connsiteX99" fmla="*/ 293640 w 770887"/>
              <a:gd name="connsiteY99" fmla="*/ 13447 h 599162"/>
              <a:gd name="connsiteX100" fmla="*/ 296632 w 770887"/>
              <a:gd name="connsiteY100" fmla="*/ 10459 h 599162"/>
              <a:gd name="connsiteX101" fmla="*/ 299624 w 770887"/>
              <a:gd name="connsiteY101" fmla="*/ 13447 h 599162"/>
              <a:gd name="connsiteX102" fmla="*/ 304113 w 770887"/>
              <a:gd name="connsiteY102" fmla="*/ 19424 h 599162"/>
              <a:gd name="connsiteX103" fmla="*/ 313089 w 770887"/>
              <a:gd name="connsiteY103" fmla="*/ 17930 h 599162"/>
              <a:gd name="connsiteX104" fmla="*/ 325058 w 770887"/>
              <a:gd name="connsiteY104" fmla="*/ 20918 h 599162"/>
              <a:gd name="connsiteX105" fmla="*/ 325058 w 770887"/>
              <a:gd name="connsiteY105" fmla="*/ 25401 h 599162"/>
              <a:gd name="connsiteX106" fmla="*/ 328050 w 770887"/>
              <a:gd name="connsiteY106" fmla="*/ 31377 h 599162"/>
              <a:gd name="connsiteX107" fmla="*/ 335530 w 770887"/>
              <a:gd name="connsiteY107" fmla="*/ 37354 h 599162"/>
              <a:gd name="connsiteX108" fmla="*/ 351987 w 770887"/>
              <a:gd name="connsiteY108" fmla="*/ 37354 h 599162"/>
              <a:gd name="connsiteX109" fmla="*/ 356475 w 770887"/>
              <a:gd name="connsiteY109" fmla="*/ 37354 h 599162"/>
              <a:gd name="connsiteX110" fmla="*/ 360963 w 770887"/>
              <a:gd name="connsiteY110" fmla="*/ 34366 h 599162"/>
              <a:gd name="connsiteX111" fmla="*/ 366948 w 770887"/>
              <a:gd name="connsiteY111" fmla="*/ 34366 h 599162"/>
              <a:gd name="connsiteX112" fmla="*/ 374428 w 770887"/>
              <a:gd name="connsiteY112" fmla="*/ 38848 h 599162"/>
              <a:gd name="connsiteX113" fmla="*/ 375924 w 770887"/>
              <a:gd name="connsiteY113" fmla="*/ 43331 h 599162"/>
              <a:gd name="connsiteX114" fmla="*/ 375924 w 770887"/>
              <a:gd name="connsiteY114" fmla="*/ 47813 h 599162"/>
              <a:gd name="connsiteX115" fmla="*/ 375924 w 770887"/>
              <a:gd name="connsiteY115" fmla="*/ 48560 h 599162"/>
              <a:gd name="connsiteX116" fmla="*/ 375924 w 770887"/>
              <a:gd name="connsiteY116" fmla="*/ 50802 h 599162"/>
              <a:gd name="connsiteX117" fmla="*/ 383404 w 770887"/>
              <a:gd name="connsiteY117" fmla="*/ 46319 h 599162"/>
              <a:gd name="connsiteX118" fmla="*/ 392381 w 770887"/>
              <a:gd name="connsiteY118" fmla="*/ 43331 h 599162"/>
              <a:gd name="connsiteX119" fmla="*/ 398365 w 770887"/>
              <a:gd name="connsiteY119" fmla="*/ 43331 h 599162"/>
              <a:gd name="connsiteX120" fmla="*/ 410334 w 770887"/>
              <a:gd name="connsiteY120" fmla="*/ 47813 h 599162"/>
              <a:gd name="connsiteX121" fmla="*/ 420806 w 770887"/>
              <a:gd name="connsiteY121" fmla="*/ 50802 h 599162"/>
              <a:gd name="connsiteX122" fmla="*/ 432775 w 770887"/>
              <a:gd name="connsiteY122" fmla="*/ 47813 h 599162"/>
              <a:gd name="connsiteX123" fmla="*/ 438759 w 770887"/>
              <a:gd name="connsiteY123" fmla="*/ 43331 h 599162"/>
              <a:gd name="connsiteX124" fmla="*/ 444743 w 770887"/>
              <a:gd name="connsiteY124" fmla="*/ 43331 h 599162"/>
              <a:gd name="connsiteX125" fmla="*/ 447736 w 770887"/>
              <a:gd name="connsiteY125" fmla="*/ 43331 h 599162"/>
              <a:gd name="connsiteX126" fmla="*/ 455216 w 770887"/>
              <a:gd name="connsiteY126" fmla="*/ 50802 h 599162"/>
              <a:gd name="connsiteX127" fmla="*/ 462696 w 770887"/>
              <a:gd name="connsiteY127" fmla="*/ 56778 h 599162"/>
              <a:gd name="connsiteX128" fmla="*/ 476161 w 770887"/>
              <a:gd name="connsiteY128" fmla="*/ 58272 h 599162"/>
              <a:gd name="connsiteX129" fmla="*/ 482145 w 770887"/>
              <a:gd name="connsiteY129" fmla="*/ 110568 h 599162"/>
              <a:gd name="connsiteX130" fmla="*/ 500098 w 770887"/>
              <a:gd name="connsiteY130" fmla="*/ 242056 h 599162"/>
              <a:gd name="connsiteX131" fmla="*/ 521043 w 770887"/>
              <a:gd name="connsiteY131" fmla="*/ 400438 h 599162"/>
              <a:gd name="connsiteX132" fmla="*/ 525531 w 770887"/>
              <a:gd name="connsiteY132" fmla="*/ 409403 h 599162"/>
              <a:gd name="connsiteX133" fmla="*/ 540492 w 770887"/>
              <a:gd name="connsiteY133" fmla="*/ 409403 h 599162"/>
              <a:gd name="connsiteX134" fmla="*/ 543484 w 770887"/>
              <a:gd name="connsiteY134" fmla="*/ 400438 h 599162"/>
              <a:gd name="connsiteX135" fmla="*/ 555453 w 770887"/>
              <a:gd name="connsiteY135" fmla="*/ 400438 h 599162"/>
              <a:gd name="connsiteX136" fmla="*/ 555453 w 770887"/>
              <a:gd name="connsiteY136" fmla="*/ 404920 h 599162"/>
              <a:gd name="connsiteX137" fmla="*/ 559941 w 770887"/>
              <a:gd name="connsiteY137" fmla="*/ 410897 h 599162"/>
              <a:gd name="connsiteX138" fmla="*/ 579390 w 770887"/>
              <a:gd name="connsiteY138" fmla="*/ 424344 h 599162"/>
              <a:gd name="connsiteX139" fmla="*/ 595847 w 770887"/>
              <a:gd name="connsiteY139" fmla="*/ 442274 h 599162"/>
              <a:gd name="connsiteX140" fmla="*/ 604823 w 770887"/>
              <a:gd name="connsiteY140" fmla="*/ 434803 h 599162"/>
              <a:gd name="connsiteX141" fmla="*/ 610807 w 770887"/>
              <a:gd name="connsiteY141" fmla="*/ 419862 h 599162"/>
              <a:gd name="connsiteX142" fmla="*/ 618288 w 770887"/>
              <a:gd name="connsiteY142" fmla="*/ 412391 h 599162"/>
              <a:gd name="connsiteX143" fmla="*/ 625768 w 770887"/>
              <a:gd name="connsiteY143" fmla="*/ 407908 h 599162"/>
              <a:gd name="connsiteX144" fmla="*/ 639233 w 770887"/>
              <a:gd name="connsiteY144" fmla="*/ 413885 h 599162"/>
              <a:gd name="connsiteX145" fmla="*/ 655690 w 770887"/>
              <a:gd name="connsiteY145" fmla="*/ 425838 h 599162"/>
              <a:gd name="connsiteX146" fmla="*/ 672146 w 770887"/>
              <a:gd name="connsiteY146" fmla="*/ 442274 h 599162"/>
              <a:gd name="connsiteX147" fmla="*/ 684115 w 770887"/>
              <a:gd name="connsiteY147" fmla="*/ 455722 h 599162"/>
              <a:gd name="connsiteX148" fmla="*/ 708052 w 770887"/>
              <a:gd name="connsiteY148" fmla="*/ 479629 h 599162"/>
              <a:gd name="connsiteX149" fmla="*/ 723013 w 770887"/>
              <a:gd name="connsiteY149" fmla="*/ 500547 h 599162"/>
              <a:gd name="connsiteX150" fmla="*/ 731989 w 770887"/>
              <a:gd name="connsiteY150" fmla="*/ 502041 h 599162"/>
              <a:gd name="connsiteX151" fmla="*/ 742462 w 770887"/>
              <a:gd name="connsiteY151" fmla="*/ 503535 h 599162"/>
              <a:gd name="connsiteX152" fmla="*/ 760415 w 770887"/>
              <a:gd name="connsiteY152" fmla="*/ 509512 h 599162"/>
              <a:gd name="connsiteX153" fmla="*/ 767895 w 770887"/>
              <a:gd name="connsiteY153" fmla="*/ 513994 h 599162"/>
              <a:gd name="connsiteX154" fmla="*/ 767895 w 770887"/>
              <a:gd name="connsiteY154" fmla="*/ 519971 h 599162"/>
              <a:gd name="connsiteX155" fmla="*/ 770887 w 770887"/>
              <a:gd name="connsiteY155" fmla="*/ 533419 h 599162"/>
              <a:gd name="connsiteX156" fmla="*/ 770887 w 770887"/>
              <a:gd name="connsiteY156" fmla="*/ 539395 h 599162"/>
              <a:gd name="connsiteX157" fmla="*/ 770887 w 770887"/>
              <a:gd name="connsiteY157" fmla="*/ 545372 h 599162"/>
              <a:gd name="connsiteX158" fmla="*/ 770887 w 770887"/>
              <a:gd name="connsiteY158" fmla="*/ 558820 h 599162"/>
              <a:gd name="connsiteX159" fmla="*/ 764903 w 770887"/>
              <a:gd name="connsiteY159" fmla="*/ 563302 h 599162"/>
              <a:gd name="connsiteX160" fmla="*/ 760415 w 770887"/>
              <a:gd name="connsiteY160" fmla="*/ 557325 h 599162"/>
              <a:gd name="connsiteX161" fmla="*/ 755926 w 770887"/>
              <a:gd name="connsiteY161" fmla="*/ 549855 h 599162"/>
              <a:gd name="connsiteX162" fmla="*/ 751438 w 770887"/>
              <a:gd name="connsiteY162" fmla="*/ 552843 h 599162"/>
              <a:gd name="connsiteX163" fmla="*/ 755926 w 770887"/>
              <a:gd name="connsiteY163" fmla="*/ 560314 h 599162"/>
              <a:gd name="connsiteX164" fmla="*/ 752934 w 770887"/>
              <a:gd name="connsiteY164" fmla="*/ 561808 h 599162"/>
              <a:gd name="connsiteX165" fmla="*/ 748446 w 770887"/>
              <a:gd name="connsiteY165" fmla="*/ 558820 h 599162"/>
              <a:gd name="connsiteX166" fmla="*/ 739470 w 770887"/>
              <a:gd name="connsiteY166" fmla="*/ 555831 h 599162"/>
              <a:gd name="connsiteX167" fmla="*/ 739470 w 770887"/>
              <a:gd name="connsiteY167" fmla="*/ 549855 h 599162"/>
              <a:gd name="connsiteX168" fmla="*/ 736478 w 770887"/>
              <a:gd name="connsiteY168" fmla="*/ 542384 h 599162"/>
              <a:gd name="connsiteX169" fmla="*/ 731989 w 770887"/>
              <a:gd name="connsiteY169" fmla="*/ 539395 h 599162"/>
              <a:gd name="connsiteX170" fmla="*/ 728997 w 770887"/>
              <a:gd name="connsiteY170" fmla="*/ 533419 h 599162"/>
              <a:gd name="connsiteX171" fmla="*/ 717029 w 770887"/>
              <a:gd name="connsiteY171" fmla="*/ 524454 h 599162"/>
              <a:gd name="connsiteX172" fmla="*/ 706556 w 770887"/>
              <a:gd name="connsiteY172" fmla="*/ 525948 h 599162"/>
              <a:gd name="connsiteX173" fmla="*/ 709548 w 770887"/>
              <a:gd name="connsiteY173" fmla="*/ 530430 h 599162"/>
              <a:gd name="connsiteX174" fmla="*/ 712540 w 770887"/>
              <a:gd name="connsiteY174" fmla="*/ 533419 h 599162"/>
              <a:gd name="connsiteX175" fmla="*/ 723013 w 770887"/>
              <a:gd name="connsiteY175" fmla="*/ 539395 h 599162"/>
              <a:gd name="connsiteX176" fmla="*/ 728997 w 770887"/>
              <a:gd name="connsiteY176" fmla="*/ 545372 h 599162"/>
              <a:gd name="connsiteX177" fmla="*/ 728997 w 770887"/>
              <a:gd name="connsiteY177" fmla="*/ 549855 h 599162"/>
              <a:gd name="connsiteX178" fmla="*/ 733485 w 770887"/>
              <a:gd name="connsiteY178" fmla="*/ 554337 h 599162"/>
              <a:gd name="connsiteX179" fmla="*/ 736478 w 770887"/>
              <a:gd name="connsiteY179" fmla="*/ 558820 h 599162"/>
              <a:gd name="connsiteX180" fmla="*/ 739470 w 770887"/>
              <a:gd name="connsiteY180" fmla="*/ 569279 h 599162"/>
              <a:gd name="connsiteX181" fmla="*/ 739470 w 770887"/>
              <a:gd name="connsiteY181" fmla="*/ 572267 h 599162"/>
              <a:gd name="connsiteX182" fmla="*/ 734981 w 770887"/>
              <a:gd name="connsiteY182" fmla="*/ 573761 h 599162"/>
              <a:gd name="connsiteX183" fmla="*/ 731989 w 770887"/>
              <a:gd name="connsiteY183" fmla="*/ 566290 h 599162"/>
              <a:gd name="connsiteX184" fmla="*/ 731989 w 770887"/>
              <a:gd name="connsiteY184" fmla="*/ 573761 h 599162"/>
              <a:gd name="connsiteX185" fmla="*/ 728997 w 770887"/>
              <a:gd name="connsiteY185" fmla="*/ 579738 h 599162"/>
              <a:gd name="connsiteX186" fmla="*/ 724509 w 770887"/>
              <a:gd name="connsiteY186" fmla="*/ 578244 h 599162"/>
              <a:gd name="connsiteX187" fmla="*/ 717029 w 770887"/>
              <a:gd name="connsiteY187" fmla="*/ 570773 h 599162"/>
              <a:gd name="connsiteX188" fmla="*/ 709548 w 770887"/>
              <a:gd name="connsiteY188" fmla="*/ 561808 h 599162"/>
              <a:gd name="connsiteX189" fmla="*/ 703564 w 770887"/>
              <a:gd name="connsiteY189" fmla="*/ 564796 h 599162"/>
              <a:gd name="connsiteX190" fmla="*/ 699076 w 770887"/>
              <a:gd name="connsiteY190" fmla="*/ 564796 h 599162"/>
              <a:gd name="connsiteX191" fmla="*/ 702068 w 770887"/>
              <a:gd name="connsiteY191" fmla="*/ 555831 h 599162"/>
              <a:gd name="connsiteX192" fmla="*/ 709548 w 770887"/>
              <a:gd name="connsiteY192" fmla="*/ 554337 h 599162"/>
              <a:gd name="connsiteX193" fmla="*/ 706556 w 770887"/>
              <a:gd name="connsiteY193" fmla="*/ 545372 h 599162"/>
              <a:gd name="connsiteX194" fmla="*/ 697580 w 770887"/>
              <a:gd name="connsiteY194" fmla="*/ 549855 h 599162"/>
              <a:gd name="connsiteX195" fmla="*/ 700572 w 770887"/>
              <a:gd name="connsiteY195" fmla="*/ 540890 h 599162"/>
              <a:gd name="connsiteX196" fmla="*/ 696084 w 770887"/>
              <a:gd name="connsiteY196" fmla="*/ 534913 h 599162"/>
              <a:gd name="connsiteX197" fmla="*/ 694588 w 770887"/>
              <a:gd name="connsiteY197" fmla="*/ 530430 h 599162"/>
              <a:gd name="connsiteX198" fmla="*/ 694588 w 770887"/>
              <a:gd name="connsiteY198" fmla="*/ 525948 h 599162"/>
              <a:gd name="connsiteX199" fmla="*/ 700572 w 770887"/>
              <a:gd name="connsiteY199" fmla="*/ 516983 h 599162"/>
              <a:gd name="connsiteX200" fmla="*/ 693091 w 770887"/>
              <a:gd name="connsiteY200" fmla="*/ 516983 h 599162"/>
              <a:gd name="connsiteX201" fmla="*/ 690099 w 770887"/>
              <a:gd name="connsiteY201" fmla="*/ 519971 h 599162"/>
              <a:gd name="connsiteX202" fmla="*/ 690099 w 770887"/>
              <a:gd name="connsiteY202" fmla="*/ 522959 h 599162"/>
              <a:gd name="connsiteX203" fmla="*/ 690099 w 770887"/>
              <a:gd name="connsiteY203" fmla="*/ 531925 h 599162"/>
              <a:gd name="connsiteX204" fmla="*/ 685611 w 770887"/>
              <a:gd name="connsiteY204" fmla="*/ 534913 h 599162"/>
              <a:gd name="connsiteX205" fmla="*/ 682619 w 770887"/>
              <a:gd name="connsiteY205" fmla="*/ 537901 h 599162"/>
              <a:gd name="connsiteX206" fmla="*/ 682619 w 770887"/>
              <a:gd name="connsiteY206" fmla="*/ 533419 h 599162"/>
              <a:gd name="connsiteX207" fmla="*/ 681123 w 770887"/>
              <a:gd name="connsiteY207" fmla="*/ 527442 h 599162"/>
              <a:gd name="connsiteX208" fmla="*/ 679627 w 770887"/>
              <a:gd name="connsiteY208" fmla="*/ 519971 h 599162"/>
              <a:gd name="connsiteX209" fmla="*/ 678131 w 770887"/>
              <a:gd name="connsiteY209" fmla="*/ 515489 h 599162"/>
              <a:gd name="connsiteX210" fmla="*/ 676635 w 770887"/>
              <a:gd name="connsiteY210" fmla="*/ 511006 h 599162"/>
              <a:gd name="connsiteX211" fmla="*/ 676635 w 770887"/>
              <a:gd name="connsiteY211" fmla="*/ 506524 h 599162"/>
              <a:gd name="connsiteX212" fmla="*/ 681123 w 770887"/>
              <a:gd name="connsiteY212" fmla="*/ 503535 h 599162"/>
              <a:gd name="connsiteX213" fmla="*/ 684115 w 770887"/>
              <a:gd name="connsiteY213" fmla="*/ 499053 h 599162"/>
              <a:gd name="connsiteX214" fmla="*/ 690099 w 770887"/>
              <a:gd name="connsiteY214" fmla="*/ 493076 h 599162"/>
              <a:gd name="connsiteX215" fmla="*/ 684115 w 770887"/>
              <a:gd name="connsiteY215" fmla="*/ 482617 h 599162"/>
              <a:gd name="connsiteX216" fmla="*/ 681123 w 770887"/>
              <a:gd name="connsiteY216" fmla="*/ 484111 h 599162"/>
              <a:gd name="connsiteX217" fmla="*/ 678131 w 770887"/>
              <a:gd name="connsiteY217" fmla="*/ 491582 h 599162"/>
              <a:gd name="connsiteX218" fmla="*/ 672146 w 770887"/>
              <a:gd name="connsiteY218" fmla="*/ 499053 h 599162"/>
              <a:gd name="connsiteX219" fmla="*/ 667658 w 770887"/>
              <a:gd name="connsiteY219" fmla="*/ 502041 h 599162"/>
              <a:gd name="connsiteX220" fmla="*/ 666162 w 770887"/>
              <a:gd name="connsiteY220" fmla="*/ 505029 h 599162"/>
              <a:gd name="connsiteX221" fmla="*/ 669154 w 770887"/>
              <a:gd name="connsiteY221" fmla="*/ 516983 h 599162"/>
              <a:gd name="connsiteX222" fmla="*/ 675139 w 770887"/>
              <a:gd name="connsiteY222" fmla="*/ 533419 h 599162"/>
              <a:gd name="connsiteX223" fmla="*/ 669154 w 770887"/>
              <a:gd name="connsiteY223" fmla="*/ 531925 h 599162"/>
              <a:gd name="connsiteX224" fmla="*/ 660178 w 770887"/>
              <a:gd name="connsiteY224" fmla="*/ 513994 h 599162"/>
              <a:gd name="connsiteX225" fmla="*/ 649705 w 770887"/>
              <a:gd name="connsiteY225" fmla="*/ 499053 h 599162"/>
              <a:gd name="connsiteX226" fmla="*/ 646713 w 770887"/>
              <a:gd name="connsiteY226" fmla="*/ 508018 h 599162"/>
              <a:gd name="connsiteX227" fmla="*/ 643721 w 770887"/>
              <a:gd name="connsiteY227" fmla="*/ 506524 h 599162"/>
              <a:gd name="connsiteX228" fmla="*/ 639233 w 770887"/>
              <a:gd name="connsiteY228" fmla="*/ 496064 h 599162"/>
              <a:gd name="connsiteX229" fmla="*/ 633249 w 770887"/>
              <a:gd name="connsiteY229" fmla="*/ 491582 h 599162"/>
              <a:gd name="connsiteX230" fmla="*/ 618288 w 770887"/>
              <a:gd name="connsiteY230" fmla="*/ 475146 h 599162"/>
              <a:gd name="connsiteX231" fmla="*/ 618288 w 770887"/>
              <a:gd name="connsiteY231" fmla="*/ 464687 h 599162"/>
              <a:gd name="connsiteX232" fmla="*/ 615296 w 770887"/>
              <a:gd name="connsiteY232" fmla="*/ 470664 h 599162"/>
              <a:gd name="connsiteX233" fmla="*/ 607815 w 770887"/>
              <a:gd name="connsiteY233" fmla="*/ 467675 h 599162"/>
              <a:gd name="connsiteX234" fmla="*/ 591358 w 770887"/>
              <a:gd name="connsiteY234" fmla="*/ 452734 h 599162"/>
              <a:gd name="connsiteX235" fmla="*/ 580886 w 770887"/>
              <a:gd name="connsiteY235" fmla="*/ 440780 h 599162"/>
              <a:gd name="connsiteX236" fmla="*/ 574902 w 770887"/>
              <a:gd name="connsiteY236" fmla="*/ 442274 h 599162"/>
              <a:gd name="connsiteX237" fmla="*/ 561437 w 770887"/>
              <a:gd name="connsiteY237" fmla="*/ 439286 h 599162"/>
              <a:gd name="connsiteX238" fmla="*/ 552461 w 770887"/>
              <a:gd name="connsiteY238" fmla="*/ 430321 h 599162"/>
              <a:gd name="connsiteX239" fmla="*/ 552461 w 770887"/>
              <a:gd name="connsiteY239" fmla="*/ 419862 h 599162"/>
              <a:gd name="connsiteX240" fmla="*/ 547972 w 770887"/>
              <a:gd name="connsiteY240" fmla="*/ 422850 h 599162"/>
              <a:gd name="connsiteX241" fmla="*/ 530020 w 770887"/>
              <a:gd name="connsiteY241" fmla="*/ 422850 h 599162"/>
              <a:gd name="connsiteX242" fmla="*/ 521043 w 770887"/>
              <a:gd name="connsiteY242" fmla="*/ 421356 h 599162"/>
              <a:gd name="connsiteX243" fmla="*/ 510571 w 770887"/>
              <a:gd name="connsiteY243" fmla="*/ 418368 h 599162"/>
              <a:gd name="connsiteX244" fmla="*/ 491122 w 770887"/>
              <a:gd name="connsiteY244" fmla="*/ 416873 h 599162"/>
              <a:gd name="connsiteX245" fmla="*/ 471673 w 770887"/>
              <a:gd name="connsiteY245" fmla="*/ 421356 h 599162"/>
              <a:gd name="connsiteX246" fmla="*/ 458208 w 770887"/>
              <a:gd name="connsiteY246" fmla="*/ 424344 h 599162"/>
              <a:gd name="connsiteX247" fmla="*/ 461200 w 770887"/>
              <a:gd name="connsiteY247" fmla="*/ 412391 h 599162"/>
              <a:gd name="connsiteX248" fmla="*/ 456712 w 770887"/>
              <a:gd name="connsiteY248" fmla="*/ 415379 h 599162"/>
              <a:gd name="connsiteX249" fmla="*/ 449232 w 770887"/>
              <a:gd name="connsiteY249" fmla="*/ 410897 h 599162"/>
              <a:gd name="connsiteX250" fmla="*/ 443247 w 770887"/>
              <a:gd name="connsiteY250" fmla="*/ 407908 h 599162"/>
              <a:gd name="connsiteX251" fmla="*/ 437263 w 770887"/>
              <a:gd name="connsiteY251" fmla="*/ 407908 h 599162"/>
              <a:gd name="connsiteX252" fmla="*/ 432775 w 770887"/>
              <a:gd name="connsiteY252" fmla="*/ 407908 h 599162"/>
              <a:gd name="connsiteX253" fmla="*/ 425294 w 770887"/>
              <a:gd name="connsiteY253" fmla="*/ 412391 h 599162"/>
              <a:gd name="connsiteX254" fmla="*/ 419310 w 770887"/>
              <a:gd name="connsiteY254" fmla="*/ 415379 h 599162"/>
              <a:gd name="connsiteX255" fmla="*/ 413326 w 770887"/>
              <a:gd name="connsiteY255" fmla="*/ 422850 h 599162"/>
              <a:gd name="connsiteX256" fmla="*/ 410334 w 770887"/>
              <a:gd name="connsiteY256" fmla="*/ 425838 h 599162"/>
              <a:gd name="connsiteX257" fmla="*/ 402853 w 770887"/>
              <a:gd name="connsiteY257" fmla="*/ 424344 h 599162"/>
              <a:gd name="connsiteX258" fmla="*/ 410334 w 770887"/>
              <a:gd name="connsiteY258" fmla="*/ 418368 h 599162"/>
              <a:gd name="connsiteX259" fmla="*/ 419310 w 770887"/>
              <a:gd name="connsiteY259" fmla="*/ 409403 h 599162"/>
              <a:gd name="connsiteX260" fmla="*/ 425294 w 770887"/>
              <a:gd name="connsiteY260" fmla="*/ 403426 h 599162"/>
              <a:gd name="connsiteX261" fmla="*/ 429783 w 770887"/>
              <a:gd name="connsiteY261" fmla="*/ 397449 h 599162"/>
              <a:gd name="connsiteX262" fmla="*/ 426791 w 770887"/>
              <a:gd name="connsiteY262" fmla="*/ 397449 h 599162"/>
              <a:gd name="connsiteX263" fmla="*/ 420806 w 770887"/>
              <a:gd name="connsiteY263" fmla="*/ 394461 h 599162"/>
              <a:gd name="connsiteX264" fmla="*/ 420806 w 770887"/>
              <a:gd name="connsiteY264" fmla="*/ 384002 h 599162"/>
              <a:gd name="connsiteX265" fmla="*/ 414822 w 770887"/>
              <a:gd name="connsiteY265" fmla="*/ 388484 h 599162"/>
              <a:gd name="connsiteX266" fmla="*/ 413326 w 770887"/>
              <a:gd name="connsiteY266" fmla="*/ 389978 h 599162"/>
              <a:gd name="connsiteX267" fmla="*/ 402853 w 770887"/>
              <a:gd name="connsiteY267" fmla="*/ 389978 h 599162"/>
              <a:gd name="connsiteX268" fmla="*/ 393877 w 770887"/>
              <a:gd name="connsiteY268" fmla="*/ 388484 h 599162"/>
              <a:gd name="connsiteX269" fmla="*/ 389389 w 770887"/>
              <a:gd name="connsiteY269" fmla="*/ 392967 h 599162"/>
              <a:gd name="connsiteX270" fmla="*/ 386397 w 770887"/>
              <a:gd name="connsiteY270" fmla="*/ 401932 h 599162"/>
              <a:gd name="connsiteX271" fmla="*/ 392381 w 770887"/>
              <a:gd name="connsiteY271" fmla="*/ 409403 h 599162"/>
              <a:gd name="connsiteX272" fmla="*/ 389389 w 770887"/>
              <a:gd name="connsiteY272" fmla="*/ 421356 h 599162"/>
              <a:gd name="connsiteX273" fmla="*/ 381908 w 770887"/>
              <a:gd name="connsiteY273" fmla="*/ 428827 h 599162"/>
              <a:gd name="connsiteX274" fmla="*/ 374428 w 770887"/>
              <a:gd name="connsiteY274" fmla="*/ 428827 h 599162"/>
              <a:gd name="connsiteX275" fmla="*/ 365452 w 770887"/>
              <a:gd name="connsiteY275" fmla="*/ 428827 h 599162"/>
              <a:gd name="connsiteX276" fmla="*/ 362459 w 770887"/>
              <a:gd name="connsiteY276" fmla="*/ 439286 h 599162"/>
              <a:gd name="connsiteX277" fmla="*/ 350491 w 770887"/>
              <a:gd name="connsiteY277" fmla="*/ 443769 h 599162"/>
              <a:gd name="connsiteX278" fmla="*/ 348995 w 770887"/>
              <a:gd name="connsiteY278" fmla="*/ 446757 h 599162"/>
              <a:gd name="connsiteX279" fmla="*/ 338522 w 770887"/>
              <a:gd name="connsiteY279" fmla="*/ 454228 h 599162"/>
              <a:gd name="connsiteX280" fmla="*/ 328050 w 770887"/>
              <a:gd name="connsiteY280" fmla="*/ 457216 h 599162"/>
              <a:gd name="connsiteX281" fmla="*/ 322065 w 770887"/>
              <a:gd name="connsiteY281" fmla="*/ 458710 h 599162"/>
              <a:gd name="connsiteX282" fmla="*/ 319073 w 770887"/>
              <a:gd name="connsiteY282" fmla="*/ 454228 h 599162"/>
              <a:gd name="connsiteX283" fmla="*/ 317577 w 770887"/>
              <a:gd name="connsiteY283" fmla="*/ 451239 h 599162"/>
              <a:gd name="connsiteX284" fmla="*/ 325058 w 770887"/>
              <a:gd name="connsiteY284" fmla="*/ 448251 h 599162"/>
              <a:gd name="connsiteX285" fmla="*/ 331042 w 770887"/>
              <a:gd name="connsiteY285" fmla="*/ 440780 h 599162"/>
              <a:gd name="connsiteX286" fmla="*/ 323561 w 770887"/>
              <a:gd name="connsiteY286" fmla="*/ 440780 h 599162"/>
              <a:gd name="connsiteX287" fmla="*/ 320569 w 770887"/>
              <a:gd name="connsiteY287" fmla="*/ 436298 h 599162"/>
              <a:gd name="connsiteX288" fmla="*/ 328050 w 770887"/>
              <a:gd name="connsiteY288" fmla="*/ 425838 h 599162"/>
              <a:gd name="connsiteX289" fmla="*/ 331042 w 770887"/>
              <a:gd name="connsiteY289" fmla="*/ 415379 h 599162"/>
              <a:gd name="connsiteX290" fmla="*/ 335530 w 770887"/>
              <a:gd name="connsiteY290" fmla="*/ 400438 h 599162"/>
              <a:gd name="connsiteX291" fmla="*/ 343010 w 770887"/>
              <a:gd name="connsiteY291" fmla="*/ 391473 h 599162"/>
              <a:gd name="connsiteX292" fmla="*/ 369940 w 770887"/>
              <a:gd name="connsiteY292" fmla="*/ 394461 h 599162"/>
              <a:gd name="connsiteX293" fmla="*/ 365452 w 770887"/>
              <a:gd name="connsiteY293" fmla="*/ 388484 h 599162"/>
              <a:gd name="connsiteX294" fmla="*/ 357971 w 770887"/>
              <a:gd name="connsiteY294" fmla="*/ 386990 h 599162"/>
              <a:gd name="connsiteX295" fmla="*/ 344507 w 770887"/>
              <a:gd name="connsiteY295" fmla="*/ 381013 h 599162"/>
              <a:gd name="connsiteX296" fmla="*/ 334034 w 770887"/>
              <a:gd name="connsiteY296" fmla="*/ 385496 h 599162"/>
              <a:gd name="connsiteX297" fmla="*/ 325058 w 770887"/>
              <a:gd name="connsiteY297" fmla="*/ 392967 h 599162"/>
              <a:gd name="connsiteX298" fmla="*/ 316081 w 770887"/>
              <a:gd name="connsiteY298" fmla="*/ 400438 h 599162"/>
              <a:gd name="connsiteX299" fmla="*/ 311593 w 770887"/>
              <a:gd name="connsiteY299" fmla="*/ 409403 h 599162"/>
              <a:gd name="connsiteX300" fmla="*/ 310097 w 770887"/>
              <a:gd name="connsiteY300" fmla="*/ 416873 h 599162"/>
              <a:gd name="connsiteX301" fmla="*/ 304113 w 770887"/>
              <a:gd name="connsiteY301" fmla="*/ 416873 h 599162"/>
              <a:gd name="connsiteX302" fmla="*/ 304113 w 770887"/>
              <a:gd name="connsiteY302" fmla="*/ 419862 h 599162"/>
              <a:gd name="connsiteX303" fmla="*/ 307105 w 770887"/>
              <a:gd name="connsiteY303" fmla="*/ 425838 h 599162"/>
              <a:gd name="connsiteX304" fmla="*/ 305609 w 770887"/>
              <a:gd name="connsiteY304" fmla="*/ 430321 h 599162"/>
              <a:gd name="connsiteX305" fmla="*/ 301120 w 770887"/>
              <a:gd name="connsiteY305" fmla="*/ 434803 h 599162"/>
              <a:gd name="connsiteX306" fmla="*/ 290648 w 770887"/>
              <a:gd name="connsiteY306" fmla="*/ 440780 h 599162"/>
              <a:gd name="connsiteX307" fmla="*/ 284664 w 770887"/>
              <a:gd name="connsiteY307" fmla="*/ 445263 h 599162"/>
              <a:gd name="connsiteX308" fmla="*/ 277183 w 770887"/>
              <a:gd name="connsiteY308" fmla="*/ 452734 h 599162"/>
              <a:gd name="connsiteX309" fmla="*/ 275687 w 770887"/>
              <a:gd name="connsiteY309" fmla="*/ 460204 h 599162"/>
              <a:gd name="connsiteX310" fmla="*/ 286160 w 770887"/>
              <a:gd name="connsiteY310" fmla="*/ 463193 h 599162"/>
              <a:gd name="connsiteX311" fmla="*/ 287656 w 770887"/>
              <a:gd name="connsiteY311" fmla="*/ 473652 h 599162"/>
              <a:gd name="connsiteX312" fmla="*/ 283168 w 770887"/>
              <a:gd name="connsiteY312" fmla="*/ 479629 h 599162"/>
              <a:gd name="connsiteX313" fmla="*/ 275687 w 770887"/>
              <a:gd name="connsiteY313" fmla="*/ 484111 h 599162"/>
              <a:gd name="connsiteX314" fmla="*/ 266711 w 770887"/>
              <a:gd name="connsiteY314" fmla="*/ 496064 h 599162"/>
              <a:gd name="connsiteX315" fmla="*/ 253246 w 770887"/>
              <a:gd name="connsiteY315" fmla="*/ 505029 h 599162"/>
              <a:gd name="connsiteX316" fmla="*/ 226317 w 770887"/>
              <a:gd name="connsiteY316" fmla="*/ 518477 h 599162"/>
              <a:gd name="connsiteX317" fmla="*/ 224821 w 770887"/>
              <a:gd name="connsiteY317" fmla="*/ 530430 h 599162"/>
              <a:gd name="connsiteX318" fmla="*/ 214348 w 770887"/>
              <a:gd name="connsiteY318" fmla="*/ 534913 h 599162"/>
              <a:gd name="connsiteX319" fmla="*/ 203876 w 770887"/>
              <a:gd name="connsiteY319" fmla="*/ 540890 h 599162"/>
              <a:gd name="connsiteX320" fmla="*/ 190411 w 770887"/>
              <a:gd name="connsiteY320" fmla="*/ 545372 h 599162"/>
              <a:gd name="connsiteX321" fmla="*/ 185923 w 770887"/>
              <a:gd name="connsiteY321" fmla="*/ 548360 h 599162"/>
              <a:gd name="connsiteX322" fmla="*/ 179939 w 770887"/>
              <a:gd name="connsiteY322" fmla="*/ 552843 h 599162"/>
              <a:gd name="connsiteX323" fmla="*/ 175450 w 770887"/>
              <a:gd name="connsiteY323" fmla="*/ 557325 h 599162"/>
              <a:gd name="connsiteX324" fmla="*/ 172458 w 770887"/>
              <a:gd name="connsiteY324" fmla="*/ 566290 h 599162"/>
              <a:gd name="connsiteX325" fmla="*/ 164978 w 770887"/>
              <a:gd name="connsiteY325" fmla="*/ 567785 h 599162"/>
              <a:gd name="connsiteX326" fmla="*/ 154505 w 770887"/>
              <a:gd name="connsiteY326" fmla="*/ 570773 h 599162"/>
              <a:gd name="connsiteX327" fmla="*/ 147025 w 770887"/>
              <a:gd name="connsiteY327" fmla="*/ 570773 h 599162"/>
              <a:gd name="connsiteX328" fmla="*/ 139545 w 770887"/>
              <a:gd name="connsiteY328" fmla="*/ 573761 h 599162"/>
              <a:gd name="connsiteX329" fmla="*/ 129072 w 770887"/>
              <a:gd name="connsiteY329" fmla="*/ 579738 h 599162"/>
              <a:gd name="connsiteX330" fmla="*/ 132064 w 770887"/>
              <a:gd name="connsiteY330" fmla="*/ 587209 h 599162"/>
              <a:gd name="connsiteX331" fmla="*/ 129072 w 770887"/>
              <a:gd name="connsiteY331" fmla="*/ 588703 h 599162"/>
              <a:gd name="connsiteX332" fmla="*/ 121592 w 770887"/>
              <a:gd name="connsiteY332" fmla="*/ 584220 h 599162"/>
              <a:gd name="connsiteX333" fmla="*/ 114111 w 770887"/>
              <a:gd name="connsiteY333" fmla="*/ 581232 h 599162"/>
              <a:gd name="connsiteX334" fmla="*/ 108127 w 770887"/>
              <a:gd name="connsiteY334" fmla="*/ 572267 h 599162"/>
              <a:gd name="connsiteX335" fmla="*/ 106631 w 770887"/>
              <a:gd name="connsiteY335" fmla="*/ 575255 h 599162"/>
              <a:gd name="connsiteX336" fmla="*/ 106631 w 770887"/>
              <a:gd name="connsiteY336" fmla="*/ 587209 h 599162"/>
              <a:gd name="connsiteX337" fmla="*/ 97655 w 770887"/>
              <a:gd name="connsiteY337" fmla="*/ 587209 h 599162"/>
              <a:gd name="connsiteX338" fmla="*/ 97655 w 770887"/>
              <a:gd name="connsiteY338" fmla="*/ 591691 h 599162"/>
              <a:gd name="connsiteX339" fmla="*/ 88678 w 770887"/>
              <a:gd name="connsiteY339" fmla="*/ 591691 h 599162"/>
              <a:gd name="connsiteX340" fmla="*/ 88678 w 770887"/>
              <a:gd name="connsiteY340" fmla="*/ 590197 h 599162"/>
              <a:gd name="connsiteX341" fmla="*/ 84190 w 770887"/>
              <a:gd name="connsiteY341" fmla="*/ 588703 h 599162"/>
              <a:gd name="connsiteX342" fmla="*/ 78206 w 770887"/>
              <a:gd name="connsiteY342" fmla="*/ 588703 h 599162"/>
              <a:gd name="connsiteX343" fmla="*/ 70725 w 770887"/>
              <a:gd name="connsiteY343" fmla="*/ 590197 h 599162"/>
              <a:gd name="connsiteX344" fmla="*/ 61749 w 770887"/>
              <a:gd name="connsiteY344" fmla="*/ 599162 h 599162"/>
              <a:gd name="connsiteX345" fmla="*/ 45292 w 770887"/>
              <a:gd name="connsiteY345" fmla="*/ 599162 h 599162"/>
              <a:gd name="connsiteX346" fmla="*/ 30331 w 770887"/>
              <a:gd name="connsiteY346" fmla="*/ 599162 h 599162"/>
              <a:gd name="connsiteX347" fmla="*/ 30331 w 770887"/>
              <a:gd name="connsiteY347" fmla="*/ 593185 h 599162"/>
              <a:gd name="connsiteX348" fmla="*/ 40804 w 770887"/>
              <a:gd name="connsiteY348" fmla="*/ 581232 h 599162"/>
              <a:gd name="connsiteX349" fmla="*/ 58757 w 770887"/>
              <a:gd name="connsiteY349" fmla="*/ 581232 h 599162"/>
              <a:gd name="connsiteX350" fmla="*/ 66237 w 770887"/>
              <a:gd name="connsiteY350" fmla="*/ 581232 h 599162"/>
              <a:gd name="connsiteX351" fmla="*/ 73717 w 770887"/>
              <a:gd name="connsiteY351" fmla="*/ 576750 h 599162"/>
              <a:gd name="connsiteX352" fmla="*/ 84190 w 770887"/>
              <a:gd name="connsiteY352" fmla="*/ 573761 h 599162"/>
              <a:gd name="connsiteX353" fmla="*/ 88678 w 770887"/>
              <a:gd name="connsiteY353" fmla="*/ 570773 h 599162"/>
              <a:gd name="connsiteX354" fmla="*/ 93166 w 770887"/>
              <a:gd name="connsiteY354" fmla="*/ 563302 h 599162"/>
              <a:gd name="connsiteX355" fmla="*/ 102143 w 770887"/>
              <a:gd name="connsiteY355" fmla="*/ 558820 h 599162"/>
              <a:gd name="connsiteX356" fmla="*/ 115607 w 770887"/>
              <a:gd name="connsiteY356" fmla="*/ 557325 h 599162"/>
              <a:gd name="connsiteX357" fmla="*/ 123088 w 770887"/>
              <a:gd name="connsiteY357" fmla="*/ 557325 h 599162"/>
              <a:gd name="connsiteX358" fmla="*/ 129072 w 770887"/>
              <a:gd name="connsiteY358" fmla="*/ 563302 h 599162"/>
              <a:gd name="connsiteX359" fmla="*/ 135056 w 770887"/>
              <a:gd name="connsiteY359" fmla="*/ 558820 h 599162"/>
              <a:gd name="connsiteX360" fmla="*/ 141041 w 770887"/>
              <a:gd name="connsiteY360" fmla="*/ 549855 h 599162"/>
              <a:gd name="connsiteX361" fmla="*/ 148521 w 770887"/>
              <a:gd name="connsiteY361" fmla="*/ 542384 h 599162"/>
              <a:gd name="connsiteX362" fmla="*/ 156001 w 770887"/>
              <a:gd name="connsiteY362" fmla="*/ 537901 h 599162"/>
              <a:gd name="connsiteX363" fmla="*/ 170962 w 770887"/>
              <a:gd name="connsiteY363" fmla="*/ 534913 h 599162"/>
              <a:gd name="connsiteX364" fmla="*/ 176946 w 770887"/>
              <a:gd name="connsiteY364" fmla="*/ 528936 h 599162"/>
              <a:gd name="connsiteX365" fmla="*/ 184427 w 770887"/>
              <a:gd name="connsiteY365" fmla="*/ 521465 h 599162"/>
              <a:gd name="connsiteX366" fmla="*/ 193403 w 770887"/>
              <a:gd name="connsiteY366" fmla="*/ 513994 h 599162"/>
              <a:gd name="connsiteX367" fmla="*/ 200884 w 770887"/>
              <a:gd name="connsiteY367" fmla="*/ 509512 h 599162"/>
              <a:gd name="connsiteX368" fmla="*/ 203876 w 770887"/>
              <a:gd name="connsiteY368" fmla="*/ 500547 h 599162"/>
              <a:gd name="connsiteX369" fmla="*/ 205372 w 770887"/>
              <a:gd name="connsiteY369" fmla="*/ 487099 h 599162"/>
              <a:gd name="connsiteX370" fmla="*/ 208364 w 770887"/>
              <a:gd name="connsiteY370" fmla="*/ 478134 h 599162"/>
              <a:gd name="connsiteX371" fmla="*/ 209860 w 770887"/>
              <a:gd name="connsiteY371" fmla="*/ 475146 h 599162"/>
              <a:gd name="connsiteX372" fmla="*/ 217340 w 770887"/>
              <a:gd name="connsiteY372" fmla="*/ 464687 h 599162"/>
              <a:gd name="connsiteX373" fmla="*/ 212852 w 770887"/>
              <a:gd name="connsiteY373" fmla="*/ 464687 h 599162"/>
              <a:gd name="connsiteX374" fmla="*/ 205372 w 770887"/>
              <a:gd name="connsiteY374" fmla="*/ 466181 h 599162"/>
              <a:gd name="connsiteX375" fmla="*/ 200884 w 770887"/>
              <a:gd name="connsiteY375" fmla="*/ 466181 h 599162"/>
              <a:gd name="connsiteX376" fmla="*/ 193403 w 770887"/>
              <a:gd name="connsiteY376" fmla="*/ 464687 h 599162"/>
              <a:gd name="connsiteX377" fmla="*/ 190411 w 770887"/>
              <a:gd name="connsiteY377" fmla="*/ 461699 h 599162"/>
              <a:gd name="connsiteX378" fmla="*/ 197891 w 770887"/>
              <a:gd name="connsiteY378" fmla="*/ 454228 h 599162"/>
              <a:gd name="connsiteX379" fmla="*/ 190411 w 770887"/>
              <a:gd name="connsiteY379" fmla="*/ 455722 h 599162"/>
              <a:gd name="connsiteX380" fmla="*/ 185923 w 770887"/>
              <a:gd name="connsiteY380" fmla="*/ 460204 h 599162"/>
              <a:gd name="connsiteX381" fmla="*/ 182931 w 770887"/>
              <a:gd name="connsiteY381" fmla="*/ 470664 h 599162"/>
              <a:gd name="connsiteX382" fmla="*/ 178442 w 770887"/>
              <a:gd name="connsiteY382" fmla="*/ 475146 h 599162"/>
              <a:gd name="connsiteX383" fmla="*/ 176946 w 770887"/>
              <a:gd name="connsiteY383" fmla="*/ 470664 h 599162"/>
              <a:gd name="connsiteX384" fmla="*/ 172458 w 770887"/>
              <a:gd name="connsiteY384" fmla="*/ 464687 h 599162"/>
              <a:gd name="connsiteX385" fmla="*/ 164978 w 770887"/>
              <a:gd name="connsiteY385" fmla="*/ 457216 h 599162"/>
              <a:gd name="connsiteX386" fmla="*/ 153009 w 770887"/>
              <a:gd name="connsiteY386" fmla="*/ 449745 h 599162"/>
              <a:gd name="connsiteX387" fmla="*/ 150017 w 770887"/>
              <a:gd name="connsiteY387" fmla="*/ 449745 h 599162"/>
              <a:gd name="connsiteX388" fmla="*/ 139545 w 770887"/>
              <a:gd name="connsiteY388" fmla="*/ 457216 h 599162"/>
              <a:gd name="connsiteX389" fmla="*/ 133560 w 770887"/>
              <a:gd name="connsiteY389" fmla="*/ 457216 h 599162"/>
              <a:gd name="connsiteX390" fmla="*/ 124584 w 770887"/>
              <a:gd name="connsiteY390" fmla="*/ 457216 h 599162"/>
              <a:gd name="connsiteX391" fmla="*/ 126080 w 770887"/>
              <a:gd name="connsiteY391" fmla="*/ 437792 h 599162"/>
              <a:gd name="connsiteX392" fmla="*/ 127576 w 770887"/>
              <a:gd name="connsiteY392" fmla="*/ 431815 h 599162"/>
              <a:gd name="connsiteX393" fmla="*/ 132064 w 770887"/>
              <a:gd name="connsiteY393" fmla="*/ 425838 h 599162"/>
              <a:gd name="connsiteX394" fmla="*/ 132064 w 770887"/>
              <a:gd name="connsiteY394" fmla="*/ 418368 h 599162"/>
              <a:gd name="connsiteX395" fmla="*/ 130568 w 770887"/>
              <a:gd name="connsiteY395" fmla="*/ 406414 h 599162"/>
              <a:gd name="connsiteX396" fmla="*/ 127576 w 770887"/>
              <a:gd name="connsiteY396" fmla="*/ 394461 h 599162"/>
              <a:gd name="connsiteX397" fmla="*/ 124584 w 770887"/>
              <a:gd name="connsiteY397" fmla="*/ 397449 h 599162"/>
              <a:gd name="connsiteX398" fmla="*/ 118600 w 770887"/>
              <a:gd name="connsiteY398" fmla="*/ 403426 h 599162"/>
              <a:gd name="connsiteX399" fmla="*/ 114111 w 770887"/>
              <a:gd name="connsiteY399" fmla="*/ 406414 h 599162"/>
              <a:gd name="connsiteX400" fmla="*/ 109623 w 770887"/>
              <a:gd name="connsiteY400" fmla="*/ 406414 h 599162"/>
              <a:gd name="connsiteX401" fmla="*/ 105135 w 770887"/>
              <a:gd name="connsiteY401" fmla="*/ 401932 h 599162"/>
              <a:gd name="connsiteX402" fmla="*/ 102143 w 770887"/>
              <a:gd name="connsiteY402" fmla="*/ 401932 h 599162"/>
              <a:gd name="connsiteX403" fmla="*/ 96158 w 770887"/>
              <a:gd name="connsiteY403" fmla="*/ 398943 h 599162"/>
              <a:gd name="connsiteX404" fmla="*/ 91670 w 770887"/>
              <a:gd name="connsiteY404" fmla="*/ 394461 h 599162"/>
              <a:gd name="connsiteX405" fmla="*/ 87182 w 770887"/>
              <a:gd name="connsiteY405" fmla="*/ 391473 h 599162"/>
              <a:gd name="connsiteX406" fmla="*/ 82694 w 770887"/>
              <a:gd name="connsiteY406" fmla="*/ 386990 h 599162"/>
              <a:gd name="connsiteX407" fmla="*/ 81198 w 770887"/>
              <a:gd name="connsiteY407" fmla="*/ 382508 h 599162"/>
              <a:gd name="connsiteX408" fmla="*/ 79702 w 770887"/>
              <a:gd name="connsiteY408" fmla="*/ 372048 h 599162"/>
              <a:gd name="connsiteX409" fmla="*/ 85686 w 770887"/>
              <a:gd name="connsiteY409" fmla="*/ 367566 h 599162"/>
              <a:gd name="connsiteX410" fmla="*/ 91670 w 770887"/>
              <a:gd name="connsiteY410" fmla="*/ 367566 h 599162"/>
              <a:gd name="connsiteX411" fmla="*/ 99151 w 770887"/>
              <a:gd name="connsiteY411" fmla="*/ 367566 h 599162"/>
              <a:gd name="connsiteX412" fmla="*/ 106631 w 770887"/>
              <a:gd name="connsiteY412" fmla="*/ 372048 h 599162"/>
              <a:gd name="connsiteX413" fmla="*/ 109623 w 770887"/>
              <a:gd name="connsiteY413" fmla="*/ 364578 h 599162"/>
              <a:gd name="connsiteX414" fmla="*/ 105135 w 770887"/>
              <a:gd name="connsiteY414" fmla="*/ 360095 h 599162"/>
              <a:gd name="connsiteX415" fmla="*/ 103639 w 770887"/>
              <a:gd name="connsiteY415" fmla="*/ 360095 h 599162"/>
              <a:gd name="connsiteX416" fmla="*/ 96158 w 770887"/>
              <a:gd name="connsiteY416" fmla="*/ 360095 h 599162"/>
              <a:gd name="connsiteX417" fmla="*/ 91670 w 770887"/>
              <a:gd name="connsiteY417" fmla="*/ 360095 h 599162"/>
              <a:gd name="connsiteX418" fmla="*/ 82694 w 770887"/>
              <a:gd name="connsiteY418" fmla="*/ 354118 h 599162"/>
              <a:gd name="connsiteX419" fmla="*/ 79702 w 770887"/>
              <a:gd name="connsiteY419" fmla="*/ 348142 h 599162"/>
              <a:gd name="connsiteX420" fmla="*/ 76710 w 770887"/>
              <a:gd name="connsiteY420" fmla="*/ 340671 h 599162"/>
              <a:gd name="connsiteX421" fmla="*/ 73717 w 770887"/>
              <a:gd name="connsiteY421" fmla="*/ 333200 h 599162"/>
              <a:gd name="connsiteX422" fmla="*/ 73717 w 770887"/>
              <a:gd name="connsiteY422" fmla="*/ 330212 h 599162"/>
              <a:gd name="connsiteX423" fmla="*/ 76710 w 770887"/>
              <a:gd name="connsiteY423" fmla="*/ 327223 h 599162"/>
              <a:gd name="connsiteX424" fmla="*/ 81198 w 770887"/>
              <a:gd name="connsiteY424" fmla="*/ 319752 h 599162"/>
              <a:gd name="connsiteX425" fmla="*/ 88678 w 770887"/>
              <a:gd name="connsiteY425" fmla="*/ 310787 h 599162"/>
              <a:gd name="connsiteX426" fmla="*/ 97655 w 770887"/>
              <a:gd name="connsiteY426" fmla="*/ 304811 h 599162"/>
              <a:gd name="connsiteX427" fmla="*/ 103639 w 770887"/>
              <a:gd name="connsiteY427" fmla="*/ 297340 h 599162"/>
              <a:gd name="connsiteX428" fmla="*/ 105135 w 770887"/>
              <a:gd name="connsiteY428" fmla="*/ 289869 h 599162"/>
              <a:gd name="connsiteX429" fmla="*/ 112615 w 770887"/>
              <a:gd name="connsiteY429" fmla="*/ 282398 h 599162"/>
              <a:gd name="connsiteX430" fmla="*/ 118600 w 770887"/>
              <a:gd name="connsiteY430" fmla="*/ 280904 h 599162"/>
              <a:gd name="connsiteX431" fmla="*/ 123088 w 770887"/>
              <a:gd name="connsiteY431" fmla="*/ 283892 h 599162"/>
              <a:gd name="connsiteX432" fmla="*/ 127576 w 770887"/>
              <a:gd name="connsiteY432" fmla="*/ 289869 h 599162"/>
              <a:gd name="connsiteX433" fmla="*/ 130568 w 770887"/>
              <a:gd name="connsiteY433" fmla="*/ 289869 h 599162"/>
              <a:gd name="connsiteX434" fmla="*/ 136552 w 770887"/>
              <a:gd name="connsiteY434" fmla="*/ 289869 h 599162"/>
              <a:gd name="connsiteX435" fmla="*/ 139545 w 770887"/>
              <a:gd name="connsiteY435" fmla="*/ 289869 h 599162"/>
              <a:gd name="connsiteX436" fmla="*/ 144033 w 770887"/>
              <a:gd name="connsiteY436" fmla="*/ 283892 h 599162"/>
              <a:gd name="connsiteX437" fmla="*/ 148521 w 770887"/>
              <a:gd name="connsiteY437" fmla="*/ 283892 h 599162"/>
              <a:gd name="connsiteX438" fmla="*/ 150017 w 770887"/>
              <a:gd name="connsiteY438" fmla="*/ 280904 h 599162"/>
              <a:gd name="connsiteX439" fmla="*/ 153009 w 770887"/>
              <a:gd name="connsiteY439" fmla="*/ 276422 h 599162"/>
              <a:gd name="connsiteX440" fmla="*/ 154505 w 770887"/>
              <a:gd name="connsiteY440" fmla="*/ 280904 h 599162"/>
              <a:gd name="connsiteX441" fmla="*/ 158994 w 770887"/>
              <a:gd name="connsiteY441" fmla="*/ 280904 h 599162"/>
              <a:gd name="connsiteX442" fmla="*/ 161986 w 770887"/>
              <a:gd name="connsiteY442" fmla="*/ 280904 h 599162"/>
              <a:gd name="connsiteX443" fmla="*/ 167970 w 770887"/>
              <a:gd name="connsiteY443" fmla="*/ 280904 h 599162"/>
              <a:gd name="connsiteX444" fmla="*/ 172458 w 770887"/>
              <a:gd name="connsiteY444" fmla="*/ 276422 h 599162"/>
              <a:gd name="connsiteX445" fmla="*/ 176946 w 770887"/>
              <a:gd name="connsiteY445" fmla="*/ 276422 h 599162"/>
              <a:gd name="connsiteX446" fmla="*/ 178442 w 770887"/>
              <a:gd name="connsiteY446" fmla="*/ 265962 h 599162"/>
              <a:gd name="connsiteX447" fmla="*/ 175450 w 770887"/>
              <a:gd name="connsiteY447" fmla="*/ 258491 h 599162"/>
              <a:gd name="connsiteX448" fmla="*/ 172458 w 770887"/>
              <a:gd name="connsiteY448" fmla="*/ 246538 h 599162"/>
              <a:gd name="connsiteX449" fmla="*/ 178442 w 770887"/>
              <a:gd name="connsiteY449" fmla="*/ 246538 h 599162"/>
              <a:gd name="connsiteX450" fmla="*/ 184427 w 770887"/>
              <a:gd name="connsiteY450" fmla="*/ 240561 h 599162"/>
              <a:gd name="connsiteX451" fmla="*/ 182931 w 770887"/>
              <a:gd name="connsiteY451" fmla="*/ 231596 h 599162"/>
              <a:gd name="connsiteX452" fmla="*/ 173954 w 770887"/>
              <a:gd name="connsiteY452" fmla="*/ 230102 h 599162"/>
              <a:gd name="connsiteX453" fmla="*/ 169466 w 770887"/>
              <a:gd name="connsiteY453" fmla="*/ 230102 h 599162"/>
              <a:gd name="connsiteX454" fmla="*/ 164978 w 770887"/>
              <a:gd name="connsiteY454" fmla="*/ 231596 h 599162"/>
              <a:gd name="connsiteX455" fmla="*/ 160490 w 770887"/>
              <a:gd name="connsiteY455" fmla="*/ 234585 h 599162"/>
              <a:gd name="connsiteX456" fmla="*/ 157497 w 770887"/>
              <a:gd name="connsiteY456" fmla="*/ 240561 h 599162"/>
              <a:gd name="connsiteX457" fmla="*/ 153009 w 770887"/>
              <a:gd name="connsiteY457" fmla="*/ 240561 h 599162"/>
              <a:gd name="connsiteX458" fmla="*/ 148521 w 770887"/>
              <a:gd name="connsiteY458" fmla="*/ 231596 h 599162"/>
              <a:gd name="connsiteX459" fmla="*/ 136552 w 770887"/>
              <a:gd name="connsiteY459" fmla="*/ 231596 h 599162"/>
              <a:gd name="connsiteX460" fmla="*/ 123088 w 770887"/>
              <a:gd name="connsiteY460" fmla="*/ 231596 h 599162"/>
              <a:gd name="connsiteX461" fmla="*/ 112615 w 770887"/>
              <a:gd name="connsiteY461" fmla="*/ 228608 h 599162"/>
              <a:gd name="connsiteX462" fmla="*/ 102143 w 770887"/>
              <a:gd name="connsiteY462" fmla="*/ 224125 h 599162"/>
              <a:gd name="connsiteX463" fmla="*/ 96158 w 770887"/>
              <a:gd name="connsiteY463" fmla="*/ 216654 h 599162"/>
              <a:gd name="connsiteX464" fmla="*/ 94662 w 770887"/>
              <a:gd name="connsiteY464" fmla="*/ 201713 h 599162"/>
              <a:gd name="connsiteX465" fmla="*/ 102143 w 770887"/>
              <a:gd name="connsiteY465" fmla="*/ 198724 h 599162"/>
              <a:gd name="connsiteX466" fmla="*/ 106631 w 770887"/>
              <a:gd name="connsiteY466" fmla="*/ 195736 h 599162"/>
              <a:gd name="connsiteX467" fmla="*/ 96158 w 770887"/>
              <a:gd name="connsiteY467" fmla="*/ 191254 h 599162"/>
              <a:gd name="connsiteX468" fmla="*/ 90174 w 770887"/>
              <a:gd name="connsiteY468" fmla="*/ 186771 h 599162"/>
              <a:gd name="connsiteX469" fmla="*/ 82694 w 770887"/>
              <a:gd name="connsiteY469" fmla="*/ 180794 h 599162"/>
              <a:gd name="connsiteX470" fmla="*/ 81198 w 770887"/>
              <a:gd name="connsiteY470" fmla="*/ 177806 h 599162"/>
              <a:gd name="connsiteX471" fmla="*/ 87182 w 770887"/>
              <a:gd name="connsiteY471" fmla="*/ 173324 h 599162"/>
              <a:gd name="connsiteX472" fmla="*/ 91670 w 770887"/>
              <a:gd name="connsiteY472" fmla="*/ 173324 h 599162"/>
              <a:gd name="connsiteX473" fmla="*/ 100647 w 770887"/>
              <a:gd name="connsiteY473" fmla="*/ 171829 h 599162"/>
              <a:gd name="connsiteX474" fmla="*/ 112615 w 770887"/>
              <a:gd name="connsiteY474" fmla="*/ 164359 h 599162"/>
              <a:gd name="connsiteX475" fmla="*/ 114111 w 770887"/>
              <a:gd name="connsiteY475" fmla="*/ 167347 h 599162"/>
              <a:gd name="connsiteX476" fmla="*/ 121592 w 770887"/>
              <a:gd name="connsiteY476" fmla="*/ 164359 h 599162"/>
              <a:gd name="connsiteX477" fmla="*/ 121592 w 770887"/>
              <a:gd name="connsiteY477" fmla="*/ 162864 h 599162"/>
              <a:gd name="connsiteX478" fmla="*/ 126080 w 770887"/>
              <a:gd name="connsiteY478" fmla="*/ 161370 h 599162"/>
              <a:gd name="connsiteX479" fmla="*/ 135056 w 770887"/>
              <a:gd name="connsiteY479" fmla="*/ 159876 h 599162"/>
              <a:gd name="connsiteX480" fmla="*/ 145529 w 770887"/>
              <a:gd name="connsiteY480" fmla="*/ 159876 h 599162"/>
              <a:gd name="connsiteX481" fmla="*/ 150017 w 770887"/>
              <a:gd name="connsiteY481" fmla="*/ 162864 h 599162"/>
              <a:gd name="connsiteX482" fmla="*/ 147025 w 770887"/>
              <a:gd name="connsiteY482" fmla="*/ 170335 h 599162"/>
              <a:gd name="connsiteX483" fmla="*/ 147025 w 770887"/>
              <a:gd name="connsiteY483" fmla="*/ 173324 h 599162"/>
              <a:gd name="connsiteX484" fmla="*/ 151513 w 770887"/>
              <a:gd name="connsiteY484" fmla="*/ 176312 h 599162"/>
              <a:gd name="connsiteX485" fmla="*/ 156001 w 770887"/>
              <a:gd name="connsiteY485" fmla="*/ 180794 h 599162"/>
              <a:gd name="connsiteX486" fmla="*/ 164978 w 770887"/>
              <a:gd name="connsiteY486" fmla="*/ 180794 h 599162"/>
              <a:gd name="connsiteX487" fmla="*/ 176946 w 770887"/>
              <a:gd name="connsiteY487" fmla="*/ 183783 h 599162"/>
              <a:gd name="connsiteX488" fmla="*/ 185923 w 770887"/>
              <a:gd name="connsiteY488" fmla="*/ 179300 h 599162"/>
              <a:gd name="connsiteX489" fmla="*/ 191907 w 770887"/>
              <a:gd name="connsiteY489" fmla="*/ 173324 h 599162"/>
              <a:gd name="connsiteX490" fmla="*/ 199387 w 770887"/>
              <a:gd name="connsiteY490" fmla="*/ 168841 h 599162"/>
              <a:gd name="connsiteX491" fmla="*/ 191907 w 770887"/>
              <a:gd name="connsiteY491" fmla="*/ 165853 h 599162"/>
              <a:gd name="connsiteX492" fmla="*/ 185923 w 770887"/>
              <a:gd name="connsiteY492" fmla="*/ 162864 h 599162"/>
              <a:gd name="connsiteX493" fmla="*/ 181435 w 770887"/>
              <a:gd name="connsiteY493" fmla="*/ 159876 h 599162"/>
              <a:gd name="connsiteX494" fmla="*/ 181435 w 770887"/>
              <a:gd name="connsiteY494" fmla="*/ 153899 h 599162"/>
              <a:gd name="connsiteX495" fmla="*/ 179939 w 770887"/>
              <a:gd name="connsiteY495" fmla="*/ 146428 h 599162"/>
              <a:gd name="connsiteX496" fmla="*/ 157497 w 770887"/>
              <a:gd name="connsiteY496" fmla="*/ 140452 h 599162"/>
              <a:gd name="connsiteX497" fmla="*/ 157497 w 770887"/>
              <a:gd name="connsiteY497" fmla="*/ 118039 h 599162"/>
              <a:gd name="connsiteX498" fmla="*/ 147025 w 770887"/>
              <a:gd name="connsiteY498" fmla="*/ 107580 h 599162"/>
              <a:gd name="connsiteX499" fmla="*/ 126080 w 770887"/>
              <a:gd name="connsiteY499" fmla="*/ 85168 h 599162"/>
              <a:gd name="connsiteX500" fmla="*/ 129072 w 770887"/>
              <a:gd name="connsiteY500" fmla="*/ 85168 h 599162"/>
              <a:gd name="connsiteX501" fmla="*/ 129072 w 770887"/>
              <a:gd name="connsiteY501" fmla="*/ 80685 h 599162"/>
              <a:gd name="connsiteX502" fmla="*/ 136552 w 770887"/>
              <a:gd name="connsiteY502" fmla="*/ 80685 h 599162"/>
              <a:gd name="connsiteX503" fmla="*/ 136552 w 770887"/>
              <a:gd name="connsiteY503" fmla="*/ 74708 h 599162"/>
              <a:gd name="connsiteX504" fmla="*/ 138048 w 770887"/>
              <a:gd name="connsiteY504" fmla="*/ 67238 h 599162"/>
              <a:gd name="connsiteX505" fmla="*/ 142537 w 770887"/>
              <a:gd name="connsiteY505" fmla="*/ 67238 h 599162"/>
              <a:gd name="connsiteX506" fmla="*/ 147025 w 770887"/>
              <a:gd name="connsiteY506" fmla="*/ 70226 h 599162"/>
              <a:gd name="connsiteX507" fmla="*/ 154505 w 770887"/>
              <a:gd name="connsiteY507" fmla="*/ 70226 h 599162"/>
              <a:gd name="connsiteX508" fmla="*/ 157497 w 770887"/>
              <a:gd name="connsiteY508" fmla="*/ 70226 h 599162"/>
              <a:gd name="connsiteX509" fmla="*/ 164978 w 770887"/>
              <a:gd name="connsiteY509" fmla="*/ 70226 h 599162"/>
              <a:gd name="connsiteX510" fmla="*/ 178442 w 770887"/>
              <a:gd name="connsiteY510" fmla="*/ 65743 h 599162"/>
              <a:gd name="connsiteX511" fmla="*/ 182931 w 770887"/>
              <a:gd name="connsiteY511" fmla="*/ 61261 h 599162"/>
              <a:gd name="connsiteX512" fmla="*/ 187419 w 770887"/>
              <a:gd name="connsiteY512" fmla="*/ 53790 h 599162"/>
              <a:gd name="connsiteX513" fmla="*/ 187419 w 770887"/>
              <a:gd name="connsiteY513" fmla="*/ 41837 h 599162"/>
              <a:gd name="connsiteX514" fmla="*/ 191907 w 770887"/>
              <a:gd name="connsiteY514" fmla="*/ 41837 h 599162"/>
              <a:gd name="connsiteX515" fmla="*/ 196395 w 770887"/>
              <a:gd name="connsiteY515" fmla="*/ 37354 h 599162"/>
              <a:gd name="connsiteX516" fmla="*/ 205372 w 770887"/>
              <a:gd name="connsiteY516" fmla="*/ 29883 h 599162"/>
              <a:gd name="connsiteX517" fmla="*/ 221829 w 770887"/>
              <a:gd name="connsiteY517" fmla="*/ 26895 h 599162"/>
              <a:gd name="connsiteX518" fmla="*/ 227813 w 770887"/>
              <a:gd name="connsiteY518" fmla="*/ 19424 h 599162"/>
              <a:gd name="connsiteX519" fmla="*/ 233797 w 770887"/>
              <a:gd name="connsiteY519" fmla="*/ 16436 h 599162"/>
              <a:gd name="connsiteX520" fmla="*/ 238285 w 770887"/>
              <a:gd name="connsiteY520" fmla="*/ 11953 h 599162"/>
              <a:gd name="connsiteX521" fmla="*/ 262223 w 770887"/>
              <a:gd name="connsiteY521" fmla="*/ 13447 h 599162"/>
              <a:gd name="connsiteX522" fmla="*/ 265215 w 770887"/>
              <a:gd name="connsiteY522" fmla="*/ 5977 h 599162"/>
              <a:gd name="connsiteX523" fmla="*/ 277183 w 770887"/>
              <a:gd name="connsiteY523" fmla="*/ 0 h 5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</a:cxnLst>
            <a:rect l="l" t="t" r="r" b="b"/>
            <a:pathLst>
              <a:path w="770887" h="599162">
                <a:moveTo>
                  <a:pt x="302516" y="482511"/>
                </a:moveTo>
                <a:lnTo>
                  <a:pt x="307819" y="487813"/>
                </a:lnTo>
                <a:lnTo>
                  <a:pt x="318423" y="494883"/>
                </a:lnTo>
                <a:lnTo>
                  <a:pt x="311354" y="496651"/>
                </a:lnTo>
                <a:lnTo>
                  <a:pt x="307819" y="496651"/>
                </a:lnTo>
                <a:lnTo>
                  <a:pt x="300749" y="501953"/>
                </a:lnTo>
                <a:lnTo>
                  <a:pt x="300749" y="503720"/>
                </a:lnTo>
                <a:lnTo>
                  <a:pt x="300749" y="509023"/>
                </a:lnTo>
                <a:lnTo>
                  <a:pt x="304284" y="509023"/>
                </a:lnTo>
                <a:lnTo>
                  <a:pt x="311354" y="517860"/>
                </a:lnTo>
                <a:lnTo>
                  <a:pt x="311354" y="521395"/>
                </a:lnTo>
                <a:lnTo>
                  <a:pt x="306051" y="523162"/>
                </a:lnTo>
                <a:lnTo>
                  <a:pt x="302516" y="523162"/>
                </a:lnTo>
                <a:lnTo>
                  <a:pt x="298982" y="524930"/>
                </a:lnTo>
                <a:lnTo>
                  <a:pt x="297214" y="524930"/>
                </a:lnTo>
                <a:lnTo>
                  <a:pt x="291912" y="528465"/>
                </a:lnTo>
                <a:lnTo>
                  <a:pt x="291912" y="533767"/>
                </a:lnTo>
                <a:lnTo>
                  <a:pt x="291912" y="535534"/>
                </a:lnTo>
                <a:lnTo>
                  <a:pt x="288377" y="540837"/>
                </a:lnTo>
                <a:lnTo>
                  <a:pt x="283075" y="531999"/>
                </a:lnTo>
                <a:lnTo>
                  <a:pt x="283075" y="533767"/>
                </a:lnTo>
                <a:lnTo>
                  <a:pt x="281307" y="537302"/>
                </a:lnTo>
                <a:lnTo>
                  <a:pt x="276005" y="542604"/>
                </a:lnTo>
                <a:lnTo>
                  <a:pt x="272470" y="549674"/>
                </a:lnTo>
                <a:lnTo>
                  <a:pt x="272470" y="551441"/>
                </a:lnTo>
                <a:lnTo>
                  <a:pt x="272470" y="558511"/>
                </a:lnTo>
                <a:lnTo>
                  <a:pt x="256563" y="558511"/>
                </a:lnTo>
                <a:lnTo>
                  <a:pt x="268935" y="554976"/>
                </a:lnTo>
                <a:lnTo>
                  <a:pt x="270703" y="551441"/>
                </a:lnTo>
                <a:lnTo>
                  <a:pt x="272470" y="547906"/>
                </a:lnTo>
                <a:lnTo>
                  <a:pt x="270703" y="542604"/>
                </a:lnTo>
                <a:lnTo>
                  <a:pt x="267168" y="540837"/>
                </a:lnTo>
                <a:lnTo>
                  <a:pt x="265400" y="540837"/>
                </a:lnTo>
                <a:lnTo>
                  <a:pt x="261866" y="537302"/>
                </a:lnTo>
                <a:lnTo>
                  <a:pt x="261866" y="535534"/>
                </a:lnTo>
                <a:lnTo>
                  <a:pt x="260098" y="524930"/>
                </a:lnTo>
                <a:lnTo>
                  <a:pt x="263633" y="521395"/>
                </a:lnTo>
                <a:lnTo>
                  <a:pt x="265400" y="517860"/>
                </a:lnTo>
                <a:lnTo>
                  <a:pt x="270703" y="514325"/>
                </a:lnTo>
                <a:lnTo>
                  <a:pt x="272470" y="516093"/>
                </a:lnTo>
                <a:lnTo>
                  <a:pt x="277772" y="521395"/>
                </a:lnTo>
                <a:lnTo>
                  <a:pt x="281307" y="528465"/>
                </a:lnTo>
                <a:lnTo>
                  <a:pt x="281307" y="521395"/>
                </a:lnTo>
                <a:lnTo>
                  <a:pt x="279540" y="514325"/>
                </a:lnTo>
                <a:lnTo>
                  <a:pt x="276005" y="509023"/>
                </a:lnTo>
                <a:lnTo>
                  <a:pt x="281307" y="507255"/>
                </a:lnTo>
                <a:lnTo>
                  <a:pt x="288377" y="510790"/>
                </a:lnTo>
                <a:lnTo>
                  <a:pt x="291912" y="510790"/>
                </a:lnTo>
                <a:lnTo>
                  <a:pt x="291912" y="507255"/>
                </a:lnTo>
                <a:lnTo>
                  <a:pt x="291912" y="505488"/>
                </a:lnTo>
                <a:lnTo>
                  <a:pt x="291912" y="501953"/>
                </a:lnTo>
                <a:lnTo>
                  <a:pt x="291912" y="496651"/>
                </a:lnTo>
                <a:lnTo>
                  <a:pt x="290144" y="493116"/>
                </a:lnTo>
                <a:lnTo>
                  <a:pt x="297214" y="487813"/>
                </a:lnTo>
                <a:close/>
                <a:moveTo>
                  <a:pt x="55075" y="374697"/>
                </a:moveTo>
                <a:lnTo>
                  <a:pt x="58610" y="374697"/>
                </a:lnTo>
                <a:lnTo>
                  <a:pt x="63912" y="385302"/>
                </a:lnTo>
                <a:lnTo>
                  <a:pt x="63912" y="390604"/>
                </a:lnTo>
                <a:lnTo>
                  <a:pt x="60377" y="395906"/>
                </a:lnTo>
                <a:lnTo>
                  <a:pt x="56842" y="395906"/>
                </a:lnTo>
                <a:lnTo>
                  <a:pt x="51540" y="395906"/>
                </a:lnTo>
                <a:lnTo>
                  <a:pt x="44470" y="390604"/>
                </a:lnTo>
                <a:lnTo>
                  <a:pt x="35633" y="383534"/>
                </a:lnTo>
                <a:lnTo>
                  <a:pt x="44470" y="378232"/>
                </a:lnTo>
                <a:lnTo>
                  <a:pt x="49773" y="378232"/>
                </a:lnTo>
                <a:close/>
                <a:moveTo>
                  <a:pt x="4447" y="224465"/>
                </a:moveTo>
                <a:cubicBezTo>
                  <a:pt x="4447" y="224465"/>
                  <a:pt x="4447" y="224465"/>
                  <a:pt x="5929" y="230488"/>
                </a:cubicBezTo>
                <a:cubicBezTo>
                  <a:pt x="5929" y="230488"/>
                  <a:pt x="5929" y="230488"/>
                  <a:pt x="8894" y="233499"/>
                </a:cubicBezTo>
                <a:cubicBezTo>
                  <a:pt x="8894" y="233499"/>
                  <a:pt x="8894" y="233499"/>
                  <a:pt x="16306" y="235005"/>
                </a:cubicBezTo>
                <a:cubicBezTo>
                  <a:pt x="16306" y="235005"/>
                  <a:pt x="16306" y="235005"/>
                  <a:pt x="23717" y="235005"/>
                </a:cubicBezTo>
                <a:cubicBezTo>
                  <a:pt x="23717" y="235005"/>
                  <a:pt x="23717" y="235005"/>
                  <a:pt x="28164" y="238016"/>
                </a:cubicBezTo>
                <a:cubicBezTo>
                  <a:pt x="28164" y="238016"/>
                  <a:pt x="28164" y="238016"/>
                  <a:pt x="28164" y="242533"/>
                </a:cubicBezTo>
                <a:cubicBezTo>
                  <a:pt x="28164" y="242533"/>
                  <a:pt x="28164" y="242533"/>
                  <a:pt x="31129" y="245544"/>
                </a:cubicBezTo>
                <a:cubicBezTo>
                  <a:pt x="31129" y="245544"/>
                  <a:pt x="31129" y="245544"/>
                  <a:pt x="37058" y="251566"/>
                </a:cubicBezTo>
                <a:cubicBezTo>
                  <a:pt x="37058" y="251566"/>
                  <a:pt x="37058" y="251566"/>
                  <a:pt x="44470" y="262106"/>
                </a:cubicBezTo>
                <a:cubicBezTo>
                  <a:pt x="44470" y="262106"/>
                  <a:pt x="44470" y="262106"/>
                  <a:pt x="40023" y="262106"/>
                </a:cubicBezTo>
                <a:cubicBezTo>
                  <a:pt x="40023" y="262106"/>
                  <a:pt x="40023" y="262106"/>
                  <a:pt x="31129" y="262106"/>
                </a:cubicBezTo>
                <a:lnTo>
                  <a:pt x="29647" y="265117"/>
                </a:lnTo>
                <a:cubicBezTo>
                  <a:pt x="29647" y="265117"/>
                  <a:pt x="29647" y="265117"/>
                  <a:pt x="23717" y="259095"/>
                </a:cubicBezTo>
                <a:cubicBezTo>
                  <a:pt x="23717" y="259095"/>
                  <a:pt x="23717" y="259095"/>
                  <a:pt x="20753" y="250061"/>
                </a:cubicBezTo>
                <a:cubicBezTo>
                  <a:pt x="20753" y="250061"/>
                  <a:pt x="20753" y="250061"/>
                  <a:pt x="19270" y="247050"/>
                </a:cubicBezTo>
                <a:cubicBezTo>
                  <a:pt x="19270" y="247050"/>
                  <a:pt x="19270" y="247050"/>
                  <a:pt x="16306" y="244038"/>
                </a:cubicBezTo>
                <a:cubicBezTo>
                  <a:pt x="16306" y="244038"/>
                  <a:pt x="16306" y="244038"/>
                  <a:pt x="14823" y="244038"/>
                </a:cubicBezTo>
                <a:cubicBezTo>
                  <a:pt x="14823" y="244038"/>
                  <a:pt x="14823" y="244038"/>
                  <a:pt x="13341" y="244038"/>
                </a:cubicBezTo>
                <a:cubicBezTo>
                  <a:pt x="13341" y="244038"/>
                  <a:pt x="10376" y="244038"/>
                  <a:pt x="10376" y="244038"/>
                </a:cubicBezTo>
                <a:cubicBezTo>
                  <a:pt x="8894" y="242533"/>
                  <a:pt x="8894" y="244038"/>
                  <a:pt x="8894" y="244038"/>
                </a:cubicBezTo>
                <a:cubicBezTo>
                  <a:pt x="8894" y="244038"/>
                  <a:pt x="8894" y="244038"/>
                  <a:pt x="4447" y="244038"/>
                </a:cubicBezTo>
                <a:cubicBezTo>
                  <a:pt x="-1483" y="242533"/>
                  <a:pt x="2964" y="242533"/>
                  <a:pt x="2964" y="242533"/>
                </a:cubicBezTo>
                <a:cubicBezTo>
                  <a:pt x="1482" y="241027"/>
                  <a:pt x="1482" y="241027"/>
                  <a:pt x="1482" y="239521"/>
                </a:cubicBezTo>
                <a:cubicBezTo>
                  <a:pt x="1482" y="239521"/>
                  <a:pt x="0" y="236510"/>
                  <a:pt x="0" y="235005"/>
                </a:cubicBezTo>
                <a:cubicBezTo>
                  <a:pt x="0" y="235005"/>
                  <a:pt x="0" y="230488"/>
                  <a:pt x="0" y="230488"/>
                </a:cubicBezTo>
                <a:cubicBezTo>
                  <a:pt x="0" y="230488"/>
                  <a:pt x="0" y="230488"/>
                  <a:pt x="4447" y="224465"/>
                </a:cubicBezTo>
                <a:close/>
                <a:moveTo>
                  <a:pt x="277183" y="0"/>
                </a:moveTo>
                <a:cubicBezTo>
                  <a:pt x="277183" y="0"/>
                  <a:pt x="277183" y="0"/>
                  <a:pt x="283168" y="5977"/>
                </a:cubicBezTo>
                <a:cubicBezTo>
                  <a:pt x="283168" y="5977"/>
                  <a:pt x="283168" y="5977"/>
                  <a:pt x="286160" y="10459"/>
                </a:cubicBezTo>
                <a:cubicBezTo>
                  <a:pt x="286160" y="10459"/>
                  <a:pt x="286160" y="10459"/>
                  <a:pt x="283168" y="10459"/>
                </a:cubicBezTo>
                <a:cubicBezTo>
                  <a:pt x="283168" y="10459"/>
                  <a:pt x="283168" y="10459"/>
                  <a:pt x="283168" y="14942"/>
                </a:cubicBezTo>
                <a:cubicBezTo>
                  <a:pt x="283168" y="14942"/>
                  <a:pt x="283168" y="14942"/>
                  <a:pt x="287656" y="17930"/>
                </a:cubicBezTo>
                <a:cubicBezTo>
                  <a:pt x="287656" y="17930"/>
                  <a:pt x="287656" y="17930"/>
                  <a:pt x="293640" y="17930"/>
                </a:cubicBezTo>
                <a:cubicBezTo>
                  <a:pt x="293640" y="17930"/>
                  <a:pt x="293640" y="17930"/>
                  <a:pt x="293640" y="13447"/>
                </a:cubicBezTo>
                <a:cubicBezTo>
                  <a:pt x="293640" y="13447"/>
                  <a:pt x="293640" y="13447"/>
                  <a:pt x="296632" y="10459"/>
                </a:cubicBezTo>
                <a:cubicBezTo>
                  <a:pt x="296632" y="10459"/>
                  <a:pt x="296632" y="10459"/>
                  <a:pt x="299624" y="13447"/>
                </a:cubicBezTo>
                <a:cubicBezTo>
                  <a:pt x="299624" y="13447"/>
                  <a:pt x="299624" y="13447"/>
                  <a:pt x="304113" y="19424"/>
                </a:cubicBezTo>
                <a:cubicBezTo>
                  <a:pt x="304113" y="19424"/>
                  <a:pt x="304113" y="19424"/>
                  <a:pt x="313089" y="17930"/>
                </a:cubicBezTo>
                <a:cubicBezTo>
                  <a:pt x="313089" y="17930"/>
                  <a:pt x="313089" y="17930"/>
                  <a:pt x="325058" y="20918"/>
                </a:cubicBezTo>
                <a:cubicBezTo>
                  <a:pt x="325058" y="20918"/>
                  <a:pt x="325058" y="20918"/>
                  <a:pt x="325058" y="25401"/>
                </a:cubicBezTo>
                <a:cubicBezTo>
                  <a:pt x="325058" y="25401"/>
                  <a:pt x="325058" y="25401"/>
                  <a:pt x="328050" y="31377"/>
                </a:cubicBezTo>
                <a:cubicBezTo>
                  <a:pt x="328050" y="31377"/>
                  <a:pt x="328050" y="31377"/>
                  <a:pt x="335530" y="37354"/>
                </a:cubicBezTo>
                <a:cubicBezTo>
                  <a:pt x="335530" y="37354"/>
                  <a:pt x="335530" y="37354"/>
                  <a:pt x="351987" y="37354"/>
                </a:cubicBezTo>
                <a:cubicBezTo>
                  <a:pt x="351987" y="37354"/>
                  <a:pt x="351987" y="37354"/>
                  <a:pt x="356475" y="37354"/>
                </a:cubicBezTo>
                <a:cubicBezTo>
                  <a:pt x="356475" y="37354"/>
                  <a:pt x="356475" y="37354"/>
                  <a:pt x="360963" y="34366"/>
                </a:cubicBezTo>
                <a:cubicBezTo>
                  <a:pt x="360963" y="34366"/>
                  <a:pt x="360963" y="34366"/>
                  <a:pt x="366948" y="34366"/>
                </a:cubicBezTo>
                <a:cubicBezTo>
                  <a:pt x="366948" y="34366"/>
                  <a:pt x="366948" y="34366"/>
                  <a:pt x="374428" y="38848"/>
                </a:cubicBezTo>
                <a:cubicBezTo>
                  <a:pt x="374428" y="38848"/>
                  <a:pt x="374428" y="38848"/>
                  <a:pt x="375924" y="43331"/>
                </a:cubicBezTo>
                <a:cubicBezTo>
                  <a:pt x="375924" y="43331"/>
                  <a:pt x="375924" y="43331"/>
                  <a:pt x="375924" y="47813"/>
                </a:cubicBezTo>
                <a:cubicBezTo>
                  <a:pt x="375924" y="47813"/>
                  <a:pt x="375924" y="47813"/>
                  <a:pt x="375924" y="48560"/>
                </a:cubicBezTo>
                <a:lnTo>
                  <a:pt x="375924" y="50802"/>
                </a:lnTo>
                <a:cubicBezTo>
                  <a:pt x="375924" y="50802"/>
                  <a:pt x="375924" y="50802"/>
                  <a:pt x="383404" y="46319"/>
                </a:cubicBezTo>
                <a:cubicBezTo>
                  <a:pt x="383404" y="46319"/>
                  <a:pt x="383404" y="46319"/>
                  <a:pt x="392381" y="43331"/>
                </a:cubicBezTo>
                <a:cubicBezTo>
                  <a:pt x="392381" y="43331"/>
                  <a:pt x="392381" y="43331"/>
                  <a:pt x="398365" y="43331"/>
                </a:cubicBezTo>
                <a:cubicBezTo>
                  <a:pt x="398365" y="43331"/>
                  <a:pt x="398365" y="43331"/>
                  <a:pt x="410334" y="47813"/>
                </a:cubicBezTo>
                <a:cubicBezTo>
                  <a:pt x="410334" y="47813"/>
                  <a:pt x="410334" y="47813"/>
                  <a:pt x="420806" y="50802"/>
                </a:cubicBezTo>
                <a:cubicBezTo>
                  <a:pt x="420806" y="50802"/>
                  <a:pt x="420806" y="50802"/>
                  <a:pt x="432775" y="47813"/>
                </a:cubicBezTo>
                <a:cubicBezTo>
                  <a:pt x="432775" y="47813"/>
                  <a:pt x="432775" y="47813"/>
                  <a:pt x="438759" y="43331"/>
                </a:cubicBezTo>
                <a:cubicBezTo>
                  <a:pt x="438759" y="43331"/>
                  <a:pt x="438759" y="43331"/>
                  <a:pt x="444743" y="43331"/>
                </a:cubicBezTo>
                <a:cubicBezTo>
                  <a:pt x="444743" y="43331"/>
                  <a:pt x="444743" y="43331"/>
                  <a:pt x="447736" y="43331"/>
                </a:cubicBezTo>
                <a:cubicBezTo>
                  <a:pt x="447736" y="43331"/>
                  <a:pt x="447736" y="43331"/>
                  <a:pt x="455216" y="50802"/>
                </a:cubicBezTo>
                <a:cubicBezTo>
                  <a:pt x="455216" y="50802"/>
                  <a:pt x="455216" y="50802"/>
                  <a:pt x="462696" y="56778"/>
                </a:cubicBezTo>
                <a:cubicBezTo>
                  <a:pt x="462696" y="56778"/>
                  <a:pt x="462696" y="56778"/>
                  <a:pt x="476161" y="58272"/>
                </a:cubicBezTo>
                <a:lnTo>
                  <a:pt x="482145" y="110568"/>
                </a:lnTo>
                <a:cubicBezTo>
                  <a:pt x="482145" y="110568"/>
                  <a:pt x="482145" y="110568"/>
                  <a:pt x="500098" y="242056"/>
                </a:cubicBezTo>
                <a:cubicBezTo>
                  <a:pt x="500098" y="242056"/>
                  <a:pt x="500098" y="242056"/>
                  <a:pt x="521043" y="400438"/>
                </a:cubicBezTo>
                <a:cubicBezTo>
                  <a:pt x="521043" y="400438"/>
                  <a:pt x="521043" y="400438"/>
                  <a:pt x="525531" y="409403"/>
                </a:cubicBezTo>
                <a:cubicBezTo>
                  <a:pt x="525531" y="409403"/>
                  <a:pt x="525531" y="409403"/>
                  <a:pt x="540492" y="409403"/>
                </a:cubicBezTo>
                <a:cubicBezTo>
                  <a:pt x="540492" y="409403"/>
                  <a:pt x="540492" y="409403"/>
                  <a:pt x="543484" y="400438"/>
                </a:cubicBezTo>
                <a:cubicBezTo>
                  <a:pt x="543484" y="400438"/>
                  <a:pt x="543484" y="400438"/>
                  <a:pt x="555453" y="400438"/>
                </a:cubicBezTo>
                <a:cubicBezTo>
                  <a:pt x="555453" y="400438"/>
                  <a:pt x="555453" y="400438"/>
                  <a:pt x="555453" y="404920"/>
                </a:cubicBezTo>
                <a:cubicBezTo>
                  <a:pt x="555453" y="404920"/>
                  <a:pt x="555453" y="404920"/>
                  <a:pt x="559941" y="410897"/>
                </a:cubicBezTo>
                <a:cubicBezTo>
                  <a:pt x="559941" y="410897"/>
                  <a:pt x="559941" y="410897"/>
                  <a:pt x="579390" y="424344"/>
                </a:cubicBezTo>
                <a:cubicBezTo>
                  <a:pt x="579390" y="424344"/>
                  <a:pt x="579390" y="424344"/>
                  <a:pt x="595847" y="442274"/>
                </a:cubicBezTo>
                <a:cubicBezTo>
                  <a:pt x="595847" y="442274"/>
                  <a:pt x="595847" y="442274"/>
                  <a:pt x="604823" y="434803"/>
                </a:cubicBezTo>
                <a:cubicBezTo>
                  <a:pt x="604823" y="434803"/>
                  <a:pt x="604823" y="434803"/>
                  <a:pt x="610807" y="419862"/>
                </a:cubicBezTo>
                <a:cubicBezTo>
                  <a:pt x="610807" y="419862"/>
                  <a:pt x="610807" y="419862"/>
                  <a:pt x="618288" y="412391"/>
                </a:cubicBezTo>
                <a:cubicBezTo>
                  <a:pt x="618288" y="412391"/>
                  <a:pt x="618288" y="412391"/>
                  <a:pt x="625768" y="407908"/>
                </a:cubicBezTo>
                <a:cubicBezTo>
                  <a:pt x="625768" y="407908"/>
                  <a:pt x="625768" y="407908"/>
                  <a:pt x="639233" y="413885"/>
                </a:cubicBezTo>
                <a:cubicBezTo>
                  <a:pt x="639233" y="413885"/>
                  <a:pt x="639233" y="413885"/>
                  <a:pt x="655690" y="425838"/>
                </a:cubicBezTo>
                <a:cubicBezTo>
                  <a:pt x="655690" y="425838"/>
                  <a:pt x="655690" y="425838"/>
                  <a:pt x="672146" y="442274"/>
                </a:cubicBezTo>
                <a:cubicBezTo>
                  <a:pt x="672146" y="442274"/>
                  <a:pt x="672146" y="442274"/>
                  <a:pt x="684115" y="455722"/>
                </a:cubicBezTo>
                <a:cubicBezTo>
                  <a:pt x="684115" y="455722"/>
                  <a:pt x="684115" y="455722"/>
                  <a:pt x="708052" y="479629"/>
                </a:cubicBezTo>
                <a:cubicBezTo>
                  <a:pt x="708052" y="479629"/>
                  <a:pt x="708052" y="479629"/>
                  <a:pt x="723013" y="500547"/>
                </a:cubicBezTo>
                <a:cubicBezTo>
                  <a:pt x="723013" y="500547"/>
                  <a:pt x="723013" y="500547"/>
                  <a:pt x="731989" y="502041"/>
                </a:cubicBezTo>
                <a:cubicBezTo>
                  <a:pt x="731989" y="502041"/>
                  <a:pt x="731989" y="502041"/>
                  <a:pt x="742462" y="503535"/>
                </a:cubicBezTo>
                <a:cubicBezTo>
                  <a:pt x="742462" y="503535"/>
                  <a:pt x="742462" y="503535"/>
                  <a:pt x="760415" y="509512"/>
                </a:cubicBezTo>
                <a:cubicBezTo>
                  <a:pt x="760415" y="509512"/>
                  <a:pt x="760415" y="509512"/>
                  <a:pt x="767895" y="513994"/>
                </a:cubicBezTo>
                <a:cubicBezTo>
                  <a:pt x="767895" y="513994"/>
                  <a:pt x="767895" y="513994"/>
                  <a:pt x="767895" y="519971"/>
                </a:cubicBezTo>
                <a:cubicBezTo>
                  <a:pt x="767895" y="519971"/>
                  <a:pt x="767895" y="519971"/>
                  <a:pt x="770887" y="533419"/>
                </a:cubicBezTo>
                <a:cubicBezTo>
                  <a:pt x="770887" y="533419"/>
                  <a:pt x="770887" y="533419"/>
                  <a:pt x="770887" y="539395"/>
                </a:cubicBezTo>
                <a:cubicBezTo>
                  <a:pt x="770887" y="539395"/>
                  <a:pt x="770887" y="539395"/>
                  <a:pt x="770887" y="545372"/>
                </a:cubicBezTo>
                <a:cubicBezTo>
                  <a:pt x="770887" y="545372"/>
                  <a:pt x="770887" y="545372"/>
                  <a:pt x="770887" y="558820"/>
                </a:cubicBezTo>
                <a:cubicBezTo>
                  <a:pt x="770887" y="558820"/>
                  <a:pt x="770887" y="558820"/>
                  <a:pt x="764903" y="563302"/>
                </a:cubicBezTo>
                <a:cubicBezTo>
                  <a:pt x="764903" y="563302"/>
                  <a:pt x="764903" y="563302"/>
                  <a:pt x="760415" y="557325"/>
                </a:cubicBezTo>
                <a:cubicBezTo>
                  <a:pt x="760415" y="557325"/>
                  <a:pt x="760415" y="557325"/>
                  <a:pt x="755926" y="549855"/>
                </a:cubicBezTo>
                <a:cubicBezTo>
                  <a:pt x="755926" y="549855"/>
                  <a:pt x="755926" y="549855"/>
                  <a:pt x="751438" y="552843"/>
                </a:cubicBezTo>
                <a:cubicBezTo>
                  <a:pt x="751438" y="552843"/>
                  <a:pt x="751438" y="552843"/>
                  <a:pt x="755926" y="560314"/>
                </a:cubicBezTo>
                <a:cubicBezTo>
                  <a:pt x="755926" y="560314"/>
                  <a:pt x="755926" y="560314"/>
                  <a:pt x="752934" y="561808"/>
                </a:cubicBezTo>
                <a:cubicBezTo>
                  <a:pt x="752934" y="561808"/>
                  <a:pt x="752934" y="561808"/>
                  <a:pt x="748446" y="558820"/>
                </a:cubicBezTo>
                <a:cubicBezTo>
                  <a:pt x="748446" y="558820"/>
                  <a:pt x="748446" y="558820"/>
                  <a:pt x="739470" y="555831"/>
                </a:cubicBezTo>
                <a:cubicBezTo>
                  <a:pt x="739470" y="555831"/>
                  <a:pt x="739470" y="555831"/>
                  <a:pt x="739470" y="549855"/>
                </a:cubicBezTo>
                <a:cubicBezTo>
                  <a:pt x="739470" y="549855"/>
                  <a:pt x="739470" y="549855"/>
                  <a:pt x="736478" y="542384"/>
                </a:cubicBezTo>
                <a:cubicBezTo>
                  <a:pt x="736478" y="542384"/>
                  <a:pt x="736478" y="542384"/>
                  <a:pt x="731989" y="539395"/>
                </a:cubicBezTo>
                <a:cubicBezTo>
                  <a:pt x="731989" y="539395"/>
                  <a:pt x="731989" y="539395"/>
                  <a:pt x="728997" y="533419"/>
                </a:cubicBezTo>
                <a:cubicBezTo>
                  <a:pt x="728997" y="533419"/>
                  <a:pt x="728997" y="533419"/>
                  <a:pt x="717029" y="524454"/>
                </a:cubicBezTo>
                <a:cubicBezTo>
                  <a:pt x="717029" y="524454"/>
                  <a:pt x="717029" y="524454"/>
                  <a:pt x="706556" y="525948"/>
                </a:cubicBezTo>
                <a:cubicBezTo>
                  <a:pt x="706556" y="525948"/>
                  <a:pt x="706556" y="525948"/>
                  <a:pt x="709548" y="530430"/>
                </a:cubicBezTo>
                <a:cubicBezTo>
                  <a:pt x="709548" y="530430"/>
                  <a:pt x="709548" y="530430"/>
                  <a:pt x="712540" y="533419"/>
                </a:cubicBezTo>
                <a:cubicBezTo>
                  <a:pt x="712540" y="533419"/>
                  <a:pt x="712540" y="533419"/>
                  <a:pt x="723013" y="539395"/>
                </a:cubicBezTo>
                <a:cubicBezTo>
                  <a:pt x="723013" y="539395"/>
                  <a:pt x="723013" y="539395"/>
                  <a:pt x="728997" y="545372"/>
                </a:cubicBezTo>
                <a:cubicBezTo>
                  <a:pt x="728997" y="545372"/>
                  <a:pt x="728997" y="545372"/>
                  <a:pt x="728997" y="549855"/>
                </a:cubicBezTo>
                <a:cubicBezTo>
                  <a:pt x="728997" y="549855"/>
                  <a:pt x="728997" y="549855"/>
                  <a:pt x="733485" y="554337"/>
                </a:cubicBezTo>
                <a:cubicBezTo>
                  <a:pt x="733485" y="554337"/>
                  <a:pt x="733485" y="554337"/>
                  <a:pt x="736478" y="558820"/>
                </a:cubicBezTo>
                <a:cubicBezTo>
                  <a:pt x="736478" y="558820"/>
                  <a:pt x="736478" y="558820"/>
                  <a:pt x="739470" y="569279"/>
                </a:cubicBezTo>
                <a:cubicBezTo>
                  <a:pt x="739470" y="569279"/>
                  <a:pt x="739470" y="569279"/>
                  <a:pt x="739470" y="572267"/>
                </a:cubicBezTo>
                <a:cubicBezTo>
                  <a:pt x="739470" y="572267"/>
                  <a:pt x="739470" y="572267"/>
                  <a:pt x="734981" y="573761"/>
                </a:cubicBezTo>
                <a:cubicBezTo>
                  <a:pt x="734981" y="573761"/>
                  <a:pt x="734981" y="573761"/>
                  <a:pt x="731989" y="566290"/>
                </a:cubicBezTo>
                <a:cubicBezTo>
                  <a:pt x="731989" y="566290"/>
                  <a:pt x="731989" y="566290"/>
                  <a:pt x="731989" y="573761"/>
                </a:cubicBezTo>
                <a:cubicBezTo>
                  <a:pt x="731989" y="573761"/>
                  <a:pt x="731989" y="573761"/>
                  <a:pt x="728997" y="579738"/>
                </a:cubicBezTo>
                <a:cubicBezTo>
                  <a:pt x="728997" y="579738"/>
                  <a:pt x="728997" y="579738"/>
                  <a:pt x="724509" y="578244"/>
                </a:cubicBezTo>
                <a:cubicBezTo>
                  <a:pt x="724509" y="578244"/>
                  <a:pt x="724509" y="578244"/>
                  <a:pt x="717029" y="570773"/>
                </a:cubicBezTo>
                <a:cubicBezTo>
                  <a:pt x="717029" y="570773"/>
                  <a:pt x="717029" y="570773"/>
                  <a:pt x="709548" y="561808"/>
                </a:cubicBezTo>
                <a:cubicBezTo>
                  <a:pt x="709548" y="561808"/>
                  <a:pt x="709548" y="561808"/>
                  <a:pt x="703564" y="564796"/>
                </a:cubicBezTo>
                <a:cubicBezTo>
                  <a:pt x="703564" y="564796"/>
                  <a:pt x="703564" y="564796"/>
                  <a:pt x="699076" y="564796"/>
                </a:cubicBezTo>
                <a:cubicBezTo>
                  <a:pt x="699076" y="564796"/>
                  <a:pt x="699076" y="564796"/>
                  <a:pt x="702068" y="555831"/>
                </a:cubicBezTo>
                <a:cubicBezTo>
                  <a:pt x="702068" y="555831"/>
                  <a:pt x="702068" y="555831"/>
                  <a:pt x="709548" y="554337"/>
                </a:cubicBezTo>
                <a:cubicBezTo>
                  <a:pt x="709548" y="554337"/>
                  <a:pt x="709548" y="554337"/>
                  <a:pt x="706556" y="545372"/>
                </a:cubicBezTo>
                <a:cubicBezTo>
                  <a:pt x="706556" y="545372"/>
                  <a:pt x="706556" y="545372"/>
                  <a:pt x="697580" y="549855"/>
                </a:cubicBezTo>
                <a:cubicBezTo>
                  <a:pt x="697580" y="549855"/>
                  <a:pt x="697580" y="549855"/>
                  <a:pt x="700572" y="540890"/>
                </a:cubicBezTo>
                <a:cubicBezTo>
                  <a:pt x="700572" y="540890"/>
                  <a:pt x="700572" y="540890"/>
                  <a:pt x="696084" y="534913"/>
                </a:cubicBezTo>
                <a:cubicBezTo>
                  <a:pt x="696084" y="534913"/>
                  <a:pt x="696084" y="534913"/>
                  <a:pt x="694588" y="530430"/>
                </a:cubicBezTo>
                <a:cubicBezTo>
                  <a:pt x="694588" y="530430"/>
                  <a:pt x="694588" y="530430"/>
                  <a:pt x="694588" y="525948"/>
                </a:cubicBezTo>
                <a:cubicBezTo>
                  <a:pt x="694588" y="525948"/>
                  <a:pt x="694588" y="525948"/>
                  <a:pt x="700572" y="516983"/>
                </a:cubicBezTo>
                <a:cubicBezTo>
                  <a:pt x="700572" y="516983"/>
                  <a:pt x="700572" y="516983"/>
                  <a:pt x="693091" y="516983"/>
                </a:cubicBezTo>
                <a:cubicBezTo>
                  <a:pt x="693091" y="516983"/>
                  <a:pt x="693091" y="516983"/>
                  <a:pt x="690099" y="519971"/>
                </a:cubicBezTo>
                <a:cubicBezTo>
                  <a:pt x="690099" y="519971"/>
                  <a:pt x="690099" y="519971"/>
                  <a:pt x="690099" y="522959"/>
                </a:cubicBezTo>
                <a:cubicBezTo>
                  <a:pt x="690099" y="522959"/>
                  <a:pt x="690099" y="522959"/>
                  <a:pt x="690099" y="531925"/>
                </a:cubicBezTo>
                <a:cubicBezTo>
                  <a:pt x="690099" y="531925"/>
                  <a:pt x="690099" y="531925"/>
                  <a:pt x="685611" y="534913"/>
                </a:cubicBezTo>
                <a:cubicBezTo>
                  <a:pt x="685611" y="534913"/>
                  <a:pt x="685611" y="534913"/>
                  <a:pt x="682619" y="537901"/>
                </a:cubicBezTo>
                <a:cubicBezTo>
                  <a:pt x="682619" y="537901"/>
                  <a:pt x="682619" y="534913"/>
                  <a:pt x="682619" y="533419"/>
                </a:cubicBezTo>
                <a:cubicBezTo>
                  <a:pt x="682619" y="531925"/>
                  <a:pt x="681123" y="527442"/>
                  <a:pt x="681123" y="527442"/>
                </a:cubicBezTo>
                <a:cubicBezTo>
                  <a:pt x="681123" y="527442"/>
                  <a:pt x="679627" y="522959"/>
                  <a:pt x="679627" y="519971"/>
                </a:cubicBezTo>
                <a:cubicBezTo>
                  <a:pt x="679627" y="518477"/>
                  <a:pt x="678131" y="515489"/>
                  <a:pt x="678131" y="515489"/>
                </a:cubicBezTo>
                <a:cubicBezTo>
                  <a:pt x="678131" y="515489"/>
                  <a:pt x="676635" y="512500"/>
                  <a:pt x="676635" y="511006"/>
                </a:cubicBezTo>
                <a:cubicBezTo>
                  <a:pt x="676635" y="508018"/>
                  <a:pt x="676635" y="506524"/>
                  <a:pt x="676635" y="506524"/>
                </a:cubicBezTo>
                <a:cubicBezTo>
                  <a:pt x="676635" y="506524"/>
                  <a:pt x="678131" y="503535"/>
                  <a:pt x="681123" y="503535"/>
                </a:cubicBezTo>
                <a:cubicBezTo>
                  <a:pt x="682619" y="502041"/>
                  <a:pt x="684115" y="499053"/>
                  <a:pt x="684115" y="499053"/>
                </a:cubicBezTo>
                <a:cubicBezTo>
                  <a:pt x="684115" y="499053"/>
                  <a:pt x="684115" y="499053"/>
                  <a:pt x="690099" y="493076"/>
                </a:cubicBezTo>
                <a:cubicBezTo>
                  <a:pt x="690099" y="493076"/>
                  <a:pt x="690099" y="493076"/>
                  <a:pt x="684115" y="482617"/>
                </a:cubicBezTo>
                <a:cubicBezTo>
                  <a:pt x="684115" y="482617"/>
                  <a:pt x="684115" y="482617"/>
                  <a:pt x="681123" y="484111"/>
                </a:cubicBezTo>
                <a:cubicBezTo>
                  <a:pt x="681123" y="484111"/>
                  <a:pt x="681123" y="484111"/>
                  <a:pt x="678131" y="491582"/>
                </a:cubicBezTo>
                <a:cubicBezTo>
                  <a:pt x="678131" y="491582"/>
                  <a:pt x="678131" y="491582"/>
                  <a:pt x="672146" y="499053"/>
                </a:cubicBezTo>
                <a:cubicBezTo>
                  <a:pt x="672146" y="499053"/>
                  <a:pt x="672146" y="499053"/>
                  <a:pt x="667658" y="502041"/>
                </a:cubicBezTo>
                <a:cubicBezTo>
                  <a:pt x="667658" y="502041"/>
                  <a:pt x="667658" y="502041"/>
                  <a:pt x="666162" y="505029"/>
                </a:cubicBezTo>
                <a:cubicBezTo>
                  <a:pt x="666162" y="505029"/>
                  <a:pt x="666162" y="505029"/>
                  <a:pt x="669154" y="516983"/>
                </a:cubicBezTo>
                <a:cubicBezTo>
                  <a:pt x="669154" y="516983"/>
                  <a:pt x="669154" y="516983"/>
                  <a:pt x="675139" y="533419"/>
                </a:cubicBezTo>
                <a:cubicBezTo>
                  <a:pt x="675139" y="533419"/>
                  <a:pt x="675139" y="533419"/>
                  <a:pt x="669154" y="531925"/>
                </a:cubicBezTo>
                <a:cubicBezTo>
                  <a:pt x="669154" y="531925"/>
                  <a:pt x="669154" y="531925"/>
                  <a:pt x="660178" y="513994"/>
                </a:cubicBezTo>
                <a:cubicBezTo>
                  <a:pt x="660178" y="513994"/>
                  <a:pt x="660178" y="513994"/>
                  <a:pt x="649705" y="499053"/>
                </a:cubicBezTo>
                <a:cubicBezTo>
                  <a:pt x="649705" y="499053"/>
                  <a:pt x="649705" y="499053"/>
                  <a:pt x="646713" y="508018"/>
                </a:cubicBezTo>
                <a:cubicBezTo>
                  <a:pt x="646713" y="508018"/>
                  <a:pt x="646713" y="508018"/>
                  <a:pt x="643721" y="506524"/>
                </a:cubicBezTo>
                <a:cubicBezTo>
                  <a:pt x="643721" y="506524"/>
                  <a:pt x="643721" y="506524"/>
                  <a:pt x="639233" y="496064"/>
                </a:cubicBezTo>
                <a:cubicBezTo>
                  <a:pt x="639233" y="496064"/>
                  <a:pt x="639233" y="496064"/>
                  <a:pt x="633249" y="491582"/>
                </a:cubicBezTo>
                <a:cubicBezTo>
                  <a:pt x="633249" y="491582"/>
                  <a:pt x="633249" y="491582"/>
                  <a:pt x="618288" y="475146"/>
                </a:cubicBezTo>
                <a:cubicBezTo>
                  <a:pt x="618288" y="475146"/>
                  <a:pt x="618288" y="475146"/>
                  <a:pt x="618288" y="464687"/>
                </a:cubicBezTo>
                <a:cubicBezTo>
                  <a:pt x="618288" y="464687"/>
                  <a:pt x="618288" y="464687"/>
                  <a:pt x="615296" y="470664"/>
                </a:cubicBezTo>
                <a:cubicBezTo>
                  <a:pt x="615296" y="470664"/>
                  <a:pt x="615296" y="470664"/>
                  <a:pt x="607815" y="467675"/>
                </a:cubicBezTo>
                <a:cubicBezTo>
                  <a:pt x="607815" y="467675"/>
                  <a:pt x="607815" y="467675"/>
                  <a:pt x="591358" y="452734"/>
                </a:cubicBezTo>
                <a:cubicBezTo>
                  <a:pt x="591358" y="452734"/>
                  <a:pt x="591358" y="452734"/>
                  <a:pt x="580886" y="440780"/>
                </a:cubicBezTo>
                <a:cubicBezTo>
                  <a:pt x="580886" y="440780"/>
                  <a:pt x="580886" y="440780"/>
                  <a:pt x="574902" y="442274"/>
                </a:cubicBezTo>
                <a:cubicBezTo>
                  <a:pt x="574902" y="442274"/>
                  <a:pt x="574902" y="442274"/>
                  <a:pt x="561437" y="439286"/>
                </a:cubicBezTo>
                <a:cubicBezTo>
                  <a:pt x="561437" y="439286"/>
                  <a:pt x="561437" y="439286"/>
                  <a:pt x="552461" y="430321"/>
                </a:cubicBezTo>
                <a:cubicBezTo>
                  <a:pt x="552461" y="430321"/>
                  <a:pt x="552461" y="430321"/>
                  <a:pt x="552461" y="419862"/>
                </a:cubicBezTo>
                <a:cubicBezTo>
                  <a:pt x="552461" y="419862"/>
                  <a:pt x="552461" y="419862"/>
                  <a:pt x="547972" y="422850"/>
                </a:cubicBezTo>
                <a:cubicBezTo>
                  <a:pt x="547972" y="422850"/>
                  <a:pt x="547972" y="422850"/>
                  <a:pt x="530020" y="422850"/>
                </a:cubicBezTo>
                <a:cubicBezTo>
                  <a:pt x="530020" y="422850"/>
                  <a:pt x="530020" y="422850"/>
                  <a:pt x="521043" y="421356"/>
                </a:cubicBezTo>
                <a:cubicBezTo>
                  <a:pt x="521043" y="421356"/>
                  <a:pt x="521043" y="421356"/>
                  <a:pt x="510571" y="418368"/>
                </a:cubicBezTo>
                <a:cubicBezTo>
                  <a:pt x="510571" y="418368"/>
                  <a:pt x="510571" y="418368"/>
                  <a:pt x="491122" y="416873"/>
                </a:cubicBezTo>
                <a:cubicBezTo>
                  <a:pt x="491122" y="416873"/>
                  <a:pt x="491122" y="416873"/>
                  <a:pt x="471673" y="421356"/>
                </a:cubicBezTo>
                <a:cubicBezTo>
                  <a:pt x="471673" y="421356"/>
                  <a:pt x="471673" y="421356"/>
                  <a:pt x="458208" y="424344"/>
                </a:cubicBezTo>
                <a:cubicBezTo>
                  <a:pt x="458208" y="424344"/>
                  <a:pt x="458208" y="424344"/>
                  <a:pt x="461200" y="412391"/>
                </a:cubicBezTo>
                <a:cubicBezTo>
                  <a:pt x="461200" y="412391"/>
                  <a:pt x="461200" y="412391"/>
                  <a:pt x="456712" y="415379"/>
                </a:cubicBezTo>
                <a:cubicBezTo>
                  <a:pt x="456712" y="415379"/>
                  <a:pt x="456712" y="415379"/>
                  <a:pt x="449232" y="410897"/>
                </a:cubicBezTo>
                <a:cubicBezTo>
                  <a:pt x="449232" y="410897"/>
                  <a:pt x="449232" y="410897"/>
                  <a:pt x="443247" y="407908"/>
                </a:cubicBezTo>
                <a:cubicBezTo>
                  <a:pt x="443247" y="407908"/>
                  <a:pt x="443247" y="407908"/>
                  <a:pt x="437263" y="407908"/>
                </a:cubicBezTo>
                <a:cubicBezTo>
                  <a:pt x="437263" y="407908"/>
                  <a:pt x="437263" y="407908"/>
                  <a:pt x="432775" y="407908"/>
                </a:cubicBezTo>
                <a:cubicBezTo>
                  <a:pt x="432775" y="407908"/>
                  <a:pt x="432775" y="407908"/>
                  <a:pt x="425294" y="412391"/>
                </a:cubicBezTo>
                <a:cubicBezTo>
                  <a:pt x="425294" y="412391"/>
                  <a:pt x="425294" y="412391"/>
                  <a:pt x="419310" y="415379"/>
                </a:cubicBezTo>
                <a:cubicBezTo>
                  <a:pt x="419310" y="415379"/>
                  <a:pt x="419310" y="415379"/>
                  <a:pt x="413326" y="422850"/>
                </a:cubicBezTo>
                <a:cubicBezTo>
                  <a:pt x="413326" y="422850"/>
                  <a:pt x="413326" y="422850"/>
                  <a:pt x="410334" y="425838"/>
                </a:cubicBezTo>
                <a:cubicBezTo>
                  <a:pt x="410334" y="425838"/>
                  <a:pt x="410334" y="425838"/>
                  <a:pt x="402853" y="424344"/>
                </a:cubicBezTo>
                <a:cubicBezTo>
                  <a:pt x="402853" y="424344"/>
                  <a:pt x="402853" y="424344"/>
                  <a:pt x="410334" y="418368"/>
                </a:cubicBezTo>
                <a:cubicBezTo>
                  <a:pt x="410334" y="418368"/>
                  <a:pt x="410334" y="418368"/>
                  <a:pt x="419310" y="409403"/>
                </a:cubicBezTo>
                <a:cubicBezTo>
                  <a:pt x="419310" y="409403"/>
                  <a:pt x="419310" y="409403"/>
                  <a:pt x="425294" y="403426"/>
                </a:cubicBezTo>
                <a:cubicBezTo>
                  <a:pt x="425294" y="403426"/>
                  <a:pt x="425294" y="403426"/>
                  <a:pt x="429783" y="397449"/>
                </a:cubicBezTo>
                <a:cubicBezTo>
                  <a:pt x="429783" y="397449"/>
                  <a:pt x="429783" y="397449"/>
                  <a:pt x="426791" y="397449"/>
                </a:cubicBezTo>
                <a:cubicBezTo>
                  <a:pt x="426791" y="397449"/>
                  <a:pt x="426791" y="397449"/>
                  <a:pt x="420806" y="394461"/>
                </a:cubicBezTo>
                <a:cubicBezTo>
                  <a:pt x="420806" y="394461"/>
                  <a:pt x="420806" y="394461"/>
                  <a:pt x="420806" y="384002"/>
                </a:cubicBezTo>
                <a:cubicBezTo>
                  <a:pt x="420806" y="384002"/>
                  <a:pt x="420806" y="384002"/>
                  <a:pt x="414822" y="388484"/>
                </a:cubicBezTo>
                <a:cubicBezTo>
                  <a:pt x="414822" y="388484"/>
                  <a:pt x="414822" y="388484"/>
                  <a:pt x="413326" y="389978"/>
                </a:cubicBezTo>
                <a:cubicBezTo>
                  <a:pt x="413326" y="389978"/>
                  <a:pt x="413326" y="389978"/>
                  <a:pt x="402853" y="389978"/>
                </a:cubicBezTo>
                <a:cubicBezTo>
                  <a:pt x="402853" y="389978"/>
                  <a:pt x="402853" y="389978"/>
                  <a:pt x="393877" y="388484"/>
                </a:cubicBezTo>
                <a:cubicBezTo>
                  <a:pt x="393877" y="388484"/>
                  <a:pt x="393877" y="388484"/>
                  <a:pt x="389389" y="392967"/>
                </a:cubicBezTo>
                <a:cubicBezTo>
                  <a:pt x="389389" y="392967"/>
                  <a:pt x="389389" y="392967"/>
                  <a:pt x="386397" y="401932"/>
                </a:cubicBezTo>
                <a:cubicBezTo>
                  <a:pt x="386397" y="401932"/>
                  <a:pt x="386397" y="401932"/>
                  <a:pt x="392381" y="409403"/>
                </a:cubicBezTo>
                <a:cubicBezTo>
                  <a:pt x="392381" y="409403"/>
                  <a:pt x="392381" y="409403"/>
                  <a:pt x="389389" y="421356"/>
                </a:cubicBezTo>
                <a:cubicBezTo>
                  <a:pt x="389389" y="421356"/>
                  <a:pt x="389389" y="421356"/>
                  <a:pt x="381908" y="428827"/>
                </a:cubicBezTo>
                <a:cubicBezTo>
                  <a:pt x="381908" y="428827"/>
                  <a:pt x="381908" y="428827"/>
                  <a:pt x="374428" y="428827"/>
                </a:cubicBezTo>
                <a:cubicBezTo>
                  <a:pt x="374428" y="428827"/>
                  <a:pt x="374428" y="428827"/>
                  <a:pt x="365452" y="428827"/>
                </a:cubicBezTo>
                <a:cubicBezTo>
                  <a:pt x="365452" y="428827"/>
                  <a:pt x="365452" y="428827"/>
                  <a:pt x="362459" y="439286"/>
                </a:cubicBezTo>
                <a:cubicBezTo>
                  <a:pt x="362459" y="439286"/>
                  <a:pt x="362459" y="439286"/>
                  <a:pt x="350491" y="443769"/>
                </a:cubicBezTo>
                <a:cubicBezTo>
                  <a:pt x="350491" y="443769"/>
                  <a:pt x="350491" y="443769"/>
                  <a:pt x="348995" y="446757"/>
                </a:cubicBezTo>
                <a:cubicBezTo>
                  <a:pt x="348995" y="446757"/>
                  <a:pt x="348995" y="446757"/>
                  <a:pt x="338522" y="454228"/>
                </a:cubicBezTo>
                <a:cubicBezTo>
                  <a:pt x="338522" y="454228"/>
                  <a:pt x="338522" y="454228"/>
                  <a:pt x="328050" y="457216"/>
                </a:cubicBezTo>
                <a:cubicBezTo>
                  <a:pt x="328050" y="457216"/>
                  <a:pt x="328050" y="457216"/>
                  <a:pt x="322065" y="458710"/>
                </a:cubicBezTo>
                <a:cubicBezTo>
                  <a:pt x="322065" y="458710"/>
                  <a:pt x="322065" y="458710"/>
                  <a:pt x="319073" y="454228"/>
                </a:cubicBezTo>
                <a:cubicBezTo>
                  <a:pt x="319073" y="454228"/>
                  <a:pt x="319073" y="454228"/>
                  <a:pt x="317577" y="451239"/>
                </a:cubicBezTo>
                <a:cubicBezTo>
                  <a:pt x="317577" y="451239"/>
                  <a:pt x="317577" y="451239"/>
                  <a:pt x="325058" y="448251"/>
                </a:cubicBezTo>
                <a:cubicBezTo>
                  <a:pt x="325058" y="448251"/>
                  <a:pt x="325058" y="448251"/>
                  <a:pt x="331042" y="440780"/>
                </a:cubicBezTo>
                <a:cubicBezTo>
                  <a:pt x="331042" y="440780"/>
                  <a:pt x="331042" y="440780"/>
                  <a:pt x="323561" y="440780"/>
                </a:cubicBezTo>
                <a:cubicBezTo>
                  <a:pt x="323561" y="440780"/>
                  <a:pt x="323561" y="440780"/>
                  <a:pt x="320569" y="436298"/>
                </a:cubicBezTo>
                <a:cubicBezTo>
                  <a:pt x="320569" y="436298"/>
                  <a:pt x="320569" y="436298"/>
                  <a:pt x="328050" y="425838"/>
                </a:cubicBezTo>
                <a:cubicBezTo>
                  <a:pt x="328050" y="425838"/>
                  <a:pt x="328050" y="425838"/>
                  <a:pt x="331042" y="415379"/>
                </a:cubicBezTo>
                <a:cubicBezTo>
                  <a:pt x="331042" y="415379"/>
                  <a:pt x="331042" y="415379"/>
                  <a:pt x="335530" y="400438"/>
                </a:cubicBezTo>
                <a:cubicBezTo>
                  <a:pt x="335530" y="400438"/>
                  <a:pt x="335530" y="400438"/>
                  <a:pt x="343010" y="391473"/>
                </a:cubicBezTo>
                <a:cubicBezTo>
                  <a:pt x="343010" y="391473"/>
                  <a:pt x="343010" y="391473"/>
                  <a:pt x="369940" y="394461"/>
                </a:cubicBezTo>
                <a:cubicBezTo>
                  <a:pt x="369940" y="394461"/>
                  <a:pt x="369940" y="394461"/>
                  <a:pt x="365452" y="388484"/>
                </a:cubicBezTo>
                <a:cubicBezTo>
                  <a:pt x="365452" y="388484"/>
                  <a:pt x="365452" y="388484"/>
                  <a:pt x="357971" y="386990"/>
                </a:cubicBezTo>
                <a:cubicBezTo>
                  <a:pt x="357971" y="386990"/>
                  <a:pt x="357971" y="386990"/>
                  <a:pt x="344507" y="381013"/>
                </a:cubicBezTo>
                <a:cubicBezTo>
                  <a:pt x="344507" y="381013"/>
                  <a:pt x="344507" y="381013"/>
                  <a:pt x="334034" y="385496"/>
                </a:cubicBezTo>
                <a:cubicBezTo>
                  <a:pt x="334034" y="385496"/>
                  <a:pt x="334034" y="385496"/>
                  <a:pt x="325058" y="392967"/>
                </a:cubicBezTo>
                <a:cubicBezTo>
                  <a:pt x="325058" y="392967"/>
                  <a:pt x="325058" y="392967"/>
                  <a:pt x="316081" y="400438"/>
                </a:cubicBezTo>
                <a:cubicBezTo>
                  <a:pt x="316081" y="400438"/>
                  <a:pt x="316081" y="400438"/>
                  <a:pt x="311593" y="409403"/>
                </a:cubicBezTo>
                <a:cubicBezTo>
                  <a:pt x="311593" y="409403"/>
                  <a:pt x="311593" y="409403"/>
                  <a:pt x="310097" y="416873"/>
                </a:cubicBezTo>
                <a:cubicBezTo>
                  <a:pt x="310097" y="416873"/>
                  <a:pt x="310097" y="416873"/>
                  <a:pt x="304113" y="416873"/>
                </a:cubicBezTo>
                <a:cubicBezTo>
                  <a:pt x="304113" y="416873"/>
                  <a:pt x="304113" y="416873"/>
                  <a:pt x="304113" y="419862"/>
                </a:cubicBezTo>
                <a:cubicBezTo>
                  <a:pt x="304113" y="419862"/>
                  <a:pt x="304113" y="419862"/>
                  <a:pt x="307105" y="425838"/>
                </a:cubicBezTo>
                <a:cubicBezTo>
                  <a:pt x="307105" y="425838"/>
                  <a:pt x="307105" y="425838"/>
                  <a:pt x="305609" y="430321"/>
                </a:cubicBezTo>
                <a:cubicBezTo>
                  <a:pt x="305609" y="430321"/>
                  <a:pt x="305609" y="430321"/>
                  <a:pt x="301120" y="434803"/>
                </a:cubicBezTo>
                <a:cubicBezTo>
                  <a:pt x="301120" y="434803"/>
                  <a:pt x="301120" y="434803"/>
                  <a:pt x="290648" y="440780"/>
                </a:cubicBezTo>
                <a:cubicBezTo>
                  <a:pt x="290648" y="440780"/>
                  <a:pt x="290648" y="440780"/>
                  <a:pt x="284664" y="445263"/>
                </a:cubicBezTo>
                <a:cubicBezTo>
                  <a:pt x="284664" y="445263"/>
                  <a:pt x="284664" y="445263"/>
                  <a:pt x="277183" y="452734"/>
                </a:cubicBezTo>
                <a:cubicBezTo>
                  <a:pt x="277183" y="452734"/>
                  <a:pt x="277183" y="452734"/>
                  <a:pt x="275687" y="460204"/>
                </a:cubicBezTo>
                <a:cubicBezTo>
                  <a:pt x="275687" y="460204"/>
                  <a:pt x="275687" y="460204"/>
                  <a:pt x="286160" y="463193"/>
                </a:cubicBezTo>
                <a:cubicBezTo>
                  <a:pt x="286160" y="463193"/>
                  <a:pt x="286160" y="463193"/>
                  <a:pt x="287656" y="473652"/>
                </a:cubicBezTo>
                <a:cubicBezTo>
                  <a:pt x="287656" y="473652"/>
                  <a:pt x="287656" y="473652"/>
                  <a:pt x="283168" y="479629"/>
                </a:cubicBezTo>
                <a:cubicBezTo>
                  <a:pt x="283168" y="479629"/>
                  <a:pt x="283168" y="479629"/>
                  <a:pt x="275687" y="484111"/>
                </a:cubicBezTo>
                <a:cubicBezTo>
                  <a:pt x="275687" y="484111"/>
                  <a:pt x="275687" y="484111"/>
                  <a:pt x="266711" y="496064"/>
                </a:cubicBezTo>
                <a:cubicBezTo>
                  <a:pt x="266711" y="496064"/>
                  <a:pt x="266711" y="496064"/>
                  <a:pt x="253246" y="505029"/>
                </a:cubicBezTo>
                <a:cubicBezTo>
                  <a:pt x="253246" y="505029"/>
                  <a:pt x="253246" y="505029"/>
                  <a:pt x="226317" y="518477"/>
                </a:cubicBezTo>
                <a:cubicBezTo>
                  <a:pt x="226317" y="518477"/>
                  <a:pt x="226317" y="518477"/>
                  <a:pt x="224821" y="530430"/>
                </a:cubicBezTo>
                <a:cubicBezTo>
                  <a:pt x="224821" y="530430"/>
                  <a:pt x="224821" y="530430"/>
                  <a:pt x="214348" y="534913"/>
                </a:cubicBezTo>
                <a:cubicBezTo>
                  <a:pt x="214348" y="534913"/>
                  <a:pt x="214348" y="534913"/>
                  <a:pt x="203876" y="540890"/>
                </a:cubicBezTo>
                <a:cubicBezTo>
                  <a:pt x="203876" y="540890"/>
                  <a:pt x="203876" y="540890"/>
                  <a:pt x="190411" y="545372"/>
                </a:cubicBezTo>
                <a:cubicBezTo>
                  <a:pt x="190411" y="545372"/>
                  <a:pt x="190411" y="545372"/>
                  <a:pt x="185923" y="548360"/>
                </a:cubicBezTo>
                <a:cubicBezTo>
                  <a:pt x="185923" y="548360"/>
                  <a:pt x="185923" y="548360"/>
                  <a:pt x="179939" y="552843"/>
                </a:cubicBezTo>
                <a:cubicBezTo>
                  <a:pt x="179939" y="552843"/>
                  <a:pt x="179939" y="552843"/>
                  <a:pt x="175450" y="557325"/>
                </a:cubicBezTo>
                <a:cubicBezTo>
                  <a:pt x="175450" y="557325"/>
                  <a:pt x="175450" y="557325"/>
                  <a:pt x="172458" y="566290"/>
                </a:cubicBezTo>
                <a:cubicBezTo>
                  <a:pt x="172458" y="566290"/>
                  <a:pt x="172458" y="566290"/>
                  <a:pt x="164978" y="567785"/>
                </a:cubicBezTo>
                <a:cubicBezTo>
                  <a:pt x="164978" y="567785"/>
                  <a:pt x="164978" y="567785"/>
                  <a:pt x="154505" y="570773"/>
                </a:cubicBezTo>
                <a:cubicBezTo>
                  <a:pt x="154505" y="570773"/>
                  <a:pt x="154505" y="570773"/>
                  <a:pt x="147025" y="570773"/>
                </a:cubicBezTo>
                <a:cubicBezTo>
                  <a:pt x="147025" y="570773"/>
                  <a:pt x="147025" y="570773"/>
                  <a:pt x="139545" y="573761"/>
                </a:cubicBezTo>
                <a:cubicBezTo>
                  <a:pt x="139545" y="573761"/>
                  <a:pt x="139545" y="573761"/>
                  <a:pt x="129072" y="579738"/>
                </a:cubicBezTo>
                <a:cubicBezTo>
                  <a:pt x="129072" y="579738"/>
                  <a:pt x="129072" y="579738"/>
                  <a:pt x="132064" y="587209"/>
                </a:cubicBezTo>
                <a:cubicBezTo>
                  <a:pt x="132064" y="587209"/>
                  <a:pt x="132064" y="587209"/>
                  <a:pt x="129072" y="588703"/>
                </a:cubicBezTo>
                <a:cubicBezTo>
                  <a:pt x="129072" y="588703"/>
                  <a:pt x="129072" y="588703"/>
                  <a:pt x="121592" y="584220"/>
                </a:cubicBezTo>
                <a:cubicBezTo>
                  <a:pt x="121592" y="584220"/>
                  <a:pt x="121592" y="584220"/>
                  <a:pt x="114111" y="581232"/>
                </a:cubicBezTo>
                <a:cubicBezTo>
                  <a:pt x="114111" y="581232"/>
                  <a:pt x="114111" y="581232"/>
                  <a:pt x="108127" y="572267"/>
                </a:cubicBezTo>
                <a:cubicBezTo>
                  <a:pt x="108127" y="572267"/>
                  <a:pt x="108127" y="572267"/>
                  <a:pt x="106631" y="575255"/>
                </a:cubicBezTo>
                <a:cubicBezTo>
                  <a:pt x="106631" y="575255"/>
                  <a:pt x="106631" y="575255"/>
                  <a:pt x="106631" y="587209"/>
                </a:cubicBezTo>
                <a:cubicBezTo>
                  <a:pt x="106631" y="587209"/>
                  <a:pt x="106631" y="587209"/>
                  <a:pt x="97655" y="587209"/>
                </a:cubicBezTo>
                <a:cubicBezTo>
                  <a:pt x="97655" y="587209"/>
                  <a:pt x="97655" y="587209"/>
                  <a:pt x="97655" y="591691"/>
                </a:cubicBezTo>
                <a:cubicBezTo>
                  <a:pt x="97655" y="591691"/>
                  <a:pt x="97655" y="591691"/>
                  <a:pt x="88678" y="591691"/>
                </a:cubicBezTo>
                <a:cubicBezTo>
                  <a:pt x="88678" y="591691"/>
                  <a:pt x="88678" y="591691"/>
                  <a:pt x="88678" y="590197"/>
                </a:cubicBezTo>
                <a:cubicBezTo>
                  <a:pt x="88678" y="588703"/>
                  <a:pt x="84190" y="588703"/>
                  <a:pt x="84190" y="588703"/>
                </a:cubicBezTo>
                <a:cubicBezTo>
                  <a:pt x="84190" y="588703"/>
                  <a:pt x="84190" y="588703"/>
                  <a:pt x="78206" y="588703"/>
                </a:cubicBezTo>
                <a:cubicBezTo>
                  <a:pt x="78206" y="588703"/>
                  <a:pt x="78206" y="588703"/>
                  <a:pt x="70725" y="590197"/>
                </a:cubicBezTo>
                <a:cubicBezTo>
                  <a:pt x="70725" y="590197"/>
                  <a:pt x="70725" y="590197"/>
                  <a:pt x="61749" y="599162"/>
                </a:cubicBezTo>
                <a:cubicBezTo>
                  <a:pt x="61749" y="599162"/>
                  <a:pt x="61749" y="599162"/>
                  <a:pt x="45292" y="599162"/>
                </a:cubicBezTo>
                <a:cubicBezTo>
                  <a:pt x="45292" y="599162"/>
                  <a:pt x="45292" y="599162"/>
                  <a:pt x="30331" y="599162"/>
                </a:cubicBezTo>
                <a:cubicBezTo>
                  <a:pt x="30331" y="599162"/>
                  <a:pt x="30331" y="599162"/>
                  <a:pt x="30331" y="593185"/>
                </a:cubicBezTo>
                <a:cubicBezTo>
                  <a:pt x="30331" y="593185"/>
                  <a:pt x="30331" y="593185"/>
                  <a:pt x="40804" y="581232"/>
                </a:cubicBezTo>
                <a:cubicBezTo>
                  <a:pt x="40804" y="581232"/>
                  <a:pt x="40804" y="581232"/>
                  <a:pt x="58757" y="581232"/>
                </a:cubicBezTo>
                <a:cubicBezTo>
                  <a:pt x="58757" y="581232"/>
                  <a:pt x="58757" y="581232"/>
                  <a:pt x="66237" y="581232"/>
                </a:cubicBezTo>
                <a:cubicBezTo>
                  <a:pt x="66237" y="581232"/>
                  <a:pt x="66237" y="581232"/>
                  <a:pt x="73717" y="576750"/>
                </a:cubicBezTo>
                <a:cubicBezTo>
                  <a:pt x="73717" y="576750"/>
                  <a:pt x="73717" y="576750"/>
                  <a:pt x="84190" y="573761"/>
                </a:cubicBezTo>
                <a:cubicBezTo>
                  <a:pt x="84190" y="573761"/>
                  <a:pt x="84190" y="573761"/>
                  <a:pt x="88678" y="570773"/>
                </a:cubicBezTo>
                <a:cubicBezTo>
                  <a:pt x="88678" y="570773"/>
                  <a:pt x="88678" y="570773"/>
                  <a:pt x="93166" y="563302"/>
                </a:cubicBezTo>
                <a:cubicBezTo>
                  <a:pt x="93166" y="563302"/>
                  <a:pt x="93166" y="563302"/>
                  <a:pt x="102143" y="558820"/>
                </a:cubicBezTo>
                <a:cubicBezTo>
                  <a:pt x="102143" y="558820"/>
                  <a:pt x="102143" y="558820"/>
                  <a:pt x="115607" y="557325"/>
                </a:cubicBezTo>
                <a:cubicBezTo>
                  <a:pt x="115607" y="557325"/>
                  <a:pt x="115607" y="557325"/>
                  <a:pt x="123088" y="557325"/>
                </a:cubicBezTo>
                <a:cubicBezTo>
                  <a:pt x="123088" y="557325"/>
                  <a:pt x="123088" y="557325"/>
                  <a:pt x="129072" y="563302"/>
                </a:cubicBezTo>
                <a:cubicBezTo>
                  <a:pt x="129072" y="563302"/>
                  <a:pt x="129072" y="563302"/>
                  <a:pt x="135056" y="558820"/>
                </a:cubicBezTo>
                <a:cubicBezTo>
                  <a:pt x="135056" y="558820"/>
                  <a:pt x="135056" y="558820"/>
                  <a:pt x="141041" y="549855"/>
                </a:cubicBezTo>
                <a:cubicBezTo>
                  <a:pt x="141041" y="549855"/>
                  <a:pt x="141041" y="549855"/>
                  <a:pt x="148521" y="542384"/>
                </a:cubicBezTo>
                <a:cubicBezTo>
                  <a:pt x="148521" y="542384"/>
                  <a:pt x="148521" y="542384"/>
                  <a:pt x="156001" y="537901"/>
                </a:cubicBezTo>
                <a:cubicBezTo>
                  <a:pt x="156001" y="537901"/>
                  <a:pt x="156001" y="537901"/>
                  <a:pt x="170962" y="534913"/>
                </a:cubicBezTo>
                <a:cubicBezTo>
                  <a:pt x="170962" y="534913"/>
                  <a:pt x="170962" y="534913"/>
                  <a:pt x="176946" y="528936"/>
                </a:cubicBezTo>
                <a:cubicBezTo>
                  <a:pt x="176946" y="528936"/>
                  <a:pt x="176946" y="528936"/>
                  <a:pt x="184427" y="521465"/>
                </a:cubicBezTo>
                <a:cubicBezTo>
                  <a:pt x="184427" y="521465"/>
                  <a:pt x="184427" y="521465"/>
                  <a:pt x="193403" y="513994"/>
                </a:cubicBezTo>
                <a:cubicBezTo>
                  <a:pt x="193403" y="513994"/>
                  <a:pt x="193403" y="513994"/>
                  <a:pt x="200884" y="509512"/>
                </a:cubicBezTo>
                <a:cubicBezTo>
                  <a:pt x="200884" y="509512"/>
                  <a:pt x="200884" y="509512"/>
                  <a:pt x="203876" y="500547"/>
                </a:cubicBezTo>
                <a:cubicBezTo>
                  <a:pt x="203876" y="500547"/>
                  <a:pt x="203876" y="500547"/>
                  <a:pt x="205372" y="487099"/>
                </a:cubicBezTo>
                <a:cubicBezTo>
                  <a:pt x="205372" y="487099"/>
                  <a:pt x="205372" y="487099"/>
                  <a:pt x="208364" y="478134"/>
                </a:cubicBezTo>
                <a:cubicBezTo>
                  <a:pt x="208364" y="478134"/>
                  <a:pt x="208364" y="478134"/>
                  <a:pt x="209860" y="475146"/>
                </a:cubicBezTo>
                <a:cubicBezTo>
                  <a:pt x="209860" y="475146"/>
                  <a:pt x="209860" y="475146"/>
                  <a:pt x="217340" y="464687"/>
                </a:cubicBezTo>
                <a:cubicBezTo>
                  <a:pt x="217340" y="464687"/>
                  <a:pt x="217340" y="464687"/>
                  <a:pt x="212852" y="464687"/>
                </a:cubicBezTo>
                <a:cubicBezTo>
                  <a:pt x="212852" y="464687"/>
                  <a:pt x="212852" y="464687"/>
                  <a:pt x="205372" y="466181"/>
                </a:cubicBezTo>
                <a:cubicBezTo>
                  <a:pt x="205372" y="466181"/>
                  <a:pt x="205372" y="466181"/>
                  <a:pt x="200884" y="466181"/>
                </a:cubicBezTo>
                <a:cubicBezTo>
                  <a:pt x="200884" y="466181"/>
                  <a:pt x="200884" y="466181"/>
                  <a:pt x="193403" y="464687"/>
                </a:cubicBezTo>
                <a:cubicBezTo>
                  <a:pt x="193403" y="464687"/>
                  <a:pt x="193403" y="464687"/>
                  <a:pt x="190411" y="461699"/>
                </a:cubicBezTo>
                <a:cubicBezTo>
                  <a:pt x="190411" y="461699"/>
                  <a:pt x="190411" y="461699"/>
                  <a:pt x="197891" y="454228"/>
                </a:cubicBezTo>
                <a:cubicBezTo>
                  <a:pt x="197891" y="454228"/>
                  <a:pt x="197891" y="454228"/>
                  <a:pt x="190411" y="455722"/>
                </a:cubicBezTo>
                <a:cubicBezTo>
                  <a:pt x="190411" y="455722"/>
                  <a:pt x="190411" y="455722"/>
                  <a:pt x="185923" y="460204"/>
                </a:cubicBezTo>
                <a:cubicBezTo>
                  <a:pt x="185923" y="460204"/>
                  <a:pt x="185923" y="460204"/>
                  <a:pt x="182931" y="470664"/>
                </a:cubicBezTo>
                <a:cubicBezTo>
                  <a:pt x="182931" y="470664"/>
                  <a:pt x="182931" y="470664"/>
                  <a:pt x="178442" y="475146"/>
                </a:cubicBezTo>
                <a:cubicBezTo>
                  <a:pt x="178442" y="475146"/>
                  <a:pt x="178442" y="475146"/>
                  <a:pt x="176946" y="470664"/>
                </a:cubicBezTo>
                <a:cubicBezTo>
                  <a:pt x="176946" y="470664"/>
                  <a:pt x="176946" y="470664"/>
                  <a:pt x="172458" y="464687"/>
                </a:cubicBezTo>
                <a:cubicBezTo>
                  <a:pt x="172458" y="464687"/>
                  <a:pt x="172458" y="464687"/>
                  <a:pt x="164978" y="457216"/>
                </a:cubicBezTo>
                <a:cubicBezTo>
                  <a:pt x="164978" y="457216"/>
                  <a:pt x="164978" y="457216"/>
                  <a:pt x="153009" y="449745"/>
                </a:cubicBezTo>
                <a:cubicBezTo>
                  <a:pt x="153009" y="449745"/>
                  <a:pt x="153009" y="449745"/>
                  <a:pt x="150017" y="449745"/>
                </a:cubicBezTo>
                <a:cubicBezTo>
                  <a:pt x="150017" y="449745"/>
                  <a:pt x="150017" y="449745"/>
                  <a:pt x="139545" y="457216"/>
                </a:cubicBezTo>
                <a:cubicBezTo>
                  <a:pt x="139545" y="457216"/>
                  <a:pt x="139545" y="457216"/>
                  <a:pt x="133560" y="457216"/>
                </a:cubicBezTo>
                <a:cubicBezTo>
                  <a:pt x="133560" y="457216"/>
                  <a:pt x="133560" y="457216"/>
                  <a:pt x="124584" y="457216"/>
                </a:cubicBezTo>
                <a:cubicBezTo>
                  <a:pt x="124584" y="457216"/>
                  <a:pt x="124584" y="457216"/>
                  <a:pt x="126080" y="437792"/>
                </a:cubicBezTo>
                <a:cubicBezTo>
                  <a:pt x="126080" y="437792"/>
                  <a:pt x="126080" y="437792"/>
                  <a:pt x="127576" y="431815"/>
                </a:cubicBezTo>
                <a:cubicBezTo>
                  <a:pt x="127576" y="431815"/>
                  <a:pt x="127576" y="431815"/>
                  <a:pt x="132064" y="425838"/>
                </a:cubicBezTo>
                <a:cubicBezTo>
                  <a:pt x="132064" y="425838"/>
                  <a:pt x="132064" y="425838"/>
                  <a:pt x="132064" y="418368"/>
                </a:cubicBezTo>
                <a:cubicBezTo>
                  <a:pt x="132064" y="418368"/>
                  <a:pt x="132064" y="418368"/>
                  <a:pt x="130568" y="406414"/>
                </a:cubicBezTo>
                <a:cubicBezTo>
                  <a:pt x="130568" y="406414"/>
                  <a:pt x="130568" y="406414"/>
                  <a:pt x="127576" y="394461"/>
                </a:cubicBezTo>
                <a:cubicBezTo>
                  <a:pt x="127576" y="394461"/>
                  <a:pt x="127576" y="394461"/>
                  <a:pt x="124584" y="397449"/>
                </a:cubicBezTo>
                <a:cubicBezTo>
                  <a:pt x="124584" y="397449"/>
                  <a:pt x="124584" y="397449"/>
                  <a:pt x="118600" y="403426"/>
                </a:cubicBezTo>
                <a:cubicBezTo>
                  <a:pt x="118600" y="403426"/>
                  <a:pt x="118600" y="403426"/>
                  <a:pt x="114111" y="406414"/>
                </a:cubicBezTo>
                <a:cubicBezTo>
                  <a:pt x="114111" y="406414"/>
                  <a:pt x="114111" y="406414"/>
                  <a:pt x="109623" y="406414"/>
                </a:cubicBezTo>
                <a:cubicBezTo>
                  <a:pt x="109623" y="406414"/>
                  <a:pt x="109623" y="406414"/>
                  <a:pt x="105135" y="401932"/>
                </a:cubicBezTo>
                <a:cubicBezTo>
                  <a:pt x="105135" y="401932"/>
                  <a:pt x="105135" y="401932"/>
                  <a:pt x="102143" y="401932"/>
                </a:cubicBezTo>
                <a:cubicBezTo>
                  <a:pt x="102143" y="401932"/>
                  <a:pt x="102143" y="401932"/>
                  <a:pt x="96158" y="398943"/>
                </a:cubicBezTo>
                <a:cubicBezTo>
                  <a:pt x="96158" y="398943"/>
                  <a:pt x="96158" y="398943"/>
                  <a:pt x="91670" y="394461"/>
                </a:cubicBezTo>
                <a:cubicBezTo>
                  <a:pt x="91670" y="394461"/>
                  <a:pt x="91670" y="394461"/>
                  <a:pt x="87182" y="391473"/>
                </a:cubicBezTo>
                <a:cubicBezTo>
                  <a:pt x="87182" y="391473"/>
                  <a:pt x="87182" y="391473"/>
                  <a:pt x="82694" y="386990"/>
                </a:cubicBezTo>
                <a:cubicBezTo>
                  <a:pt x="82694" y="386990"/>
                  <a:pt x="82694" y="386990"/>
                  <a:pt x="81198" y="382508"/>
                </a:cubicBezTo>
                <a:cubicBezTo>
                  <a:pt x="81198" y="382508"/>
                  <a:pt x="81198" y="382508"/>
                  <a:pt x="79702" y="372048"/>
                </a:cubicBezTo>
                <a:cubicBezTo>
                  <a:pt x="79702" y="372048"/>
                  <a:pt x="79702" y="372048"/>
                  <a:pt x="85686" y="367566"/>
                </a:cubicBezTo>
                <a:cubicBezTo>
                  <a:pt x="85686" y="367566"/>
                  <a:pt x="85686" y="367566"/>
                  <a:pt x="91670" y="367566"/>
                </a:cubicBezTo>
                <a:cubicBezTo>
                  <a:pt x="91670" y="367566"/>
                  <a:pt x="91670" y="367566"/>
                  <a:pt x="99151" y="367566"/>
                </a:cubicBezTo>
                <a:cubicBezTo>
                  <a:pt x="99151" y="367566"/>
                  <a:pt x="99151" y="367566"/>
                  <a:pt x="106631" y="372048"/>
                </a:cubicBezTo>
                <a:cubicBezTo>
                  <a:pt x="106631" y="372048"/>
                  <a:pt x="106631" y="372048"/>
                  <a:pt x="109623" y="364578"/>
                </a:cubicBezTo>
                <a:cubicBezTo>
                  <a:pt x="109623" y="364578"/>
                  <a:pt x="109623" y="364578"/>
                  <a:pt x="105135" y="360095"/>
                </a:cubicBezTo>
                <a:cubicBezTo>
                  <a:pt x="105135" y="360095"/>
                  <a:pt x="105135" y="360095"/>
                  <a:pt x="103639" y="360095"/>
                </a:cubicBezTo>
                <a:cubicBezTo>
                  <a:pt x="103639" y="360095"/>
                  <a:pt x="103639" y="360095"/>
                  <a:pt x="96158" y="360095"/>
                </a:cubicBezTo>
                <a:cubicBezTo>
                  <a:pt x="96158" y="360095"/>
                  <a:pt x="96158" y="360095"/>
                  <a:pt x="91670" y="360095"/>
                </a:cubicBezTo>
                <a:cubicBezTo>
                  <a:pt x="91670" y="360095"/>
                  <a:pt x="91670" y="360095"/>
                  <a:pt x="82694" y="354118"/>
                </a:cubicBezTo>
                <a:cubicBezTo>
                  <a:pt x="82694" y="354118"/>
                  <a:pt x="82694" y="354118"/>
                  <a:pt x="79702" y="348142"/>
                </a:cubicBezTo>
                <a:cubicBezTo>
                  <a:pt x="79702" y="348142"/>
                  <a:pt x="79702" y="348142"/>
                  <a:pt x="76710" y="340671"/>
                </a:cubicBezTo>
                <a:cubicBezTo>
                  <a:pt x="76710" y="340671"/>
                  <a:pt x="76710" y="340671"/>
                  <a:pt x="73717" y="333200"/>
                </a:cubicBezTo>
                <a:cubicBezTo>
                  <a:pt x="73717" y="333200"/>
                  <a:pt x="73717" y="333200"/>
                  <a:pt x="73717" y="330212"/>
                </a:cubicBezTo>
                <a:cubicBezTo>
                  <a:pt x="73717" y="330212"/>
                  <a:pt x="73717" y="330212"/>
                  <a:pt x="76710" y="327223"/>
                </a:cubicBezTo>
                <a:cubicBezTo>
                  <a:pt x="76710" y="327223"/>
                  <a:pt x="76710" y="327223"/>
                  <a:pt x="81198" y="319752"/>
                </a:cubicBezTo>
                <a:cubicBezTo>
                  <a:pt x="81198" y="319752"/>
                  <a:pt x="81198" y="319752"/>
                  <a:pt x="88678" y="310787"/>
                </a:cubicBezTo>
                <a:cubicBezTo>
                  <a:pt x="88678" y="310787"/>
                  <a:pt x="88678" y="310787"/>
                  <a:pt x="97655" y="304811"/>
                </a:cubicBezTo>
                <a:cubicBezTo>
                  <a:pt x="97655" y="304811"/>
                  <a:pt x="97655" y="304811"/>
                  <a:pt x="103639" y="297340"/>
                </a:cubicBezTo>
                <a:cubicBezTo>
                  <a:pt x="103639" y="297340"/>
                  <a:pt x="103639" y="297340"/>
                  <a:pt x="105135" y="289869"/>
                </a:cubicBezTo>
                <a:cubicBezTo>
                  <a:pt x="105135" y="289869"/>
                  <a:pt x="105135" y="289869"/>
                  <a:pt x="112615" y="282398"/>
                </a:cubicBezTo>
                <a:cubicBezTo>
                  <a:pt x="112615" y="282398"/>
                  <a:pt x="112615" y="282398"/>
                  <a:pt x="118600" y="280904"/>
                </a:cubicBezTo>
                <a:cubicBezTo>
                  <a:pt x="118600" y="280904"/>
                  <a:pt x="118600" y="280904"/>
                  <a:pt x="123088" y="283892"/>
                </a:cubicBezTo>
                <a:cubicBezTo>
                  <a:pt x="123088" y="283892"/>
                  <a:pt x="123088" y="283892"/>
                  <a:pt x="127576" y="289869"/>
                </a:cubicBezTo>
                <a:cubicBezTo>
                  <a:pt x="127576" y="289869"/>
                  <a:pt x="127576" y="289869"/>
                  <a:pt x="130568" y="289869"/>
                </a:cubicBezTo>
                <a:cubicBezTo>
                  <a:pt x="130568" y="289869"/>
                  <a:pt x="130568" y="289869"/>
                  <a:pt x="136552" y="289869"/>
                </a:cubicBezTo>
                <a:cubicBezTo>
                  <a:pt x="136552" y="289869"/>
                  <a:pt x="136552" y="289869"/>
                  <a:pt x="139545" y="289869"/>
                </a:cubicBezTo>
                <a:cubicBezTo>
                  <a:pt x="139545" y="289869"/>
                  <a:pt x="139545" y="289869"/>
                  <a:pt x="144033" y="283892"/>
                </a:cubicBezTo>
                <a:cubicBezTo>
                  <a:pt x="144033" y="283892"/>
                  <a:pt x="144033" y="283892"/>
                  <a:pt x="148521" y="283892"/>
                </a:cubicBezTo>
                <a:cubicBezTo>
                  <a:pt x="148521" y="283892"/>
                  <a:pt x="148521" y="283892"/>
                  <a:pt x="150017" y="280904"/>
                </a:cubicBezTo>
                <a:cubicBezTo>
                  <a:pt x="150017" y="280904"/>
                  <a:pt x="150017" y="280904"/>
                  <a:pt x="153009" y="276422"/>
                </a:cubicBezTo>
                <a:cubicBezTo>
                  <a:pt x="153009" y="276422"/>
                  <a:pt x="153009" y="276422"/>
                  <a:pt x="154505" y="280904"/>
                </a:cubicBezTo>
                <a:cubicBezTo>
                  <a:pt x="154505" y="280904"/>
                  <a:pt x="154505" y="280904"/>
                  <a:pt x="158994" y="280904"/>
                </a:cubicBezTo>
                <a:cubicBezTo>
                  <a:pt x="158994" y="280904"/>
                  <a:pt x="158994" y="280904"/>
                  <a:pt x="161986" y="280904"/>
                </a:cubicBezTo>
                <a:cubicBezTo>
                  <a:pt x="161986" y="280904"/>
                  <a:pt x="161986" y="280904"/>
                  <a:pt x="167970" y="280904"/>
                </a:cubicBezTo>
                <a:cubicBezTo>
                  <a:pt x="167970" y="280904"/>
                  <a:pt x="167970" y="280904"/>
                  <a:pt x="172458" y="276422"/>
                </a:cubicBezTo>
                <a:cubicBezTo>
                  <a:pt x="172458" y="276422"/>
                  <a:pt x="172458" y="276422"/>
                  <a:pt x="176946" y="276422"/>
                </a:cubicBezTo>
                <a:cubicBezTo>
                  <a:pt x="176946" y="276422"/>
                  <a:pt x="176946" y="276422"/>
                  <a:pt x="178442" y="265962"/>
                </a:cubicBezTo>
                <a:cubicBezTo>
                  <a:pt x="178442" y="265962"/>
                  <a:pt x="178442" y="265962"/>
                  <a:pt x="175450" y="258491"/>
                </a:cubicBezTo>
                <a:cubicBezTo>
                  <a:pt x="175450" y="258491"/>
                  <a:pt x="175450" y="258491"/>
                  <a:pt x="172458" y="246538"/>
                </a:cubicBezTo>
                <a:cubicBezTo>
                  <a:pt x="172458" y="246538"/>
                  <a:pt x="172458" y="246538"/>
                  <a:pt x="178442" y="246538"/>
                </a:cubicBezTo>
                <a:cubicBezTo>
                  <a:pt x="178442" y="246538"/>
                  <a:pt x="178442" y="246538"/>
                  <a:pt x="184427" y="240561"/>
                </a:cubicBezTo>
                <a:cubicBezTo>
                  <a:pt x="184427" y="240561"/>
                  <a:pt x="184427" y="240561"/>
                  <a:pt x="182931" y="231596"/>
                </a:cubicBezTo>
                <a:cubicBezTo>
                  <a:pt x="182931" y="231596"/>
                  <a:pt x="182931" y="231596"/>
                  <a:pt x="173954" y="230102"/>
                </a:cubicBezTo>
                <a:cubicBezTo>
                  <a:pt x="173954" y="230102"/>
                  <a:pt x="173954" y="230102"/>
                  <a:pt x="169466" y="230102"/>
                </a:cubicBezTo>
                <a:cubicBezTo>
                  <a:pt x="169466" y="230102"/>
                  <a:pt x="169466" y="230102"/>
                  <a:pt x="164978" y="231596"/>
                </a:cubicBezTo>
                <a:cubicBezTo>
                  <a:pt x="164978" y="231596"/>
                  <a:pt x="164978" y="231596"/>
                  <a:pt x="160490" y="234585"/>
                </a:cubicBezTo>
                <a:cubicBezTo>
                  <a:pt x="160490" y="234585"/>
                  <a:pt x="160490" y="234585"/>
                  <a:pt x="157497" y="240561"/>
                </a:cubicBezTo>
                <a:cubicBezTo>
                  <a:pt x="157497" y="240561"/>
                  <a:pt x="157497" y="240561"/>
                  <a:pt x="153009" y="240561"/>
                </a:cubicBezTo>
                <a:cubicBezTo>
                  <a:pt x="153009" y="240561"/>
                  <a:pt x="153009" y="240561"/>
                  <a:pt x="148521" y="231596"/>
                </a:cubicBezTo>
                <a:cubicBezTo>
                  <a:pt x="148521" y="231596"/>
                  <a:pt x="148521" y="231596"/>
                  <a:pt x="136552" y="231596"/>
                </a:cubicBezTo>
                <a:cubicBezTo>
                  <a:pt x="136552" y="231596"/>
                  <a:pt x="136552" y="231596"/>
                  <a:pt x="123088" y="231596"/>
                </a:cubicBezTo>
                <a:cubicBezTo>
                  <a:pt x="123088" y="231596"/>
                  <a:pt x="123088" y="231596"/>
                  <a:pt x="112615" y="228608"/>
                </a:cubicBezTo>
                <a:cubicBezTo>
                  <a:pt x="112615" y="228608"/>
                  <a:pt x="112615" y="228608"/>
                  <a:pt x="102143" y="224125"/>
                </a:cubicBezTo>
                <a:cubicBezTo>
                  <a:pt x="102143" y="224125"/>
                  <a:pt x="102143" y="224125"/>
                  <a:pt x="96158" y="216654"/>
                </a:cubicBezTo>
                <a:cubicBezTo>
                  <a:pt x="96158" y="216654"/>
                  <a:pt x="96158" y="216654"/>
                  <a:pt x="94662" y="201713"/>
                </a:cubicBezTo>
                <a:cubicBezTo>
                  <a:pt x="94662" y="201713"/>
                  <a:pt x="94662" y="201713"/>
                  <a:pt x="102143" y="198724"/>
                </a:cubicBezTo>
                <a:cubicBezTo>
                  <a:pt x="102143" y="198724"/>
                  <a:pt x="102143" y="198724"/>
                  <a:pt x="106631" y="195736"/>
                </a:cubicBezTo>
                <a:cubicBezTo>
                  <a:pt x="106631" y="195736"/>
                  <a:pt x="106631" y="195736"/>
                  <a:pt x="96158" y="191254"/>
                </a:cubicBezTo>
                <a:cubicBezTo>
                  <a:pt x="96158" y="191254"/>
                  <a:pt x="96158" y="191254"/>
                  <a:pt x="90174" y="186771"/>
                </a:cubicBezTo>
                <a:cubicBezTo>
                  <a:pt x="90174" y="186771"/>
                  <a:pt x="90174" y="186771"/>
                  <a:pt x="82694" y="180794"/>
                </a:cubicBezTo>
                <a:cubicBezTo>
                  <a:pt x="82694" y="180794"/>
                  <a:pt x="82694" y="180794"/>
                  <a:pt x="81198" y="177806"/>
                </a:cubicBezTo>
                <a:cubicBezTo>
                  <a:pt x="81198" y="177806"/>
                  <a:pt x="81198" y="177806"/>
                  <a:pt x="87182" y="173324"/>
                </a:cubicBezTo>
                <a:cubicBezTo>
                  <a:pt x="87182" y="173324"/>
                  <a:pt x="87182" y="173324"/>
                  <a:pt x="91670" y="173324"/>
                </a:cubicBezTo>
                <a:cubicBezTo>
                  <a:pt x="91670" y="173324"/>
                  <a:pt x="91670" y="173324"/>
                  <a:pt x="100647" y="171829"/>
                </a:cubicBezTo>
                <a:cubicBezTo>
                  <a:pt x="100647" y="171829"/>
                  <a:pt x="100647" y="171829"/>
                  <a:pt x="112615" y="164359"/>
                </a:cubicBezTo>
                <a:cubicBezTo>
                  <a:pt x="112615" y="164359"/>
                  <a:pt x="112615" y="164359"/>
                  <a:pt x="114111" y="167347"/>
                </a:cubicBezTo>
                <a:cubicBezTo>
                  <a:pt x="114111" y="167347"/>
                  <a:pt x="114111" y="167347"/>
                  <a:pt x="121592" y="164359"/>
                </a:cubicBezTo>
                <a:cubicBezTo>
                  <a:pt x="121592" y="164359"/>
                  <a:pt x="121592" y="164359"/>
                  <a:pt x="121592" y="162864"/>
                </a:cubicBezTo>
                <a:cubicBezTo>
                  <a:pt x="121592" y="162864"/>
                  <a:pt x="121592" y="162864"/>
                  <a:pt x="126080" y="161370"/>
                </a:cubicBezTo>
                <a:cubicBezTo>
                  <a:pt x="126080" y="161370"/>
                  <a:pt x="126080" y="161370"/>
                  <a:pt x="135056" y="159876"/>
                </a:cubicBezTo>
                <a:cubicBezTo>
                  <a:pt x="135056" y="159876"/>
                  <a:pt x="135056" y="159876"/>
                  <a:pt x="145529" y="159876"/>
                </a:cubicBezTo>
                <a:cubicBezTo>
                  <a:pt x="145529" y="159876"/>
                  <a:pt x="145529" y="159876"/>
                  <a:pt x="150017" y="162864"/>
                </a:cubicBezTo>
                <a:cubicBezTo>
                  <a:pt x="150017" y="162864"/>
                  <a:pt x="150017" y="162864"/>
                  <a:pt x="147025" y="170335"/>
                </a:cubicBezTo>
                <a:cubicBezTo>
                  <a:pt x="147025" y="170335"/>
                  <a:pt x="147025" y="170335"/>
                  <a:pt x="147025" y="173324"/>
                </a:cubicBezTo>
                <a:cubicBezTo>
                  <a:pt x="147025" y="173324"/>
                  <a:pt x="147025" y="173324"/>
                  <a:pt x="151513" y="176312"/>
                </a:cubicBezTo>
                <a:cubicBezTo>
                  <a:pt x="151513" y="176312"/>
                  <a:pt x="151513" y="176312"/>
                  <a:pt x="156001" y="180794"/>
                </a:cubicBezTo>
                <a:cubicBezTo>
                  <a:pt x="156001" y="180794"/>
                  <a:pt x="156001" y="180794"/>
                  <a:pt x="164978" y="180794"/>
                </a:cubicBezTo>
                <a:cubicBezTo>
                  <a:pt x="164978" y="180794"/>
                  <a:pt x="164978" y="180794"/>
                  <a:pt x="176946" y="183783"/>
                </a:cubicBezTo>
                <a:cubicBezTo>
                  <a:pt x="176946" y="183783"/>
                  <a:pt x="176946" y="183783"/>
                  <a:pt x="185923" y="179300"/>
                </a:cubicBezTo>
                <a:cubicBezTo>
                  <a:pt x="185923" y="179300"/>
                  <a:pt x="185923" y="179300"/>
                  <a:pt x="191907" y="173324"/>
                </a:cubicBezTo>
                <a:cubicBezTo>
                  <a:pt x="191907" y="173324"/>
                  <a:pt x="191907" y="173324"/>
                  <a:pt x="199387" y="168841"/>
                </a:cubicBezTo>
                <a:cubicBezTo>
                  <a:pt x="199387" y="168841"/>
                  <a:pt x="193403" y="165853"/>
                  <a:pt x="191907" y="165853"/>
                </a:cubicBezTo>
                <a:cubicBezTo>
                  <a:pt x="188915" y="165853"/>
                  <a:pt x="185923" y="162864"/>
                  <a:pt x="185923" y="162864"/>
                </a:cubicBezTo>
                <a:cubicBezTo>
                  <a:pt x="185923" y="162864"/>
                  <a:pt x="185923" y="162864"/>
                  <a:pt x="181435" y="159876"/>
                </a:cubicBezTo>
                <a:cubicBezTo>
                  <a:pt x="181435" y="159876"/>
                  <a:pt x="181435" y="159876"/>
                  <a:pt x="181435" y="153899"/>
                </a:cubicBezTo>
                <a:cubicBezTo>
                  <a:pt x="181435" y="153899"/>
                  <a:pt x="181435" y="153899"/>
                  <a:pt x="179939" y="146428"/>
                </a:cubicBezTo>
                <a:cubicBezTo>
                  <a:pt x="179939" y="146428"/>
                  <a:pt x="179939" y="146428"/>
                  <a:pt x="157497" y="140452"/>
                </a:cubicBezTo>
                <a:cubicBezTo>
                  <a:pt x="157497" y="140452"/>
                  <a:pt x="157497" y="140452"/>
                  <a:pt x="157497" y="118039"/>
                </a:cubicBezTo>
                <a:cubicBezTo>
                  <a:pt x="157497" y="118039"/>
                  <a:pt x="157497" y="118039"/>
                  <a:pt x="147025" y="107580"/>
                </a:cubicBezTo>
                <a:cubicBezTo>
                  <a:pt x="147025" y="107580"/>
                  <a:pt x="147025" y="107580"/>
                  <a:pt x="126080" y="85168"/>
                </a:cubicBezTo>
                <a:cubicBezTo>
                  <a:pt x="126080" y="85168"/>
                  <a:pt x="126080" y="85168"/>
                  <a:pt x="129072" y="85168"/>
                </a:cubicBezTo>
                <a:cubicBezTo>
                  <a:pt x="129072" y="85168"/>
                  <a:pt x="129072" y="85168"/>
                  <a:pt x="129072" y="80685"/>
                </a:cubicBezTo>
                <a:cubicBezTo>
                  <a:pt x="129072" y="80685"/>
                  <a:pt x="129072" y="80685"/>
                  <a:pt x="136552" y="80685"/>
                </a:cubicBezTo>
                <a:cubicBezTo>
                  <a:pt x="136552" y="80685"/>
                  <a:pt x="136552" y="80685"/>
                  <a:pt x="136552" y="74708"/>
                </a:cubicBezTo>
                <a:cubicBezTo>
                  <a:pt x="136552" y="74708"/>
                  <a:pt x="136552" y="74708"/>
                  <a:pt x="138048" y="67238"/>
                </a:cubicBezTo>
                <a:cubicBezTo>
                  <a:pt x="138048" y="67238"/>
                  <a:pt x="138048" y="67238"/>
                  <a:pt x="142537" y="67238"/>
                </a:cubicBezTo>
                <a:cubicBezTo>
                  <a:pt x="142537" y="67238"/>
                  <a:pt x="142537" y="67238"/>
                  <a:pt x="147025" y="70226"/>
                </a:cubicBezTo>
                <a:cubicBezTo>
                  <a:pt x="147025" y="70226"/>
                  <a:pt x="147025" y="70226"/>
                  <a:pt x="154505" y="70226"/>
                </a:cubicBezTo>
                <a:cubicBezTo>
                  <a:pt x="154505" y="70226"/>
                  <a:pt x="154505" y="70226"/>
                  <a:pt x="157497" y="70226"/>
                </a:cubicBezTo>
                <a:cubicBezTo>
                  <a:pt x="157497" y="70226"/>
                  <a:pt x="157497" y="70226"/>
                  <a:pt x="164978" y="70226"/>
                </a:cubicBezTo>
                <a:cubicBezTo>
                  <a:pt x="164978" y="70226"/>
                  <a:pt x="164978" y="70226"/>
                  <a:pt x="178442" y="65743"/>
                </a:cubicBezTo>
                <a:cubicBezTo>
                  <a:pt x="178442" y="65743"/>
                  <a:pt x="178442" y="65743"/>
                  <a:pt x="182931" y="61261"/>
                </a:cubicBezTo>
                <a:cubicBezTo>
                  <a:pt x="182931" y="61261"/>
                  <a:pt x="182931" y="61261"/>
                  <a:pt x="187419" y="53790"/>
                </a:cubicBezTo>
                <a:cubicBezTo>
                  <a:pt x="187419" y="53790"/>
                  <a:pt x="187419" y="53790"/>
                  <a:pt x="187419" y="41837"/>
                </a:cubicBezTo>
                <a:cubicBezTo>
                  <a:pt x="187419" y="41837"/>
                  <a:pt x="187419" y="41837"/>
                  <a:pt x="191907" y="41837"/>
                </a:cubicBezTo>
                <a:cubicBezTo>
                  <a:pt x="191907" y="41837"/>
                  <a:pt x="191907" y="41837"/>
                  <a:pt x="196395" y="37354"/>
                </a:cubicBezTo>
                <a:cubicBezTo>
                  <a:pt x="196395" y="37354"/>
                  <a:pt x="196395" y="37354"/>
                  <a:pt x="205372" y="29883"/>
                </a:cubicBezTo>
                <a:cubicBezTo>
                  <a:pt x="205372" y="29883"/>
                  <a:pt x="205372" y="29883"/>
                  <a:pt x="221829" y="26895"/>
                </a:cubicBezTo>
                <a:cubicBezTo>
                  <a:pt x="221829" y="26895"/>
                  <a:pt x="221829" y="26895"/>
                  <a:pt x="227813" y="19424"/>
                </a:cubicBezTo>
                <a:cubicBezTo>
                  <a:pt x="227813" y="19424"/>
                  <a:pt x="227813" y="19424"/>
                  <a:pt x="233797" y="16436"/>
                </a:cubicBezTo>
                <a:cubicBezTo>
                  <a:pt x="233797" y="16436"/>
                  <a:pt x="233797" y="16436"/>
                  <a:pt x="238285" y="11953"/>
                </a:cubicBezTo>
                <a:cubicBezTo>
                  <a:pt x="238285" y="11953"/>
                  <a:pt x="238285" y="11953"/>
                  <a:pt x="262223" y="13447"/>
                </a:cubicBezTo>
                <a:cubicBezTo>
                  <a:pt x="262223" y="13447"/>
                  <a:pt x="262223" y="13447"/>
                  <a:pt x="265215" y="5977"/>
                </a:cubicBezTo>
                <a:cubicBezTo>
                  <a:pt x="265215" y="5977"/>
                  <a:pt x="265215" y="5977"/>
                  <a:pt x="277183" y="0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18C8039B-B818-D646-8FF6-09623077945D}"/>
              </a:ext>
            </a:extLst>
          </p:cNvPr>
          <p:cNvSpPr>
            <a:spLocks/>
          </p:cNvSpPr>
          <p:nvPr/>
        </p:nvSpPr>
        <p:spPr bwMode="auto">
          <a:xfrm>
            <a:off x="4747953" y="10354392"/>
            <a:ext cx="1561048" cy="992055"/>
          </a:xfrm>
          <a:custGeom>
            <a:avLst/>
            <a:gdLst>
              <a:gd name="connsiteX0" fmla="*/ 373837 w 470138"/>
              <a:gd name="connsiteY0" fmla="*/ 178512 h 298698"/>
              <a:gd name="connsiteX1" fmla="*/ 376847 w 470138"/>
              <a:gd name="connsiteY1" fmla="*/ 178512 h 298698"/>
              <a:gd name="connsiteX2" fmla="*/ 382865 w 470138"/>
              <a:gd name="connsiteY2" fmla="*/ 178512 h 298698"/>
              <a:gd name="connsiteX3" fmla="*/ 391894 w 470138"/>
              <a:gd name="connsiteY3" fmla="*/ 184447 h 298698"/>
              <a:gd name="connsiteX4" fmla="*/ 399417 w 470138"/>
              <a:gd name="connsiteY4" fmla="*/ 191866 h 298698"/>
              <a:gd name="connsiteX5" fmla="*/ 405436 w 470138"/>
              <a:gd name="connsiteY5" fmla="*/ 193350 h 298698"/>
              <a:gd name="connsiteX6" fmla="*/ 409950 w 470138"/>
              <a:gd name="connsiteY6" fmla="*/ 193350 h 298698"/>
              <a:gd name="connsiteX7" fmla="*/ 417474 w 470138"/>
              <a:gd name="connsiteY7" fmla="*/ 193350 h 298698"/>
              <a:gd name="connsiteX8" fmla="*/ 432521 w 470138"/>
              <a:gd name="connsiteY8" fmla="*/ 199285 h 298698"/>
              <a:gd name="connsiteX9" fmla="*/ 441549 w 470138"/>
              <a:gd name="connsiteY9" fmla="*/ 206704 h 298698"/>
              <a:gd name="connsiteX10" fmla="*/ 441549 w 470138"/>
              <a:gd name="connsiteY10" fmla="*/ 212639 h 298698"/>
              <a:gd name="connsiteX11" fmla="*/ 444558 w 470138"/>
              <a:gd name="connsiteY11" fmla="*/ 225993 h 298698"/>
              <a:gd name="connsiteX12" fmla="*/ 449072 w 470138"/>
              <a:gd name="connsiteY12" fmla="*/ 225993 h 298698"/>
              <a:gd name="connsiteX13" fmla="*/ 452082 w 470138"/>
              <a:gd name="connsiteY13" fmla="*/ 225993 h 298698"/>
              <a:gd name="connsiteX14" fmla="*/ 452082 w 470138"/>
              <a:gd name="connsiteY14" fmla="*/ 234896 h 298698"/>
              <a:gd name="connsiteX15" fmla="*/ 456596 w 470138"/>
              <a:gd name="connsiteY15" fmla="*/ 234896 h 298698"/>
              <a:gd name="connsiteX16" fmla="*/ 462615 w 470138"/>
              <a:gd name="connsiteY16" fmla="*/ 240831 h 298698"/>
              <a:gd name="connsiteX17" fmla="*/ 470138 w 470138"/>
              <a:gd name="connsiteY17" fmla="*/ 240831 h 298698"/>
              <a:gd name="connsiteX18" fmla="*/ 462615 w 470138"/>
              <a:gd name="connsiteY18" fmla="*/ 251217 h 298698"/>
              <a:gd name="connsiteX19" fmla="*/ 456596 w 470138"/>
              <a:gd name="connsiteY19" fmla="*/ 254185 h 298698"/>
              <a:gd name="connsiteX20" fmla="*/ 449072 w 470138"/>
              <a:gd name="connsiteY20" fmla="*/ 267539 h 298698"/>
              <a:gd name="connsiteX21" fmla="*/ 440044 w 470138"/>
              <a:gd name="connsiteY21" fmla="*/ 270506 h 298698"/>
              <a:gd name="connsiteX22" fmla="*/ 421988 w 470138"/>
              <a:gd name="connsiteY22" fmla="*/ 270506 h 298698"/>
              <a:gd name="connsiteX23" fmla="*/ 418978 w 470138"/>
              <a:gd name="connsiteY23" fmla="*/ 274958 h 298698"/>
              <a:gd name="connsiteX24" fmla="*/ 406941 w 470138"/>
              <a:gd name="connsiteY24" fmla="*/ 274958 h 298698"/>
              <a:gd name="connsiteX25" fmla="*/ 403931 w 470138"/>
              <a:gd name="connsiteY25" fmla="*/ 285344 h 298698"/>
              <a:gd name="connsiteX26" fmla="*/ 402427 w 470138"/>
              <a:gd name="connsiteY26" fmla="*/ 292763 h 298698"/>
              <a:gd name="connsiteX27" fmla="*/ 399417 w 470138"/>
              <a:gd name="connsiteY27" fmla="*/ 295731 h 298698"/>
              <a:gd name="connsiteX28" fmla="*/ 396408 w 470138"/>
              <a:gd name="connsiteY28" fmla="*/ 298698 h 298698"/>
              <a:gd name="connsiteX29" fmla="*/ 391894 w 470138"/>
              <a:gd name="connsiteY29" fmla="*/ 298698 h 298698"/>
              <a:gd name="connsiteX30" fmla="*/ 387380 w 470138"/>
              <a:gd name="connsiteY30" fmla="*/ 291279 h 298698"/>
              <a:gd name="connsiteX31" fmla="*/ 376847 w 470138"/>
              <a:gd name="connsiteY31" fmla="*/ 286828 h 298698"/>
              <a:gd name="connsiteX32" fmla="*/ 370828 w 470138"/>
              <a:gd name="connsiteY32" fmla="*/ 280893 h 298698"/>
              <a:gd name="connsiteX33" fmla="*/ 370828 w 470138"/>
              <a:gd name="connsiteY33" fmla="*/ 277925 h 298698"/>
              <a:gd name="connsiteX34" fmla="*/ 370828 w 470138"/>
              <a:gd name="connsiteY34" fmla="*/ 273474 h 298698"/>
              <a:gd name="connsiteX35" fmla="*/ 370828 w 470138"/>
              <a:gd name="connsiteY35" fmla="*/ 267539 h 298698"/>
              <a:gd name="connsiteX36" fmla="*/ 370828 w 470138"/>
              <a:gd name="connsiteY36" fmla="*/ 264571 h 298698"/>
              <a:gd name="connsiteX37" fmla="*/ 370828 w 470138"/>
              <a:gd name="connsiteY37" fmla="*/ 252701 h 298698"/>
              <a:gd name="connsiteX38" fmla="*/ 370828 w 470138"/>
              <a:gd name="connsiteY38" fmla="*/ 249733 h 298698"/>
              <a:gd name="connsiteX39" fmla="*/ 370828 w 470138"/>
              <a:gd name="connsiteY39" fmla="*/ 242315 h 298698"/>
              <a:gd name="connsiteX40" fmla="*/ 363304 w 470138"/>
              <a:gd name="connsiteY40" fmla="*/ 231928 h 298698"/>
              <a:gd name="connsiteX41" fmla="*/ 358790 w 470138"/>
              <a:gd name="connsiteY41" fmla="*/ 227477 h 298698"/>
              <a:gd name="connsiteX42" fmla="*/ 358790 w 470138"/>
              <a:gd name="connsiteY42" fmla="*/ 223025 h 298698"/>
              <a:gd name="connsiteX43" fmla="*/ 358790 w 470138"/>
              <a:gd name="connsiteY43" fmla="*/ 220058 h 298698"/>
              <a:gd name="connsiteX44" fmla="*/ 363304 w 470138"/>
              <a:gd name="connsiteY44" fmla="*/ 214123 h 298698"/>
              <a:gd name="connsiteX45" fmla="*/ 370828 w 470138"/>
              <a:gd name="connsiteY45" fmla="*/ 212639 h 298698"/>
              <a:gd name="connsiteX46" fmla="*/ 376847 w 470138"/>
              <a:gd name="connsiteY46" fmla="*/ 206704 h 298698"/>
              <a:gd name="connsiteX47" fmla="*/ 376847 w 470138"/>
              <a:gd name="connsiteY47" fmla="*/ 199285 h 298698"/>
              <a:gd name="connsiteX48" fmla="*/ 373837 w 470138"/>
              <a:gd name="connsiteY48" fmla="*/ 185931 h 298698"/>
              <a:gd name="connsiteX49" fmla="*/ 373837 w 470138"/>
              <a:gd name="connsiteY49" fmla="*/ 182963 h 298698"/>
              <a:gd name="connsiteX50" fmla="*/ 373837 w 470138"/>
              <a:gd name="connsiteY50" fmla="*/ 178512 h 298698"/>
              <a:gd name="connsiteX51" fmla="*/ 275720 w 470138"/>
              <a:gd name="connsiteY51" fmla="*/ 116651 h 298698"/>
              <a:gd name="connsiteX52" fmla="*/ 281022 w 470138"/>
              <a:gd name="connsiteY52" fmla="*/ 116651 h 298698"/>
              <a:gd name="connsiteX53" fmla="*/ 284556 w 470138"/>
              <a:gd name="connsiteY53" fmla="*/ 116651 h 298698"/>
              <a:gd name="connsiteX54" fmla="*/ 288091 w 470138"/>
              <a:gd name="connsiteY54" fmla="*/ 120186 h 298698"/>
              <a:gd name="connsiteX55" fmla="*/ 291626 w 470138"/>
              <a:gd name="connsiteY55" fmla="*/ 125488 h 298698"/>
              <a:gd name="connsiteX56" fmla="*/ 291626 w 470138"/>
              <a:gd name="connsiteY56" fmla="*/ 130790 h 298698"/>
              <a:gd name="connsiteX57" fmla="*/ 284556 w 470138"/>
              <a:gd name="connsiteY57" fmla="*/ 134325 h 298698"/>
              <a:gd name="connsiteX58" fmla="*/ 281022 w 470138"/>
              <a:gd name="connsiteY58" fmla="*/ 130790 h 298698"/>
              <a:gd name="connsiteX59" fmla="*/ 281022 w 470138"/>
              <a:gd name="connsiteY59" fmla="*/ 125488 h 298698"/>
              <a:gd name="connsiteX60" fmla="*/ 275720 w 470138"/>
              <a:gd name="connsiteY60" fmla="*/ 121953 h 298698"/>
              <a:gd name="connsiteX61" fmla="*/ 275720 w 470138"/>
              <a:gd name="connsiteY61" fmla="*/ 120186 h 298698"/>
              <a:gd name="connsiteX62" fmla="*/ 309302 w 470138"/>
              <a:gd name="connsiteY62" fmla="*/ 107814 h 298698"/>
              <a:gd name="connsiteX63" fmla="*/ 314604 w 470138"/>
              <a:gd name="connsiteY63" fmla="*/ 107814 h 298698"/>
              <a:gd name="connsiteX64" fmla="*/ 319906 w 470138"/>
              <a:gd name="connsiteY64" fmla="*/ 113116 h 298698"/>
              <a:gd name="connsiteX65" fmla="*/ 323441 w 470138"/>
              <a:gd name="connsiteY65" fmla="*/ 116651 h 298698"/>
              <a:gd name="connsiteX66" fmla="*/ 330511 w 470138"/>
              <a:gd name="connsiteY66" fmla="*/ 120186 h 298698"/>
              <a:gd name="connsiteX67" fmla="*/ 330511 w 470138"/>
              <a:gd name="connsiteY67" fmla="*/ 116651 h 298698"/>
              <a:gd name="connsiteX68" fmla="*/ 339348 w 470138"/>
              <a:gd name="connsiteY68" fmla="*/ 116651 h 298698"/>
              <a:gd name="connsiteX69" fmla="*/ 344650 w 470138"/>
              <a:gd name="connsiteY69" fmla="*/ 116651 h 298698"/>
              <a:gd name="connsiteX70" fmla="*/ 351720 w 470138"/>
              <a:gd name="connsiteY70" fmla="*/ 121954 h 298698"/>
              <a:gd name="connsiteX71" fmla="*/ 364092 w 470138"/>
              <a:gd name="connsiteY71" fmla="*/ 130791 h 298698"/>
              <a:gd name="connsiteX72" fmla="*/ 364092 w 470138"/>
              <a:gd name="connsiteY72" fmla="*/ 139628 h 298698"/>
              <a:gd name="connsiteX73" fmla="*/ 358789 w 470138"/>
              <a:gd name="connsiteY73" fmla="*/ 144930 h 298698"/>
              <a:gd name="connsiteX74" fmla="*/ 353487 w 470138"/>
              <a:gd name="connsiteY74" fmla="*/ 144930 h 298698"/>
              <a:gd name="connsiteX75" fmla="*/ 348185 w 470138"/>
              <a:gd name="connsiteY75" fmla="*/ 144930 h 298698"/>
              <a:gd name="connsiteX76" fmla="*/ 348185 w 470138"/>
              <a:gd name="connsiteY76" fmla="*/ 146698 h 298698"/>
              <a:gd name="connsiteX77" fmla="*/ 335813 w 470138"/>
              <a:gd name="connsiteY77" fmla="*/ 146698 h 298698"/>
              <a:gd name="connsiteX78" fmla="*/ 330511 w 470138"/>
              <a:gd name="connsiteY78" fmla="*/ 146698 h 298698"/>
              <a:gd name="connsiteX79" fmla="*/ 328743 w 470138"/>
              <a:gd name="connsiteY79" fmla="*/ 146698 h 298698"/>
              <a:gd name="connsiteX80" fmla="*/ 325209 w 470138"/>
              <a:gd name="connsiteY80" fmla="*/ 141396 h 298698"/>
              <a:gd name="connsiteX81" fmla="*/ 323441 w 470138"/>
              <a:gd name="connsiteY81" fmla="*/ 134326 h 298698"/>
              <a:gd name="connsiteX82" fmla="*/ 325209 w 470138"/>
              <a:gd name="connsiteY82" fmla="*/ 127256 h 298698"/>
              <a:gd name="connsiteX83" fmla="*/ 316371 w 470138"/>
              <a:gd name="connsiteY83" fmla="*/ 127256 h 298698"/>
              <a:gd name="connsiteX84" fmla="*/ 309302 w 470138"/>
              <a:gd name="connsiteY84" fmla="*/ 125488 h 298698"/>
              <a:gd name="connsiteX85" fmla="*/ 309302 w 470138"/>
              <a:gd name="connsiteY85" fmla="*/ 120186 h 298698"/>
              <a:gd name="connsiteX86" fmla="*/ 309302 w 470138"/>
              <a:gd name="connsiteY86" fmla="*/ 116651 h 298698"/>
              <a:gd name="connsiteX87" fmla="*/ 309302 w 470138"/>
              <a:gd name="connsiteY87" fmla="*/ 111349 h 298698"/>
              <a:gd name="connsiteX88" fmla="*/ 258045 w 470138"/>
              <a:gd name="connsiteY88" fmla="*/ 93675 h 298698"/>
              <a:gd name="connsiteX89" fmla="*/ 261580 w 470138"/>
              <a:gd name="connsiteY89" fmla="*/ 93675 h 298698"/>
              <a:gd name="connsiteX90" fmla="*/ 272184 w 470138"/>
              <a:gd name="connsiteY90" fmla="*/ 93675 h 298698"/>
              <a:gd name="connsiteX91" fmla="*/ 281021 w 470138"/>
              <a:gd name="connsiteY91" fmla="*/ 93675 h 298698"/>
              <a:gd name="connsiteX92" fmla="*/ 282788 w 470138"/>
              <a:gd name="connsiteY92" fmla="*/ 100745 h 298698"/>
              <a:gd name="connsiteX93" fmla="*/ 302230 w 470138"/>
              <a:gd name="connsiteY93" fmla="*/ 100745 h 298698"/>
              <a:gd name="connsiteX94" fmla="*/ 293393 w 470138"/>
              <a:gd name="connsiteY94" fmla="*/ 106047 h 298698"/>
              <a:gd name="connsiteX95" fmla="*/ 291625 w 470138"/>
              <a:gd name="connsiteY95" fmla="*/ 107815 h 298698"/>
              <a:gd name="connsiteX96" fmla="*/ 291625 w 470138"/>
              <a:gd name="connsiteY96" fmla="*/ 104280 h 298698"/>
              <a:gd name="connsiteX97" fmla="*/ 286323 w 470138"/>
              <a:gd name="connsiteY97" fmla="*/ 104280 h 298698"/>
              <a:gd name="connsiteX98" fmla="*/ 282788 w 470138"/>
              <a:gd name="connsiteY98" fmla="*/ 104280 h 298698"/>
              <a:gd name="connsiteX99" fmla="*/ 277486 w 470138"/>
              <a:gd name="connsiteY99" fmla="*/ 104280 h 298698"/>
              <a:gd name="connsiteX100" fmla="*/ 273951 w 470138"/>
              <a:gd name="connsiteY100" fmla="*/ 104280 h 298698"/>
              <a:gd name="connsiteX101" fmla="*/ 270417 w 470138"/>
              <a:gd name="connsiteY101" fmla="*/ 104280 h 298698"/>
              <a:gd name="connsiteX102" fmla="*/ 265114 w 470138"/>
              <a:gd name="connsiteY102" fmla="*/ 104280 h 298698"/>
              <a:gd name="connsiteX103" fmla="*/ 258045 w 470138"/>
              <a:gd name="connsiteY103" fmla="*/ 102512 h 298698"/>
              <a:gd name="connsiteX104" fmla="*/ 258045 w 470138"/>
              <a:gd name="connsiteY104" fmla="*/ 100745 h 298698"/>
              <a:gd name="connsiteX105" fmla="*/ 258045 w 470138"/>
              <a:gd name="connsiteY105" fmla="*/ 97210 h 298698"/>
              <a:gd name="connsiteX106" fmla="*/ 187348 w 470138"/>
              <a:gd name="connsiteY106" fmla="*/ 51256 h 298698"/>
              <a:gd name="connsiteX107" fmla="*/ 194417 w 470138"/>
              <a:gd name="connsiteY107" fmla="*/ 51256 h 298698"/>
              <a:gd name="connsiteX108" fmla="*/ 197952 w 470138"/>
              <a:gd name="connsiteY108" fmla="*/ 51256 h 298698"/>
              <a:gd name="connsiteX109" fmla="*/ 201487 w 470138"/>
              <a:gd name="connsiteY109" fmla="*/ 53023 h 298698"/>
              <a:gd name="connsiteX110" fmla="*/ 203254 w 470138"/>
              <a:gd name="connsiteY110" fmla="*/ 56558 h 298698"/>
              <a:gd name="connsiteX111" fmla="*/ 208557 w 470138"/>
              <a:gd name="connsiteY111" fmla="*/ 65395 h 298698"/>
              <a:gd name="connsiteX112" fmla="*/ 213859 w 470138"/>
              <a:gd name="connsiteY112" fmla="*/ 65395 h 298698"/>
              <a:gd name="connsiteX113" fmla="*/ 217394 w 470138"/>
              <a:gd name="connsiteY113" fmla="*/ 74233 h 298698"/>
              <a:gd name="connsiteX114" fmla="*/ 217394 w 470138"/>
              <a:gd name="connsiteY114" fmla="*/ 81303 h 298698"/>
              <a:gd name="connsiteX115" fmla="*/ 217394 w 470138"/>
              <a:gd name="connsiteY115" fmla="*/ 86605 h 298698"/>
              <a:gd name="connsiteX116" fmla="*/ 212092 w 470138"/>
              <a:gd name="connsiteY116" fmla="*/ 86605 h 298698"/>
              <a:gd name="connsiteX117" fmla="*/ 206789 w 470138"/>
              <a:gd name="connsiteY117" fmla="*/ 81303 h 298698"/>
              <a:gd name="connsiteX118" fmla="*/ 203254 w 470138"/>
              <a:gd name="connsiteY118" fmla="*/ 77768 h 298698"/>
              <a:gd name="connsiteX119" fmla="*/ 194417 w 470138"/>
              <a:gd name="connsiteY119" fmla="*/ 81303 h 298698"/>
              <a:gd name="connsiteX120" fmla="*/ 187348 w 470138"/>
              <a:gd name="connsiteY120" fmla="*/ 83070 h 298698"/>
              <a:gd name="connsiteX121" fmla="*/ 182046 w 470138"/>
              <a:gd name="connsiteY121" fmla="*/ 79535 h 298698"/>
              <a:gd name="connsiteX122" fmla="*/ 178511 w 470138"/>
              <a:gd name="connsiteY122" fmla="*/ 74233 h 298698"/>
              <a:gd name="connsiteX123" fmla="*/ 169674 w 470138"/>
              <a:gd name="connsiteY123" fmla="*/ 68930 h 298698"/>
              <a:gd name="connsiteX124" fmla="*/ 169674 w 470138"/>
              <a:gd name="connsiteY124" fmla="*/ 63628 h 298698"/>
              <a:gd name="connsiteX125" fmla="*/ 169674 w 470138"/>
              <a:gd name="connsiteY125" fmla="*/ 56558 h 298698"/>
              <a:gd name="connsiteX126" fmla="*/ 174976 w 470138"/>
              <a:gd name="connsiteY126" fmla="*/ 56558 h 298698"/>
              <a:gd name="connsiteX127" fmla="*/ 180278 w 470138"/>
              <a:gd name="connsiteY127" fmla="*/ 56558 h 298698"/>
              <a:gd name="connsiteX128" fmla="*/ 180278 w 470138"/>
              <a:gd name="connsiteY128" fmla="*/ 53023 h 298698"/>
              <a:gd name="connsiteX129" fmla="*/ 12372 w 470138"/>
              <a:gd name="connsiteY129" fmla="*/ 15908 h 298698"/>
              <a:gd name="connsiteX130" fmla="*/ 12372 w 470138"/>
              <a:gd name="connsiteY130" fmla="*/ 21210 h 298698"/>
              <a:gd name="connsiteX131" fmla="*/ 12372 w 470138"/>
              <a:gd name="connsiteY131" fmla="*/ 24745 h 298698"/>
              <a:gd name="connsiteX132" fmla="*/ 8837 w 470138"/>
              <a:gd name="connsiteY132" fmla="*/ 28280 h 298698"/>
              <a:gd name="connsiteX133" fmla="*/ 7069 w 470138"/>
              <a:gd name="connsiteY133" fmla="*/ 31815 h 298698"/>
              <a:gd name="connsiteX134" fmla="*/ 7069 w 470138"/>
              <a:gd name="connsiteY134" fmla="*/ 38885 h 298698"/>
              <a:gd name="connsiteX135" fmla="*/ 0 w 470138"/>
              <a:gd name="connsiteY135" fmla="*/ 35350 h 298698"/>
              <a:gd name="connsiteX136" fmla="*/ 0 w 470138"/>
              <a:gd name="connsiteY136" fmla="*/ 31815 h 298698"/>
              <a:gd name="connsiteX137" fmla="*/ 0 w 470138"/>
              <a:gd name="connsiteY137" fmla="*/ 28280 h 298698"/>
              <a:gd name="connsiteX138" fmla="*/ 7069 w 470138"/>
              <a:gd name="connsiteY138" fmla="*/ 21210 h 298698"/>
              <a:gd name="connsiteX139" fmla="*/ 58325 w 470138"/>
              <a:gd name="connsiteY139" fmla="*/ 0 h 298698"/>
              <a:gd name="connsiteX140" fmla="*/ 63627 w 470138"/>
              <a:gd name="connsiteY140" fmla="*/ 0 h 298698"/>
              <a:gd name="connsiteX141" fmla="*/ 77767 w 470138"/>
              <a:gd name="connsiteY141" fmla="*/ 0 h 298698"/>
              <a:gd name="connsiteX142" fmla="*/ 83069 w 470138"/>
              <a:gd name="connsiteY142" fmla="*/ 0 h 298698"/>
              <a:gd name="connsiteX143" fmla="*/ 88372 w 470138"/>
              <a:gd name="connsiteY143" fmla="*/ 8837 h 298698"/>
              <a:gd name="connsiteX144" fmla="*/ 88372 w 470138"/>
              <a:gd name="connsiteY144" fmla="*/ 10604 h 298698"/>
              <a:gd name="connsiteX145" fmla="*/ 88372 w 470138"/>
              <a:gd name="connsiteY145" fmla="*/ 15907 h 298698"/>
              <a:gd name="connsiteX146" fmla="*/ 86604 w 470138"/>
              <a:gd name="connsiteY146" fmla="*/ 21209 h 298698"/>
              <a:gd name="connsiteX147" fmla="*/ 86604 w 470138"/>
              <a:gd name="connsiteY147" fmla="*/ 22977 h 298698"/>
              <a:gd name="connsiteX148" fmla="*/ 81302 w 470138"/>
              <a:gd name="connsiteY148" fmla="*/ 28279 h 298698"/>
              <a:gd name="connsiteX149" fmla="*/ 77767 w 470138"/>
              <a:gd name="connsiteY149" fmla="*/ 28279 h 298698"/>
              <a:gd name="connsiteX150" fmla="*/ 72465 w 470138"/>
              <a:gd name="connsiteY150" fmla="*/ 28279 h 298698"/>
              <a:gd name="connsiteX151" fmla="*/ 68930 w 470138"/>
              <a:gd name="connsiteY151" fmla="*/ 28279 h 298698"/>
              <a:gd name="connsiteX152" fmla="*/ 60092 w 470138"/>
              <a:gd name="connsiteY152" fmla="*/ 22977 h 298698"/>
              <a:gd name="connsiteX153" fmla="*/ 58325 w 470138"/>
              <a:gd name="connsiteY153" fmla="*/ 22977 h 298698"/>
              <a:gd name="connsiteX154" fmla="*/ 49488 w 470138"/>
              <a:gd name="connsiteY154" fmla="*/ 15907 h 298698"/>
              <a:gd name="connsiteX155" fmla="*/ 49488 w 470138"/>
              <a:gd name="connsiteY155" fmla="*/ 7070 h 298698"/>
              <a:gd name="connsiteX156" fmla="*/ 49488 w 470138"/>
              <a:gd name="connsiteY156" fmla="*/ 3535 h 29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470138" h="298698">
                <a:moveTo>
                  <a:pt x="373837" y="178512"/>
                </a:moveTo>
                <a:cubicBezTo>
                  <a:pt x="376847" y="178512"/>
                  <a:pt x="376847" y="178512"/>
                  <a:pt x="376847" y="178512"/>
                </a:cubicBezTo>
                <a:cubicBezTo>
                  <a:pt x="382865" y="178512"/>
                  <a:pt x="382865" y="178512"/>
                  <a:pt x="382865" y="178512"/>
                </a:cubicBezTo>
                <a:cubicBezTo>
                  <a:pt x="391894" y="184447"/>
                  <a:pt x="391894" y="184447"/>
                  <a:pt x="391894" y="184447"/>
                </a:cubicBezTo>
                <a:cubicBezTo>
                  <a:pt x="399417" y="191866"/>
                  <a:pt x="399417" y="191866"/>
                  <a:pt x="399417" y="191866"/>
                </a:cubicBezTo>
                <a:cubicBezTo>
                  <a:pt x="399417" y="191866"/>
                  <a:pt x="403931" y="193350"/>
                  <a:pt x="405436" y="193350"/>
                </a:cubicBezTo>
                <a:cubicBezTo>
                  <a:pt x="406941" y="193350"/>
                  <a:pt x="408445" y="193350"/>
                  <a:pt x="409950" y="193350"/>
                </a:cubicBezTo>
                <a:cubicBezTo>
                  <a:pt x="411455" y="193350"/>
                  <a:pt x="417474" y="193350"/>
                  <a:pt x="417474" y="193350"/>
                </a:cubicBezTo>
                <a:cubicBezTo>
                  <a:pt x="432521" y="199285"/>
                  <a:pt x="432521" y="199285"/>
                  <a:pt x="432521" y="199285"/>
                </a:cubicBezTo>
                <a:cubicBezTo>
                  <a:pt x="441549" y="206704"/>
                  <a:pt x="441549" y="206704"/>
                  <a:pt x="441549" y="206704"/>
                </a:cubicBezTo>
                <a:cubicBezTo>
                  <a:pt x="441549" y="212639"/>
                  <a:pt x="441549" y="212639"/>
                  <a:pt x="441549" y="212639"/>
                </a:cubicBezTo>
                <a:cubicBezTo>
                  <a:pt x="444558" y="225993"/>
                  <a:pt x="444558" y="225993"/>
                  <a:pt x="444558" y="225993"/>
                </a:cubicBezTo>
                <a:cubicBezTo>
                  <a:pt x="449072" y="225993"/>
                  <a:pt x="449072" y="225993"/>
                  <a:pt x="449072" y="225993"/>
                </a:cubicBezTo>
                <a:cubicBezTo>
                  <a:pt x="452082" y="225993"/>
                  <a:pt x="452082" y="225993"/>
                  <a:pt x="452082" y="225993"/>
                </a:cubicBezTo>
                <a:cubicBezTo>
                  <a:pt x="452082" y="234896"/>
                  <a:pt x="452082" y="234896"/>
                  <a:pt x="452082" y="234896"/>
                </a:cubicBezTo>
                <a:cubicBezTo>
                  <a:pt x="456596" y="234896"/>
                  <a:pt x="456596" y="234896"/>
                  <a:pt x="456596" y="234896"/>
                </a:cubicBezTo>
                <a:cubicBezTo>
                  <a:pt x="462615" y="240831"/>
                  <a:pt x="462615" y="240831"/>
                  <a:pt x="462615" y="240831"/>
                </a:cubicBezTo>
                <a:cubicBezTo>
                  <a:pt x="470138" y="240831"/>
                  <a:pt x="470138" y="240831"/>
                  <a:pt x="470138" y="240831"/>
                </a:cubicBezTo>
                <a:cubicBezTo>
                  <a:pt x="462615" y="251217"/>
                  <a:pt x="462615" y="251217"/>
                  <a:pt x="462615" y="251217"/>
                </a:cubicBezTo>
                <a:cubicBezTo>
                  <a:pt x="456596" y="254185"/>
                  <a:pt x="456596" y="254185"/>
                  <a:pt x="456596" y="254185"/>
                </a:cubicBezTo>
                <a:cubicBezTo>
                  <a:pt x="449072" y="267539"/>
                  <a:pt x="449072" y="267539"/>
                  <a:pt x="449072" y="267539"/>
                </a:cubicBezTo>
                <a:cubicBezTo>
                  <a:pt x="440044" y="270506"/>
                  <a:pt x="440044" y="270506"/>
                  <a:pt x="440044" y="270506"/>
                </a:cubicBezTo>
                <a:cubicBezTo>
                  <a:pt x="421988" y="270506"/>
                  <a:pt x="421988" y="270506"/>
                  <a:pt x="421988" y="270506"/>
                </a:cubicBezTo>
                <a:cubicBezTo>
                  <a:pt x="418978" y="274958"/>
                  <a:pt x="418978" y="274958"/>
                  <a:pt x="418978" y="274958"/>
                </a:cubicBezTo>
                <a:cubicBezTo>
                  <a:pt x="406941" y="274958"/>
                  <a:pt x="406941" y="274958"/>
                  <a:pt x="406941" y="274958"/>
                </a:cubicBezTo>
                <a:cubicBezTo>
                  <a:pt x="403931" y="285344"/>
                  <a:pt x="403931" y="285344"/>
                  <a:pt x="403931" y="285344"/>
                </a:cubicBezTo>
                <a:cubicBezTo>
                  <a:pt x="402427" y="292763"/>
                  <a:pt x="402427" y="292763"/>
                  <a:pt x="402427" y="292763"/>
                </a:cubicBezTo>
                <a:cubicBezTo>
                  <a:pt x="399417" y="295731"/>
                  <a:pt x="399417" y="295731"/>
                  <a:pt x="399417" y="295731"/>
                </a:cubicBezTo>
                <a:cubicBezTo>
                  <a:pt x="396408" y="298698"/>
                  <a:pt x="396408" y="298698"/>
                  <a:pt x="396408" y="298698"/>
                </a:cubicBezTo>
                <a:cubicBezTo>
                  <a:pt x="391894" y="298698"/>
                  <a:pt x="391894" y="298698"/>
                  <a:pt x="391894" y="298698"/>
                </a:cubicBezTo>
                <a:cubicBezTo>
                  <a:pt x="387380" y="291279"/>
                  <a:pt x="387380" y="291279"/>
                  <a:pt x="387380" y="291279"/>
                </a:cubicBezTo>
                <a:cubicBezTo>
                  <a:pt x="376847" y="286828"/>
                  <a:pt x="376847" y="286828"/>
                  <a:pt x="376847" y="286828"/>
                </a:cubicBezTo>
                <a:cubicBezTo>
                  <a:pt x="370828" y="280893"/>
                  <a:pt x="370828" y="280893"/>
                  <a:pt x="370828" y="280893"/>
                </a:cubicBezTo>
                <a:cubicBezTo>
                  <a:pt x="370828" y="277925"/>
                  <a:pt x="370828" y="277925"/>
                  <a:pt x="370828" y="277925"/>
                </a:cubicBezTo>
                <a:cubicBezTo>
                  <a:pt x="370828" y="273474"/>
                  <a:pt x="370828" y="273474"/>
                  <a:pt x="370828" y="273474"/>
                </a:cubicBezTo>
                <a:cubicBezTo>
                  <a:pt x="370828" y="267539"/>
                  <a:pt x="370828" y="267539"/>
                  <a:pt x="370828" y="267539"/>
                </a:cubicBezTo>
                <a:cubicBezTo>
                  <a:pt x="370828" y="264571"/>
                  <a:pt x="370828" y="264571"/>
                  <a:pt x="370828" y="264571"/>
                </a:cubicBezTo>
                <a:cubicBezTo>
                  <a:pt x="370828" y="252701"/>
                  <a:pt x="370828" y="252701"/>
                  <a:pt x="370828" y="252701"/>
                </a:cubicBezTo>
                <a:cubicBezTo>
                  <a:pt x="370828" y="249733"/>
                  <a:pt x="370828" y="249733"/>
                  <a:pt x="370828" y="249733"/>
                </a:cubicBezTo>
                <a:cubicBezTo>
                  <a:pt x="370828" y="242315"/>
                  <a:pt x="370828" y="242315"/>
                  <a:pt x="370828" y="242315"/>
                </a:cubicBezTo>
                <a:cubicBezTo>
                  <a:pt x="363304" y="231928"/>
                  <a:pt x="363304" y="231928"/>
                  <a:pt x="363304" y="231928"/>
                </a:cubicBezTo>
                <a:cubicBezTo>
                  <a:pt x="358790" y="227477"/>
                  <a:pt x="358790" y="227477"/>
                  <a:pt x="358790" y="227477"/>
                </a:cubicBezTo>
                <a:cubicBezTo>
                  <a:pt x="358790" y="223025"/>
                  <a:pt x="358790" y="223025"/>
                  <a:pt x="358790" y="223025"/>
                </a:cubicBezTo>
                <a:cubicBezTo>
                  <a:pt x="358790" y="220058"/>
                  <a:pt x="358790" y="220058"/>
                  <a:pt x="358790" y="220058"/>
                </a:cubicBezTo>
                <a:cubicBezTo>
                  <a:pt x="363304" y="214123"/>
                  <a:pt x="363304" y="214123"/>
                  <a:pt x="363304" y="214123"/>
                </a:cubicBezTo>
                <a:cubicBezTo>
                  <a:pt x="370828" y="212639"/>
                  <a:pt x="370828" y="212639"/>
                  <a:pt x="370828" y="212639"/>
                </a:cubicBezTo>
                <a:cubicBezTo>
                  <a:pt x="376847" y="206704"/>
                  <a:pt x="376847" y="206704"/>
                  <a:pt x="376847" y="206704"/>
                </a:cubicBezTo>
                <a:lnTo>
                  <a:pt x="376847" y="199285"/>
                </a:lnTo>
                <a:cubicBezTo>
                  <a:pt x="373837" y="185931"/>
                  <a:pt x="373837" y="185931"/>
                  <a:pt x="373837" y="185931"/>
                </a:cubicBezTo>
                <a:cubicBezTo>
                  <a:pt x="373837" y="182963"/>
                  <a:pt x="373837" y="182963"/>
                  <a:pt x="373837" y="182963"/>
                </a:cubicBezTo>
                <a:cubicBezTo>
                  <a:pt x="373837" y="178512"/>
                  <a:pt x="373837" y="178512"/>
                  <a:pt x="373837" y="178512"/>
                </a:cubicBezTo>
                <a:close/>
                <a:moveTo>
                  <a:pt x="275720" y="116651"/>
                </a:moveTo>
                <a:lnTo>
                  <a:pt x="281022" y="116651"/>
                </a:lnTo>
                <a:lnTo>
                  <a:pt x="284556" y="116651"/>
                </a:lnTo>
                <a:lnTo>
                  <a:pt x="288091" y="120186"/>
                </a:lnTo>
                <a:lnTo>
                  <a:pt x="291626" y="125488"/>
                </a:lnTo>
                <a:lnTo>
                  <a:pt x="291626" y="130790"/>
                </a:lnTo>
                <a:lnTo>
                  <a:pt x="284556" y="134325"/>
                </a:lnTo>
                <a:lnTo>
                  <a:pt x="281022" y="130790"/>
                </a:lnTo>
                <a:lnTo>
                  <a:pt x="281022" y="125488"/>
                </a:lnTo>
                <a:lnTo>
                  <a:pt x="275720" y="121953"/>
                </a:lnTo>
                <a:lnTo>
                  <a:pt x="275720" y="120186"/>
                </a:lnTo>
                <a:close/>
                <a:moveTo>
                  <a:pt x="309302" y="107814"/>
                </a:moveTo>
                <a:lnTo>
                  <a:pt x="314604" y="107814"/>
                </a:lnTo>
                <a:lnTo>
                  <a:pt x="319906" y="113116"/>
                </a:lnTo>
                <a:lnTo>
                  <a:pt x="323441" y="116651"/>
                </a:lnTo>
                <a:lnTo>
                  <a:pt x="330511" y="120186"/>
                </a:lnTo>
                <a:lnTo>
                  <a:pt x="330511" y="116651"/>
                </a:lnTo>
                <a:lnTo>
                  <a:pt x="339348" y="116651"/>
                </a:lnTo>
                <a:lnTo>
                  <a:pt x="344650" y="116651"/>
                </a:lnTo>
                <a:lnTo>
                  <a:pt x="351720" y="121954"/>
                </a:lnTo>
                <a:lnTo>
                  <a:pt x="364092" y="130791"/>
                </a:lnTo>
                <a:lnTo>
                  <a:pt x="364092" y="139628"/>
                </a:lnTo>
                <a:lnTo>
                  <a:pt x="358789" y="144930"/>
                </a:lnTo>
                <a:lnTo>
                  <a:pt x="353487" y="144930"/>
                </a:lnTo>
                <a:lnTo>
                  <a:pt x="348185" y="144930"/>
                </a:lnTo>
                <a:lnTo>
                  <a:pt x="348185" y="146698"/>
                </a:lnTo>
                <a:lnTo>
                  <a:pt x="335813" y="146698"/>
                </a:lnTo>
                <a:lnTo>
                  <a:pt x="330511" y="146698"/>
                </a:lnTo>
                <a:lnTo>
                  <a:pt x="328743" y="146698"/>
                </a:lnTo>
                <a:lnTo>
                  <a:pt x="325209" y="141396"/>
                </a:lnTo>
                <a:lnTo>
                  <a:pt x="323441" y="134326"/>
                </a:lnTo>
                <a:lnTo>
                  <a:pt x="325209" y="127256"/>
                </a:lnTo>
                <a:lnTo>
                  <a:pt x="316371" y="127256"/>
                </a:lnTo>
                <a:lnTo>
                  <a:pt x="309302" y="125488"/>
                </a:lnTo>
                <a:lnTo>
                  <a:pt x="309302" y="120186"/>
                </a:lnTo>
                <a:lnTo>
                  <a:pt x="309302" y="116651"/>
                </a:lnTo>
                <a:lnTo>
                  <a:pt x="309302" y="111349"/>
                </a:lnTo>
                <a:close/>
                <a:moveTo>
                  <a:pt x="258045" y="93675"/>
                </a:moveTo>
                <a:lnTo>
                  <a:pt x="261580" y="93675"/>
                </a:lnTo>
                <a:lnTo>
                  <a:pt x="272184" y="93675"/>
                </a:lnTo>
                <a:lnTo>
                  <a:pt x="281021" y="93675"/>
                </a:lnTo>
                <a:lnTo>
                  <a:pt x="282788" y="100745"/>
                </a:lnTo>
                <a:lnTo>
                  <a:pt x="302230" y="100745"/>
                </a:lnTo>
                <a:lnTo>
                  <a:pt x="293393" y="106047"/>
                </a:lnTo>
                <a:lnTo>
                  <a:pt x="291625" y="107815"/>
                </a:lnTo>
                <a:lnTo>
                  <a:pt x="291625" y="104280"/>
                </a:lnTo>
                <a:lnTo>
                  <a:pt x="286323" y="104280"/>
                </a:lnTo>
                <a:lnTo>
                  <a:pt x="282788" y="104280"/>
                </a:lnTo>
                <a:lnTo>
                  <a:pt x="277486" y="104280"/>
                </a:lnTo>
                <a:lnTo>
                  <a:pt x="273951" y="104280"/>
                </a:lnTo>
                <a:lnTo>
                  <a:pt x="270417" y="104280"/>
                </a:lnTo>
                <a:lnTo>
                  <a:pt x="265114" y="104280"/>
                </a:lnTo>
                <a:lnTo>
                  <a:pt x="258045" y="102512"/>
                </a:lnTo>
                <a:lnTo>
                  <a:pt x="258045" y="100745"/>
                </a:lnTo>
                <a:lnTo>
                  <a:pt x="258045" y="97210"/>
                </a:lnTo>
                <a:close/>
                <a:moveTo>
                  <a:pt x="187348" y="51256"/>
                </a:moveTo>
                <a:lnTo>
                  <a:pt x="194417" y="51256"/>
                </a:lnTo>
                <a:lnTo>
                  <a:pt x="197952" y="51256"/>
                </a:lnTo>
                <a:lnTo>
                  <a:pt x="201487" y="53023"/>
                </a:lnTo>
                <a:lnTo>
                  <a:pt x="203254" y="56558"/>
                </a:lnTo>
                <a:lnTo>
                  <a:pt x="208557" y="65395"/>
                </a:lnTo>
                <a:lnTo>
                  <a:pt x="213859" y="65395"/>
                </a:lnTo>
                <a:lnTo>
                  <a:pt x="217394" y="74233"/>
                </a:lnTo>
                <a:lnTo>
                  <a:pt x="217394" y="81303"/>
                </a:lnTo>
                <a:lnTo>
                  <a:pt x="217394" y="86605"/>
                </a:lnTo>
                <a:lnTo>
                  <a:pt x="212092" y="86605"/>
                </a:lnTo>
                <a:lnTo>
                  <a:pt x="206789" y="81303"/>
                </a:lnTo>
                <a:lnTo>
                  <a:pt x="203254" y="77768"/>
                </a:lnTo>
                <a:lnTo>
                  <a:pt x="194417" y="81303"/>
                </a:lnTo>
                <a:lnTo>
                  <a:pt x="187348" y="83070"/>
                </a:lnTo>
                <a:lnTo>
                  <a:pt x="182046" y="79535"/>
                </a:lnTo>
                <a:lnTo>
                  <a:pt x="178511" y="74233"/>
                </a:lnTo>
                <a:lnTo>
                  <a:pt x="169674" y="68930"/>
                </a:lnTo>
                <a:lnTo>
                  <a:pt x="169674" y="63628"/>
                </a:lnTo>
                <a:lnTo>
                  <a:pt x="169674" y="56558"/>
                </a:lnTo>
                <a:lnTo>
                  <a:pt x="174976" y="56558"/>
                </a:lnTo>
                <a:lnTo>
                  <a:pt x="180278" y="56558"/>
                </a:lnTo>
                <a:lnTo>
                  <a:pt x="180278" y="53023"/>
                </a:lnTo>
                <a:close/>
                <a:moveTo>
                  <a:pt x="12372" y="15908"/>
                </a:moveTo>
                <a:lnTo>
                  <a:pt x="12372" y="21210"/>
                </a:lnTo>
                <a:lnTo>
                  <a:pt x="12372" y="24745"/>
                </a:lnTo>
                <a:lnTo>
                  <a:pt x="8837" y="28280"/>
                </a:lnTo>
                <a:lnTo>
                  <a:pt x="7069" y="31815"/>
                </a:lnTo>
                <a:lnTo>
                  <a:pt x="7069" y="38885"/>
                </a:lnTo>
                <a:lnTo>
                  <a:pt x="0" y="35350"/>
                </a:lnTo>
                <a:lnTo>
                  <a:pt x="0" y="31815"/>
                </a:lnTo>
                <a:lnTo>
                  <a:pt x="0" y="28280"/>
                </a:lnTo>
                <a:lnTo>
                  <a:pt x="7069" y="21210"/>
                </a:lnTo>
                <a:close/>
                <a:moveTo>
                  <a:pt x="58325" y="0"/>
                </a:moveTo>
                <a:lnTo>
                  <a:pt x="63627" y="0"/>
                </a:lnTo>
                <a:lnTo>
                  <a:pt x="77767" y="0"/>
                </a:lnTo>
                <a:lnTo>
                  <a:pt x="83069" y="0"/>
                </a:lnTo>
                <a:lnTo>
                  <a:pt x="88372" y="8837"/>
                </a:lnTo>
                <a:lnTo>
                  <a:pt x="88372" y="10604"/>
                </a:lnTo>
                <a:lnTo>
                  <a:pt x="88372" y="15907"/>
                </a:lnTo>
                <a:lnTo>
                  <a:pt x="86604" y="21209"/>
                </a:lnTo>
                <a:lnTo>
                  <a:pt x="86604" y="22977"/>
                </a:lnTo>
                <a:lnTo>
                  <a:pt x="81302" y="28279"/>
                </a:lnTo>
                <a:lnTo>
                  <a:pt x="77767" y="28279"/>
                </a:lnTo>
                <a:lnTo>
                  <a:pt x="72465" y="28279"/>
                </a:lnTo>
                <a:lnTo>
                  <a:pt x="68930" y="28279"/>
                </a:lnTo>
                <a:lnTo>
                  <a:pt x="60092" y="22977"/>
                </a:lnTo>
                <a:lnTo>
                  <a:pt x="58325" y="22977"/>
                </a:lnTo>
                <a:lnTo>
                  <a:pt x="49488" y="15907"/>
                </a:lnTo>
                <a:lnTo>
                  <a:pt x="49488" y="7070"/>
                </a:lnTo>
                <a:lnTo>
                  <a:pt x="49488" y="3535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63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849583-C7E7-CB43-88BC-394154B3A29E}"/>
              </a:ext>
            </a:extLst>
          </p:cNvPr>
          <p:cNvGrpSpPr/>
          <p:nvPr/>
        </p:nvGrpSpPr>
        <p:grpSpPr>
          <a:xfrm>
            <a:off x="12909004" y="7740936"/>
            <a:ext cx="9503354" cy="3700712"/>
            <a:chOff x="13539525" y="6647328"/>
            <a:chExt cx="9503354" cy="3700712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DC9CBA-8F0B-E745-8686-2549EC242142}"/>
                </a:ext>
              </a:extLst>
            </p:cNvPr>
            <p:cNvSpPr/>
            <p:nvPr/>
          </p:nvSpPr>
          <p:spPr>
            <a:xfrm>
              <a:off x="13539526" y="6647328"/>
              <a:ext cx="32749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Bold" charset="0"/>
                </a:rPr>
                <a:t>Develop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A7D7E37-494B-7D42-A9F5-55F54CC450AB}"/>
                </a:ext>
              </a:extLst>
            </p:cNvPr>
            <p:cNvSpPr txBox="1"/>
            <p:nvPr/>
          </p:nvSpPr>
          <p:spPr>
            <a:xfrm>
              <a:off x="13553786" y="7293659"/>
              <a:ext cx="256993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Black" charset="0"/>
                </a:rPr>
                <a:t>+85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3DB9C06-0028-3A48-8852-0469D803447D}"/>
                </a:ext>
              </a:extLst>
            </p:cNvPr>
            <p:cNvSpPr txBox="1"/>
            <p:nvPr/>
          </p:nvSpPr>
          <p:spPr>
            <a:xfrm>
              <a:off x="13539525" y="8733367"/>
              <a:ext cx="4244351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43C36C8-3D9E-684A-B78C-2EB7CD71B99C}"/>
                </a:ext>
              </a:extLst>
            </p:cNvPr>
            <p:cNvSpPr/>
            <p:nvPr/>
          </p:nvSpPr>
          <p:spPr>
            <a:xfrm>
              <a:off x="18761502" y="6647328"/>
              <a:ext cx="32749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Bold" charset="0"/>
                </a:rPr>
                <a:t>Analyze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5E77D5F-8854-E349-BBFC-BC53712DD444}"/>
                </a:ext>
              </a:extLst>
            </p:cNvPr>
            <p:cNvSpPr txBox="1"/>
            <p:nvPr/>
          </p:nvSpPr>
          <p:spPr>
            <a:xfrm>
              <a:off x="18775761" y="7293659"/>
              <a:ext cx="256993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Black" charset="0"/>
                </a:rPr>
                <a:t>+240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21A24B4-421D-EF4C-8000-D27EA0BFAF3D}"/>
                </a:ext>
              </a:extLst>
            </p:cNvPr>
            <p:cNvSpPr txBox="1"/>
            <p:nvPr/>
          </p:nvSpPr>
          <p:spPr>
            <a:xfrm>
              <a:off x="18798528" y="8733367"/>
              <a:ext cx="4244351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EDAA4D8-607E-EA4F-97D1-A71457D65227}"/>
              </a:ext>
            </a:extLst>
          </p:cNvPr>
          <p:cNvGrpSpPr/>
          <p:nvPr/>
        </p:nvGrpSpPr>
        <p:grpSpPr>
          <a:xfrm>
            <a:off x="18228967" y="4766045"/>
            <a:ext cx="1259325" cy="2582399"/>
            <a:chOff x="6126163" y="2070100"/>
            <a:chExt cx="1755775" cy="3600450"/>
          </a:xfrm>
          <a:solidFill>
            <a:schemeClr val="accent2"/>
          </a:solidFill>
        </p:grpSpPr>
        <p:sp>
          <p:nvSpPr>
            <p:cNvPr id="170" name="Freeform 1">
              <a:extLst>
                <a:ext uri="{FF2B5EF4-FFF2-40B4-BE49-F238E27FC236}">
                  <a16:creationId xmlns:a16="http://schemas.microsoft.com/office/drawing/2014/main" id="{96559D7E-1EAE-6444-9B07-82DD4BF7D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2">
              <a:extLst>
                <a:ext uri="{FF2B5EF4-FFF2-40B4-BE49-F238E27FC236}">
                  <a16:creationId xmlns:a16="http://schemas.microsoft.com/office/drawing/2014/main" id="{72D7F12F-6AEB-BA42-AE25-7B7382E3E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66A0BC3-D5A3-6145-BCD4-AD3162CE668E}"/>
              </a:ext>
            </a:extLst>
          </p:cNvPr>
          <p:cNvGrpSpPr/>
          <p:nvPr/>
        </p:nvGrpSpPr>
        <p:grpSpPr>
          <a:xfrm>
            <a:off x="13090341" y="4766043"/>
            <a:ext cx="1269708" cy="2582402"/>
            <a:chOff x="1625600" y="2216150"/>
            <a:chExt cx="1687513" cy="3432175"/>
          </a:xfrm>
          <a:solidFill>
            <a:schemeClr val="accent1"/>
          </a:solidFill>
        </p:grpSpPr>
        <p:sp>
          <p:nvSpPr>
            <p:cNvPr id="173" name="Freeform 3">
              <a:extLst>
                <a:ext uri="{FF2B5EF4-FFF2-40B4-BE49-F238E27FC236}">
                  <a16:creationId xmlns:a16="http://schemas.microsoft.com/office/drawing/2014/main" id="{383C1978-65F2-534E-A2A8-069DD8334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4">
              <a:extLst>
                <a:ext uri="{FF2B5EF4-FFF2-40B4-BE49-F238E27FC236}">
                  <a16:creationId xmlns:a16="http://schemas.microsoft.com/office/drawing/2014/main" id="{EDBD43C0-C2B4-0148-A972-A0AD69478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" name="Grupo 349">
            <a:extLst>
              <a:ext uri="{FF2B5EF4-FFF2-40B4-BE49-F238E27FC236}">
                <a16:creationId xmlns:a16="http://schemas.microsoft.com/office/drawing/2014/main" id="{E2F64B14-B613-604F-B3DE-F677327F3ED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73" name="CuadroTexto 350">
              <a:extLst>
                <a:ext uri="{FF2B5EF4-FFF2-40B4-BE49-F238E27FC236}">
                  <a16:creationId xmlns:a16="http://schemas.microsoft.com/office/drawing/2014/main" id="{CD6A04ED-9308-FA4A-BC52-F6BDB1710E4B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75" name="CuadroTexto 351">
              <a:extLst>
                <a:ext uri="{FF2B5EF4-FFF2-40B4-BE49-F238E27FC236}">
                  <a16:creationId xmlns:a16="http://schemas.microsoft.com/office/drawing/2014/main" id="{50E5A8B3-1644-7740-B866-A1915E0C1E0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053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7F5ABA5-33D6-A148-9914-A743A1EF01CA}"/>
              </a:ext>
            </a:extLst>
          </p:cNvPr>
          <p:cNvGrpSpPr/>
          <p:nvPr/>
        </p:nvGrpSpPr>
        <p:grpSpPr>
          <a:xfrm>
            <a:off x="1988705" y="3200400"/>
            <a:ext cx="24714921" cy="7309303"/>
            <a:chOff x="1988705" y="3688079"/>
            <a:chExt cx="24714921" cy="9066847"/>
          </a:xfrm>
        </p:grpSpPr>
        <p:graphicFrame>
          <p:nvGraphicFramePr>
            <p:cNvPr id="75" name="Chart 74">
              <a:extLst>
                <a:ext uri="{FF2B5EF4-FFF2-40B4-BE49-F238E27FC236}">
                  <a16:creationId xmlns:a16="http://schemas.microsoft.com/office/drawing/2014/main" id="{36402C75-5337-B446-ADE6-1E676EB907F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25270515"/>
                </p:ext>
              </p:extLst>
            </p:nvPr>
          </p:nvGraphicFramePr>
          <p:xfrm>
            <a:off x="1988705" y="3688079"/>
            <a:ext cx="24714921" cy="90668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C493A3C-CB1F-A346-873A-0E87B8C383C6}"/>
                </a:ext>
              </a:extLst>
            </p:cNvPr>
            <p:cNvSpPr/>
            <p:nvPr/>
          </p:nvSpPr>
          <p:spPr>
            <a:xfrm>
              <a:off x="3602746" y="11105307"/>
              <a:ext cx="2342331" cy="1390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CB7914A-EBAE-264B-9B93-84B5344AD4ED}"/>
                </a:ext>
              </a:extLst>
            </p:cNvPr>
            <p:cNvSpPr/>
            <p:nvPr/>
          </p:nvSpPr>
          <p:spPr>
            <a:xfrm>
              <a:off x="7569567" y="11105308"/>
              <a:ext cx="2342331" cy="13906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5A5762B-F4B1-1A43-806E-8E38E9B65ED7}"/>
                </a:ext>
              </a:extLst>
            </p:cNvPr>
            <p:cNvSpPr/>
            <p:nvPr/>
          </p:nvSpPr>
          <p:spPr>
            <a:xfrm>
              <a:off x="11508136" y="11105309"/>
              <a:ext cx="2342331" cy="13906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2CFF664-4D4E-2741-A224-7DEDE83D25B3}"/>
                </a:ext>
              </a:extLst>
            </p:cNvPr>
            <p:cNvSpPr/>
            <p:nvPr/>
          </p:nvSpPr>
          <p:spPr>
            <a:xfrm>
              <a:off x="15474957" y="11105310"/>
              <a:ext cx="2342331" cy="13906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7222D2C-F232-ED42-BC5C-42C8635F9120}"/>
                </a:ext>
              </a:extLst>
            </p:cNvPr>
            <p:cNvSpPr/>
            <p:nvPr/>
          </p:nvSpPr>
          <p:spPr>
            <a:xfrm>
              <a:off x="19429879" y="11105311"/>
              <a:ext cx="2342331" cy="13906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D93452E-372A-8640-9F86-6300E5057A7E}"/>
                </a:ext>
              </a:extLst>
            </p:cNvPr>
            <p:cNvSpPr/>
            <p:nvPr/>
          </p:nvSpPr>
          <p:spPr>
            <a:xfrm>
              <a:off x="3913223" y="11455560"/>
              <a:ext cx="1721376" cy="6901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30%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90C26A7-83D9-D748-8BDE-02254F75C601}"/>
                </a:ext>
              </a:extLst>
            </p:cNvPr>
            <p:cNvSpPr/>
            <p:nvPr/>
          </p:nvSpPr>
          <p:spPr>
            <a:xfrm>
              <a:off x="7880044" y="11455560"/>
              <a:ext cx="1721376" cy="6901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40%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A89CFDB-A29D-7C4E-8950-39E4B4DA734C}"/>
                </a:ext>
              </a:extLst>
            </p:cNvPr>
            <p:cNvSpPr/>
            <p:nvPr/>
          </p:nvSpPr>
          <p:spPr>
            <a:xfrm>
              <a:off x="11815738" y="11455569"/>
              <a:ext cx="1721376" cy="6901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50%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25E18E7-241B-4B47-BABD-C48A20EE5C7D}"/>
                </a:ext>
              </a:extLst>
            </p:cNvPr>
            <p:cNvSpPr/>
            <p:nvPr/>
          </p:nvSpPr>
          <p:spPr>
            <a:xfrm>
              <a:off x="15785434" y="11455564"/>
              <a:ext cx="1721376" cy="6901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60%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CFC49A2-C48F-2C4F-9578-7EBA8E028F12}"/>
                </a:ext>
              </a:extLst>
            </p:cNvPr>
            <p:cNvSpPr/>
            <p:nvPr/>
          </p:nvSpPr>
          <p:spPr>
            <a:xfrm>
              <a:off x="19657204" y="11455557"/>
              <a:ext cx="1721376" cy="6901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70%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30BBD64-661D-7046-B51F-B61CA5CC8426}"/>
              </a:ext>
            </a:extLst>
          </p:cNvPr>
          <p:cNvGrpSpPr/>
          <p:nvPr/>
        </p:nvGrpSpPr>
        <p:grpSpPr>
          <a:xfrm>
            <a:off x="8306679" y="5542314"/>
            <a:ext cx="868106" cy="1780160"/>
            <a:chOff x="6126163" y="2070100"/>
            <a:chExt cx="1755775" cy="3600450"/>
          </a:xfrm>
          <a:solidFill>
            <a:schemeClr val="accent2"/>
          </a:solidFill>
        </p:grpSpPr>
        <p:sp>
          <p:nvSpPr>
            <p:cNvPr id="128" name="Freeform 1">
              <a:extLst>
                <a:ext uri="{FF2B5EF4-FFF2-40B4-BE49-F238E27FC236}">
                  <a16:creationId xmlns:a16="http://schemas.microsoft.com/office/drawing/2014/main" id="{9F63393F-B87B-1D41-A885-43C682BB0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2">
              <a:extLst>
                <a:ext uri="{FF2B5EF4-FFF2-40B4-BE49-F238E27FC236}">
                  <a16:creationId xmlns:a16="http://schemas.microsoft.com/office/drawing/2014/main" id="{BEB2637D-3809-E548-8439-8410320E9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A8FE7EC-9355-0048-ABEF-2CE30D6B341F}"/>
              </a:ext>
            </a:extLst>
          </p:cNvPr>
          <p:cNvGrpSpPr/>
          <p:nvPr/>
        </p:nvGrpSpPr>
        <p:grpSpPr>
          <a:xfrm>
            <a:off x="11847012" y="4896074"/>
            <a:ext cx="1658828" cy="1780160"/>
            <a:chOff x="7956285" y="15008448"/>
            <a:chExt cx="1180291" cy="1266624"/>
          </a:xfrm>
          <a:solidFill>
            <a:schemeClr val="accent3"/>
          </a:solidFill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47935B84-4E12-DB4F-AD7E-1E333227CD14}"/>
                </a:ext>
              </a:extLst>
            </p:cNvPr>
            <p:cNvGrpSpPr/>
            <p:nvPr/>
          </p:nvGrpSpPr>
          <p:grpSpPr>
            <a:xfrm>
              <a:off x="8518900" y="15008448"/>
              <a:ext cx="617676" cy="1266624"/>
              <a:chOff x="6126163" y="2070100"/>
              <a:chExt cx="1755775" cy="3600450"/>
            </a:xfrm>
            <a:grpFill/>
          </p:grpSpPr>
          <p:sp>
            <p:nvSpPr>
              <p:cNvPr id="135" name="Freeform 1">
                <a:extLst>
                  <a:ext uri="{FF2B5EF4-FFF2-40B4-BE49-F238E27FC236}">
                    <a16:creationId xmlns:a16="http://schemas.microsoft.com/office/drawing/2014/main" id="{4B2B6B0C-E374-414E-92EE-30BCA63CA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Freeform 2">
                <a:extLst>
                  <a:ext uri="{FF2B5EF4-FFF2-40B4-BE49-F238E27FC236}">
                    <a16:creationId xmlns:a16="http://schemas.microsoft.com/office/drawing/2014/main" id="{6DCA2EA2-AA44-2641-B338-74030BD06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7806217-0298-0843-8D03-E10304E4370C}"/>
                </a:ext>
              </a:extLst>
            </p:cNvPr>
            <p:cNvGrpSpPr/>
            <p:nvPr/>
          </p:nvGrpSpPr>
          <p:grpSpPr>
            <a:xfrm>
              <a:off x="7956285" y="15008448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133" name="Freeform 3">
                <a:extLst>
                  <a:ext uri="{FF2B5EF4-FFF2-40B4-BE49-F238E27FC236}">
                    <a16:creationId xmlns:a16="http://schemas.microsoft.com/office/drawing/2014/main" id="{C3788899-1AB3-6341-AD0F-8B1C1A8D0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Freeform 4">
                <a:extLst>
                  <a:ext uri="{FF2B5EF4-FFF2-40B4-BE49-F238E27FC236}">
                    <a16:creationId xmlns:a16="http://schemas.microsoft.com/office/drawing/2014/main" id="{48DF9435-A831-044F-9FCE-F1AA5EF5B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9B7B89A-2A20-D044-9F4F-3ED50A3E7202}"/>
              </a:ext>
            </a:extLst>
          </p:cNvPr>
          <p:cNvGrpSpPr/>
          <p:nvPr/>
        </p:nvGrpSpPr>
        <p:grpSpPr>
          <a:xfrm>
            <a:off x="4295712" y="6279994"/>
            <a:ext cx="875264" cy="1780166"/>
            <a:chOff x="1625600" y="2216150"/>
            <a:chExt cx="1687513" cy="3432175"/>
          </a:xfrm>
          <a:solidFill>
            <a:schemeClr val="accent1"/>
          </a:solidFill>
        </p:grpSpPr>
        <p:sp>
          <p:nvSpPr>
            <p:cNvPr id="138" name="Freeform 3">
              <a:extLst>
                <a:ext uri="{FF2B5EF4-FFF2-40B4-BE49-F238E27FC236}">
                  <a16:creationId xmlns:a16="http://schemas.microsoft.com/office/drawing/2014/main" id="{0AF0CF82-47F8-2F43-BC30-7B9D2217F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4">
              <a:extLst>
                <a:ext uri="{FF2B5EF4-FFF2-40B4-BE49-F238E27FC236}">
                  <a16:creationId xmlns:a16="http://schemas.microsoft.com/office/drawing/2014/main" id="{93C4EAEF-38F5-4042-B82C-A264F0A29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63495E2-EA47-0949-9AAE-0BEDEDFFCE0B}"/>
              </a:ext>
            </a:extLst>
          </p:cNvPr>
          <p:cNvGrpSpPr/>
          <p:nvPr/>
        </p:nvGrpSpPr>
        <p:grpSpPr>
          <a:xfrm>
            <a:off x="16208490" y="4157337"/>
            <a:ext cx="875264" cy="1780166"/>
            <a:chOff x="1625600" y="2216150"/>
            <a:chExt cx="1687513" cy="3432175"/>
          </a:xfrm>
          <a:solidFill>
            <a:schemeClr val="accent4"/>
          </a:solidFill>
        </p:grpSpPr>
        <p:sp>
          <p:nvSpPr>
            <p:cNvPr id="162" name="Freeform 3">
              <a:extLst>
                <a:ext uri="{FF2B5EF4-FFF2-40B4-BE49-F238E27FC236}">
                  <a16:creationId xmlns:a16="http://schemas.microsoft.com/office/drawing/2014/main" id="{D82DA62C-0981-7D4E-AA32-346D926DC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4">
              <a:extLst>
                <a:ext uri="{FF2B5EF4-FFF2-40B4-BE49-F238E27FC236}">
                  <a16:creationId xmlns:a16="http://schemas.microsoft.com/office/drawing/2014/main" id="{682E8847-893A-0545-900F-D98B34040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9A2A8A1-880D-B143-B345-AB96A16BF07B}"/>
              </a:ext>
            </a:extLst>
          </p:cNvPr>
          <p:cNvGrpSpPr/>
          <p:nvPr/>
        </p:nvGrpSpPr>
        <p:grpSpPr>
          <a:xfrm>
            <a:off x="20083839" y="3480617"/>
            <a:ext cx="868106" cy="1780160"/>
            <a:chOff x="6126163" y="2070100"/>
            <a:chExt cx="1755775" cy="3600450"/>
          </a:xfrm>
          <a:solidFill>
            <a:schemeClr val="accent5"/>
          </a:solidFill>
        </p:grpSpPr>
        <p:sp>
          <p:nvSpPr>
            <p:cNvPr id="176" name="Freeform 1">
              <a:extLst>
                <a:ext uri="{FF2B5EF4-FFF2-40B4-BE49-F238E27FC236}">
                  <a16:creationId xmlns:a16="http://schemas.microsoft.com/office/drawing/2014/main" id="{6F379F08-6CE8-724F-948B-4BFED3483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2">
              <a:extLst>
                <a:ext uri="{FF2B5EF4-FFF2-40B4-BE49-F238E27FC236}">
                  <a16:creationId xmlns:a16="http://schemas.microsoft.com/office/drawing/2014/main" id="{D743196A-FBC3-1D4E-B632-8012B83DD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684E2B1-2E65-5043-80A7-9C4D60888FBF}"/>
              </a:ext>
            </a:extLst>
          </p:cNvPr>
          <p:cNvGrpSpPr/>
          <p:nvPr/>
        </p:nvGrpSpPr>
        <p:grpSpPr>
          <a:xfrm>
            <a:off x="2457010" y="10908002"/>
            <a:ext cx="4617378" cy="1782840"/>
            <a:chOff x="2307482" y="10065328"/>
            <a:chExt cx="4617378" cy="1782840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FDE9A3C-6B58-934A-AE4E-BD8C03A9B175}"/>
                </a:ext>
              </a:extLst>
            </p:cNvPr>
            <p:cNvSpPr txBox="1"/>
            <p:nvPr/>
          </p:nvSpPr>
          <p:spPr>
            <a:xfrm>
              <a:off x="2589184" y="10714396"/>
              <a:ext cx="4053974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AF39829-C93E-0048-B1B1-CC2150264372}"/>
                </a:ext>
              </a:extLst>
            </p:cNvPr>
            <p:cNvSpPr/>
            <p:nvPr/>
          </p:nvSpPr>
          <p:spPr>
            <a:xfrm>
              <a:off x="2307482" y="10065328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67785F5-0AB2-A140-8870-4695BC60C548}"/>
              </a:ext>
            </a:extLst>
          </p:cNvPr>
          <p:cNvGrpSpPr/>
          <p:nvPr/>
        </p:nvGrpSpPr>
        <p:grpSpPr>
          <a:xfrm>
            <a:off x="6428903" y="10908002"/>
            <a:ext cx="4617378" cy="1782840"/>
            <a:chOff x="2307482" y="10065328"/>
            <a:chExt cx="4617378" cy="1782840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81B1B19-E807-9C4A-96BA-C18BB84785C8}"/>
                </a:ext>
              </a:extLst>
            </p:cNvPr>
            <p:cNvSpPr txBox="1"/>
            <p:nvPr/>
          </p:nvSpPr>
          <p:spPr>
            <a:xfrm>
              <a:off x="2589184" y="10714396"/>
              <a:ext cx="4053974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058D595-D0EC-4C48-B96A-A5FDD3F20120}"/>
                </a:ext>
              </a:extLst>
            </p:cNvPr>
            <p:cNvSpPr/>
            <p:nvPr/>
          </p:nvSpPr>
          <p:spPr>
            <a:xfrm>
              <a:off x="2307482" y="10065328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5939AC5-3B43-3E44-B710-9316CC9C33AD}"/>
              </a:ext>
            </a:extLst>
          </p:cNvPr>
          <p:cNvGrpSpPr/>
          <p:nvPr/>
        </p:nvGrpSpPr>
        <p:grpSpPr>
          <a:xfrm>
            <a:off x="10413589" y="10908002"/>
            <a:ext cx="4617378" cy="1782840"/>
            <a:chOff x="2307482" y="10065328"/>
            <a:chExt cx="4617378" cy="1782840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02691FB-BDD0-AA49-A95E-E1490F754AA5}"/>
                </a:ext>
              </a:extLst>
            </p:cNvPr>
            <p:cNvSpPr txBox="1"/>
            <p:nvPr/>
          </p:nvSpPr>
          <p:spPr>
            <a:xfrm>
              <a:off x="2589184" y="10714396"/>
              <a:ext cx="4053974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149637E-9230-7A46-8E11-373D987C970E}"/>
                </a:ext>
              </a:extLst>
            </p:cNvPr>
            <p:cNvSpPr/>
            <p:nvPr/>
          </p:nvSpPr>
          <p:spPr>
            <a:xfrm>
              <a:off x="2307482" y="10065328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D3463D6-8262-B74F-8539-FEFDB1EBADEE}"/>
              </a:ext>
            </a:extLst>
          </p:cNvPr>
          <p:cNvGrpSpPr/>
          <p:nvPr/>
        </p:nvGrpSpPr>
        <p:grpSpPr>
          <a:xfrm>
            <a:off x="14337433" y="10908002"/>
            <a:ext cx="4617378" cy="1782840"/>
            <a:chOff x="2307482" y="10065328"/>
            <a:chExt cx="4617378" cy="1782840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6FA98D2-3721-3C4D-9F49-3239F9A96758}"/>
                </a:ext>
              </a:extLst>
            </p:cNvPr>
            <p:cNvSpPr txBox="1"/>
            <p:nvPr/>
          </p:nvSpPr>
          <p:spPr>
            <a:xfrm>
              <a:off x="2589184" y="10714396"/>
              <a:ext cx="4053974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78E21ECC-D74A-9048-B6B4-16C50B72724F}"/>
                </a:ext>
              </a:extLst>
            </p:cNvPr>
            <p:cNvSpPr/>
            <p:nvPr/>
          </p:nvSpPr>
          <p:spPr>
            <a:xfrm>
              <a:off x="2307482" y="10065328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9552080-58D7-B546-8C02-6DC04CB99563}"/>
              </a:ext>
            </a:extLst>
          </p:cNvPr>
          <p:cNvGrpSpPr/>
          <p:nvPr/>
        </p:nvGrpSpPr>
        <p:grpSpPr>
          <a:xfrm>
            <a:off x="18295266" y="10908002"/>
            <a:ext cx="4617378" cy="1782840"/>
            <a:chOff x="2307482" y="10065328"/>
            <a:chExt cx="4617378" cy="1782840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943C65D-78FC-CD46-BB0E-E7FA34BEA097}"/>
                </a:ext>
              </a:extLst>
            </p:cNvPr>
            <p:cNvSpPr txBox="1"/>
            <p:nvPr/>
          </p:nvSpPr>
          <p:spPr>
            <a:xfrm>
              <a:off x="2589184" y="10714396"/>
              <a:ext cx="4053974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E4C4D19-4352-9643-B5C2-D5CE3D33980D}"/>
                </a:ext>
              </a:extLst>
            </p:cNvPr>
            <p:cNvSpPr/>
            <p:nvPr/>
          </p:nvSpPr>
          <p:spPr>
            <a:xfrm>
              <a:off x="2307482" y="10065328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Authorize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3" name="CuadroTexto 350">
            <a:extLst>
              <a:ext uri="{FF2B5EF4-FFF2-40B4-BE49-F238E27FC236}">
                <a16:creationId xmlns:a16="http://schemas.microsoft.com/office/drawing/2014/main" id="{17FAB897-526D-B245-84AE-FD2E972C4AD3}"/>
              </a:ext>
            </a:extLst>
          </p:cNvPr>
          <p:cNvSpPr txBox="1"/>
          <p:nvPr/>
        </p:nvSpPr>
        <p:spPr>
          <a:xfrm>
            <a:off x="6276028" y="1022190"/>
            <a:ext cx="11825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 Infographic</a:t>
            </a:r>
          </a:p>
        </p:txBody>
      </p:sp>
    </p:spTree>
    <p:extLst>
      <p:ext uri="{BB962C8B-B14F-4D97-AF65-F5344CB8AC3E}">
        <p14:creationId xmlns:p14="http://schemas.microsoft.com/office/powerpoint/2010/main" val="312190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775B5AE-C704-7247-AA04-4BE0BB5D1F20}"/>
              </a:ext>
            </a:extLst>
          </p:cNvPr>
          <p:cNvGrpSpPr/>
          <p:nvPr/>
        </p:nvGrpSpPr>
        <p:grpSpPr>
          <a:xfrm>
            <a:off x="16987598" y="5439078"/>
            <a:ext cx="2518150" cy="5163768"/>
            <a:chOff x="6126163" y="2070100"/>
            <a:chExt cx="1755775" cy="3600450"/>
          </a:xfrm>
          <a:solidFill>
            <a:schemeClr val="accent2"/>
          </a:solidFill>
        </p:grpSpPr>
        <p:sp>
          <p:nvSpPr>
            <p:cNvPr id="114" name="Freeform 1">
              <a:extLst>
                <a:ext uri="{FF2B5EF4-FFF2-40B4-BE49-F238E27FC236}">
                  <a16:creationId xmlns:a16="http://schemas.microsoft.com/office/drawing/2014/main" id="{49E77C23-0320-E144-A4D3-94B3EC5E4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">
              <a:extLst>
                <a:ext uri="{FF2B5EF4-FFF2-40B4-BE49-F238E27FC236}">
                  <a16:creationId xmlns:a16="http://schemas.microsoft.com/office/drawing/2014/main" id="{2D3E78D1-3D59-284B-B0B5-0A56186C5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D7C49A1-6E9E-9443-858A-4D3A683285C0}"/>
              </a:ext>
            </a:extLst>
          </p:cNvPr>
          <p:cNvGrpSpPr/>
          <p:nvPr/>
        </p:nvGrpSpPr>
        <p:grpSpPr>
          <a:xfrm>
            <a:off x="4935043" y="5439075"/>
            <a:ext cx="2538908" cy="5163772"/>
            <a:chOff x="1625600" y="2216150"/>
            <a:chExt cx="1687513" cy="3432175"/>
          </a:xfrm>
          <a:solidFill>
            <a:schemeClr val="accent1"/>
          </a:solidFill>
        </p:grpSpPr>
        <p:sp>
          <p:nvSpPr>
            <p:cNvPr id="117" name="Freeform 3">
              <a:extLst>
                <a:ext uri="{FF2B5EF4-FFF2-40B4-BE49-F238E27FC236}">
                  <a16:creationId xmlns:a16="http://schemas.microsoft.com/office/drawing/2014/main" id="{74BAB264-4DE8-CC40-B299-420B2E15B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4">
              <a:extLst>
                <a:ext uri="{FF2B5EF4-FFF2-40B4-BE49-F238E27FC236}">
                  <a16:creationId xmlns:a16="http://schemas.microsoft.com/office/drawing/2014/main" id="{180869D7-A5B4-4C46-AB4C-187A0DA4B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E28C7C1-B252-6947-899F-A837BD797399}"/>
              </a:ext>
            </a:extLst>
          </p:cNvPr>
          <p:cNvGrpSpPr/>
          <p:nvPr/>
        </p:nvGrpSpPr>
        <p:grpSpPr>
          <a:xfrm>
            <a:off x="7604236" y="5420560"/>
            <a:ext cx="7781538" cy="2263741"/>
            <a:chOff x="15348367" y="9117195"/>
            <a:chExt cx="7781538" cy="2263741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06680E1-F1E0-FE44-8A49-650E09440745}"/>
                </a:ext>
              </a:extLst>
            </p:cNvPr>
            <p:cNvSpPr txBox="1"/>
            <p:nvPr/>
          </p:nvSpPr>
          <p:spPr>
            <a:xfrm>
              <a:off x="15348367" y="9766263"/>
              <a:ext cx="7781538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 </a:t>
              </a:r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9117CD6-1AE3-FD49-8043-3BD194857AA2}"/>
                </a:ext>
              </a:extLst>
            </p:cNvPr>
            <p:cNvSpPr/>
            <p:nvPr/>
          </p:nvSpPr>
          <p:spPr>
            <a:xfrm>
              <a:off x="15348368" y="9117195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14125F1-C15A-0844-95D4-1D525829ACB6}"/>
              </a:ext>
            </a:extLst>
          </p:cNvPr>
          <p:cNvGrpSpPr/>
          <p:nvPr/>
        </p:nvGrpSpPr>
        <p:grpSpPr>
          <a:xfrm flipH="1">
            <a:off x="9075775" y="8500598"/>
            <a:ext cx="7748412" cy="2263741"/>
            <a:chOff x="15348367" y="9117195"/>
            <a:chExt cx="7748412" cy="2263741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265369D-BECD-4644-B7E4-BC27CFBD668A}"/>
                </a:ext>
              </a:extLst>
            </p:cNvPr>
            <p:cNvSpPr txBox="1"/>
            <p:nvPr/>
          </p:nvSpPr>
          <p:spPr>
            <a:xfrm>
              <a:off x="15348367" y="9766263"/>
              <a:ext cx="7748412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 </a:t>
              </a:r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A4332DD-5A4C-8743-932B-FA469F7A2396}"/>
                </a:ext>
              </a:extLst>
            </p:cNvPr>
            <p:cNvSpPr/>
            <p:nvPr/>
          </p:nvSpPr>
          <p:spPr>
            <a:xfrm>
              <a:off x="15348368" y="9117195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B5E9EBBA-2ACB-674F-91C3-7C1C4357BA15}"/>
              </a:ext>
            </a:extLst>
          </p:cNvPr>
          <p:cNvSpPr txBox="1"/>
          <p:nvPr/>
        </p:nvSpPr>
        <p:spPr>
          <a:xfrm>
            <a:off x="1693563" y="6999488"/>
            <a:ext cx="2915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Black" charset="0"/>
              </a:rPr>
              <a:t>+85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60216A1-EF85-0640-9AB9-991BB27DD62D}"/>
              </a:ext>
            </a:extLst>
          </p:cNvPr>
          <p:cNvSpPr txBox="1"/>
          <p:nvPr/>
        </p:nvSpPr>
        <p:spPr>
          <a:xfrm>
            <a:off x="19831310" y="6999488"/>
            <a:ext cx="2915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Black" charset="0"/>
              </a:rPr>
              <a:t>+25</a:t>
            </a:r>
          </a:p>
        </p:txBody>
      </p:sp>
      <p:grpSp>
        <p:nvGrpSpPr>
          <p:cNvPr id="20" name="Grupo 349">
            <a:extLst>
              <a:ext uri="{FF2B5EF4-FFF2-40B4-BE49-F238E27FC236}">
                <a16:creationId xmlns:a16="http://schemas.microsoft.com/office/drawing/2014/main" id="{2844ADB2-E3A9-3442-B415-59CB81284D0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1" name="CuadroTexto 350">
              <a:extLst>
                <a:ext uri="{FF2B5EF4-FFF2-40B4-BE49-F238E27FC236}">
                  <a16:creationId xmlns:a16="http://schemas.microsoft.com/office/drawing/2014/main" id="{EEA5DFC6-7955-3146-B0F1-36E5D37B5986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22" name="CuadroTexto 351">
              <a:extLst>
                <a:ext uri="{FF2B5EF4-FFF2-40B4-BE49-F238E27FC236}">
                  <a16:creationId xmlns:a16="http://schemas.microsoft.com/office/drawing/2014/main" id="{0ECDF2A8-1B4D-4748-87BF-24A5B64C0EC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820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316FEF9A-5C60-8B47-916E-AEB9066786FD}"/>
              </a:ext>
            </a:extLst>
          </p:cNvPr>
          <p:cNvSpPr/>
          <p:nvPr/>
        </p:nvSpPr>
        <p:spPr>
          <a:xfrm>
            <a:off x="7361606" y="4094479"/>
            <a:ext cx="9670302" cy="2119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EF2006-6454-A340-B451-6696C5A80866}"/>
              </a:ext>
            </a:extLst>
          </p:cNvPr>
          <p:cNvSpPr/>
          <p:nvPr/>
        </p:nvSpPr>
        <p:spPr>
          <a:xfrm>
            <a:off x="7361606" y="7049879"/>
            <a:ext cx="9670302" cy="2119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01CB29-A325-B147-AD92-0A72E53858E6}"/>
              </a:ext>
            </a:extLst>
          </p:cNvPr>
          <p:cNvSpPr/>
          <p:nvPr/>
        </p:nvSpPr>
        <p:spPr>
          <a:xfrm>
            <a:off x="7361606" y="10005277"/>
            <a:ext cx="9670302" cy="21191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7ABC5E4-58C8-8044-918F-2379FD0B3F59}"/>
              </a:ext>
            </a:extLst>
          </p:cNvPr>
          <p:cNvCxnSpPr>
            <a:cxnSpLocks/>
          </p:cNvCxnSpPr>
          <p:nvPr/>
        </p:nvCxnSpPr>
        <p:spPr>
          <a:xfrm flipV="1">
            <a:off x="5164560" y="5154067"/>
            <a:ext cx="1850029" cy="2126643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9F78B4B-6C82-CC46-85EC-B3C70E0D8859}"/>
              </a:ext>
            </a:extLst>
          </p:cNvPr>
          <p:cNvCxnSpPr>
            <a:cxnSpLocks/>
          </p:cNvCxnSpPr>
          <p:nvPr/>
        </p:nvCxnSpPr>
        <p:spPr>
          <a:xfrm>
            <a:off x="5164560" y="8787198"/>
            <a:ext cx="1850029" cy="2277667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39BDD1-D8EA-1744-9E6D-E6532874EBF5}"/>
              </a:ext>
            </a:extLst>
          </p:cNvPr>
          <p:cNvCxnSpPr/>
          <p:nvPr/>
        </p:nvCxnSpPr>
        <p:spPr>
          <a:xfrm>
            <a:off x="5164560" y="8020962"/>
            <a:ext cx="1561094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4B6E25-ADDB-F648-BC53-EE9EFDC21FAA}"/>
              </a:ext>
            </a:extLst>
          </p:cNvPr>
          <p:cNvCxnSpPr>
            <a:cxnSpLocks/>
          </p:cNvCxnSpPr>
          <p:nvPr/>
        </p:nvCxnSpPr>
        <p:spPr>
          <a:xfrm flipH="1" flipV="1">
            <a:off x="17363060" y="5154067"/>
            <a:ext cx="1850029" cy="2126643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8BA049-B8B3-1E49-B9AF-A50A6DDADD8A}"/>
              </a:ext>
            </a:extLst>
          </p:cNvPr>
          <p:cNvCxnSpPr>
            <a:cxnSpLocks/>
          </p:cNvCxnSpPr>
          <p:nvPr/>
        </p:nvCxnSpPr>
        <p:spPr>
          <a:xfrm flipH="1">
            <a:off x="17363060" y="8787198"/>
            <a:ext cx="1850029" cy="2277667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E0C2E47-3503-C044-98D3-EB6B16FD2617}"/>
              </a:ext>
            </a:extLst>
          </p:cNvPr>
          <p:cNvCxnSpPr/>
          <p:nvPr/>
        </p:nvCxnSpPr>
        <p:spPr>
          <a:xfrm flipH="1">
            <a:off x="17651995" y="8020962"/>
            <a:ext cx="1561094" cy="0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C76F17-65E7-1344-997E-21C35B8B9CAA}"/>
              </a:ext>
            </a:extLst>
          </p:cNvPr>
          <p:cNvGrpSpPr/>
          <p:nvPr/>
        </p:nvGrpSpPr>
        <p:grpSpPr>
          <a:xfrm>
            <a:off x="10099001" y="4545288"/>
            <a:ext cx="6332767" cy="7128355"/>
            <a:chOff x="8196200" y="4545288"/>
            <a:chExt cx="6332767" cy="712835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C4CCCFC-9E8E-E049-9962-6723DA503429}"/>
                </a:ext>
              </a:extLst>
            </p:cNvPr>
            <p:cNvSpPr txBox="1"/>
            <p:nvPr/>
          </p:nvSpPr>
          <p:spPr>
            <a:xfrm>
              <a:off x="8200948" y="5199742"/>
              <a:ext cx="6328019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4E6634B-52F4-C44C-A3CA-ED5566DA5C51}"/>
                </a:ext>
              </a:extLst>
            </p:cNvPr>
            <p:cNvSpPr/>
            <p:nvPr/>
          </p:nvSpPr>
          <p:spPr>
            <a:xfrm>
              <a:off x="8196200" y="4545288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D0B87A6-B124-164C-8B0C-9F49BF7619F7}"/>
                </a:ext>
              </a:extLst>
            </p:cNvPr>
            <p:cNvSpPr txBox="1"/>
            <p:nvPr/>
          </p:nvSpPr>
          <p:spPr>
            <a:xfrm>
              <a:off x="8200948" y="8161135"/>
              <a:ext cx="6328019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06AC496-B99E-0B4F-A4D5-D2D7DAD0BF90}"/>
                </a:ext>
              </a:extLst>
            </p:cNvPr>
            <p:cNvSpPr/>
            <p:nvPr/>
          </p:nvSpPr>
          <p:spPr>
            <a:xfrm>
              <a:off x="8196200" y="750668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5D61FC6-5A92-D44F-A656-C337D209E341}"/>
                </a:ext>
              </a:extLst>
            </p:cNvPr>
            <p:cNvSpPr txBox="1"/>
            <p:nvPr/>
          </p:nvSpPr>
          <p:spPr>
            <a:xfrm>
              <a:off x="8200948" y="11110540"/>
              <a:ext cx="6328019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535EB2E-40B3-774D-84A2-863F259160B9}"/>
                </a:ext>
              </a:extLst>
            </p:cNvPr>
            <p:cNvSpPr/>
            <p:nvPr/>
          </p:nvSpPr>
          <p:spPr>
            <a:xfrm>
              <a:off x="8196200" y="10456086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82CDA15-24A5-6E4F-B5BB-88FC014F4BF0}"/>
              </a:ext>
            </a:extLst>
          </p:cNvPr>
          <p:cNvGrpSpPr/>
          <p:nvPr/>
        </p:nvGrpSpPr>
        <p:grpSpPr>
          <a:xfrm>
            <a:off x="19541750" y="5439078"/>
            <a:ext cx="2518150" cy="5163768"/>
            <a:chOff x="6126163" y="2070100"/>
            <a:chExt cx="1755775" cy="3600450"/>
          </a:xfrm>
          <a:solidFill>
            <a:schemeClr val="bg1">
              <a:lumMod val="50000"/>
              <a:alpha val="50000"/>
            </a:schemeClr>
          </a:solidFill>
        </p:grpSpPr>
        <p:sp>
          <p:nvSpPr>
            <p:cNvPr id="101" name="Freeform 1">
              <a:extLst>
                <a:ext uri="{FF2B5EF4-FFF2-40B4-BE49-F238E27FC236}">
                  <a16:creationId xmlns:a16="http://schemas.microsoft.com/office/drawing/2014/main" id="{BE752112-7193-9549-BE52-762FDB638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2">
              <a:extLst>
                <a:ext uri="{FF2B5EF4-FFF2-40B4-BE49-F238E27FC236}">
                  <a16:creationId xmlns:a16="http://schemas.microsoft.com/office/drawing/2014/main" id="{E718D2EE-F7E9-8142-ABBF-0C76585E4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0DB1DF2-6E44-ED47-94C6-3D9CB30964FF}"/>
              </a:ext>
            </a:extLst>
          </p:cNvPr>
          <p:cNvGrpSpPr/>
          <p:nvPr/>
        </p:nvGrpSpPr>
        <p:grpSpPr>
          <a:xfrm>
            <a:off x="2314111" y="5439075"/>
            <a:ext cx="2538908" cy="5163772"/>
            <a:chOff x="1625600" y="2216150"/>
            <a:chExt cx="1687513" cy="3432175"/>
          </a:xfrm>
          <a:solidFill>
            <a:schemeClr val="bg1">
              <a:lumMod val="50000"/>
              <a:alpha val="50000"/>
            </a:schemeClr>
          </a:solidFill>
        </p:grpSpPr>
        <p:sp>
          <p:nvSpPr>
            <p:cNvPr id="104" name="Freeform 3">
              <a:extLst>
                <a:ext uri="{FF2B5EF4-FFF2-40B4-BE49-F238E27FC236}">
                  <a16:creationId xmlns:a16="http://schemas.microsoft.com/office/drawing/2014/main" id="{173F34C3-1EEC-1146-B9D5-6354A26E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4">
              <a:extLst>
                <a:ext uri="{FF2B5EF4-FFF2-40B4-BE49-F238E27FC236}">
                  <a16:creationId xmlns:a16="http://schemas.microsoft.com/office/drawing/2014/main" id="{358DA949-E7F7-2643-9E87-F1097AEFC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AA32537-B769-F940-A7D6-20AF4A61BD50}"/>
              </a:ext>
            </a:extLst>
          </p:cNvPr>
          <p:cNvSpPr/>
          <p:nvPr/>
        </p:nvSpPr>
        <p:spPr>
          <a:xfrm>
            <a:off x="7919462" y="4662639"/>
            <a:ext cx="18721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20%</a:t>
            </a:r>
            <a:endParaRPr lang="en-US" sz="8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CE7D037-812C-C34B-8466-E1270E2949E2}"/>
              </a:ext>
            </a:extLst>
          </p:cNvPr>
          <p:cNvSpPr/>
          <p:nvPr/>
        </p:nvSpPr>
        <p:spPr>
          <a:xfrm>
            <a:off x="7919462" y="7601635"/>
            <a:ext cx="18721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68%</a:t>
            </a:r>
            <a:endParaRPr lang="en-US" sz="8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FCF03FE-2782-014E-8FCD-6CD3ACAFFD75}"/>
              </a:ext>
            </a:extLst>
          </p:cNvPr>
          <p:cNvSpPr/>
          <p:nvPr/>
        </p:nvSpPr>
        <p:spPr>
          <a:xfrm>
            <a:off x="7919462" y="10557033"/>
            <a:ext cx="18721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17%</a:t>
            </a:r>
            <a:endParaRPr lang="en-US" sz="8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1" name="Grupo 349">
            <a:extLst>
              <a:ext uri="{FF2B5EF4-FFF2-40B4-BE49-F238E27FC236}">
                <a16:creationId xmlns:a16="http://schemas.microsoft.com/office/drawing/2014/main" id="{DAC4274B-6194-D941-9D47-A4A929E45A6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2" name="CuadroTexto 350">
              <a:extLst>
                <a:ext uri="{FF2B5EF4-FFF2-40B4-BE49-F238E27FC236}">
                  <a16:creationId xmlns:a16="http://schemas.microsoft.com/office/drawing/2014/main" id="{5CDC587C-D80D-C647-9122-2A7141CA8FEF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33" name="CuadroTexto 351">
              <a:extLst>
                <a:ext uri="{FF2B5EF4-FFF2-40B4-BE49-F238E27FC236}">
                  <a16:creationId xmlns:a16="http://schemas.microsoft.com/office/drawing/2014/main" id="{6E6EFA1F-FED8-DF40-A9B1-31CBAAC7515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164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85">
            <a:extLst>
              <a:ext uri="{FF2B5EF4-FFF2-40B4-BE49-F238E27FC236}">
                <a16:creationId xmlns:a16="http://schemas.microsoft.com/office/drawing/2014/main" id="{0E00345F-2FB6-0442-B2AF-BC6391AC8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54" y="5096598"/>
            <a:ext cx="6202087" cy="2121927"/>
          </a:xfrm>
          <a:custGeom>
            <a:avLst/>
            <a:gdLst>
              <a:gd name="T0" fmla="*/ 3739 w 4511"/>
              <a:gd name="T1" fmla="*/ 1541 h 1542"/>
              <a:gd name="T2" fmla="*/ 3739 w 4511"/>
              <a:gd name="T3" fmla="*/ 1541 h 1542"/>
              <a:gd name="T4" fmla="*/ 770 w 4511"/>
              <a:gd name="T5" fmla="*/ 1541 h 1542"/>
              <a:gd name="T6" fmla="*/ 0 w 4511"/>
              <a:gd name="T7" fmla="*/ 770 h 1542"/>
              <a:gd name="T8" fmla="*/ 0 w 4511"/>
              <a:gd name="T9" fmla="*/ 770 h 1542"/>
              <a:gd name="T10" fmla="*/ 770 w 4511"/>
              <a:gd name="T11" fmla="*/ 0 h 1542"/>
              <a:gd name="T12" fmla="*/ 3739 w 4511"/>
              <a:gd name="T13" fmla="*/ 0 h 1542"/>
              <a:gd name="T14" fmla="*/ 4510 w 4511"/>
              <a:gd name="T15" fmla="*/ 770 h 1542"/>
              <a:gd name="T16" fmla="*/ 4510 w 4511"/>
              <a:gd name="T17" fmla="*/ 770 h 1542"/>
              <a:gd name="T18" fmla="*/ 3739 w 4511"/>
              <a:gd name="T19" fmla="*/ 1541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1" h="1542">
                <a:moveTo>
                  <a:pt x="3739" y="1541"/>
                </a:moveTo>
                <a:lnTo>
                  <a:pt x="3739" y="1541"/>
                </a:lnTo>
                <a:cubicBezTo>
                  <a:pt x="770" y="1541"/>
                  <a:pt x="770" y="1541"/>
                  <a:pt x="770" y="1541"/>
                </a:cubicBezTo>
                <a:cubicBezTo>
                  <a:pt x="346" y="1541"/>
                  <a:pt x="0" y="1194"/>
                  <a:pt x="0" y="770"/>
                </a:cubicBezTo>
                <a:lnTo>
                  <a:pt x="0" y="770"/>
                </a:lnTo>
                <a:cubicBezTo>
                  <a:pt x="0" y="346"/>
                  <a:pt x="346" y="0"/>
                  <a:pt x="770" y="0"/>
                </a:cubicBezTo>
                <a:cubicBezTo>
                  <a:pt x="3739" y="0"/>
                  <a:pt x="3739" y="0"/>
                  <a:pt x="3739" y="0"/>
                </a:cubicBezTo>
                <a:cubicBezTo>
                  <a:pt x="4163" y="0"/>
                  <a:pt x="4510" y="346"/>
                  <a:pt x="4510" y="770"/>
                </a:cubicBezTo>
                <a:lnTo>
                  <a:pt x="4510" y="770"/>
                </a:lnTo>
                <a:cubicBezTo>
                  <a:pt x="4510" y="1194"/>
                  <a:pt x="4163" y="1541"/>
                  <a:pt x="3739" y="1541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185">
            <a:extLst>
              <a:ext uri="{FF2B5EF4-FFF2-40B4-BE49-F238E27FC236}">
                <a16:creationId xmlns:a16="http://schemas.microsoft.com/office/drawing/2014/main" id="{DEBE93A4-0077-4A43-8BDD-5DC8BB37D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8073" y="5096598"/>
            <a:ext cx="6202087" cy="2121927"/>
          </a:xfrm>
          <a:custGeom>
            <a:avLst/>
            <a:gdLst>
              <a:gd name="T0" fmla="*/ 3739 w 4511"/>
              <a:gd name="T1" fmla="*/ 1541 h 1542"/>
              <a:gd name="T2" fmla="*/ 3739 w 4511"/>
              <a:gd name="T3" fmla="*/ 1541 h 1542"/>
              <a:gd name="T4" fmla="*/ 770 w 4511"/>
              <a:gd name="T5" fmla="*/ 1541 h 1542"/>
              <a:gd name="T6" fmla="*/ 0 w 4511"/>
              <a:gd name="T7" fmla="*/ 770 h 1542"/>
              <a:gd name="T8" fmla="*/ 0 w 4511"/>
              <a:gd name="T9" fmla="*/ 770 h 1542"/>
              <a:gd name="T10" fmla="*/ 770 w 4511"/>
              <a:gd name="T11" fmla="*/ 0 h 1542"/>
              <a:gd name="T12" fmla="*/ 3739 w 4511"/>
              <a:gd name="T13" fmla="*/ 0 h 1542"/>
              <a:gd name="T14" fmla="*/ 4510 w 4511"/>
              <a:gd name="T15" fmla="*/ 770 h 1542"/>
              <a:gd name="T16" fmla="*/ 4510 w 4511"/>
              <a:gd name="T17" fmla="*/ 770 h 1542"/>
              <a:gd name="T18" fmla="*/ 3739 w 4511"/>
              <a:gd name="T19" fmla="*/ 1541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1" h="1542">
                <a:moveTo>
                  <a:pt x="3739" y="1541"/>
                </a:moveTo>
                <a:lnTo>
                  <a:pt x="3739" y="1541"/>
                </a:lnTo>
                <a:cubicBezTo>
                  <a:pt x="770" y="1541"/>
                  <a:pt x="770" y="1541"/>
                  <a:pt x="770" y="1541"/>
                </a:cubicBezTo>
                <a:cubicBezTo>
                  <a:pt x="346" y="1541"/>
                  <a:pt x="0" y="1194"/>
                  <a:pt x="0" y="770"/>
                </a:cubicBezTo>
                <a:lnTo>
                  <a:pt x="0" y="770"/>
                </a:lnTo>
                <a:cubicBezTo>
                  <a:pt x="0" y="346"/>
                  <a:pt x="346" y="0"/>
                  <a:pt x="770" y="0"/>
                </a:cubicBezTo>
                <a:cubicBezTo>
                  <a:pt x="3739" y="0"/>
                  <a:pt x="3739" y="0"/>
                  <a:pt x="3739" y="0"/>
                </a:cubicBezTo>
                <a:cubicBezTo>
                  <a:pt x="4163" y="0"/>
                  <a:pt x="4510" y="346"/>
                  <a:pt x="4510" y="770"/>
                </a:cubicBezTo>
                <a:lnTo>
                  <a:pt x="4510" y="770"/>
                </a:lnTo>
                <a:cubicBezTo>
                  <a:pt x="4510" y="1194"/>
                  <a:pt x="4163" y="1541"/>
                  <a:pt x="3739" y="1541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s-MX" dirty="0"/>
              <a:t> </a:t>
            </a:r>
          </a:p>
        </p:txBody>
      </p:sp>
      <p:sp>
        <p:nvSpPr>
          <p:cNvPr id="33" name="Freeform 185">
            <a:extLst>
              <a:ext uri="{FF2B5EF4-FFF2-40B4-BE49-F238E27FC236}">
                <a16:creationId xmlns:a16="http://schemas.microsoft.com/office/drawing/2014/main" id="{534BF37E-E814-5449-9549-00C829B94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9094" y="5096598"/>
            <a:ext cx="6202087" cy="2121927"/>
          </a:xfrm>
          <a:custGeom>
            <a:avLst/>
            <a:gdLst>
              <a:gd name="T0" fmla="*/ 3739 w 4511"/>
              <a:gd name="T1" fmla="*/ 1541 h 1542"/>
              <a:gd name="T2" fmla="*/ 3739 w 4511"/>
              <a:gd name="T3" fmla="*/ 1541 h 1542"/>
              <a:gd name="T4" fmla="*/ 770 w 4511"/>
              <a:gd name="T5" fmla="*/ 1541 h 1542"/>
              <a:gd name="T6" fmla="*/ 0 w 4511"/>
              <a:gd name="T7" fmla="*/ 770 h 1542"/>
              <a:gd name="T8" fmla="*/ 0 w 4511"/>
              <a:gd name="T9" fmla="*/ 770 h 1542"/>
              <a:gd name="T10" fmla="*/ 770 w 4511"/>
              <a:gd name="T11" fmla="*/ 0 h 1542"/>
              <a:gd name="T12" fmla="*/ 3739 w 4511"/>
              <a:gd name="T13" fmla="*/ 0 h 1542"/>
              <a:gd name="T14" fmla="*/ 4510 w 4511"/>
              <a:gd name="T15" fmla="*/ 770 h 1542"/>
              <a:gd name="T16" fmla="*/ 4510 w 4511"/>
              <a:gd name="T17" fmla="*/ 770 h 1542"/>
              <a:gd name="T18" fmla="*/ 3739 w 4511"/>
              <a:gd name="T19" fmla="*/ 1541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1" h="1542">
                <a:moveTo>
                  <a:pt x="3739" y="1541"/>
                </a:moveTo>
                <a:lnTo>
                  <a:pt x="3739" y="1541"/>
                </a:lnTo>
                <a:cubicBezTo>
                  <a:pt x="770" y="1541"/>
                  <a:pt x="770" y="1541"/>
                  <a:pt x="770" y="1541"/>
                </a:cubicBezTo>
                <a:cubicBezTo>
                  <a:pt x="346" y="1541"/>
                  <a:pt x="0" y="1194"/>
                  <a:pt x="0" y="770"/>
                </a:cubicBezTo>
                <a:lnTo>
                  <a:pt x="0" y="770"/>
                </a:lnTo>
                <a:cubicBezTo>
                  <a:pt x="0" y="346"/>
                  <a:pt x="346" y="0"/>
                  <a:pt x="770" y="0"/>
                </a:cubicBezTo>
                <a:cubicBezTo>
                  <a:pt x="3739" y="0"/>
                  <a:pt x="3739" y="0"/>
                  <a:pt x="3739" y="0"/>
                </a:cubicBezTo>
                <a:cubicBezTo>
                  <a:pt x="4163" y="0"/>
                  <a:pt x="4510" y="346"/>
                  <a:pt x="4510" y="770"/>
                </a:cubicBezTo>
                <a:lnTo>
                  <a:pt x="4510" y="770"/>
                </a:lnTo>
                <a:cubicBezTo>
                  <a:pt x="4510" y="1194"/>
                  <a:pt x="4163" y="1541"/>
                  <a:pt x="3739" y="1541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F28C8464-9808-D544-8D87-306455298690}"/>
              </a:ext>
            </a:extLst>
          </p:cNvPr>
          <p:cNvSpPr txBox="1"/>
          <p:nvPr/>
        </p:nvSpPr>
        <p:spPr>
          <a:xfrm flipH="1">
            <a:off x="4333631" y="5776442"/>
            <a:ext cx="26830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C7C237B5-CBC1-B641-A448-457AA2B18E1B}"/>
              </a:ext>
            </a:extLst>
          </p:cNvPr>
          <p:cNvSpPr txBox="1"/>
          <p:nvPr/>
        </p:nvSpPr>
        <p:spPr>
          <a:xfrm flipH="1">
            <a:off x="12106015" y="5776442"/>
            <a:ext cx="26830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8C3E730E-A1F8-F04D-AD51-637672F5C26E}"/>
              </a:ext>
            </a:extLst>
          </p:cNvPr>
          <p:cNvSpPr txBox="1"/>
          <p:nvPr/>
        </p:nvSpPr>
        <p:spPr>
          <a:xfrm flipH="1">
            <a:off x="19887386" y="5776442"/>
            <a:ext cx="26830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F00D600-7916-4143-B38B-1BE40BC5AA4A}"/>
              </a:ext>
            </a:extLst>
          </p:cNvPr>
          <p:cNvGrpSpPr/>
          <p:nvPr/>
        </p:nvGrpSpPr>
        <p:grpSpPr>
          <a:xfrm>
            <a:off x="16552200" y="4097870"/>
            <a:ext cx="1965322" cy="4030130"/>
            <a:chOff x="6126163" y="2070100"/>
            <a:chExt cx="1755775" cy="3600450"/>
          </a:xfrm>
          <a:solidFill>
            <a:schemeClr val="accent3"/>
          </a:solidFill>
        </p:grpSpPr>
        <p:sp>
          <p:nvSpPr>
            <p:cNvPr id="47" name="Freeform 1">
              <a:extLst>
                <a:ext uri="{FF2B5EF4-FFF2-40B4-BE49-F238E27FC236}">
                  <a16:creationId xmlns:a16="http://schemas.microsoft.com/office/drawing/2014/main" id="{3FDF7BB0-3601-FE4E-9CA4-F4F5C941D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">
              <a:extLst>
                <a:ext uri="{FF2B5EF4-FFF2-40B4-BE49-F238E27FC236}">
                  <a16:creationId xmlns:a16="http://schemas.microsoft.com/office/drawing/2014/main" id="{A3225F41-1C5B-8549-BAE4-347E194AF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13CB1E7-A619-B343-B18E-C9E969DD7FF2}"/>
              </a:ext>
            </a:extLst>
          </p:cNvPr>
          <p:cNvGrpSpPr/>
          <p:nvPr/>
        </p:nvGrpSpPr>
        <p:grpSpPr>
          <a:xfrm>
            <a:off x="1365160" y="4097867"/>
            <a:ext cx="1981524" cy="4030134"/>
            <a:chOff x="1625600" y="2216150"/>
            <a:chExt cx="1687513" cy="3432175"/>
          </a:xfrm>
          <a:solidFill>
            <a:schemeClr val="accent1"/>
          </a:solidFill>
        </p:grpSpPr>
        <p:sp>
          <p:nvSpPr>
            <p:cNvPr id="50" name="Freeform 3">
              <a:extLst>
                <a:ext uri="{FF2B5EF4-FFF2-40B4-BE49-F238E27FC236}">
                  <a16:creationId xmlns:a16="http://schemas.microsoft.com/office/drawing/2014/main" id="{4EBF1D46-9C66-EE45-A839-5972C8402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4">
              <a:extLst>
                <a:ext uri="{FF2B5EF4-FFF2-40B4-BE49-F238E27FC236}">
                  <a16:creationId xmlns:a16="http://schemas.microsoft.com/office/drawing/2014/main" id="{AF3D4904-54FB-A647-8B0C-82B49A305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1DF68A8-1B72-214D-90CE-BE7020C791AC}"/>
              </a:ext>
            </a:extLst>
          </p:cNvPr>
          <p:cNvGrpSpPr/>
          <p:nvPr/>
        </p:nvGrpSpPr>
        <p:grpSpPr>
          <a:xfrm>
            <a:off x="8959819" y="4097867"/>
            <a:ext cx="1981524" cy="4030134"/>
            <a:chOff x="1625600" y="2216150"/>
            <a:chExt cx="1687513" cy="3432175"/>
          </a:xfrm>
          <a:solidFill>
            <a:schemeClr val="accent2"/>
          </a:solidFill>
        </p:grpSpPr>
        <p:sp>
          <p:nvSpPr>
            <p:cNvPr id="56" name="Freeform 3">
              <a:extLst>
                <a:ext uri="{FF2B5EF4-FFF2-40B4-BE49-F238E27FC236}">
                  <a16:creationId xmlns:a16="http://schemas.microsoft.com/office/drawing/2014/main" id="{B4208EBB-220E-0B48-9B4F-B3BD05142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4">
              <a:extLst>
                <a:ext uri="{FF2B5EF4-FFF2-40B4-BE49-F238E27FC236}">
                  <a16:creationId xmlns:a16="http://schemas.microsoft.com/office/drawing/2014/main" id="{9C90ED4E-F909-2D44-BE95-AA4E6CE04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C152298-3C4B-4148-ABAB-C80690753BD1}"/>
              </a:ext>
            </a:extLst>
          </p:cNvPr>
          <p:cNvSpPr txBox="1"/>
          <p:nvPr/>
        </p:nvSpPr>
        <p:spPr>
          <a:xfrm>
            <a:off x="3231745" y="7759991"/>
            <a:ext cx="4753096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03CCD4-A21D-6541-BC99-D8781D6ACF60}"/>
              </a:ext>
            </a:extLst>
          </p:cNvPr>
          <p:cNvSpPr txBox="1"/>
          <p:nvPr/>
        </p:nvSpPr>
        <p:spPr>
          <a:xfrm>
            <a:off x="10988550" y="7759991"/>
            <a:ext cx="4753096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7D71629-A03F-2346-ADBC-152255046D6E}"/>
              </a:ext>
            </a:extLst>
          </p:cNvPr>
          <p:cNvSpPr txBox="1"/>
          <p:nvPr/>
        </p:nvSpPr>
        <p:spPr>
          <a:xfrm>
            <a:off x="18538085" y="7759991"/>
            <a:ext cx="4753096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  <a:endParaRPr lang="en-US" sz="2800" dirty="0">
              <a:latin typeface="Lato Light" charset="0"/>
              <a:ea typeface="Lato Light" charset="0"/>
              <a:cs typeface="Lato Light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1E60F9-E26C-8042-8F7E-07D4F9E91700}"/>
              </a:ext>
            </a:extLst>
          </p:cNvPr>
          <p:cNvGrpSpPr/>
          <p:nvPr/>
        </p:nvGrpSpPr>
        <p:grpSpPr>
          <a:xfrm>
            <a:off x="1850488" y="11574262"/>
            <a:ext cx="20812142" cy="1088888"/>
            <a:chOff x="1884355" y="11574262"/>
            <a:chExt cx="20812142" cy="108888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9328E4E-490D-A846-A1C0-9C86B40F7F1E}"/>
                </a:ext>
              </a:extLst>
            </p:cNvPr>
            <p:cNvGrpSpPr/>
            <p:nvPr/>
          </p:nvGrpSpPr>
          <p:grpSpPr>
            <a:xfrm>
              <a:off x="1884355" y="11574262"/>
              <a:ext cx="6771992" cy="1088888"/>
              <a:chOff x="1212849" y="8818805"/>
              <a:chExt cx="6771992" cy="108888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6E25CBE-CEC9-6449-93E4-54C23D0C3190}"/>
                  </a:ext>
                </a:extLst>
              </p:cNvPr>
              <p:cNvSpPr txBox="1"/>
              <p:nvPr/>
            </p:nvSpPr>
            <p:spPr>
              <a:xfrm>
                <a:off x="2255520" y="8818805"/>
                <a:ext cx="5729321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D7FA081-5B71-DE40-B802-D57932968D25}"/>
                  </a:ext>
                </a:extLst>
              </p:cNvPr>
              <p:cNvSpPr/>
              <p:nvPr/>
            </p:nvSpPr>
            <p:spPr>
              <a:xfrm>
                <a:off x="1212849" y="8906801"/>
                <a:ext cx="104267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54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</a:t>
                </a:r>
                <a:endParaRPr lang="en-US" sz="80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3C3F5D1-2F78-924E-8F91-9E76C73CE4B1}"/>
                </a:ext>
              </a:extLst>
            </p:cNvPr>
            <p:cNvGrpSpPr/>
            <p:nvPr/>
          </p:nvGrpSpPr>
          <p:grpSpPr>
            <a:xfrm>
              <a:off x="9038564" y="11574262"/>
              <a:ext cx="6771992" cy="1088888"/>
              <a:chOff x="1212849" y="8818805"/>
              <a:chExt cx="6771992" cy="1088888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AEE1CAD-B8A1-C948-AA73-DA439ED17375}"/>
                  </a:ext>
                </a:extLst>
              </p:cNvPr>
              <p:cNvSpPr txBox="1"/>
              <p:nvPr/>
            </p:nvSpPr>
            <p:spPr>
              <a:xfrm>
                <a:off x="2255520" y="8818805"/>
                <a:ext cx="5729321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1B3FB69-2D08-AD4F-AA8B-616634E5E234}"/>
                  </a:ext>
                </a:extLst>
              </p:cNvPr>
              <p:cNvSpPr/>
              <p:nvPr/>
            </p:nvSpPr>
            <p:spPr>
              <a:xfrm>
                <a:off x="1212849" y="8906801"/>
                <a:ext cx="104267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54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B</a:t>
                </a:r>
                <a:endParaRPr lang="en-US" sz="80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D5A375F-0FA2-E14C-95C8-67BF6B3B38A2}"/>
                </a:ext>
              </a:extLst>
            </p:cNvPr>
            <p:cNvGrpSpPr/>
            <p:nvPr/>
          </p:nvGrpSpPr>
          <p:grpSpPr>
            <a:xfrm>
              <a:off x="15924505" y="11574262"/>
              <a:ext cx="6771992" cy="1088888"/>
              <a:chOff x="1212849" y="8818805"/>
              <a:chExt cx="6771992" cy="1088888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4BF251C-A396-0B45-A162-520FC84E786F}"/>
                  </a:ext>
                </a:extLst>
              </p:cNvPr>
              <p:cNvSpPr txBox="1"/>
              <p:nvPr/>
            </p:nvSpPr>
            <p:spPr>
              <a:xfrm>
                <a:off x="2255520" y="8818805"/>
                <a:ext cx="5729321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D70030B-F009-714B-8B02-14BB27777A84}"/>
                  </a:ext>
                </a:extLst>
              </p:cNvPr>
              <p:cNvSpPr/>
              <p:nvPr/>
            </p:nvSpPr>
            <p:spPr>
              <a:xfrm>
                <a:off x="1212849" y="8906801"/>
                <a:ext cx="104267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5400" dirty="0">
                    <a:solidFill>
                      <a:schemeClr val="accent3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C</a:t>
                </a:r>
                <a:endParaRPr lang="en-US" sz="80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B22771-358A-6143-9220-334B43A39007}"/>
              </a:ext>
            </a:extLst>
          </p:cNvPr>
          <p:cNvCxnSpPr>
            <a:cxnSpLocks/>
          </p:cNvCxnSpPr>
          <p:nvPr/>
        </p:nvCxnSpPr>
        <p:spPr>
          <a:xfrm>
            <a:off x="1365160" y="10440023"/>
            <a:ext cx="21664173" cy="0"/>
          </a:xfrm>
          <a:prstGeom prst="line">
            <a:avLst/>
          </a:prstGeom>
          <a:ln w="381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9">
            <a:extLst>
              <a:ext uri="{FF2B5EF4-FFF2-40B4-BE49-F238E27FC236}">
                <a16:creationId xmlns:a16="http://schemas.microsoft.com/office/drawing/2014/main" id="{F5D56BF7-4AD2-EC49-806B-A8B8C0F4119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8F0CC842-6618-F94B-8A2B-18B5E76FF76F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38" name="CuadroTexto 351">
              <a:extLst>
                <a:ext uri="{FF2B5EF4-FFF2-40B4-BE49-F238E27FC236}">
                  <a16:creationId xmlns:a16="http://schemas.microsoft.com/office/drawing/2014/main" id="{A99B93F7-CBCC-E143-BEF1-37D9B5057DF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994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712A7F-9A72-7642-8F36-11D8E54042F0}"/>
              </a:ext>
            </a:extLst>
          </p:cNvPr>
          <p:cNvGrpSpPr/>
          <p:nvPr/>
        </p:nvGrpSpPr>
        <p:grpSpPr>
          <a:xfrm>
            <a:off x="1224649" y="4460085"/>
            <a:ext cx="21928351" cy="7216610"/>
            <a:chOff x="1224649" y="3918219"/>
            <a:chExt cx="21928351" cy="721661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F4BE305-4CBC-FD49-97FD-6B9C5FC22FC6}"/>
                </a:ext>
              </a:extLst>
            </p:cNvPr>
            <p:cNvGrpSpPr/>
            <p:nvPr/>
          </p:nvGrpSpPr>
          <p:grpSpPr>
            <a:xfrm>
              <a:off x="10522991" y="6611786"/>
              <a:ext cx="3331668" cy="3331669"/>
              <a:chOff x="10522905" y="6485850"/>
              <a:chExt cx="3331668" cy="3331669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BDDE38F-E34B-ED43-B4A0-3205D6CE36FD}"/>
                  </a:ext>
                </a:extLst>
              </p:cNvPr>
              <p:cNvSpPr/>
              <p:nvPr/>
            </p:nvSpPr>
            <p:spPr>
              <a:xfrm>
                <a:off x="10522905" y="6485850"/>
                <a:ext cx="3331668" cy="3331669"/>
              </a:xfrm>
              <a:prstGeom prst="ellipse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DDF8B64-EBE0-CC40-97FD-7C3247795FA7}"/>
                  </a:ext>
                </a:extLst>
              </p:cNvPr>
              <p:cNvSpPr txBox="1"/>
              <p:nvPr/>
            </p:nvSpPr>
            <p:spPr>
              <a:xfrm>
                <a:off x="10735770" y="7278367"/>
                <a:ext cx="2905938" cy="1746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That’s why we provide point.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0CD9E2A-E5F7-884B-A0BC-68B441AB7B9A}"/>
                </a:ext>
              </a:extLst>
            </p:cNvPr>
            <p:cNvSpPr txBox="1"/>
            <p:nvPr/>
          </p:nvSpPr>
          <p:spPr>
            <a:xfrm>
              <a:off x="17274682" y="6261690"/>
              <a:ext cx="587831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A36F92C-B5DE-534A-B589-39FBE9238E8A}"/>
                </a:ext>
              </a:extLst>
            </p:cNvPr>
            <p:cNvSpPr/>
            <p:nvPr/>
          </p:nvSpPr>
          <p:spPr>
            <a:xfrm>
              <a:off x="17274683" y="5549435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254B54-87FB-D842-B0B2-5B458DDC9782}"/>
                </a:ext>
              </a:extLst>
            </p:cNvPr>
            <p:cNvSpPr txBox="1"/>
            <p:nvPr/>
          </p:nvSpPr>
          <p:spPr>
            <a:xfrm flipH="1">
              <a:off x="1224649" y="9671299"/>
              <a:ext cx="5878317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CB2510C-8399-5040-AFB5-E7EBBEAAF460}"/>
                </a:ext>
              </a:extLst>
            </p:cNvPr>
            <p:cNvSpPr/>
            <p:nvPr/>
          </p:nvSpPr>
          <p:spPr>
            <a:xfrm flipH="1">
              <a:off x="3069537" y="8959044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5D288EE3-60BC-7441-9AA7-ACAE46E654C0}"/>
                </a:ext>
              </a:extLst>
            </p:cNvPr>
            <p:cNvCxnSpPr/>
            <p:nvPr/>
          </p:nvCxnSpPr>
          <p:spPr>
            <a:xfrm>
              <a:off x="13675141" y="8997862"/>
              <a:ext cx="2320352" cy="1563413"/>
            </a:xfrm>
            <a:prstGeom prst="bentConnector3">
              <a:avLst/>
            </a:prstGeom>
            <a:ln w="38100">
              <a:solidFill>
                <a:schemeClr val="bg1">
                  <a:lumMod val="50000"/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50F37507-2E25-4B41-BEE4-6FA9B67423AC}"/>
                </a:ext>
              </a:extLst>
            </p:cNvPr>
            <p:cNvCxnSpPr/>
            <p:nvPr/>
          </p:nvCxnSpPr>
          <p:spPr>
            <a:xfrm rot="10800000">
              <a:off x="8396100" y="5922496"/>
              <a:ext cx="2320352" cy="1563413"/>
            </a:xfrm>
            <a:prstGeom prst="bentConnector3">
              <a:avLst/>
            </a:prstGeom>
            <a:ln w="38100">
              <a:solidFill>
                <a:schemeClr val="bg1">
                  <a:lumMod val="50000"/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918841A-0C0F-B743-A782-6C4B54C7694D}"/>
                </a:ext>
              </a:extLst>
            </p:cNvPr>
            <p:cNvSpPr txBox="1"/>
            <p:nvPr/>
          </p:nvSpPr>
          <p:spPr>
            <a:xfrm>
              <a:off x="1582252" y="5299045"/>
              <a:ext cx="6406900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744AD0B-BEBF-3D43-88E2-E5847E673347}"/>
                </a:ext>
              </a:extLst>
            </p:cNvPr>
            <p:cNvSpPr txBox="1"/>
            <p:nvPr/>
          </p:nvSpPr>
          <p:spPr>
            <a:xfrm>
              <a:off x="16460787" y="9987720"/>
              <a:ext cx="6406900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15724BF-EE27-AD49-8C0F-B63428B49A2D}"/>
                </a:ext>
              </a:extLst>
            </p:cNvPr>
            <p:cNvGrpSpPr/>
            <p:nvPr/>
          </p:nvGrpSpPr>
          <p:grpSpPr>
            <a:xfrm>
              <a:off x="15119199" y="4039109"/>
              <a:ext cx="1715844" cy="3518544"/>
              <a:chOff x="6126163" y="2070100"/>
              <a:chExt cx="1755775" cy="3600450"/>
            </a:xfrm>
            <a:solidFill>
              <a:schemeClr val="accent2"/>
            </a:solidFill>
          </p:grpSpPr>
          <p:sp>
            <p:nvSpPr>
              <p:cNvPr id="72" name="Freeform 1">
                <a:extLst>
                  <a:ext uri="{FF2B5EF4-FFF2-40B4-BE49-F238E27FC236}">
                    <a16:creationId xmlns:a16="http://schemas.microsoft.com/office/drawing/2014/main" id="{42B62BC1-0D63-4C45-909F-A5CCA0F35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Freeform 2">
                <a:extLst>
                  <a:ext uri="{FF2B5EF4-FFF2-40B4-BE49-F238E27FC236}">
                    <a16:creationId xmlns:a16="http://schemas.microsoft.com/office/drawing/2014/main" id="{2228C9F8-28CD-1E4A-9BE9-4D2016BB1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1E8769D-B724-E448-9C3F-B503C49F8A7F}"/>
                </a:ext>
              </a:extLst>
            </p:cNvPr>
            <p:cNvGrpSpPr/>
            <p:nvPr/>
          </p:nvGrpSpPr>
          <p:grpSpPr>
            <a:xfrm>
              <a:off x="7515142" y="7404303"/>
              <a:ext cx="1729988" cy="3518546"/>
              <a:chOff x="1625600" y="2216150"/>
              <a:chExt cx="1687513" cy="3432175"/>
            </a:xfrm>
            <a:solidFill>
              <a:schemeClr val="accent1"/>
            </a:solidFill>
          </p:grpSpPr>
          <p:sp>
            <p:nvSpPr>
              <p:cNvPr id="75" name="Freeform 3">
                <a:extLst>
                  <a:ext uri="{FF2B5EF4-FFF2-40B4-BE49-F238E27FC236}">
                    <a16:creationId xmlns:a16="http://schemas.microsoft.com/office/drawing/2014/main" id="{2A7FC554-CBA4-A14A-B73F-3EC3EABD5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4">
                <a:extLst>
                  <a:ext uri="{FF2B5EF4-FFF2-40B4-BE49-F238E27FC236}">
                    <a16:creationId xmlns:a16="http://schemas.microsoft.com/office/drawing/2014/main" id="{4FCBB2B9-5A78-024F-A881-3862EF446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9826674-2506-6244-8AA5-6AF9DFB148CF}"/>
                </a:ext>
              </a:extLst>
            </p:cNvPr>
            <p:cNvSpPr txBox="1"/>
            <p:nvPr/>
          </p:nvSpPr>
          <p:spPr>
            <a:xfrm>
              <a:off x="4152860" y="7293961"/>
              <a:ext cx="291591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Black" charset="0"/>
                </a:rPr>
                <a:t>+85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8DBD02D-4053-B640-B26A-73477C148C69}"/>
                </a:ext>
              </a:extLst>
            </p:cNvPr>
            <p:cNvSpPr txBox="1"/>
            <p:nvPr/>
          </p:nvSpPr>
          <p:spPr>
            <a:xfrm>
              <a:off x="17337129" y="3918219"/>
              <a:ext cx="291591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Black" charset="0"/>
                </a:rPr>
                <a:t>+15</a:t>
              </a:r>
            </a:p>
          </p:txBody>
        </p:sp>
      </p:grpSp>
      <p:grpSp>
        <p:nvGrpSpPr>
          <p:cNvPr id="26" name="Grupo 349">
            <a:extLst>
              <a:ext uri="{FF2B5EF4-FFF2-40B4-BE49-F238E27FC236}">
                <a16:creationId xmlns:a16="http://schemas.microsoft.com/office/drawing/2014/main" id="{5D8EF572-6851-BB40-A698-6C21E058E8E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7" name="CuadroTexto 350">
              <a:extLst>
                <a:ext uri="{FF2B5EF4-FFF2-40B4-BE49-F238E27FC236}">
                  <a16:creationId xmlns:a16="http://schemas.microsoft.com/office/drawing/2014/main" id="{FE60D0ED-9065-E348-A9D1-2FF159082748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28" name="CuadroTexto 351">
              <a:extLst>
                <a:ext uri="{FF2B5EF4-FFF2-40B4-BE49-F238E27FC236}">
                  <a16:creationId xmlns:a16="http://schemas.microsoft.com/office/drawing/2014/main" id="{D968900D-DC72-2041-AB28-AE466578EAA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886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">
            <a:extLst>
              <a:ext uri="{FF2B5EF4-FFF2-40B4-BE49-F238E27FC236}">
                <a16:creationId xmlns:a16="http://schemas.microsoft.com/office/drawing/2014/main" id="{E93C7BB4-C696-9149-ADE1-A4426CAF4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4990" y="4605718"/>
            <a:ext cx="906542" cy="6407114"/>
          </a:xfrm>
          <a:custGeom>
            <a:avLst/>
            <a:gdLst>
              <a:gd name="T0" fmla="*/ 912 w 913"/>
              <a:gd name="T1" fmla="*/ 0 h 6451"/>
              <a:gd name="T2" fmla="*/ 0 w 913"/>
              <a:gd name="T3" fmla="*/ 0 h 6451"/>
              <a:gd name="T4" fmla="*/ 0 w 913"/>
              <a:gd name="T5" fmla="*/ 6450 h 6451"/>
              <a:gd name="T6" fmla="*/ 912 w 913"/>
              <a:gd name="T7" fmla="*/ 6450 h 6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3" h="6451">
                <a:moveTo>
                  <a:pt x="912" y="0"/>
                </a:moveTo>
                <a:lnTo>
                  <a:pt x="0" y="0"/>
                </a:lnTo>
                <a:lnTo>
                  <a:pt x="0" y="6450"/>
                </a:lnTo>
                <a:lnTo>
                  <a:pt x="912" y="645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">
            <a:extLst>
              <a:ext uri="{FF2B5EF4-FFF2-40B4-BE49-F238E27FC236}">
                <a16:creationId xmlns:a16="http://schemas.microsoft.com/office/drawing/2014/main" id="{F7695123-79F8-EE4D-998B-08FDFA7DE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6424" y="7824604"/>
            <a:ext cx="2575108" cy="437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B340D35B-B056-A049-B5B6-F8270EFB7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531" y="4605718"/>
            <a:ext cx="906545" cy="6407114"/>
          </a:xfrm>
          <a:custGeom>
            <a:avLst/>
            <a:gdLst>
              <a:gd name="T0" fmla="*/ 0 w 913"/>
              <a:gd name="T1" fmla="*/ 0 h 6451"/>
              <a:gd name="T2" fmla="*/ 912 w 913"/>
              <a:gd name="T3" fmla="*/ 0 h 6451"/>
              <a:gd name="T4" fmla="*/ 912 w 913"/>
              <a:gd name="T5" fmla="*/ 6450 h 6451"/>
              <a:gd name="T6" fmla="*/ 0 w 913"/>
              <a:gd name="T7" fmla="*/ 6450 h 6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3" h="6451">
                <a:moveTo>
                  <a:pt x="0" y="0"/>
                </a:moveTo>
                <a:lnTo>
                  <a:pt x="912" y="0"/>
                </a:lnTo>
                <a:lnTo>
                  <a:pt x="912" y="6450"/>
                </a:lnTo>
                <a:lnTo>
                  <a:pt x="0" y="645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">
            <a:extLst>
              <a:ext uri="{FF2B5EF4-FFF2-40B4-BE49-F238E27FC236}">
                <a16:creationId xmlns:a16="http://schemas.microsoft.com/office/drawing/2014/main" id="{EF67539A-989C-274E-B28C-2753BA9BC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153" y="7824604"/>
            <a:ext cx="2592626" cy="437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415">
            <a:extLst>
              <a:ext uri="{FF2B5EF4-FFF2-40B4-BE49-F238E27FC236}">
                <a16:creationId xmlns:a16="http://schemas.microsoft.com/office/drawing/2014/main" id="{E92B0DAF-86FC-3740-96BB-6D94CF5F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2809" y="3609155"/>
            <a:ext cx="1993132" cy="1993130"/>
          </a:xfrm>
          <a:custGeom>
            <a:avLst/>
            <a:gdLst>
              <a:gd name="T0" fmla="*/ 1103 w 1104"/>
              <a:gd name="T1" fmla="*/ 551 h 1103"/>
              <a:gd name="T2" fmla="*/ 1103 w 1104"/>
              <a:gd name="T3" fmla="*/ 551 h 1103"/>
              <a:gd name="T4" fmla="*/ 552 w 1104"/>
              <a:gd name="T5" fmla="*/ 1102 h 1103"/>
              <a:gd name="T6" fmla="*/ 0 w 1104"/>
              <a:gd name="T7" fmla="*/ 551 h 1103"/>
              <a:gd name="T8" fmla="*/ 552 w 1104"/>
              <a:gd name="T9" fmla="*/ 0 h 1103"/>
              <a:gd name="T10" fmla="*/ 1103 w 1104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03">
                <a:moveTo>
                  <a:pt x="1103" y="551"/>
                </a:moveTo>
                <a:lnTo>
                  <a:pt x="1103" y="551"/>
                </a:lnTo>
                <a:cubicBezTo>
                  <a:pt x="1103" y="849"/>
                  <a:pt x="859" y="1102"/>
                  <a:pt x="552" y="1102"/>
                </a:cubicBezTo>
                <a:cubicBezTo>
                  <a:pt x="245" y="1102"/>
                  <a:pt x="0" y="849"/>
                  <a:pt x="0" y="551"/>
                </a:cubicBezTo>
                <a:cubicBezTo>
                  <a:pt x="0" y="244"/>
                  <a:pt x="245" y="0"/>
                  <a:pt x="552" y="0"/>
                </a:cubicBezTo>
                <a:cubicBezTo>
                  <a:pt x="859" y="0"/>
                  <a:pt x="1103" y="244"/>
                  <a:pt x="1103" y="5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416">
            <a:extLst>
              <a:ext uri="{FF2B5EF4-FFF2-40B4-BE49-F238E27FC236}">
                <a16:creationId xmlns:a16="http://schemas.microsoft.com/office/drawing/2014/main" id="{68F570CF-F633-F94B-8A1E-AFF0C8BBB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2809" y="6836797"/>
            <a:ext cx="1993132" cy="1993130"/>
          </a:xfrm>
          <a:custGeom>
            <a:avLst/>
            <a:gdLst>
              <a:gd name="T0" fmla="*/ 1103 w 1104"/>
              <a:gd name="T1" fmla="*/ 551 h 1103"/>
              <a:gd name="T2" fmla="*/ 1103 w 1104"/>
              <a:gd name="T3" fmla="*/ 551 h 1103"/>
              <a:gd name="T4" fmla="*/ 552 w 1104"/>
              <a:gd name="T5" fmla="*/ 1102 h 1103"/>
              <a:gd name="T6" fmla="*/ 0 w 1104"/>
              <a:gd name="T7" fmla="*/ 551 h 1103"/>
              <a:gd name="T8" fmla="*/ 552 w 1104"/>
              <a:gd name="T9" fmla="*/ 0 h 1103"/>
              <a:gd name="T10" fmla="*/ 1103 w 1104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03">
                <a:moveTo>
                  <a:pt x="1103" y="551"/>
                </a:moveTo>
                <a:lnTo>
                  <a:pt x="1103" y="551"/>
                </a:lnTo>
                <a:cubicBezTo>
                  <a:pt x="1103" y="859"/>
                  <a:pt x="859" y="1102"/>
                  <a:pt x="552" y="1102"/>
                </a:cubicBezTo>
                <a:cubicBezTo>
                  <a:pt x="245" y="1102"/>
                  <a:pt x="0" y="859"/>
                  <a:pt x="0" y="551"/>
                </a:cubicBezTo>
                <a:cubicBezTo>
                  <a:pt x="0" y="244"/>
                  <a:pt x="245" y="0"/>
                  <a:pt x="552" y="0"/>
                </a:cubicBezTo>
                <a:cubicBezTo>
                  <a:pt x="859" y="0"/>
                  <a:pt x="1103" y="244"/>
                  <a:pt x="1103" y="5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417">
            <a:extLst>
              <a:ext uri="{FF2B5EF4-FFF2-40B4-BE49-F238E27FC236}">
                <a16:creationId xmlns:a16="http://schemas.microsoft.com/office/drawing/2014/main" id="{7826197D-893C-104C-AE7A-7024F39D4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2809" y="10065227"/>
            <a:ext cx="1993132" cy="2009072"/>
          </a:xfrm>
          <a:custGeom>
            <a:avLst/>
            <a:gdLst>
              <a:gd name="T0" fmla="*/ 1103 w 1104"/>
              <a:gd name="T1" fmla="*/ 560 h 1112"/>
              <a:gd name="T2" fmla="*/ 1103 w 1104"/>
              <a:gd name="T3" fmla="*/ 560 h 1112"/>
              <a:gd name="T4" fmla="*/ 552 w 1104"/>
              <a:gd name="T5" fmla="*/ 1111 h 1112"/>
              <a:gd name="T6" fmla="*/ 0 w 1104"/>
              <a:gd name="T7" fmla="*/ 560 h 1112"/>
              <a:gd name="T8" fmla="*/ 552 w 1104"/>
              <a:gd name="T9" fmla="*/ 0 h 1112"/>
              <a:gd name="T10" fmla="*/ 1103 w 1104"/>
              <a:gd name="T11" fmla="*/ 56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12">
                <a:moveTo>
                  <a:pt x="1103" y="560"/>
                </a:moveTo>
                <a:lnTo>
                  <a:pt x="1103" y="560"/>
                </a:lnTo>
                <a:cubicBezTo>
                  <a:pt x="1103" y="858"/>
                  <a:pt x="859" y="1111"/>
                  <a:pt x="552" y="1111"/>
                </a:cubicBezTo>
                <a:cubicBezTo>
                  <a:pt x="245" y="1111"/>
                  <a:pt x="0" y="858"/>
                  <a:pt x="0" y="560"/>
                </a:cubicBezTo>
                <a:cubicBezTo>
                  <a:pt x="0" y="253"/>
                  <a:pt x="245" y="0"/>
                  <a:pt x="552" y="0"/>
                </a:cubicBezTo>
                <a:cubicBezTo>
                  <a:pt x="859" y="0"/>
                  <a:pt x="1103" y="253"/>
                  <a:pt x="1103" y="5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418">
            <a:extLst>
              <a:ext uri="{FF2B5EF4-FFF2-40B4-BE49-F238E27FC236}">
                <a16:creationId xmlns:a16="http://schemas.microsoft.com/office/drawing/2014/main" id="{22C20E8A-736C-814A-9E32-B2894959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744" y="3609155"/>
            <a:ext cx="1993132" cy="1993130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49"/>
                  <a:pt x="859" y="1102"/>
                  <a:pt x="551" y="1102"/>
                </a:cubicBezTo>
                <a:cubicBezTo>
                  <a:pt x="244" y="1102"/>
                  <a:pt x="0" y="84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419">
            <a:extLst>
              <a:ext uri="{FF2B5EF4-FFF2-40B4-BE49-F238E27FC236}">
                <a16:creationId xmlns:a16="http://schemas.microsoft.com/office/drawing/2014/main" id="{DC224338-E285-CB48-ACC4-00E39BDE9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744" y="6836797"/>
            <a:ext cx="1993132" cy="1993130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59"/>
                  <a:pt x="859" y="1102"/>
                  <a:pt x="551" y="1102"/>
                </a:cubicBezTo>
                <a:cubicBezTo>
                  <a:pt x="244" y="1102"/>
                  <a:pt x="0" y="85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420">
            <a:extLst>
              <a:ext uri="{FF2B5EF4-FFF2-40B4-BE49-F238E27FC236}">
                <a16:creationId xmlns:a16="http://schemas.microsoft.com/office/drawing/2014/main" id="{1C76605A-87CB-0844-970E-62E9DEA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744" y="10065227"/>
            <a:ext cx="1993132" cy="2009072"/>
          </a:xfrm>
          <a:custGeom>
            <a:avLst/>
            <a:gdLst>
              <a:gd name="T0" fmla="*/ 1102 w 1103"/>
              <a:gd name="T1" fmla="*/ 560 h 1112"/>
              <a:gd name="T2" fmla="*/ 1102 w 1103"/>
              <a:gd name="T3" fmla="*/ 560 h 1112"/>
              <a:gd name="T4" fmla="*/ 551 w 1103"/>
              <a:gd name="T5" fmla="*/ 1111 h 1112"/>
              <a:gd name="T6" fmla="*/ 0 w 1103"/>
              <a:gd name="T7" fmla="*/ 560 h 1112"/>
              <a:gd name="T8" fmla="*/ 551 w 1103"/>
              <a:gd name="T9" fmla="*/ 0 h 1112"/>
              <a:gd name="T10" fmla="*/ 1102 w 1103"/>
              <a:gd name="T11" fmla="*/ 56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12">
                <a:moveTo>
                  <a:pt x="1102" y="560"/>
                </a:moveTo>
                <a:lnTo>
                  <a:pt x="1102" y="560"/>
                </a:lnTo>
                <a:cubicBezTo>
                  <a:pt x="1102" y="858"/>
                  <a:pt x="859" y="1111"/>
                  <a:pt x="551" y="1111"/>
                </a:cubicBezTo>
                <a:cubicBezTo>
                  <a:pt x="244" y="1111"/>
                  <a:pt x="0" y="858"/>
                  <a:pt x="0" y="560"/>
                </a:cubicBezTo>
                <a:cubicBezTo>
                  <a:pt x="0" y="253"/>
                  <a:pt x="244" y="0"/>
                  <a:pt x="551" y="0"/>
                </a:cubicBezTo>
                <a:cubicBezTo>
                  <a:pt x="859" y="0"/>
                  <a:pt x="1102" y="253"/>
                  <a:pt x="1102" y="5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E394516-D930-C542-A5A0-938EB8958CD4}"/>
              </a:ext>
            </a:extLst>
          </p:cNvPr>
          <p:cNvGrpSpPr/>
          <p:nvPr/>
        </p:nvGrpSpPr>
        <p:grpSpPr>
          <a:xfrm>
            <a:off x="9462240" y="5110523"/>
            <a:ext cx="5453168" cy="5852029"/>
            <a:chOff x="7956285" y="15008448"/>
            <a:chExt cx="1180291" cy="1266624"/>
          </a:xfrm>
          <a:solidFill>
            <a:schemeClr val="tx1">
              <a:lumMod val="20000"/>
              <a:lumOff val="80000"/>
            </a:schemeClr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92DEC93-A6B1-BE47-A683-65E93EFE319A}"/>
                </a:ext>
              </a:extLst>
            </p:cNvPr>
            <p:cNvGrpSpPr/>
            <p:nvPr/>
          </p:nvGrpSpPr>
          <p:grpSpPr>
            <a:xfrm>
              <a:off x="8518900" y="15008448"/>
              <a:ext cx="617676" cy="1266624"/>
              <a:chOff x="6126163" y="2070100"/>
              <a:chExt cx="1755775" cy="3600450"/>
            </a:xfrm>
            <a:grpFill/>
          </p:grpSpPr>
          <p:sp>
            <p:nvSpPr>
              <p:cNvPr id="86" name="Freeform 1">
                <a:extLst>
                  <a:ext uri="{FF2B5EF4-FFF2-40B4-BE49-F238E27FC236}">
                    <a16:creationId xmlns:a16="http://schemas.microsoft.com/office/drawing/2014/main" id="{B4D196AD-D032-B545-A620-09A2BB2FF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2">
                <a:extLst>
                  <a:ext uri="{FF2B5EF4-FFF2-40B4-BE49-F238E27FC236}">
                    <a16:creationId xmlns:a16="http://schemas.microsoft.com/office/drawing/2014/main" id="{D36F4CDC-450D-E442-A7BC-7767AD1B5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A5CE814-BD55-8043-A3C7-92C9CB122ED9}"/>
                </a:ext>
              </a:extLst>
            </p:cNvPr>
            <p:cNvGrpSpPr/>
            <p:nvPr/>
          </p:nvGrpSpPr>
          <p:grpSpPr>
            <a:xfrm>
              <a:off x="7956285" y="15008448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84" name="Freeform 3">
                <a:extLst>
                  <a:ext uri="{FF2B5EF4-FFF2-40B4-BE49-F238E27FC236}">
                    <a16:creationId xmlns:a16="http://schemas.microsoft.com/office/drawing/2014/main" id="{944C830E-8261-6B4E-8EF0-3A5355082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Freeform 4">
                <a:extLst>
                  <a:ext uri="{FF2B5EF4-FFF2-40B4-BE49-F238E27FC236}">
                    <a16:creationId xmlns:a16="http://schemas.microsoft.com/office/drawing/2014/main" id="{722F442A-D0B2-764F-9775-C2BE2F3E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5479E35-A08A-E446-99DC-C520DFB3A36E}"/>
              </a:ext>
            </a:extLst>
          </p:cNvPr>
          <p:cNvGrpSpPr/>
          <p:nvPr/>
        </p:nvGrpSpPr>
        <p:grpSpPr>
          <a:xfrm>
            <a:off x="19319991" y="3736740"/>
            <a:ext cx="3959847" cy="1737956"/>
            <a:chOff x="15348367" y="9117195"/>
            <a:chExt cx="3959847" cy="173795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92679D6-5FBC-644F-8D8B-69C51DCA37E6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1728F70-DE6C-AD4C-88CD-A191CC78F72B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DE33D9A-3DF1-574F-97AE-6498F9E23193}"/>
              </a:ext>
            </a:extLst>
          </p:cNvPr>
          <p:cNvGrpSpPr/>
          <p:nvPr/>
        </p:nvGrpSpPr>
        <p:grpSpPr>
          <a:xfrm>
            <a:off x="19319991" y="6964384"/>
            <a:ext cx="3959847" cy="1737956"/>
            <a:chOff x="15348367" y="9117195"/>
            <a:chExt cx="3959847" cy="173795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E423A01-9FFD-DA4F-BCCA-7AFA4BCD2B87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60F52F3-F3CE-374F-9A85-881060B8B13F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Authorize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724855E-D074-764E-A3E8-C5154905E6A7}"/>
              </a:ext>
            </a:extLst>
          </p:cNvPr>
          <p:cNvGrpSpPr/>
          <p:nvPr/>
        </p:nvGrpSpPr>
        <p:grpSpPr>
          <a:xfrm>
            <a:off x="19319991" y="10200785"/>
            <a:ext cx="3959847" cy="1737956"/>
            <a:chOff x="15348367" y="9117195"/>
            <a:chExt cx="3959847" cy="1737956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CDB220B-DA15-2043-901B-F7AAE9972369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11D8CD2-0441-3F48-AB9B-E6261409ECBC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Prioritize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8F7474D-F90E-864E-9D32-DDA92CE5F0DB}"/>
              </a:ext>
            </a:extLst>
          </p:cNvPr>
          <p:cNvGrpSpPr/>
          <p:nvPr/>
        </p:nvGrpSpPr>
        <p:grpSpPr>
          <a:xfrm flipH="1">
            <a:off x="1097812" y="3736740"/>
            <a:ext cx="3959847" cy="1737956"/>
            <a:chOff x="15348367" y="9117195"/>
            <a:chExt cx="3959847" cy="1737956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61AE93A-FB39-4C42-9185-C47DD005261F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DABFE2E-965E-DC4D-945C-AE0569DAADB2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AA0AE6B-595A-CE42-840C-AFCF7A3404D6}"/>
              </a:ext>
            </a:extLst>
          </p:cNvPr>
          <p:cNvGrpSpPr/>
          <p:nvPr/>
        </p:nvGrpSpPr>
        <p:grpSpPr>
          <a:xfrm flipH="1">
            <a:off x="1097812" y="6964384"/>
            <a:ext cx="3959847" cy="1737956"/>
            <a:chOff x="15348367" y="9117195"/>
            <a:chExt cx="3959847" cy="173795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13BDDE2-A9C7-FB48-A3F1-2A746188B662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12ADDA2-A9BA-E94F-A3B7-EF5890026603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F19B8AA-70AA-2A40-A5D3-4791C7644C83}"/>
              </a:ext>
            </a:extLst>
          </p:cNvPr>
          <p:cNvGrpSpPr/>
          <p:nvPr/>
        </p:nvGrpSpPr>
        <p:grpSpPr>
          <a:xfrm flipH="1">
            <a:off x="1097812" y="10200785"/>
            <a:ext cx="3959847" cy="1737956"/>
            <a:chOff x="15348367" y="9117195"/>
            <a:chExt cx="3959847" cy="1737956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41DA1B9-5E8E-534B-8079-FAE91C3382B7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8716691-E2A0-1346-8011-F8A50C6B92EF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A1E1F79-C1EF-084E-ADF5-B013504F7090}"/>
              </a:ext>
            </a:extLst>
          </p:cNvPr>
          <p:cNvGrpSpPr/>
          <p:nvPr/>
        </p:nvGrpSpPr>
        <p:grpSpPr>
          <a:xfrm>
            <a:off x="17738999" y="3973700"/>
            <a:ext cx="611227" cy="1253393"/>
            <a:chOff x="6126163" y="2070100"/>
            <a:chExt cx="1755775" cy="3600450"/>
          </a:xfrm>
          <a:solidFill>
            <a:schemeClr val="bg1"/>
          </a:solidFill>
        </p:grpSpPr>
        <p:sp>
          <p:nvSpPr>
            <p:cNvPr id="107" name="Freeform 1">
              <a:extLst>
                <a:ext uri="{FF2B5EF4-FFF2-40B4-BE49-F238E27FC236}">
                  <a16:creationId xmlns:a16="http://schemas.microsoft.com/office/drawing/2014/main" id="{65A23155-740F-D34A-AFEA-0980EB30D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">
              <a:extLst>
                <a:ext uri="{FF2B5EF4-FFF2-40B4-BE49-F238E27FC236}">
                  <a16:creationId xmlns:a16="http://schemas.microsoft.com/office/drawing/2014/main" id="{85F7DB2C-94AE-C64A-9CD4-D757B5A85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4322D2D-5141-324C-AADF-23C1AC9CD5E2}"/>
              </a:ext>
            </a:extLst>
          </p:cNvPr>
          <p:cNvGrpSpPr/>
          <p:nvPr/>
        </p:nvGrpSpPr>
        <p:grpSpPr>
          <a:xfrm>
            <a:off x="6070288" y="3973696"/>
            <a:ext cx="616264" cy="1253395"/>
            <a:chOff x="1625600" y="2216150"/>
            <a:chExt cx="1687513" cy="3432175"/>
          </a:xfrm>
          <a:solidFill>
            <a:schemeClr val="bg1"/>
          </a:solidFill>
        </p:grpSpPr>
        <p:sp>
          <p:nvSpPr>
            <p:cNvPr id="114" name="Freeform 3">
              <a:extLst>
                <a:ext uri="{FF2B5EF4-FFF2-40B4-BE49-F238E27FC236}">
                  <a16:creationId xmlns:a16="http://schemas.microsoft.com/office/drawing/2014/main" id="{99CBC0F8-9B1C-BC44-BA7C-630CD4FAF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4">
              <a:extLst>
                <a:ext uri="{FF2B5EF4-FFF2-40B4-BE49-F238E27FC236}">
                  <a16:creationId xmlns:a16="http://schemas.microsoft.com/office/drawing/2014/main" id="{8CA959B5-147F-564F-BFB4-BC1764531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4B2BE7D-DA42-1149-AED7-25C0FD8274F0}"/>
              </a:ext>
            </a:extLst>
          </p:cNvPr>
          <p:cNvGrpSpPr/>
          <p:nvPr/>
        </p:nvGrpSpPr>
        <p:grpSpPr>
          <a:xfrm>
            <a:off x="17738999" y="7246290"/>
            <a:ext cx="611227" cy="1253393"/>
            <a:chOff x="6126163" y="2070100"/>
            <a:chExt cx="1755775" cy="3600450"/>
          </a:xfrm>
          <a:solidFill>
            <a:schemeClr val="bg1"/>
          </a:solidFill>
        </p:grpSpPr>
        <p:sp>
          <p:nvSpPr>
            <p:cNvPr id="117" name="Freeform 1">
              <a:extLst>
                <a:ext uri="{FF2B5EF4-FFF2-40B4-BE49-F238E27FC236}">
                  <a16:creationId xmlns:a16="http://schemas.microsoft.com/office/drawing/2014/main" id="{B84B9737-DD7C-E245-8A1A-D08497728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">
              <a:extLst>
                <a:ext uri="{FF2B5EF4-FFF2-40B4-BE49-F238E27FC236}">
                  <a16:creationId xmlns:a16="http://schemas.microsoft.com/office/drawing/2014/main" id="{B6873A37-9C20-F840-B142-9D9199E4F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53933B8-BBB6-EC45-9A88-5D5E0814E8AC}"/>
              </a:ext>
            </a:extLst>
          </p:cNvPr>
          <p:cNvGrpSpPr/>
          <p:nvPr/>
        </p:nvGrpSpPr>
        <p:grpSpPr>
          <a:xfrm>
            <a:off x="6070288" y="7246286"/>
            <a:ext cx="616264" cy="1253395"/>
            <a:chOff x="1625600" y="2216150"/>
            <a:chExt cx="1687513" cy="3432175"/>
          </a:xfrm>
          <a:solidFill>
            <a:schemeClr val="bg1"/>
          </a:solidFill>
        </p:grpSpPr>
        <p:sp>
          <p:nvSpPr>
            <p:cNvPr id="120" name="Freeform 3">
              <a:extLst>
                <a:ext uri="{FF2B5EF4-FFF2-40B4-BE49-F238E27FC236}">
                  <a16:creationId xmlns:a16="http://schemas.microsoft.com/office/drawing/2014/main" id="{1353D5C1-5276-4544-900A-E2CE91F91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4">
              <a:extLst>
                <a:ext uri="{FF2B5EF4-FFF2-40B4-BE49-F238E27FC236}">
                  <a16:creationId xmlns:a16="http://schemas.microsoft.com/office/drawing/2014/main" id="{A48E7C9C-A333-8140-8401-49AD26B6D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6BD2AC9-1B9A-914A-AC91-444E7928E857}"/>
              </a:ext>
            </a:extLst>
          </p:cNvPr>
          <p:cNvGrpSpPr/>
          <p:nvPr/>
        </p:nvGrpSpPr>
        <p:grpSpPr>
          <a:xfrm>
            <a:off x="17738999" y="10446690"/>
            <a:ext cx="611227" cy="1253393"/>
            <a:chOff x="6126163" y="2070100"/>
            <a:chExt cx="1755775" cy="3600450"/>
          </a:xfrm>
          <a:solidFill>
            <a:schemeClr val="bg1"/>
          </a:solidFill>
        </p:grpSpPr>
        <p:sp>
          <p:nvSpPr>
            <p:cNvPr id="123" name="Freeform 1">
              <a:extLst>
                <a:ext uri="{FF2B5EF4-FFF2-40B4-BE49-F238E27FC236}">
                  <a16:creationId xmlns:a16="http://schemas.microsoft.com/office/drawing/2014/main" id="{89624A2D-07A9-3D41-A793-9E2E6D50B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>
              <a:extLst>
                <a:ext uri="{FF2B5EF4-FFF2-40B4-BE49-F238E27FC236}">
                  <a16:creationId xmlns:a16="http://schemas.microsoft.com/office/drawing/2014/main" id="{12BF061B-1548-8546-B90F-B69E068F0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7AFD9CF-1BC3-A94D-BECF-E4576153D345}"/>
              </a:ext>
            </a:extLst>
          </p:cNvPr>
          <p:cNvGrpSpPr/>
          <p:nvPr/>
        </p:nvGrpSpPr>
        <p:grpSpPr>
          <a:xfrm>
            <a:off x="6070288" y="10446686"/>
            <a:ext cx="616264" cy="1253395"/>
            <a:chOff x="1625600" y="2216150"/>
            <a:chExt cx="1687513" cy="3432175"/>
          </a:xfrm>
          <a:solidFill>
            <a:schemeClr val="bg1"/>
          </a:solidFill>
        </p:grpSpPr>
        <p:sp>
          <p:nvSpPr>
            <p:cNvPr id="126" name="Freeform 3">
              <a:extLst>
                <a:ext uri="{FF2B5EF4-FFF2-40B4-BE49-F238E27FC236}">
                  <a16:creationId xmlns:a16="http://schemas.microsoft.com/office/drawing/2014/main" id="{CAE3EED4-36F8-E64E-AE10-3C587BE05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4">
              <a:extLst>
                <a:ext uri="{FF2B5EF4-FFF2-40B4-BE49-F238E27FC236}">
                  <a16:creationId xmlns:a16="http://schemas.microsoft.com/office/drawing/2014/main" id="{4E5CBFF6-4AB0-EB47-820C-8E47946E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CuadroTexto 350">
            <a:extLst>
              <a:ext uri="{FF2B5EF4-FFF2-40B4-BE49-F238E27FC236}">
                <a16:creationId xmlns:a16="http://schemas.microsoft.com/office/drawing/2014/main" id="{D878369E-F5EE-F84E-984E-62A7AB0D0FAC}"/>
              </a:ext>
            </a:extLst>
          </p:cNvPr>
          <p:cNvSpPr txBox="1"/>
          <p:nvPr/>
        </p:nvSpPr>
        <p:spPr>
          <a:xfrm>
            <a:off x="6276028" y="1022190"/>
            <a:ext cx="11825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 Infographic</a:t>
            </a:r>
          </a:p>
        </p:txBody>
      </p:sp>
    </p:spTree>
    <p:extLst>
      <p:ext uri="{BB962C8B-B14F-4D97-AF65-F5344CB8AC3E}">
        <p14:creationId xmlns:p14="http://schemas.microsoft.com/office/powerpoint/2010/main" val="172650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E3F432-619D-224D-B1A4-08C418948793}"/>
              </a:ext>
            </a:extLst>
          </p:cNvPr>
          <p:cNvGrpSpPr/>
          <p:nvPr/>
        </p:nvGrpSpPr>
        <p:grpSpPr>
          <a:xfrm>
            <a:off x="1940815" y="4467411"/>
            <a:ext cx="20593978" cy="8001462"/>
            <a:chOff x="1940815" y="4430526"/>
            <a:chExt cx="20593978" cy="8001462"/>
          </a:xfrm>
        </p:grpSpPr>
        <p:sp>
          <p:nvSpPr>
            <p:cNvPr id="136" name="Freeform 348">
              <a:extLst>
                <a:ext uri="{FF2B5EF4-FFF2-40B4-BE49-F238E27FC236}">
                  <a16:creationId xmlns:a16="http://schemas.microsoft.com/office/drawing/2014/main" id="{31892BD6-9BDF-1140-AD05-128543E49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3924" y="4430526"/>
              <a:ext cx="5340451" cy="2813142"/>
            </a:xfrm>
            <a:custGeom>
              <a:avLst/>
              <a:gdLst>
                <a:gd name="T0" fmla="*/ 0 w 4697"/>
                <a:gd name="T1" fmla="*/ 2474 h 2475"/>
                <a:gd name="T2" fmla="*/ 4696 w 4697"/>
                <a:gd name="T3" fmla="*/ 2474 h 2475"/>
                <a:gd name="T4" fmla="*/ 4696 w 4697"/>
                <a:gd name="T5" fmla="*/ 0 h 2475"/>
                <a:gd name="T6" fmla="*/ 0 w 4697"/>
                <a:gd name="T7" fmla="*/ 0 h 2475"/>
                <a:gd name="T8" fmla="*/ 0 w 4697"/>
                <a:gd name="T9" fmla="*/ 2474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7" h="2475">
                  <a:moveTo>
                    <a:pt x="0" y="2474"/>
                  </a:moveTo>
                  <a:lnTo>
                    <a:pt x="4696" y="2474"/>
                  </a:lnTo>
                  <a:lnTo>
                    <a:pt x="4696" y="0"/>
                  </a:lnTo>
                  <a:lnTo>
                    <a:pt x="0" y="0"/>
                  </a:lnTo>
                  <a:lnTo>
                    <a:pt x="0" y="24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84975D5-E1C9-7B4F-9170-9E60093E48F6}"/>
                </a:ext>
              </a:extLst>
            </p:cNvPr>
            <p:cNvGrpSpPr/>
            <p:nvPr/>
          </p:nvGrpSpPr>
          <p:grpSpPr>
            <a:xfrm>
              <a:off x="9548692" y="7486485"/>
              <a:ext cx="5315033" cy="1682297"/>
              <a:chOff x="2101748" y="8794522"/>
              <a:chExt cx="5315033" cy="1682297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64DD741-1C13-0040-B806-F482A62BCE83}"/>
                  </a:ext>
                </a:extLst>
              </p:cNvPr>
              <p:cNvSpPr txBox="1"/>
              <p:nvPr/>
            </p:nvSpPr>
            <p:spPr>
              <a:xfrm>
                <a:off x="2101748" y="9387867"/>
                <a:ext cx="5315033" cy="108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673C2E-8B63-6849-85A5-12D03753068E}"/>
                  </a:ext>
                </a:extLst>
              </p:cNvPr>
              <p:cNvSpPr/>
              <p:nvPr/>
            </p:nvSpPr>
            <p:spPr>
              <a:xfrm>
                <a:off x="2754177" y="8794522"/>
                <a:ext cx="401017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73" name="Freeform 344">
              <a:extLst>
                <a:ext uri="{FF2B5EF4-FFF2-40B4-BE49-F238E27FC236}">
                  <a16:creationId xmlns:a16="http://schemas.microsoft.com/office/drawing/2014/main" id="{1B463832-71C3-9247-BBFB-0A61C6ADF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8571" y="5837097"/>
              <a:ext cx="5606222" cy="2958561"/>
            </a:xfrm>
            <a:custGeom>
              <a:avLst/>
              <a:gdLst>
                <a:gd name="T0" fmla="*/ 4931 w 4932"/>
                <a:gd name="T1" fmla="*/ 2599 h 2600"/>
                <a:gd name="T2" fmla="*/ 0 w 4932"/>
                <a:gd name="T3" fmla="*/ 2599 h 2600"/>
                <a:gd name="T4" fmla="*/ 0 w 4932"/>
                <a:gd name="T5" fmla="*/ 0 h 2600"/>
                <a:gd name="T6" fmla="*/ 4931 w 4932"/>
                <a:gd name="T7" fmla="*/ 0 h 2600"/>
                <a:gd name="T8" fmla="*/ 4931 w 4932"/>
                <a:gd name="T9" fmla="*/ 2599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2" h="2600">
                  <a:moveTo>
                    <a:pt x="4931" y="2599"/>
                  </a:moveTo>
                  <a:lnTo>
                    <a:pt x="0" y="2599"/>
                  </a:lnTo>
                  <a:lnTo>
                    <a:pt x="0" y="0"/>
                  </a:lnTo>
                  <a:lnTo>
                    <a:pt x="4931" y="0"/>
                  </a:lnTo>
                  <a:lnTo>
                    <a:pt x="4931" y="259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A4AB51E-CF75-AF4D-A1C4-C9CABFAAE240}"/>
                </a:ext>
              </a:extLst>
            </p:cNvPr>
            <p:cNvGrpSpPr/>
            <p:nvPr/>
          </p:nvGrpSpPr>
          <p:grpSpPr>
            <a:xfrm>
              <a:off x="17121802" y="8999471"/>
              <a:ext cx="5315033" cy="1682297"/>
              <a:chOff x="2101748" y="8794522"/>
              <a:chExt cx="5315033" cy="1682297"/>
            </a:xfrm>
          </p:grpSpPr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863564D-7011-984E-9975-9F62468C2C16}"/>
                  </a:ext>
                </a:extLst>
              </p:cNvPr>
              <p:cNvSpPr txBox="1"/>
              <p:nvPr/>
            </p:nvSpPr>
            <p:spPr>
              <a:xfrm>
                <a:off x="2101748" y="9387867"/>
                <a:ext cx="5315033" cy="108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BF7B4285-551C-F640-82FB-5C078D15ADB2}"/>
                  </a:ext>
                </a:extLst>
              </p:cNvPr>
              <p:cNvSpPr/>
              <p:nvPr/>
            </p:nvSpPr>
            <p:spPr>
              <a:xfrm>
                <a:off x="2754177" y="8794522"/>
                <a:ext cx="401017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57" name="Freeform 344">
              <a:extLst>
                <a:ext uri="{FF2B5EF4-FFF2-40B4-BE49-F238E27FC236}">
                  <a16:creationId xmlns:a16="http://schemas.microsoft.com/office/drawing/2014/main" id="{FD8F0AD0-BAD0-874A-9920-CA86F0CD6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815" y="5837097"/>
              <a:ext cx="5606222" cy="2958561"/>
            </a:xfrm>
            <a:custGeom>
              <a:avLst/>
              <a:gdLst>
                <a:gd name="T0" fmla="*/ 4931 w 4932"/>
                <a:gd name="T1" fmla="*/ 2599 h 2600"/>
                <a:gd name="T2" fmla="*/ 0 w 4932"/>
                <a:gd name="T3" fmla="*/ 2599 h 2600"/>
                <a:gd name="T4" fmla="*/ 0 w 4932"/>
                <a:gd name="T5" fmla="*/ 0 h 2600"/>
                <a:gd name="T6" fmla="*/ 4931 w 4932"/>
                <a:gd name="T7" fmla="*/ 0 h 2600"/>
                <a:gd name="T8" fmla="*/ 4931 w 4932"/>
                <a:gd name="T9" fmla="*/ 2599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2" h="2600">
                  <a:moveTo>
                    <a:pt x="4931" y="2599"/>
                  </a:moveTo>
                  <a:lnTo>
                    <a:pt x="0" y="2599"/>
                  </a:lnTo>
                  <a:lnTo>
                    <a:pt x="0" y="0"/>
                  </a:lnTo>
                  <a:lnTo>
                    <a:pt x="4931" y="0"/>
                  </a:lnTo>
                  <a:lnTo>
                    <a:pt x="4931" y="259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9452F74-678F-FA48-AF55-FA01699BA228}"/>
                </a:ext>
              </a:extLst>
            </p:cNvPr>
            <p:cNvGrpSpPr/>
            <p:nvPr/>
          </p:nvGrpSpPr>
          <p:grpSpPr>
            <a:xfrm>
              <a:off x="2134046" y="8999471"/>
              <a:ext cx="5315033" cy="1682297"/>
              <a:chOff x="2101748" y="8794522"/>
              <a:chExt cx="5315033" cy="1682297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03A8C0F8-4CCE-0E48-B5A1-94984ED2A4C6}"/>
                  </a:ext>
                </a:extLst>
              </p:cNvPr>
              <p:cNvSpPr txBox="1"/>
              <p:nvPr/>
            </p:nvSpPr>
            <p:spPr>
              <a:xfrm>
                <a:off x="2101748" y="9387867"/>
                <a:ext cx="5315033" cy="108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94751D3-82AA-2A49-98D6-DB88263DFE6A}"/>
                  </a:ext>
                </a:extLst>
              </p:cNvPr>
              <p:cNvSpPr/>
              <p:nvPr/>
            </p:nvSpPr>
            <p:spPr>
              <a:xfrm>
                <a:off x="2754177" y="8794522"/>
                <a:ext cx="401017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452A4E3-74FC-2644-A4E2-23F06F82F3CB}"/>
                </a:ext>
              </a:extLst>
            </p:cNvPr>
            <p:cNvGrpSpPr/>
            <p:nvPr/>
          </p:nvGrpSpPr>
          <p:grpSpPr>
            <a:xfrm>
              <a:off x="11772154" y="4863757"/>
              <a:ext cx="868106" cy="1780160"/>
              <a:chOff x="6126163" y="2070100"/>
              <a:chExt cx="1755775" cy="3600450"/>
            </a:xfrm>
            <a:solidFill>
              <a:schemeClr val="bg1"/>
            </a:solidFill>
          </p:grpSpPr>
          <p:sp>
            <p:nvSpPr>
              <p:cNvPr id="162" name="Freeform 1">
                <a:extLst>
                  <a:ext uri="{FF2B5EF4-FFF2-40B4-BE49-F238E27FC236}">
                    <a16:creationId xmlns:a16="http://schemas.microsoft.com/office/drawing/2014/main" id="{54480B54-F180-1446-9AB0-539E98BE7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Freeform 2">
                <a:extLst>
                  <a:ext uri="{FF2B5EF4-FFF2-40B4-BE49-F238E27FC236}">
                    <a16:creationId xmlns:a16="http://schemas.microsoft.com/office/drawing/2014/main" id="{86832AD3-3007-FE4D-BF85-B54F292B2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FB9C84F6-2EFB-6443-B856-C59711CDBDC5}"/>
                </a:ext>
              </a:extLst>
            </p:cNvPr>
            <p:cNvGrpSpPr/>
            <p:nvPr/>
          </p:nvGrpSpPr>
          <p:grpSpPr>
            <a:xfrm>
              <a:off x="18902268" y="6430277"/>
              <a:ext cx="1658828" cy="1780160"/>
              <a:chOff x="7956285" y="15008448"/>
              <a:chExt cx="1180291" cy="1266624"/>
            </a:xfrm>
            <a:solidFill>
              <a:schemeClr val="bg1"/>
            </a:solidFill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348AD51F-35FD-DA4A-A4BB-51380EE78709}"/>
                  </a:ext>
                </a:extLst>
              </p:cNvPr>
              <p:cNvGrpSpPr/>
              <p:nvPr/>
            </p:nvGrpSpPr>
            <p:grpSpPr>
              <a:xfrm>
                <a:off x="8518900" y="15008448"/>
                <a:ext cx="617676" cy="1266624"/>
                <a:chOff x="6126163" y="2070100"/>
                <a:chExt cx="1755775" cy="3600450"/>
              </a:xfrm>
              <a:grpFill/>
            </p:grpSpPr>
            <p:sp>
              <p:nvSpPr>
                <p:cNvPr id="169" name="Freeform 1">
                  <a:extLst>
                    <a:ext uri="{FF2B5EF4-FFF2-40B4-BE49-F238E27FC236}">
                      <a16:creationId xmlns:a16="http://schemas.microsoft.com/office/drawing/2014/main" id="{5707BA5A-A9B7-FA41-B207-42AFA89BAB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6163" y="2846388"/>
                  <a:ext cx="1755775" cy="2824162"/>
                </a:xfrm>
                <a:custGeom>
                  <a:avLst/>
                  <a:gdLst>
                    <a:gd name="T0" fmla="*/ 2437 w 4876"/>
                    <a:gd name="T1" fmla="*/ 0 h 7844"/>
                    <a:gd name="T2" fmla="*/ 2437 w 4876"/>
                    <a:gd name="T3" fmla="*/ 0 h 7844"/>
                    <a:gd name="T4" fmla="*/ 1281 w 4876"/>
                    <a:gd name="T5" fmla="*/ 407 h 7844"/>
                    <a:gd name="T6" fmla="*/ 1218 w 4876"/>
                    <a:gd name="T7" fmla="*/ 500 h 7844"/>
                    <a:gd name="T8" fmla="*/ 62 w 4876"/>
                    <a:gd name="T9" fmla="*/ 3312 h 7844"/>
                    <a:gd name="T10" fmla="*/ 250 w 4876"/>
                    <a:gd name="T11" fmla="*/ 3781 h 7844"/>
                    <a:gd name="T12" fmla="*/ 406 w 4876"/>
                    <a:gd name="T13" fmla="*/ 3812 h 7844"/>
                    <a:gd name="T14" fmla="*/ 718 w 4876"/>
                    <a:gd name="T15" fmla="*/ 3562 h 7844"/>
                    <a:gd name="T16" fmla="*/ 1343 w 4876"/>
                    <a:gd name="T17" fmla="*/ 2063 h 7844"/>
                    <a:gd name="T18" fmla="*/ 1406 w 4876"/>
                    <a:gd name="T19" fmla="*/ 3749 h 7844"/>
                    <a:gd name="T20" fmla="*/ 1437 w 4876"/>
                    <a:gd name="T21" fmla="*/ 4062 h 7844"/>
                    <a:gd name="T22" fmla="*/ 1218 w 4876"/>
                    <a:gd name="T23" fmla="*/ 7343 h 7844"/>
                    <a:gd name="T24" fmla="*/ 1625 w 4876"/>
                    <a:gd name="T25" fmla="*/ 7843 h 7844"/>
                    <a:gd name="T26" fmla="*/ 1656 w 4876"/>
                    <a:gd name="T27" fmla="*/ 7843 h 7844"/>
                    <a:gd name="T28" fmla="*/ 2125 w 4876"/>
                    <a:gd name="T29" fmla="*/ 7406 h 7844"/>
                    <a:gd name="T30" fmla="*/ 2312 w 4876"/>
                    <a:gd name="T31" fmla="*/ 4218 h 7844"/>
                    <a:gd name="T32" fmla="*/ 2437 w 4876"/>
                    <a:gd name="T33" fmla="*/ 4062 h 7844"/>
                    <a:gd name="T34" fmla="*/ 2562 w 4876"/>
                    <a:gd name="T35" fmla="*/ 4218 h 7844"/>
                    <a:gd name="T36" fmla="*/ 2718 w 4876"/>
                    <a:gd name="T37" fmla="*/ 7406 h 7844"/>
                    <a:gd name="T38" fmla="*/ 3187 w 4876"/>
                    <a:gd name="T39" fmla="*/ 7843 h 7844"/>
                    <a:gd name="T40" fmla="*/ 3218 w 4876"/>
                    <a:gd name="T41" fmla="*/ 7843 h 7844"/>
                    <a:gd name="T42" fmla="*/ 3656 w 4876"/>
                    <a:gd name="T43" fmla="*/ 7343 h 7844"/>
                    <a:gd name="T44" fmla="*/ 3437 w 4876"/>
                    <a:gd name="T45" fmla="*/ 4062 h 7844"/>
                    <a:gd name="T46" fmla="*/ 3437 w 4876"/>
                    <a:gd name="T47" fmla="*/ 3749 h 7844"/>
                    <a:gd name="T48" fmla="*/ 3500 w 4876"/>
                    <a:gd name="T49" fmla="*/ 2063 h 7844"/>
                    <a:gd name="T50" fmla="*/ 4125 w 4876"/>
                    <a:gd name="T51" fmla="*/ 3562 h 7844"/>
                    <a:gd name="T52" fmla="*/ 4468 w 4876"/>
                    <a:gd name="T53" fmla="*/ 3812 h 7844"/>
                    <a:gd name="T54" fmla="*/ 4593 w 4876"/>
                    <a:gd name="T55" fmla="*/ 3781 h 7844"/>
                    <a:gd name="T56" fmla="*/ 4781 w 4876"/>
                    <a:gd name="T57" fmla="*/ 3312 h 7844"/>
                    <a:gd name="T58" fmla="*/ 3656 w 4876"/>
                    <a:gd name="T59" fmla="*/ 500 h 7844"/>
                    <a:gd name="T60" fmla="*/ 3562 w 4876"/>
                    <a:gd name="T61" fmla="*/ 407 h 7844"/>
                    <a:gd name="T62" fmla="*/ 2437 w 4876"/>
                    <a:gd name="T63" fmla="*/ 0 h 7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876" h="7844">
                      <a:moveTo>
                        <a:pt x="2437" y="0"/>
                      </a:moveTo>
                      <a:lnTo>
                        <a:pt x="2437" y="0"/>
                      </a:lnTo>
                      <a:cubicBezTo>
                        <a:pt x="1531" y="0"/>
                        <a:pt x="1281" y="407"/>
                        <a:pt x="1281" y="407"/>
                      </a:cubicBezTo>
                      <a:cubicBezTo>
                        <a:pt x="1250" y="438"/>
                        <a:pt x="1218" y="469"/>
                        <a:pt x="1218" y="500"/>
                      </a:cubicBezTo>
                      <a:cubicBezTo>
                        <a:pt x="62" y="3312"/>
                        <a:pt x="62" y="3312"/>
                        <a:pt x="62" y="3312"/>
                      </a:cubicBezTo>
                      <a:cubicBezTo>
                        <a:pt x="0" y="3499"/>
                        <a:pt x="62" y="3687"/>
                        <a:pt x="250" y="3781"/>
                      </a:cubicBezTo>
                      <a:cubicBezTo>
                        <a:pt x="312" y="3781"/>
                        <a:pt x="343" y="3812"/>
                        <a:pt x="406" y="3812"/>
                      </a:cubicBezTo>
                      <a:cubicBezTo>
                        <a:pt x="531" y="3812"/>
                        <a:pt x="656" y="3718"/>
                        <a:pt x="718" y="3562"/>
                      </a:cubicBezTo>
                      <a:cubicBezTo>
                        <a:pt x="1343" y="2063"/>
                        <a:pt x="1343" y="2063"/>
                        <a:pt x="1343" y="2063"/>
                      </a:cubicBezTo>
                      <a:cubicBezTo>
                        <a:pt x="1406" y="3749"/>
                        <a:pt x="1406" y="3749"/>
                        <a:pt x="1406" y="3749"/>
                      </a:cubicBezTo>
                      <a:cubicBezTo>
                        <a:pt x="1437" y="4062"/>
                        <a:pt x="1437" y="4062"/>
                        <a:pt x="1437" y="4062"/>
                      </a:cubicBezTo>
                      <a:cubicBezTo>
                        <a:pt x="1218" y="7343"/>
                        <a:pt x="1218" y="7343"/>
                        <a:pt x="1218" y="7343"/>
                      </a:cubicBezTo>
                      <a:cubicBezTo>
                        <a:pt x="1187" y="7593"/>
                        <a:pt x="1375" y="7812"/>
                        <a:pt x="1625" y="7843"/>
                      </a:cubicBezTo>
                      <a:cubicBezTo>
                        <a:pt x="1656" y="7843"/>
                        <a:pt x="1656" y="7843"/>
                        <a:pt x="1656" y="7843"/>
                      </a:cubicBezTo>
                      <a:cubicBezTo>
                        <a:pt x="1906" y="7843"/>
                        <a:pt x="2093" y="7656"/>
                        <a:pt x="2125" y="7406"/>
                      </a:cubicBezTo>
                      <a:cubicBezTo>
                        <a:pt x="2312" y="4218"/>
                        <a:pt x="2312" y="4218"/>
                        <a:pt x="2312" y="4218"/>
                      </a:cubicBezTo>
                      <a:cubicBezTo>
                        <a:pt x="2312" y="4218"/>
                        <a:pt x="2312" y="4062"/>
                        <a:pt x="2437" y="4062"/>
                      </a:cubicBezTo>
                      <a:cubicBezTo>
                        <a:pt x="2562" y="4062"/>
                        <a:pt x="2562" y="4218"/>
                        <a:pt x="2562" y="4218"/>
                      </a:cubicBezTo>
                      <a:cubicBezTo>
                        <a:pt x="2718" y="7406"/>
                        <a:pt x="2718" y="7406"/>
                        <a:pt x="2718" y="7406"/>
                      </a:cubicBezTo>
                      <a:cubicBezTo>
                        <a:pt x="2750" y="7656"/>
                        <a:pt x="2937" y="7843"/>
                        <a:pt x="3187" y="7843"/>
                      </a:cubicBezTo>
                      <a:lnTo>
                        <a:pt x="3218" y="7843"/>
                      </a:lnTo>
                      <a:cubicBezTo>
                        <a:pt x="3468" y="7812"/>
                        <a:pt x="3656" y="7593"/>
                        <a:pt x="3656" y="7343"/>
                      </a:cubicBezTo>
                      <a:cubicBezTo>
                        <a:pt x="3437" y="4062"/>
                        <a:pt x="3437" y="4062"/>
                        <a:pt x="3437" y="4062"/>
                      </a:cubicBezTo>
                      <a:cubicBezTo>
                        <a:pt x="3437" y="3749"/>
                        <a:pt x="3437" y="3749"/>
                        <a:pt x="3437" y="3749"/>
                      </a:cubicBezTo>
                      <a:cubicBezTo>
                        <a:pt x="3500" y="2063"/>
                        <a:pt x="3500" y="2063"/>
                        <a:pt x="3500" y="2063"/>
                      </a:cubicBezTo>
                      <a:cubicBezTo>
                        <a:pt x="4125" y="3562"/>
                        <a:pt x="4125" y="3562"/>
                        <a:pt x="4125" y="3562"/>
                      </a:cubicBezTo>
                      <a:cubicBezTo>
                        <a:pt x="4187" y="3718"/>
                        <a:pt x="4312" y="3812"/>
                        <a:pt x="4468" y="3812"/>
                      </a:cubicBezTo>
                      <a:cubicBezTo>
                        <a:pt x="4500" y="3812"/>
                        <a:pt x="4562" y="3781"/>
                        <a:pt x="4593" y="3781"/>
                      </a:cubicBezTo>
                      <a:cubicBezTo>
                        <a:pt x="4781" y="3687"/>
                        <a:pt x="4875" y="3499"/>
                        <a:pt x="4781" y="3312"/>
                      </a:cubicBezTo>
                      <a:cubicBezTo>
                        <a:pt x="3656" y="500"/>
                        <a:pt x="3656" y="500"/>
                        <a:pt x="3656" y="500"/>
                      </a:cubicBezTo>
                      <a:cubicBezTo>
                        <a:pt x="3625" y="469"/>
                        <a:pt x="3593" y="438"/>
                        <a:pt x="3562" y="407"/>
                      </a:cubicBezTo>
                      <a:cubicBezTo>
                        <a:pt x="3562" y="407"/>
                        <a:pt x="3312" y="0"/>
                        <a:pt x="2437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0" name="Freeform 2">
                  <a:extLst>
                    <a:ext uri="{FF2B5EF4-FFF2-40B4-BE49-F238E27FC236}">
                      <a16:creationId xmlns:a16="http://schemas.microsoft.com/office/drawing/2014/main" id="{808B217E-D35C-E64B-8FB2-6E33F06DF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77025" y="2070100"/>
                  <a:ext cx="641350" cy="641350"/>
                </a:xfrm>
                <a:custGeom>
                  <a:avLst/>
                  <a:gdLst>
                    <a:gd name="T0" fmla="*/ 906 w 1782"/>
                    <a:gd name="T1" fmla="*/ 0 h 1782"/>
                    <a:gd name="T2" fmla="*/ 906 w 1782"/>
                    <a:gd name="T3" fmla="*/ 0 h 1782"/>
                    <a:gd name="T4" fmla="*/ 0 w 1782"/>
                    <a:gd name="T5" fmla="*/ 906 h 1782"/>
                    <a:gd name="T6" fmla="*/ 906 w 1782"/>
                    <a:gd name="T7" fmla="*/ 1781 h 1782"/>
                    <a:gd name="T8" fmla="*/ 1781 w 1782"/>
                    <a:gd name="T9" fmla="*/ 906 h 1782"/>
                    <a:gd name="T10" fmla="*/ 906 w 1782"/>
                    <a:gd name="T11" fmla="*/ 0 h 1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82" h="1782">
                      <a:moveTo>
                        <a:pt x="906" y="0"/>
                      </a:moveTo>
                      <a:lnTo>
                        <a:pt x="906" y="0"/>
                      </a:lnTo>
                      <a:cubicBezTo>
                        <a:pt x="406" y="0"/>
                        <a:pt x="0" y="406"/>
                        <a:pt x="0" y="906"/>
                      </a:cubicBezTo>
                      <a:cubicBezTo>
                        <a:pt x="0" y="1406"/>
                        <a:pt x="406" y="1781"/>
                        <a:pt x="906" y="1781"/>
                      </a:cubicBezTo>
                      <a:cubicBezTo>
                        <a:pt x="1375" y="1781"/>
                        <a:pt x="1781" y="1406"/>
                        <a:pt x="1781" y="906"/>
                      </a:cubicBezTo>
                      <a:cubicBezTo>
                        <a:pt x="1781" y="406"/>
                        <a:pt x="1375" y="0"/>
                        <a:pt x="906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4A3C18DA-BFA6-F74B-A40D-0E629650B350}"/>
                  </a:ext>
                </a:extLst>
              </p:cNvPr>
              <p:cNvGrpSpPr/>
              <p:nvPr/>
            </p:nvGrpSpPr>
            <p:grpSpPr>
              <a:xfrm>
                <a:off x="7956285" y="15008448"/>
                <a:ext cx="622770" cy="1266624"/>
                <a:chOff x="1625600" y="2216150"/>
                <a:chExt cx="1687513" cy="3432175"/>
              </a:xfrm>
              <a:grpFill/>
            </p:grpSpPr>
            <p:sp>
              <p:nvSpPr>
                <p:cNvPr id="167" name="Freeform 3">
                  <a:extLst>
                    <a:ext uri="{FF2B5EF4-FFF2-40B4-BE49-F238E27FC236}">
                      <a16:creationId xmlns:a16="http://schemas.microsoft.com/office/drawing/2014/main" id="{B375C35F-EEF0-D54A-B939-3F0784789C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5600" y="2959100"/>
                  <a:ext cx="1687513" cy="2689225"/>
                </a:xfrm>
                <a:custGeom>
                  <a:avLst/>
                  <a:gdLst>
                    <a:gd name="T0" fmla="*/ 2344 w 4689"/>
                    <a:gd name="T1" fmla="*/ 0 h 7469"/>
                    <a:gd name="T2" fmla="*/ 2344 w 4689"/>
                    <a:gd name="T3" fmla="*/ 0 h 7469"/>
                    <a:gd name="T4" fmla="*/ 1251 w 4689"/>
                    <a:gd name="T5" fmla="*/ 375 h 7469"/>
                    <a:gd name="T6" fmla="*/ 1188 w 4689"/>
                    <a:gd name="T7" fmla="*/ 469 h 7469"/>
                    <a:gd name="T8" fmla="*/ 1126 w 4689"/>
                    <a:gd name="T9" fmla="*/ 594 h 7469"/>
                    <a:gd name="T10" fmla="*/ 94 w 4689"/>
                    <a:gd name="T11" fmla="*/ 3155 h 7469"/>
                    <a:gd name="T12" fmla="*/ 282 w 4689"/>
                    <a:gd name="T13" fmla="*/ 3624 h 7469"/>
                    <a:gd name="T14" fmla="*/ 407 w 4689"/>
                    <a:gd name="T15" fmla="*/ 3624 h 7469"/>
                    <a:gd name="T16" fmla="*/ 719 w 4689"/>
                    <a:gd name="T17" fmla="*/ 3436 h 7469"/>
                    <a:gd name="T18" fmla="*/ 1376 w 4689"/>
                    <a:gd name="T19" fmla="*/ 1812 h 7469"/>
                    <a:gd name="T20" fmla="*/ 1376 w 4689"/>
                    <a:gd name="T21" fmla="*/ 1844 h 7469"/>
                    <a:gd name="T22" fmla="*/ 532 w 4689"/>
                    <a:gd name="T23" fmla="*/ 4874 h 7469"/>
                    <a:gd name="T24" fmla="*/ 1376 w 4689"/>
                    <a:gd name="T25" fmla="*/ 4718 h 7469"/>
                    <a:gd name="T26" fmla="*/ 1251 w 4689"/>
                    <a:gd name="T27" fmla="*/ 7061 h 7469"/>
                    <a:gd name="T28" fmla="*/ 1594 w 4689"/>
                    <a:gd name="T29" fmla="*/ 7468 h 7469"/>
                    <a:gd name="T30" fmla="*/ 1626 w 4689"/>
                    <a:gd name="T31" fmla="*/ 7468 h 7469"/>
                    <a:gd name="T32" fmla="*/ 2001 w 4689"/>
                    <a:gd name="T33" fmla="*/ 7093 h 7469"/>
                    <a:gd name="T34" fmla="*/ 2188 w 4689"/>
                    <a:gd name="T35" fmla="*/ 4655 h 7469"/>
                    <a:gd name="T36" fmla="*/ 2344 w 4689"/>
                    <a:gd name="T37" fmla="*/ 4624 h 7469"/>
                    <a:gd name="T38" fmla="*/ 2532 w 4689"/>
                    <a:gd name="T39" fmla="*/ 4655 h 7469"/>
                    <a:gd name="T40" fmla="*/ 2688 w 4689"/>
                    <a:gd name="T41" fmla="*/ 7093 h 7469"/>
                    <a:gd name="T42" fmla="*/ 3094 w 4689"/>
                    <a:gd name="T43" fmla="*/ 7468 h 7469"/>
                    <a:gd name="T44" fmla="*/ 3126 w 4689"/>
                    <a:gd name="T45" fmla="*/ 7468 h 7469"/>
                    <a:gd name="T46" fmla="*/ 3469 w 4689"/>
                    <a:gd name="T47" fmla="*/ 7061 h 7469"/>
                    <a:gd name="T48" fmla="*/ 3313 w 4689"/>
                    <a:gd name="T49" fmla="*/ 4718 h 7469"/>
                    <a:gd name="T50" fmla="*/ 4188 w 4689"/>
                    <a:gd name="T51" fmla="*/ 4874 h 7469"/>
                    <a:gd name="T52" fmla="*/ 3344 w 4689"/>
                    <a:gd name="T53" fmla="*/ 1844 h 7469"/>
                    <a:gd name="T54" fmla="*/ 3344 w 4689"/>
                    <a:gd name="T55" fmla="*/ 1812 h 7469"/>
                    <a:gd name="T56" fmla="*/ 4001 w 4689"/>
                    <a:gd name="T57" fmla="*/ 3436 h 7469"/>
                    <a:gd name="T58" fmla="*/ 4313 w 4689"/>
                    <a:gd name="T59" fmla="*/ 3624 h 7469"/>
                    <a:gd name="T60" fmla="*/ 4438 w 4689"/>
                    <a:gd name="T61" fmla="*/ 3624 h 7469"/>
                    <a:gd name="T62" fmla="*/ 4626 w 4689"/>
                    <a:gd name="T63" fmla="*/ 3155 h 7469"/>
                    <a:gd name="T64" fmla="*/ 3594 w 4689"/>
                    <a:gd name="T65" fmla="*/ 594 h 7469"/>
                    <a:gd name="T66" fmla="*/ 3532 w 4689"/>
                    <a:gd name="T67" fmla="*/ 469 h 7469"/>
                    <a:gd name="T68" fmla="*/ 3469 w 4689"/>
                    <a:gd name="T69" fmla="*/ 375 h 7469"/>
                    <a:gd name="T70" fmla="*/ 2344 w 4689"/>
                    <a:gd name="T71" fmla="*/ 0 h 7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689" h="7469">
                      <a:moveTo>
                        <a:pt x="2344" y="0"/>
                      </a:moveTo>
                      <a:lnTo>
                        <a:pt x="2344" y="0"/>
                      </a:lnTo>
                      <a:cubicBezTo>
                        <a:pt x="1501" y="0"/>
                        <a:pt x="1251" y="375"/>
                        <a:pt x="1251" y="375"/>
                      </a:cubicBezTo>
                      <a:cubicBezTo>
                        <a:pt x="1251" y="375"/>
                        <a:pt x="1219" y="437"/>
                        <a:pt x="1188" y="469"/>
                      </a:cubicBezTo>
                      <a:cubicBezTo>
                        <a:pt x="1126" y="594"/>
                        <a:pt x="1126" y="594"/>
                        <a:pt x="1126" y="594"/>
                      </a:cubicBezTo>
                      <a:cubicBezTo>
                        <a:pt x="94" y="3155"/>
                        <a:pt x="94" y="3155"/>
                        <a:pt x="94" y="3155"/>
                      </a:cubicBezTo>
                      <a:cubicBezTo>
                        <a:pt x="0" y="3343"/>
                        <a:pt x="94" y="3530"/>
                        <a:pt x="282" y="3624"/>
                      </a:cubicBezTo>
                      <a:cubicBezTo>
                        <a:pt x="313" y="3624"/>
                        <a:pt x="376" y="3624"/>
                        <a:pt x="407" y="3624"/>
                      </a:cubicBezTo>
                      <a:cubicBezTo>
                        <a:pt x="532" y="3624"/>
                        <a:pt x="657" y="3561"/>
                        <a:pt x="719" y="3436"/>
                      </a:cubicBezTo>
                      <a:cubicBezTo>
                        <a:pt x="1376" y="1812"/>
                        <a:pt x="1376" y="1812"/>
                        <a:pt x="1376" y="1812"/>
                      </a:cubicBezTo>
                      <a:cubicBezTo>
                        <a:pt x="1376" y="1844"/>
                        <a:pt x="1376" y="1844"/>
                        <a:pt x="1376" y="1844"/>
                      </a:cubicBezTo>
                      <a:cubicBezTo>
                        <a:pt x="532" y="4874"/>
                        <a:pt x="532" y="4874"/>
                        <a:pt x="532" y="4874"/>
                      </a:cubicBezTo>
                      <a:cubicBezTo>
                        <a:pt x="532" y="4874"/>
                        <a:pt x="876" y="4780"/>
                        <a:pt x="1376" y="4718"/>
                      </a:cubicBezTo>
                      <a:cubicBezTo>
                        <a:pt x="1251" y="7061"/>
                        <a:pt x="1251" y="7061"/>
                        <a:pt x="1251" y="7061"/>
                      </a:cubicBezTo>
                      <a:cubicBezTo>
                        <a:pt x="1219" y="7280"/>
                        <a:pt x="1376" y="7468"/>
                        <a:pt x="1594" y="7468"/>
                      </a:cubicBezTo>
                      <a:lnTo>
                        <a:pt x="1626" y="7468"/>
                      </a:lnTo>
                      <a:cubicBezTo>
                        <a:pt x="1844" y="7468"/>
                        <a:pt x="2001" y="7311"/>
                        <a:pt x="2001" y="7093"/>
                      </a:cubicBezTo>
                      <a:cubicBezTo>
                        <a:pt x="2188" y="4655"/>
                        <a:pt x="2188" y="4655"/>
                        <a:pt x="2188" y="4655"/>
                      </a:cubicBezTo>
                      <a:cubicBezTo>
                        <a:pt x="2251" y="4655"/>
                        <a:pt x="2282" y="4624"/>
                        <a:pt x="2344" y="4624"/>
                      </a:cubicBezTo>
                      <a:cubicBezTo>
                        <a:pt x="2407" y="4624"/>
                        <a:pt x="2469" y="4655"/>
                        <a:pt x="2532" y="4655"/>
                      </a:cubicBezTo>
                      <a:cubicBezTo>
                        <a:pt x="2688" y="7093"/>
                        <a:pt x="2688" y="7093"/>
                        <a:pt x="2688" y="7093"/>
                      </a:cubicBezTo>
                      <a:cubicBezTo>
                        <a:pt x="2719" y="7311"/>
                        <a:pt x="2876" y="7468"/>
                        <a:pt x="3094" y="7468"/>
                      </a:cubicBezTo>
                      <a:cubicBezTo>
                        <a:pt x="3094" y="7468"/>
                        <a:pt x="3094" y="7468"/>
                        <a:pt x="3126" y="7468"/>
                      </a:cubicBezTo>
                      <a:cubicBezTo>
                        <a:pt x="3344" y="7468"/>
                        <a:pt x="3501" y="7280"/>
                        <a:pt x="3469" y="7061"/>
                      </a:cubicBezTo>
                      <a:cubicBezTo>
                        <a:pt x="3313" y="4718"/>
                        <a:pt x="3313" y="4718"/>
                        <a:pt x="3313" y="4718"/>
                      </a:cubicBezTo>
                      <a:cubicBezTo>
                        <a:pt x="3844" y="4780"/>
                        <a:pt x="4188" y="4874"/>
                        <a:pt x="4188" y="4874"/>
                      </a:cubicBezTo>
                      <a:cubicBezTo>
                        <a:pt x="3344" y="1844"/>
                        <a:pt x="3344" y="1844"/>
                        <a:pt x="3344" y="1844"/>
                      </a:cubicBezTo>
                      <a:cubicBezTo>
                        <a:pt x="3344" y="1812"/>
                        <a:pt x="3344" y="1812"/>
                        <a:pt x="3344" y="1812"/>
                      </a:cubicBezTo>
                      <a:cubicBezTo>
                        <a:pt x="4001" y="3436"/>
                        <a:pt x="4001" y="3436"/>
                        <a:pt x="4001" y="3436"/>
                      </a:cubicBezTo>
                      <a:cubicBezTo>
                        <a:pt x="4063" y="3561"/>
                        <a:pt x="4188" y="3624"/>
                        <a:pt x="4313" y="3624"/>
                      </a:cubicBezTo>
                      <a:cubicBezTo>
                        <a:pt x="4344" y="3624"/>
                        <a:pt x="4407" y="3624"/>
                        <a:pt x="4438" y="3624"/>
                      </a:cubicBezTo>
                      <a:cubicBezTo>
                        <a:pt x="4626" y="3530"/>
                        <a:pt x="4688" y="3343"/>
                        <a:pt x="4626" y="3155"/>
                      </a:cubicBezTo>
                      <a:cubicBezTo>
                        <a:pt x="3594" y="594"/>
                        <a:pt x="3594" y="594"/>
                        <a:pt x="3594" y="594"/>
                      </a:cubicBezTo>
                      <a:cubicBezTo>
                        <a:pt x="3532" y="469"/>
                        <a:pt x="3532" y="469"/>
                        <a:pt x="3532" y="469"/>
                      </a:cubicBezTo>
                      <a:cubicBezTo>
                        <a:pt x="3501" y="437"/>
                        <a:pt x="3469" y="375"/>
                        <a:pt x="3469" y="375"/>
                      </a:cubicBezTo>
                      <a:cubicBezTo>
                        <a:pt x="3469" y="375"/>
                        <a:pt x="3219" y="0"/>
                        <a:pt x="2344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8" name="Freeform 4">
                  <a:extLst>
                    <a:ext uri="{FF2B5EF4-FFF2-40B4-BE49-F238E27FC236}">
                      <a16:creationId xmlns:a16="http://schemas.microsoft.com/office/drawing/2014/main" id="{B481DD97-8A7E-0B4A-845D-410F610676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5350" y="2216150"/>
                  <a:ext cx="619125" cy="608013"/>
                </a:xfrm>
                <a:custGeom>
                  <a:avLst/>
                  <a:gdLst>
                    <a:gd name="T0" fmla="*/ 843 w 1719"/>
                    <a:gd name="T1" fmla="*/ 0 h 1689"/>
                    <a:gd name="T2" fmla="*/ 843 w 1719"/>
                    <a:gd name="T3" fmla="*/ 0 h 1689"/>
                    <a:gd name="T4" fmla="*/ 0 w 1719"/>
                    <a:gd name="T5" fmla="*/ 844 h 1689"/>
                    <a:gd name="T6" fmla="*/ 843 w 1719"/>
                    <a:gd name="T7" fmla="*/ 1688 h 1689"/>
                    <a:gd name="T8" fmla="*/ 1718 w 1719"/>
                    <a:gd name="T9" fmla="*/ 844 h 1689"/>
                    <a:gd name="T10" fmla="*/ 843 w 1719"/>
                    <a:gd name="T11" fmla="*/ 0 h 16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19" h="1689">
                      <a:moveTo>
                        <a:pt x="843" y="0"/>
                      </a:moveTo>
                      <a:lnTo>
                        <a:pt x="843" y="0"/>
                      </a:lnTo>
                      <a:cubicBezTo>
                        <a:pt x="375" y="0"/>
                        <a:pt x="0" y="375"/>
                        <a:pt x="0" y="844"/>
                      </a:cubicBezTo>
                      <a:cubicBezTo>
                        <a:pt x="0" y="1313"/>
                        <a:pt x="375" y="1688"/>
                        <a:pt x="843" y="1688"/>
                      </a:cubicBezTo>
                      <a:cubicBezTo>
                        <a:pt x="1343" y="1688"/>
                        <a:pt x="1718" y="1313"/>
                        <a:pt x="1718" y="844"/>
                      </a:cubicBezTo>
                      <a:cubicBezTo>
                        <a:pt x="1718" y="375"/>
                        <a:pt x="1343" y="0"/>
                        <a:pt x="843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FA3DBC5F-4873-374A-A1E1-3FBB640ECB66}"/>
                </a:ext>
              </a:extLst>
            </p:cNvPr>
            <p:cNvGrpSpPr/>
            <p:nvPr/>
          </p:nvGrpSpPr>
          <p:grpSpPr>
            <a:xfrm>
              <a:off x="4300612" y="6478265"/>
              <a:ext cx="875264" cy="1780166"/>
              <a:chOff x="1625600" y="2216150"/>
              <a:chExt cx="1687513" cy="3432175"/>
            </a:xfrm>
            <a:solidFill>
              <a:schemeClr val="bg1"/>
            </a:solidFill>
          </p:grpSpPr>
          <p:sp>
            <p:nvSpPr>
              <p:cNvPr id="172" name="Freeform 3">
                <a:extLst>
                  <a:ext uri="{FF2B5EF4-FFF2-40B4-BE49-F238E27FC236}">
                    <a16:creationId xmlns:a16="http://schemas.microsoft.com/office/drawing/2014/main" id="{192896C6-41ED-FB42-988A-8F21E6A9A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Freeform 4">
                <a:extLst>
                  <a:ext uri="{FF2B5EF4-FFF2-40B4-BE49-F238E27FC236}">
                    <a16:creationId xmlns:a16="http://schemas.microsoft.com/office/drawing/2014/main" id="{012FF518-06D0-6A46-B7CC-F469FFA4B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169FE7A-8DEA-2546-98E1-710D447C56FE}"/>
                </a:ext>
              </a:extLst>
            </p:cNvPr>
            <p:cNvSpPr txBox="1"/>
            <p:nvPr/>
          </p:nvSpPr>
          <p:spPr>
            <a:xfrm>
              <a:off x="3280285" y="10800772"/>
              <a:ext cx="291591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Black" charset="0"/>
                </a:rPr>
                <a:t>+85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DA23710-A757-CD4B-AA15-08DAC4931106}"/>
                </a:ext>
              </a:extLst>
            </p:cNvPr>
            <p:cNvSpPr txBox="1"/>
            <p:nvPr/>
          </p:nvSpPr>
          <p:spPr>
            <a:xfrm>
              <a:off x="10726190" y="9407260"/>
              <a:ext cx="291591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Black" charset="0"/>
                </a:rPr>
                <a:t>+37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5B718CB-EDB8-1A46-8EF2-EC82A7B1F604}"/>
                </a:ext>
              </a:extLst>
            </p:cNvPr>
            <p:cNvSpPr txBox="1"/>
            <p:nvPr/>
          </p:nvSpPr>
          <p:spPr>
            <a:xfrm>
              <a:off x="18273723" y="10800772"/>
              <a:ext cx="291591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Black" charset="0"/>
                </a:rPr>
                <a:t>+90</a:t>
              </a:r>
            </a:p>
          </p:txBody>
        </p:sp>
      </p:grpSp>
      <p:grpSp>
        <p:nvGrpSpPr>
          <p:cNvPr id="35" name="Grupo 349">
            <a:extLst>
              <a:ext uri="{FF2B5EF4-FFF2-40B4-BE49-F238E27FC236}">
                <a16:creationId xmlns:a16="http://schemas.microsoft.com/office/drawing/2014/main" id="{F9867A20-C305-0743-B3E7-345A21D8031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B5CA9FEE-7A22-1B4A-BD04-024664272D59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8AA6C672-3CC1-6A45-A3C4-0A43FA6D442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52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9">
      <a:dk1>
        <a:srgbClr val="999999"/>
      </a:dk1>
      <a:lt1>
        <a:srgbClr val="FFFFFF"/>
      </a:lt1>
      <a:dk2>
        <a:srgbClr val="363D48"/>
      </a:dk2>
      <a:lt2>
        <a:srgbClr val="FFFFFF"/>
      </a:lt2>
      <a:accent1>
        <a:srgbClr val="59939F"/>
      </a:accent1>
      <a:accent2>
        <a:srgbClr val="ED7D31"/>
      </a:accent2>
      <a:accent3>
        <a:srgbClr val="8A8A86"/>
      </a:accent3>
      <a:accent4>
        <a:srgbClr val="5B9BD4"/>
      </a:accent4>
      <a:accent5>
        <a:srgbClr val="58929F"/>
      </a:accent5>
      <a:accent6>
        <a:srgbClr val="EC7C3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107025</TotalTime>
  <Words>607</Words>
  <Application>Microsoft Macintosh PowerPoint</Application>
  <PresentationFormat>Custom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Lato Heavy</vt:lpstr>
      <vt:lpstr>Lato Light</vt:lpstr>
      <vt:lpstr>Montserrat</vt:lpstr>
      <vt:lpstr>Montserrat Light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18147</cp:revision>
  <dcterms:created xsi:type="dcterms:W3CDTF">2014-11-12T21:47:38Z</dcterms:created>
  <dcterms:modified xsi:type="dcterms:W3CDTF">2020-01-22T20:15:22Z</dcterms:modified>
  <cp:category/>
</cp:coreProperties>
</file>