
<file path=[Content_Types].xml><?xml version="1.0" encoding="utf-8"?>
<Types xmlns="http://schemas.openxmlformats.org/package/2006/content-types">
  <Default Extension="rels" ContentType="application/vnd.openxmlformats-package.relationships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9" r:id="rId2"/>
    <p:sldId id="4421" r:id="rId3"/>
    <p:sldId id="4422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40" r:id="rId16"/>
    <p:sldId id="4436" r:id="rId17"/>
    <p:sldId id="4437" r:id="rId18"/>
    <p:sldId id="4438" r:id="rId19"/>
    <p:sldId id="4439" r:id="rId20"/>
    <p:sldId id="444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F2600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95976" autoAdjust="0"/>
  </p:normalViewPr>
  <p:slideViewPr>
    <p:cSldViewPr snapToGrid="0" snapToObjects="1">
      <p:cViewPr>
        <p:scale>
          <a:sx n="37" d="100"/>
          <a:sy n="37" d="100"/>
        </p:scale>
        <p:origin x="840" y="101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58-C440-8CEC-670E4F93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58-C440-8CEC-670E4F9365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BD58-C440-8CEC-670E4F9365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BD58-C440-8CEC-670E4F93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40-384C-8BF8-B58F5C65324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40-384C-8BF8-B58F5C65324A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40-384C-8BF8-B58F5C65324A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40-384C-8BF8-B58F5C6532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E5-6643-9113-B302251D2FD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E5-6643-9113-B302251D2FD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E5-6643-9113-B302251D2FD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E5-6643-9113-B302251D2FD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C0-AF46-A85B-3B256C9EB109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C0-AF46-A85B-3B256C9EB109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CC0-AF46-A85B-3B256C9EB10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C0-AF46-A85B-3B256C9EB10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14-5644-BFAF-6E68DB829579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14-5644-BFAF-6E68DB82957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14-5644-BFAF-6E68DB829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A7-C84B-B357-35E80CDD6F65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A7-C84B-B357-35E80CDD6F65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A7-C84B-B357-35E80CDD6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07-834A-BE2F-B514646D23EC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07-834A-BE2F-B514646D23E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07-834A-BE2F-B514646D23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80193236714976E-2"/>
          <c:y val="0.10882708585247884"/>
          <c:w val="0.44789510006901312"/>
          <c:h val="0.7847642079806529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87-C546-8477-B350247AAB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87-C546-8477-B350247AAB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87-C546-8477-B350247AAB86}"/>
              </c:ext>
            </c:extLst>
          </c:dPt>
          <c:dLbls>
            <c:numFmt formatCode="#,##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91</c:v>
                </c:pt>
                <c:pt idx="1">
                  <c:v>76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87-C546-8477-B350247AA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3023D4-AA95-7F44-9D08-C3A76A45F022}"/>
              </a:ext>
            </a:extLst>
          </p:cNvPr>
          <p:cNvGrpSpPr/>
          <p:nvPr/>
        </p:nvGrpSpPr>
        <p:grpSpPr>
          <a:xfrm>
            <a:off x="3763388" y="5585772"/>
            <a:ext cx="16850874" cy="3528049"/>
            <a:chOff x="3485092" y="4969565"/>
            <a:chExt cx="16850874" cy="3528049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29AA410-1575-ED41-9D88-0BBC62CC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092" y="6788791"/>
              <a:ext cx="1598715" cy="771796"/>
            </a:xfrm>
            <a:custGeom>
              <a:avLst/>
              <a:gdLst>
                <a:gd name="T0" fmla="*/ 383 w 384"/>
                <a:gd name="T1" fmla="*/ 184 h 185"/>
                <a:gd name="T2" fmla="*/ 383 w 384"/>
                <a:gd name="T3" fmla="*/ 184 h 185"/>
                <a:gd name="T4" fmla="*/ 76 w 384"/>
                <a:gd name="T5" fmla="*/ 184 h 185"/>
                <a:gd name="T6" fmla="*/ 0 w 384"/>
                <a:gd name="T7" fmla="*/ 108 h 185"/>
                <a:gd name="T8" fmla="*/ 0 w 384"/>
                <a:gd name="T9" fmla="*/ 76 h 185"/>
                <a:gd name="T10" fmla="*/ 76 w 384"/>
                <a:gd name="T11" fmla="*/ 0 h 185"/>
                <a:gd name="T12" fmla="*/ 383 w 384"/>
                <a:gd name="T13" fmla="*/ 0 h 185"/>
                <a:gd name="T14" fmla="*/ 383 w 384"/>
                <a:gd name="T15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383" y="184"/>
                  </a:lnTo>
                  <a:cubicBezTo>
                    <a:pt x="76" y="184"/>
                    <a:pt x="76" y="184"/>
                    <a:pt x="76" y="184"/>
                  </a:cubicBezTo>
                  <a:cubicBezTo>
                    <a:pt x="35" y="184"/>
                    <a:pt x="0" y="149"/>
                    <a:pt x="0" y="10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5"/>
                    <a:pt x="35" y="0"/>
                    <a:pt x="76" y="0"/>
                  </a:cubicBezTo>
                  <a:cubicBezTo>
                    <a:pt x="383" y="0"/>
                    <a:pt x="383" y="0"/>
                    <a:pt x="383" y="0"/>
                  </a:cubicBezTo>
                  <a:lnTo>
                    <a:pt x="383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9B831E3-C202-8346-8F2D-925CDB20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062" y="6788791"/>
              <a:ext cx="1598726" cy="771796"/>
            </a:xfrm>
            <a:custGeom>
              <a:avLst/>
              <a:gdLst>
                <a:gd name="T0" fmla="*/ 382 w 383"/>
                <a:gd name="T1" fmla="*/ 184 h 185"/>
                <a:gd name="T2" fmla="*/ 0 w 383"/>
                <a:gd name="T3" fmla="*/ 184 h 185"/>
                <a:gd name="T4" fmla="*/ 0 w 383"/>
                <a:gd name="T5" fmla="*/ 0 h 185"/>
                <a:gd name="T6" fmla="*/ 382 w 383"/>
                <a:gd name="T7" fmla="*/ 0 h 185"/>
                <a:gd name="T8" fmla="*/ 382 w 383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85">
                  <a:moveTo>
                    <a:pt x="382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2" y="0"/>
                  </a:lnTo>
                  <a:lnTo>
                    <a:pt x="382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5E3D5DE-E90C-314F-82C1-9DA10F1C1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663" y="6788791"/>
              <a:ext cx="1598726" cy="771796"/>
            </a:xfrm>
            <a:custGeom>
              <a:avLst/>
              <a:gdLst>
                <a:gd name="T0" fmla="*/ 382 w 383"/>
                <a:gd name="T1" fmla="*/ 184 h 185"/>
                <a:gd name="T2" fmla="*/ 0 w 383"/>
                <a:gd name="T3" fmla="*/ 184 h 185"/>
                <a:gd name="T4" fmla="*/ 0 w 383"/>
                <a:gd name="T5" fmla="*/ 0 h 185"/>
                <a:gd name="T6" fmla="*/ 382 w 383"/>
                <a:gd name="T7" fmla="*/ 0 h 185"/>
                <a:gd name="T8" fmla="*/ 382 w 383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85">
                  <a:moveTo>
                    <a:pt x="382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2" y="0"/>
                  </a:lnTo>
                  <a:lnTo>
                    <a:pt x="382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21A5243-CA7B-8241-9EE6-D4A62803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264" y="6788791"/>
              <a:ext cx="1598726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1C12E15-73CD-DD40-B1F3-8DEAEF69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5865" y="6788791"/>
              <a:ext cx="1598726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91D740C-842F-7947-B635-B7E466425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6466" y="6788791"/>
              <a:ext cx="1598726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354C080-366D-874B-AE9E-F501B0126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7067" y="6788791"/>
              <a:ext cx="1598726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FFBADE5-AE2E-254F-A44A-FE6BBE6DC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6049" y="6788791"/>
              <a:ext cx="1598715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9B73C8A-21F1-1542-96D6-E6E2023A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6650" y="6788791"/>
              <a:ext cx="1598715" cy="771796"/>
            </a:xfrm>
            <a:custGeom>
              <a:avLst/>
              <a:gdLst>
                <a:gd name="T0" fmla="*/ 383 w 384"/>
                <a:gd name="T1" fmla="*/ 184 h 185"/>
                <a:gd name="T2" fmla="*/ 0 w 384"/>
                <a:gd name="T3" fmla="*/ 184 h 185"/>
                <a:gd name="T4" fmla="*/ 0 w 384"/>
                <a:gd name="T5" fmla="*/ 0 h 185"/>
                <a:gd name="T6" fmla="*/ 383 w 384"/>
                <a:gd name="T7" fmla="*/ 0 h 185"/>
                <a:gd name="T8" fmla="*/ 383 w 384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185">
                  <a:moveTo>
                    <a:pt x="383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383" y="0"/>
                  </a:lnTo>
                  <a:lnTo>
                    <a:pt x="383" y="18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42F046F-F88D-A94F-AF4E-51314FCEC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7251" y="6788791"/>
              <a:ext cx="1598715" cy="771796"/>
            </a:xfrm>
            <a:custGeom>
              <a:avLst/>
              <a:gdLst>
                <a:gd name="T0" fmla="*/ 303 w 384"/>
                <a:gd name="T1" fmla="*/ 184 h 185"/>
                <a:gd name="T2" fmla="*/ 303 w 384"/>
                <a:gd name="T3" fmla="*/ 184 h 185"/>
                <a:gd name="T4" fmla="*/ 0 w 384"/>
                <a:gd name="T5" fmla="*/ 184 h 185"/>
                <a:gd name="T6" fmla="*/ 0 w 384"/>
                <a:gd name="T7" fmla="*/ 0 h 185"/>
                <a:gd name="T8" fmla="*/ 303 w 384"/>
                <a:gd name="T9" fmla="*/ 0 h 185"/>
                <a:gd name="T10" fmla="*/ 383 w 384"/>
                <a:gd name="T11" fmla="*/ 76 h 185"/>
                <a:gd name="T12" fmla="*/ 383 w 384"/>
                <a:gd name="T13" fmla="*/ 108 h 185"/>
                <a:gd name="T14" fmla="*/ 303 w 384"/>
                <a:gd name="T15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4" h="185">
                  <a:moveTo>
                    <a:pt x="303" y="184"/>
                  </a:moveTo>
                  <a:lnTo>
                    <a:pt x="303" y="184"/>
                  </a:lnTo>
                  <a:cubicBezTo>
                    <a:pt x="0" y="184"/>
                    <a:pt x="0" y="184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48" y="0"/>
                    <a:pt x="383" y="35"/>
                    <a:pt x="383" y="76"/>
                  </a:cubicBezTo>
                  <a:cubicBezTo>
                    <a:pt x="383" y="108"/>
                    <a:pt x="383" y="108"/>
                    <a:pt x="383" y="108"/>
                  </a:cubicBezTo>
                  <a:cubicBezTo>
                    <a:pt x="383" y="149"/>
                    <a:pt x="348" y="184"/>
                    <a:pt x="303" y="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DF5E6C-EB62-194C-90ED-DEE5ECD481F6}"/>
                </a:ext>
              </a:extLst>
            </p:cNvPr>
            <p:cNvGrpSpPr/>
            <p:nvPr/>
          </p:nvGrpSpPr>
          <p:grpSpPr>
            <a:xfrm>
              <a:off x="17065020" y="4969565"/>
              <a:ext cx="3105566" cy="1745723"/>
              <a:chOff x="15910548" y="17012653"/>
              <a:chExt cx="2242327" cy="1260473"/>
            </a:xfrm>
            <a:solidFill>
              <a:schemeClr val="bg1">
                <a:lumMod val="85000"/>
              </a:schemeClr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6174263-83CD-D943-A32E-EDBA5C0B6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6530" y="17012653"/>
                <a:ext cx="66345" cy="1260473"/>
              </a:xfrm>
              <a:custGeom>
                <a:avLst/>
                <a:gdLst>
                  <a:gd name="T0" fmla="*/ 10 w 23"/>
                  <a:gd name="T1" fmla="*/ 417 h 418"/>
                  <a:gd name="T2" fmla="*/ 10 w 23"/>
                  <a:gd name="T3" fmla="*/ 417 h 418"/>
                  <a:gd name="T4" fmla="*/ 10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0 w 23"/>
                  <a:gd name="T11" fmla="*/ 0 h 418"/>
                  <a:gd name="T12" fmla="*/ 10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0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B4B11FA1-9590-1A41-9CE2-67C17425C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7312" y="17012653"/>
                <a:ext cx="79609" cy="1260473"/>
              </a:xfrm>
              <a:custGeom>
                <a:avLst/>
                <a:gdLst>
                  <a:gd name="T0" fmla="*/ 12 w 26"/>
                  <a:gd name="T1" fmla="*/ 417 h 418"/>
                  <a:gd name="T2" fmla="*/ 12 w 26"/>
                  <a:gd name="T3" fmla="*/ 417 h 418"/>
                  <a:gd name="T4" fmla="*/ 12 w 26"/>
                  <a:gd name="T5" fmla="*/ 417 h 418"/>
                  <a:gd name="T6" fmla="*/ 0 w 26"/>
                  <a:gd name="T7" fmla="*/ 405 h 418"/>
                  <a:gd name="T8" fmla="*/ 0 w 26"/>
                  <a:gd name="T9" fmla="*/ 12 h 418"/>
                  <a:gd name="T10" fmla="*/ 12 w 26"/>
                  <a:gd name="T11" fmla="*/ 0 h 418"/>
                  <a:gd name="T12" fmla="*/ 12 w 26"/>
                  <a:gd name="T13" fmla="*/ 0 h 418"/>
                  <a:gd name="T14" fmla="*/ 25 w 26"/>
                  <a:gd name="T15" fmla="*/ 12 h 418"/>
                  <a:gd name="T16" fmla="*/ 25 w 26"/>
                  <a:gd name="T17" fmla="*/ 405 h 418"/>
                  <a:gd name="T18" fmla="*/ 12 w 26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418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2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1673EA7-D23C-0C42-AC71-9787D1A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4630" y="17012653"/>
                <a:ext cx="66345" cy="1260473"/>
              </a:xfrm>
              <a:custGeom>
                <a:avLst/>
                <a:gdLst>
                  <a:gd name="T0" fmla="*/ 13 w 23"/>
                  <a:gd name="T1" fmla="*/ 417 h 418"/>
                  <a:gd name="T2" fmla="*/ 13 w 23"/>
                  <a:gd name="T3" fmla="*/ 417 h 418"/>
                  <a:gd name="T4" fmla="*/ 13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3 w 23"/>
                  <a:gd name="T11" fmla="*/ 0 h 418"/>
                  <a:gd name="T12" fmla="*/ 13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3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C64B657E-818B-BB4B-A78D-8585B4368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8684" y="17012653"/>
                <a:ext cx="66337" cy="1260473"/>
              </a:xfrm>
              <a:custGeom>
                <a:avLst/>
                <a:gdLst>
                  <a:gd name="T0" fmla="*/ 12 w 23"/>
                  <a:gd name="T1" fmla="*/ 417 h 418"/>
                  <a:gd name="T2" fmla="*/ 12 w 23"/>
                  <a:gd name="T3" fmla="*/ 417 h 418"/>
                  <a:gd name="T4" fmla="*/ 12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2 w 23"/>
                  <a:gd name="T11" fmla="*/ 0 h 418"/>
                  <a:gd name="T12" fmla="*/ 12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2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2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FFADD6E-15E7-3D42-B0BB-F546DEEC3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2730" y="17012653"/>
                <a:ext cx="66345" cy="1260473"/>
              </a:xfrm>
              <a:custGeom>
                <a:avLst/>
                <a:gdLst>
                  <a:gd name="T0" fmla="*/ 10 w 23"/>
                  <a:gd name="T1" fmla="*/ 417 h 418"/>
                  <a:gd name="T2" fmla="*/ 10 w 23"/>
                  <a:gd name="T3" fmla="*/ 417 h 418"/>
                  <a:gd name="T4" fmla="*/ 10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0 w 23"/>
                  <a:gd name="T11" fmla="*/ 0 h 418"/>
                  <a:gd name="T12" fmla="*/ 10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0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2F93013B-D72A-2141-B43A-2D9EF9AD9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6784" y="17012653"/>
                <a:ext cx="66337" cy="1260473"/>
              </a:xfrm>
              <a:custGeom>
                <a:avLst/>
                <a:gdLst>
                  <a:gd name="T0" fmla="*/ 9 w 23"/>
                  <a:gd name="T1" fmla="*/ 417 h 418"/>
                  <a:gd name="T2" fmla="*/ 9 w 23"/>
                  <a:gd name="T3" fmla="*/ 417 h 418"/>
                  <a:gd name="T4" fmla="*/ 9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9 w 23"/>
                  <a:gd name="T11" fmla="*/ 0 h 418"/>
                  <a:gd name="T12" fmla="*/ 9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9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E02D19C-497D-3A41-A481-4B426C87B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0830" y="17012653"/>
                <a:ext cx="79609" cy="1260473"/>
              </a:xfrm>
              <a:custGeom>
                <a:avLst/>
                <a:gdLst>
                  <a:gd name="T0" fmla="*/ 13 w 26"/>
                  <a:gd name="T1" fmla="*/ 417 h 418"/>
                  <a:gd name="T2" fmla="*/ 13 w 26"/>
                  <a:gd name="T3" fmla="*/ 417 h 418"/>
                  <a:gd name="T4" fmla="*/ 13 w 26"/>
                  <a:gd name="T5" fmla="*/ 417 h 418"/>
                  <a:gd name="T6" fmla="*/ 0 w 26"/>
                  <a:gd name="T7" fmla="*/ 405 h 418"/>
                  <a:gd name="T8" fmla="*/ 0 w 26"/>
                  <a:gd name="T9" fmla="*/ 12 h 418"/>
                  <a:gd name="T10" fmla="*/ 13 w 26"/>
                  <a:gd name="T11" fmla="*/ 0 h 418"/>
                  <a:gd name="T12" fmla="*/ 13 w 26"/>
                  <a:gd name="T13" fmla="*/ 0 h 418"/>
                  <a:gd name="T14" fmla="*/ 25 w 26"/>
                  <a:gd name="T15" fmla="*/ 12 h 418"/>
                  <a:gd name="T16" fmla="*/ 25 w 26"/>
                  <a:gd name="T17" fmla="*/ 405 h 418"/>
                  <a:gd name="T18" fmla="*/ 13 w 26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418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3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44C187F9-CB5A-9D42-946F-91854DAEF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4884" y="17012653"/>
                <a:ext cx="66337" cy="1260473"/>
              </a:xfrm>
              <a:custGeom>
                <a:avLst/>
                <a:gdLst>
                  <a:gd name="T0" fmla="*/ 12 w 23"/>
                  <a:gd name="T1" fmla="*/ 417 h 418"/>
                  <a:gd name="T2" fmla="*/ 12 w 23"/>
                  <a:gd name="T3" fmla="*/ 417 h 418"/>
                  <a:gd name="T4" fmla="*/ 12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2 w 23"/>
                  <a:gd name="T11" fmla="*/ 0 h 418"/>
                  <a:gd name="T12" fmla="*/ 12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2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2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A407663A-7725-214B-9EC2-99A30E74B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8930" y="17012653"/>
                <a:ext cx="66345" cy="1260473"/>
              </a:xfrm>
              <a:custGeom>
                <a:avLst/>
                <a:gdLst>
                  <a:gd name="T0" fmla="*/ 13 w 23"/>
                  <a:gd name="T1" fmla="*/ 417 h 418"/>
                  <a:gd name="T2" fmla="*/ 13 w 23"/>
                  <a:gd name="T3" fmla="*/ 417 h 418"/>
                  <a:gd name="T4" fmla="*/ 13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3 w 23"/>
                  <a:gd name="T11" fmla="*/ 0 h 418"/>
                  <a:gd name="T12" fmla="*/ 13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3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EEDA2A78-0986-4148-A7F4-9A435BAA0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86248" y="17012653"/>
                <a:ext cx="66345" cy="1260473"/>
              </a:xfrm>
              <a:custGeom>
                <a:avLst/>
                <a:gdLst>
                  <a:gd name="T0" fmla="*/ 9 w 23"/>
                  <a:gd name="T1" fmla="*/ 417 h 418"/>
                  <a:gd name="T2" fmla="*/ 9 w 23"/>
                  <a:gd name="T3" fmla="*/ 417 h 418"/>
                  <a:gd name="T4" fmla="*/ 9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9 w 23"/>
                  <a:gd name="T11" fmla="*/ 0 h 418"/>
                  <a:gd name="T12" fmla="*/ 9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9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CFF9BA5-9F73-754D-A449-6FC1890CF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0302" y="17012653"/>
                <a:ext cx="66337" cy="1260473"/>
              </a:xfrm>
              <a:custGeom>
                <a:avLst/>
                <a:gdLst>
                  <a:gd name="T0" fmla="*/ 10 w 23"/>
                  <a:gd name="T1" fmla="*/ 417 h 418"/>
                  <a:gd name="T2" fmla="*/ 10 w 23"/>
                  <a:gd name="T3" fmla="*/ 417 h 418"/>
                  <a:gd name="T4" fmla="*/ 10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0 w 23"/>
                  <a:gd name="T11" fmla="*/ 0 h 418"/>
                  <a:gd name="T12" fmla="*/ 10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0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58AD1101-EB8F-5E4A-BEDB-75AEB4743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1084" y="17012653"/>
                <a:ext cx="79609" cy="1260473"/>
              </a:xfrm>
              <a:custGeom>
                <a:avLst/>
                <a:gdLst>
                  <a:gd name="T0" fmla="*/ 12 w 26"/>
                  <a:gd name="T1" fmla="*/ 417 h 418"/>
                  <a:gd name="T2" fmla="*/ 12 w 26"/>
                  <a:gd name="T3" fmla="*/ 417 h 418"/>
                  <a:gd name="T4" fmla="*/ 12 w 26"/>
                  <a:gd name="T5" fmla="*/ 417 h 418"/>
                  <a:gd name="T6" fmla="*/ 0 w 26"/>
                  <a:gd name="T7" fmla="*/ 405 h 418"/>
                  <a:gd name="T8" fmla="*/ 0 w 26"/>
                  <a:gd name="T9" fmla="*/ 12 h 418"/>
                  <a:gd name="T10" fmla="*/ 12 w 26"/>
                  <a:gd name="T11" fmla="*/ 0 h 418"/>
                  <a:gd name="T12" fmla="*/ 12 w 26"/>
                  <a:gd name="T13" fmla="*/ 0 h 418"/>
                  <a:gd name="T14" fmla="*/ 25 w 26"/>
                  <a:gd name="T15" fmla="*/ 12 h 418"/>
                  <a:gd name="T16" fmla="*/ 25 w 26"/>
                  <a:gd name="T17" fmla="*/ 405 h 418"/>
                  <a:gd name="T18" fmla="*/ 12 w 26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418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9" y="0"/>
                      <a:pt x="25" y="6"/>
                      <a:pt x="25" y="12"/>
                    </a:cubicBezTo>
                    <a:cubicBezTo>
                      <a:pt x="25" y="405"/>
                      <a:pt x="25" y="405"/>
                      <a:pt x="25" y="405"/>
                    </a:cubicBezTo>
                    <a:cubicBezTo>
                      <a:pt x="25" y="411"/>
                      <a:pt x="19" y="417"/>
                      <a:pt x="12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9088299-10EE-4E49-ACFF-9E9F48E5D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5130" y="17012653"/>
                <a:ext cx="66345" cy="1260473"/>
              </a:xfrm>
              <a:custGeom>
                <a:avLst/>
                <a:gdLst>
                  <a:gd name="T0" fmla="*/ 13 w 23"/>
                  <a:gd name="T1" fmla="*/ 417 h 418"/>
                  <a:gd name="T2" fmla="*/ 13 w 23"/>
                  <a:gd name="T3" fmla="*/ 417 h 418"/>
                  <a:gd name="T4" fmla="*/ 13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3 w 23"/>
                  <a:gd name="T11" fmla="*/ 0 h 418"/>
                  <a:gd name="T12" fmla="*/ 13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3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3" y="417"/>
                    </a:moveTo>
                    <a:lnTo>
                      <a:pt x="13" y="417"/>
                    </a:lnTo>
                    <a:lnTo>
                      <a:pt x="13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3" y="0"/>
                    </a:cubicBezTo>
                    <a:lnTo>
                      <a:pt x="13" y="0"/>
                    </a:lnTo>
                    <a:cubicBezTo>
                      <a:pt x="19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9" y="417"/>
                      <a:pt x="13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97270D85-75F7-E142-BBCE-09E918B9C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2448" y="17012653"/>
                <a:ext cx="66345" cy="1260473"/>
              </a:xfrm>
              <a:custGeom>
                <a:avLst/>
                <a:gdLst>
                  <a:gd name="T0" fmla="*/ 12 w 23"/>
                  <a:gd name="T1" fmla="*/ 417 h 418"/>
                  <a:gd name="T2" fmla="*/ 12 w 23"/>
                  <a:gd name="T3" fmla="*/ 417 h 418"/>
                  <a:gd name="T4" fmla="*/ 12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2 w 23"/>
                  <a:gd name="T11" fmla="*/ 0 h 418"/>
                  <a:gd name="T12" fmla="*/ 12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2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2" y="417"/>
                    </a:moveTo>
                    <a:lnTo>
                      <a:pt x="12" y="417"/>
                    </a:lnTo>
                    <a:lnTo>
                      <a:pt x="12" y="417"/>
                    </a:lnTo>
                    <a:cubicBezTo>
                      <a:pt x="6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lnTo>
                      <a:pt x="12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2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25B82E59-7F93-1741-8F86-A5DC6DFD7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56502" y="17012653"/>
                <a:ext cx="66337" cy="1260473"/>
              </a:xfrm>
              <a:custGeom>
                <a:avLst/>
                <a:gdLst>
                  <a:gd name="T0" fmla="*/ 10 w 23"/>
                  <a:gd name="T1" fmla="*/ 417 h 418"/>
                  <a:gd name="T2" fmla="*/ 10 w 23"/>
                  <a:gd name="T3" fmla="*/ 417 h 418"/>
                  <a:gd name="T4" fmla="*/ 10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10 w 23"/>
                  <a:gd name="T11" fmla="*/ 0 h 418"/>
                  <a:gd name="T12" fmla="*/ 10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10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10" y="417"/>
                    </a:moveTo>
                    <a:lnTo>
                      <a:pt x="10" y="417"/>
                    </a:lnTo>
                    <a:lnTo>
                      <a:pt x="10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10" y="0"/>
                    </a:cubicBezTo>
                    <a:lnTo>
                      <a:pt x="10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10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2E09CED-F716-2F45-B2C2-5C2EA150E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0548" y="17012653"/>
                <a:ext cx="66345" cy="1260473"/>
              </a:xfrm>
              <a:custGeom>
                <a:avLst/>
                <a:gdLst>
                  <a:gd name="T0" fmla="*/ 9 w 23"/>
                  <a:gd name="T1" fmla="*/ 417 h 418"/>
                  <a:gd name="T2" fmla="*/ 9 w 23"/>
                  <a:gd name="T3" fmla="*/ 417 h 418"/>
                  <a:gd name="T4" fmla="*/ 9 w 23"/>
                  <a:gd name="T5" fmla="*/ 417 h 418"/>
                  <a:gd name="T6" fmla="*/ 0 w 23"/>
                  <a:gd name="T7" fmla="*/ 405 h 418"/>
                  <a:gd name="T8" fmla="*/ 0 w 23"/>
                  <a:gd name="T9" fmla="*/ 12 h 418"/>
                  <a:gd name="T10" fmla="*/ 9 w 23"/>
                  <a:gd name="T11" fmla="*/ 0 h 418"/>
                  <a:gd name="T12" fmla="*/ 9 w 23"/>
                  <a:gd name="T13" fmla="*/ 0 h 418"/>
                  <a:gd name="T14" fmla="*/ 22 w 23"/>
                  <a:gd name="T15" fmla="*/ 12 h 418"/>
                  <a:gd name="T16" fmla="*/ 22 w 23"/>
                  <a:gd name="T17" fmla="*/ 405 h 418"/>
                  <a:gd name="T18" fmla="*/ 9 w 23"/>
                  <a:gd name="T19" fmla="*/ 417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418">
                    <a:moveTo>
                      <a:pt x="9" y="417"/>
                    </a:moveTo>
                    <a:lnTo>
                      <a:pt x="9" y="417"/>
                    </a:lnTo>
                    <a:lnTo>
                      <a:pt x="9" y="417"/>
                    </a:lnTo>
                    <a:cubicBezTo>
                      <a:pt x="3" y="417"/>
                      <a:pt x="0" y="411"/>
                      <a:pt x="0" y="40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3" y="0"/>
                      <a:pt x="9" y="0"/>
                    </a:cubicBezTo>
                    <a:lnTo>
                      <a:pt x="9" y="0"/>
                    </a:lnTo>
                    <a:cubicBezTo>
                      <a:pt x="16" y="0"/>
                      <a:pt x="22" y="6"/>
                      <a:pt x="22" y="12"/>
                    </a:cubicBezTo>
                    <a:cubicBezTo>
                      <a:pt x="22" y="405"/>
                      <a:pt x="22" y="405"/>
                      <a:pt x="22" y="405"/>
                    </a:cubicBezTo>
                    <a:cubicBezTo>
                      <a:pt x="22" y="411"/>
                      <a:pt x="16" y="417"/>
                      <a:pt x="9" y="4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92" name="Rectángulo 623">
              <a:extLst>
                <a:ext uri="{FF2B5EF4-FFF2-40B4-BE49-F238E27FC236}">
                  <a16:creationId xmlns:a16="http://schemas.microsoft.com/office/drawing/2014/main" id="{4AA64BFF-D0CF-7A42-BAA3-6A6207D51772}"/>
                </a:ext>
              </a:extLst>
            </p:cNvPr>
            <p:cNvSpPr/>
            <p:nvPr/>
          </p:nvSpPr>
          <p:spPr>
            <a:xfrm>
              <a:off x="6038801" y="7851283"/>
              <a:ext cx="112242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30%</a:t>
              </a:r>
            </a:p>
          </p:txBody>
        </p:sp>
        <p:sp>
          <p:nvSpPr>
            <p:cNvPr id="93" name="Rectángulo 624">
              <a:extLst>
                <a:ext uri="{FF2B5EF4-FFF2-40B4-BE49-F238E27FC236}">
                  <a16:creationId xmlns:a16="http://schemas.microsoft.com/office/drawing/2014/main" id="{B163DFA6-4CFC-F14A-8751-210232223EEE}"/>
                </a:ext>
              </a:extLst>
            </p:cNvPr>
            <p:cNvSpPr/>
            <p:nvPr/>
          </p:nvSpPr>
          <p:spPr>
            <a:xfrm>
              <a:off x="12719477" y="7818052"/>
              <a:ext cx="11432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sp>
          <p:nvSpPr>
            <p:cNvPr id="94" name="Rectángulo 625">
              <a:extLst>
                <a:ext uri="{FF2B5EF4-FFF2-40B4-BE49-F238E27FC236}">
                  <a16:creationId xmlns:a16="http://schemas.microsoft.com/office/drawing/2014/main" id="{31863092-10AB-644B-80B8-6C2BB4DB97FC}"/>
                </a:ext>
              </a:extLst>
            </p:cNvPr>
            <p:cNvSpPr/>
            <p:nvPr/>
          </p:nvSpPr>
          <p:spPr>
            <a:xfrm>
              <a:off x="17630196" y="7813468"/>
              <a:ext cx="11144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65B1F0D-D5F1-2241-8DF4-DB2F7FAF53FD}"/>
              </a:ext>
            </a:extLst>
          </p:cNvPr>
          <p:cNvGrpSpPr/>
          <p:nvPr/>
        </p:nvGrpSpPr>
        <p:grpSpPr>
          <a:xfrm>
            <a:off x="1898381" y="10765738"/>
            <a:ext cx="20580887" cy="1569362"/>
            <a:chOff x="1833577" y="11220673"/>
            <a:chExt cx="20580887" cy="156936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F09236C-85D7-0440-8A3D-9238DB97E55E}"/>
                </a:ext>
              </a:extLst>
            </p:cNvPr>
            <p:cNvGrpSpPr/>
            <p:nvPr/>
          </p:nvGrpSpPr>
          <p:grpSpPr>
            <a:xfrm>
              <a:off x="1833577" y="11220673"/>
              <a:ext cx="5901916" cy="1569362"/>
              <a:chOff x="15736246" y="5124673"/>
              <a:chExt cx="5901916" cy="1569362"/>
            </a:xfrm>
          </p:grpSpPr>
          <p:sp>
            <p:nvSpPr>
              <p:cNvPr id="105" name="CuadroTexto 395">
                <a:extLst>
                  <a:ext uri="{FF2B5EF4-FFF2-40B4-BE49-F238E27FC236}">
                    <a16:creationId xmlns:a16="http://schemas.microsoft.com/office/drawing/2014/main" id="{68E35FB6-CA42-4141-9376-6E1A8E05F3C1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Health</a:t>
                </a:r>
              </a:p>
            </p:txBody>
          </p:sp>
          <p:sp>
            <p:nvSpPr>
              <p:cNvPr id="106" name="Rectangle 56">
                <a:extLst>
                  <a:ext uri="{FF2B5EF4-FFF2-40B4-BE49-F238E27FC236}">
                    <a16:creationId xmlns:a16="http://schemas.microsoft.com/office/drawing/2014/main" id="{F22DF150-D340-8548-871E-24E56A8BE4D6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2E58A72-F587-A348-B99E-D57226054A33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44A4A7F-B20E-F248-B240-889FB5023AD9}"/>
                </a:ext>
              </a:extLst>
            </p:cNvPr>
            <p:cNvGrpSpPr/>
            <p:nvPr/>
          </p:nvGrpSpPr>
          <p:grpSpPr>
            <a:xfrm>
              <a:off x="9237867" y="11220673"/>
              <a:ext cx="5901916" cy="1569362"/>
              <a:chOff x="15736246" y="5124673"/>
              <a:chExt cx="5901916" cy="1569362"/>
            </a:xfrm>
          </p:grpSpPr>
          <p:sp>
            <p:nvSpPr>
              <p:cNvPr id="102" name="CuadroTexto 395">
                <a:extLst>
                  <a:ext uri="{FF2B5EF4-FFF2-40B4-BE49-F238E27FC236}">
                    <a16:creationId xmlns:a16="http://schemas.microsoft.com/office/drawing/2014/main" id="{465D4F7C-A01E-5C44-8B69-EF98CF390C72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Brush</a:t>
                </a:r>
              </a:p>
            </p:txBody>
          </p:sp>
          <p:sp>
            <p:nvSpPr>
              <p:cNvPr id="103" name="Rectangle 56">
                <a:extLst>
                  <a:ext uri="{FF2B5EF4-FFF2-40B4-BE49-F238E27FC236}">
                    <a16:creationId xmlns:a16="http://schemas.microsoft.com/office/drawing/2014/main" id="{EAB32D88-921F-9349-9516-DAD6EFB1D1CF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249D5E6-9A42-134E-8A1F-B2C0A63A0098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F0A3AD3-F81B-C44E-8F5C-426782D181E2}"/>
                </a:ext>
              </a:extLst>
            </p:cNvPr>
            <p:cNvGrpSpPr/>
            <p:nvPr/>
          </p:nvGrpSpPr>
          <p:grpSpPr>
            <a:xfrm>
              <a:off x="16512548" y="11220673"/>
              <a:ext cx="5901916" cy="1569362"/>
              <a:chOff x="15736246" y="5124673"/>
              <a:chExt cx="5901916" cy="1569362"/>
            </a:xfrm>
          </p:grpSpPr>
          <p:sp>
            <p:nvSpPr>
              <p:cNvPr id="99" name="CuadroTexto 395">
                <a:extLst>
                  <a:ext uri="{FF2B5EF4-FFF2-40B4-BE49-F238E27FC236}">
                    <a16:creationId xmlns:a16="http://schemas.microsoft.com/office/drawing/2014/main" id="{04184D5C-5776-4742-8D59-E4D0A878515D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Sensitivity</a:t>
                </a:r>
              </a:p>
            </p:txBody>
          </p:sp>
          <p:sp>
            <p:nvSpPr>
              <p:cNvPr id="100" name="Rectangle 56">
                <a:extLst>
                  <a:ext uri="{FF2B5EF4-FFF2-40B4-BE49-F238E27FC236}">
                    <a16:creationId xmlns:a16="http://schemas.microsoft.com/office/drawing/2014/main" id="{724C8DB9-31E1-D84A-9280-78FA8538BD43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18D4EDA-EBBF-6B48-B928-59CC938AEF28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99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6">
            <a:extLst>
              <a:ext uri="{FF2B5EF4-FFF2-40B4-BE49-F238E27FC236}">
                <a16:creationId xmlns:a16="http://schemas.microsoft.com/office/drawing/2014/main" id="{A0D41044-4428-4F42-A234-E6700FD3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25" y="2448985"/>
            <a:ext cx="2827814" cy="5346189"/>
          </a:xfrm>
          <a:custGeom>
            <a:avLst/>
            <a:gdLst>
              <a:gd name="T0" fmla="*/ 2548 w 2618"/>
              <a:gd name="T1" fmla="*/ 1428 h 4952"/>
              <a:gd name="T2" fmla="*/ 2548 w 2618"/>
              <a:gd name="T3" fmla="*/ 1428 h 4952"/>
              <a:gd name="T4" fmla="*/ 1437 w 2618"/>
              <a:gd name="T5" fmla="*/ 68 h 4952"/>
              <a:gd name="T6" fmla="*/ 68 w 2618"/>
              <a:gd name="T7" fmla="*/ 1180 h 4952"/>
              <a:gd name="T8" fmla="*/ 1189 w 2618"/>
              <a:gd name="T9" fmla="*/ 2549 h 4952"/>
              <a:gd name="T10" fmla="*/ 1189 w 2618"/>
              <a:gd name="T11" fmla="*/ 4951 h 4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8" h="4952">
                <a:moveTo>
                  <a:pt x="2548" y="1428"/>
                </a:moveTo>
                <a:lnTo>
                  <a:pt x="2548" y="1428"/>
                </a:lnTo>
                <a:cubicBezTo>
                  <a:pt x="2617" y="744"/>
                  <a:pt x="2120" y="137"/>
                  <a:pt x="1437" y="68"/>
                </a:cubicBezTo>
                <a:cubicBezTo>
                  <a:pt x="753" y="0"/>
                  <a:pt x="137" y="496"/>
                  <a:pt x="68" y="1180"/>
                </a:cubicBezTo>
                <a:cubicBezTo>
                  <a:pt x="0" y="1873"/>
                  <a:pt x="496" y="2480"/>
                  <a:pt x="1189" y="2549"/>
                </a:cubicBezTo>
                <a:cubicBezTo>
                  <a:pt x="1189" y="4951"/>
                  <a:pt x="1189" y="4951"/>
                  <a:pt x="1189" y="4951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Freeform 407">
            <a:extLst>
              <a:ext uri="{FF2B5EF4-FFF2-40B4-BE49-F238E27FC236}">
                <a16:creationId xmlns:a16="http://schemas.microsoft.com/office/drawing/2014/main" id="{06E66582-F480-1E43-963F-1478EC06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5534" y="7680919"/>
            <a:ext cx="304680" cy="371329"/>
          </a:xfrm>
          <a:custGeom>
            <a:avLst/>
            <a:gdLst>
              <a:gd name="T0" fmla="*/ 145 w 283"/>
              <a:gd name="T1" fmla="*/ 342 h 343"/>
              <a:gd name="T2" fmla="*/ 0 w 283"/>
              <a:gd name="T3" fmla="*/ 0 h 343"/>
              <a:gd name="T4" fmla="*/ 145 w 283"/>
              <a:gd name="T5" fmla="*/ 85 h 343"/>
              <a:gd name="T6" fmla="*/ 282 w 283"/>
              <a:gd name="T7" fmla="*/ 0 h 343"/>
              <a:gd name="T8" fmla="*/ 145 w 283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343">
                <a:moveTo>
                  <a:pt x="145" y="342"/>
                </a:moveTo>
                <a:lnTo>
                  <a:pt x="0" y="0"/>
                </a:lnTo>
                <a:lnTo>
                  <a:pt x="145" y="85"/>
                </a:lnTo>
                <a:lnTo>
                  <a:pt x="282" y="0"/>
                </a:lnTo>
                <a:lnTo>
                  <a:pt x="145" y="3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408">
            <a:extLst>
              <a:ext uri="{FF2B5EF4-FFF2-40B4-BE49-F238E27FC236}">
                <a16:creationId xmlns:a16="http://schemas.microsoft.com/office/drawing/2014/main" id="{63DD2BAC-524E-374F-8817-F48580BC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067" y="8494985"/>
            <a:ext cx="5817490" cy="2770687"/>
          </a:xfrm>
          <a:custGeom>
            <a:avLst/>
            <a:gdLst>
              <a:gd name="T0" fmla="*/ 1172 w 5389"/>
              <a:gd name="T1" fmla="*/ 0 h 2567"/>
              <a:gd name="T2" fmla="*/ 1172 w 5389"/>
              <a:gd name="T3" fmla="*/ 0 h 2567"/>
              <a:gd name="T4" fmla="*/ 94 w 5389"/>
              <a:gd name="T5" fmla="*/ 1394 h 2567"/>
              <a:gd name="T6" fmla="*/ 1496 w 5389"/>
              <a:gd name="T7" fmla="*/ 2472 h 2567"/>
              <a:gd name="T8" fmla="*/ 2565 w 5389"/>
              <a:gd name="T9" fmla="*/ 1069 h 2567"/>
              <a:gd name="T10" fmla="*/ 5388 w 5389"/>
              <a:gd name="T11" fmla="*/ 1069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9" h="2567">
                <a:moveTo>
                  <a:pt x="1172" y="0"/>
                </a:moveTo>
                <a:lnTo>
                  <a:pt x="1172" y="0"/>
                </a:lnTo>
                <a:cubicBezTo>
                  <a:pt x="488" y="85"/>
                  <a:pt x="0" y="718"/>
                  <a:pt x="94" y="1394"/>
                </a:cubicBezTo>
                <a:cubicBezTo>
                  <a:pt x="188" y="2078"/>
                  <a:pt x="813" y="2566"/>
                  <a:pt x="1496" y="2472"/>
                </a:cubicBezTo>
                <a:cubicBezTo>
                  <a:pt x="2181" y="2377"/>
                  <a:pt x="2660" y="1753"/>
                  <a:pt x="2565" y="1069"/>
                </a:cubicBezTo>
                <a:cubicBezTo>
                  <a:pt x="5388" y="1069"/>
                  <a:pt x="5388" y="1069"/>
                  <a:pt x="5388" y="1069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409">
            <a:extLst>
              <a:ext uri="{FF2B5EF4-FFF2-40B4-BE49-F238E27FC236}">
                <a16:creationId xmlns:a16="http://schemas.microsoft.com/office/drawing/2014/main" id="{F4D9DEE2-6A91-5543-B82C-CB52A4EC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3824" y="9504239"/>
            <a:ext cx="361808" cy="295159"/>
          </a:xfrm>
          <a:custGeom>
            <a:avLst/>
            <a:gdLst>
              <a:gd name="T0" fmla="*/ 334 w 335"/>
              <a:gd name="T1" fmla="*/ 137 h 275"/>
              <a:gd name="T2" fmla="*/ 0 w 335"/>
              <a:gd name="T3" fmla="*/ 274 h 275"/>
              <a:gd name="T4" fmla="*/ 77 w 335"/>
              <a:gd name="T5" fmla="*/ 137 h 275"/>
              <a:gd name="T6" fmla="*/ 0 w 335"/>
              <a:gd name="T7" fmla="*/ 0 h 275"/>
              <a:gd name="T8" fmla="*/ 334 w 335"/>
              <a:gd name="T9" fmla="*/ 137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275">
                <a:moveTo>
                  <a:pt x="334" y="137"/>
                </a:moveTo>
                <a:lnTo>
                  <a:pt x="0" y="274"/>
                </a:lnTo>
                <a:lnTo>
                  <a:pt x="77" y="137"/>
                </a:lnTo>
                <a:lnTo>
                  <a:pt x="0" y="0"/>
                </a:lnTo>
                <a:lnTo>
                  <a:pt x="334" y="1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10">
            <a:extLst>
              <a:ext uri="{FF2B5EF4-FFF2-40B4-BE49-F238E27FC236}">
                <a16:creationId xmlns:a16="http://schemas.microsoft.com/office/drawing/2014/main" id="{6925F4DB-2285-7D4C-A1A1-CFDDD83B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4646" y="5900443"/>
            <a:ext cx="2818293" cy="5284300"/>
          </a:xfrm>
          <a:custGeom>
            <a:avLst/>
            <a:gdLst>
              <a:gd name="T0" fmla="*/ 60 w 2610"/>
              <a:gd name="T1" fmla="*/ 3472 h 4893"/>
              <a:gd name="T2" fmla="*/ 60 w 2610"/>
              <a:gd name="T3" fmla="*/ 3472 h 4893"/>
              <a:gd name="T4" fmla="*/ 1189 w 2610"/>
              <a:gd name="T5" fmla="*/ 4832 h 4893"/>
              <a:gd name="T6" fmla="*/ 2549 w 2610"/>
              <a:gd name="T7" fmla="*/ 3703 h 4893"/>
              <a:gd name="T8" fmla="*/ 1420 w 2610"/>
              <a:gd name="T9" fmla="*/ 2343 h 4893"/>
              <a:gd name="T10" fmla="*/ 1420 w 2610"/>
              <a:gd name="T11" fmla="*/ 0 h 4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10" h="4893">
                <a:moveTo>
                  <a:pt x="60" y="3472"/>
                </a:moveTo>
                <a:lnTo>
                  <a:pt x="60" y="3472"/>
                </a:lnTo>
                <a:cubicBezTo>
                  <a:pt x="0" y="4164"/>
                  <a:pt x="505" y="4772"/>
                  <a:pt x="1189" y="4832"/>
                </a:cubicBezTo>
                <a:cubicBezTo>
                  <a:pt x="1882" y="4892"/>
                  <a:pt x="2489" y="4387"/>
                  <a:pt x="2549" y="3703"/>
                </a:cubicBezTo>
                <a:cubicBezTo>
                  <a:pt x="2609" y="3018"/>
                  <a:pt x="2104" y="2411"/>
                  <a:pt x="1420" y="2343"/>
                </a:cubicBezTo>
                <a:cubicBezTo>
                  <a:pt x="1420" y="0"/>
                  <a:pt x="1420" y="0"/>
                  <a:pt x="1420" y="0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Freeform 411">
            <a:extLst>
              <a:ext uri="{FF2B5EF4-FFF2-40B4-BE49-F238E27FC236}">
                <a16:creationId xmlns:a16="http://schemas.microsoft.com/office/drawing/2014/main" id="{0EAD7430-9345-C74E-AB11-D7E47E18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9991" y="5633848"/>
            <a:ext cx="295159" cy="371329"/>
          </a:xfrm>
          <a:custGeom>
            <a:avLst/>
            <a:gdLst>
              <a:gd name="T0" fmla="*/ 137 w 275"/>
              <a:gd name="T1" fmla="*/ 0 h 343"/>
              <a:gd name="T2" fmla="*/ 274 w 275"/>
              <a:gd name="T3" fmla="*/ 342 h 343"/>
              <a:gd name="T4" fmla="*/ 137 w 275"/>
              <a:gd name="T5" fmla="*/ 265 h 343"/>
              <a:gd name="T6" fmla="*/ 0 w 275"/>
              <a:gd name="T7" fmla="*/ 342 h 343"/>
              <a:gd name="T8" fmla="*/ 137 w 275"/>
              <a:gd name="T9" fmla="*/ 0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343">
                <a:moveTo>
                  <a:pt x="137" y="0"/>
                </a:moveTo>
                <a:lnTo>
                  <a:pt x="274" y="342"/>
                </a:lnTo>
                <a:lnTo>
                  <a:pt x="137" y="265"/>
                </a:lnTo>
                <a:lnTo>
                  <a:pt x="0" y="342"/>
                </a:lnTo>
                <a:lnTo>
                  <a:pt x="13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412">
            <a:extLst>
              <a:ext uri="{FF2B5EF4-FFF2-40B4-BE49-F238E27FC236}">
                <a16:creationId xmlns:a16="http://schemas.microsoft.com/office/drawing/2014/main" id="{AAFF9549-5FD0-2540-AB4A-E5260965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296" y="2353772"/>
            <a:ext cx="5679431" cy="2780208"/>
          </a:xfrm>
          <a:custGeom>
            <a:avLst/>
            <a:gdLst>
              <a:gd name="T0" fmla="*/ 4131 w 5262"/>
              <a:gd name="T1" fmla="*/ 2575 h 2576"/>
              <a:gd name="T2" fmla="*/ 4131 w 5262"/>
              <a:gd name="T3" fmla="*/ 2575 h 2576"/>
              <a:gd name="T4" fmla="*/ 5132 w 5262"/>
              <a:gd name="T5" fmla="*/ 1121 h 2576"/>
              <a:gd name="T6" fmla="*/ 3678 w 5262"/>
              <a:gd name="T7" fmla="*/ 120 h 2576"/>
              <a:gd name="T8" fmla="*/ 2677 w 5262"/>
              <a:gd name="T9" fmla="*/ 1574 h 2576"/>
              <a:gd name="T10" fmla="*/ 0 w 5262"/>
              <a:gd name="T11" fmla="*/ 1574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62" h="2576">
                <a:moveTo>
                  <a:pt x="4131" y="2575"/>
                </a:moveTo>
                <a:lnTo>
                  <a:pt x="4131" y="2575"/>
                </a:lnTo>
                <a:cubicBezTo>
                  <a:pt x="4816" y="2455"/>
                  <a:pt x="5261" y="1796"/>
                  <a:pt x="5132" y="1121"/>
                </a:cubicBezTo>
                <a:cubicBezTo>
                  <a:pt x="5013" y="445"/>
                  <a:pt x="4362" y="0"/>
                  <a:pt x="3678" y="120"/>
                </a:cubicBezTo>
                <a:cubicBezTo>
                  <a:pt x="3002" y="248"/>
                  <a:pt x="2557" y="898"/>
                  <a:pt x="2677" y="1574"/>
                </a:cubicBezTo>
                <a:cubicBezTo>
                  <a:pt x="0" y="1574"/>
                  <a:pt x="0" y="1574"/>
                  <a:pt x="0" y="1574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413">
            <a:extLst>
              <a:ext uri="{FF2B5EF4-FFF2-40B4-BE49-F238E27FC236}">
                <a16:creationId xmlns:a16="http://schemas.microsoft.com/office/drawing/2014/main" id="{BAE97251-D1E3-9741-A345-874F03A8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1701" y="3905738"/>
            <a:ext cx="371329" cy="304680"/>
          </a:xfrm>
          <a:custGeom>
            <a:avLst/>
            <a:gdLst>
              <a:gd name="T0" fmla="*/ 0 w 343"/>
              <a:gd name="T1" fmla="*/ 137 h 284"/>
              <a:gd name="T2" fmla="*/ 342 w 343"/>
              <a:gd name="T3" fmla="*/ 0 h 284"/>
              <a:gd name="T4" fmla="*/ 265 w 343"/>
              <a:gd name="T5" fmla="*/ 137 h 284"/>
              <a:gd name="T6" fmla="*/ 342 w 343"/>
              <a:gd name="T7" fmla="*/ 283 h 284"/>
              <a:gd name="T8" fmla="*/ 0 w 343"/>
              <a:gd name="T9" fmla="*/ 137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284">
                <a:moveTo>
                  <a:pt x="0" y="137"/>
                </a:moveTo>
                <a:lnTo>
                  <a:pt x="342" y="0"/>
                </a:lnTo>
                <a:lnTo>
                  <a:pt x="265" y="137"/>
                </a:lnTo>
                <a:lnTo>
                  <a:pt x="342" y="283"/>
                </a:lnTo>
                <a:lnTo>
                  <a:pt x="0" y="1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577E410-EB42-3244-A49F-C163438750D3}"/>
              </a:ext>
            </a:extLst>
          </p:cNvPr>
          <p:cNvGrpSpPr/>
          <p:nvPr/>
        </p:nvGrpSpPr>
        <p:grpSpPr>
          <a:xfrm flipH="1">
            <a:off x="7677740" y="5338935"/>
            <a:ext cx="4335543" cy="2456239"/>
            <a:chOff x="1578137" y="8876450"/>
            <a:chExt cx="4335543" cy="2456239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390A2094-C6C2-D749-A803-6EF2EEC2C078}"/>
                </a:ext>
              </a:extLst>
            </p:cNvPr>
            <p:cNvSpPr txBox="1"/>
            <p:nvPr/>
          </p:nvSpPr>
          <p:spPr>
            <a:xfrm flipH="1">
              <a:off x="1578137" y="8876450"/>
              <a:ext cx="4335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Cleaning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C76CF72-4AF6-2941-B5F6-20E9C41FE08E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45E017B-F44D-124C-96BE-9DBF84E56427}"/>
              </a:ext>
            </a:extLst>
          </p:cNvPr>
          <p:cNvGrpSpPr/>
          <p:nvPr/>
        </p:nvGrpSpPr>
        <p:grpSpPr>
          <a:xfrm>
            <a:off x="19833089" y="5338935"/>
            <a:ext cx="3430085" cy="2456239"/>
            <a:chOff x="1578136" y="8876450"/>
            <a:chExt cx="3430085" cy="2456239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324E8AAE-4487-0843-9465-31E88801E59B}"/>
                </a:ext>
              </a:extLst>
            </p:cNvPr>
            <p:cNvSpPr txBox="1"/>
            <p:nvPr/>
          </p:nvSpPr>
          <p:spPr>
            <a:xfrm flipH="1">
              <a:off x="1578136" y="8876450"/>
              <a:ext cx="3132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Extraction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8904217E-E870-1649-B783-01A4224B6E24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5740221-AEF1-FB49-9511-88C916EC4F37}"/>
              </a:ext>
            </a:extLst>
          </p:cNvPr>
          <p:cNvGrpSpPr/>
          <p:nvPr/>
        </p:nvGrpSpPr>
        <p:grpSpPr>
          <a:xfrm>
            <a:off x="13980919" y="1127153"/>
            <a:ext cx="3791202" cy="2456239"/>
            <a:chOff x="1397578" y="8876450"/>
            <a:chExt cx="3791202" cy="2456239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726C1CC7-5C1A-774B-8850-39BB9E2A064D}"/>
                </a:ext>
              </a:extLst>
            </p:cNvPr>
            <p:cNvSpPr txBox="1"/>
            <p:nvPr/>
          </p:nvSpPr>
          <p:spPr>
            <a:xfrm flipH="1">
              <a:off x="1397578" y="8876450"/>
              <a:ext cx="3791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Implant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5C6B12D2-7FAA-0540-A439-B4703E06EB48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6A5C9-79F1-0C46-AA45-81A4EADE581A}"/>
              </a:ext>
            </a:extLst>
          </p:cNvPr>
          <p:cNvGrpSpPr/>
          <p:nvPr/>
        </p:nvGrpSpPr>
        <p:grpSpPr>
          <a:xfrm>
            <a:off x="13980919" y="10132608"/>
            <a:ext cx="3791202" cy="2456239"/>
            <a:chOff x="1397578" y="8876450"/>
            <a:chExt cx="3791202" cy="2456239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FF1D9A64-4DB1-9041-B64B-5DF04A7A4032}"/>
                </a:ext>
              </a:extLst>
            </p:cNvPr>
            <p:cNvSpPr txBox="1"/>
            <p:nvPr/>
          </p:nvSpPr>
          <p:spPr>
            <a:xfrm flipH="1">
              <a:off x="1397578" y="8876450"/>
              <a:ext cx="37912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A03B7168-9444-2543-9EB7-956AADF549CB}"/>
                </a:ext>
              </a:extLst>
            </p:cNvPr>
            <p:cNvSpPr/>
            <p:nvPr/>
          </p:nvSpPr>
          <p:spPr>
            <a:xfrm flipH="1">
              <a:off x="1578138" y="9516807"/>
              <a:ext cx="343008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3CD89D-7770-B44A-8062-5F99906E042B}"/>
              </a:ext>
            </a:extLst>
          </p:cNvPr>
          <p:cNvGrpSpPr/>
          <p:nvPr/>
        </p:nvGrpSpPr>
        <p:grpSpPr>
          <a:xfrm rot="1800000">
            <a:off x="12668747" y="2865458"/>
            <a:ext cx="314371" cy="1948422"/>
            <a:chOff x="9888460" y="5353705"/>
            <a:chExt cx="1084340" cy="6720571"/>
          </a:xfrm>
        </p:grpSpPr>
        <p:sp>
          <p:nvSpPr>
            <p:cNvPr id="95" name="Forma libre 478">
              <a:extLst>
                <a:ext uri="{FF2B5EF4-FFF2-40B4-BE49-F238E27FC236}">
                  <a16:creationId xmlns:a16="http://schemas.microsoft.com/office/drawing/2014/main" id="{5B08B8ED-3EE3-1E46-9103-32ACC18464BD}"/>
                </a:ext>
              </a:extLst>
            </p:cNvPr>
            <p:cNvSpPr/>
            <p:nvPr/>
          </p:nvSpPr>
          <p:spPr>
            <a:xfrm>
              <a:off x="9888460" y="5353705"/>
              <a:ext cx="844530" cy="2869139"/>
            </a:xfrm>
            <a:custGeom>
              <a:avLst/>
              <a:gdLst>
                <a:gd name="connsiteX0" fmla="*/ 133485 w 133795"/>
                <a:gd name="connsiteY0" fmla="*/ 274464 h 454544"/>
                <a:gd name="connsiteX1" fmla="*/ 133351 w 133795"/>
                <a:gd name="connsiteY1" fmla="*/ 272592 h 454544"/>
                <a:gd name="connsiteX2" fmla="*/ 129872 w 133795"/>
                <a:gd name="connsiteY2" fmla="*/ 263635 h 454544"/>
                <a:gd name="connsiteX3" fmla="*/ 20695 w 133795"/>
                <a:gd name="connsiteY3" fmla="*/ 131951 h 454544"/>
                <a:gd name="connsiteX4" fmla="*/ 129069 w 133795"/>
                <a:gd name="connsiteY4" fmla="*/ 2406 h 454544"/>
                <a:gd name="connsiteX5" fmla="*/ 126393 w 133795"/>
                <a:gd name="connsiteY5" fmla="*/ 0 h 454544"/>
                <a:gd name="connsiteX6" fmla="*/ 2365 w 133795"/>
                <a:gd name="connsiteY6" fmla="*/ 125935 h 454544"/>
                <a:gd name="connsiteX7" fmla="*/ 1429 w 133795"/>
                <a:gd name="connsiteY7" fmla="*/ 136496 h 454544"/>
                <a:gd name="connsiteX8" fmla="*/ 1964 w 133795"/>
                <a:gd name="connsiteY8" fmla="*/ 137299 h 454544"/>
                <a:gd name="connsiteX9" fmla="*/ 97226 w 133795"/>
                <a:gd name="connsiteY9" fmla="*/ 279410 h 454544"/>
                <a:gd name="connsiteX10" fmla="*/ 93346 w 133795"/>
                <a:gd name="connsiteY10" fmla="*/ 458153 h 454544"/>
                <a:gd name="connsiteX11" fmla="*/ 92811 w 133795"/>
                <a:gd name="connsiteY11" fmla="*/ 458555 h 454544"/>
                <a:gd name="connsiteX12" fmla="*/ 137097 w 133795"/>
                <a:gd name="connsiteY12" fmla="*/ 457753 h 454544"/>
                <a:gd name="connsiteX13" fmla="*/ 136963 w 133795"/>
                <a:gd name="connsiteY13" fmla="*/ 457619 h 454544"/>
                <a:gd name="connsiteX14" fmla="*/ 133485 w 133795"/>
                <a:gd name="connsiteY14" fmla="*/ 274464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795" h="454544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5361CF9-2AE6-E946-AB0D-D912187581EC}"/>
                </a:ext>
              </a:extLst>
            </p:cNvPr>
            <p:cNvSpPr/>
            <p:nvPr/>
          </p:nvSpPr>
          <p:spPr>
            <a:xfrm>
              <a:off x="10263976" y="7911541"/>
              <a:ext cx="708824" cy="416273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EBA6C2D-E993-5147-A653-9F1B6401D8BF}"/>
              </a:ext>
            </a:extLst>
          </p:cNvPr>
          <p:cNvGrpSpPr/>
          <p:nvPr/>
        </p:nvGrpSpPr>
        <p:grpSpPr>
          <a:xfrm>
            <a:off x="12316270" y="9176677"/>
            <a:ext cx="1106978" cy="1407302"/>
            <a:chOff x="2256202" y="5330216"/>
            <a:chExt cx="4732284" cy="6016159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E1A1601-98BC-4D4F-B531-9B4A6D5BDC64}"/>
                </a:ext>
              </a:extLst>
            </p:cNvPr>
            <p:cNvSpPr/>
            <p:nvPr/>
          </p:nvSpPr>
          <p:spPr>
            <a:xfrm>
              <a:off x="5375878" y="5537200"/>
              <a:ext cx="1612608" cy="1559051"/>
            </a:xfrm>
            <a:custGeom>
              <a:avLst/>
              <a:gdLst>
                <a:gd name="connsiteX0" fmla="*/ 845232 w 1592166"/>
                <a:gd name="connsiteY0" fmla="*/ 226 h 1539288"/>
                <a:gd name="connsiteX1" fmla="*/ 1025431 w 1592166"/>
                <a:gd name="connsiteY1" fmla="*/ 76529 h 1539288"/>
                <a:gd name="connsiteX2" fmla="*/ 1027149 w 1592166"/>
                <a:gd name="connsiteY2" fmla="*/ 73687 h 1539288"/>
                <a:gd name="connsiteX3" fmla="*/ 1045414 w 1592166"/>
                <a:gd name="connsiteY3" fmla="*/ 43478 h 1539288"/>
                <a:gd name="connsiteX4" fmla="*/ 1110718 w 1592166"/>
                <a:gd name="connsiteY4" fmla="*/ 86541 h 1539288"/>
                <a:gd name="connsiteX5" fmla="*/ 1592063 w 1592166"/>
                <a:gd name="connsiteY5" fmla="*/ 1201108 h 1539288"/>
                <a:gd name="connsiteX6" fmla="*/ 1586799 w 1592166"/>
                <a:gd name="connsiteY6" fmla="*/ 1292492 h 1539288"/>
                <a:gd name="connsiteX7" fmla="*/ 1543461 w 1592166"/>
                <a:gd name="connsiteY7" fmla="*/ 1321588 h 1539288"/>
                <a:gd name="connsiteX8" fmla="*/ 1303482 w 1592166"/>
                <a:gd name="connsiteY8" fmla="*/ 1299502 h 1539288"/>
                <a:gd name="connsiteX9" fmla="*/ 1080640 w 1592166"/>
                <a:gd name="connsiteY9" fmla="*/ 1529971 h 1539288"/>
                <a:gd name="connsiteX10" fmla="*/ 752986 w 1592166"/>
                <a:gd name="connsiteY10" fmla="*/ 1389294 h 1539288"/>
                <a:gd name="connsiteX11" fmla="*/ 266270 w 1592166"/>
                <a:gd name="connsiteY11" fmla="*/ 1250302 h 1539288"/>
                <a:gd name="connsiteX12" fmla="*/ 52272 w 1592166"/>
                <a:gd name="connsiteY12" fmla="*/ 1095631 h 1539288"/>
                <a:gd name="connsiteX13" fmla="*/ 97998 w 1592166"/>
                <a:gd name="connsiteY13" fmla="*/ 886850 h 1539288"/>
                <a:gd name="connsiteX14" fmla="*/ 1439 w 1592166"/>
                <a:gd name="connsiteY14" fmla="*/ 672648 h 1539288"/>
                <a:gd name="connsiteX15" fmla="*/ 177780 w 1592166"/>
                <a:gd name="connsiteY15" fmla="*/ 482257 h 1539288"/>
                <a:gd name="connsiteX16" fmla="*/ 179467 w 1592166"/>
                <a:gd name="connsiteY16" fmla="*/ 477239 h 1539288"/>
                <a:gd name="connsiteX17" fmla="*/ 258018 w 1592166"/>
                <a:gd name="connsiteY17" fmla="*/ 203834 h 1539288"/>
                <a:gd name="connsiteX18" fmla="*/ 640152 w 1592166"/>
                <a:gd name="connsiteY18" fmla="*/ 141372 h 1539288"/>
                <a:gd name="connsiteX19" fmla="*/ 640225 w 1592166"/>
                <a:gd name="connsiteY19" fmla="*/ 141257 h 1539288"/>
                <a:gd name="connsiteX20" fmla="*/ 673852 w 1592166"/>
                <a:gd name="connsiteY20" fmla="*/ 88308 h 1539288"/>
                <a:gd name="connsiteX21" fmla="*/ 845232 w 1592166"/>
                <a:gd name="connsiteY21" fmla="*/ 226 h 15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2166" h="1539288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E0720C5-D144-9641-B6A0-AF370BB3437D}"/>
                </a:ext>
              </a:extLst>
            </p:cNvPr>
            <p:cNvSpPr/>
            <p:nvPr/>
          </p:nvSpPr>
          <p:spPr>
            <a:xfrm>
              <a:off x="3109340" y="8600790"/>
              <a:ext cx="428482" cy="1017563"/>
            </a:xfrm>
            <a:custGeom>
              <a:avLst/>
              <a:gdLst>
                <a:gd name="connsiteX0" fmla="*/ 118226 w 428482"/>
                <a:gd name="connsiteY0" fmla="*/ 634 h 1017563"/>
                <a:gd name="connsiteX1" fmla="*/ 168865 w 428482"/>
                <a:gd name="connsiteY1" fmla="*/ 14529 h 1017563"/>
                <a:gd name="connsiteX2" fmla="*/ 264418 w 428482"/>
                <a:gd name="connsiteY2" fmla="*/ 145935 h 1017563"/>
                <a:gd name="connsiteX3" fmla="*/ 264938 w 428482"/>
                <a:gd name="connsiteY3" fmla="*/ 146169 h 1017563"/>
                <a:gd name="connsiteX4" fmla="*/ 305342 w 428482"/>
                <a:gd name="connsiteY4" fmla="*/ 164372 h 1017563"/>
                <a:gd name="connsiteX5" fmla="*/ 387047 w 428482"/>
                <a:gd name="connsiteY5" fmla="*/ 273468 h 1017563"/>
                <a:gd name="connsiteX6" fmla="*/ 381558 w 428482"/>
                <a:gd name="connsiteY6" fmla="*/ 411758 h 1017563"/>
                <a:gd name="connsiteX7" fmla="*/ 421653 w 428482"/>
                <a:gd name="connsiteY7" fmla="*/ 623202 h 1017563"/>
                <a:gd name="connsiteX8" fmla="*/ 233828 w 428482"/>
                <a:gd name="connsiteY8" fmla="*/ 808288 h 1017563"/>
                <a:gd name="connsiteX9" fmla="*/ 166590 w 428482"/>
                <a:gd name="connsiteY9" fmla="*/ 966884 h 1017563"/>
                <a:gd name="connsiteX10" fmla="*/ 55014 w 428482"/>
                <a:gd name="connsiteY10" fmla="*/ 1017563 h 1017563"/>
                <a:gd name="connsiteX11" fmla="*/ 0 w 428482"/>
                <a:gd name="connsiteY11" fmla="*/ 1012747 h 1017563"/>
                <a:gd name="connsiteX12" fmla="*/ 6819 w 428482"/>
                <a:gd name="connsiteY12" fmla="*/ 961395 h 1017563"/>
                <a:gd name="connsiteX13" fmla="*/ 10326 w 428482"/>
                <a:gd name="connsiteY13" fmla="*/ 50166 h 1017563"/>
                <a:gd name="connsiteX14" fmla="*/ 6151 w 428482"/>
                <a:gd name="connsiteY14" fmla="*/ 36745 h 1017563"/>
                <a:gd name="connsiteX15" fmla="*/ 9376 w 428482"/>
                <a:gd name="connsiteY15" fmla="*/ 33490 h 1017563"/>
                <a:gd name="connsiteX16" fmla="*/ 118226 w 428482"/>
                <a:gd name="connsiteY16" fmla="*/ 634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482" h="1017563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89B8EDA-C8C1-A049-92BD-A47415791D1D}"/>
                </a:ext>
              </a:extLst>
            </p:cNvPr>
            <p:cNvSpPr/>
            <p:nvPr/>
          </p:nvSpPr>
          <p:spPr>
            <a:xfrm>
              <a:off x="2256202" y="5330216"/>
              <a:ext cx="4726795" cy="6016159"/>
            </a:xfrm>
            <a:custGeom>
              <a:avLst/>
              <a:gdLst>
                <a:gd name="connsiteX0" fmla="*/ 1042978 w 4726795"/>
                <a:gd name="connsiteY0" fmla="*/ 2329 h 6016159"/>
                <a:gd name="connsiteX1" fmla="*/ 1626704 w 4726795"/>
                <a:gd name="connsiteY1" fmla="*/ 90131 h 6016159"/>
                <a:gd name="connsiteX2" fmla="*/ 2819197 w 4726795"/>
                <a:gd name="connsiteY2" fmla="*/ 208902 h 6016159"/>
                <a:gd name="connsiteX3" fmla="*/ 4171954 w 4726795"/>
                <a:gd name="connsiteY3" fmla="*/ 246361 h 6016159"/>
                <a:gd name="connsiteX4" fmla="*/ 4185410 w 4726795"/>
                <a:gd name="connsiteY4" fmla="*/ 255235 h 6016159"/>
                <a:gd name="connsiteX5" fmla="*/ 4167145 w 4726795"/>
                <a:gd name="connsiteY5" fmla="*/ 285444 h 6016159"/>
                <a:gd name="connsiteX6" fmla="*/ 4165427 w 4726795"/>
                <a:gd name="connsiteY6" fmla="*/ 288286 h 6016159"/>
                <a:gd name="connsiteX7" fmla="*/ 3813848 w 4726795"/>
                <a:gd name="connsiteY7" fmla="*/ 300065 h 6016159"/>
                <a:gd name="connsiteX8" fmla="*/ 3780221 w 4726795"/>
                <a:gd name="connsiteY8" fmla="*/ 353014 h 6016159"/>
                <a:gd name="connsiteX9" fmla="*/ 3780148 w 4726795"/>
                <a:gd name="connsiteY9" fmla="*/ 353129 h 6016159"/>
                <a:gd name="connsiteX10" fmla="*/ 3398014 w 4726795"/>
                <a:gd name="connsiteY10" fmla="*/ 415591 h 6016159"/>
                <a:gd name="connsiteX11" fmla="*/ 3319463 w 4726795"/>
                <a:gd name="connsiteY11" fmla="*/ 688996 h 6016159"/>
                <a:gd name="connsiteX12" fmla="*/ 3317776 w 4726795"/>
                <a:gd name="connsiteY12" fmla="*/ 694014 h 6016159"/>
                <a:gd name="connsiteX13" fmla="*/ 3141435 w 4726795"/>
                <a:gd name="connsiteY13" fmla="*/ 884405 h 6016159"/>
                <a:gd name="connsiteX14" fmla="*/ 3237994 w 4726795"/>
                <a:gd name="connsiteY14" fmla="*/ 1098607 h 6016159"/>
                <a:gd name="connsiteX15" fmla="*/ 3192268 w 4726795"/>
                <a:gd name="connsiteY15" fmla="*/ 1307388 h 6016159"/>
                <a:gd name="connsiteX16" fmla="*/ 3406266 w 4726795"/>
                <a:gd name="connsiteY16" fmla="*/ 1462059 h 6016159"/>
                <a:gd name="connsiteX17" fmla="*/ 3892982 w 4726795"/>
                <a:gd name="connsiteY17" fmla="*/ 1601051 h 6016159"/>
                <a:gd name="connsiteX18" fmla="*/ 4220636 w 4726795"/>
                <a:gd name="connsiteY18" fmla="*/ 1741728 h 6016159"/>
                <a:gd name="connsiteX19" fmla="*/ 4443478 w 4726795"/>
                <a:gd name="connsiteY19" fmla="*/ 1511259 h 6016159"/>
                <a:gd name="connsiteX20" fmla="*/ 4683457 w 4726795"/>
                <a:gd name="connsiteY20" fmla="*/ 1533345 h 6016159"/>
                <a:gd name="connsiteX21" fmla="*/ 4726795 w 4726795"/>
                <a:gd name="connsiteY21" fmla="*/ 1504249 h 6016159"/>
                <a:gd name="connsiteX22" fmla="*/ 4723228 w 4726795"/>
                <a:gd name="connsiteY22" fmla="*/ 1566157 h 6016159"/>
                <a:gd name="connsiteX23" fmla="*/ 4429650 w 4726795"/>
                <a:gd name="connsiteY23" fmla="*/ 2369789 h 6016159"/>
                <a:gd name="connsiteX24" fmla="*/ 3848096 w 4726795"/>
                <a:gd name="connsiteY24" fmla="*/ 4188414 h 6016159"/>
                <a:gd name="connsiteX25" fmla="*/ 3982305 w 4726795"/>
                <a:gd name="connsiteY25" fmla="*/ 5991716 h 6016159"/>
                <a:gd name="connsiteX26" fmla="*/ 2371852 w 4726795"/>
                <a:gd name="connsiteY26" fmla="*/ 4217789 h 6016159"/>
                <a:gd name="connsiteX27" fmla="*/ 895608 w 4726795"/>
                <a:gd name="connsiteY27" fmla="*/ 6005759 h 6016159"/>
                <a:gd name="connsiteX28" fmla="*/ 796869 w 4726795"/>
                <a:gd name="connsiteY28" fmla="*/ 4707085 h 6016159"/>
                <a:gd name="connsiteX29" fmla="*/ 853138 w 4726795"/>
                <a:gd name="connsiteY29" fmla="*/ 4283321 h 6016159"/>
                <a:gd name="connsiteX30" fmla="*/ 908152 w 4726795"/>
                <a:gd name="connsiteY30" fmla="*/ 4288137 h 6016159"/>
                <a:gd name="connsiteX31" fmla="*/ 1019728 w 4726795"/>
                <a:gd name="connsiteY31" fmla="*/ 4237458 h 6016159"/>
                <a:gd name="connsiteX32" fmla="*/ 1086966 w 4726795"/>
                <a:gd name="connsiteY32" fmla="*/ 4078862 h 6016159"/>
                <a:gd name="connsiteX33" fmla="*/ 1274791 w 4726795"/>
                <a:gd name="connsiteY33" fmla="*/ 3893776 h 6016159"/>
                <a:gd name="connsiteX34" fmla="*/ 1234696 w 4726795"/>
                <a:gd name="connsiteY34" fmla="*/ 3682332 h 6016159"/>
                <a:gd name="connsiteX35" fmla="*/ 1240185 w 4726795"/>
                <a:gd name="connsiteY35" fmla="*/ 3544042 h 6016159"/>
                <a:gd name="connsiteX36" fmla="*/ 1158480 w 4726795"/>
                <a:gd name="connsiteY36" fmla="*/ 3434946 h 6016159"/>
                <a:gd name="connsiteX37" fmla="*/ 1118076 w 4726795"/>
                <a:gd name="connsiteY37" fmla="*/ 3416743 h 6016159"/>
                <a:gd name="connsiteX38" fmla="*/ 1117556 w 4726795"/>
                <a:gd name="connsiteY38" fmla="*/ 3416509 h 6016159"/>
                <a:gd name="connsiteX39" fmla="*/ 1022003 w 4726795"/>
                <a:gd name="connsiteY39" fmla="*/ 3285103 h 6016159"/>
                <a:gd name="connsiteX40" fmla="*/ 971364 w 4726795"/>
                <a:gd name="connsiteY40" fmla="*/ 3271208 h 6016159"/>
                <a:gd name="connsiteX41" fmla="*/ 862514 w 4726795"/>
                <a:gd name="connsiteY41" fmla="*/ 3304064 h 6016159"/>
                <a:gd name="connsiteX42" fmla="*/ 859289 w 4726795"/>
                <a:gd name="connsiteY42" fmla="*/ 3307319 h 6016159"/>
                <a:gd name="connsiteX43" fmla="*/ 841012 w 4726795"/>
                <a:gd name="connsiteY43" fmla="*/ 3248567 h 6016159"/>
                <a:gd name="connsiteX44" fmla="*/ 776741 w 4726795"/>
                <a:gd name="connsiteY44" fmla="*/ 3129684 h 6016159"/>
                <a:gd name="connsiteX45" fmla="*/ 269318 w 4726795"/>
                <a:gd name="connsiteY45" fmla="*/ 470709 h 6016159"/>
                <a:gd name="connsiteX46" fmla="*/ 1042978 w 4726795"/>
                <a:gd name="connsiteY46" fmla="*/ 2329 h 601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26795" h="6016159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5DF4A-A6B8-C345-A3BE-415A6D88C9BE}"/>
              </a:ext>
            </a:extLst>
          </p:cNvPr>
          <p:cNvGrpSpPr/>
          <p:nvPr/>
        </p:nvGrpSpPr>
        <p:grpSpPr>
          <a:xfrm>
            <a:off x="18459769" y="3329075"/>
            <a:ext cx="924752" cy="1025796"/>
            <a:chOff x="18657709" y="3991627"/>
            <a:chExt cx="623871" cy="692041"/>
          </a:xfrm>
        </p:grpSpPr>
        <p:sp>
          <p:nvSpPr>
            <p:cNvPr id="102" name="Forma libre 240">
              <a:extLst>
                <a:ext uri="{FF2B5EF4-FFF2-40B4-BE49-F238E27FC236}">
                  <a16:creationId xmlns:a16="http://schemas.microsoft.com/office/drawing/2014/main" id="{4A2E3858-8C34-6849-BE1D-24F903FC9CD6}"/>
                </a:ext>
              </a:extLst>
            </p:cNvPr>
            <p:cNvSpPr/>
            <p:nvPr/>
          </p:nvSpPr>
          <p:spPr>
            <a:xfrm>
              <a:off x="18657709" y="3991627"/>
              <a:ext cx="623871" cy="421540"/>
            </a:xfrm>
            <a:custGeom>
              <a:avLst/>
              <a:gdLst>
                <a:gd name="connsiteX0" fmla="*/ 51557 w 282292"/>
                <a:gd name="connsiteY0" fmla="*/ 195794 h 190741"/>
                <a:gd name="connsiteX1" fmla="*/ 235124 w 282292"/>
                <a:gd name="connsiteY1" fmla="*/ 195794 h 190741"/>
                <a:gd name="connsiteX2" fmla="*/ 265337 w 282292"/>
                <a:gd name="connsiteY2" fmla="*/ 141624 h 190741"/>
                <a:gd name="connsiteX3" fmla="*/ 254655 w 282292"/>
                <a:gd name="connsiteY3" fmla="*/ 17871 h 190741"/>
                <a:gd name="connsiteX4" fmla="*/ 169205 w 282292"/>
                <a:gd name="connsiteY4" fmla="*/ 12530 h 190741"/>
                <a:gd name="connsiteX5" fmla="*/ 98021 w 282292"/>
                <a:gd name="connsiteY5" fmla="*/ 5435 h 190741"/>
                <a:gd name="connsiteX6" fmla="*/ 16995 w 282292"/>
                <a:gd name="connsiteY6" fmla="*/ 28171 h 190741"/>
                <a:gd name="connsiteX7" fmla="*/ 42860 w 282292"/>
                <a:gd name="connsiteY7" fmla="*/ 181451 h 190741"/>
                <a:gd name="connsiteX8" fmla="*/ 51557 w 282292"/>
                <a:gd name="connsiteY8" fmla="*/ 195794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2292" h="190741">
                  <a:moveTo>
                    <a:pt x="51557" y="195794"/>
                  </a:moveTo>
                  <a:lnTo>
                    <a:pt x="235124" y="195794"/>
                  </a:lnTo>
                  <a:cubicBezTo>
                    <a:pt x="241151" y="180459"/>
                    <a:pt x="251451" y="162758"/>
                    <a:pt x="265337" y="141624"/>
                  </a:cubicBezTo>
                  <a:cubicBezTo>
                    <a:pt x="299136" y="89971"/>
                    <a:pt x="279604" y="35648"/>
                    <a:pt x="254655" y="17871"/>
                  </a:cubicBezTo>
                  <a:cubicBezTo>
                    <a:pt x="229707" y="94"/>
                    <a:pt x="202851" y="2230"/>
                    <a:pt x="169205" y="12530"/>
                  </a:cubicBezTo>
                  <a:cubicBezTo>
                    <a:pt x="149749" y="18481"/>
                    <a:pt x="118697" y="12378"/>
                    <a:pt x="98021" y="5435"/>
                  </a:cubicBezTo>
                  <a:cubicBezTo>
                    <a:pt x="66130" y="-5323"/>
                    <a:pt x="35230" y="-1279"/>
                    <a:pt x="16995" y="28171"/>
                  </a:cubicBezTo>
                  <a:cubicBezTo>
                    <a:pt x="-23517" y="93404"/>
                    <a:pt x="17911" y="149406"/>
                    <a:pt x="42860" y="181451"/>
                  </a:cubicBezTo>
                  <a:cubicBezTo>
                    <a:pt x="44614" y="183740"/>
                    <a:pt x="50489" y="192361"/>
                    <a:pt x="51557" y="19579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241">
              <a:extLst>
                <a:ext uri="{FF2B5EF4-FFF2-40B4-BE49-F238E27FC236}">
                  <a16:creationId xmlns:a16="http://schemas.microsoft.com/office/drawing/2014/main" id="{1B47E723-2543-4743-9721-92433B5103D6}"/>
                </a:ext>
              </a:extLst>
            </p:cNvPr>
            <p:cNvSpPr/>
            <p:nvPr/>
          </p:nvSpPr>
          <p:spPr>
            <a:xfrm>
              <a:off x="18771483" y="4424334"/>
              <a:ext cx="404673" cy="50585"/>
            </a:xfrm>
            <a:custGeom>
              <a:avLst/>
              <a:gdLst>
                <a:gd name="connsiteX0" fmla="*/ 168308 w 183108"/>
                <a:gd name="connsiteY0" fmla="*/ 29145 h 22888"/>
                <a:gd name="connsiteX1" fmla="*/ 183567 w 183108"/>
                <a:gd name="connsiteY1" fmla="*/ 0 h 22888"/>
                <a:gd name="connsiteX2" fmla="*/ 0 w 183108"/>
                <a:gd name="connsiteY2" fmla="*/ 0 h 22888"/>
                <a:gd name="connsiteX3" fmla="*/ 13275 w 183108"/>
                <a:gd name="connsiteY3" fmla="*/ 29145 h 22888"/>
                <a:gd name="connsiteX4" fmla="*/ 168308 w 183108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08" h="22888">
                  <a:moveTo>
                    <a:pt x="168308" y="29145"/>
                  </a:moveTo>
                  <a:cubicBezTo>
                    <a:pt x="174259" y="17472"/>
                    <a:pt x="179523" y="7477"/>
                    <a:pt x="183567" y="0"/>
                  </a:cubicBezTo>
                  <a:lnTo>
                    <a:pt x="0" y="0"/>
                  </a:lnTo>
                  <a:cubicBezTo>
                    <a:pt x="0" y="0"/>
                    <a:pt x="10224" y="23042"/>
                    <a:pt x="13275" y="29145"/>
                  </a:cubicBezTo>
                  <a:lnTo>
                    <a:pt x="168308" y="29145"/>
                  </a:lnTo>
                  <a:close/>
                </a:path>
              </a:pathLst>
            </a:custGeom>
            <a:solidFill>
              <a:schemeClr val="tx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242">
              <a:extLst>
                <a:ext uri="{FF2B5EF4-FFF2-40B4-BE49-F238E27FC236}">
                  <a16:creationId xmlns:a16="http://schemas.microsoft.com/office/drawing/2014/main" id="{3D789492-5C5D-6E43-BA12-052F99B68701}"/>
                </a:ext>
              </a:extLst>
            </p:cNvPr>
            <p:cNvSpPr/>
            <p:nvPr/>
          </p:nvSpPr>
          <p:spPr>
            <a:xfrm>
              <a:off x="18820887" y="4529385"/>
              <a:ext cx="286643" cy="50585"/>
            </a:xfrm>
            <a:custGeom>
              <a:avLst/>
              <a:gdLst>
                <a:gd name="connsiteX0" fmla="*/ 13428 w 129702"/>
                <a:gd name="connsiteY0" fmla="*/ 29145 h 22888"/>
                <a:gd name="connsiteX1" fmla="*/ 123217 w 129702"/>
                <a:gd name="connsiteY1" fmla="*/ 29145 h 22888"/>
                <a:gd name="connsiteX2" fmla="*/ 136874 w 129702"/>
                <a:gd name="connsiteY2" fmla="*/ 0 h 22888"/>
                <a:gd name="connsiteX3" fmla="*/ 0 w 129702"/>
                <a:gd name="connsiteY3" fmla="*/ 0 h 22888"/>
                <a:gd name="connsiteX4" fmla="*/ 13428 w 129702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702" h="22888">
                  <a:moveTo>
                    <a:pt x="13428" y="29145"/>
                  </a:moveTo>
                  <a:lnTo>
                    <a:pt x="123217" y="29145"/>
                  </a:lnTo>
                  <a:cubicBezTo>
                    <a:pt x="127795" y="18998"/>
                    <a:pt x="132373" y="9156"/>
                    <a:pt x="136874" y="0"/>
                  </a:cubicBezTo>
                  <a:lnTo>
                    <a:pt x="0" y="0"/>
                  </a:lnTo>
                  <a:cubicBezTo>
                    <a:pt x="4425" y="9232"/>
                    <a:pt x="9003" y="19074"/>
                    <a:pt x="13428" y="29145"/>
                  </a:cubicBezTo>
                  <a:close/>
                </a:path>
              </a:pathLst>
            </a:custGeom>
            <a:solidFill>
              <a:schemeClr val="tx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243">
              <a:extLst>
                <a:ext uri="{FF2B5EF4-FFF2-40B4-BE49-F238E27FC236}">
                  <a16:creationId xmlns:a16="http://schemas.microsoft.com/office/drawing/2014/main" id="{E040DC7E-B832-A847-BFEF-7901D9DBA2A9}"/>
                </a:ext>
              </a:extLst>
            </p:cNvPr>
            <p:cNvSpPr/>
            <p:nvPr/>
          </p:nvSpPr>
          <p:spPr>
            <a:xfrm>
              <a:off x="18867424" y="4633083"/>
              <a:ext cx="202335" cy="50585"/>
            </a:xfrm>
            <a:custGeom>
              <a:avLst/>
              <a:gdLst>
                <a:gd name="connsiteX0" fmla="*/ 11139 w 91554"/>
                <a:gd name="connsiteY0" fmla="*/ 29145 h 22888"/>
                <a:gd name="connsiteX1" fmla="*/ 82857 w 91554"/>
                <a:gd name="connsiteY1" fmla="*/ 29145 h 22888"/>
                <a:gd name="connsiteX2" fmla="*/ 94454 w 91554"/>
                <a:gd name="connsiteY2" fmla="*/ 0 h 22888"/>
                <a:gd name="connsiteX3" fmla="*/ 0 w 91554"/>
                <a:gd name="connsiteY3" fmla="*/ 0 h 22888"/>
                <a:gd name="connsiteX4" fmla="*/ 11139 w 91554"/>
                <a:gd name="connsiteY4" fmla="*/ 29145 h 2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54" h="22888">
                  <a:moveTo>
                    <a:pt x="11139" y="29145"/>
                  </a:moveTo>
                  <a:lnTo>
                    <a:pt x="82857" y="29145"/>
                  </a:lnTo>
                  <a:cubicBezTo>
                    <a:pt x="86443" y="19456"/>
                    <a:pt x="90334" y="9613"/>
                    <a:pt x="94454" y="0"/>
                  </a:cubicBezTo>
                  <a:lnTo>
                    <a:pt x="0" y="0"/>
                  </a:lnTo>
                  <a:cubicBezTo>
                    <a:pt x="3891" y="9690"/>
                    <a:pt x="7706" y="19456"/>
                    <a:pt x="11139" y="29145"/>
                  </a:cubicBezTo>
                  <a:close/>
                </a:path>
              </a:pathLst>
            </a:custGeom>
            <a:solidFill>
              <a:schemeClr val="tx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6" name="Forma libre 244">
              <a:extLst>
                <a:ext uri="{FF2B5EF4-FFF2-40B4-BE49-F238E27FC236}">
                  <a16:creationId xmlns:a16="http://schemas.microsoft.com/office/drawing/2014/main" id="{1952D2F4-3D71-1F4A-BED3-895E10E729CE}"/>
                </a:ext>
              </a:extLst>
            </p:cNvPr>
            <p:cNvSpPr/>
            <p:nvPr/>
          </p:nvSpPr>
          <p:spPr>
            <a:xfrm>
              <a:off x="18913794" y="4468006"/>
              <a:ext cx="101168" cy="202340"/>
            </a:xfrm>
            <a:custGeom>
              <a:avLst/>
              <a:gdLst>
                <a:gd name="connsiteX0" fmla="*/ 0 w 45777"/>
                <a:gd name="connsiteY0" fmla="*/ 0 h 91555"/>
                <a:gd name="connsiteX1" fmla="*/ 51957 w 45777"/>
                <a:gd name="connsiteY1" fmla="*/ 0 h 91555"/>
                <a:gd name="connsiteX2" fmla="*/ 51957 w 45777"/>
                <a:gd name="connsiteY2" fmla="*/ 95676 h 91555"/>
                <a:gd name="connsiteX3" fmla="*/ 0 w 45777"/>
                <a:gd name="connsiteY3" fmla="*/ 95676 h 9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77" h="91555">
                  <a:moveTo>
                    <a:pt x="0" y="0"/>
                  </a:moveTo>
                  <a:lnTo>
                    <a:pt x="51957" y="0"/>
                  </a:lnTo>
                  <a:lnTo>
                    <a:pt x="51957" y="95676"/>
                  </a:lnTo>
                  <a:lnTo>
                    <a:pt x="0" y="95676"/>
                  </a:lnTo>
                  <a:close/>
                </a:path>
              </a:pathLst>
            </a:custGeom>
            <a:solidFill>
              <a:schemeClr val="tx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7" name="Grupo 399">
            <a:extLst>
              <a:ext uri="{FF2B5EF4-FFF2-40B4-BE49-F238E27FC236}">
                <a16:creationId xmlns:a16="http://schemas.microsoft.com/office/drawing/2014/main" id="{F9B2BD6C-8F9A-7940-9C42-126E36A3C27B}"/>
              </a:ext>
            </a:extLst>
          </p:cNvPr>
          <p:cNvGrpSpPr/>
          <p:nvPr/>
        </p:nvGrpSpPr>
        <p:grpSpPr>
          <a:xfrm>
            <a:off x="18331908" y="9263262"/>
            <a:ext cx="1551244" cy="1072271"/>
            <a:chOff x="1700637" y="5542384"/>
            <a:chExt cx="701917" cy="485188"/>
          </a:xfrm>
        </p:grpSpPr>
        <p:sp>
          <p:nvSpPr>
            <p:cNvPr id="108" name="Forma libre 245">
              <a:extLst>
                <a:ext uri="{FF2B5EF4-FFF2-40B4-BE49-F238E27FC236}">
                  <a16:creationId xmlns:a16="http://schemas.microsoft.com/office/drawing/2014/main" id="{1EDBA041-DC79-A048-8B6F-BBF0C3D7182C}"/>
                </a:ext>
              </a:extLst>
            </p:cNvPr>
            <p:cNvSpPr/>
            <p:nvPr/>
          </p:nvSpPr>
          <p:spPr>
            <a:xfrm>
              <a:off x="1954278" y="5542384"/>
              <a:ext cx="244145" cy="282297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9" name="Forma libre 246">
              <a:extLst>
                <a:ext uri="{FF2B5EF4-FFF2-40B4-BE49-F238E27FC236}">
                  <a16:creationId xmlns:a16="http://schemas.microsoft.com/office/drawing/2014/main" id="{C56AE75D-F1AF-284D-9886-7715519FD4F6}"/>
                </a:ext>
              </a:extLst>
            </p:cNvPr>
            <p:cNvSpPr/>
            <p:nvPr/>
          </p:nvSpPr>
          <p:spPr>
            <a:xfrm>
              <a:off x="1700637" y="5768164"/>
              <a:ext cx="701917" cy="259408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33BD7C-97AA-1148-806E-3134F5F8A38A}"/>
              </a:ext>
            </a:extLst>
          </p:cNvPr>
          <p:cNvGrpSpPr/>
          <p:nvPr/>
        </p:nvGrpSpPr>
        <p:grpSpPr>
          <a:xfrm>
            <a:off x="1412157" y="4803083"/>
            <a:ext cx="5389475" cy="4306343"/>
            <a:chOff x="1934753" y="3428820"/>
            <a:chExt cx="5389475" cy="4306343"/>
          </a:xfrm>
        </p:grpSpPr>
        <p:sp>
          <p:nvSpPr>
            <p:cNvPr id="111" name="CuadroTexto 350">
              <a:extLst>
                <a:ext uri="{FF2B5EF4-FFF2-40B4-BE49-F238E27FC236}">
                  <a16:creationId xmlns:a16="http://schemas.microsoft.com/office/drawing/2014/main" id="{73D8BA2C-22B2-B346-ADF4-B41DFE008769}"/>
                </a:ext>
              </a:extLst>
            </p:cNvPr>
            <p:cNvSpPr txBox="1"/>
            <p:nvPr/>
          </p:nvSpPr>
          <p:spPr>
            <a:xfrm>
              <a:off x="1934753" y="3428820"/>
              <a:ext cx="538712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Dental Diagram</a:t>
              </a:r>
            </a:p>
          </p:txBody>
        </p:sp>
        <p:sp>
          <p:nvSpPr>
            <p:cNvPr id="112" name="CuadroTexto 351">
              <a:extLst>
                <a:ext uri="{FF2B5EF4-FFF2-40B4-BE49-F238E27FC236}">
                  <a16:creationId xmlns:a16="http://schemas.microsoft.com/office/drawing/2014/main" id="{9AAF1712-DA36-E443-982D-C2624DD300AD}"/>
                </a:ext>
              </a:extLst>
            </p:cNvPr>
            <p:cNvSpPr txBox="1"/>
            <p:nvPr/>
          </p:nvSpPr>
          <p:spPr>
            <a:xfrm>
              <a:off x="1937107" y="5980837"/>
              <a:ext cx="53871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A7D4B42-FD31-BD4C-B375-8C236838290B}"/>
              </a:ext>
            </a:extLst>
          </p:cNvPr>
          <p:cNvSpPr/>
          <p:nvPr/>
        </p:nvSpPr>
        <p:spPr>
          <a:xfrm>
            <a:off x="13270990" y="5753445"/>
            <a:ext cx="5211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study and management 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0829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C28D6-6708-EB40-BA66-6F72646A1157}"/>
              </a:ext>
            </a:extLst>
          </p:cNvPr>
          <p:cNvGrpSpPr/>
          <p:nvPr/>
        </p:nvGrpSpPr>
        <p:grpSpPr>
          <a:xfrm>
            <a:off x="1977049" y="5211144"/>
            <a:ext cx="20423552" cy="6615091"/>
            <a:chOff x="1791473" y="5165424"/>
            <a:chExt cx="20423552" cy="66150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DF4CEB-1697-F842-9E81-C76564031F18}"/>
                </a:ext>
              </a:extLst>
            </p:cNvPr>
            <p:cNvGrpSpPr/>
            <p:nvPr/>
          </p:nvGrpSpPr>
          <p:grpSpPr>
            <a:xfrm>
              <a:off x="1791473" y="5165424"/>
              <a:ext cx="9403520" cy="6615091"/>
              <a:chOff x="9409478" y="4228717"/>
              <a:chExt cx="11985258" cy="8431266"/>
            </a:xfrm>
          </p:grpSpPr>
          <p:sp>
            <p:nvSpPr>
              <p:cNvPr id="43" name="Forma libre 245">
                <a:extLst>
                  <a:ext uri="{FF2B5EF4-FFF2-40B4-BE49-F238E27FC236}">
                    <a16:creationId xmlns:a16="http://schemas.microsoft.com/office/drawing/2014/main" id="{DE52F0E0-8236-D747-8C67-3ED58D29509C}"/>
                  </a:ext>
                </a:extLst>
              </p:cNvPr>
              <p:cNvSpPr/>
              <p:nvPr/>
            </p:nvSpPr>
            <p:spPr>
              <a:xfrm rot="19716414">
                <a:off x="9409478" y="6511037"/>
                <a:ext cx="5317932" cy="6148946"/>
              </a:xfrm>
              <a:custGeom>
                <a:avLst/>
                <a:gdLst>
                  <a:gd name="connsiteX0" fmla="*/ 98068 w 244145"/>
                  <a:gd name="connsiteY0" fmla="*/ 5143 h 282297"/>
                  <a:gd name="connsiteX1" fmla="*/ 155747 w 244145"/>
                  <a:gd name="connsiteY1" fmla="*/ 20326 h 282297"/>
                  <a:gd name="connsiteX2" fmla="*/ 196717 w 244145"/>
                  <a:gd name="connsiteY2" fmla="*/ 50234 h 282297"/>
                  <a:gd name="connsiteX3" fmla="*/ 246996 w 244145"/>
                  <a:gd name="connsiteY3" fmla="*/ 84186 h 282297"/>
                  <a:gd name="connsiteX4" fmla="*/ 209077 w 244145"/>
                  <a:gd name="connsiteY4" fmla="*/ 163687 h 282297"/>
                  <a:gd name="connsiteX5" fmla="*/ 148880 w 244145"/>
                  <a:gd name="connsiteY5" fmla="*/ 217629 h 282297"/>
                  <a:gd name="connsiteX6" fmla="*/ 115081 w 244145"/>
                  <a:gd name="connsiteY6" fmla="*/ 286372 h 282297"/>
                  <a:gd name="connsiteX7" fmla="*/ 94329 w 244145"/>
                  <a:gd name="connsiteY7" fmla="*/ 187110 h 282297"/>
                  <a:gd name="connsiteX8" fmla="*/ 2088 w 244145"/>
                  <a:gd name="connsiteY8" fmla="*/ 220757 h 282297"/>
                  <a:gd name="connsiteX9" fmla="*/ 59462 w 244145"/>
                  <a:gd name="connsiteY9" fmla="*/ 113179 h 282297"/>
                  <a:gd name="connsiteX10" fmla="*/ 98068 w 244145"/>
                  <a:gd name="connsiteY10" fmla="*/ 5143 h 28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145" h="282297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5FE8E8B-F397-E942-AF09-71F0181D2479}"/>
                  </a:ext>
                </a:extLst>
              </p:cNvPr>
              <p:cNvGrpSpPr/>
              <p:nvPr/>
            </p:nvGrpSpPr>
            <p:grpSpPr>
              <a:xfrm>
                <a:off x="10669759" y="4228717"/>
                <a:ext cx="10724977" cy="7679285"/>
                <a:chOff x="10669759" y="4228717"/>
                <a:chExt cx="10724977" cy="7679285"/>
              </a:xfrm>
            </p:grpSpPr>
            <p:sp>
              <p:nvSpPr>
                <p:cNvPr id="3" name="Triangle 2">
                  <a:extLst>
                    <a:ext uri="{FF2B5EF4-FFF2-40B4-BE49-F238E27FC236}">
                      <a16:creationId xmlns:a16="http://schemas.microsoft.com/office/drawing/2014/main" id="{ABFD8430-64F1-9049-A64E-4BE9D8921113}"/>
                    </a:ext>
                  </a:extLst>
                </p:cNvPr>
                <p:cNvSpPr/>
                <p:nvPr/>
              </p:nvSpPr>
              <p:spPr>
                <a:xfrm rot="14400000">
                  <a:off x="12201307" y="5473676"/>
                  <a:ext cx="5425294" cy="7443357"/>
                </a:xfrm>
                <a:prstGeom prst="triangle">
                  <a:avLst>
                    <a:gd name="adj" fmla="val 7016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9">
                  <a:extLst>
                    <a:ext uri="{FF2B5EF4-FFF2-40B4-BE49-F238E27FC236}">
                      <a16:creationId xmlns:a16="http://schemas.microsoft.com/office/drawing/2014/main" id="{69D12FEC-B9EE-E646-9164-ACF95C44F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39688" y="4228717"/>
                  <a:ext cx="5455048" cy="5455022"/>
                </a:xfrm>
                <a:prstGeom prst="ellipse">
                  <a:avLst/>
                </a:prstGeom>
                <a:solidFill>
                  <a:srgbClr val="FFFFFF"/>
                </a:solidFill>
                <a:ln w="190500" cap="flat" cmpd="sng">
                  <a:solidFill>
                    <a:schemeClr val="accent2"/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50800" tIns="50800" rIns="50800" bIns="50800" anchor="ctr"/>
                <a:lstStyle/>
                <a:p>
                  <a:endParaRPr lang="en-US" altLang="en-US" sz="3200" b="0" dirty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6DBCB317-4E97-F34E-8B6E-06225E306E88}"/>
                    </a:ext>
                  </a:extLst>
                </p:cNvPr>
                <p:cNvGrpSpPr/>
                <p:nvPr/>
              </p:nvGrpSpPr>
              <p:grpSpPr>
                <a:xfrm>
                  <a:off x="16704718" y="4899570"/>
                  <a:ext cx="3924987" cy="4422054"/>
                  <a:chOff x="10024699" y="5923564"/>
                  <a:chExt cx="3924987" cy="4422054"/>
                </a:xfrm>
              </p:grpSpPr>
              <p:sp>
                <p:nvSpPr>
                  <p:cNvPr id="50" name="Freeform 256">
                    <a:extLst>
                      <a:ext uri="{FF2B5EF4-FFF2-40B4-BE49-F238E27FC236}">
                        <a16:creationId xmlns:a16="http://schemas.microsoft.com/office/drawing/2014/main" id="{F2455D52-AFB4-7C48-A4B9-FCDFAF6574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7124" y="6413266"/>
                    <a:ext cx="3122317" cy="3129680"/>
                  </a:xfrm>
                  <a:custGeom>
                    <a:avLst/>
                    <a:gdLst>
                      <a:gd name="T0" fmla="*/ 1345840 w 3741"/>
                      <a:gd name="T1" fmla="*/ 672708 h 3749"/>
                      <a:gd name="T2" fmla="*/ 1345840 w 3741"/>
                      <a:gd name="T3" fmla="*/ 672708 h 3749"/>
                      <a:gd name="T4" fmla="*/ 673280 w 3741"/>
                      <a:gd name="T5" fmla="*/ 1349015 h 3749"/>
                      <a:gd name="T6" fmla="*/ 0 w 3741"/>
                      <a:gd name="T7" fmla="*/ 672708 h 3749"/>
                      <a:gd name="T8" fmla="*/ 673280 w 3741"/>
                      <a:gd name="T9" fmla="*/ 0 h 3749"/>
                      <a:gd name="T10" fmla="*/ 1345840 w 3741"/>
                      <a:gd name="T11" fmla="*/ 672708 h 374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741" h="3749">
                        <a:moveTo>
                          <a:pt x="3740" y="1869"/>
                        </a:moveTo>
                        <a:lnTo>
                          <a:pt x="3740" y="1869"/>
                        </a:lnTo>
                        <a:cubicBezTo>
                          <a:pt x="3740" y="2908"/>
                          <a:pt x="2909" y="3748"/>
                          <a:pt x="1871" y="3748"/>
                        </a:cubicBezTo>
                        <a:cubicBezTo>
                          <a:pt x="832" y="3748"/>
                          <a:pt x="0" y="2908"/>
                          <a:pt x="0" y="1869"/>
                        </a:cubicBezTo>
                        <a:cubicBezTo>
                          <a:pt x="0" y="839"/>
                          <a:pt x="832" y="0"/>
                          <a:pt x="1871" y="0"/>
                        </a:cubicBezTo>
                        <a:cubicBezTo>
                          <a:pt x="2909" y="0"/>
                          <a:pt x="3740" y="839"/>
                          <a:pt x="3740" y="1869"/>
                        </a:cubicBezTo>
                      </a:path>
                    </a:pathLst>
                  </a:cu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2" name="Freeform 257">
                    <a:extLst>
                      <a:ext uri="{FF2B5EF4-FFF2-40B4-BE49-F238E27FC236}">
                        <a16:creationId xmlns:a16="http://schemas.microsoft.com/office/drawing/2014/main" id="{9B1106AC-25A4-D545-82EA-89B9C308D1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19906" y="8276346"/>
                    <a:ext cx="552297" cy="1487519"/>
                  </a:xfrm>
                  <a:custGeom>
                    <a:avLst/>
                    <a:gdLst>
                      <a:gd name="T0" fmla="*/ 64943 w 660"/>
                      <a:gd name="T1" fmla="*/ 39252 h 1781"/>
                      <a:gd name="T2" fmla="*/ 64943 w 660"/>
                      <a:gd name="T3" fmla="*/ 39252 h 1781"/>
                      <a:gd name="T4" fmla="*/ 35719 w 660"/>
                      <a:gd name="T5" fmla="*/ 198779 h 1781"/>
                      <a:gd name="T6" fmla="*/ 74685 w 660"/>
                      <a:gd name="T7" fmla="*/ 344982 h 1781"/>
                      <a:gd name="T8" fmla="*/ 94528 w 660"/>
                      <a:gd name="T9" fmla="*/ 410162 h 1781"/>
                      <a:gd name="T10" fmla="*/ 94528 w 660"/>
                      <a:gd name="T11" fmla="*/ 419884 h 1781"/>
                      <a:gd name="T12" fmla="*/ 94528 w 660"/>
                      <a:gd name="T13" fmla="*/ 416643 h 1781"/>
                      <a:gd name="T14" fmla="*/ 97776 w 660"/>
                      <a:gd name="T15" fmla="*/ 432848 h 1781"/>
                      <a:gd name="T16" fmla="*/ 97776 w 660"/>
                      <a:gd name="T17" fmla="*/ 452294 h 1781"/>
                      <a:gd name="T18" fmla="*/ 94528 w 660"/>
                      <a:gd name="T19" fmla="*/ 455535 h 1781"/>
                      <a:gd name="T20" fmla="*/ 91281 w 660"/>
                      <a:gd name="T21" fmla="*/ 471740 h 1781"/>
                      <a:gd name="T22" fmla="*/ 91281 w 660"/>
                      <a:gd name="T23" fmla="*/ 471740 h 1781"/>
                      <a:gd name="T24" fmla="*/ 84787 w 660"/>
                      <a:gd name="T25" fmla="*/ 485064 h 1781"/>
                      <a:gd name="T26" fmla="*/ 84787 w 660"/>
                      <a:gd name="T27" fmla="*/ 481823 h 1781"/>
                      <a:gd name="T28" fmla="*/ 74685 w 660"/>
                      <a:gd name="T29" fmla="*/ 494787 h 1781"/>
                      <a:gd name="T30" fmla="*/ 77932 w 660"/>
                      <a:gd name="T31" fmla="*/ 491546 h 1781"/>
                      <a:gd name="T32" fmla="*/ 71438 w 660"/>
                      <a:gd name="T33" fmla="*/ 494787 h 1781"/>
                      <a:gd name="T34" fmla="*/ 68551 w 660"/>
                      <a:gd name="T35" fmla="*/ 498028 h 1781"/>
                      <a:gd name="T36" fmla="*/ 71438 w 660"/>
                      <a:gd name="T37" fmla="*/ 494787 h 1781"/>
                      <a:gd name="T38" fmla="*/ 71438 w 660"/>
                      <a:gd name="T39" fmla="*/ 498028 h 1781"/>
                      <a:gd name="T40" fmla="*/ 3247 w 660"/>
                      <a:gd name="T41" fmla="*/ 566088 h 1781"/>
                      <a:gd name="T42" fmla="*/ 71438 w 660"/>
                      <a:gd name="T43" fmla="*/ 634508 h 1781"/>
                      <a:gd name="T44" fmla="*/ 208540 w 660"/>
                      <a:gd name="T45" fmla="*/ 543401 h 1781"/>
                      <a:gd name="T46" fmla="*/ 224776 w 660"/>
                      <a:gd name="T47" fmla="*/ 367669 h 1781"/>
                      <a:gd name="T48" fmla="*/ 179315 w 660"/>
                      <a:gd name="T49" fmla="*/ 221466 h 1781"/>
                      <a:gd name="T50" fmla="*/ 176068 w 660"/>
                      <a:gd name="T51" fmla="*/ 204901 h 1781"/>
                      <a:gd name="T52" fmla="*/ 176068 w 660"/>
                      <a:gd name="T53" fmla="*/ 198779 h 1781"/>
                      <a:gd name="T54" fmla="*/ 172821 w 660"/>
                      <a:gd name="T55" fmla="*/ 162768 h 1781"/>
                      <a:gd name="T56" fmla="*/ 172821 w 660"/>
                      <a:gd name="T57" fmla="*/ 156286 h 1781"/>
                      <a:gd name="T58" fmla="*/ 176068 w 660"/>
                      <a:gd name="T59" fmla="*/ 140081 h 1781"/>
                      <a:gd name="T60" fmla="*/ 182563 w 660"/>
                      <a:gd name="T61" fmla="*/ 117395 h 1781"/>
                      <a:gd name="T62" fmla="*/ 185810 w 660"/>
                      <a:gd name="T63" fmla="*/ 110913 h 1781"/>
                      <a:gd name="T64" fmla="*/ 192304 w 660"/>
                      <a:gd name="T65" fmla="*/ 55456 h 1781"/>
                      <a:gd name="T66" fmla="*/ 159832 w 660"/>
                      <a:gd name="T67" fmla="*/ 16565 h 1781"/>
                      <a:gd name="T68" fmla="*/ 64943 w 660"/>
                      <a:gd name="T69" fmla="*/ 39252 h 1781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660" h="1781">
                        <a:moveTo>
                          <a:pt x="180" y="109"/>
                        </a:moveTo>
                        <a:lnTo>
                          <a:pt x="180" y="109"/>
                        </a:lnTo>
                        <a:cubicBezTo>
                          <a:pt x="126" y="253"/>
                          <a:pt x="90" y="398"/>
                          <a:pt x="99" y="552"/>
                        </a:cubicBezTo>
                        <a:cubicBezTo>
                          <a:pt x="117" y="696"/>
                          <a:pt x="162" y="823"/>
                          <a:pt x="207" y="958"/>
                        </a:cubicBezTo>
                        <a:cubicBezTo>
                          <a:pt x="226" y="1021"/>
                          <a:pt x="244" y="1076"/>
                          <a:pt x="262" y="1139"/>
                        </a:cubicBezTo>
                        <a:cubicBezTo>
                          <a:pt x="262" y="1148"/>
                          <a:pt x="262" y="1157"/>
                          <a:pt x="262" y="1166"/>
                        </a:cubicBezTo>
                        <a:cubicBezTo>
                          <a:pt x="262" y="1148"/>
                          <a:pt x="262" y="1148"/>
                          <a:pt x="262" y="1157"/>
                        </a:cubicBezTo>
                        <a:cubicBezTo>
                          <a:pt x="262" y="1175"/>
                          <a:pt x="271" y="1184"/>
                          <a:pt x="271" y="1202"/>
                        </a:cubicBezTo>
                        <a:cubicBezTo>
                          <a:pt x="271" y="1220"/>
                          <a:pt x="271" y="1238"/>
                          <a:pt x="271" y="1256"/>
                        </a:cubicBezTo>
                        <a:cubicBezTo>
                          <a:pt x="262" y="1302"/>
                          <a:pt x="280" y="1220"/>
                          <a:pt x="262" y="1265"/>
                        </a:cubicBezTo>
                        <a:cubicBezTo>
                          <a:pt x="262" y="1283"/>
                          <a:pt x="253" y="1293"/>
                          <a:pt x="253" y="1310"/>
                        </a:cubicBezTo>
                        <a:cubicBezTo>
                          <a:pt x="244" y="1338"/>
                          <a:pt x="262" y="1283"/>
                          <a:pt x="253" y="1310"/>
                        </a:cubicBezTo>
                        <a:cubicBezTo>
                          <a:pt x="244" y="1319"/>
                          <a:pt x="244" y="1329"/>
                          <a:pt x="235" y="1347"/>
                        </a:cubicBezTo>
                        <a:cubicBezTo>
                          <a:pt x="207" y="1374"/>
                          <a:pt x="235" y="1338"/>
                          <a:pt x="235" y="1338"/>
                        </a:cubicBezTo>
                        <a:lnTo>
                          <a:pt x="207" y="1374"/>
                        </a:lnTo>
                        <a:cubicBezTo>
                          <a:pt x="226" y="1356"/>
                          <a:pt x="226" y="1356"/>
                          <a:pt x="216" y="1365"/>
                        </a:cubicBezTo>
                        <a:cubicBezTo>
                          <a:pt x="216" y="1365"/>
                          <a:pt x="207" y="1365"/>
                          <a:pt x="198" y="1374"/>
                        </a:cubicBezTo>
                        <a:cubicBezTo>
                          <a:pt x="198" y="1374"/>
                          <a:pt x="190" y="1374"/>
                          <a:pt x="190" y="1383"/>
                        </a:cubicBezTo>
                        <a:cubicBezTo>
                          <a:pt x="171" y="1392"/>
                          <a:pt x="171" y="1383"/>
                          <a:pt x="198" y="1374"/>
                        </a:cubicBezTo>
                        <a:cubicBezTo>
                          <a:pt x="198" y="1383"/>
                          <a:pt x="135" y="1392"/>
                          <a:pt x="198" y="1383"/>
                        </a:cubicBezTo>
                        <a:cubicBezTo>
                          <a:pt x="99" y="1392"/>
                          <a:pt x="0" y="1455"/>
                          <a:pt x="9" y="1572"/>
                        </a:cubicBezTo>
                        <a:cubicBezTo>
                          <a:pt x="9" y="1663"/>
                          <a:pt x="90" y="1780"/>
                          <a:pt x="198" y="1762"/>
                        </a:cubicBezTo>
                        <a:cubicBezTo>
                          <a:pt x="361" y="1744"/>
                          <a:pt x="506" y="1654"/>
                          <a:pt x="578" y="1509"/>
                        </a:cubicBezTo>
                        <a:cubicBezTo>
                          <a:pt x="659" y="1356"/>
                          <a:pt x="659" y="1184"/>
                          <a:pt x="623" y="1021"/>
                        </a:cubicBezTo>
                        <a:cubicBezTo>
                          <a:pt x="596" y="886"/>
                          <a:pt x="533" y="750"/>
                          <a:pt x="497" y="615"/>
                        </a:cubicBezTo>
                        <a:cubicBezTo>
                          <a:pt x="497" y="597"/>
                          <a:pt x="488" y="588"/>
                          <a:pt x="488" y="569"/>
                        </a:cubicBezTo>
                        <a:cubicBezTo>
                          <a:pt x="479" y="515"/>
                          <a:pt x="488" y="606"/>
                          <a:pt x="488" y="552"/>
                        </a:cubicBezTo>
                        <a:cubicBezTo>
                          <a:pt x="479" y="515"/>
                          <a:pt x="479" y="488"/>
                          <a:pt x="479" y="452"/>
                        </a:cubicBezTo>
                        <a:cubicBezTo>
                          <a:pt x="488" y="434"/>
                          <a:pt x="488" y="398"/>
                          <a:pt x="479" y="434"/>
                        </a:cubicBezTo>
                        <a:cubicBezTo>
                          <a:pt x="488" y="416"/>
                          <a:pt x="488" y="407"/>
                          <a:pt x="488" y="389"/>
                        </a:cubicBezTo>
                        <a:cubicBezTo>
                          <a:pt x="497" y="371"/>
                          <a:pt x="497" y="353"/>
                          <a:pt x="506" y="326"/>
                        </a:cubicBezTo>
                        <a:cubicBezTo>
                          <a:pt x="506" y="326"/>
                          <a:pt x="533" y="262"/>
                          <a:pt x="515" y="308"/>
                        </a:cubicBezTo>
                        <a:cubicBezTo>
                          <a:pt x="533" y="253"/>
                          <a:pt x="551" y="208"/>
                          <a:pt x="533" y="154"/>
                        </a:cubicBezTo>
                        <a:cubicBezTo>
                          <a:pt x="524" y="109"/>
                          <a:pt x="488" y="64"/>
                          <a:pt x="443" y="46"/>
                        </a:cubicBezTo>
                        <a:cubicBezTo>
                          <a:pt x="361" y="0"/>
                          <a:pt x="226" y="9"/>
                          <a:pt x="180" y="109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3" name="Freeform 258">
                    <a:extLst>
                      <a:ext uri="{FF2B5EF4-FFF2-40B4-BE49-F238E27FC236}">
                        <a16:creationId xmlns:a16="http://schemas.microsoft.com/office/drawing/2014/main" id="{731A0E41-AAF2-1D49-946C-CE31F24BBB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92311" y="6225487"/>
                    <a:ext cx="983087" cy="1358648"/>
                  </a:xfrm>
                  <a:custGeom>
                    <a:avLst/>
                    <a:gdLst>
                      <a:gd name="T0" fmla="*/ 9732 w 1176"/>
                      <a:gd name="T1" fmla="*/ 78177 h 1626"/>
                      <a:gd name="T2" fmla="*/ 9732 w 1176"/>
                      <a:gd name="T3" fmla="*/ 78177 h 1626"/>
                      <a:gd name="T4" fmla="*/ 74969 w 1176"/>
                      <a:gd name="T5" fmla="*/ 224444 h 1626"/>
                      <a:gd name="T6" fmla="*/ 192108 w 1176"/>
                      <a:gd name="T7" fmla="*/ 321715 h 1626"/>
                      <a:gd name="T8" fmla="*/ 244369 w 1176"/>
                      <a:gd name="T9" fmla="*/ 364225 h 1626"/>
                      <a:gd name="T10" fmla="*/ 250857 w 1176"/>
                      <a:gd name="T11" fmla="*/ 370710 h 1626"/>
                      <a:gd name="T12" fmla="*/ 250857 w 1176"/>
                      <a:gd name="T13" fmla="*/ 367468 h 1626"/>
                      <a:gd name="T14" fmla="*/ 260589 w 1176"/>
                      <a:gd name="T15" fmla="*/ 380437 h 1626"/>
                      <a:gd name="T16" fmla="*/ 270320 w 1176"/>
                      <a:gd name="T17" fmla="*/ 396649 h 1626"/>
                      <a:gd name="T18" fmla="*/ 273564 w 1176"/>
                      <a:gd name="T19" fmla="*/ 399891 h 1626"/>
                      <a:gd name="T20" fmla="*/ 276808 w 1176"/>
                      <a:gd name="T21" fmla="*/ 416103 h 1626"/>
                      <a:gd name="T22" fmla="*/ 276808 w 1176"/>
                      <a:gd name="T23" fmla="*/ 416103 h 1626"/>
                      <a:gd name="T24" fmla="*/ 280052 w 1176"/>
                      <a:gd name="T25" fmla="*/ 429433 h 1626"/>
                      <a:gd name="T26" fmla="*/ 280052 w 1176"/>
                      <a:gd name="T27" fmla="*/ 429433 h 1626"/>
                      <a:gd name="T28" fmla="*/ 276808 w 1176"/>
                      <a:gd name="T29" fmla="*/ 442402 h 1626"/>
                      <a:gd name="T30" fmla="*/ 280052 w 1176"/>
                      <a:gd name="T31" fmla="*/ 439160 h 1626"/>
                      <a:gd name="T32" fmla="*/ 276808 w 1176"/>
                      <a:gd name="T33" fmla="*/ 445645 h 1626"/>
                      <a:gd name="T34" fmla="*/ 273564 w 1176"/>
                      <a:gd name="T35" fmla="*/ 448887 h 1626"/>
                      <a:gd name="T36" fmla="*/ 276808 w 1176"/>
                      <a:gd name="T37" fmla="*/ 445645 h 1626"/>
                      <a:gd name="T38" fmla="*/ 276808 w 1176"/>
                      <a:gd name="T39" fmla="*/ 448887 h 1626"/>
                      <a:gd name="T40" fmla="*/ 260589 w 1176"/>
                      <a:gd name="T41" fmla="*/ 543276 h 1626"/>
                      <a:gd name="T42" fmla="*/ 355020 w 1176"/>
                      <a:gd name="T43" fmla="*/ 559488 h 1626"/>
                      <a:gd name="T44" fmla="*/ 417014 w 1176"/>
                      <a:gd name="T45" fmla="*/ 406376 h 1626"/>
                      <a:gd name="T46" fmla="*/ 329070 w 1176"/>
                      <a:gd name="T47" fmla="*/ 253625 h 1626"/>
                      <a:gd name="T48" fmla="*/ 208327 w 1176"/>
                      <a:gd name="T49" fmla="*/ 159596 h 1626"/>
                      <a:gd name="T50" fmla="*/ 192108 w 1176"/>
                      <a:gd name="T51" fmla="*/ 149509 h 1626"/>
                      <a:gd name="T52" fmla="*/ 188864 w 1176"/>
                      <a:gd name="T53" fmla="*/ 143024 h 1626"/>
                      <a:gd name="T54" fmla="*/ 169401 w 1176"/>
                      <a:gd name="T55" fmla="*/ 113843 h 1626"/>
                      <a:gd name="T56" fmla="*/ 166157 w 1176"/>
                      <a:gd name="T57" fmla="*/ 110601 h 1626"/>
                      <a:gd name="T58" fmla="*/ 156425 w 1176"/>
                      <a:gd name="T59" fmla="*/ 94389 h 1626"/>
                      <a:gd name="T60" fmla="*/ 149938 w 1176"/>
                      <a:gd name="T61" fmla="*/ 74935 h 1626"/>
                      <a:gd name="T62" fmla="*/ 146694 w 1176"/>
                      <a:gd name="T63" fmla="*/ 65208 h 1626"/>
                      <a:gd name="T64" fmla="*/ 123626 w 1176"/>
                      <a:gd name="T65" fmla="*/ 19454 h 1626"/>
                      <a:gd name="T66" fmla="*/ 71725 w 1176"/>
                      <a:gd name="T67" fmla="*/ 3242 h 1626"/>
                      <a:gd name="T68" fmla="*/ 9732 w 1176"/>
                      <a:gd name="T69" fmla="*/ 78177 h 162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1176" h="1626">
                        <a:moveTo>
                          <a:pt x="27" y="217"/>
                        </a:moveTo>
                        <a:lnTo>
                          <a:pt x="27" y="217"/>
                        </a:lnTo>
                        <a:cubicBezTo>
                          <a:pt x="54" y="361"/>
                          <a:pt x="109" y="506"/>
                          <a:pt x="208" y="623"/>
                        </a:cubicBezTo>
                        <a:cubicBezTo>
                          <a:pt x="307" y="732"/>
                          <a:pt x="416" y="813"/>
                          <a:pt x="533" y="893"/>
                        </a:cubicBezTo>
                        <a:cubicBezTo>
                          <a:pt x="587" y="930"/>
                          <a:pt x="633" y="965"/>
                          <a:pt x="678" y="1011"/>
                        </a:cubicBezTo>
                        <a:cubicBezTo>
                          <a:pt x="687" y="1020"/>
                          <a:pt x="696" y="1020"/>
                          <a:pt x="696" y="1029"/>
                        </a:cubicBezTo>
                        <a:cubicBezTo>
                          <a:pt x="687" y="1011"/>
                          <a:pt x="687" y="1011"/>
                          <a:pt x="696" y="1020"/>
                        </a:cubicBezTo>
                        <a:cubicBezTo>
                          <a:pt x="705" y="1038"/>
                          <a:pt x="714" y="1047"/>
                          <a:pt x="723" y="1056"/>
                        </a:cubicBezTo>
                        <a:cubicBezTo>
                          <a:pt x="732" y="1074"/>
                          <a:pt x="741" y="1083"/>
                          <a:pt x="750" y="1101"/>
                        </a:cubicBezTo>
                        <a:cubicBezTo>
                          <a:pt x="777" y="1137"/>
                          <a:pt x="741" y="1065"/>
                          <a:pt x="759" y="1110"/>
                        </a:cubicBezTo>
                        <a:cubicBezTo>
                          <a:pt x="759" y="1128"/>
                          <a:pt x="768" y="1137"/>
                          <a:pt x="768" y="1155"/>
                        </a:cubicBezTo>
                        <a:cubicBezTo>
                          <a:pt x="786" y="1183"/>
                          <a:pt x="768" y="1128"/>
                          <a:pt x="768" y="1155"/>
                        </a:cubicBezTo>
                        <a:cubicBezTo>
                          <a:pt x="768" y="1164"/>
                          <a:pt x="777" y="1183"/>
                          <a:pt x="777" y="1192"/>
                        </a:cubicBezTo>
                        <a:cubicBezTo>
                          <a:pt x="777" y="1237"/>
                          <a:pt x="768" y="1192"/>
                          <a:pt x="777" y="1192"/>
                        </a:cubicBezTo>
                        <a:lnTo>
                          <a:pt x="768" y="1228"/>
                        </a:lnTo>
                        <a:cubicBezTo>
                          <a:pt x="777" y="1209"/>
                          <a:pt x="777" y="1200"/>
                          <a:pt x="777" y="1219"/>
                        </a:cubicBezTo>
                        <a:cubicBezTo>
                          <a:pt x="768" y="1219"/>
                          <a:pt x="768" y="1228"/>
                          <a:pt x="768" y="1237"/>
                        </a:cubicBezTo>
                        <a:lnTo>
                          <a:pt x="759" y="1246"/>
                        </a:lnTo>
                        <a:cubicBezTo>
                          <a:pt x="750" y="1264"/>
                          <a:pt x="750" y="1264"/>
                          <a:pt x="768" y="1237"/>
                        </a:cubicBezTo>
                        <a:cubicBezTo>
                          <a:pt x="768" y="1246"/>
                          <a:pt x="714" y="1291"/>
                          <a:pt x="768" y="1246"/>
                        </a:cubicBezTo>
                        <a:cubicBezTo>
                          <a:pt x="696" y="1309"/>
                          <a:pt x="651" y="1417"/>
                          <a:pt x="723" y="1508"/>
                        </a:cubicBezTo>
                        <a:cubicBezTo>
                          <a:pt x="777" y="1580"/>
                          <a:pt x="904" y="1625"/>
                          <a:pt x="985" y="1553"/>
                        </a:cubicBezTo>
                        <a:cubicBezTo>
                          <a:pt x="1111" y="1445"/>
                          <a:pt x="1175" y="1291"/>
                          <a:pt x="1157" y="1128"/>
                        </a:cubicBezTo>
                        <a:cubicBezTo>
                          <a:pt x="1130" y="956"/>
                          <a:pt x="1039" y="822"/>
                          <a:pt x="913" y="704"/>
                        </a:cubicBezTo>
                        <a:cubicBezTo>
                          <a:pt x="804" y="605"/>
                          <a:pt x="687" y="542"/>
                          <a:pt x="578" y="443"/>
                        </a:cubicBezTo>
                        <a:cubicBezTo>
                          <a:pt x="560" y="434"/>
                          <a:pt x="551" y="425"/>
                          <a:pt x="533" y="415"/>
                        </a:cubicBezTo>
                        <a:cubicBezTo>
                          <a:pt x="497" y="379"/>
                          <a:pt x="560" y="443"/>
                          <a:pt x="524" y="397"/>
                        </a:cubicBezTo>
                        <a:cubicBezTo>
                          <a:pt x="506" y="370"/>
                          <a:pt x="488" y="352"/>
                          <a:pt x="470" y="316"/>
                        </a:cubicBezTo>
                        <a:cubicBezTo>
                          <a:pt x="461" y="307"/>
                          <a:pt x="443" y="280"/>
                          <a:pt x="461" y="307"/>
                        </a:cubicBezTo>
                        <a:cubicBezTo>
                          <a:pt x="452" y="289"/>
                          <a:pt x="443" y="280"/>
                          <a:pt x="434" y="262"/>
                        </a:cubicBezTo>
                        <a:cubicBezTo>
                          <a:pt x="434" y="244"/>
                          <a:pt x="425" y="226"/>
                          <a:pt x="416" y="208"/>
                        </a:cubicBezTo>
                        <a:cubicBezTo>
                          <a:pt x="416" y="199"/>
                          <a:pt x="398" y="144"/>
                          <a:pt x="407" y="181"/>
                        </a:cubicBezTo>
                        <a:cubicBezTo>
                          <a:pt x="398" y="126"/>
                          <a:pt x="389" y="90"/>
                          <a:pt x="343" y="54"/>
                        </a:cubicBezTo>
                        <a:cubicBezTo>
                          <a:pt x="307" y="18"/>
                          <a:pt x="253" y="0"/>
                          <a:pt x="199" y="9"/>
                        </a:cubicBezTo>
                        <a:cubicBezTo>
                          <a:pt x="109" y="18"/>
                          <a:pt x="0" y="108"/>
                          <a:pt x="27" y="217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4" name="Freeform 259">
                    <a:extLst>
                      <a:ext uri="{FF2B5EF4-FFF2-40B4-BE49-F238E27FC236}">
                        <a16:creationId xmlns:a16="http://schemas.microsoft.com/office/drawing/2014/main" id="{A38D7C91-64CE-564F-B421-FF3A009E9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52981" y="8055428"/>
                    <a:ext cx="1712120" cy="1863080"/>
                  </a:xfrm>
                  <a:custGeom>
                    <a:avLst/>
                    <a:gdLst>
                      <a:gd name="T0" fmla="*/ 546353 w 2051"/>
                      <a:gd name="T1" fmla="*/ 211256 h 2232"/>
                      <a:gd name="T2" fmla="*/ 546353 w 2051"/>
                      <a:gd name="T3" fmla="*/ 211256 h 2232"/>
                      <a:gd name="T4" fmla="*/ 546353 w 2051"/>
                      <a:gd name="T5" fmla="*/ 233929 h 2232"/>
                      <a:gd name="T6" fmla="*/ 594941 w 2051"/>
                      <a:gd name="T7" fmla="*/ 334698 h 2232"/>
                      <a:gd name="T8" fmla="*/ 611498 w 2051"/>
                      <a:gd name="T9" fmla="*/ 347654 h 2232"/>
                      <a:gd name="T10" fmla="*/ 731350 w 2051"/>
                      <a:gd name="T11" fmla="*/ 526519 h 2232"/>
                      <a:gd name="T12" fmla="*/ 731350 w 2051"/>
                      <a:gd name="T13" fmla="*/ 545953 h 2232"/>
                      <a:gd name="T14" fmla="*/ 724871 w 2051"/>
                      <a:gd name="T15" fmla="*/ 565388 h 2232"/>
                      <a:gd name="T16" fmla="*/ 718753 w 2051"/>
                      <a:gd name="T17" fmla="*/ 581943 h 2232"/>
                      <a:gd name="T18" fmla="*/ 712274 w 2051"/>
                      <a:gd name="T19" fmla="*/ 598138 h 2232"/>
                      <a:gd name="T20" fmla="*/ 699317 w 2051"/>
                      <a:gd name="T21" fmla="*/ 617572 h 2232"/>
                      <a:gd name="T22" fmla="*/ 656847 w 2051"/>
                      <a:gd name="T23" fmla="*/ 669756 h 2232"/>
                      <a:gd name="T24" fmla="*/ 640651 w 2051"/>
                      <a:gd name="T25" fmla="*/ 685951 h 2232"/>
                      <a:gd name="T26" fmla="*/ 621215 w 2051"/>
                      <a:gd name="T27" fmla="*/ 698907 h 2232"/>
                      <a:gd name="T28" fmla="*/ 126690 w 2051"/>
                      <a:gd name="T29" fmla="*/ 565388 h 2232"/>
                      <a:gd name="T30" fmla="*/ 159443 w 2051"/>
                      <a:gd name="T31" fmla="*/ 55063 h 2232"/>
                      <a:gd name="T32" fmla="*/ 341560 w 2051"/>
                      <a:gd name="T33" fmla="*/ 2879 h 2232"/>
                      <a:gd name="T34" fmla="*/ 364235 w 2051"/>
                      <a:gd name="T35" fmla="*/ 6118 h 2232"/>
                      <a:gd name="T36" fmla="*/ 432619 w 2051"/>
                      <a:gd name="T37" fmla="*/ 29151 h 2232"/>
                      <a:gd name="T38" fmla="*/ 448815 w 2051"/>
                      <a:gd name="T39" fmla="*/ 38868 h 2232"/>
                      <a:gd name="T40" fmla="*/ 465012 w 2051"/>
                      <a:gd name="T41" fmla="*/ 48585 h 2232"/>
                      <a:gd name="T42" fmla="*/ 543113 w 2051"/>
                      <a:gd name="T43" fmla="*/ 198300 h 2232"/>
                      <a:gd name="T44" fmla="*/ 546353 w 2051"/>
                      <a:gd name="T45" fmla="*/ 211256 h 2232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051" h="2232">
                        <a:moveTo>
                          <a:pt x="1518" y="587"/>
                        </a:moveTo>
                        <a:lnTo>
                          <a:pt x="1518" y="587"/>
                        </a:lnTo>
                        <a:cubicBezTo>
                          <a:pt x="1518" y="614"/>
                          <a:pt x="1518" y="632"/>
                          <a:pt x="1518" y="650"/>
                        </a:cubicBezTo>
                        <a:cubicBezTo>
                          <a:pt x="1536" y="758"/>
                          <a:pt x="1581" y="858"/>
                          <a:pt x="1653" y="930"/>
                        </a:cubicBezTo>
                        <a:cubicBezTo>
                          <a:pt x="1663" y="939"/>
                          <a:pt x="1681" y="957"/>
                          <a:pt x="1699" y="966"/>
                        </a:cubicBezTo>
                        <a:cubicBezTo>
                          <a:pt x="1870" y="1084"/>
                          <a:pt x="2050" y="1228"/>
                          <a:pt x="2032" y="1463"/>
                        </a:cubicBezTo>
                        <a:cubicBezTo>
                          <a:pt x="2032" y="1481"/>
                          <a:pt x="2032" y="1499"/>
                          <a:pt x="2032" y="1517"/>
                        </a:cubicBezTo>
                        <a:cubicBezTo>
                          <a:pt x="2023" y="1535"/>
                          <a:pt x="2023" y="1554"/>
                          <a:pt x="2014" y="1571"/>
                        </a:cubicBezTo>
                        <a:cubicBezTo>
                          <a:pt x="2014" y="1580"/>
                          <a:pt x="2006" y="1599"/>
                          <a:pt x="1997" y="1617"/>
                        </a:cubicBezTo>
                        <a:cubicBezTo>
                          <a:pt x="1997" y="1635"/>
                          <a:pt x="1988" y="1644"/>
                          <a:pt x="1979" y="1662"/>
                        </a:cubicBezTo>
                        <a:cubicBezTo>
                          <a:pt x="1970" y="1680"/>
                          <a:pt x="1961" y="1698"/>
                          <a:pt x="1943" y="1716"/>
                        </a:cubicBezTo>
                        <a:cubicBezTo>
                          <a:pt x="1916" y="1770"/>
                          <a:pt x="1879" y="1816"/>
                          <a:pt x="1825" y="1861"/>
                        </a:cubicBezTo>
                        <a:cubicBezTo>
                          <a:pt x="1816" y="1879"/>
                          <a:pt x="1798" y="1888"/>
                          <a:pt x="1780" y="1906"/>
                        </a:cubicBezTo>
                        <a:cubicBezTo>
                          <a:pt x="1762" y="1915"/>
                          <a:pt x="1744" y="1933"/>
                          <a:pt x="1726" y="1942"/>
                        </a:cubicBezTo>
                        <a:cubicBezTo>
                          <a:pt x="1328" y="2231"/>
                          <a:pt x="705" y="2069"/>
                          <a:pt x="352" y="1571"/>
                        </a:cubicBezTo>
                        <a:cubicBezTo>
                          <a:pt x="0" y="1074"/>
                          <a:pt x="36" y="442"/>
                          <a:pt x="443" y="153"/>
                        </a:cubicBezTo>
                        <a:cubicBezTo>
                          <a:pt x="587" y="45"/>
                          <a:pt x="768" y="0"/>
                          <a:pt x="949" y="8"/>
                        </a:cubicBezTo>
                        <a:cubicBezTo>
                          <a:pt x="967" y="8"/>
                          <a:pt x="985" y="17"/>
                          <a:pt x="1012" y="17"/>
                        </a:cubicBezTo>
                        <a:cubicBezTo>
                          <a:pt x="1075" y="26"/>
                          <a:pt x="1138" y="54"/>
                          <a:pt x="1202" y="81"/>
                        </a:cubicBezTo>
                        <a:cubicBezTo>
                          <a:pt x="1220" y="90"/>
                          <a:pt x="1229" y="99"/>
                          <a:pt x="1247" y="108"/>
                        </a:cubicBezTo>
                        <a:cubicBezTo>
                          <a:pt x="1265" y="117"/>
                          <a:pt x="1283" y="126"/>
                          <a:pt x="1292" y="135"/>
                        </a:cubicBezTo>
                        <a:cubicBezTo>
                          <a:pt x="1437" y="234"/>
                          <a:pt x="1500" y="388"/>
                          <a:pt x="1509" y="551"/>
                        </a:cubicBezTo>
                        <a:cubicBezTo>
                          <a:pt x="1509" y="560"/>
                          <a:pt x="1509" y="578"/>
                          <a:pt x="1518" y="587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5" name="Freeform 260">
                    <a:extLst>
                      <a:ext uri="{FF2B5EF4-FFF2-40B4-BE49-F238E27FC236}">
                        <a16:creationId xmlns:a16="http://schemas.microsoft.com/office/drawing/2014/main" id="{B6111D68-D708-BA49-B7F6-8D2C3DB62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74488" y="8184298"/>
                    <a:ext cx="1472791" cy="1609023"/>
                  </a:xfrm>
                  <a:custGeom>
                    <a:avLst/>
                    <a:gdLst>
                      <a:gd name="T0" fmla="*/ 468862 w 1762"/>
                      <a:gd name="T1" fmla="*/ 182354 h 1925"/>
                      <a:gd name="T2" fmla="*/ 468862 w 1762"/>
                      <a:gd name="T3" fmla="*/ 182354 h 1925"/>
                      <a:gd name="T4" fmla="*/ 468862 w 1762"/>
                      <a:gd name="T5" fmla="*/ 201814 h 1925"/>
                      <a:gd name="T6" fmla="*/ 511027 w 1762"/>
                      <a:gd name="T7" fmla="*/ 286504 h 1925"/>
                      <a:gd name="T8" fmla="*/ 524001 w 1762"/>
                      <a:gd name="T9" fmla="*/ 299478 h 1925"/>
                      <a:gd name="T10" fmla="*/ 628153 w 1762"/>
                      <a:gd name="T11" fmla="*/ 452641 h 1925"/>
                      <a:gd name="T12" fmla="*/ 628153 w 1762"/>
                      <a:gd name="T13" fmla="*/ 468858 h 1925"/>
                      <a:gd name="T14" fmla="*/ 624909 w 1762"/>
                      <a:gd name="T15" fmla="*/ 485075 h 1925"/>
                      <a:gd name="T16" fmla="*/ 618422 w 1762"/>
                      <a:gd name="T17" fmla="*/ 501293 h 1925"/>
                      <a:gd name="T18" fmla="*/ 611935 w 1762"/>
                      <a:gd name="T19" fmla="*/ 514266 h 1925"/>
                      <a:gd name="T20" fmla="*/ 602205 w 1762"/>
                      <a:gd name="T21" fmla="*/ 530844 h 1925"/>
                      <a:gd name="T22" fmla="*/ 566527 w 1762"/>
                      <a:gd name="T23" fmla="*/ 576252 h 1925"/>
                      <a:gd name="T24" fmla="*/ 550309 w 1762"/>
                      <a:gd name="T25" fmla="*/ 589226 h 1925"/>
                      <a:gd name="T26" fmla="*/ 533732 w 1762"/>
                      <a:gd name="T27" fmla="*/ 602200 h 1925"/>
                      <a:gd name="T28" fmla="*/ 107395 w 1762"/>
                      <a:gd name="T29" fmla="*/ 488319 h 1925"/>
                      <a:gd name="T30" fmla="*/ 136586 w 1762"/>
                      <a:gd name="T31" fmla="*/ 45408 h 1925"/>
                      <a:gd name="T32" fmla="*/ 292994 w 1762"/>
                      <a:gd name="T33" fmla="*/ 3243 h 1925"/>
                      <a:gd name="T34" fmla="*/ 312455 w 1762"/>
                      <a:gd name="T35" fmla="*/ 6487 h 1925"/>
                      <a:gd name="T36" fmla="*/ 371198 w 1762"/>
                      <a:gd name="T37" fmla="*/ 25948 h 1925"/>
                      <a:gd name="T38" fmla="*/ 384171 w 1762"/>
                      <a:gd name="T39" fmla="*/ 32434 h 1925"/>
                      <a:gd name="T40" fmla="*/ 400389 w 1762"/>
                      <a:gd name="T41" fmla="*/ 42165 h 1925"/>
                      <a:gd name="T42" fmla="*/ 465619 w 1762"/>
                      <a:gd name="T43" fmla="*/ 169380 h 1925"/>
                      <a:gd name="T44" fmla="*/ 468862 w 1762"/>
                      <a:gd name="T45" fmla="*/ 182354 h 1925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762" h="1925">
                        <a:moveTo>
                          <a:pt x="1301" y="506"/>
                        </a:moveTo>
                        <a:lnTo>
                          <a:pt x="1301" y="506"/>
                        </a:lnTo>
                        <a:cubicBezTo>
                          <a:pt x="1301" y="524"/>
                          <a:pt x="1301" y="542"/>
                          <a:pt x="1301" y="560"/>
                        </a:cubicBezTo>
                        <a:cubicBezTo>
                          <a:pt x="1319" y="660"/>
                          <a:pt x="1355" y="732"/>
                          <a:pt x="1418" y="795"/>
                        </a:cubicBezTo>
                        <a:cubicBezTo>
                          <a:pt x="1427" y="813"/>
                          <a:pt x="1445" y="822"/>
                          <a:pt x="1454" y="831"/>
                        </a:cubicBezTo>
                        <a:cubicBezTo>
                          <a:pt x="1608" y="931"/>
                          <a:pt x="1761" y="1057"/>
                          <a:pt x="1743" y="1256"/>
                        </a:cubicBezTo>
                        <a:cubicBezTo>
                          <a:pt x="1743" y="1274"/>
                          <a:pt x="1743" y="1283"/>
                          <a:pt x="1743" y="1301"/>
                        </a:cubicBezTo>
                        <a:cubicBezTo>
                          <a:pt x="1743" y="1319"/>
                          <a:pt x="1734" y="1337"/>
                          <a:pt x="1734" y="1346"/>
                        </a:cubicBezTo>
                        <a:cubicBezTo>
                          <a:pt x="1725" y="1364"/>
                          <a:pt x="1725" y="1373"/>
                          <a:pt x="1716" y="1391"/>
                        </a:cubicBezTo>
                        <a:cubicBezTo>
                          <a:pt x="1707" y="1401"/>
                          <a:pt x="1707" y="1418"/>
                          <a:pt x="1698" y="1427"/>
                        </a:cubicBezTo>
                        <a:cubicBezTo>
                          <a:pt x="1689" y="1446"/>
                          <a:pt x="1680" y="1464"/>
                          <a:pt x="1671" y="1473"/>
                        </a:cubicBezTo>
                        <a:cubicBezTo>
                          <a:pt x="1644" y="1518"/>
                          <a:pt x="1608" y="1563"/>
                          <a:pt x="1572" y="1599"/>
                        </a:cubicBezTo>
                        <a:cubicBezTo>
                          <a:pt x="1554" y="1608"/>
                          <a:pt x="1545" y="1626"/>
                          <a:pt x="1527" y="1635"/>
                        </a:cubicBezTo>
                        <a:cubicBezTo>
                          <a:pt x="1518" y="1654"/>
                          <a:pt x="1499" y="1663"/>
                          <a:pt x="1481" y="1671"/>
                        </a:cubicBezTo>
                        <a:cubicBezTo>
                          <a:pt x="1138" y="1924"/>
                          <a:pt x="605" y="1780"/>
                          <a:pt x="298" y="1355"/>
                        </a:cubicBezTo>
                        <a:cubicBezTo>
                          <a:pt x="0" y="931"/>
                          <a:pt x="27" y="379"/>
                          <a:pt x="379" y="126"/>
                        </a:cubicBezTo>
                        <a:cubicBezTo>
                          <a:pt x="506" y="36"/>
                          <a:pt x="659" y="0"/>
                          <a:pt x="813" y="9"/>
                        </a:cubicBezTo>
                        <a:cubicBezTo>
                          <a:pt x="831" y="9"/>
                          <a:pt x="849" y="9"/>
                          <a:pt x="867" y="18"/>
                        </a:cubicBezTo>
                        <a:cubicBezTo>
                          <a:pt x="921" y="27"/>
                          <a:pt x="975" y="45"/>
                          <a:pt x="1030" y="72"/>
                        </a:cubicBezTo>
                        <a:cubicBezTo>
                          <a:pt x="1048" y="81"/>
                          <a:pt x="1057" y="81"/>
                          <a:pt x="1066" y="90"/>
                        </a:cubicBezTo>
                        <a:cubicBezTo>
                          <a:pt x="1084" y="100"/>
                          <a:pt x="1102" y="108"/>
                          <a:pt x="1111" y="117"/>
                        </a:cubicBezTo>
                        <a:cubicBezTo>
                          <a:pt x="1237" y="199"/>
                          <a:pt x="1292" y="334"/>
                          <a:pt x="1292" y="470"/>
                        </a:cubicBezTo>
                        <a:cubicBezTo>
                          <a:pt x="1292" y="488"/>
                          <a:pt x="1301" y="497"/>
                          <a:pt x="1301" y="506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6" name="Freeform 261">
                    <a:extLst>
                      <a:ext uri="{FF2B5EF4-FFF2-40B4-BE49-F238E27FC236}">
                        <a16:creationId xmlns:a16="http://schemas.microsoft.com/office/drawing/2014/main" id="{3C480A71-42C5-2D4C-B15F-7EBE202D94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9046" y="8357350"/>
                    <a:ext cx="544933" cy="497068"/>
                  </a:xfrm>
                  <a:custGeom>
                    <a:avLst/>
                    <a:gdLst>
                      <a:gd name="T0" fmla="*/ 224845 w 651"/>
                      <a:gd name="T1" fmla="*/ 155799 h 597"/>
                      <a:gd name="T2" fmla="*/ 224845 w 651"/>
                      <a:gd name="T3" fmla="*/ 155799 h 597"/>
                      <a:gd name="T4" fmla="*/ 218348 w 651"/>
                      <a:gd name="T5" fmla="*/ 165491 h 597"/>
                      <a:gd name="T6" fmla="*/ 211852 w 651"/>
                      <a:gd name="T7" fmla="*/ 175184 h 597"/>
                      <a:gd name="T8" fmla="*/ 211852 w 651"/>
                      <a:gd name="T9" fmla="*/ 175184 h 597"/>
                      <a:gd name="T10" fmla="*/ 195611 w 651"/>
                      <a:gd name="T11" fmla="*/ 188107 h 597"/>
                      <a:gd name="T12" fmla="*/ 136783 w 651"/>
                      <a:gd name="T13" fmla="*/ 210723 h 597"/>
                      <a:gd name="T14" fmla="*/ 130287 w 651"/>
                      <a:gd name="T15" fmla="*/ 213954 h 597"/>
                      <a:gd name="T16" fmla="*/ 123791 w 651"/>
                      <a:gd name="T17" fmla="*/ 213954 h 597"/>
                      <a:gd name="T18" fmla="*/ 81565 w 651"/>
                      <a:gd name="T19" fmla="*/ 207492 h 597"/>
                      <a:gd name="T20" fmla="*/ 68572 w 651"/>
                      <a:gd name="T21" fmla="*/ 204261 h 597"/>
                      <a:gd name="T22" fmla="*/ 16241 w 651"/>
                      <a:gd name="T23" fmla="*/ 81130 h 597"/>
                      <a:gd name="T24" fmla="*/ 45474 w 651"/>
                      <a:gd name="T25" fmla="*/ 38770 h 597"/>
                      <a:gd name="T26" fmla="*/ 55580 w 651"/>
                      <a:gd name="T27" fmla="*/ 29078 h 597"/>
                      <a:gd name="T28" fmla="*/ 185867 w 651"/>
                      <a:gd name="T29" fmla="*/ 45232 h 597"/>
                      <a:gd name="T30" fmla="*/ 195611 w 651"/>
                      <a:gd name="T31" fmla="*/ 51694 h 597"/>
                      <a:gd name="T32" fmla="*/ 215100 w 651"/>
                      <a:gd name="T33" fmla="*/ 77899 h 597"/>
                      <a:gd name="T34" fmla="*/ 221596 w 651"/>
                      <a:gd name="T35" fmla="*/ 90823 h 597"/>
                      <a:gd name="T36" fmla="*/ 228093 w 651"/>
                      <a:gd name="T37" fmla="*/ 148978 h 597"/>
                      <a:gd name="T38" fmla="*/ 224845 w 651"/>
                      <a:gd name="T39" fmla="*/ 155799 h 597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651" h="597">
                        <a:moveTo>
                          <a:pt x="623" y="434"/>
                        </a:moveTo>
                        <a:lnTo>
                          <a:pt x="623" y="434"/>
                        </a:lnTo>
                        <a:cubicBezTo>
                          <a:pt x="614" y="443"/>
                          <a:pt x="614" y="452"/>
                          <a:pt x="605" y="461"/>
                        </a:cubicBezTo>
                        <a:cubicBezTo>
                          <a:pt x="605" y="469"/>
                          <a:pt x="596" y="479"/>
                          <a:pt x="587" y="488"/>
                        </a:cubicBezTo>
                        <a:cubicBezTo>
                          <a:pt x="578" y="506"/>
                          <a:pt x="560" y="515"/>
                          <a:pt x="542" y="524"/>
                        </a:cubicBezTo>
                        <a:cubicBezTo>
                          <a:pt x="488" y="551"/>
                          <a:pt x="434" y="578"/>
                          <a:pt x="379" y="587"/>
                        </a:cubicBezTo>
                        <a:cubicBezTo>
                          <a:pt x="370" y="587"/>
                          <a:pt x="370" y="596"/>
                          <a:pt x="361" y="596"/>
                        </a:cubicBezTo>
                        <a:cubicBezTo>
                          <a:pt x="352" y="596"/>
                          <a:pt x="343" y="596"/>
                          <a:pt x="343" y="596"/>
                        </a:cubicBezTo>
                        <a:cubicBezTo>
                          <a:pt x="298" y="596"/>
                          <a:pt x="262" y="596"/>
                          <a:pt x="226" y="578"/>
                        </a:cubicBezTo>
                        <a:cubicBezTo>
                          <a:pt x="208" y="578"/>
                          <a:pt x="199" y="569"/>
                          <a:pt x="190" y="569"/>
                        </a:cubicBezTo>
                        <a:cubicBezTo>
                          <a:pt x="63" y="506"/>
                          <a:pt x="0" y="361"/>
                          <a:pt x="45" y="226"/>
                        </a:cubicBezTo>
                        <a:cubicBezTo>
                          <a:pt x="54" y="181"/>
                          <a:pt x="90" y="135"/>
                          <a:pt x="126" y="108"/>
                        </a:cubicBezTo>
                        <a:cubicBezTo>
                          <a:pt x="135" y="99"/>
                          <a:pt x="144" y="90"/>
                          <a:pt x="154" y="81"/>
                        </a:cubicBezTo>
                        <a:cubicBezTo>
                          <a:pt x="262" y="0"/>
                          <a:pt x="425" y="18"/>
                          <a:pt x="515" y="126"/>
                        </a:cubicBezTo>
                        <a:cubicBezTo>
                          <a:pt x="524" y="135"/>
                          <a:pt x="533" y="135"/>
                          <a:pt x="542" y="144"/>
                        </a:cubicBezTo>
                        <a:cubicBezTo>
                          <a:pt x="560" y="171"/>
                          <a:pt x="578" y="199"/>
                          <a:pt x="596" y="217"/>
                        </a:cubicBezTo>
                        <a:cubicBezTo>
                          <a:pt x="605" y="226"/>
                          <a:pt x="605" y="244"/>
                          <a:pt x="614" y="253"/>
                        </a:cubicBezTo>
                        <a:cubicBezTo>
                          <a:pt x="641" y="298"/>
                          <a:pt x="650" y="352"/>
                          <a:pt x="632" y="415"/>
                        </a:cubicBezTo>
                        <a:cubicBezTo>
                          <a:pt x="632" y="424"/>
                          <a:pt x="623" y="424"/>
                          <a:pt x="623" y="434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7" name="Freeform 262">
                    <a:extLst>
                      <a:ext uri="{FF2B5EF4-FFF2-40B4-BE49-F238E27FC236}">
                        <a16:creationId xmlns:a16="http://schemas.microsoft.com/office/drawing/2014/main" id="{44BC4D45-0A9F-3242-81B8-E793DDDB74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35321" y="8427309"/>
                    <a:ext cx="416062" cy="379242"/>
                  </a:xfrm>
                  <a:custGeom>
                    <a:avLst/>
                    <a:gdLst>
                      <a:gd name="T0" fmla="*/ 169301 w 498"/>
                      <a:gd name="T1" fmla="*/ 117310 h 453"/>
                      <a:gd name="T2" fmla="*/ 169301 w 498"/>
                      <a:gd name="T3" fmla="*/ 117310 h 453"/>
                      <a:gd name="T4" fmla="*/ 166059 w 498"/>
                      <a:gd name="T5" fmla="*/ 123807 h 453"/>
                      <a:gd name="T6" fmla="*/ 159575 w 498"/>
                      <a:gd name="T7" fmla="*/ 133914 h 453"/>
                      <a:gd name="T8" fmla="*/ 159575 w 498"/>
                      <a:gd name="T9" fmla="*/ 133914 h 453"/>
                      <a:gd name="T10" fmla="*/ 149849 w 498"/>
                      <a:gd name="T11" fmla="*/ 140050 h 453"/>
                      <a:gd name="T12" fmla="*/ 104102 w 498"/>
                      <a:gd name="T13" fmla="*/ 159902 h 453"/>
                      <a:gd name="T14" fmla="*/ 97618 w 498"/>
                      <a:gd name="T15" fmla="*/ 159902 h 453"/>
                      <a:gd name="T16" fmla="*/ 94376 w 498"/>
                      <a:gd name="T17" fmla="*/ 159902 h 453"/>
                      <a:gd name="T18" fmla="*/ 61957 w 498"/>
                      <a:gd name="T19" fmla="*/ 156654 h 453"/>
                      <a:gd name="T20" fmla="*/ 52231 w 498"/>
                      <a:gd name="T21" fmla="*/ 153405 h 453"/>
                      <a:gd name="T22" fmla="*/ 12968 w 498"/>
                      <a:gd name="T23" fmla="*/ 62084 h 453"/>
                      <a:gd name="T24" fmla="*/ 32780 w 498"/>
                      <a:gd name="T25" fmla="*/ 29237 h 453"/>
                      <a:gd name="T26" fmla="*/ 42505 w 498"/>
                      <a:gd name="T27" fmla="*/ 22740 h 453"/>
                      <a:gd name="T28" fmla="*/ 140124 w 498"/>
                      <a:gd name="T29" fmla="*/ 32486 h 453"/>
                      <a:gd name="T30" fmla="*/ 146607 w 498"/>
                      <a:gd name="T31" fmla="*/ 39344 h 453"/>
                      <a:gd name="T32" fmla="*/ 162817 w 498"/>
                      <a:gd name="T33" fmla="*/ 58835 h 453"/>
                      <a:gd name="T34" fmla="*/ 166059 w 498"/>
                      <a:gd name="T35" fmla="*/ 68581 h 453"/>
                      <a:gd name="T36" fmla="*/ 172543 w 498"/>
                      <a:gd name="T37" fmla="*/ 110813 h 453"/>
                      <a:gd name="T38" fmla="*/ 169301 w 498"/>
                      <a:gd name="T39" fmla="*/ 117310 h 453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498" h="453">
                        <a:moveTo>
                          <a:pt x="470" y="325"/>
                        </a:moveTo>
                        <a:lnTo>
                          <a:pt x="470" y="325"/>
                        </a:lnTo>
                        <a:cubicBezTo>
                          <a:pt x="470" y="334"/>
                          <a:pt x="461" y="343"/>
                          <a:pt x="461" y="343"/>
                        </a:cubicBezTo>
                        <a:cubicBezTo>
                          <a:pt x="452" y="353"/>
                          <a:pt x="452" y="362"/>
                          <a:pt x="443" y="371"/>
                        </a:cubicBezTo>
                        <a:cubicBezTo>
                          <a:pt x="434" y="380"/>
                          <a:pt x="425" y="388"/>
                          <a:pt x="416" y="388"/>
                        </a:cubicBezTo>
                        <a:cubicBezTo>
                          <a:pt x="371" y="416"/>
                          <a:pt x="326" y="434"/>
                          <a:pt x="289" y="443"/>
                        </a:cubicBezTo>
                        <a:cubicBezTo>
                          <a:pt x="280" y="443"/>
                          <a:pt x="280" y="443"/>
                          <a:pt x="271" y="443"/>
                        </a:cubicBezTo>
                        <a:lnTo>
                          <a:pt x="262" y="443"/>
                        </a:lnTo>
                        <a:cubicBezTo>
                          <a:pt x="226" y="452"/>
                          <a:pt x="199" y="443"/>
                          <a:pt x="172" y="434"/>
                        </a:cubicBezTo>
                        <a:cubicBezTo>
                          <a:pt x="163" y="434"/>
                          <a:pt x="154" y="425"/>
                          <a:pt x="145" y="425"/>
                        </a:cubicBezTo>
                        <a:cubicBezTo>
                          <a:pt x="54" y="380"/>
                          <a:pt x="0" y="271"/>
                          <a:pt x="36" y="172"/>
                        </a:cubicBezTo>
                        <a:cubicBezTo>
                          <a:pt x="45" y="136"/>
                          <a:pt x="63" y="100"/>
                          <a:pt x="91" y="81"/>
                        </a:cubicBezTo>
                        <a:cubicBezTo>
                          <a:pt x="100" y="72"/>
                          <a:pt x="109" y="63"/>
                          <a:pt x="118" y="63"/>
                        </a:cubicBezTo>
                        <a:cubicBezTo>
                          <a:pt x="199" y="0"/>
                          <a:pt x="326" y="9"/>
                          <a:pt x="389" y="90"/>
                        </a:cubicBezTo>
                        <a:cubicBezTo>
                          <a:pt x="398" y="100"/>
                          <a:pt x="407" y="100"/>
                          <a:pt x="407" y="109"/>
                        </a:cubicBezTo>
                        <a:cubicBezTo>
                          <a:pt x="425" y="127"/>
                          <a:pt x="443" y="145"/>
                          <a:pt x="452" y="163"/>
                        </a:cubicBezTo>
                        <a:cubicBezTo>
                          <a:pt x="452" y="172"/>
                          <a:pt x="461" y="181"/>
                          <a:pt x="461" y="190"/>
                        </a:cubicBezTo>
                        <a:cubicBezTo>
                          <a:pt x="488" y="226"/>
                          <a:pt x="497" y="262"/>
                          <a:pt x="479" y="307"/>
                        </a:cubicBezTo>
                        <a:cubicBezTo>
                          <a:pt x="479" y="316"/>
                          <a:pt x="470" y="325"/>
                          <a:pt x="470" y="325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8" name="Freeform 263">
                    <a:extLst>
                      <a:ext uri="{FF2B5EF4-FFF2-40B4-BE49-F238E27FC236}">
                        <a16:creationId xmlns:a16="http://schemas.microsoft.com/office/drawing/2014/main" id="{13747605-63D3-B34A-9914-0E29246DD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08373" y="9226297"/>
                    <a:ext cx="250374" cy="243010"/>
                  </a:xfrm>
                  <a:custGeom>
                    <a:avLst/>
                    <a:gdLst>
                      <a:gd name="T0" fmla="*/ 9748 w 299"/>
                      <a:gd name="T1" fmla="*/ 13007 h 290"/>
                      <a:gd name="T2" fmla="*/ 9748 w 299"/>
                      <a:gd name="T3" fmla="*/ 13007 h 290"/>
                      <a:gd name="T4" fmla="*/ 12997 w 299"/>
                      <a:gd name="T5" fmla="*/ 9755 h 290"/>
                      <a:gd name="T6" fmla="*/ 16247 w 299"/>
                      <a:gd name="T7" fmla="*/ 6503 h 290"/>
                      <a:gd name="T8" fmla="*/ 16247 w 299"/>
                      <a:gd name="T9" fmla="*/ 6503 h 290"/>
                      <a:gd name="T10" fmla="*/ 25995 w 299"/>
                      <a:gd name="T11" fmla="*/ 3252 h 290"/>
                      <a:gd name="T12" fmla="*/ 58849 w 299"/>
                      <a:gd name="T13" fmla="*/ 0 h 290"/>
                      <a:gd name="T14" fmla="*/ 58849 w 299"/>
                      <a:gd name="T15" fmla="*/ 0 h 290"/>
                      <a:gd name="T16" fmla="*/ 65348 w 299"/>
                      <a:gd name="T17" fmla="*/ 0 h 290"/>
                      <a:gd name="T18" fmla="*/ 81594 w 299"/>
                      <a:gd name="T19" fmla="*/ 9755 h 290"/>
                      <a:gd name="T20" fmla="*/ 88093 w 299"/>
                      <a:gd name="T21" fmla="*/ 13007 h 290"/>
                      <a:gd name="T22" fmla="*/ 94592 w 299"/>
                      <a:gd name="T23" fmla="*/ 78401 h 290"/>
                      <a:gd name="T24" fmla="*/ 75096 w 299"/>
                      <a:gd name="T25" fmla="*/ 94659 h 290"/>
                      <a:gd name="T26" fmla="*/ 68597 w 299"/>
                      <a:gd name="T27" fmla="*/ 94659 h 290"/>
                      <a:gd name="T28" fmla="*/ 9748 w 299"/>
                      <a:gd name="T29" fmla="*/ 71897 h 290"/>
                      <a:gd name="T30" fmla="*/ 6499 w 299"/>
                      <a:gd name="T31" fmla="*/ 65033 h 290"/>
                      <a:gd name="T32" fmla="*/ 3249 w 299"/>
                      <a:gd name="T33" fmla="*/ 48775 h 290"/>
                      <a:gd name="T34" fmla="*/ 0 w 299"/>
                      <a:gd name="T35" fmla="*/ 45523 h 290"/>
                      <a:gd name="T36" fmla="*/ 6499 w 299"/>
                      <a:gd name="T37" fmla="*/ 16258 h 290"/>
                      <a:gd name="T38" fmla="*/ 9748 w 299"/>
                      <a:gd name="T39" fmla="*/ 13007 h 29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299" h="290">
                        <a:moveTo>
                          <a:pt x="27" y="36"/>
                        </a:moveTo>
                        <a:lnTo>
                          <a:pt x="27" y="36"/>
                        </a:lnTo>
                        <a:cubicBezTo>
                          <a:pt x="27" y="36"/>
                          <a:pt x="27" y="27"/>
                          <a:pt x="36" y="27"/>
                        </a:cubicBezTo>
                        <a:cubicBezTo>
                          <a:pt x="36" y="18"/>
                          <a:pt x="45" y="18"/>
                          <a:pt x="45" y="18"/>
                        </a:cubicBezTo>
                        <a:cubicBezTo>
                          <a:pt x="54" y="9"/>
                          <a:pt x="63" y="9"/>
                          <a:pt x="72" y="9"/>
                        </a:cubicBezTo>
                        <a:cubicBezTo>
                          <a:pt x="99" y="0"/>
                          <a:pt x="127" y="0"/>
                          <a:pt x="163" y="0"/>
                        </a:cubicBezTo>
                        <a:cubicBezTo>
                          <a:pt x="172" y="0"/>
                          <a:pt x="172" y="0"/>
                          <a:pt x="181" y="0"/>
                        </a:cubicBezTo>
                        <a:cubicBezTo>
                          <a:pt x="199" y="9"/>
                          <a:pt x="217" y="18"/>
                          <a:pt x="226" y="27"/>
                        </a:cubicBezTo>
                        <a:cubicBezTo>
                          <a:pt x="235" y="27"/>
                          <a:pt x="235" y="36"/>
                          <a:pt x="244" y="36"/>
                        </a:cubicBezTo>
                        <a:cubicBezTo>
                          <a:pt x="289" y="81"/>
                          <a:pt x="298" y="154"/>
                          <a:pt x="262" y="217"/>
                        </a:cubicBezTo>
                        <a:cubicBezTo>
                          <a:pt x="253" y="235"/>
                          <a:pt x="226" y="244"/>
                          <a:pt x="208" y="262"/>
                        </a:cubicBezTo>
                        <a:cubicBezTo>
                          <a:pt x="208" y="262"/>
                          <a:pt x="199" y="262"/>
                          <a:pt x="190" y="262"/>
                        </a:cubicBezTo>
                        <a:cubicBezTo>
                          <a:pt x="127" y="289"/>
                          <a:pt x="54" y="253"/>
                          <a:pt x="27" y="199"/>
                        </a:cubicBezTo>
                        <a:cubicBezTo>
                          <a:pt x="27" y="190"/>
                          <a:pt x="27" y="190"/>
                          <a:pt x="18" y="180"/>
                        </a:cubicBezTo>
                        <a:cubicBezTo>
                          <a:pt x="18" y="171"/>
                          <a:pt x="9" y="154"/>
                          <a:pt x="9" y="135"/>
                        </a:cubicBezTo>
                        <a:cubicBezTo>
                          <a:pt x="0" y="135"/>
                          <a:pt x="0" y="126"/>
                          <a:pt x="0" y="126"/>
                        </a:cubicBezTo>
                        <a:cubicBezTo>
                          <a:pt x="0" y="99"/>
                          <a:pt x="0" y="72"/>
                          <a:pt x="18" y="45"/>
                        </a:cubicBezTo>
                        <a:cubicBezTo>
                          <a:pt x="18" y="45"/>
                          <a:pt x="18" y="36"/>
                          <a:pt x="27" y="3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69" name="Freeform 264">
                    <a:extLst>
                      <a:ext uri="{FF2B5EF4-FFF2-40B4-BE49-F238E27FC236}">
                        <a16:creationId xmlns:a16="http://schemas.microsoft.com/office/drawing/2014/main" id="{30ED4A24-B728-9E45-B5B6-00338E2F74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37829" y="9248388"/>
                    <a:ext cx="187782" cy="180418"/>
                  </a:xfrm>
                  <a:custGeom>
                    <a:avLst/>
                    <a:gdLst>
                      <a:gd name="T0" fmla="*/ 6420 w 227"/>
                      <a:gd name="T1" fmla="*/ 12846 h 218"/>
                      <a:gd name="T2" fmla="*/ 6420 w 227"/>
                      <a:gd name="T3" fmla="*/ 12846 h 218"/>
                      <a:gd name="T4" fmla="*/ 9630 w 227"/>
                      <a:gd name="T5" fmla="*/ 9634 h 218"/>
                      <a:gd name="T6" fmla="*/ 12840 w 227"/>
                      <a:gd name="T7" fmla="*/ 6423 h 218"/>
                      <a:gd name="T8" fmla="*/ 12840 w 227"/>
                      <a:gd name="T9" fmla="*/ 6423 h 218"/>
                      <a:gd name="T10" fmla="*/ 19260 w 227"/>
                      <a:gd name="T11" fmla="*/ 3211 h 218"/>
                      <a:gd name="T12" fmla="*/ 42086 w 227"/>
                      <a:gd name="T13" fmla="*/ 0 h 218"/>
                      <a:gd name="T14" fmla="*/ 45296 w 227"/>
                      <a:gd name="T15" fmla="*/ 3211 h 218"/>
                      <a:gd name="T16" fmla="*/ 48506 w 227"/>
                      <a:gd name="T17" fmla="*/ 3211 h 218"/>
                      <a:gd name="T18" fmla="*/ 61346 w 227"/>
                      <a:gd name="T19" fmla="*/ 9634 h 218"/>
                      <a:gd name="T20" fmla="*/ 64556 w 227"/>
                      <a:gd name="T21" fmla="*/ 12846 h 218"/>
                      <a:gd name="T22" fmla="*/ 70976 w 227"/>
                      <a:gd name="T23" fmla="*/ 58163 h 218"/>
                      <a:gd name="T24" fmla="*/ 54926 w 227"/>
                      <a:gd name="T25" fmla="*/ 71008 h 218"/>
                      <a:gd name="T26" fmla="*/ 51716 w 227"/>
                      <a:gd name="T27" fmla="*/ 74220 h 218"/>
                      <a:gd name="T28" fmla="*/ 6420 w 227"/>
                      <a:gd name="T29" fmla="*/ 54594 h 218"/>
                      <a:gd name="T30" fmla="*/ 6420 w 227"/>
                      <a:gd name="T31" fmla="*/ 51383 h 218"/>
                      <a:gd name="T32" fmla="*/ 0 w 227"/>
                      <a:gd name="T33" fmla="*/ 38537 h 218"/>
                      <a:gd name="T34" fmla="*/ 0 w 227"/>
                      <a:gd name="T35" fmla="*/ 35326 h 218"/>
                      <a:gd name="T36" fmla="*/ 3210 w 227"/>
                      <a:gd name="T37" fmla="*/ 12846 h 218"/>
                      <a:gd name="T38" fmla="*/ 6420 w 227"/>
                      <a:gd name="T39" fmla="*/ 12846 h 21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227" h="218">
                        <a:moveTo>
                          <a:pt x="18" y="36"/>
                        </a:moveTo>
                        <a:lnTo>
                          <a:pt x="18" y="36"/>
                        </a:lnTo>
                        <a:cubicBezTo>
                          <a:pt x="18" y="27"/>
                          <a:pt x="18" y="27"/>
                          <a:pt x="27" y="27"/>
                        </a:cubicBezTo>
                        <a:cubicBezTo>
                          <a:pt x="27" y="18"/>
                          <a:pt x="27" y="18"/>
                          <a:pt x="36" y="18"/>
                        </a:cubicBezTo>
                        <a:cubicBezTo>
                          <a:pt x="36" y="9"/>
                          <a:pt x="45" y="9"/>
                          <a:pt x="54" y="9"/>
                        </a:cubicBezTo>
                        <a:cubicBezTo>
                          <a:pt x="72" y="9"/>
                          <a:pt x="100" y="0"/>
                          <a:pt x="118" y="0"/>
                        </a:cubicBezTo>
                        <a:cubicBezTo>
                          <a:pt x="118" y="0"/>
                          <a:pt x="118" y="9"/>
                          <a:pt x="127" y="9"/>
                        </a:cubicBezTo>
                        <a:cubicBezTo>
                          <a:pt x="127" y="9"/>
                          <a:pt x="127" y="9"/>
                          <a:pt x="136" y="9"/>
                        </a:cubicBezTo>
                        <a:cubicBezTo>
                          <a:pt x="145" y="9"/>
                          <a:pt x="163" y="18"/>
                          <a:pt x="172" y="27"/>
                        </a:cubicBezTo>
                        <a:cubicBezTo>
                          <a:pt x="172" y="27"/>
                          <a:pt x="181" y="27"/>
                          <a:pt x="181" y="36"/>
                        </a:cubicBezTo>
                        <a:cubicBezTo>
                          <a:pt x="217" y="63"/>
                          <a:pt x="226" y="127"/>
                          <a:pt x="199" y="163"/>
                        </a:cubicBezTo>
                        <a:cubicBezTo>
                          <a:pt x="190" y="181"/>
                          <a:pt x="172" y="190"/>
                          <a:pt x="154" y="199"/>
                        </a:cubicBezTo>
                        <a:cubicBezTo>
                          <a:pt x="154" y="199"/>
                          <a:pt x="145" y="199"/>
                          <a:pt x="145" y="208"/>
                        </a:cubicBezTo>
                        <a:cubicBezTo>
                          <a:pt x="100" y="217"/>
                          <a:pt x="45" y="199"/>
                          <a:pt x="18" y="153"/>
                        </a:cubicBezTo>
                        <a:cubicBezTo>
                          <a:pt x="18" y="144"/>
                          <a:pt x="18" y="144"/>
                          <a:pt x="18" y="144"/>
                        </a:cubicBezTo>
                        <a:cubicBezTo>
                          <a:pt x="9" y="136"/>
                          <a:pt x="9" y="117"/>
                          <a:pt x="0" y="108"/>
                        </a:cubicBezTo>
                        <a:lnTo>
                          <a:pt x="0" y="99"/>
                        </a:lnTo>
                        <a:cubicBezTo>
                          <a:pt x="0" y="81"/>
                          <a:pt x="0" y="54"/>
                          <a:pt x="9" y="36"/>
                        </a:cubicBezTo>
                        <a:lnTo>
                          <a:pt x="18" y="36"/>
                        </a:ln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0" name="Freeform 265">
                    <a:extLst>
                      <a:ext uri="{FF2B5EF4-FFF2-40B4-BE49-F238E27FC236}">
                        <a16:creationId xmlns:a16="http://schemas.microsoft.com/office/drawing/2014/main" id="{EB616EE9-BFFB-0C4E-A777-A98F24741B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75397" y="9141612"/>
                    <a:ext cx="150962" cy="150960"/>
                  </a:xfrm>
                  <a:custGeom>
                    <a:avLst/>
                    <a:gdLst>
                      <a:gd name="T0" fmla="*/ 35601 w 181"/>
                      <a:gd name="T1" fmla="*/ 0 h 182"/>
                      <a:gd name="T2" fmla="*/ 35601 w 181"/>
                      <a:gd name="T3" fmla="*/ 0 h 182"/>
                      <a:gd name="T4" fmla="*/ 38837 w 181"/>
                      <a:gd name="T5" fmla="*/ 0 h 182"/>
                      <a:gd name="T6" fmla="*/ 42073 w 181"/>
                      <a:gd name="T7" fmla="*/ 0 h 182"/>
                      <a:gd name="T8" fmla="*/ 42073 w 181"/>
                      <a:gd name="T9" fmla="*/ 0 h 182"/>
                      <a:gd name="T10" fmla="*/ 48546 w 181"/>
                      <a:gd name="T11" fmla="*/ 3576 h 182"/>
                      <a:gd name="T12" fmla="*/ 61492 w 181"/>
                      <a:gd name="T13" fmla="*/ 19669 h 182"/>
                      <a:gd name="T14" fmla="*/ 61492 w 181"/>
                      <a:gd name="T15" fmla="*/ 19669 h 182"/>
                      <a:gd name="T16" fmla="*/ 61492 w 181"/>
                      <a:gd name="T17" fmla="*/ 22888 h 182"/>
                      <a:gd name="T18" fmla="*/ 64728 w 181"/>
                      <a:gd name="T19" fmla="*/ 35762 h 182"/>
                      <a:gd name="T20" fmla="*/ 64728 w 181"/>
                      <a:gd name="T21" fmla="*/ 38981 h 182"/>
                      <a:gd name="T22" fmla="*/ 32364 w 181"/>
                      <a:gd name="T23" fmla="*/ 64729 h 182"/>
                      <a:gd name="T24" fmla="*/ 19419 w 181"/>
                      <a:gd name="T25" fmla="*/ 61511 h 182"/>
                      <a:gd name="T26" fmla="*/ 16182 w 181"/>
                      <a:gd name="T27" fmla="*/ 58292 h 182"/>
                      <a:gd name="T28" fmla="*/ 6473 w 181"/>
                      <a:gd name="T29" fmla="*/ 19669 h 182"/>
                      <a:gd name="T30" fmla="*/ 9709 w 181"/>
                      <a:gd name="T31" fmla="*/ 16451 h 182"/>
                      <a:gd name="T32" fmla="*/ 16182 w 181"/>
                      <a:gd name="T33" fmla="*/ 9656 h 182"/>
                      <a:gd name="T34" fmla="*/ 16182 w 181"/>
                      <a:gd name="T35" fmla="*/ 6795 h 182"/>
                      <a:gd name="T36" fmla="*/ 32364 w 181"/>
                      <a:gd name="T37" fmla="*/ 0 h 182"/>
                      <a:gd name="T38" fmla="*/ 35601 w 181"/>
                      <a:gd name="T39" fmla="*/ 0 h 182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81" h="182">
                        <a:moveTo>
                          <a:pt x="99" y="0"/>
                        </a:moveTo>
                        <a:lnTo>
                          <a:pt x="99" y="0"/>
                        </a:lnTo>
                        <a:cubicBezTo>
                          <a:pt x="108" y="0"/>
                          <a:pt x="108" y="0"/>
                          <a:pt x="108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126" y="10"/>
                          <a:pt x="126" y="10"/>
                          <a:pt x="135" y="10"/>
                        </a:cubicBezTo>
                        <a:cubicBezTo>
                          <a:pt x="144" y="27"/>
                          <a:pt x="162" y="37"/>
                          <a:pt x="171" y="55"/>
                        </a:cubicBezTo>
                        <a:cubicBezTo>
                          <a:pt x="171" y="64"/>
                          <a:pt x="171" y="64"/>
                          <a:pt x="171" y="64"/>
                        </a:cubicBezTo>
                        <a:cubicBezTo>
                          <a:pt x="171" y="73"/>
                          <a:pt x="180" y="91"/>
                          <a:pt x="180" y="100"/>
                        </a:cubicBezTo>
                        <a:lnTo>
                          <a:pt x="180" y="109"/>
                        </a:lnTo>
                        <a:cubicBezTo>
                          <a:pt x="171" y="154"/>
                          <a:pt x="135" y="181"/>
                          <a:pt x="90" y="181"/>
                        </a:cubicBezTo>
                        <a:cubicBezTo>
                          <a:pt x="81" y="181"/>
                          <a:pt x="63" y="172"/>
                          <a:pt x="54" y="172"/>
                        </a:cubicBezTo>
                        <a:cubicBezTo>
                          <a:pt x="54" y="163"/>
                          <a:pt x="45" y="163"/>
                          <a:pt x="45" y="163"/>
                        </a:cubicBezTo>
                        <a:cubicBezTo>
                          <a:pt x="9" y="136"/>
                          <a:pt x="0" y="91"/>
                          <a:pt x="18" y="55"/>
                        </a:cubicBezTo>
                        <a:cubicBezTo>
                          <a:pt x="27" y="55"/>
                          <a:pt x="27" y="46"/>
                          <a:pt x="27" y="46"/>
                        </a:cubicBezTo>
                        <a:cubicBezTo>
                          <a:pt x="27" y="37"/>
                          <a:pt x="36" y="27"/>
                          <a:pt x="45" y="27"/>
                        </a:cubicBezTo>
                        <a:cubicBezTo>
                          <a:pt x="45" y="19"/>
                          <a:pt x="45" y="19"/>
                          <a:pt x="45" y="19"/>
                        </a:cubicBezTo>
                        <a:cubicBezTo>
                          <a:pt x="63" y="0"/>
                          <a:pt x="72" y="0"/>
                          <a:pt x="90" y="0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1" name="Freeform 266">
                    <a:extLst>
                      <a:ext uri="{FF2B5EF4-FFF2-40B4-BE49-F238E27FC236}">
                        <a16:creationId xmlns:a16="http://schemas.microsoft.com/office/drawing/2014/main" id="{D3737FFD-9D92-7847-8781-95FF74B4D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97489" y="9160021"/>
                    <a:ext cx="106778" cy="114142"/>
                  </a:xfrm>
                  <a:custGeom>
                    <a:avLst/>
                    <a:gdLst>
                      <a:gd name="T0" fmla="*/ 26100 w 127"/>
                      <a:gd name="T1" fmla="*/ 0 h 136"/>
                      <a:gd name="T2" fmla="*/ 26100 w 127"/>
                      <a:gd name="T3" fmla="*/ 0 h 136"/>
                      <a:gd name="T4" fmla="*/ 29363 w 127"/>
                      <a:gd name="T5" fmla="*/ 0 h 136"/>
                      <a:gd name="T6" fmla="*/ 32625 w 127"/>
                      <a:gd name="T7" fmla="*/ 2895 h 136"/>
                      <a:gd name="T8" fmla="*/ 32625 w 127"/>
                      <a:gd name="T9" fmla="*/ 2895 h 136"/>
                      <a:gd name="T10" fmla="*/ 35888 w 127"/>
                      <a:gd name="T11" fmla="*/ 2895 h 136"/>
                      <a:gd name="T12" fmla="*/ 45675 w 127"/>
                      <a:gd name="T13" fmla="*/ 16284 h 136"/>
                      <a:gd name="T14" fmla="*/ 45675 w 127"/>
                      <a:gd name="T15" fmla="*/ 16284 h 136"/>
                      <a:gd name="T16" fmla="*/ 45675 w 127"/>
                      <a:gd name="T17" fmla="*/ 19540 h 136"/>
                      <a:gd name="T18" fmla="*/ 45675 w 127"/>
                      <a:gd name="T19" fmla="*/ 29311 h 136"/>
                      <a:gd name="T20" fmla="*/ 45675 w 127"/>
                      <a:gd name="T21" fmla="*/ 32567 h 136"/>
                      <a:gd name="T22" fmla="*/ 22838 w 127"/>
                      <a:gd name="T23" fmla="*/ 48851 h 136"/>
                      <a:gd name="T24" fmla="*/ 13050 w 127"/>
                      <a:gd name="T25" fmla="*/ 45594 h 136"/>
                      <a:gd name="T26" fmla="*/ 9788 w 127"/>
                      <a:gd name="T27" fmla="*/ 45594 h 136"/>
                      <a:gd name="T28" fmla="*/ 3263 w 127"/>
                      <a:gd name="T29" fmla="*/ 16284 h 136"/>
                      <a:gd name="T30" fmla="*/ 6525 w 127"/>
                      <a:gd name="T31" fmla="*/ 13027 h 136"/>
                      <a:gd name="T32" fmla="*/ 9788 w 127"/>
                      <a:gd name="T33" fmla="*/ 6513 h 136"/>
                      <a:gd name="T34" fmla="*/ 13050 w 127"/>
                      <a:gd name="T35" fmla="*/ 6513 h 136"/>
                      <a:gd name="T36" fmla="*/ 22838 w 127"/>
                      <a:gd name="T37" fmla="*/ 0 h 136"/>
                      <a:gd name="T38" fmla="*/ 26100 w 127"/>
                      <a:gd name="T39" fmla="*/ 0 h 1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27" h="136">
                        <a:moveTo>
                          <a:pt x="72" y="0"/>
                        </a:moveTo>
                        <a:lnTo>
                          <a:pt x="72" y="0"/>
                        </a:lnTo>
                        <a:lnTo>
                          <a:pt x="81" y="0"/>
                        </a:lnTo>
                        <a:cubicBezTo>
                          <a:pt x="81" y="0"/>
                          <a:pt x="81" y="0"/>
                          <a:pt x="90" y="8"/>
                        </a:cubicBezTo>
                        <a:cubicBezTo>
                          <a:pt x="90" y="8"/>
                          <a:pt x="90" y="8"/>
                          <a:pt x="99" y="8"/>
                        </a:cubicBezTo>
                        <a:cubicBezTo>
                          <a:pt x="108" y="18"/>
                          <a:pt x="117" y="36"/>
                          <a:pt x="126" y="45"/>
                        </a:cubicBezTo>
                        <a:lnTo>
                          <a:pt x="126" y="54"/>
                        </a:lnTo>
                        <a:cubicBezTo>
                          <a:pt x="126" y="63"/>
                          <a:pt x="126" y="72"/>
                          <a:pt x="126" y="81"/>
                        </a:cubicBezTo>
                        <a:cubicBezTo>
                          <a:pt x="126" y="81"/>
                          <a:pt x="126" y="81"/>
                          <a:pt x="126" y="90"/>
                        </a:cubicBezTo>
                        <a:cubicBezTo>
                          <a:pt x="126" y="117"/>
                          <a:pt x="99" y="135"/>
                          <a:pt x="63" y="135"/>
                        </a:cubicBezTo>
                        <a:cubicBezTo>
                          <a:pt x="54" y="135"/>
                          <a:pt x="45" y="135"/>
                          <a:pt x="36" y="126"/>
                        </a:cubicBezTo>
                        <a:lnTo>
                          <a:pt x="27" y="126"/>
                        </a:lnTo>
                        <a:cubicBezTo>
                          <a:pt x="0" y="108"/>
                          <a:pt x="0" y="72"/>
                          <a:pt x="9" y="45"/>
                        </a:cubicBezTo>
                        <a:cubicBezTo>
                          <a:pt x="18" y="45"/>
                          <a:pt x="18" y="45"/>
                          <a:pt x="18" y="36"/>
                        </a:cubicBezTo>
                        <a:cubicBezTo>
                          <a:pt x="18" y="36"/>
                          <a:pt x="27" y="27"/>
                          <a:pt x="27" y="18"/>
                        </a:cubicBezTo>
                        <a:lnTo>
                          <a:pt x="36" y="18"/>
                        </a:lnTo>
                        <a:cubicBezTo>
                          <a:pt x="45" y="8"/>
                          <a:pt x="54" y="0"/>
                          <a:pt x="63" y="0"/>
                        </a:cubicBezTo>
                        <a:cubicBezTo>
                          <a:pt x="72" y="0"/>
                          <a:pt x="72" y="0"/>
                          <a:pt x="72" y="0"/>
                        </a:cubicBezTo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2" name="Freeform 267">
                    <a:extLst>
                      <a:ext uri="{FF2B5EF4-FFF2-40B4-BE49-F238E27FC236}">
                        <a16:creationId xmlns:a16="http://schemas.microsoft.com/office/drawing/2014/main" id="{A4ADD48D-F5E6-FF46-BB43-25838D7DEB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47539" y="8088567"/>
                    <a:ext cx="84687" cy="106776"/>
                  </a:xfrm>
                  <a:custGeom>
                    <a:avLst/>
                    <a:gdLst>
                      <a:gd name="T0" fmla="*/ 32898 w 101"/>
                      <a:gd name="T1" fmla="*/ 42412 h 127"/>
                      <a:gd name="T2" fmla="*/ 32898 w 101"/>
                      <a:gd name="T3" fmla="*/ 42412 h 127"/>
                      <a:gd name="T4" fmla="*/ 36151 w 101"/>
                      <a:gd name="T5" fmla="*/ 39150 h 127"/>
                      <a:gd name="T6" fmla="*/ 9761 w 101"/>
                      <a:gd name="T7" fmla="*/ 3262 h 127"/>
                      <a:gd name="T8" fmla="*/ 3254 w 101"/>
                      <a:gd name="T9" fmla="*/ 3262 h 127"/>
                      <a:gd name="T10" fmla="*/ 3254 w 101"/>
                      <a:gd name="T11" fmla="*/ 3262 h 127"/>
                      <a:gd name="T12" fmla="*/ 3254 w 101"/>
                      <a:gd name="T13" fmla="*/ 3262 h 127"/>
                      <a:gd name="T14" fmla="*/ 0 w 101"/>
                      <a:gd name="T15" fmla="*/ 9787 h 127"/>
                      <a:gd name="T16" fmla="*/ 26391 w 101"/>
                      <a:gd name="T17" fmla="*/ 45675 h 127"/>
                      <a:gd name="T18" fmla="*/ 32898 w 101"/>
                      <a:gd name="T19" fmla="*/ 42412 h 1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1" h="127">
                        <a:moveTo>
                          <a:pt x="91" y="117"/>
                        </a:moveTo>
                        <a:lnTo>
                          <a:pt x="91" y="117"/>
                        </a:lnTo>
                        <a:cubicBezTo>
                          <a:pt x="91" y="108"/>
                          <a:pt x="91" y="108"/>
                          <a:pt x="100" y="108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9"/>
                          <a:pt x="18" y="0"/>
                          <a:pt x="9" y="9"/>
                        </a:cubicBezTo>
                        <a:cubicBezTo>
                          <a:pt x="0" y="18"/>
                          <a:pt x="0" y="27"/>
                          <a:pt x="0" y="27"/>
                        </a:cubicBezTo>
                        <a:cubicBezTo>
                          <a:pt x="73" y="126"/>
                          <a:pt x="73" y="126"/>
                          <a:pt x="73" y="126"/>
                        </a:cubicBezTo>
                        <a:cubicBezTo>
                          <a:pt x="73" y="126"/>
                          <a:pt x="82" y="117"/>
                          <a:pt x="91" y="11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3" name="Freeform 268">
                    <a:extLst>
                      <a:ext uri="{FF2B5EF4-FFF2-40B4-BE49-F238E27FC236}">
                        <a16:creationId xmlns:a16="http://schemas.microsoft.com/office/drawing/2014/main" id="{0991FFD4-C523-5E4A-B3F3-BAF350C2A6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77907" y="9671817"/>
                    <a:ext cx="84684" cy="99412"/>
                  </a:xfrm>
                  <a:custGeom>
                    <a:avLst/>
                    <a:gdLst>
                      <a:gd name="T0" fmla="*/ 0 w 100"/>
                      <a:gd name="T1" fmla="*/ 6538 h 118"/>
                      <a:gd name="T2" fmla="*/ 0 w 100"/>
                      <a:gd name="T3" fmla="*/ 6538 h 118"/>
                      <a:gd name="T4" fmla="*/ 23003 w 100"/>
                      <a:gd name="T5" fmla="*/ 39230 h 118"/>
                      <a:gd name="T6" fmla="*/ 32861 w 100"/>
                      <a:gd name="T7" fmla="*/ 42499 h 118"/>
                      <a:gd name="T8" fmla="*/ 32861 w 100"/>
                      <a:gd name="T9" fmla="*/ 42499 h 118"/>
                      <a:gd name="T10" fmla="*/ 32861 w 100"/>
                      <a:gd name="T11" fmla="*/ 32691 h 118"/>
                      <a:gd name="T12" fmla="*/ 9858 w 100"/>
                      <a:gd name="T13" fmla="*/ 0 h 118"/>
                      <a:gd name="T14" fmla="*/ 6572 w 100"/>
                      <a:gd name="T15" fmla="*/ 3269 h 118"/>
                      <a:gd name="T16" fmla="*/ 0 w 100"/>
                      <a:gd name="T17" fmla="*/ 6538 h 11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00" h="118">
                        <a:moveTo>
                          <a:pt x="0" y="18"/>
                        </a:moveTo>
                        <a:lnTo>
                          <a:pt x="0" y="18"/>
                        </a:lnTo>
                        <a:cubicBezTo>
                          <a:pt x="63" y="108"/>
                          <a:pt x="63" y="108"/>
                          <a:pt x="63" y="108"/>
                        </a:cubicBezTo>
                        <a:cubicBezTo>
                          <a:pt x="72" y="117"/>
                          <a:pt x="81" y="117"/>
                          <a:pt x="90" y="117"/>
                        </a:cubicBezTo>
                        <a:cubicBezTo>
                          <a:pt x="99" y="108"/>
                          <a:pt x="99" y="99"/>
                          <a:pt x="90" y="9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7" y="9"/>
                          <a:pt x="18" y="9"/>
                          <a:pt x="18" y="9"/>
                        </a:cubicBezTo>
                        <a:cubicBezTo>
                          <a:pt x="9" y="18"/>
                          <a:pt x="9" y="18"/>
                          <a:pt x="0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4" name="Freeform 269">
                    <a:extLst>
                      <a:ext uri="{FF2B5EF4-FFF2-40B4-BE49-F238E27FC236}">
                        <a16:creationId xmlns:a16="http://schemas.microsoft.com/office/drawing/2014/main" id="{6D9CB703-99D8-974F-BF88-18F97A10F6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48127" y="9355167"/>
                    <a:ext cx="106776" cy="84684"/>
                  </a:xfrm>
                  <a:custGeom>
                    <a:avLst/>
                    <a:gdLst>
                      <a:gd name="T0" fmla="*/ 42412 w 127"/>
                      <a:gd name="T1" fmla="*/ 6207 h 100"/>
                      <a:gd name="T2" fmla="*/ 42412 w 127"/>
                      <a:gd name="T3" fmla="*/ 6207 h 100"/>
                      <a:gd name="T4" fmla="*/ 35887 w 127"/>
                      <a:gd name="T5" fmla="*/ 0 h 100"/>
                      <a:gd name="T6" fmla="*/ 3262 w 127"/>
                      <a:gd name="T7" fmla="*/ 23003 h 100"/>
                      <a:gd name="T8" fmla="*/ 3262 w 127"/>
                      <a:gd name="T9" fmla="*/ 32861 h 100"/>
                      <a:gd name="T10" fmla="*/ 3262 w 127"/>
                      <a:gd name="T11" fmla="*/ 32861 h 100"/>
                      <a:gd name="T12" fmla="*/ 9787 w 127"/>
                      <a:gd name="T13" fmla="*/ 32861 h 100"/>
                      <a:gd name="T14" fmla="*/ 45675 w 127"/>
                      <a:gd name="T15" fmla="*/ 9493 h 100"/>
                      <a:gd name="T16" fmla="*/ 42412 w 127"/>
                      <a:gd name="T17" fmla="*/ 6207 h 1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7" h="100">
                        <a:moveTo>
                          <a:pt x="117" y="17"/>
                        </a:moveTo>
                        <a:lnTo>
                          <a:pt x="117" y="17"/>
                        </a:lnTo>
                        <a:cubicBezTo>
                          <a:pt x="108" y="9"/>
                          <a:pt x="108" y="9"/>
                          <a:pt x="99" y="0"/>
                        </a:cubicBezTo>
                        <a:cubicBezTo>
                          <a:pt x="9" y="63"/>
                          <a:pt x="9" y="63"/>
                          <a:pt x="9" y="63"/>
                        </a:cubicBezTo>
                        <a:cubicBezTo>
                          <a:pt x="0" y="72"/>
                          <a:pt x="0" y="81"/>
                          <a:pt x="9" y="90"/>
                        </a:cubicBezTo>
                        <a:cubicBezTo>
                          <a:pt x="9" y="99"/>
                          <a:pt x="18" y="99"/>
                          <a:pt x="27" y="90"/>
                        </a:cubicBezTo>
                        <a:cubicBezTo>
                          <a:pt x="126" y="26"/>
                          <a:pt x="126" y="26"/>
                          <a:pt x="126" y="26"/>
                        </a:cubicBezTo>
                        <a:cubicBezTo>
                          <a:pt x="117" y="26"/>
                          <a:pt x="117" y="17"/>
                          <a:pt x="117" y="1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5" name="Freeform 270">
                    <a:extLst>
                      <a:ext uri="{FF2B5EF4-FFF2-40B4-BE49-F238E27FC236}">
                        <a16:creationId xmlns:a16="http://schemas.microsoft.com/office/drawing/2014/main" id="{D3CE26E4-2AB0-6245-B29C-F5C1FFFDDF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30889" y="8766051"/>
                    <a:ext cx="114142" cy="44184"/>
                  </a:xfrm>
                  <a:custGeom>
                    <a:avLst/>
                    <a:gdLst>
                      <a:gd name="T0" fmla="*/ 48851 w 136"/>
                      <a:gd name="T1" fmla="*/ 6235 h 55"/>
                      <a:gd name="T2" fmla="*/ 48851 w 136"/>
                      <a:gd name="T3" fmla="*/ 6235 h 55"/>
                      <a:gd name="T4" fmla="*/ 6513 w 136"/>
                      <a:gd name="T5" fmla="*/ 0 h 55"/>
                      <a:gd name="T6" fmla="*/ 0 w 136"/>
                      <a:gd name="T7" fmla="*/ 3117 h 55"/>
                      <a:gd name="T8" fmla="*/ 0 w 136"/>
                      <a:gd name="T9" fmla="*/ 6235 h 55"/>
                      <a:gd name="T10" fmla="*/ 6513 w 136"/>
                      <a:gd name="T11" fmla="*/ 12469 h 55"/>
                      <a:gd name="T12" fmla="*/ 48851 w 136"/>
                      <a:gd name="T13" fmla="*/ 18704 h 55"/>
                      <a:gd name="T14" fmla="*/ 48851 w 136"/>
                      <a:gd name="T15" fmla="*/ 6235 h 5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6" h="55">
                        <a:moveTo>
                          <a:pt x="135" y="18"/>
                        </a:moveTo>
                        <a:lnTo>
                          <a:pt x="135" y="18"/>
                        </a:ln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9" y="0"/>
                          <a:pt x="0" y="9"/>
                          <a:pt x="0" y="9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9" y="27"/>
                          <a:pt x="9" y="27"/>
                          <a:pt x="18" y="36"/>
                        </a:cubicBezTo>
                        <a:cubicBezTo>
                          <a:pt x="135" y="54"/>
                          <a:pt x="135" y="54"/>
                          <a:pt x="135" y="54"/>
                        </a:cubicBezTo>
                        <a:cubicBezTo>
                          <a:pt x="135" y="45"/>
                          <a:pt x="135" y="27"/>
                          <a:pt x="135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6" name="Freeform 271">
                    <a:extLst>
                      <a:ext uri="{FF2B5EF4-FFF2-40B4-BE49-F238E27FC236}">
                        <a16:creationId xmlns:a16="http://schemas.microsoft.com/office/drawing/2014/main" id="{922FC578-D152-1B4B-9B61-AE287467DE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65687" y="9031153"/>
                    <a:ext cx="150962" cy="55228"/>
                  </a:xfrm>
                  <a:custGeom>
                    <a:avLst/>
                    <a:gdLst>
                      <a:gd name="T0" fmla="*/ 9763 w 180"/>
                      <a:gd name="T1" fmla="*/ 16743 h 64"/>
                      <a:gd name="T2" fmla="*/ 9763 w 180"/>
                      <a:gd name="T3" fmla="*/ 16743 h 64"/>
                      <a:gd name="T4" fmla="*/ 58218 w 180"/>
                      <a:gd name="T5" fmla="*/ 23440 h 64"/>
                      <a:gd name="T6" fmla="*/ 64726 w 180"/>
                      <a:gd name="T7" fmla="*/ 16743 h 64"/>
                      <a:gd name="T8" fmla="*/ 64726 w 180"/>
                      <a:gd name="T9" fmla="*/ 16743 h 64"/>
                      <a:gd name="T10" fmla="*/ 58218 w 180"/>
                      <a:gd name="T11" fmla="*/ 13394 h 64"/>
                      <a:gd name="T12" fmla="*/ 0 w 180"/>
                      <a:gd name="T13" fmla="*/ 0 h 64"/>
                      <a:gd name="T14" fmla="*/ 9763 w 180"/>
                      <a:gd name="T15" fmla="*/ 16743 h 6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80" h="64">
                        <a:moveTo>
                          <a:pt x="27" y="45"/>
                        </a:moveTo>
                        <a:lnTo>
                          <a:pt x="27" y="45"/>
                        </a:lnTo>
                        <a:cubicBezTo>
                          <a:pt x="161" y="63"/>
                          <a:pt x="161" y="63"/>
                          <a:pt x="161" y="63"/>
                        </a:cubicBezTo>
                        <a:cubicBezTo>
                          <a:pt x="170" y="63"/>
                          <a:pt x="179" y="54"/>
                          <a:pt x="179" y="45"/>
                        </a:cubicBezTo>
                        <a:cubicBezTo>
                          <a:pt x="179" y="36"/>
                          <a:pt x="170" y="36"/>
                          <a:pt x="161" y="36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18"/>
                          <a:pt x="18" y="27"/>
                          <a:pt x="27" y="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7" name="Freeform 272">
                    <a:extLst>
                      <a:ext uri="{FF2B5EF4-FFF2-40B4-BE49-F238E27FC236}">
                        <a16:creationId xmlns:a16="http://schemas.microsoft.com/office/drawing/2014/main" id="{AE78447F-1B27-CA40-B3F0-4F6A8DB216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85696" y="9738092"/>
                    <a:ext cx="47865" cy="114140"/>
                  </a:xfrm>
                  <a:custGeom>
                    <a:avLst/>
                    <a:gdLst>
                      <a:gd name="T0" fmla="*/ 10319 w 56"/>
                      <a:gd name="T1" fmla="*/ 0 h 137"/>
                      <a:gd name="T2" fmla="*/ 10319 w 56"/>
                      <a:gd name="T3" fmla="*/ 0 h 137"/>
                      <a:gd name="T4" fmla="*/ 0 w 56"/>
                      <a:gd name="T5" fmla="*/ 42387 h 137"/>
                      <a:gd name="T6" fmla="*/ 6633 w 56"/>
                      <a:gd name="T7" fmla="*/ 48853 h 137"/>
                      <a:gd name="T8" fmla="*/ 6633 w 56"/>
                      <a:gd name="T9" fmla="*/ 48853 h 137"/>
                      <a:gd name="T10" fmla="*/ 13635 w 56"/>
                      <a:gd name="T11" fmla="*/ 45620 h 137"/>
                      <a:gd name="T12" fmla="*/ 20268 w 56"/>
                      <a:gd name="T13" fmla="*/ 3233 h 137"/>
                      <a:gd name="T14" fmla="*/ 10319 w 56"/>
                      <a:gd name="T15" fmla="*/ 0 h 1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6" h="137">
                        <a:moveTo>
                          <a:pt x="28" y="0"/>
                        </a:moveTo>
                        <a:lnTo>
                          <a:pt x="28" y="0"/>
                        </a:ln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0" y="127"/>
                          <a:pt x="9" y="136"/>
                          <a:pt x="18" y="136"/>
                        </a:cubicBezTo>
                        <a:cubicBezTo>
                          <a:pt x="28" y="136"/>
                          <a:pt x="37" y="136"/>
                          <a:pt x="37" y="127"/>
                        </a:cubicBezTo>
                        <a:cubicBezTo>
                          <a:pt x="55" y="9"/>
                          <a:pt x="55" y="9"/>
                          <a:pt x="55" y="9"/>
                        </a:cubicBezTo>
                        <a:cubicBezTo>
                          <a:pt x="46" y="9"/>
                          <a:pt x="37" y="0"/>
                          <a:pt x="28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8" name="Freeform 273">
                    <a:extLst>
                      <a:ext uri="{FF2B5EF4-FFF2-40B4-BE49-F238E27FC236}">
                        <a16:creationId xmlns:a16="http://schemas.microsoft.com/office/drawing/2014/main" id="{340C9339-59D8-5A43-8632-C035BD6EC3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72890" y="8025972"/>
                    <a:ext cx="36820" cy="121506"/>
                  </a:xfrm>
                  <a:custGeom>
                    <a:avLst/>
                    <a:gdLst>
                      <a:gd name="T0" fmla="*/ 9318 w 46"/>
                      <a:gd name="T1" fmla="*/ 52029 h 146"/>
                      <a:gd name="T2" fmla="*/ 9318 w 46"/>
                      <a:gd name="T3" fmla="*/ 52029 h 146"/>
                      <a:gd name="T4" fmla="*/ 9318 w 46"/>
                      <a:gd name="T5" fmla="*/ 52029 h 146"/>
                      <a:gd name="T6" fmla="*/ 15530 w 46"/>
                      <a:gd name="T7" fmla="*/ 6459 h 146"/>
                      <a:gd name="T8" fmla="*/ 15530 w 46"/>
                      <a:gd name="T9" fmla="*/ 0 h 146"/>
                      <a:gd name="T10" fmla="*/ 12424 w 46"/>
                      <a:gd name="T11" fmla="*/ 0 h 146"/>
                      <a:gd name="T12" fmla="*/ 12424 w 46"/>
                      <a:gd name="T13" fmla="*/ 0 h 146"/>
                      <a:gd name="T14" fmla="*/ 6212 w 46"/>
                      <a:gd name="T15" fmla="*/ 3229 h 146"/>
                      <a:gd name="T16" fmla="*/ 0 w 46"/>
                      <a:gd name="T17" fmla="*/ 45570 h 146"/>
                      <a:gd name="T18" fmla="*/ 9318 w 46"/>
                      <a:gd name="T19" fmla="*/ 52029 h 1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6" h="146">
                        <a:moveTo>
                          <a:pt x="27" y="145"/>
                        </a:moveTo>
                        <a:lnTo>
                          <a:pt x="27" y="145"/>
                        </a:ln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9"/>
                          <a:pt x="45" y="9"/>
                          <a:pt x="45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7" y="0"/>
                          <a:pt x="18" y="0"/>
                          <a:pt x="18" y="9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9" y="136"/>
                          <a:pt x="18" y="136"/>
                          <a:pt x="27" y="1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79" name="Freeform 274">
                    <a:extLst>
                      <a:ext uri="{FF2B5EF4-FFF2-40B4-BE49-F238E27FC236}">
                        <a16:creationId xmlns:a16="http://schemas.microsoft.com/office/drawing/2014/main" id="{8929D51F-5A84-A743-811B-C3E5AECDA1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13554" y="9391987"/>
                    <a:ext cx="106776" cy="84684"/>
                  </a:xfrm>
                  <a:custGeom>
                    <a:avLst/>
                    <a:gdLst>
                      <a:gd name="T0" fmla="*/ 3288 w 126"/>
                      <a:gd name="T1" fmla="*/ 6572 h 100"/>
                      <a:gd name="T2" fmla="*/ 3288 w 126"/>
                      <a:gd name="T3" fmla="*/ 6572 h 100"/>
                      <a:gd name="T4" fmla="*/ 0 w 126"/>
                      <a:gd name="T5" fmla="*/ 13144 h 100"/>
                      <a:gd name="T6" fmla="*/ 35807 w 126"/>
                      <a:gd name="T7" fmla="*/ 32861 h 100"/>
                      <a:gd name="T8" fmla="*/ 42383 w 126"/>
                      <a:gd name="T9" fmla="*/ 32861 h 100"/>
                      <a:gd name="T10" fmla="*/ 42383 w 126"/>
                      <a:gd name="T11" fmla="*/ 32861 h 100"/>
                      <a:gd name="T12" fmla="*/ 42383 w 126"/>
                      <a:gd name="T13" fmla="*/ 23003 h 100"/>
                      <a:gd name="T14" fmla="*/ 6577 w 126"/>
                      <a:gd name="T15" fmla="*/ 0 h 100"/>
                      <a:gd name="T16" fmla="*/ 3288 w 126"/>
                      <a:gd name="T17" fmla="*/ 6572 h 10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6" h="100">
                        <a:moveTo>
                          <a:pt x="9" y="18"/>
                        </a:moveTo>
                        <a:lnTo>
                          <a:pt x="9" y="18"/>
                        </a:lnTo>
                        <a:cubicBezTo>
                          <a:pt x="9" y="18"/>
                          <a:pt x="0" y="27"/>
                          <a:pt x="0" y="36"/>
                        </a:cubicBezTo>
                        <a:cubicBezTo>
                          <a:pt x="98" y="90"/>
                          <a:pt x="98" y="90"/>
                          <a:pt x="98" y="90"/>
                        </a:cubicBezTo>
                        <a:cubicBezTo>
                          <a:pt x="107" y="99"/>
                          <a:pt x="116" y="99"/>
                          <a:pt x="116" y="90"/>
                        </a:cubicBezTo>
                        <a:cubicBezTo>
                          <a:pt x="125" y="81"/>
                          <a:pt x="116" y="72"/>
                          <a:pt x="116" y="63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9" y="9"/>
                          <a:pt x="9" y="9"/>
                          <a:pt x="9" y="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0" name="Freeform 275">
                    <a:extLst>
                      <a:ext uri="{FF2B5EF4-FFF2-40B4-BE49-F238E27FC236}">
                        <a16:creationId xmlns:a16="http://schemas.microsoft.com/office/drawing/2014/main" id="{6D4A5FEC-495B-E747-B4ED-A56AAD8E61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04529" y="8394170"/>
                    <a:ext cx="99415" cy="77323"/>
                  </a:xfrm>
                  <a:custGeom>
                    <a:avLst/>
                    <a:gdLst>
                      <a:gd name="T0" fmla="*/ 42503 w 119"/>
                      <a:gd name="T1" fmla="*/ 23080 h 91"/>
                      <a:gd name="T2" fmla="*/ 42503 w 119"/>
                      <a:gd name="T3" fmla="*/ 23080 h 91"/>
                      <a:gd name="T4" fmla="*/ 6483 w 119"/>
                      <a:gd name="T5" fmla="*/ 0 h 91"/>
                      <a:gd name="T6" fmla="*/ 0 w 119"/>
                      <a:gd name="T7" fmla="*/ 3297 h 91"/>
                      <a:gd name="T8" fmla="*/ 0 w 119"/>
                      <a:gd name="T9" fmla="*/ 3297 h 91"/>
                      <a:gd name="T10" fmla="*/ 3242 w 119"/>
                      <a:gd name="T11" fmla="*/ 9891 h 91"/>
                      <a:gd name="T12" fmla="*/ 39261 w 119"/>
                      <a:gd name="T13" fmla="*/ 32972 h 91"/>
                      <a:gd name="T14" fmla="*/ 42503 w 119"/>
                      <a:gd name="T15" fmla="*/ 23080 h 9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9" h="91">
                        <a:moveTo>
                          <a:pt x="118" y="63"/>
                        </a:moveTo>
                        <a:lnTo>
                          <a:pt x="118" y="63"/>
                        </a:ln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0" y="18"/>
                          <a:pt x="0" y="27"/>
                          <a:pt x="9" y="27"/>
                        </a:cubicBezTo>
                        <a:cubicBezTo>
                          <a:pt x="109" y="90"/>
                          <a:pt x="109" y="90"/>
                          <a:pt x="109" y="90"/>
                        </a:cubicBezTo>
                        <a:cubicBezTo>
                          <a:pt x="109" y="81"/>
                          <a:pt x="118" y="72"/>
                          <a:pt x="118" y="6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1" name="Freeform 276">
                    <a:extLst>
                      <a:ext uri="{FF2B5EF4-FFF2-40B4-BE49-F238E27FC236}">
                        <a16:creationId xmlns:a16="http://schemas.microsoft.com/office/drawing/2014/main" id="{99688CE6-813D-D549-9C1C-E6CBC1792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82761" y="8268983"/>
                    <a:ext cx="84687" cy="136234"/>
                  </a:xfrm>
                  <a:custGeom>
                    <a:avLst/>
                    <a:gdLst>
                      <a:gd name="T0" fmla="*/ 6572 w 100"/>
                      <a:gd name="T1" fmla="*/ 58378 h 163"/>
                      <a:gd name="T2" fmla="*/ 6572 w 100"/>
                      <a:gd name="T3" fmla="*/ 58378 h 163"/>
                      <a:gd name="T4" fmla="*/ 36148 w 100"/>
                      <a:gd name="T5" fmla="*/ 9369 h 163"/>
                      <a:gd name="T6" fmla="*/ 36148 w 100"/>
                      <a:gd name="T7" fmla="*/ 2883 h 163"/>
                      <a:gd name="T8" fmla="*/ 36148 w 100"/>
                      <a:gd name="T9" fmla="*/ 2883 h 163"/>
                      <a:gd name="T10" fmla="*/ 26289 w 100"/>
                      <a:gd name="T11" fmla="*/ 2883 h 163"/>
                      <a:gd name="T12" fmla="*/ 0 w 100"/>
                      <a:gd name="T13" fmla="*/ 45405 h 163"/>
                      <a:gd name="T14" fmla="*/ 6572 w 100"/>
                      <a:gd name="T15" fmla="*/ 58378 h 16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00" h="163">
                        <a:moveTo>
                          <a:pt x="18" y="162"/>
                        </a:moveTo>
                        <a:lnTo>
                          <a:pt x="18" y="162"/>
                        </a:ln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6"/>
                          <a:pt x="99" y="17"/>
                          <a:pt x="99" y="8"/>
                        </a:cubicBezTo>
                        <a:cubicBezTo>
                          <a:pt x="90" y="0"/>
                          <a:pt x="81" y="0"/>
                          <a:pt x="72" y="8"/>
                        </a:cubicBezTo>
                        <a:cubicBezTo>
                          <a:pt x="0" y="126"/>
                          <a:pt x="0" y="126"/>
                          <a:pt x="0" y="126"/>
                        </a:cubicBezTo>
                        <a:cubicBezTo>
                          <a:pt x="9" y="135"/>
                          <a:pt x="9" y="153"/>
                          <a:pt x="18" y="162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2" name="Freeform 277">
                    <a:extLst>
                      <a:ext uri="{FF2B5EF4-FFF2-40B4-BE49-F238E27FC236}">
                        <a16:creationId xmlns:a16="http://schemas.microsoft.com/office/drawing/2014/main" id="{E19C45EE-2D69-1A48-A66D-03367B7778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76410" y="9572402"/>
                    <a:ext cx="84684" cy="106778"/>
                  </a:xfrm>
                  <a:custGeom>
                    <a:avLst/>
                    <a:gdLst>
                      <a:gd name="T0" fmla="*/ 26289 w 100"/>
                      <a:gd name="T1" fmla="*/ 0 h 127"/>
                      <a:gd name="T2" fmla="*/ 26289 w 100"/>
                      <a:gd name="T3" fmla="*/ 0 h 127"/>
                      <a:gd name="T4" fmla="*/ 3286 w 100"/>
                      <a:gd name="T5" fmla="*/ 35888 h 127"/>
                      <a:gd name="T6" fmla="*/ 3286 w 100"/>
                      <a:gd name="T7" fmla="*/ 42413 h 127"/>
                      <a:gd name="T8" fmla="*/ 3286 w 100"/>
                      <a:gd name="T9" fmla="*/ 42413 h 127"/>
                      <a:gd name="T10" fmla="*/ 13144 w 100"/>
                      <a:gd name="T11" fmla="*/ 42413 h 127"/>
                      <a:gd name="T12" fmla="*/ 36147 w 100"/>
                      <a:gd name="T13" fmla="*/ 6163 h 127"/>
                      <a:gd name="T14" fmla="*/ 26289 w 100"/>
                      <a:gd name="T15" fmla="*/ 0 h 1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00" h="127">
                        <a:moveTo>
                          <a:pt x="72" y="0"/>
                        </a:moveTo>
                        <a:lnTo>
                          <a:pt x="72" y="0"/>
                        </a:lnTo>
                        <a:cubicBezTo>
                          <a:pt x="9" y="99"/>
                          <a:pt x="9" y="99"/>
                          <a:pt x="9" y="99"/>
                        </a:cubicBezTo>
                        <a:cubicBezTo>
                          <a:pt x="0" y="108"/>
                          <a:pt x="9" y="117"/>
                          <a:pt x="9" y="117"/>
                        </a:cubicBezTo>
                        <a:cubicBezTo>
                          <a:pt x="18" y="126"/>
                          <a:pt x="27" y="126"/>
                          <a:pt x="36" y="117"/>
                        </a:cubicBezTo>
                        <a:cubicBezTo>
                          <a:pt x="99" y="17"/>
                          <a:pt x="99" y="17"/>
                          <a:pt x="99" y="17"/>
                        </a:cubicBezTo>
                        <a:cubicBezTo>
                          <a:pt x="90" y="17"/>
                          <a:pt x="81" y="8"/>
                          <a:pt x="72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3" name="Freeform 278">
                    <a:extLst>
                      <a:ext uri="{FF2B5EF4-FFF2-40B4-BE49-F238E27FC236}">
                        <a16:creationId xmlns:a16="http://schemas.microsoft.com/office/drawing/2014/main" id="{CC735C59-0D26-0E48-B72E-1D5789CA86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11632" y="8780778"/>
                    <a:ext cx="143596" cy="55228"/>
                  </a:xfrm>
                  <a:custGeom>
                    <a:avLst/>
                    <a:gdLst>
                      <a:gd name="T0" fmla="*/ 9663 w 173"/>
                      <a:gd name="T1" fmla="*/ 23440 h 64"/>
                      <a:gd name="T2" fmla="*/ 9663 w 173"/>
                      <a:gd name="T3" fmla="*/ 23440 h 64"/>
                      <a:gd name="T4" fmla="*/ 9663 w 173"/>
                      <a:gd name="T5" fmla="*/ 23440 h 64"/>
                      <a:gd name="T6" fmla="*/ 55112 w 173"/>
                      <a:gd name="T7" fmla="*/ 10046 h 64"/>
                      <a:gd name="T8" fmla="*/ 58333 w 173"/>
                      <a:gd name="T9" fmla="*/ 0 h 64"/>
                      <a:gd name="T10" fmla="*/ 58333 w 173"/>
                      <a:gd name="T11" fmla="*/ 0 h 64"/>
                      <a:gd name="T12" fmla="*/ 51892 w 173"/>
                      <a:gd name="T13" fmla="*/ 0 h 64"/>
                      <a:gd name="T14" fmla="*/ 0 w 173"/>
                      <a:gd name="T15" fmla="*/ 13394 h 64"/>
                      <a:gd name="T16" fmla="*/ 9663 w 173"/>
                      <a:gd name="T17" fmla="*/ 23440 h 6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73" h="64">
                        <a:moveTo>
                          <a:pt x="27" y="63"/>
                        </a:moveTo>
                        <a:lnTo>
                          <a:pt x="27" y="63"/>
                        </a:lnTo>
                        <a:cubicBezTo>
                          <a:pt x="154" y="27"/>
                          <a:pt x="154" y="27"/>
                          <a:pt x="154" y="27"/>
                        </a:cubicBezTo>
                        <a:cubicBezTo>
                          <a:pt x="172" y="27"/>
                          <a:pt x="172" y="9"/>
                          <a:pt x="163" y="0"/>
                        </a:cubicBezTo>
                        <a:cubicBezTo>
                          <a:pt x="154" y="0"/>
                          <a:pt x="154" y="0"/>
                          <a:pt x="145" y="0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9" y="45"/>
                          <a:pt x="18" y="54"/>
                          <a:pt x="27" y="6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4" name="Freeform 279">
                    <a:extLst>
                      <a:ext uri="{FF2B5EF4-FFF2-40B4-BE49-F238E27FC236}">
                        <a16:creationId xmlns:a16="http://schemas.microsoft.com/office/drawing/2014/main" id="{45AE027B-805B-7841-B582-AA3BD275F7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97165" y="9090065"/>
                    <a:ext cx="114142" cy="44184"/>
                  </a:xfrm>
                  <a:custGeom>
                    <a:avLst/>
                    <a:gdLst>
                      <a:gd name="T0" fmla="*/ 45621 w 137"/>
                      <a:gd name="T1" fmla="*/ 0 h 55"/>
                      <a:gd name="T2" fmla="*/ 45621 w 137"/>
                      <a:gd name="T3" fmla="*/ 0 h 55"/>
                      <a:gd name="T4" fmla="*/ 3233 w 137"/>
                      <a:gd name="T5" fmla="*/ 9352 h 55"/>
                      <a:gd name="T6" fmla="*/ 0 w 137"/>
                      <a:gd name="T7" fmla="*/ 15586 h 55"/>
                      <a:gd name="T8" fmla="*/ 0 w 137"/>
                      <a:gd name="T9" fmla="*/ 15586 h 55"/>
                      <a:gd name="T10" fmla="*/ 6466 w 137"/>
                      <a:gd name="T11" fmla="*/ 18704 h 55"/>
                      <a:gd name="T12" fmla="*/ 48854 w 137"/>
                      <a:gd name="T13" fmla="*/ 9352 h 55"/>
                      <a:gd name="T14" fmla="*/ 45621 w 137"/>
                      <a:gd name="T15" fmla="*/ 0 h 5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7" h="55">
                        <a:moveTo>
                          <a:pt x="127" y="0"/>
                        </a:moveTo>
                        <a:lnTo>
                          <a:pt x="127" y="0"/>
                        </a:lnTo>
                        <a:cubicBezTo>
                          <a:pt x="9" y="27"/>
                          <a:pt x="9" y="27"/>
                          <a:pt x="9" y="27"/>
                        </a:cubicBezTo>
                        <a:cubicBezTo>
                          <a:pt x="0" y="27"/>
                          <a:pt x="0" y="36"/>
                          <a:pt x="0" y="45"/>
                        </a:cubicBezTo>
                        <a:cubicBezTo>
                          <a:pt x="0" y="54"/>
                          <a:pt x="9" y="54"/>
                          <a:pt x="18" y="54"/>
                        </a:cubicBezTo>
                        <a:cubicBezTo>
                          <a:pt x="136" y="27"/>
                          <a:pt x="136" y="27"/>
                          <a:pt x="136" y="27"/>
                        </a:cubicBezTo>
                        <a:cubicBezTo>
                          <a:pt x="127" y="18"/>
                          <a:pt x="127" y="9"/>
                          <a:pt x="127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5" name="Freeform 280">
                    <a:extLst>
                      <a:ext uri="{FF2B5EF4-FFF2-40B4-BE49-F238E27FC236}">
                        <a16:creationId xmlns:a16="http://schemas.microsoft.com/office/drawing/2014/main" id="{D79B66FA-15DB-8A46-B906-4CFDB56EC2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15737" y="7959696"/>
                    <a:ext cx="44184" cy="106778"/>
                  </a:xfrm>
                  <a:custGeom>
                    <a:avLst/>
                    <a:gdLst>
                      <a:gd name="T0" fmla="*/ 18704 w 55"/>
                      <a:gd name="T1" fmla="*/ 45675 h 127"/>
                      <a:gd name="T2" fmla="*/ 18704 w 55"/>
                      <a:gd name="T3" fmla="*/ 45675 h 127"/>
                      <a:gd name="T4" fmla="*/ 9352 w 55"/>
                      <a:gd name="T5" fmla="*/ 3263 h 127"/>
                      <a:gd name="T6" fmla="*/ 6235 w 55"/>
                      <a:gd name="T7" fmla="*/ 0 h 127"/>
                      <a:gd name="T8" fmla="*/ 3117 w 55"/>
                      <a:gd name="T9" fmla="*/ 0 h 127"/>
                      <a:gd name="T10" fmla="*/ 0 w 55"/>
                      <a:gd name="T11" fmla="*/ 6525 h 127"/>
                      <a:gd name="T12" fmla="*/ 9352 w 55"/>
                      <a:gd name="T13" fmla="*/ 45675 h 127"/>
                      <a:gd name="T14" fmla="*/ 18704 w 55"/>
                      <a:gd name="T15" fmla="*/ 45675 h 1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5" h="127">
                        <a:moveTo>
                          <a:pt x="54" y="126"/>
                        </a:moveTo>
                        <a:lnTo>
                          <a:pt x="54" y="126"/>
                        </a:ln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0"/>
                        </a:cubicBezTo>
                        <a:lnTo>
                          <a:pt x="9" y="0"/>
                        </a:lnTo>
                        <a:cubicBezTo>
                          <a:pt x="0" y="0"/>
                          <a:pt x="0" y="9"/>
                          <a:pt x="0" y="18"/>
                        </a:cubicBezTo>
                        <a:cubicBezTo>
                          <a:pt x="27" y="126"/>
                          <a:pt x="27" y="126"/>
                          <a:pt x="27" y="126"/>
                        </a:cubicBezTo>
                        <a:cubicBezTo>
                          <a:pt x="36" y="126"/>
                          <a:pt x="45" y="126"/>
                          <a:pt x="54" y="12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6" name="Freeform 281">
                    <a:extLst>
                      <a:ext uri="{FF2B5EF4-FFF2-40B4-BE49-F238E27FC236}">
                        <a16:creationId xmlns:a16="http://schemas.microsoft.com/office/drawing/2014/main" id="{634E5121-8CEE-9346-AE1E-A4730A80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39165" y="9797004"/>
                    <a:ext cx="55228" cy="106776"/>
                  </a:xfrm>
                  <a:custGeom>
                    <a:avLst/>
                    <a:gdLst>
                      <a:gd name="T0" fmla="*/ 0 w 64"/>
                      <a:gd name="T1" fmla="*/ 0 h 128"/>
                      <a:gd name="T2" fmla="*/ 0 w 64"/>
                      <a:gd name="T3" fmla="*/ 0 h 128"/>
                      <a:gd name="T4" fmla="*/ 10046 w 64"/>
                      <a:gd name="T5" fmla="*/ 42440 h 128"/>
                      <a:gd name="T6" fmla="*/ 16743 w 64"/>
                      <a:gd name="T7" fmla="*/ 45677 h 128"/>
                      <a:gd name="T8" fmla="*/ 16743 w 64"/>
                      <a:gd name="T9" fmla="*/ 45677 h 128"/>
                      <a:gd name="T10" fmla="*/ 23440 w 64"/>
                      <a:gd name="T11" fmla="*/ 39203 h 128"/>
                      <a:gd name="T12" fmla="*/ 13394 w 64"/>
                      <a:gd name="T13" fmla="*/ 0 h 128"/>
                      <a:gd name="T14" fmla="*/ 0 w 64"/>
                      <a:gd name="T15" fmla="*/ 0 h 1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4" h="12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7" y="118"/>
                          <a:pt x="27" y="118"/>
                          <a:pt x="27" y="118"/>
                        </a:cubicBezTo>
                        <a:cubicBezTo>
                          <a:pt x="27" y="127"/>
                          <a:pt x="36" y="127"/>
                          <a:pt x="45" y="127"/>
                        </a:cubicBezTo>
                        <a:cubicBezTo>
                          <a:pt x="54" y="127"/>
                          <a:pt x="63" y="118"/>
                          <a:pt x="63" y="109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18" y="0"/>
                          <a:pt x="9" y="0"/>
                          <a:pt x="0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7" name="Freeform 282">
                    <a:extLst>
                      <a:ext uri="{FF2B5EF4-FFF2-40B4-BE49-F238E27FC236}">
                        <a16:creationId xmlns:a16="http://schemas.microsoft.com/office/drawing/2014/main" id="{A24E5266-1544-BD4C-A11B-7C90C571F3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50374" y="9211569"/>
                    <a:ext cx="114140" cy="69959"/>
                  </a:xfrm>
                  <a:custGeom>
                    <a:avLst/>
                    <a:gdLst>
                      <a:gd name="T0" fmla="*/ 0 w 137"/>
                      <a:gd name="T1" fmla="*/ 0 h 82"/>
                      <a:gd name="T2" fmla="*/ 0 w 137"/>
                      <a:gd name="T3" fmla="*/ 0 h 82"/>
                      <a:gd name="T4" fmla="*/ 0 w 137"/>
                      <a:gd name="T5" fmla="*/ 13242 h 82"/>
                      <a:gd name="T6" fmla="*/ 38795 w 137"/>
                      <a:gd name="T7" fmla="*/ 29795 h 82"/>
                      <a:gd name="T8" fmla="*/ 48853 w 137"/>
                      <a:gd name="T9" fmla="*/ 23174 h 82"/>
                      <a:gd name="T10" fmla="*/ 48853 w 137"/>
                      <a:gd name="T11" fmla="*/ 23174 h 82"/>
                      <a:gd name="T12" fmla="*/ 42028 w 137"/>
                      <a:gd name="T13" fmla="*/ 16553 h 82"/>
                      <a:gd name="T14" fmla="*/ 0 w 137"/>
                      <a:gd name="T15" fmla="*/ 0 h 8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7" h="82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18"/>
                          <a:pt x="0" y="27"/>
                          <a:pt x="0" y="36"/>
                        </a:cubicBezTo>
                        <a:cubicBezTo>
                          <a:pt x="108" y="81"/>
                          <a:pt x="108" y="81"/>
                          <a:pt x="108" y="81"/>
                        </a:cubicBezTo>
                        <a:cubicBezTo>
                          <a:pt x="117" y="81"/>
                          <a:pt x="126" y="72"/>
                          <a:pt x="136" y="63"/>
                        </a:cubicBezTo>
                        <a:cubicBezTo>
                          <a:pt x="136" y="54"/>
                          <a:pt x="126" y="54"/>
                          <a:pt x="117" y="45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8" name="Freeform 283">
                    <a:extLst>
                      <a:ext uri="{FF2B5EF4-FFF2-40B4-BE49-F238E27FC236}">
                        <a16:creationId xmlns:a16="http://schemas.microsoft.com/office/drawing/2014/main" id="{353A417F-A778-214D-B117-77D32287ED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45617" y="8578269"/>
                    <a:ext cx="114142" cy="69959"/>
                  </a:xfrm>
                  <a:custGeom>
                    <a:avLst/>
                    <a:gdLst>
                      <a:gd name="T0" fmla="*/ 48851 w 136"/>
                      <a:gd name="T1" fmla="*/ 16553 h 82"/>
                      <a:gd name="T2" fmla="*/ 48851 w 136"/>
                      <a:gd name="T3" fmla="*/ 16553 h 82"/>
                      <a:gd name="T4" fmla="*/ 9770 w 136"/>
                      <a:gd name="T5" fmla="*/ 3311 h 82"/>
                      <a:gd name="T6" fmla="*/ 3257 w 136"/>
                      <a:gd name="T7" fmla="*/ 6621 h 82"/>
                      <a:gd name="T8" fmla="*/ 0 w 136"/>
                      <a:gd name="T9" fmla="*/ 6621 h 82"/>
                      <a:gd name="T10" fmla="*/ 3257 w 136"/>
                      <a:gd name="T11" fmla="*/ 13242 h 82"/>
                      <a:gd name="T12" fmla="*/ 45594 w 136"/>
                      <a:gd name="T13" fmla="*/ 29795 h 82"/>
                      <a:gd name="T14" fmla="*/ 48851 w 136"/>
                      <a:gd name="T15" fmla="*/ 16553 h 8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6" h="82">
                        <a:moveTo>
                          <a:pt x="135" y="45"/>
                        </a:moveTo>
                        <a:lnTo>
                          <a:pt x="135" y="45"/>
                        </a:ln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18" y="0"/>
                          <a:pt x="9" y="9"/>
                          <a:pt x="9" y="18"/>
                        </a:cubicBezTo>
                        <a:cubicBezTo>
                          <a:pt x="9" y="18"/>
                          <a:pt x="9" y="18"/>
                          <a:pt x="0" y="18"/>
                        </a:cubicBezTo>
                        <a:cubicBezTo>
                          <a:pt x="0" y="27"/>
                          <a:pt x="9" y="36"/>
                          <a:pt x="9" y="36"/>
                        </a:cubicBezTo>
                        <a:cubicBezTo>
                          <a:pt x="126" y="81"/>
                          <a:pt x="126" y="81"/>
                          <a:pt x="126" y="81"/>
                        </a:cubicBezTo>
                        <a:cubicBezTo>
                          <a:pt x="126" y="72"/>
                          <a:pt x="135" y="54"/>
                          <a:pt x="135" y="45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89" name="Freeform 284">
                    <a:extLst>
                      <a:ext uri="{FF2B5EF4-FFF2-40B4-BE49-F238E27FC236}">
                        <a16:creationId xmlns:a16="http://schemas.microsoft.com/office/drawing/2014/main" id="{AE108FF3-6E30-B648-9AF2-5C46D90273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27370" y="9664453"/>
                    <a:ext cx="62595" cy="114140"/>
                  </a:xfrm>
                  <a:custGeom>
                    <a:avLst/>
                    <a:gdLst>
                      <a:gd name="T0" fmla="*/ 16636 w 73"/>
                      <a:gd name="T1" fmla="*/ 0 h 137"/>
                      <a:gd name="T2" fmla="*/ 16636 w 73"/>
                      <a:gd name="T3" fmla="*/ 0 h 137"/>
                      <a:gd name="T4" fmla="*/ 0 w 73"/>
                      <a:gd name="T5" fmla="*/ 42028 h 137"/>
                      <a:gd name="T6" fmla="*/ 3327 w 73"/>
                      <a:gd name="T7" fmla="*/ 48853 h 137"/>
                      <a:gd name="T8" fmla="*/ 3327 w 73"/>
                      <a:gd name="T9" fmla="*/ 48853 h 137"/>
                      <a:gd name="T10" fmla="*/ 9982 w 73"/>
                      <a:gd name="T11" fmla="*/ 45261 h 137"/>
                      <a:gd name="T12" fmla="*/ 26618 w 73"/>
                      <a:gd name="T13" fmla="*/ 6466 h 137"/>
                      <a:gd name="T14" fmla="*/ 16636 w 73"/>
                      <a:gd name="T15" fmla="*/ 0 h 1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73" h="137">
                        <a:moveTo>
                          <a:pt x="45" y="0"/>
                        </a:moveTo>
                        <a:lnTo>
                          <a:pt x="45" y="0"/>
                        </a:lnTo>
                        <a:cubicBezTo>
                          <a:pt x="0" y="117"/>
                          <a:pt x="0" y="117"/>
                          <a:pt x="0" y="117"/>
                        </a:cubicBezTo>
                        <a:cubicBezTo>
                          <a:pt x="0" y="117"/>
                          <a:pt x="0" y="126"/>
                          <a:pt x="9" y="136"/>
                        </a:cubicBezTo>
                        <a:cubicBezTo>
                          <a:pt x="18" y="136"/>
                          <a:pt x="27" y="136"/>
                          <a:pt x="27" y="126"/>
                        </a:cubicBezTo>
                        <a:cubicBezTo>
                          <a:pt x="72" y="18"/>
                          <a:pt x="72" y="18"/>
                          <a:pt x="72" y="18"/>
                        </a:cubicBezTo>
                        <a:cubicBezTo>
                          <a:pt x="63" y="9"/>
                          <a:pt x="54" y="9"/>
                          <a:pt x="45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0" name="Freeform 285">
                    <a:extLst>
                      <a:ext uri="{FF2B5EF4-FFF2-40B4-BE49-F238E27FC236}">
                        <a16:creationId xmlns:a16="http://schemas.microsoft.com/office/drawing/2014/main" id="{AB821310-E5A2-534E-AADB-1C1F30A4C0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98077" y="8125387"/>
                    <a:ext cx="62592" cy="128868"/>
                  </a:xfrm>
                  <a:custGeom>
                    <a:avLst/>
                    <a:gdLst>
                      <a:gd name="T0" fmla="*/ 9847 w 74"/>
                      <a:gd name="T1" fmla="*/ 55201 h 154"/>
                      <a:gd name="T2" fmla="*/ 9847 w 74"/>
                      <a:gd name="T3" fmla="*/ 55201 h 154"/>
                      <a:gd name="T4" fmla="*/ 26622 w 74"/>
                      <a:gd name="T5" fmla="*/ 9741 h 154"/>
                      <a:gd name="T6" fmla="*/ 26622 w 74"/>
                      <a:gd name="T7" fmla="*/ 3247 h 154"/>
                      <a:gd name="T8" fmla="*/ 26622 w 74"/>
                      <a:gd name="T9" fmla="*/ 3247 h 154"/>
                      <a:gd name="T10" fmla="*/ 16776 w 74"/>
                      <a:gd name="T11" fmla="*/ 3247 h 154"/>
                      <a:gd name="T12" fmla="*/ 0 w 74"/>
                      <a:gd name="T13" fmla="*/ 45460 h 154"/>
                      <a:gd name="T14" fmla="*/ 9847 w 74"/>
                      <a:gd name="T15" fmla="*/ 55201 h 15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74" h="154">
                        <a:moveTo>
                          <a:pt x="27" y="153"/>
                        </a:moveTo>
                        <a:lnTo>
                          <a:pt x="27" y="153"/>
                        </a:lnTo>
                        <a:cubicBezTo>
                          <a:pt x="73" y="27"/>
                          <a:pt x="73" y="27"/>
                          <a:pt x="73" y="27"/>
                        </a:cubicBezTo>
                        <a:cubicBezTo>
                          <a:pt x="73" y="18"/>
                          <a:pt x="73" y="9"/>
                          <a:pt x="73" y="9"/>
                        </a:cubicBezTo>
                        <a:cubicBezTo>
                          <a:pt x="64" y="0"/>
                          <a:pt x="46" y="0"/>
                          <a:pt x="46" y="9"/>
                        </a:cubicBezTo>
                        <a:cubicBezTo>
                          <a:pt x="0" y="126"/>
                          <a:pt x="0" y="126"/>
                          <a:pt x="0" y="126"/>
                        </a:cubicBezTo>
                        <a:cubicBezTo>
                          <a:pt x="9" y="135"/>
                          <a:pt x="18" y="144"/>
                          <a:pt x="27" y="153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1" name="Freeform 286">
                    <a:extLst>
                      <a:ext uri="{FF2B5EF4-FFF2-40B4-BE49-F238E27FC236}">
                        <a16:creationId xmlns:a16="http://schemas.microsoft.com/office/drawing/2014/main" id="{27C432D2-847C-4E44-BC42-B79E823440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56401" y="8681364"/>
                    <a:ext cx="114142" cy="69959"/>
                  </a:xfrm>
                  <a:custGeom>
                    <a:avLst/>
                    <a:gdLst>
                      <a:gd name="T0" fmla="*/ 6466 w 137"/>
                      <a:gd name="T1" fmla="*/ 29795 h 82"/>
                      <a:gd name="T2" fmla="*/ 6466 w 137"/>
                      <a:gd name="T3" fmla="*/ 29795 h 82"/>
                      <a:gd name="T4" fmla="*/ 42388 w 137"/>
                      <a:gd name="T5" fmla="*/ 13242 h 82"/>
                      <a:gd name="T6" fmla="*/ 45621 w 137"/>
                      <a:gd name="T7" fmla="*/ 6621 h 82"/>
                      <a:gd name="T8" fmla="*/ 45621 w 137"/>
                      <a:gd name="T9" fmla="*/ 3311 h 82"/>
                      <a:gd name="T10" fmla="*/ 39155 w 137"/>
                      <a:gd name="T11" fmla="*/ 3311 h 82"/>
                      <a:gd name="T12" fmla="*/ 0 w 137"/>
                      <a:gd name="T13" fmla="*/ 20231 h 82"/>
                      <a:gd name="T14" fmla="*/ 6466 w 137"/>
                      <a:gd name="T15" fmla="*/ 29795 h 8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7" h="82">
                        <a:moveTo>
                          <a:pt x="18" y="81"/>
                        </a:moveTo>
                        <a:lnTo>
                          <a:pt x="18" y="81"/>
                        </a:lnTo>
                        <a:cubicBezTo>
                          <a:pt x="118" y="36"/>
                          <a:pt x="118" y="36"/>
                          <a:pt x="118" y="36"/>
                        </a:cubicBezTo>
                        <a:cubicBezTo>
                          <a:pt x="127" y="36"/>
                          <a:pt x="136" y="18"/>
                          <a:pt x="127" y="18"/>
                        </a:cubicBezTo>
                        <a:cubicBezTo>
                          <a:pt x="127" y="18"/>
                          <a:pt x="127" y="18"/>
                          <a:pt x="127" y="9"/>
                        </a:cubicBezTo>
                        <a:cubicBezTo>
                          <a:pt x="127" y="9"/>
                          <a:pt x="118" y="0"/>
                          <a:pt x="109" y="9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9" y="64"/>
                          <a:pt x="9" y="73"/>
                          <a:pt x="18" y="81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2" name="Freeform 287">
                    <a:extLst>
                      <a:ext uri="{FF2B5EF4-FFF2-40B4-BE49-F238E27FC236}">
                        <a16:creationId xmlns:a16="http://schemas.microsoft.com/office/drawing/2014/main" id="{81A8AF40-EEED-EF4E-BEC5-6BE728B62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7124" y="9226297"/>
                    <a:ext cx="106776" cy="69959"/>
                  </a:xfrm>
                  <a:custGeom>
                    <a:avLst/>
                    <a:gdLst>
                      <a:gd name="T0" fmla="*/ 39203 w 128"/>
                      <a:gd name="T1" fmla="*/ 0 h 82"/>
                      <a:gd name="T2" fmla="*/ 39203 w 128"/>
                      <a:gd name="T3" fmla="*/ 0 h 82"/>
                      <a:gd name="T4" fmla="*/ 3597 w 128"/>
                      <a:gd name="T5" fmla="*/ 19863 h 82"/>
                      <a:gd name="T6" fmla="*/ 0 w 128"/>
                      <a:gd name="T7" fmla="*/ 26485 h 82"/>
                      <a:gd name="T8" fmla="*/ 0 w 128"/>
                      <a:gd name="T9" fmla="*/ 26485 h 82"/>
                      <a:gd name="T10" fmla="*/ 6834 w 128"/>
                      <a:gd name="T11" fmla="*/ 29795 h 82"/>
                      <a:gd name="T12" fmla="*/ 45677 w 128"/>
                      <a:gd name="T13" fmla="*/ 13242 h 82"/>
                      <a:gd name="T14" fmla="*/ 39203 w 128"/>
                      <a:gd name="T15" fmla="*/ 0 h 8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8" h="82">
                        <a:moveTo>
                          <a:pt x="109" y="0"/>
                        </a:moveTo>
                        <a:lnTo>
                          <a:pt x="109" y="0"/>
                        </a:lnTo>
                        <a:cubicBezTo>
                          <a:pt x="10" y="54"/>
                          <a:pt x="10" y="54"/>
                          <a:pt x="10" y="54"/>
                        </a:cubicBezTo>
                        <a:cubicBezTo>
                          <a:pt x="0" y="54"/>
                          <a:pt x="0" y="63"/>
                          <a:pt x="0" y="72"/>
                        </a:cubicBezTo>
                        <a:cubicBezTo>
                          <a:pt x="0" y="81"/>
                          <a:pt x="19" y="81"/>
                          <a:pt x="19" y="81"/>
                        </a:cubicBezTo>
                        <a:cubicBezTo>
                          <a:pt x="127" y="36"/>
                          <a:pt x="127" y="36"/>
                          <a:pt x="127" y="36"/>
                        </a:cubicBezTo>
                        <a:cubicBezTo>
                          <a:pt x="127" y="18"/>
                          <a:pt x="118" y="9"/>
                          <a:pt x="109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3" name="Freeform 288">
                    <a:extLst>
                      <a:ext uri="{FF2B5EF4-FFF2-40B4-BE49-F238E27FC236}">
                        <a16:creationId xmlns:a16="http://schemas.microsoft.com/office/drawing/2014/main" id="{E4ADC945-F951-6345-8C36-51183DBA1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19581" y="9760184"/>
                    <a:ext cx="69959" cy="106776"/>
                  </a:xfrm>
                  <a:custGeom>
                    <a:avLst/>
                    <a:gdLst>
                      <a:gd name="T0" fmla="*/ 26485 w 82"/>
                      <a:gd name="T1" fmla="*/ 35966 h 128"/>
                      <a:gd name="T2" fmla="*/ 26485 w 82"/>
                      <a:gd name="T3" fmla="*/ 35966 h 128"/>
                      <a:gd name="T4" fmla="*/ 9932 w 82"/>
                      <a:gd name="T5" fmla="*/ 0 h 128"/>
                      <a:gd name="T6" fmla="*/ 0 w 82"/>
                      <a:gd name="T7" fmla="*/ 3237 h 128"/>
                      <a:gd name="T8" fmla="*/ 16553 w 82"/>
                      <a:gd name="T9" fmla="*/ 42440 h 128"/>
                      <a:gd name="T10" fmla="*/ 23174 w 82"/>
                      <a:gd name="T11" fmla="*/ 45677 h 128"/>
                      <a:gd name="T12" fmla="*/ 23174 w 82"/>
                      <a:gd name="T13" fmla="*/ 45677 h 128"/>
                      <a:gd name="T14" fmla="*/ 26485 w 82"/>
                      <a:gd name="T15" fmla="*/ 35966 h 1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2" h="128">
                        <a:moveTo>
                          <a:pt x="72" y="100"/>
                        </a:moveTo>
                        <a:lnTo>
                          <a:pt x="72" y="100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45" y="118"/>
                          <a:pt x="45" y="118"/>
                          <a:pt x="45" y="118"/>
                        </a:cubicBezTo>
                        <a:cubicBezTo>
                          <a:pt x="45" y="127"/>
                          <a:pt x="54" y="127"/>
                          <a:pt x="63" y="127"/>
                        </a:cubicBezTo>
                        <a:cubicBezTo>
                          <a:pt x="72" y="118"/>
                          <a:pt x="81" y="109"/>
                          <a:pt x="72" y="10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4" name="Freeform 289">
                    <a:extLst>
                      <a:ext uri="{FF2B5EF4-FFF2-40B4-BE49-F238E27FC236}">
                        <a16:creationId xmlns:a16="http://schemas.microsoft.com/office/drawing/2014/main" id="{A03FDD71-E8E0-B846-8352-F749216C40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0593" y="7996516"/>
                    <a:ext cx="69956" cy="114142"/>
                  </a:xfrm>
                  <a:custGeom>
                    <a:avLst/>
                    <a:gdLst>
                      <a:gd name="T0" fmla="*/ 29794 w 82"/>
                      <a:gd name="T1" fmla="*/ 42388 h 137"/>
                      <a:gd name="T2" fmla="*/ 29794 w 82"/>
                      <a:gd name="T3" fmla="*/ 42388 h 137"/>
                      <a:gd name="T4" fmla="*/ 13242 w 82"/>
                      <a:gd name="T5" fmla="*/ 3233 h 137"/>
                      <a:gd name="T6" fmla="*/ 6621 w 82"/>
                      <a:gd name="T7" fmla="*/ 3233 h 137"/>
                      <a:gd name="T8" fmla="*/ 3310 w 82"/>
                      <a:gd name="T9" fmla="*/ 3233 h 137"/>
                      <a:gd name="T10" fmla="*/ 0 w 82"/>
                      <a:gd name="T11" fmla="*/ 9699 h 137"/>
                      <a:gd name="T12" fmla="*/ 19863 w 82"/>
                      <a:gd name="T13" fmla="*/ 48854 h 137"/>
                      <a:gd name="T14" fmla="*/ 29794 w 82"/>
                      <a:gd name="T15" fmla="*/ 42388 h 1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2" h="137">
                        <a:moveTo>
                          <a:pt x="81" y="118"/>
                        </a:moveTo>
                        <a:lnTo>
                          <a:pt x="81" y="118"/>
                        </a:lnTo>
                        <a:cubicBezTo>
                          <a:pt x="36" y="9"/>
                          <a:pt x="36" y="9"/>
                          <a:pt x="36" y="9"/>
                        </a:cubicBezTo>
                        <a:cubicBezTo>
                          <a:pt x="27" y="9"/>
                          <a:pt x="18" y="0"/>
                          <a:pt x="18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0" y="9"/>
                          <a:pt x="0" y="18"/>
                          <a:pt x="0" y="27"/>
                        </a:cubicBezTo>
                        <a:cubicBezTo>
                          <a:pt x="54" y="136"/>
                          <a:pt x="54" y="136"/>
                          <a:pt x="54" y="136"/>
                        </a:cubicBezTo>
                        <a:cubicBezTo>
                          <a:pt x="63" y="127"/>
                          <a:pt x="72" y="127"/>
                          <a:pt x="81" y="118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5" name="Freeform 290">
                    <a:extLst>
                      <a:ext uri="{FF2B5EF4-FFF2-40B4-BE49-F238E27FC236}">
                        <a16:creationId xmlns:a16="http://schemas.microsoft.com/office/drawing/2014/main" id="{FDA3E489-59D2-DE4C-97AE-303EA596E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52981" y="8939102"/>
                    <a:ext cx="114142" cy="29456"/>
                  </a:xfrm>
                  <a:custGeom>
                    <a:avLst/>
                    <a:gdLst>
                      <a:gd name="T0" fmla="*/ 45594 w 136"/>
                      <a:gd name="T1" fmla="*/ 0 h 37"/>
                      <a:gd name="T2" fmla="*/ 45594 w 136"/>
                      <a:gd name="T3" fmla="*/ 0 h 37"/>
                      <a:gd name="T4" fmla="*/ 6513 w 136"/>
                      <a:gd name="T5" fmla="*/ 3089 h 37"/>
                      <a:gd name="T6" fmla="*/ 0 w 136"/>
                      <a:gd name="T7" fmla="*/ 9268 h 37"/>
                      <a:gd name="T8" fmla="*/ 0 w 136"/>
                      <a:gd name="T9" fmla="*/ 9268 h 37"/>
                      <a:gd name="T10" fmla="*/ 6513 w 136"/>
                      <a:gd name="T11" fmla="*/ 12357 h 37"/>
                      <a:gd name="T12" fmla="*/ 48851 w 136"/>
                      <a:gd name="T13" fmla="*/ 12357 h 37"/>
                      <a:gd name="T14" fmla="*/ 45594 w 136"/>
                      <a:gd name="T15" fmla="*/ 0 h 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6" h="37">
                        <a:moveTo>
                          <a:pt x="126" y="0"/>
                        </a:moveTo>
                        <a:lnTo>
                          <a:pt x="126" y="0"/>
                        </a:ln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0" y="9"/>
                          <a:pt x="0" y="17"/>
                          <a:pt x="0" y="27"/>
                        </a:cubicBezTo>
                        <a:cubicBezTo>
                          <a:pt x="0" y="36"/>
                          <a:pt x="9" y="36"/>
                          <a:pt x="18" y="36"/>
                        </a:cubicBezTo>
                        <a:cubicBezTo>
                          <a:pt x="135" y="36"/>
                          <a:pt x="135" y="36"/>
                          <a:pt x="135" y="36"/>
                        </a:cubicBezTo>
                        <a:cubicBezTo>
                          <a:pt x="135" y="27"/>
                          <a:pt x="126" y="9"/>
                          <a:pt x="126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6" name="Freeform 291">
                    <a:extLst>
                      <a:ext uri="{FF2B5EF4-FFF2-40B4-BE49-F238E27FC236}">
                        <a16:creationId xmlns:a16="http://schemas.microsoft.com/office/drawing/2014/main" id="{43AC7918-AA28-1D45-B8ED-8D6D63365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14727" y="8894919"/>
                    <a:ext cx="180416" cy="29456"/>
                  </a:xfrm>
                  <a:custGeom>
                    <a:avLst/>
                    <a:gdLst>
                      <a:gd name="T0" fmla="*/ 16057 w 218"/>
                      <a:gd name="T1" fmla="*/ 12357 h 37"/>
                      <a:gd name="T2" fmla="*/ 16057 w 218"/>
                      <a:gd name="T3" fmla="*/ 12357 h 37"/>
                      <a:gd name="T4" fmla="*/ 71007 w 218"/>
                      <a:gd name="T5" fmla="*/ 9268 h 37"/>
                      <a:gd name="T6" fmla="*/ 74219 w 218"/>
                      <a:gd name="T7" fmla="*/ 0 h 37"/>
                      <a:gd name="T8" fmla="*/ 74219 w 218"/>
                      <a:gd name="T9" fmla="*/ 0 h 37"/>
                      <a:gd name="T10" fmla="*/ 71007 w 218"/>
                      <a:gd name="T11" fmla="*/ 0 h 37"/>
                      <a:gd name="T12" fmla="*/ 0 w 218"/>
                      <a:gd name="T13" fmla="*/ 0 h 37"/>
                      <a:gd name="T14" fmla="*/ 16057 w 218"/>
                      <a:gd name="T15" fmla="*/ 12357 h 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8" h="37">
                        <a:moveTo>
                          <a:pt x="45" y="36"/>
                        </a:moveTo>
                        <a:lnTo>
                          <a:pt x="45" y="36"/>
                        </a:lnTo>
                        <a:cubicBezTo>
                          <a:pt x="199" y="27"/>
                          <a:pt x="199" y="27"/>
                          <a:pt x="199" y="27"/>
                        </a:cubicBezTo>
                        <a:cubicBezTo>
                          <a:pt x="208" y="27"/>
                          <a:pt x="217" y="9"/>
                          <a:pt x="208" y="0"/>
                        </a:cubicBezTo>
                        <a:cubicBezTo>
                          <a:pt x="199" y="0"/>
                          <a:pt x="199" y="0"/>
                          <a:pt x="199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8" y="9"/>
                          <a:pt x="27" y="27"/>
                          <a:pt x="45" y="36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7" name="Freeform 292">
                    <a:extLst>
                      <a:ext uri="{FF2B5EF4-FFF2-40B4-BE49-F238E27FC236}">
                        <a16:creationId xmlns:a16="http://schemas.microsoft.com/office/drawing/2014/main" id="{356CD205-9FB2-9649-BFE0-FCC191A6AA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66111" y="9785957"/>
                    <a:ext cx="29456" cy="114142"/>
                  </a:xfrm>
                  <a:custGeom>
                    <a:avLst/>
                    <a:gdLst>
                      <a:gd name="T0" fmla="*/ 0 w 37"/>
                      <a:gd name="T1" fmla="*/ 0 h 136"/>
                      <a:gd name="T2" fmla="*/ 0 w 37"/>
                      <a:gd name="T3" fmla="*/ 0 h 136"/>
                      <a:gd name="T4" fmla="*/ 3089 w 37"/>
                      <a:gd name="T5" fmla="*/ 42338 h 136"/>
                      <a:gd name="T6" fmla="*/ 6178 w 37"/>
                      <a:gd name="T7" fmla="*/ 48851 h 136"/>
                      <a:gd name="T8" fmla="*/ 6178 w 37"/>
                      <a:gd name="T9" fmla="*/ 48851 h 136"/>
                      <a:gd name="T10" fmla="*/ 12357 w 37"/>
                      <a:gd name="T11" fmla="*/ 42338 h 136"/>
                      <a:gd name="T12" fmla="*/ 12357 w 37"/>
                      <a:gd name="T13" fmla="*/ 2895 h 136"/>
                      <a:gd name="T14" fmla="*/ 0 w 37"/>
                      <a:gd name="T15" fmla="*/ 0 h 1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136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9" y="117"/>
                          <a:pt x="9" y="117"/>
                          <a:pt x="9" y="117"/>
                        </a:cubicBezTo>
                        <a:cubicBezTo>
                          <a:pt x="9" y="126"/>
                          <a:pt x="9" y="135"/>
                          <a:pt x="18" y="135"/>
                        </a:cubicBezTo>
                        <a:cubicBezTo>
                          <a:pt x="27" y="135"/>
                          <a:pt x="36" y="126"/>
                          <a:pt x="36" y="117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18" y="8"/>
                          <a:pt x="9" y="0"/>
                          <a:pt x="0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8" name="Freeform 293">
                    <a:extLst>
                      <a:ext uri="{FF2B5EF4-FFF2-40B4-BE49-F238E27FC236}">
                        <a16:creationId xmlns:a16="http://schemas.microsoft.com/office/drawing/2014/main" id="{D14928D9-B954-F244-8A79-842D7372A6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03519" y="7959696"/>
                    <a:ext cx="29456" cy="121506"/>
                  </a:xfrm>
                  <a:custGeom>
                    <a:avLst/>
                    <a:gdLst>
                      <a:gd name="T0" fmla="*/ 12357 w 37"/>
                      <a:gd name="T1" fmla="*/ 52027 h 145"/>
                      <a:gd name="T2" fmla="*/ 12357 w 37"/>
                      <a:gd name="T3" fmla="*/ 52027 h 145"/>
                      <a:gd name="T4" fmla="*/ 12357 w 37"/>
                      <a:gd name="T5" fmla="*/ 6503 h 145"/>
                      <a:gd name="T6" fmla="*/ 6178 w 37"/>
                      <a:gd name="T7" fmla="*/ 3252 h 145"/>
                      <a:gd name="T8" fmla="*/ 6178 w 37"/>
                      <a:gd name="T9" fmla="*/ 3252 h 145"/>
                      <a:gd name="T10" fmla="*/ 0 w 37"/>
                      <a:gd name="T11" fmla="*/ 6503 h 145"/>
                      <a:gd name="T12" fmla="*/ 3089 w 37"/>
                      <a:gd name="T13" fmla="*/ 48775 h 145"/>
                      <a:gd name="T14" fmla="*/ 12357 w 37"/>
                      <a:gd name="T15" fmla="*/ 52027 h 14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145">
                        <a:moveTo>
                          <a:pt x="36" y="144"/>
                        </a:moveTo>
                        <a:lnTo>
                          <a:pt x="36" y="144"/>
                        </a:lnTo>
                        <a:cubicBezTo>
                          <a:pt x="36" y="18"/>
                          <a:pt x="36" y="18"/>
                          <a:pt x="36" y="18"/>
                        </a:cubicBezTo>
                        <a:cubicBezTo>
                          <a:pt x="36" y="18"/>
                          <a:pt x="27" y="9"/>
                          <a:pt x="18" y="9"/>
                        </a:cubicBezTo>
                        <a:cubicBezTo>
                          <a:pt x="9" y="0"/>
                          <a:pt x="0" y="9"/>
                          <a:pt x="0" y="18"/>
                        </a:cubicBezTo>
                        <a:cubicBezTo>
                          <a:pt x="9" y="135"/>
                          <a:pt x="9" y="135"/>
                          <a:pt x="9" y="135"/>
                        </a:cubicBezTo>
                        <a:cubicBezTo>
                          <a:pt x="18" y="135"/>
                          <a:pt x="27" y="144"/>
                          <a:pt x="36" y="144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99" name="Freeform 294">
                    <a:extLst>
                      <a:ext uri="{FF2B5EF4-FFF2-40B4-BE49-F238E27FC236}">
                        <a16:creationId xmlns:a16="http://schemas.microsoft.com/office/drawing/2014/main" id="{FF68222D-67C4-BC4B-8C31-99F7C47596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54903" y="9465626"/>
                    <a:ext cx="92051" cy="99412"/>
                  </a:xfrm>
                  <a:custGeom>
                    <a:avLst/>
                    <a:gdLst>
                      <a:gd name="T0" fmla="*/ 32833 w 110"/>
                      <a:gd name="T1" fmla="*/ 0 h 119"/>
                      <a:gd name="T2" fmla="*/ 32833 w 110"/>
                      <a:gd name="T3" fmla="*/ 0 h 119"/>
                      <a:gd name="T4" fmla="*/ 3247 w 110"/>
                      <a:gd name="T5" fmla="*/ 32417 h 119"/>
                      <a:gd name="T6" fmla="*/ 3247 w 110"/>
                      <a:gd name="T7" fmla="*/ 38900 h 119"/>
                      <a:gd name="T8" fmla="*/ 3247 w 110"/>
                      <a:gd name="T9" fmla="*/ 38900 h 119"/>
                      <a:gd name="T10" fmla="*/ 9742 w 110"/>
                      <a:gd name="T11" fmla="*/ 38900 h 119"/>
                      <a:gd name="T12" fmla="*/ 39327 w 110"/>
                      <a:gd name="T13" fmla="*/ 9725 h 119"/>
                      <a:gd name="T14" fmla="*/ 32833 w 110"/>
                      <a:gd name="T15" fmla="*/ 0 h 1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0" h="119">
                        <a:moveTo>
                          <a:pt x="91" y="0"/>
                        </a:moveTo>
                        <a:lnTo>
                          <a:pt x="91" y="0"/>
                        </a:ln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0" y="90"/>
                          <a:pt x="0" y="99"/>
                          <a:pt x="9" y="108"/>
                        </a:cubicBezTo>
                        <a:cubicBezTo>
                          <a:pt x="9" y="118"/>
                          <a:pt x="27" y="118"/>
                          <a:pt x="27" y="108"/>
                        </a:cubicBezTo>
                        <a:cubicBezTo>
                          <a:pt x="109" y="27"/>
                          <a:pt x="109" y="27"/>
                          <a:pt x="109" y="27"/>
                        </a:cubicBezTo>
                        <a:cubicBezTo>
                          <a:pt x="100" y="18"/>
                          <a:pt x="91" y="9"/>
                          <a:pt x="91" y="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0" name="Freeform 295">
                    <a:extLst>
                      <a:ext uri="{FF2B5EF4-FFF2-40B4-BE49-F238E27FC236}">
                        <a16:creationId xmlns:a16="http://schemas.microsoft.com/office/drawing/2014/main" id="{8AEF96AA-D764-D647-A0E2-E34CE8F7E5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12217" y="8434673"/>
                    <a:ext cx="99415" cy="128868"/>
                  </a:xfrm>
                  <a:custGeom>
                    <a:avLst/>
                    <a:gdLst>
                      <a:gd name="T0" fmla="*/ 0 w 118"/>
                      <a:gd name="T1" fmla="*/ 48751 h 155"/>
                      <a:gd name="T2" fmla="*/ 0 w 118"/>
                      <a:gd name="T3" fmla="*/ 48751 h 155"/>
                      <a:gd name="T4" fmla="*/ 0 w 118"/>
                      <a:gd name="T5" fmla="*/ 55204 h 155"/>
                      <a:gd name="T6" fmla="*/ 42500 w 118"/>
                      <a:gd name="T7" fmla="*/ 9679 h 155"/>
                      <a:gd name="T8" fmla="*/ 42500 w 118"/>
                      <a:gd name="T9" fmla="*/ 6452 h 155"/>
                      <a:gd name="T10" fmla="*/ 42500 w 118"/>
                      <a:gd name="T11" fmla="*/ 6452 h 155"/>
                      <a:gd name="T12" fmla="*/ 32692 w 118"/>
                      <a:gd name="T13" fmla="*/ 3226 h 155"/>
                      <a:gd name="T14" fmla="*/ 0 w 118"/>
                      <a:gd name="T15" fmla="*/ 39073 h 155"/>
                      <a:gd name="T16" fmla="*/ 0 w 118"/>
                      <a:gd name="T17" fmla="*/ 48751 h 15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8" h="155">
                        <a:moveTo>
                          <a:pt x="0" y="136"/>
                        </a:moveTo>
                        <a:lnTo>
                          <a:pt x="0" y="136"/>
                        </a:lnTo>
                        <a:cubicBezTo>
                          <a:pt x="0" y="145"/>
                          <a:pt x="0" y="145"/>
                          <a:pt x="0" y="154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lnTo>
                          <a:pt x="117" y="18"/>
                        </a:lnTo>
                        <a:cubicBezTo>
                          <a:pt x="117" y="0"/>
                          <a:pt x="99" y="0"/>
                          <a:pt x="90" y="9"/>
                        </a:cubicBez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0" y="118"/>
                          <a:pt x="0" y="127"/>
                          <a:pt x="0" y="136"/>
                        </a:cubicBezTo>
                      </a:path>
                    </a:pathLst>
                  </a:custGeom>
                  <a:solidFill>
                    <a:srgbClr val="E8DD6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D8D8D8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1" name="Freeform 296">
                    <a:extLst>
                      <a:ext uri="{FF2B5EF4-FFF2-40B4-BE49-F238E27FC236}">
                        <a16:creationId xmlns:a16="http://schemas.microsoft.com/office/drawing/2014/main" id="{4C38E60F-619D-4A42-9BAE-EAA9F861E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14139" y="9550310"/>
                    <a:ext cx="99415" cy="92051"/>
                  </a:xfrm>
                  <a:custGeom>
                    <a:avLst/>
                    <a:gdLst>
                      <a:gd name="T0" fmla="*/ 39261 w 119"/>
                      <a:gd name="T1" fmla="*/ 36080 h 110"/>
                      <a:gd name="T2" fmla="*/ 39261 w 119"/>
                      <a:gd name="T3" fmla="*/ 36080 h 110"/>
                      <a:gd name="T4" fmla="*/ 39261 w 119"/>
                      <a:gd name="T5" fmla="*/ 36080 h 110"/>
                      <a:gd name="T6" fmla="*/ 39261 w 119"/>
                      <a:gd name="T7" fmla="*/ 26338 h 110"/>
                      <a:gd name="T8" fmla="*/ 6483 w 119"/>
                      <a:gd name="T9" fmla="*/ 0 h 110"/>
                      <a:gd name="T10" fmla="*/ 0 w 119"/>
                      <a:gd name="T11" fmla="*/ 6855 h 110"/>
                      <a:gd name="T12" fmla="*/ 29536 w 119"/>
                      <a:gd name="T13" fmla="*/ 36080 h 110"/>
                      <a:gd name="T14" fmla="*/ 39261 w 119"/>
                      <a:gd name="T15" fmla="*/ 36080 h 11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9" h="110">
                        <a:moveTo>
                          <a:pt x="109" y="100"/>
                        </a:moveTo>
                        <a:lnTo>
                          <a:pt x="109" y="100"/>
                        </a:lnTo>
                        <a:cubicBezTo>
                          <a:pt x="118" y="91"/>
                          <a:pt x="118" y="82"/>
                          <a:pt x="109" y="73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9"/>
                          <a:pt x="9" y="19"/>
                          <a:pt x="0" y="19"/>
                        </a:cubicBezTo>
                        <a:cubicBezTo>
                          <a:pt x="82" y="100"/>
                          <a:pt x="82" y="100"/>
                          <a:pt x="82" y="100"/>
                        </a:cubicBezTo>
                        <a:cubicBezTo>
                          <a:pt x="91" y="109"/>
                          <a:pt x="100" y="109"/>
                          <a:pt x="109" y="100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2" name="Freeform 297">
                    <a:extLst>
                      <a:ext uri="{FF2B5EF4-FFF2-40B4-BE49-F238E27FC236}">
                        <a16:creationId xmlns:a16="http://schemas.microsoft.com/office/drawing/2014/main" id="{11691FC3-B33A-1D41-80A1-9D29F97C51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03943" y="8228482"/>
                    <a:ext cx="92048" cy="92048"/>
                  </a:xfrm>
                  <a:custGeom>
                    <a:avLst/>
                    <a:gdLst>
                      <a:gd name="T0" fmla="*/ 39323 w 109"/>
                      <a:gd name="T1" fmla="*/ 29585 h 110"/>
                      <a:gd name="T2" fmla="*/ 39323 w 109"/>
                      <a:gd name="T3" fmla="*/ 29585 h 110"/>
                      <a:gd name="T4" fmla="*/ 9831 w 109"/>
                      <a:gd name="T5" fmla="*/ 0 h 110"/>
                      <a:gd name="T6" fmla="*/ 3277 w 109"/>
                      <a:gd name="T7" fmla="*/ 0 h 110"/>
                      <a:gd name="T8" fmla="*/ 0 w 109"/>
                      <a:gd name="T9" fmla="*/ 3247 h 110"/>
                      <a:gd name="T10" fmla="*/ 0 w 109"/>
                      <a:gd name="T11" fmla="*/ 9741 h 110"/>
                      <a:gd name="T12" fmla="*/ 32769 w 109"/>
                      <a:gd name="T13" fmla="*/ 39326 h 110"/>
                      <a:gd name="T14" fmla="*/ 39323 w 109"/>
                      <a:gd name="T15" fmla="*/ 29585 h 11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09" h="110">
                        <a:moveTo>
                          <a:pt x="108" y="82"/>
                        </a:moveTo>
                        <a:lnTo>
                          <a:pt x="108" y="82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9" y="0"/>
                        </a:cubicBezTo>
                        <a:lnTo>
                          <a:pt x="0" y="9"/>
                        </a:lnTo>
                        <a:cubicBezTo>
                          <a:pt x="0" y="9"/>
                          <a:pt x="0" y="18"/>
                          <a:pt x="0" y="27"/>
                        </a:cubicBezTo>
                        <a:cubicBezTo>
                          <a:pt x="90" y="109"/>
                          <a:pt x="90" y="109"/>
                          <a:pt x="90" y="109"/>
                        </a:cubicBezTo>
                        <a:cubicBezTo>
                          <a:pt x="99" y="100"/>
                          <a:pt x="108" y="91"/>
                          <a:pt x="108" y="82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3" name="Freeform 298">
                    <a:extLst>
                      <a:ext uri="{FF2B5EF4-FFF2-40B4-BE49-F238E27FC236}">
                        <a16:creationId xmlns:a16="http://schemas.microsoft.com/office/drawing/2014/main" id="{4059F967-DB4F-0845-871E-358B0F161D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526945" y="8585633"/>
                    <a:ext cx="99415" cy="84687"/>
                  </a:xfrm>
                  <a:custGeom>
                    <a:avLst/>
                    <a:gdLst>
                      <a:gd name="T0" fmla="*/ 0 w 118"/>
                      <a:gd name="T1" fmla="*/ 26289 h 100"/>
                      <a:gd name="T2" fmla="*/ 0 w 118"/>
                      <a:gd name="T3" fmla="*/ 26289 h 100"/>
                      <a:gd name="T4" fmla="*/ 3269 w 118"/>
                      <a:gd name="T5" fmla="*/ 36148 h 100"/>
                      <a:gd name="T6" fmla="*/ 39231 w 118"/>
                      <a:gd name="T7" fmla="*/ 9859 h 100"/>
                      <a:gd name="T8" fmla="*/ 42500 w 118"/>
                      <a:gd name="T9" fmla="*/ 3286 h 100"/>
                      <a:gd name="T10" fmla="*/ 42500 w 118"/>
                      <a:gd name="T11" fmla="*/ 3286 h 100"/>
                      <a:gd name="T12" fmla="*/ 32692 w 118"/>
                      <a:gd name="T13" fmla="*/ 0 h 100"/>
                      <a:gd name="T14" fmla="*/ 0 w 118"/>
                      <a:gd name="T15" fmla="*/ 26289 h 1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8" h="100">
                        <a:moveTo>
                          <a:pt x="0" y="72"/>
                        </a:moveTo>
                        <a:lnTo>
                          <a:pt x="0" y="72"/>
                        </a:lnTo>
                        <a:cubicBezTo>
                          <a:pt x="0" y="81"/>
                          <a:pt x="0" y="90"/>
                          <a:pt x="9" y="99"/>
                        </a:cubicBezTo>
                        <a:cubicBezTo>
                          <a:pt x="108" y="27"/>
                          <a:pt x="108" y="27"/>
                          <a:pt x="108" y="27"/>
                        </a:cubicBezTo>
                        <a:cubicBezTo>
                          <a:pt x="117" y="27"/>
                          <a:pt x="117" y="18"/>
                          <a:pt x="117" y="9"/>
                        </a:cubicBezTo>
                        <a:cubicBezTo>
                          <a:pt x="117" y="0"/>
                          <a:pt x="99" y="0"/>
                          <a:pt x="90" y="0"/>
                        </a:cubicBezTo>
                        <a:lnTo>
                          <a:pt x="0" y="72"/>
                        </a:ln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4" name="Freeform 299">
                    <a:extLst>
                      <a:ext uri="{FF2B5EF4-FFF2-40B4-BE49-F238E27FC236}">
                        <a16:creationId xmlns:a16="http://schemas.microsoft.com/office/drawing/2014/main" id="{DB46397C-6EF3-A54E-BC13-050692123B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39490" y="6321218"/>
                    <a:ext cx="913130" cy="876310"/>
                  </a:xfrm>
                  <a:custGeom>
                    <a:avLst/>
                    <a:gdLst>
                      <a:gd name="T0" fmla="*/ 390101 w 1094"/>
                      <a:gd name="T1" fmla="*/ 215230 h 1048"/>
                      <a:gd name="T2" fmla="*/ 390101 w 1094"/>
                      <a:gd name="T3" fmla="*/ 215230 h 1048"/>
                      <a:gd name="T4" fmla="*/ 386862 w 1094"/>
                      <a:gd name="T5" fmla="*/ 234699 h 1048"/>
                      <a:gd name="T6" fmla="*/ 380385 w 1094"/>
                      <a:gd name="T7" fmla="*/ 254167 h 1048"/>
                      <a:gd name="T8" fmla="*/ 380385 w 1094"/>
                      <a:gd name="T9" fmla="*/ 254167 h 1048"/>
                      <a:gd name="T10" fmla="*/ 360952 w 1094"/>
                      <a:gd name="T11" fmla="*/ 279764 h 1048"/>
                      <a:gd name="T12" fmla="*/ 273143 w 1094"/>
                      <a:gd name="T13" fmla="*/ 354752 h 1048"/>
                      <a:gd name="T14" fmla="*/ 263426 w 1094"/>
                      <a:gd name="T15" fmla="*/ 357996 h 1048"/>
                      <a:gd name="T16" fmla="*/ 250471 w 1094"/>
                      <a:gd name="T17" fmla="*/ 364486 h 1048"/>
                      <a:gd name="T18" fmla="*/ 178856 w 1094"/>
                      <a:gd name="T19" fmla="*/ 377464 h 1048"/>
                      <a:gd name="T20" fmla="*/ 152586 w 1094"/>
                      <a:gd name="T21" fmla="*/ 377464 h 1048"/>
                      <a:gd name="T22" fmla="*/ 0 w 1094"/>
                      <a:gd name="T23" fmla="*/ 202252 h 1048"/>
                      <a:gd name="T24" fmla="*/ 25911 w 1094"/>
                      <a:gd name="T25" fmla="*/ 111040 h 1048"/>
                      <a:gd name="T26" fmla="*/ 35627 w 1094"/>
                      <a:gd name="T27" fmla="*/ 91212 h 1048"/>
                      <a:gd name="T28" fmla="*/ 266665 w 1094"/>
                      <a:gd name="T29" fmla="*/ 45786 h 1048"/>
                      <a:gd name="T30" fmla="*/ 286098 w 1094"/>
                      <a:gd name="T31" fmla="*/ 55520 h 1048"/>
                      <a:gd name="T32" fmla="*/ 331442 w 1094"/>
                      <a:gd name="T33" fmla="*/ 87967 h 1048"/>
                      <a:gd name="T34" fmla="*/ 351235 w 1094"/>
                      <a:gd name="T35" fmla="*/ 100946 h 1048"/>
                      <a:gd name="T36" fmla="*/ 390101 w 1094"/>
                      <a:gd name="T37" fmla="*/ 198647 h 1048"/>
                      <a:gd name="T38" fmla="*/ 390101 w 1094"/>
                      <a:gd name="T39" fmla="*/ 215230 h 104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094" h="1048">
                        <a:moveTo>
                          <a:pt x="1084" y="597"/>
                        </a:moveTo>
                        <a:lnTo>
                          <a:pt x="1084" y="597"/>
                        </a:lnTo>
                        <a:cubicBezTo>
                          <a:pt x="1084" y="615"/>
                          <a:pt x="1084" y="633"/>
                          <a:pt x="1075" y="651"/>
                        </a:cubicBezTo>
                        <a:cubicBezTo>
                          <a:pt x="1075" y="669"/>
                          <a:pt x="1066" y="687"/>
                          <a:pt x="1057" y="705"/>
                        </a:cubicBezTo>
                        <a:cubicBezTo>
                          <a:pt x="1039" y="732"/>
                          <a:pt x="1021" y="759"/>
                          <a:pt x="1003" y="776"/>
                        </a:cubicBezTo>
                        <a:cubicBezTo>
                          <a:pt x="921" y="858"/>
                          <a:pt x="849" y="930"/>
                          <a:pt x="759" y="984"/>
                        </a:cubicBezTo>
                        <a:cubicBezTo>
                          <a:pt x="750" y="984"/>
                          <a:pt x="741" y="993"/>
                          <a:pt x="732" y="993"/>
                        </a:cubicBezTo>
                        <a:cubicBezTo>
                          <a:pt x="723" y="1002"/>
                          <a:pt x="714" y="1002"/>
                          <a:pt x="696" y="1011"/>
                        </a:cubicBezTo>
                        <a:cubicBezTo>
                          <a:pt x="632" y="1038"/>
                          <a:pt x="560" y="1047"/>
                          <a:pt x="497" y="1047"/>
                        </a:cubicBezTo>
                        <a:cubicBezTo>
                          <a:pt x="470" y="1047"/>
                          <a:pt x="452" y="1047"/>
                          <a:pt x="424" y="1047"/>
                        </a:cubicBezTo>
                        <a:cubicBezTo>
                          <a:pt x="190" y="1011"/>
                          <a:pt x="0" y="803"/>
                          <a:pt x="0" y="561"/>
                        </a:cubicBezTo>
                        <a:cubicBezTo>
                          <a:pt x="0" y="470"/>
                          <a:pt x="27" y="380"/>
                          <a:pt x="72" y="308"/>
                        </a:cubicBezTo>
                        <a:cubicBezTo>
                          <a:pt x="81" y="289"/>
                          <a:pt x="90" y="271"/>
                          <a:pt x="99" y="253"/>
                        </a:cubicBezTo>
                        <a:cubicBezTo>
                          <a:pt x="244" y="55"/>
                          <a:pt x="533" y="0"/>
                          <a:pt x="741" y="127"/>
                        </a:cubicBezTo>
                        <a:cubicBezTo>
                          <a:pt x="759" y="136"/>
                          <a:pt x="777" y="145"/>
                          <a:pt x="795" y="154"/>
                        </a:cubicBezTo>
                        <a:cubicBezTo>
                          <a:pt x="840" y="181"/>
                          <a:pt x="885" y="208"/>
                          <a:pt x="921" y="244"/>
                        </a:cubicBezTo>
                        <a:cubicBezTo>
                          <a:pt x="939" y="253"/>
                          <a:pt x="958" y="271"/>
                          <a:pt x="976" y="280"/>
                        </a:cubicBezTo>
                        <a:cubicBezTo>
                          <a:pt x="1048" y="353"/>
                          <a:pt x="1093" y="443"/>
                          <a:pt x="1084" y="551"/>
                        </a:cubicBezTo>
                        <a:cubicBezTo>
                          <a:pt x="1084" y="570"/>
                          <a:pt x="1084" y="579"/>
                          <a:pt x="1084" y="597"/>
                        </a:cubicBezTo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5" name="Freeform 300">
                    <a:extLst>
                      <a:ext uri="{FF2B5EF4-FFF2-40B4-BE49-F238E27FC236}">
                        <a16:creationId xmlns:a16="http://schemas.microsoft.com/office/drawing/2014/main" id="{1CC56503-70D9-524B-B053-81090E9291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20494" y="6413266"/>
                    <a:ext cx="747440" cy="710623"/>
                  </a:xfrm>
                  <a:custGeom>
                    <a:avLst/>
                    <a:gdLst>
                      <a:gd name="T0" fmla="*/ 318665 w 896"/>
                      <a:gd name="T1" fmla="*/ 172501 h 849"/>
                      <a:gd name="T2" fmla="*/ 318665 w 896"/>
                      <a:gd name="T3" fmla="*/ 172501 h 849"/>
                      <a:gd name="T4" fmla="*/ 315428 w 896"/>
                      <a:gd name="T5" fmla="*/ 189102 h 849"/>
                      <a:gd name="T6" fmla="*/ 308954 w 896"/>
                      <a:gd name="T7" fmla="*/ 205341 h 849"/>
                      <a:gd name="T8" fmla="*/ 308954 w 896"/>
                      <a:gd name="T9" fmla="*/ 205341 h 849"/>
                      <a:gd name="T10" fmla="*/ 292769 w 896"/>
                      <a:gd name="T11" fmla="*/ 228077 h 849"/>
                      <a:gd name="T12" fmla="*/ 221195 w 896"/>
                      <a:gd name="T13" fmla="*/ 286540 h 849"/>
                      <a:gd name="T14" fmla="*/ 214721 w 896"/>
                      <a:gd name="T15" fmla="*/ 289787 h 849"/>
                      <a:gd name="T16" fmla="*/ 204651 w 896"/>
                      <a:gd name="T17" fmla="*/ 293035 h 849"/>
                      <a:gd name="T18" fmla="*/ 146385 w 896"/>
                      <a:gd name="T19" fmla="*/ 306027 h 849"/>
                      <a:gd name="T20" fmla="*/ 126963 w 896"/>
                      <a:gd name="T21" fmla="*/ 302779 h 849"/>
                      <a:gd name="T22" fmla="*/ 0 w 896"/>
                      <a:gd name="T23" fmla="*/ 163118 h 849"/>
                      <a:gd name="T24" fmla="*/ 19782 w 896"/>
                      <a:gd name="T25" fmla="*/ 88055 h 849"/>
                      <a:gd name="T26" fmla="*/ 32730 w 896"/>
                      <a:gd name="T27" fmla="*/ 75063 h 849"/>
                      <a:gd name="T28" fmla="*/ 217958 w 896"/>
                      <a:gd name="T29" fmla="*/ 35727 h 849"/>
                      <a:gd name="T30" fmla="*/ 230906 w 896"/>
                      <a:gd name="T31" fmla="*/ 42223 h 849"/>
                      <a:gd name="T32" fmla="*/ 272988 w 896"/>
                      <a:gd name="T33" fmla="*/ 68207 h 849"/>
                      <a:gd name="T34" fmla="*/ 285936 w 896"/>
                      <a:gd name="T35" fmla="*/ 81559 h 849"/>
                      <a:gd name="T36" fmla="*/ 318665 w 896"/>
                      <a:gd name="T37" fmla="*/ 159509 h 849"/>
                      <a:gd name="T38" fmla="*/ 318665 w 896"/>
                      <a:gd name="T39" fmla="*/ 172501 h 84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896" h="849">
                        <a:moveTo>
                          <a:pt x="886" y="478"/>
                        </a:moveTo>
                        <a:lnTo>
                          <a:pt x="886" y="478"/>
                        </a:lnTo>
                        <a:cubicBezTo>
                          <a:pt x="886" y="488"/>
                          <a:pt x="886" y="506"/>
                          <a:pt x="877" y="524"/>
                        </a:cubicBezTo>
                        <a:cubicBezTo>
                          <a:pt x="877" y="533"/>
                          <a:pt x="868" y="551"/>
                          <a:pt x="859" y="569"/>
                        </a:cubicBezTo>
                        <a:cubicBezTo>
                          <a:pt x="850" y="587"/>
                          <a:pt x="831" y="614"/>
                          <a:pt x="814" y="632"/>
                        </a:cubicBezTo>
                        <a:cubicBezTo>
                          <a:pt x="759" y="694"/>
                          <a:pt x="687" y="749"/>
                          <a:pt x="615" y="794"/>
                        </a:cubicBezTo>
                        <a:cubicBezTo>
                          <a:pt x="615" y="794"/>
                          <a:pt x="606" y="803"/>
                          <a:pt x="597" y="803"/>
                        </a:cubicBezTo>
                        <a:cubicBezTo>
                          <a:pt x="587" y="803"/>
                          <a:pt x="578" y="812"/>
                          <a:pt x="569" y="812"/>
                        </a:cubicBezTo>
                        <a:cubicBezTo>
                          <a:pt x="515" y="839"/>
                          <a:pt x="461" y="848"/>
                          <a:pt x="407" y="848"/>
                        </a:cubicBezTo>
                        <a:cubicBezTo>
                          <a:pt x="389" y="848"/>
                          <a:pt x="371" y="848"/>
                          <a:pt x="353" y="839"/>
                        </a:cubicBezTo>
                        <a:cubicBezTo>
                          <a:pt x="154" y="812"/>
                          <a:pt x="0" y="650"/>
                          <a:pt x="0" y="452"/>
                        </a:cubicBezTo>
                        <a:cubicBezTo>
                          <a:pt x="0" y="370"/>
                          <a:pt x="27" y="307"/>
                          <a:pt x="55" y="244"/>
                        </a:cubicBezTo>
                        <a:cubicBezTo>
                          <a:pt x="63" y="235"/>
                          <a:pt x="81" y="217"/>
                          <a:pt x="91" y="208"/>
                        </a:cubicBezTo>
                        <a:cubicBezTo>
                          <a:pt x="208" y="45"/>
                          <a:pt x="434" y="0"/>
                          <a:pt x="606" y="99"/>
                        </a:cubicBezTo>
                        <a:cubicBezTo>
                          <a:pt x="624" y="99"/>
                          <a:pt x="633" y="108"/>
                          <a:pt x="642" y="117"/>
                        </a:cubicBezTo>
                        <a:cubicBezTo>
                          <a:pt x="687" y="135"/>
                          <a:pt x="723" y="162"/>
                          <a:pt x="759" y="189"/>
                        </a:cubicBezTo>
                        <a:cubicBezTo>
                          <a:pt x="768" y="208"/>
                          <a:pt x="777" y="217"/>
                          <a:pt x="795" y="226"/>
                        </a:cubicBezTo>
                        <a:cubicBezTo>
                          <a:pt x="850" y="280"/>
                          <a:pt x="895" y="352"/>
                          <a:pt x="886" y="442"/>
                        </a:cubicBezTo>
                        <a:cubicBezTo>
                          <a:pt x="886" y="452"/>
                          <a:pt x="886" y="470"/>
                          <a:pt x="886" y="478"/>
                        </a:cubicBezTo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6" name="Freeform 301">
                    <a:extLst>
                      <a:ext uri="{FF2B5EF4-FFF2-40B4-BE49-F238E27FC236}">
                        <a16:creationId xmlns:a16="http://schemas.microsoft.com/office/drawing/2014/main" id="{790D0E7D-AA5E-A14F-B58B-C20988C3D0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88691" y="6269670"/>
                    <a:ext cx="22092" cy="106776"/>
                  </a:xfrm>
                  <a:custGeom>
                    <a:avLst/>
                    <a:gdLst>
                      <a:gd name="T0" fmla="*/ 0 w 28"/>
                      <a:gd name="T1" fmla="*/ 22659 h 128"/>
                      <a:gd name="T2" fmla="*/ 0 w 28"/>
                      <a:gd name="T3" fmla="*/ 22659 h 128"/>
                      <a:gd name="T4" fmla="*/ 0 w 28"/>
                      <a:gd name="T5" fmla="*/ 45677 h 128"/>
                      <a:gd name="T6" fmla="*/ 9185 w 28"/>
                      <a:gd name="T7" fmla="*/ 45677 h 128"/>
                      <a:gd name="T8" fmla="*/ 9185 w 28"/>
                      <a:gd name="T9" fmla="*/ 22659 h 128"/>
                      <a:gd name="T10" fmla="*/ 9185 w 28"/>
                      <a:gd name="T11" fmla="*/ 6474 h 128"/>
                      <a:gd name="T12" fmla="*/ 6123 w 28"/>
                      <a:gd name="T13" fmla="*/ 0 h 128"/>
                      <a:gd name="T14" fmla="*/ 3062 w 28"/>
                      <a:gd name="T15" fmla="*/ 0 h 128"/>
                      <a:gd name="T16" fmla="*/ 0 w 28"/>
                      <a:gd name="T17" fmla="*/ 6474 h 128"/>
                      <a:gd name="T18" fmla="*/ 0 w 28"/>
                      <a:gd name="T19" fmla="*/ 22659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8" h="128">
                        <a:moveTo>
                          <a:pt x="0" y="63"/>
                        </a:moveTo>
                        <a:lnTo>
                          <a:pt x="0" y="63"/>
                        </a:ln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27" y="63"/>
                          <a:pt x="27" y="63"/>
                          <a:pt x="27" y="63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9"/>
                          <a:pt x="27" y="0"/>
                          <a:pt x="18" y="0"/>
                        </a:cubicBezTo>
                        <a:cubicBezTo>
                          <a:pt x="18" y="0"/>
                          <a:pt x="18" y="0"/>
                          <a:pt x="9" y="0"/>
                        </a:cubicBezTo>
                        <a:cubicBezTo>
                          <a:pt x="9" y="0"/>
                          <a:pt x="0" y="9"/>
                          <a:pt x="0" y="18"/>
                        </a:cubicBezTo>
                        <a:lnTo>
                          <a:pt x="0" y="63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7" name="Freeform 302">
                    <a:extLst>
                      <a:ext uri="{FF2B5EF4-FFF2-40B4-BE49-F238E27FC236}">
                        <a16:creationId xmlns:a16="http://schemas.microsoft.com/office/drawing/2014/main" id="{EA93CE4F-0484-404F-BC70-6839FA874C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88691" y="7197528"/>
                    <a:ext cx="22092" cy="106776"/>
                  </a:xfrm>
                  <a:custGeom>
                    <a:avLst/>
                    <a:gdLst>
                      <a:gd name="T0" fmla="*/ 0 w 28"/>
                      <a:gd name="T1" fmla="*/ 23019 h 128"/>
                      <a:gd name="T2" fmla="*/ 0 w 28"/>
                      <a:gd name="T3" fmla="*/ 23019 h 128"/>
                      <a:gd name="T4" fmla="*/ 0 w 28"/>
                      <a:gd name="T5" fmla="*/ 39203 h 128"/>
                      <a:gd name="T6" fmla="*/ 6123 w 28"/>
                      <a:gd name="T7" fmla="*/ 42440 h 128"/>
                      <a:gd name="T8" fmla="*/ 6123 w 28"/>
                      <a:gd name="T9" fmla="*/ 42440 h 128"/>
                      <a:gd name="T10" fmla="*/ 9185 w 28"/>
                      <a:gd name="T11" fmla="*/ 39203 h 128"/>
                      <a:gd name="T12" fmla="*/ 9185 w 28"/>
                      <a:gd name="T13" fmla="*/ 19782 h 128"/>
                      <a:gd name="T14" fmla="*/ 9185 w 28"/>
                      <a:gd name="T15" fmla="*/ 0 h 128"/>
                      <a:gd name="T16" fmla="*/ 0 w 28"/>
                      <a:gd name="T17" fmla="*/ 0 h 128"/>
                      <a:gd name="T18" fmla="*/ 0 w 28"/>
                      <a:gd name="T19" fmla="*/ 23019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8" h="128">
                        <a:moveTo>
                          <a:pt x="0" y="64"/>
                        </a:moveTo>
                        <a:lnTo>
                          <a:pt x="0" y="64"/>
                        </a:lnTo>
                        <a:cubicBezTo>
                          <a:pt x="0" y="109"/>
                          <a:pt x="0" y="109"/>
                          <a:pt x="0" y="109"/>
                        </a:cubicBezTo>
                        <a:cubicBezTo>
                          <a:pt x="0" y="118"/>
                          <a:pt x="9" y="127"/>
                          <a:pt x="18" y="118"/>
                        </a:cubicBezTo>
                        <a:cubicBezTo>
                          <a:pt x="27" y="118"/>
                          <a:pt x="27" y="118"/>
                          <a:pt x="27" y="109"/>
                        </a:cubicBez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0"/>
                          <a:pt x="9" y="0"/>
                          <a:pt x="0" y="0"/>
                        </a:cubicBezTo>
                        <a:lnTo>
                          <a:pt x="0" y="6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8" name="Freeform 303">
                    <a:extLst>
                      <a:ext uri="{FF2B5EF4-FFF2-40B4-BE49-F238E27FC236}">
                        <a16:creationId xmlns:a16="http://schemas.microsoft.com/office/drawing/2014/main" id="{B915011E-F381-B640-B7F9-1061D5161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41573" y="6774100"/>
                    <a:ext cx="106778" cy="25775"/>
                  </a:xfrm>
                  <a:custGeom>
                    <a:avLst/>
                    <a:gdLst>
                      <a:gd name="T0" fmla="*/ 22659 w 128"/>
                      <a:gd name="T1" fmla="*/ 0 h 29"/>
                      <a:gd name="T2" fmla="*/ 22659 w 128"/>
                      <a:gd name="T3" fmla="*/ 0 h 29"/>
                      <a:gd name="T4" fmla="*/ 0 w 128"/>
                      <a:gd name="T5" fmla="*/ 0 h 29"/>
                      <a:gd name="T6" fmla="*/ 0 w 128"/>
                      <a:gd name="T7" fmla="*/ 10730 h 29"/>
                      <a:gd name="T8" fmla="*/ 22659 w 128"/>
                      <a:gd name="T9" fmla="*/ 10730 h 29"/>
                      <a:gd name="T10" fmla="*/ 38845 w 128"/>
                      <a:gd name="T11" fmla="*/ 10730 h 29"/>
                      <a:gd name="T12" fmla="*/ 45678 w 128"/>
                      <a:gd name="T13" fmla="*/ 3449 h 29"/>
                      <a:gd name="T14" fmla="*/ 45678 w 128"/>
                      <a:gd name="T15" fmla="*/ 3449 h 29"/>
                      <a:gd name="T16" fmla="*/ 45678 w 128"/>
                      <a:gd name="T17" fmla="*/ 3449 h 29"/>
                      <a:gd name="T18" fmla="*/ 38845 w 128"/>
                      <a:gd name="T19" fmla="*/ 0 h 29"/>
                      <a:gd name="T20" fmla="*/ 22659 w 128"/>
                      <a:gd name="T21" fmla="*/ 0 h 2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8" h="29">
                        <a:moveTo>
                          <a:pt x="63" y="0"/>
                        </a:moveTo>
                        <a:lnTo>
                          <a:pt x="63" y="0"/>
                        </a:ln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63" y="28"/>
                          <a:pt x="63" y="28"/>
                          <a:pt x="63" y="28"/>
                        </a:cubicBezTo>
                        <a:cubicBezTo>
                          <a:pt x="108" y="28"/>
                          <a:pt x="108" y="28"/>
                          <a:pt x="108" y="28"/>
                        </a:cubicBezTo>
                        <a:cubicBezTo>
                          <a:pt x="118" y="28"/>
                          <a:pt x="127" y="19"/>
                          <a:pt x="127" y="9"/>
                        </a:cubicBezTo>
                        <a:cubicBezTo>
                          <a:pt x="127" y="0"/>
                          <a:pt x="118" y="0"/>
                          <a:pt x="108" y="0"/>
                        </a:cubicBezTo>
                        <a:lnTo>
                          <a:pt x="63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09" name="Freeform 304">
                    <a:extLst>
                      <a:ext uri="{FF2B5EF4-FFF2-40B4-BE49-F238E27FC236}">
                        <a16:creationId xmlns:a16="http://schemas.microsoft.com/office/drawing/2014/main" id="{48493170-2711-CA40-969C-78DEAD3DA8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40075" y="6774100"/>
                    <a:ext cx="99415" cy="25775"/>
                  </a:xfrm>
                  <a:custGeom>
                    <a:avLst/>
                    <a:gdLst>
                      <a:gd name="T0" fmla="*/ 42503 w 119"/>
                      <a:gd name="T1" fmla="*/ 10730 h 29"/>
                      <a:gd name="T2" fmla="*/ 42503 w 119"/>
                      <a:gd name="T3" fmla="*/ 10730 h 29"/>
                      <a:gd name="T4" fmla="*/ 42503 w 119"/>
                      <a:gd name="T5" fmla="*/ 7281 h 29"/>
                      <a:gd name="T6" fmla="*/ 42503 w 119"/>
                      <a:gd name="T7" fmla="*/ 0 h 29"/>
                      <a:gd name="T8" fmla="*/ 19811 w 119"/>
                      <a:gd name="T9" fmla="*/ 0 h 29"/>
                      <a:gd name="T10" fmla="*/ 3242 w 119"/>
                      <a:gd name="T11" fmla="*/ 0 h 29"/>
                      <a:gd name="T12" fmla="*/ 0 w 119"/>
                      <a:gd name="T13" fmla="*/ 3449 h 29"/>
                      <a:gd name="T14" fmla="*/ 0 w 119"/>
                      <a:gd name="T15" fmla="*/ 7281 h 29"/>
                      <a:gd name="T16" fmla="*/ 0 w 119"/>
                      <a:gd name="T17" fmla="*/ 7281 h 29"/>
                      <a:gd name="T18" fmla="*/ 3242 w 119"/>
                      <a:gd name="T19" fmla="*/ 10730 h 29"/>
                      <a:gd name="T20" fmla="*/ 19811 w 119"/>
                      <a:gd name="T21" fmla="*/ 10730 h 29"/>
                      <a:gd name="T22" fmla="*/ 42503 w 119"/>
                      <a:gd name="T23" fmla="*/ 10730 h 2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9" h="29">
                        <a:moveTo>
                          <a:pt x="118" y="28"/>
                        </a:moveTo>
                        <a:lnTo>
                          <a:pt x="118" y="28"/>
                        </a:lnTo>
                        <a:lnTo>
                          <a:pt x="118" y="19"/>
                        </a:lnTo>
                        <a:cubicBezTo>
                          <a:pt x="118" y="9"/>
                          <a:pt x="118" y="0"/>
                          <a:pt x="118" y="0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0" y="0"/>
                          <a:pt x="0" y="0"/>
                          <a:pt x="0" y="9"/>
                        </a:cubicBezTo>
                        <a:cubicBezTo>
                          <a:pt x="0" y="9"/>
                          <a:pt x="0" y="9"/>
                          <a:pt x="0" y="19"/>
                        </a:cubicBezTo>
                        <a:cubicBezTo>
                          <a:pt x="0" y="19"/>
                          <a:pt x="0" y="28"/>
                          <a:pt x="9" y="28"/>
                        </a:cubicBezTo>
                        <a:cubicBezTo>
                          <a:pt x="55" y="28"/>
                          <a:pt x="55" y="28"/>
                          <a:pt x="55" y="28"/>
                        </a:cubicBezTo>
                        <a:lnTo>
                          <a:pt x="118" y="2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0" name="Freeform 305">
                    <a:extLst>
                      <a:ext uri="{FF2B5EF4-FFF2-40B4-BE49-F238E27FC236}">
                        <a16:creationId xmlns:a16="http://schemas.microsoft.com/office/drawing/2014/main" id="{215AA08C-EECF-8F46-A0C9-2203DF75E3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68521" y="6427994"/>
                    <a:ext cx="92048" cy="84687"/>
                  </a:xfrm>
                  <a:custGeom>
                    <a:avLst/>
                    <a:gdLst>
                      <a:gd name="T0" fmla="*/ 9741 w 110"/>
                      <a:gd name="T1" fmla="*/ 36148 h 100"/>
                      <a:gd name="T2" fmla="*/ 9741 w 110"/>
                      <a:gd name="T3" fmla="*/ 36148 h 100"/>
                      <a:gd name="T4" fmla="*/ 26338 w 110"/>
                      <a:gd name="T5" fmla="*/ 19717 h 100"/>
                      <a:gd name="T6" fmla="*/ 39326 w 110"/>
                      <a:gd name="T7" fmla="*/ 9859 h 100"/>
                      <a:gd name="T8" fmla="*/ 39326 w 110"/>
                      <a:gd name="T9" fmla="*/ 3286 h 100"/>
                      <a:gd name="T10" fmla="*/ 36079 w 110"/>
                      <a:gd name="T11" fmla="*/ 0 h 100"/>
                      <a:gd name="T12" fmla="*/ 29585 w 110"/>
                      <a:gd name="T13" fmla="*/ 0 h 100"/>
                      <a:gd name="T14" fmla="*/ 16236 w 110"/>
                      <a:gd name="T15" fmla="*/ 13145 h 100"/>
                      <a:gd name="T16" fmla="*/ 0 w 110"/>
                      <a:gd name="T17" fmla="*/ 29576 h 100"/>
                      <a:gd name="T18" fmla="*/ 9741 w 110"/>
                      <a:gd name="T19" fmla="*/ 36148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0" h="100">
                        <a:moveTo>
                          <a:pt x="27" y="99"/>
                        </a:moveTo>
                        <a:lnTo>
                          <a:pt x="27" y="99"/>
                        </a:lnTo>
                        <a:cubicBezTo>
                          <a:pt x="73" y="54"/>
                          <a:pt x="73" y="54"/>
                          <a:pt x="73" y="54"/>
                        </a:cubicBezTo>
                        <a:cubicBezTo>
                          <a:pt x="109" y="27"/>
                          <a:pt x="109" y="27"/>
                          <a:pt x="109" y="27"/>
                        </a:cubicBezTo>
                        <a:cubicBezTo>
                          <a:pt x="109" y="18"/>
                          <a:pt x="109" y="9"/>
                          <a:pt x="109" y="9"/>
                        </a:cubicBezTo>
                        <a:cubicBezTo>
                          <a:pt x="100" y="9"/>
                          <a:pt x="100" y="0"/>
                          <a:pt x="100" y="0"/>
                        </a:cubicBezTo>
                        <a:cubicBezTo>
                          <a:pt x="100" y="0"/>
                          <a:pt x="91" y="0"/>
                          <a:pt x="82" y="0"/>
                        </a:cubicBezTo>
                        <a:cubicBezTo>
                          <a:pt x="45" y="36"/>
                          <a:pt x="45" y="36"/>
                          <a:pt x="45" y="36"/>
                        </a:cubicBezTo>
                        <a:cubicBezTo>
                          <a:pt x="0" y="81"/>
                          <a:pt x="0" y="81"/>
                          <a:pt x="0" y="81"/>
                        </a:cubicBezTo>
                        <a:cubicBezTo>
                          <a:pt x="9" y="90"/>
                          <a:pt x="18" y="99"/>
                          <a:pt x="27" y="99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1" name="Freeform 306">
                    <a:extLst>
                      <a:ext uri="{FF2B5EF4-FFF2-40B4-BE49-F238E27FC236}">
                        <a16:creationId xmlns:a16="http://schemas.microsoft.com/office/drawing/2014/main" id="{8D9F32DE-B76E-D54E-9423-922A9618A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05766" y="7090750"/>
                    <a:ext cx="92048" cy="92051"/>
                  </a:xfrm>
                  <a:custGeom>
                    <a:avLst/>
                    <a:gdLst>
                      <a:gd name="T0" fmla="*/ 29224 w 110"/>
                      <a:gd name="T1" fmla="*/ 0 h 109"/>
                      <a:gd name="T2" fmla="*/ 29224 w 110"/>
                      <a:gd name="T3" fmla="*/ 0 h 109"/>
                      <a:gd name="T4" fmla="*/ 16236 w 110"/>
                      <a:gd name="T5" fmla="*/ 16385 h 109"/>
                      <a:gd name="T6" fmla="*/ 3247 w 110"/>
                      <a:gd name="T7" fmla="*/ 29493 h 109"/>
                      <a:gd name="T8" fmla="*/ 3247 w 110"/>
                      <a:gd name="T9" fmla="*/ 36047 h 109"/>
                      <a:gd name="T10" fmla="*/ 3247 w 110"/>
                      <a:gd name="T11" fmla="*/ 36047 h 109"/>
                      <a:gd name="T12" fmla="*/ 9741 w 110"/>
                      <a:gd name="T13" fmla="*/ 36047 h 109"/>
                      <a:gd name="T14" fmla="*/ 22730 w 110"/>
                      <a:gd name="T15" fmla="*/ 22939 h 109"/>
                      <a:gd name="T16" fmla="*/ 39326 w 110"/>
                      <a:gd name="T17" fmla="*/ 6554 h 109"/>
                      <a:gd name="T18" fmla="*/ 29224 w 110"/>
                      <a:gd name="T19" fmla="*/ 0 h 10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0" h="109">
                        <a:moveTo>
                          <a:pt x="81" y="0"/>
                        </a:moveTo>
                        <a:lnTo>
                          <a:pt x="81" y="0"/>
                        </a:lnTo>
                        <a:cubicBezTo>
                          <a:pt x="45" y="45"/>
                          <a:pt x="45" y="45"/>
                          <a:pt x="45" y="45"/>
                        </a:cubicBezTo>
                        <a:cubicBezTo>
                          <a:pt x="9" y="81"/>
                          <a:pt x="9" y="81"/>
                          <a:pt x="9" y="81"/>
                        </a:cubicBezTo>
                        <a:cubicBezTo>
                          <a:pt x="0" y="81"/>
                          <a:pt x="0" y="90"/>
                          <a:pt x="9" y="99"/>
                        </a:cubicBezTo>
                        <a:cubicBezTo>
                          <a:pt x="18" y="108"/>
                          <a:pt x="27" y="108"/>
                          <a:pt x="27" y="99"/>
                        </a:cubicBez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109" y="18"/>
                          <a:pt x="109" y="18"/>
                          <a:pt x="109" y="18"/>
                        </a:cubicBezTo>
                        <a:cubicBezTo>
                          <a:pt x="99" y="18"/>
                          <a:pt x="90" y="9"/>
                          <a:pt x="8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2" name="Freeform 307">
                    <a:extLst>
                      <a:ext uri="{FF2B5EF4-FFF2-40B4-BE49-F238E27FC236}">
                        <a16:creationId xmlns:a16="http://schemas.microsoft.com/office/drawing/2014/main" id="{8BC81861-1D58-574C-81EF-CC96C90B26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68521" y="7053930"/>
                    <a:ext cx="92048" cy="84687"/>
                  </a:xfrm>
                  <a:custGeom>
                    <a:avLst/>
                    <a:gdLst>
                      <a:gd name="T0" fmla="*/ 9741 w 110"/>
                      <a:gd name="T1" fmla="*/ 0 h 100"/>
                      <a:gd name="T2" fmla="*/ 9741 w 110"/>
                      <a:gd name="T3" fmla="*/ 0 h 100"/>
                      <a:gd name="T4" fmla="*/ 0 w 110"/>
                      <a:gd name="T5" fmla="*/ 6572 h 100"/>
                      <a:gd name="T6" fmla="*/ 16236 w 110"/>
                      <a:gd name="T7" fmla="*/ 23003 h 100"/>
                      <a:gd name="T8" fmla="*/ 29585 w 110"/>
                      <a:gd name="T9" fmla="*/ 36148 h 100"/>
                      <a:gd name="T10" fmla="*/ 36079 w 110"/>
                      <a:gd name="T11" fmla="*/ 36148 h 100"/>
                      <a:gd name="T12" fmla="*/ 36079 w 110"/>
                      <a:gd name="T13" fmla="*/ 36148 h 100"/>
                      <a:gd name="T14" fmla="*/ 36079 w 110"/>
                      <a:gd name="T15" fmla="*/ 26289 h 100"/>
                      <a:gd name="T16" fmla="*/ 22730 w 110"/>
                      <a:gd name="T17" fmla="*/ 16431 h 100"/>
                      <a:gd name="T18" fmla="*/ 9741 w 110"/>
                      <a:gd name="T19" fmla="*/ 0 h 10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0" h="100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9"/>
                          <a:pt x="9" y="18"/>
                          <a:pt x="0" y="18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82" y="99"/>
                          <a:pt x="82" y="99"/>
                          <a:pt x="82" y="99"/>
                        </a:cubicBezTo>
                        <a:cubicBezTo>
                          <a:pt x="82" y="99"/>
                          <a:pt x="91" y="99"/>
                          <a:pt x="100" y="99"/>
                        </a:cubicBezTo>
                        <a:cubicBezTo>
                          <a:pt x="109" y="90"/>
                          <a:pt x="109" y="81"/>
                          <a:pt x="100" y="72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3" name="Freeform 308">
                    <a:extLst>
                      <a:ext uri="{FF2B5EF4-FFF2-40B4-BE49-F238E27FC236}">
                        <a16:creationId xmlns:a16="http://schemas.microsoft.com/office/drawing/2014/main" id="{22AB015A-F7D4-634C-8509-C99C3573DD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05766" y="6391174"/>
                    <a:ext cx="92048" cy="92051"/>
                  </a:xfrm>
                  <a:custGeom>
                    <a:avLst/>
                    <a:gdLst>
                      <a:gd name="T0" fmla="*/ 32471 w 110"/>
                      <a:gd name="T1" fmla="*/ 39324 h 109"/>
                      <a:gd name="T2" fmla="*/ 32471 w 110"/>
                      <a:gd name="T3" fmla="*/ 39324 h 109"/>
                      <a:gd name="T4" fmla="*/ 39326 w 110"/>
                      <a:gd name="T5" fmla="*/ 29493 h 109"/>
                      <a:gd name="T6" fmla="*/ 22730 w 110"/>
                      <a:gd name="T7" fmla="*/ 16385 h 109"/>
                      <a:gd name="T8" fmla="*/ 9741 w 110"/>
                      <a:gd name="T9" fmla="*/ 3277 h 109"/>
                      <a:gd name="T10" fmla="*/ 6494 w 110"/>
                      <a:gd name="T11" fmla="*/ 3277 h 109"/>
                      <a:gd name="T12" fmla="*/ 3247 w 110"/>
                      <a:gd name="T13" fmla="*/ 3277 h 109"/>
                      <a:gd name="T14" fmla="*/ 3247 w 110"/>
                      <a:gd name="T15" fmla="*/ 9831 h 109"/>
                      <a:gd name="T16" fmla="*/ 16236 w 110"/>
                      <a:gd name="T17" fmla="*/ 22939 h 109"/>
                      <a:gd name="T18" fmla="*/ 32471 w 110"/>
                      <a:gd name="T19" fmla="*/ 39324 h 10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0" h="109">
                        <a:moveTo>
                          <a:pt x="90" y="108"/>
                        </a:moveTo>
                        <a:lnTo>
                          <a:pt x="90" y="108"/>
                        </a:lnTo>
                        <a:cubicBezTo>
                          <a:pt x="109" y="81"/>
                          <a:pt x="109" y="81"/>
                          <a:pt x="109" y="81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0" y="18"/>
                          <a:pt x="0" y="18"/>
                          <a:pt x="9" y="27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lnTo>
                          <a:pt x="90" y="10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4" name="Freeform 309">
                    <a:extLst>
                      <a:ext uri="{FF2B5EF4-FFF2-40B4-BE49-F238E27FC236}">
                        <a16:creationId xmlns:a16="http://schemas.microsoft.com/office/drawing/2014/main" id="{585AD623-73C3-3E4C-ABEB-A05DE601D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58062" y="6328582"/>
                    <a:ext cx="62592" cy="106776"/>
                  </a:xfrm>
                  <a:custGeom>
                    <a:avLst/>
                    <a:gdLst>
                      <a:gd name="T0" fmla="*/ 23290 w 73"/>
                      <a:gd name="T1" fmla="*/ 3237 h 128"/>
                      <a:gd name="T2" fmla="*/ 23290 w 73"/>
                      <a:gd name="T3" fmla="*/ 3237 h 128"/>
                      <a:gd name="T4" fmla="*/ 23290 w 73"/>
                      <a:gd name="T5" fmla="*/ 3237 h 128"/>
                      <a:gd name="T6" fmla="*/ 16636 w 73"/>
                      <a:gd name="T7" fmla="*/ 3237 h 128"/>
                      <a:gd name="T8" fmla="*/ 9981 w 73"/>
                      <a:gd name="T9" fmla="*/ 19782 h 128"/>
                      <a:gd name="T10" fmla="*/ 0 w 73"/>
                      <a:gd name="T11" fmla="*/ 42440 h 128"/>
                      <a:gd name="T12" fmla="*/ 0 w 73"/>
                      <a:gd name="T13" fmla="*/ 42440 h 128"/>
                      <a:gd name="T14" fmla="*/ 9981 w 73"/>
                      <a:gd name="T15" fmla="*/ 45677 h 128"/>
                      <a:gd name="T16" fmla="*/ 19963 w 73"/>
                      <a:gd name="T17" fmla="*/ 26255 h 128"/>
                      <a:gd name="T18" fmla="*/ 26617 w 73"/>
                      <a:gd name="T19" fmla="*/ 9711 h 128"/>
                      <a:gd name="T20" fmla="*/ 23290 w 73"/>
                      <a:gd name="T21" fmla="*/ 3237 h 12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3" h="128">
                        <a:moveTo>
                          <a:pt x="63" y="9"/>
                        </a:moveTo>
                        <a:lnTo>
                          <a:pt x="63" y="9"/>
                        </a:lnTo>
                        <a:cubicBezTo>
                          <a:pt x="54" y="0"/>
                          <a:pt x="45" y="9"/>
                          <a:pt x="45" y="9"/>
                        </a:cubicBezTo>
                        <a:cubicBezTo>
                          <a:pt x="27" y="55"/>
                          <a:pt x="27" y="55"/>
                          <a:pt x="27" y="55"/>
                        </a:cubicBez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9" y="118"/>
                          <a:pt x="18" y="127"/>
                          <a:pt x="27" y="127"/>
                        </a:cubicBezTo>
                        <a:cubicBezTo>
                          <a:pt x="54" y="73"/>
                          <a:pt x="54" y="73"/>
                          <a:pt x="54" y="73"/>
                        </a:cubicBezTo>
                        <a:cubicBezTo>
                          <a:pt x="72" y="27"/>
                          <a:pt x="72" y="27"/>
                          <a:pt x="72" y="27"/>
                        </a:cubicBezTo>
                        <a:cubicBezTo>
                          <a:pt x="72" y="18"/>
                          <a:pt x="72" y="18"/>
                          <a:pt x="63" y="9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5" name="Freeform 310">
                    <a:extLst>
                      <a:ext uri="{FF2B5EF4-FFF2-40B4-BE49-F238E27FC236}">
                        <a16:creationId xmlns:a16="http://schemas.microsoft.com/office/drawing/2014/main" id="{30B6C313-1702-2248-92A8-090B71AFCF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71453" y="7171753"/>
                    <a:ext cx="62595" cy="99415"/>
                  </a:xfrm>
                  <a:custGeom>
                    <a:avLst/>
                    <a:gdLst>
                      <a:gd name="T0" fmla="*/ 6655 w 73"/>
                      <a:gd name="T1" fmla="*/ 19811 h 119"/>
                      <a:gd name="T2" fmla="*/ 6655 w 73"/>
                      <a:gd name="T3" fmla="*/ 19811 h 119"/>
                      <a:gd name="T4" fmla="*/ 0 w 73"/>
                      <a:gd name="T5" fmla="*/ 36019 h 119"/>
                      <a:gd name="T6" fmla="*/ 3327 w 73"/>
                      <a:gd name="T7" fmla="*/ 42503 h 119"/>
                      <a:gd name="T8" fmla="*/ 3327 w 73"/>
                      <a:gd name="T9" fmla="*/ 42503 h 119"/>
                      <a:gd name="T10" fmla="*/ 9982 w 73"/>
                      <a:gd name="T11" fmla="*/ 39261 h 119"/>
                      <a:gd name="T12" fmla="*/ 19964 w 73"/>
                      <a:gd name="T13" fmla="*/ 22692 h 119"/>
                      <a:gd name="T14" fmla="*/ 26618 w 73"/>
                      <a:gd name="T15" fmla="*/ 3242 h 119"/>
                      <a:gd name="T16" fmla="*/ 16636 w 73"/>
                      <a:gd name="T17" fmla="*/ 0 h 119"/>
                      <a:gd name="T18" fmla="*/ 6655 w 73"/>
                      <a:gd name="T19" fmla="*/ 19811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119">
                        <a:moveTo>
                          <a:pt x="18" y="55"/>
                        </a:moveTo>
                        <a:lnTo>
                          <a:pt x="18" y="55"/>
                        </a:ln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0" y="109"/>
                          <a:pt x="0" y="118"/>
                          <a:pt x="9" y="118"/>
                        </a:cubicBezTo>
                        <a:cubicBezTo>
                          <a:pt x="18" y="118"/>
                          <a:pt x="27" y="118"/>
                          <a:pt x="27" y="109"/>
                        </a:cubicBezTo>
                        <a:cubicBezTo>
                          <a:pt x="54" y="63"/>
                          <a:pt x="54" y="63"/>
                          <a:pt x="54" y="63"/>
                        </a:cubicBezTo>
                        <a:cubicBezTo>
                          <a:pt x="72" y="9"/>
                          <a:pt x="72" y="9"/>
                          <a:pt x="72" y="9"/>
                        </a:cubicBezTo>
                        <a:cubicBezTo>
                          <a:pt x="63" y="9"/>
                          <a:pt x="54" y="0"/>
                          <a:pt x="45" y="0"/>
                        </a:cubicBezTo>
                        <a:lnTo>
                          <a:pt x="18" y="55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6" name="Freeform 311">
                    <a:extLst>
                      <a:ext uri="{FF2B5EF4-FFF2-40B4-BE49-F238E27FC236}">
                        <a16:creationId xmlns:a16="http://schemas.microsoft.com/office/drawing/2014/main" id="{69D7A9D5-BEF7-DB41-98E0-61E6DE4275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91623" y="6542137"/>
                    <a:ext cx="99415" cy="69956"/>
                  </a:xfrm>
                  <a:custGeom>
                    <a:avLst/>
                    <a:gdLst>
                      <a:gd name="T0" fmla="*/ 39231 w 118"/>
                      <a:gd name="T1" fmla="*/ 29799 h 83"/>
                      <a:gd name="T2" fmla="*/ 39231 w 118"/>
                      <a:gd name="T3" fmla="*/ 29799 h 83"/>
                      <a:gd name="T4" fmla="*/ 42500 w 118"/>
                      <a:gd name="T5" fmla="*/ 19987 h 83"/>
                      <a:gd name="T6" fmla="*/ 22884 w 118"/>
                      <a:gd name="T7" fmla="*/ 9812 h 83"/>
                      <a:gd name="T8" fmla="*/ 6538 w 118"/>
                      <a:gd name="T9" fmla="*/ 3271 h 83"/>
                      <a:gd name="T10" fmla="*/ 0 w 118"/>
                      <a:gd name="T11" fmla="*/ 3271 h 83"/>
                      <a:gd name="T12" fmla="*/ 0 w 118"/>
                      <a:gd name="T13" fmla="*/ 6541 h 83"/>
                      <a:gd name="T14" fmla="*/ 3269 w 118"/>
                      <a:gd name="T15" fmla="*/ 13082 h 83"/>
                      <a:gd name="T16" fmla="*/ 19615 w 118"/>
                      <a:gd name="T17" fmla="*/ 19987 h 83"/>
                      <a:gd name="T18" fmla="*/ 39231 w 118"/>
                      <a:gd name="T19" fmla="*/ 29799 h 8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" h="83">
                        <a:moveTo>
                          <a:pt x="108" y="82"/>
                        </a:moveTo>
                        <a:lnTo>
                          <a:pt x="108" y="82"/>
                        </a:lnTo>
                        <a:cubicBezTo>
                          <a:pt x="108" y="73"/>
                          <a:pt x="117" y="64"/>
                          <a:pt x="117" y="55"/>
                        </a:cubicBezTo>
                        <a:cubicBezTo>
                          <a:pt x="63" y="27"/>
                          <a:pt x="63" y="27"/>
                          <a:pt x="63" y="27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18" y="0"/>
                          <a:pt x="9" y="0"/>
                          <a:pt x="0" y="9"/>
                        </a:cubicBezTo>
                        <a:lnTo>
                          <a:pt x="0" y="18"/>
                        </a:lnTo>
                        <a:cubicBezTo>
                          <a:pt x="0" y="18"/>
                          <a:pt x="0" y="27"/>
                          <a:pt x="9" y="36"/>
                        </a:cubicBezTo>
                        <a:cubicBezTo>
                          <a:pt x="54" y="55"/>
                          <a:pt x="54" y="55"/>
                          <a:pt x="54" y="55"/>
                        </a:cubicBezTo>
                        <a:lnTo>
                          <a:pt x="108" y="8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7" name="Freeform 312">
                    <a:extLst>
                      <a:ext uri="{FF2B5EF4-FFF2-40B4-BE49-F238E27FC236}">
                        <a16:creationId xmlns:a16="http://schemas.microsoft.com/office/drawing/2014/main" id="{53FE90F9-69EA-2648-9B9B-6F2D114F0C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75298" y="6947154"/>
                    <a:ext cx="114142" cy="69956"/>
                  </a:xfrm>
                  <a:custGeom>
                    <a:avLst/>
                    <a:gdLst>
                      <a:gd name="T0" fmla="*/ 9770 w 136"/>
                      <a:gd name="T1" fmla="*/ 0 h 82"/>
                      <a:gd name="T2" fmla="*/ 9770 w 136"/>
                      <a:gd name="T3" fmla="*/ 0 h 82"/>
                      <a:gd name="T4" fmla="*/ 0 w 136"/>
                      <a:gd name="T5" fmla="*/ 9564 h 82"/>
                      <a:gd name="T6" fmla="*/ 22797 w 136"/>
                      <a:gd name="T7" fmla="*/ 19495 h 82"/>
                      <a:gd name="T8" fmla="*/ 39081 w 136"/>
                      <a:gd name="T9" fmla="*/ 26484 h 82"/>
                      <a:gd name="T10" fmla="*/ 45594 w 136"/>
                      <a:gd name="T11" fmla="*/ 26484 h 82"/>
                      <a:gd name="T12" fmla="*/ 45594 w 136"/>
                      <a:gd name="T13" fmla="*/ 26484 h 82"/>
                      <a:gd name="T14" fmla="*/ 42338 w 136"/>
                      <a:gd name="T15" fmla="*/ 16184 h 82"/>
                      <a:gd name="T16" fmla="*/ 29311 w 136"/>
                      <a:gd name="T17" fmla="*/ 9564 h 82"/>
                      <a:gd name="T18" fmla="*/ 9770 w 136"/>
                      <a:gd name="T19" fmla="*/ 0 h 8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6" h="82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9"/>
                          <a:pt x="9" y="17"/>
                          <a:pt x="0" y="26"/>
                        </a:cubicBezTo>
                        <a:cubicBezTo>
                          <a:pt x="63" y="53"/>
                          <a:pt x="63" y="53"/>
                          <a:pt x="63" y="53"/>
                        </a:cubicBezTo>
                        <a:cubicBezTo>
                          <a:pt x="108" y="72"/>
                          <a:pt x="108" y="72"/>
                          <a:pt x="108" y="72"/>
                        </a:cubicBezTo>
                        <a:cubicBezTo>
                          <a:pt x="117" y="81"/>
                          <a:pt x="126" y="72"/>
                          <a:pt x="126" y="72"/>
                        </a:cubicBezTo>
                        <a:cubicBezTo>
                          <a:pt x="135" y="63"/>
                          <a:pt x="126" y="53"/>
                          <a:pt x="117" y="44"/>
                        </a:cubicBezTo>
                        <a:cubicBezTo>
                          <a:pt x="81" y="26"/>
                          <a:pt x="81" y="26"/>
                          <a:pt x="81" y="26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8" name="Freeform 313">
                    <a:extLst>
                      <a:ext uri="{FF2B5EF4-FFF2-40B4-BE49-F238E27FC236}">
                        <a16:creationId xmlns:a16="http://schemas.microsoft.com/office/drawing/2014/main" id="{1802C43E-C435-4C47-A70F-86D91106B0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04753" y="6586320"/>
                    <a:ext cx="106778" cy="62592"/>
                  </a:xfrm>
                  <a:custGeom>
                    <a:avLst/>
                    <a:gdLst>
                      <a:gd name="T0" fmla="*/ 3237 w 128"/>
                      <a:gd name="T1" fmla="*/ 26617 h 73"/>
                      <a:gd name="T2" fmla="*/ 3237 w 128"/>
                      <a:gd name="T3" fmla="*/ 26617 h 73"/>
                      <a:gd name="T4" fmla="*/ 25896 w 128"/>
                      <a:gd name="T5" fmla="*/ 16636 h 73"/>
                      <a:gd name="T6" fmla="*/ 38845 w 128"/>
                      <a:gd name="T7" fmla="*/ 13309 h 73"/>
                      <a:gd name="T8" fmla="*/ 42082 w 128"/>
                      <a:gd name="T9" fmla="*/ 3327 h 73"/>
                      <a:gd name="T10" fmla="*/ 42082 w 128"/>
                      <a:gd name="T11" fmla="*/ 3327 h 73"/>
                      <a:gd name="T12" fmla="*/ 35608 w 128"/>
                      <a:gd name="T13" fmla="*/ 3327 h 73"/>
                      <a:gd name="T14" fmla="*/ 19422 w 128"/>
                      <a:gd name="T15" fmla="*/ 9981 h 73"/>
                      <a:gd name="T16" fmla="*/ 0 w 128"/>
                      <a:gd name="T17" fmla="*/ 16636 h 73"/>
                      <a:gd name="T18" fmla="*/ 3237 w 128"/>
                      <a:gd name="T19" fmla="*/ 26617 h 7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8" h="73">
                        <a:moveTo>
                          <a:pt x="9" y="72"/>
                        </a:moveTo>
                        <a:lnTo>
                          <a:pt x="9" y="72"/>
                        </a:lnTo>
                        <a:cubicBezTo>
                          <a:pt x="72" y="45"/>
                          <a:pt x="72" y="45"/>
                          <a:pt x="72" y="45"/>
                        </a:cubicBezTo>
                        <a:cubicBezTo>
                          <a:pt x="108" y="36"/>
                          <a:pt x="108" y="36"/>
                          <a:pt x="108" y="36"/>
                        </a:cubicBezTo>
                        <a:cubicBezTo>
                          <a:pt x="117" y="27"/>
                          <a:pt x="127" y="18"/>
                          <a:pt x="117" y="9"/>
                        </a:cubicBezTo>
                        <a:cubicBezTo>
                          <a:pt x="117" y="9"/>
                          <a:pt x="108" y="0"/>
                          <a:pt x="99" y="9"/>
                        </a:cubicBezTo>
                        <a:cubicBezTo>
                          <a:pt x="54" y="27"/>
                          <a:pt x="54" y="27"/>
                          <a:pt x="54" y="27"/>
                        </a:cubicBezTo>
                        <a:cubicBezTo>
                          <a:pt x="0" y="45"/>
                          <a:pt x="0" y="45"/>
                          <a:pt x="0" y="45"/>
                        </a:cubicBezTo>
                        <a:lnTo>
                          <a:pt x="9" y="7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19" name="Freeform 314">
                    <a:extLst>
                      <a:ext uri="{FF2B5EF4-FFF2-40B4-BE49-F238E27FC236}">
                        <a16:creationId xmlns:a16="http://schemas.microsoft.com/office/drawing/2014/main" id="{2142D01E-D80B-B84C-AB9E-9DEE6BE55A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69531" y="6932426"/>
                    <a:ext cx="106778" cy="58912"/>
                  </a:xfrm>
                  <a:custGeom>
                    <a:avLst/>
                    <a:gdLst>
                      <a:gd name="T0" fmla="*/ 45678 w 128"/>
                      <a:gd name="T1" fmla="*/ 9525 h 72"/>
                      <a:gd name="T2" fmla="*/ 45678 w 128"/>
                      <a:gd name="T3" fmla="*/ 9525 h 72"/>
                      <a:gd name="T4" fmla="*/ 42441 w 128"/>
                      <a:gd name="T5" fmla="*/ 0 h 72"/>
                      <a:gd name="T6" fmla="*/ 19782 w 128"/>
                      <a:gd name="T7" fmla="*/ 6350 h 72"/>
                      <a:gd name="T8" fmla="*/ 3237 w 128"/>
                      <a:gd name="T9" fmla="*/ 12347 h 72"/>
                      <a:gd name="T10" fmla="*/ 3237 w 128"/>
                      <a:gd name="T11" fmla="*/ 18697 h 72"/>
                      <a:gd name="T12" fmla="*/ 3237 w 128"/>
                      <a:gd name="T13" fmla="*/ 21872 h 72"/>
                      <a:gd name="T14" fmla="*/ 6834 w 128"/>
                      <a:gd name="T15" fmla="*/ 21872 h 72"/>
                      <a:gd name="T16" fmla="*/ 26256 w 128"/>
                      <a:gd name="T17" fmla="*/ 18697 h 72"/>
                      <a:gd name="T18" fmla="*/ 45678 w 128"/>
                      <a:gd name="T19" fmla="*/ 9525 h 7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8" h="72">
                        <a:moveTo>
                          <a:pt x="127" y="27"/>
                        </a:moveTo>
                        <a:lnTo>
                          <a:pt x="127" y="27"/>
                        </a:lnTo>
                        <a:cubicBezTo>
                          <a:pt x="127" y="18"/>
                          <a:pt x="118" y="9"/>
                          <a:pt x="118" y="0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9" y="35"/>
                          <a:pt x="9" y="35"/>
                          <a:pt x="9" y="35"/>
                        </a:cubicBezTo>
                        <a:cubicBezTo>
                          <a:pt x="9" y="44"/>
                          <a:pt x="0" y="44"/>
                          <a:pt x="9" y="53"/>
                        </a:cubicBezTo>
                        <a:lnTo>
                          <a:pt x="9" y="62"/>
                        </a:lnTo>
                        <a:cubicBezTo>
                          <a:pt x="9" y="62"/>
                          <a:pt x="19" y="71"/>
                          <a:pt x="19" y="62"/>
                        </a:cubicBezTo>
                        <a:cubicBezTo>
                          <a:pt x="73" y="53"/>
                          <a:pt x="73" y="53"/>
                          <a:pt x="73" y="53"/>
                        </a:cubicBezTo>
                        <a:lnTo>
                          <a:pt x="127" y="27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0" name="Freeform 315">
                    <a:extLst>
                      <a:ext uri="{FF2B5EF4-FFF2-40B4-BE49-F238E27FC236}">
                        <a16:creationId xmlns:a16="http://schemas.microsoft.com/office/drawing/2014/main" id="{55C6AE01-5F37-0847-9E80-EFE41F3C3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08273" y="6284398"/>
                    <a:ext cx="62595" cy="106776"/>
                  </a:xfrm>
                  <a:custGeom>
                    <a:avLst/>
                    <a:gdLst>
                      <a:gd name="T0" fmla="*/ 6655 w 73"/>
                      <a:gd name="T1" fmla="*/ 0 h 128"/>
                      <a:gd name="T2" fmla="*/ 6655 w 73"/>
                      <a:gd name="T3" fmla="*/ 0 h 128"/>
                      <a:gd name="T4" fmla="*/ 3327 w 73"/>
                      <a:gd name="T5" fmla="*/ 3237 h 128"/>
                      <a:gd name="T6" fmla="*/ 0 w 73"/>
                      <a:gd name="T7" fmla="*/ 6474 h 128"/>
                      <a:gd name="T8" fmla="*/ 6655 w 73"/>
                      <a:gd name="T9" fmla="*/ 22659 h 128"/>
                      <a:gd name="T10" fmla="*/ 13309 w 73"/>
                      <a:gd name="T11" fmla="*/ 45677 h 128"/>
                      <a:gd name="T12" fmla="*/ 26618 w 73"/>
                      <a:gd name="T13" fmla="*/ 42440 h 128"/>
                      <a:gd name="T14" fmla="*/ 16636 w 73"/>
                      <a:gd name="T15" fmla="*/ 19422 h 128"/>
                      <a:gd name="T16" fmla="*/ 9982 w 73"/>
                      <a:gd name="T17" fmla="*/ 3237 h 128"/>
                      <a:gd name="T18" fmla="*/ 6655 w 73"/>
                      <a:gd name="T19" fmla="*/ 0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73" h="128">
                        <a:moveTo>
                          <a:pt x="18" y="0"/>
                        </a:moveTo>
                        <a:lnTo>
                          <a:pt x="18" y="0"/>
                        </a:lnTo>
                        <a:cubicBezTo>
                          <a:pt x="9" y="0"/>
                          <a:pt x="9" y="0"/>
                          <a:pt x="9" y="9"/>
                        </a:cubicBezTo>
                        <a:cubicBezTo>
                          <a:pt x="0" y="9"/>
                          <a:pt x="0" y="9"/>
                          <a:pt x="0" y="18"/>
                        </a:cubicBezTo>
                        <a:cubicBezTo>
                          <a:pt x="18" y="63"/>
                          <a:pt x="18" y="63"/>
                          <a:pt x="18" y="63"/>
                        </a:cubicBezTo>
                        <a:cubicBezTo>
                          <a:pt x="36" y="127"/>
                          <a:pt x="36" y="127"/>
                          <a:pt x="36" y="127"/>
                        </a:cubicBezTo>
                        <a:cubicBezTo>
                          <a:pt x="72" y="118"/>
                          <a:pt x="72" y="118"/>
                          <a:pt x="72" y="118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0"/>
                          <a:pt x="18" y="0"/>
                          <a:pt x="18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1" name="Freeform 316">
                    <a:extLst>
                      <a:ext uri="{FF2B5EF4-FFF2-40B4-BE49-F238E27FC236}">
                        <a16:creationId xmlns:a16="http://schemas.microsoft.com/office/drawing/2014/main" id="{C570BEDD-AB7E-CF45-9FF4-460338DE59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124923" y="7149662"/>
                    <a:ext cx="62595" cy="106778"/>
                  </a:xfrm>
                  <a:custGeom>
                    <a:avLst/>
                    <a:gdLst>
                      <a:gd name="T0" fmla="*/ 13309 w 73"/>
                      <a:gd name="T1" fmla="*/ 0 h 128"/>
                      <a:gd name="T2" fmla="*/ 13309 w 73"/>
                      <a:gd name="T3" fmla="*/ 0 h 128"/>
                      <a:gd name="T4" fmla="*/ 9982 w 73"/>
                      <a:gd name="T5" fmla="*/ 0 h 128"/>
                      <a:gd name="T6" fmla="*/ 0 w 73"/>
                      <a:gd name="T7" fmla="*/ 3237 h 128"/>
                      <a:gd name="T8" fmla="*/ 9982 w 73"/>
                      <a:gd name="T9" fmla="*/ 26256 h 128"/>
                      <a:gd name="T10" fmla="*/ 16636 w 73"/>
                      <a:gd name="T11" fmla="*/ 42441 h 128"/>
                      <a:gd name="T12" fmla="*/ 23291 w 73"/>
                      <a:gd name="T13" fmla="*/ 42441 h 128"/>
                      <a:gd name="T14" fmla="*/ 23291 w 73"/>
                      <a:gd name="T15" fmla="*/ 42441 h 128"/>
                      <a:gd name="T16" fmla="*/ 26618 w 73"/>
                      <a:gd name="T17" fmla="*/ 35608 h 128"/>
                      <a:gd name="T18" fmla="*/ 19964 w 73"/>
                      <a:gd name="T19" fmla="*/ 19422 h 128"/>
                      <a:gd name="T20" fmla="*/ 13309 w 73"/>
                      <a:gd name="T21" fmla="*/ 0 h 12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3" h="128">
                        <a:moveTo>
                          <a:pt x="36" y="0"/>
                        </a:moveTo>
                        <a:lnTo>
                          <a:pt x="36" y="0"/>
                        </a:ln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9"/>
                          <a:pt x="9" y="9"/>
                          <a:pt x="0" y="9"/>
                        </a:cubicBezTo>
                        <a:cubicBezTo>
                          <a:pt x="27" y="73"/>
                          <a:pt x="27" y="73"/>
                          <a:pt x="27" y="73"/>
                        </a:cubicBezTo>
                        <a:cubicBezTo>
                          <a:pt x="45" y="118"/>
                          <a:pt x="45" y="118"/>
                          <a:pt x="45" y="118"/>
                        </a:cubicBezTo>
                        <a:cubicBezTo>
                          <a:pt x="45" y="118"/>
                          <a:pt x="54" y="127"/>
                          <a:pt x="63" y="118"/>
                        </a:cubicBezTo>
                        <a:cubicBezTo>
                          <a:pt x="72" y="118"/>
                          <a:pt x="72" y="109"/>
                          <a:pt x="72" y="99"/>
                        </a:cubicBezTo>
                        <a:cubicBezTo>
                          <a:pt x="54" y="54"/>
                          <a:pt x="54" y="54"/>
                          <a:pt x="54" y="54"/>
                        </a:cubicBezTo>
                        <a:lnTo>
                          <a:pt x="36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2" name="Freeform 317">
                    <a:extLst>
                      <a:ext uri="{FF2B5EF4-FFF2-40B4-BE49-F238E27FC236}">
                        <a16:creationId xmlns:a16="http://schemas.microsoft.com/office/drawing/2014/main" id="{7DDF7005-7BED-9F41-96E9-C9D571285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38478" y="6494270"/>
                    <a:ext cx="106778" cy="77323"/>
                  </a:xfrm>
                  <a:custGeom>
                    <a:avLst/>
                    <a:gdLst>
                      <a:gd name="T0" fmla="*/ 9788 w 127"/>
                      <a:gd name="T1" fmla="*/ 32972 h 91"/>
                      <a:gd name="T2" fmla="*/ 9788 w 127"/>
                      <a:gd name="T3" fmla="*/ 32972 h 91"/>
                      <a:gd name="T4" fmla="*/ 29363 w 127"/>
                      <a:gd name="T5" fmla="*/ 19783 h 91"/>
                      <a:gd name="T6" fmla="*/ 42413 w 127"/>
                      <a:gd name="T7" fmla="*/ 9891 h 91"/>
                      <a:gd name="T8" fmla="*/ 42413 w 127"/>
                      <a:gd name="T9" fmla="*/ 3297 h 91"/>
                      <a:gd name="T10" fmla="*/ 42413 w 127"/>
                      <a:gd name="T11" fmla="*/ 3297 h 91"/>
                      <a:gd name="T12" fmla="*/ 35888 w 127"/>
                      <a:gd name="T13" fmla="*/ 0 h 91"/>
                      <a:gd name="T14" fmla="*/ 19575 w 127"/>
                      <a:gd name="T15" fmla="*/ 13189 h 91"/>
                      <a:gd name="T16" fmla="*/ 0 w 127"/>
                      <a:gd name="T17" fmla="*/ 23080 h 91"/>
                      <a:gd name="T18" fmla="*/ 9788 w 127"/>
                      <a:gd name="T19" fmla="*/ 32972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7" h="91">
                        <a:moveTo>
                          <a:pt x="27" y="90"/>
                        </a:moveTo>
                        <a:lnTo>
                          <a:pt x="27" y="90"/>
                        </a:lnTo>
                        <a:cubicBezTo>
                          <a:pt x="81" y="54"/>
                          <a:pt x="81" y="54"/>
                          <a:pt x="81" y="54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cubicBezTo>
                          <a:pt x="126" y="27"/>
                          <a:pt x="126" y="18"/>
                          <a:pt x="117" y="9"/>
                        </a:cubicBezTo>
                        <a:cubicBezTo>
                          <a:pt x="108" y="0"/>
                          <a:pt x="108" y="0"/>
                          <a:pt x="99" y="0"/>
                        </a:cubicBezTo>
                        <a:cubicBezTo>
                          <a:pt x="54" y="36"/>
                          <a:pt x="54" y="36"/>
                          <a:pt x="54" y="36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lnTo>
                          <a:pt x="27" y="9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3" name="Freeform 318">
                    <a:extLst>
                      <a:ext uri="{FF2B5EF4-FFF2-40B4-BE49-F238E27FC236}">
                        <a16:creationId xmlns:a16="http://schemas.microsoft.com/office/drawing/2014/main" id="{19F95757-6A71-3648-BEFF-D7238A6FD1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32126" y="7020794"/>
                    <a:ext cx="99412" cy="77320"/>
                  </a:xfrm>
                  <a:custGeom>
                    <a:avLst/>
                    <a:gdLst>
                      <a:gd name="T0" fmla="*/ 35960 w 118"/>
                      <a:gd name="T1" fmla="*/ 0 h 92"/>
                      <a:gd name="T2" fmla="*/ 35960 w 118"/>
                      <a:gd name="T3" fmla="*/ 0 h 92"/>
                      <a:gd name="T4" fmla="*/ 16346 w 118"/>
                      <a:gd name="T5" fmla="*/ 13407 h 92"/>
                      <a:gd name="T6" fmla="*/ 3269 w 118"/>
                      <a:gd name="T7" fmla="*/ 23191 h 92"/>
                      <a:gd name="T8" fmla="*/ 0 w 118"/>
                      <a:gd name="T9" fmla="*/ 26452 h 92"/>
                      <a:gd name="T10" fmla="*/ 3269 w 118"/>
                      <a:gd name="T11" fmla="*/ 29713 h 92"/>
                      <a:gd name="T12" fmla="*/ 9807 w 118"/>
                      <a:gd name="T13" fmla="*/ 29713 h 92"/>
                      <a:gd name="T14" fmla="*/ 22884 w 118"/>
                      <a:gd name="T15" fmla="*/ 19930 h 92"/>
                      <a:gd name="T16" fmla="*/ 42499 w 118"/>
                      <a:gd name="T17" fmla="*/ 10146 h 92"/>
                      <a:gd name="T18" fmla="*/ 35960 w 118"/>
                      <a:gd name="T19" fmla="*/ 0 h 9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" h="92">
                        <a:moveTo>
                          <a:pt x="99" y="0"/>
                        </a:moveTo>
                        <a:lnTo>
                          <a:pt x="99" y="0"/>
                        </a:lnTo>
                        <a:cubicBezTo>
                          <a:pt x="45" y="37"/>
                          <a:pt x="45" y="37"/>
                          <a:pt x="45" y="37"/>
                        </a:cubicBezTo>
                        <a:cubicBezTo>
                          <a:pt x="9" y="64"/>
                          <a:pt x="9" y="64"/>
                          <a:pt x="9" y="64"/>
                        </a:cubicBezTo>
                        <a:cubicBezTo>
                          <a:pt x="0" y="64"/>
                          <a:pt x="0" y="73"/>
                          <a:pt x="0" y="73"/>
                        </a:cubicBezTo>
                        <a:cubicBezTo>
                          <a:pt x="9" y="82"/>
                          <a:pt x="9" y="82"/>
                          <a:pt x="9" y="82"/>
                        </a:cubicBezTo>
                        <a:cubicBezTo>
                          <a:pt x="9" y="91"/>
                          <a:pt x="18" y="91"/>
                          <a:pt x="27" y="82"/>
                        </a:cubicBezTo>
                        <a:cubicBezTo>
                          <a:pt x="63" y="55"/>
                          <a:pt x="63" y="55"/>
                          <a:pt x="63" y="55"/>
                        </a:cubicBezTo>
                        <a:cubicBezTo>
                          <a:pt x="117" y="28"/>
                          <a:pt x="117" y="28"/>
                          <a:pt x="117" y="28"/>
                        </a:cubicBezTo>
                        <a:cubicBezTo>
                          <a:pt x="108" y="19"/>
                          <a:pt x="108" y="9"/>
                          <a:pt x="9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4" name="Freeform 319">
                    <a:extLst>
                      <a:ext uri="{FF2B5EF4-FFF2-40B4-BE49-F238E27FC236}">
                        <a16:creationId xmlns:a16="http://schemas.microsoft.com/office/drawing/2014/main" id="{5FA32220-B0C6-AB46-A428-24C8CDD7B6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97814" y="6328582"/>
                    <a:ext cx="77323" cy="92048"/>
                  </a:xfrm>
                  <a:custGeom>
                    <a:avLst/>
                    <a:gdLst>
                      <a:gd name="T0" fmla="*/ 26377 w 91"/>
                      <a:gd name="T1" fmla="*/ 39326 h 110"/>
                      <a:gd name="T2" fmla="*/ 26377 w 91"/>
                      <a:gd name="T3" fmla="*/ 39326 h 110"/>
                      <a:gd name="T4" fmla="*/ 32972 w 91"/>
                      <a:gd name="T5" fmla="*/ 36079 h 110"/>
                      <a:gd name="T6" fmla="*/ 23080 w 91"/>
                      <a:gd name="T7" fmla="*/ 16596 h 110"/>
                      <a:gd name="T8" fmla="*/ 13189 w 91"/>
                      <a:gd name="T9" fmla="*/ 0 h 110"/>
                      <a:gd name="T10" fmla="*/ 6594 w 91"/>
                      <a:gd name="T11" fmla="*/ 0 h 110"/>
                      <a:gd name="T12" fmla="*/ 3297 w 91"/>
                      <a:gd name="T13" fmla="*/ 0 h 110"/>
                      <a:gd name="T14" fmla="*/ 3297 w 91"/>
                      <a:gd name="T15" fmla="*/ 6494 h 110"/>
                      <a:gd name="T16" fmla="*/ 13189 w 91"/>
                      <a:gd name="T17" fmla="*/ 23091 h 110"/>
                      <a:gd name="T18" fmla="*/ 26377 w 91"/>
                      <a:gd name="T19" fmla="*/ 39326 h 11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1" h="110">
                        <a:moveTo>
                          <a:pt x="72" y="109"/>
                        </a:moveTo>
                        <a:lnTo>
                          <a:pt x="72" y="109"/>
                        </a:lnTo>
                        <a:cubicBezTo>
                          <a:pt x="90" y="100"/>
                          <a:pt x="90" y="100"/>
                          <a:pt x="90" y="100"/>
                        </a:cubicBezTo>
                        <a:cubicBezTo>
                          <a:pt x="63" y="46"/>
                          <a:pt x="63" y="46"/>
                          <a:pt x="63" y="46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27" y="0"/>
                          <a:pt x="27" y="0"/>
                          <a:pt x="18" y="0"/>
                        </a:cubicBezTo>
                        <a:cubicBezTo>
                          <a:pt x="18" y="0"/>
                          <a:pt x="18" y="0"/>
                          <a:pt x="9" y="0"/>
                        </a:cubicBezTo>
                        <a:cubicBezTo>
                          <a:pt x="9" y="9"/>
                          <a:pt x="0" y="18"/>
                          <a:pt x="9" y="18"/>
                        </a:cubicBezTo>
                        <a:cubicBezTo>
                          <a:pt x="36" y="64"/>
                          <a:pt x="36" y="64"/>
                          <a:pt x="36" y="64"/>
                        </a:cubicBezTo>
                        <a:lnTo>
                          <a:pt x="72" y="109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5" name="Freeform 320">
                    <a:extLst>
                      <a:ext uri="{FF2B5EF4-FFF2-40B4-BE49-F238E27FC236}">
                        <a16:creationId xmlns:a16="http://schemas.microsoft.com/office/drawing/2014/main" id="{6BFACD15-2117-E04A-AF9F-678CE39630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09610" y="7105478"/>
                    <a:ext cx="69956" cy="99415"/>
                  </a:xfrm>
                  <a:custGeom>
                    <a:avLst/>
                    <a:gdLst>
                      <a:gd name="T0" fmla="*/ 6621 w 82"/>
                      <a:gd name="T1" fmla="*/ 0 h 118"/>
                      <a:gd name="T2" fmla="*/ 6621 w 82"/>
                      <a:gd name="T3" fmla="*/ 0 h 118"/>
                      <a:gd name="T4" fmla="*/ 0 w 82"/>
                      <a:gd name="T5" fmla="*/ 6538 h 118"/>
                      <a:gd name="T6" fmla="*/ 9931 w 82"/>
                      <a:gd name="T7" fmla="*/ 22884 h 118"/>
                      <a:gd name="T8" fmla="*/ 19863 w 82"/>
                      <a:gd name="T9" fmla="*/ 39231 h 118"/>
                      <a:gd name="T10" fmla="*/ 26484 w 82"/>
                      <a:gd name="T11" fmla="*/ 39231 h 118"/>
                      <a:gd name="T12" fmla="*/ 26484 w 82"/>
                      <a:gd name="T13" fmla="*/ 39231 h 118"/>
                      <a:gd name="T14" fmla="*/ 29794 w 82"/>
                      <a:gd name="T15" fmla="*/ 32692 h 118"/>
                      <a:gd name="T16" fmla="*/ 19863 w 82"/>
                      <a:gd name="T17" fmla="*/ 19615 h 118"/>
                      <a:gd name="T18" fmla="*/ 6621 w 82"/>
                      <a:gd name="T19" fmla="*/ 0 h 1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2" h="118">
                        <a:moveTo>
                          <a:pt x="18" y="0"/>
                        </a:moveTo>
                        <a:lnTo>
                          <a:pt x="18" y="0"/>
                        </a:lnTo>
                        <a:cubicBezTo>
                          <a:pt x="9" y="9"/>
                          <a:pt x="0" y="9"/>
                          <a:pt x="0" y="18"/>
                        </a:cubicBezTo>
                        <a:cubicBezTo>
                          <a:pt x="27" y="63"/>
                          <a:pt x="27" y="63"/>
                          <a:pt x="27" y="63"/>
                        </a:cubicBezTo>
                        <a:cubicBezTo>
                          <a:pt x="54" y="108"/>
                          <a:pt x="54" y="108"/>
                          <a:pt x="54" y="108"/>
                        </a:cubicBezTo>
                        <a:cubicBezTo>
                          <a:pt x="54" y="117"/>
                          <a:pt x="72" y="117"/>
                          <a:pt x="72" y="108"/>
                        </a:cubicBezTo>
                        <a:cubicBezTo>
                          <a:pt x="81" y="108"/>
                          <a:pt x="81" y="99"/>
                          <a:pt x="81" y="90"/>
                        </a:cubicBezTo>
                        <a:cubicBezTo>
                          <a:pt x="54" y="54"/>
                          <a:pt x="54" y="54"/>
                          <a:pt x="54" y="54"/>
                        </a:cubicBezTo>
                        <a:lnTo>
                          <a:pt x="18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6" name="Freeform 321">
                    <a:extLst>
                      <a:ext uri="{FF2B5EF4-FFF2-40B4-BE49-F238E27FC236}">
                        <a16:creationId xmlns:a16="http://schemas.microsoft.com/office/drawing/2014/main" id="{10DFD3AB-8668-3D41-9C10-61EF3417C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26845" y="6866150"/>
                    <a:ext cx="106778" cy="44184"/>
                  </a:xfrm>
                  <a:custGeom>
                    <a:avLst/>
                    <a:gdLst>
                      <a:gd name="T0" fmla="*/ 3263 w 127"/>
                      <a:gd name="T1" fmla="*/ 0 h 55"/>
                      <a:gd name="T2" fmla="*/ 3263 w 127"/>
                      <a:gd name="T3" fmla="*/ 0 h 55"/>
                      <a:gd name="T4" fmla="*/ 0 w 127"/>
                      <a:gd name="T5" fmla="*/ 9352 h 55"/>
                      <a:gd name="T6" fmla="*/ 22838 w 127"/>
                      <a:gd name="T7" fmla="*/ 15586 h 55"/>
                      <a:gd name="T8" fmla="*/ 39150 w 127"/>
                      <a:gd name="T9" fmla="*/ 18704 h 55"/>
                      <a:gd name="T10" fmla="*/ 45675 w 127"/>
                      <a:gd name="T11" fmla="*/ 12469 h 55"/>
                      <a:gd name="T12" fmla="*/ 45675 w 127"/>
                      <a:gd name="T13" fmla="*/ 12469 h 55"/>
                      <a:gd name="T14" fmla="*/ 42413 w 127"/>
                      <a:gd name="T15" fmla="*/ 6235 h 55"/>
                      <a:gd name="T16" fmla="*/ 26100 w 127"/>
                      <a:gd name="T17" fmla="*/ 3117 h 55"/>
                      <a:gd name="T18" fmla="*/ 3263 w 127"/>
                      <a:gd name="T19" fmla="*/ 0 h 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7" h="55">
                        <a:moveTo>
                          <a:pt x="9" y="0"/>
                        </a:moveTo>
                        <a:lnTo>
                          <a:pt x="9" y="0"/>
                        </a:ln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63" y="45"/>
                          <a:pt x="63" y="45"/>
                          <a:pt x="63" y="45"/>
                        </a:cubicBezTo>
                        <a:cubicBezTo>
                          <a:pt x="108" y="54"/>
                          <a:pt x="108" y="54"/>
                          <a:pt x="108" y="54"/>
                        </a:cubicBezTo>
                        <a:cubicBezTo>
                          <a:pt x="117" y="54"/>
                          <a:pt x="126" y="45"/>
                          <a:pt x="126" y="36"/>
                        </a:cubicBezTo>
                        <a:cubicBezTo>
                          <a:pt x="126" y="36"/>
                          <a:pt x="126" y="27"/>
                          <a:pt x="117" y="18"/>
                        </a:cubicBezTo>
                        <a:cubicBezTo>
                          <a:pt x="72" y="9"/>
                          <a:pt x="72" y="9"/>
                          <a:pt x="72" y="9"/>
                        </a:cubicBezTo>
                        <a:lnTo>
                          <a:pt x="9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7" name="Freeform 322">
                    <a:extLst>
                      <a:ext uri="{FF2B5EF4-FFF2-40B4-BE49-F238E27FC236}">
                        <a16:creationId xmlns:a16="http://schemas.microsoft.com/office/drawing/2014/main" id="{2CFD0993-5DF2-3C4A-B47F-8346525A91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47439" y="6652596"/>
                    <a:ext cx="106778" cy="44184"/>
                  </a:xfrm>
                  <a:custGeom>
                    <a:avLst/>
                    <a:gdLst>
                      <a:gd name="T0" fmla="*/ 42441 w 128"/>
                      <a:gd name="T1" fmla="*/ 18704 h 55"/>
                      <a:gd name="T2" fmla="*/ 42441 w 128"/>
                      <a:gd name="T3" fmla="*/ 18704 h 55"/>
                      <a:gd name="T4" fmla="*/ 45678 w 128"/>
                      <a:gd name="T5" fmla="*/ 9352 h 55"/>
                      <a:gd name="T6" fmla="*/ 26256 w 128"/>
                      <a:gd name="T7" fmla="*/ 6235 h 55"/>
                      <a:gd name="T8" fmla="*/ 6474 w 128"/>
                      <a:gd name="T9" fmla="*/ 0 h 55"/>
                      <a:gd name="T10" fmla="*/ 3597 w 128"/>
                      <a:gd name="T11" fmla="*/ 3117 h 55"/>
                      <a:gd name="T12" fmla="*/ 0 w 128"/>
                      <a:gd name="T13" fmla="*/ 6235 h 55"/>
                      <a:gd name="T14" fmla="*/ 3597 w 128"/>
                      <a:gd name="T15" fmla="*/ 12469 h 55"/>
                      <a:gd name="T16" fmla="*/ 23019 w 128"/>
                      <a:gd name="T17" fmla="*/ 15586 h 55"/>
                      <a:gd name="T18" fmla="*/ 42441 w 128"/>
                      <a:gd name="T19" fmla="*/ 18704 h 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8" h="55">
                        <a:moveTo>
                          <a:pt x="118" y="54"/>
                        </a:moveTo>
                        <a:lnTo>
                          <a:pt x="118" y="54"/>
                        </a:lnTo>
                        <a:cubicBezTo>
                          <a:pt x="127" y="45"/>
                          <a:pt x="127" y="36"/>
                          <a:pt x="127" y="27"/>
                        </a:cubicBezTo>
                        <a:cubicBezTo>
                          <a:pt x="73" y="18"/>
                          <a:pt x="73" y="18"/>
                          <a:pt x="73" y="18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0" y="0"/>
                          <a:pt x="10" y="9"/>
                          <a:pt x="10" y="9"/>
                        </a:cubicBezTo>
                        <a:cubicBezTo>
                          <a:pt x="10" y="18"/>
                          <a:pt x="0" y="18"/>
                          <a:pt x="0" y="18"/>
                        </a:cubicBezTo>
                        <a:cubicBezTo>
                          <a:pt x="0" y="27"/>
                          <a:pt x="10" y="36"/>
                          <a:pt x="10" y="36"/>
                        </a:cubicBezTo>
                        <a:cubicBezTo>
                          <a:pt x="64" y="45"/>
                          <a:pt x="64" y="45"/>
                          <a:pt x="64" y="45"/>
                        </a:cubicBezTo>
                        <a:lnTo>
                          <a:pt x="118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8" name="Freeform 323">
                    <a:extLst>
                      <a:ext uri="{FF2B5EF4-FFF2-40B4-BE49-F238E27FC236}">
                        <a16:creationId xmlns:a16="http://schemas.microsoft.com/office/drawing/2014/main" id="{7DC67F4C-3191-FF4A-BDA8-49EA3DF3A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73376" y="6291762"/>
                    <a:ext cx="47867" cy="106776"/>
                  </a:xfrm>
                  <a:custGeom>
                    <a:avLst/>
                    <a:gdLst>
                      <a:gd name="T0" fmla="*/ 7002 w 56"/>
                      <a:gd name="T1" fmla="*/ 19422 h 128"/>
                      <a:gd name="T2" fmla="*/ 7002 w 56"/>
                      <a:gd name="T3" fmla="*/ 19422 h 128"/>
                      <a:gd name="T4" fmla="*/ 0 w 56"/>
                      <a:gd name="T5" fmla="*/ 42440 h 128"/>
                      <a:gd name="T6" fmla="*/ 9950 w 56"/>
                      <a:gd name="T7" fmla="*/ 45677 h 128"/>
                      <a:gd name="T8" fmla="*/ 16584 w 56"/>
                      <a:gd name="T9" fmla="*/ 22659 h 128"/>
                      <a:gd name="T10" fmla="*/ 20269 w 56"/>
                      <a:gd name="T11" fmla="*/ 6474 h 128"/>
                      <a:gd name="T12" fmla="*/ 16584 w 56"/>
                      <a:gd name="T13" fmla="*/ 0 h 128"/>
                      <a:gd name="T14" fmla="*/ 13267 w 56"/>
                      <a:gd name="T15" fmla="*/ 0 h 128"/>
                      <a:gd name="T16" fmla="*/ 9950 w 56"/>
                      <a:gd name="T17" fmla="*/ 3237 h 128"/>
                      <a:gd name="T18" fmla="*/ 7002 w 56"/>
                      <a:gd name="T19" fmla="*/ 19422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" h="128">
                        <a:moveTo>
                          <a:pt x="19" y="54"/>
                        </a:moveTo>
                        <a:lnTo>
                          <a:pt x="19" y="54"/>
                        </a:lnTo>
                        <a:cubicBezTo>
                          <a:pt x="0" y="118"/>
                          <a:pt x="0" y="118"/>
                          <a:pt x="0" y="118"/>
                        </a:cubicBezTo>
                        <a:cubicBezTo>
                          <a:pt x="27" y="127"/>
                          <a:pt x="27" y="127"/>
                          <a:pt x="27" y="127"/>
                        </a:cubicBezTo>
                        <a:cubicBezTo>
                          <a:pt x="45" y="63"/>
                          <a:pt x="45" y="63"/>
                          <a:pt x="45" y="63"/>
                        </a:cubicBezTo>
                        <a:cubicBezTo>
                          <a:pt x="55" y="18"/>
                          <a:pt x="55" y="18"/>
                          <a:pt x="55" y="18"/>
                        </a:cubicBezTo>
                        <a:cubicBezTo>
                          <a:pt x="55" y="9"/>
                          <a:pt x="55" y="9"/>
                          <a:pt x="45" y="0"/>
                        </a:cubicBezTo>
                        <a:lnTo>
                          <a:pt x="36" y="0"/>
                        </a:lnTo>
                        <a:cubicBezTo>
                          <a:pt x="36" y="0"/>
                          <a:pt x="27" y="0"/>
                          <a:pt x="27" y="9"/>
                        </a:cubicBezTo>
                        <a:lnTo>
                          <a:pt x="19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29" name="Freeform 324">
                    <a:extLst>
                      <a:ext uri="{FF2B5EF4-FFF2-40B4-BE49-F238E27FC236}">
                        <a16:creationId xmlns:a16="http://schemas.microsoft.com/office/drawing/2014/main" id="{4A37B913-F0BC-F649-A405-40AB32B3CB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5596" y="7197528"/>
                    <a:ext cx="47865" cy="99412"/>
                  </a:xfrm>
                  <a:custGeom>
                    <a:avLst/>
                    <a:gdLst>
                      <a:gd name="T0" fmla="*/ 3317 w 56"/>
                      <a:gd name="T1" fmla="*/ 19810 h 119"/>
                      <a:gd name="T2" fmla="*/ 3317 w 56"/>
                      <a:gd name="T3" fmla="*/ 19810 h 119"/>
                      <a:gd name="T4" fmla="*/ 0 w 56"/>
                      <a:gd name="T5" fmla="*/ 36018 h 119"/>
                      <a:gd name="T6" fmla="*/ 3317 w 56"/>
                      <a:gd name="T7" fmla="*/ 42502 h 119"/>
                      <a:gd name="T8" fmla="*/ 3317 w 56"/>
                      <a:gd name="T9" fmla="*/ 42502 h 119"/>
                      <a:gd name="T10" fmla="*/ 10319 w 56"/>
                      <a:gd name="T11" fmla="*/ 39260 h 119"/>
                      <a:gd name="T12" fmla="*/ 13635 w 56"/>
                      <a:gd name="T13" fmla="*/ 23052 h 119"/>
                      <a:gd name="T14" fmla="*/ 20268 w 56"/>
                      <a:gd name="T15" fmla="*/ 0 h 119"/>
                      <a:gd name="T16" fmla="*/ 6633 w 56"/>
                      <a:gd name="T17" fmla="*/ 0 h 119"/>
                      <a:gd name="T18" fmla="*/ 3317 w 56"/>
                      <a:gd name="T19" fmla="*/ 19810 h 11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" h="119">
                        <a:moveTo>
                          <a:pt x="9" y="55"/>
                        </a:moveTo>
                        <a:lnTo>
                          <a:pt x="9" y="55"/>
                        </a:lnTo>
                        <a:cubicBezTo>
                          <a:pt x="0" y="100"/>
                          <a:pt x="0" y="100"/>
                          <a:pt x="0" y="100"/>
                        </a:cubicBezTo>
                        <a:cubicBezTo>
                          <a:pt x="0" y="109"/>
                          <a:pt x="0" y="118"/>
                          <a:pt x="9" y="118"/>
                        </a:cubicBezTo>
                        <a:cubicBezTo>
                          <a:pt x="18" y="118"/>
                          <a:pt x="28" y="118"/>
                          <a:pt x="28" y="109"/>
                        </a:cubicBezTo>
                        <a:cubicBezTo>
                          <a:pt x="37" y="64"/>
                          <a:pt x="37" y="64"/>
                          <a:pt x="37" y="64"/>
                        </a:cubicBezTo>
                        <a:cubicBezTo>
                          <a:pt x="55" y="0"/>
                          <a:pt x="55" y="0"/>
                          <a:pt x="55" y="0"/>
                        </a:cubicBezTo>
                        <a:cubicBezTo>
                          <a:pt x="46" y="0"/>
                          <a:pt x="28" y="0"/>
                          <a:pt x="18" y="0"/>
                        </a:cubicBezTo>
                        <a:lnTo>
                          <a:pt x="9" y="55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0" name="Freeform 325">
                    <a:extLst>
                      <a:ext uri="{FF2B5EF4-FFF2-40B4-BE49-F238E27FC236}">
                        <a16:creationId xmlns:a16="http://schemas.microsoft.com/office/drawing/2014/main" id="{C49859A6-359B-1941-8B61-C31CCA52F8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34209" y="6685732"/>
                    <a:ext cx="106778" cy="36820"/>
                  </a:xfrm>
                  <a:custGeom>
                    <a:avLst/>
                    <a:gdLst>
                      <a:gd name="T0" fmla="*/ 0 w 128"/>
                      <a:gd name="T1" fmla="*/ 6212 h 46"/>
                      <a:gd name="T2" fmla="*/ 0 w 128"/>
                      <a:gd name="T3" fmla="*/ 6212 h 46"/>
                      <a:gd name="T4" fmla="*/ 3237 w 128"/>
                      <a:gd name="T5" fmla="*/ 15530 h 46"/>
                      <a:gd name="T6" fmla="*/ 25896 w 128"/>
                      <a:gd name="T7" fmla="*/ 12424 h 46"/>
                      <a:gd name="T8" fmla="*/ 42082 w 128"/>
                      <a:gd name="T9" fmla="*/ 9318 h 46"/>
                      <a:gd name="T10" fmla="*/ 45678 w 128"/>
                      <a:gd name="T11" fmla="*/ 3106 h 46"/>
                      <a:gd name="T12" fmla="*/ 45678 w 128"/>
                      <a:gd name="T13" fmla="*/ 3106 h 46"/>
                      <a:gd name="T14" fmla="*/ 38845 w 128"/>
                      <a:gd name="T15" fmla="*/ 0 h 46"/>
                      <a:gd name="T16" fmla="*/ 22659 w 128"/>
                      <a:gd name="T17" fmla="*/ 3106 h 46"/>
                      <a:gd name="T18" fmla="*/ 0 w 128"/>
                      <a:gd name="T19" fmla="*/ 6212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28" h="46">
                        <a:moveTo>
                          <a:pt x="0" y="18"/>
                        </a:moveTo>
                        <a:lnTo>
                          <a:pt x="0" y="18"/>
                        </a:lnTo>
                        <a:cubicBezTo>
                          <a:pt x="9" y="45"/>
                          <a:pt x="9" y="45"/>
                          <a:pt x="9" y="45"/>
                        </a:cubicBezTo>
                        <a:cubicBezTo>
                          <a:pt x="72" y="36"/>
                          <a:pt x="72" y="36"/>
                          <a:pt x="72" y="36"/>
                        </a:cubicBezTo>
                        <a:cubicBezTo>
                          <a:pt x="117" y="27"/>
                          <a:pt x="117" y="27"/>
                          <a:pt x="117" y="27"/>
                        </a:cubicBezTo>
                        <a:cubicBezTo>
                          <a:pt x="127" y="27"/>
                          <a:pt x="127" y="18"/>
                          <a:pt x="127" y="9"/>
                        </a:cubicBezTo>
                        <a:cubicBezTo>
                          <a:pt x="127" y="0"/>
                          <a:pt x="117" y="0"/>
                          <a:pt x="108" y="0"/>
                        </a:cubicBezTo>
                        <a:cubicBezTo>
                          <a:pt x="63" y="9"/>
                          <a:pt x="63" y="9"/>
                          <a:pt x="63" y="9"/>
                        </a:cubicBezTo>
                        <a:lnTo>
                          <a:pt x="0" y="18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1" name="Freeform 326">
                    <a:extLst>
                      <a:ext uri="{FF2B5EF4-FFF2-40B4-BE49-F238E27FC236}">
                        <a16:creationId xmlns:a16="http://schemas.microsoft.com/office/drawing/2014/main" id="{52A24409-B588-0B46-A431-56A91BCB8D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447439" y="6851423"/>
                    <a:ext cx="99415" cy="44184"/>
                  </a:xfrm>
                  <a:custGeom>
                    <a:avLst/>
                    <a:gdLst>
                      <a:gd name="T0" fmla="*/ 42503 w 119"/>
                      <a:gd name="T1" fmla="*/ 9352 h 55"/>
                      <a:gd name="T2" fmla="*/ 42503 w 119"/>
                      <a:gd name="T3" fmla="*/ 9352 h 55"/>
                      <a:gd name="T4" fmla="*/ 42503 w 119"/>
                      <a:gd name="T5" fmla="*/ 0 h 55"/>
                      <a:gd name="T6" fmla="*/ 19811 w 119"/>
                      <a:gd name="T7" fmla="*/ 3117 h 55"/>
                      <a:gd name="T8" fmla="*/ 3602 w 119"/>
                      <a:gd name="T9" fmla="*/ 6235 h 55"/>
                      <a:gd name="T10" fmla="*/ 0 w 119"/>
                      <a:gd name="T11" fmla="*/ 12469 h 55"/>
                      <a:gd name="T12" fmla="*/ 0 w 119"/>
                      <a:gd name="T13" fmla="*/ 15586 h 55"/>
                      <a:gd name="T14" fmla="*/ 3602 w 119"/>
                      <a:gd name="T15" fmla="*/ 18704 h 55"/>
                      <a:gd name="T16" fmla="*/ 23052 w 119"/>
                      <a:gd name="T17" fmla="*/ 15586 h 55"/>
                      <a:gd name="T18" fmla="*/ 42503 w 119"/>
                      <a:gd name="T19" fmla="*/ 9352 h 5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9" h="55">
                        <a:moveTo>
                          <a:pt x="118" y="27"/>
                        </a:moveTo>
                        <a:lnTo>
                          <a:pt x="118" y="27"/>
                        </a:lnTo>
                        <a:cubicBezTo>
                          <a:pt x="118" y="18"/>
                          <a:pt x="118" y="9"/>
                          <a:pt x="118" y="0"/>
                        </a:cubicBezTo>
                        <a:cubicBezTo>
                          <a:pt x="55" y="9"/>
                          <a:pt x="55" y="9"/>
                          <a:pt x="55" y="9"/>
                        </a:cubicBezTo>
                        <a:cubicBezTo>
                          <a:pt x="10" y="18"/>
                          <a:pt x="10" y="18"/>
                          <a:pt x="10" y="18"/>
                        </a:cubicBezTo>
                        <a:cubicBezTo>
                          <a:pt x="0" y="18"/>
                          <a:pt x="0" y="27"/>
                          <a:pt x="0" y="36"/>
                        </a:cubicBezTo>
                        <a:cubicBezTo>
                          <a:pt x="0" y="36"/>
                          <a:pt x="0" y="36"/>
                          <a:pt x="0" y="45"/>
                        </a:cubicBezTo>
                        <a:lnTo>
                          <a:pt x="10" y="54"/>
                        </a:lnTo>
                        <a:cubicBezTo>
                          <a:pt x="64" y="45"/>
                          <a:pt x="64" y="45"/>
                          <a:pt x="64" y="45"/>
                        </a:cubicBezTo>
                        <a:lnTo>
                          <a:pt x="118" y="27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2" name="Freeform 327">
                    <a:extLst>
                      <a:ext uri="{FF2B5EF4-FFF2-40B4-BE49-F238E27FC236}">
                        <a16:creationId xmlns:a16="http://schemas.microsoft.com/office/drawing/2014/main" id="{6DBBA7C4-E7CA-5543-BEB9-B7EB23703C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900324" y="6269670"/>
                    <a:ext cx="47865" cy="106776"/>
                  </a:xfrm>
                  <a:custGeom>
                    <a:avLst/>
                    <a:gdLst>
                      <a:gd name="T0" fmla="*/ 7002 w 56"/>
                      <a:gd name="T1" fmla="*/ 0 h 128"/>
                      <a:gd name="T2" fmla="*/ 7002 w 56"/>
                      <a:gd name="T3" fmla="*/ 0 h 128"/>
                      <a:gd name="T4" fmla="*/ 7002 w 56"/>
                      <a:gd name="T5" fmla="*/ 0 h 128"/>
                      <a:gd name="T6" fmla="*/ 0 w 56"/>
                      <a:gd name="T7" fmla="*/ 6474 h 128"/>
                      <a:gd name="T8" fmla="*/ 3685 w 56"/>
                      <a:gd name="T9" fmla="*/ 22659 h 128"/>
                      <a:gd name="T10" fmla="*/ 10319 w 56"/>
                      <a:gd name="T11" fmla="*/ 45677 h 128"/>
                      <a:gd name="T12" fmla="*/ 20268 w 56"/>
                      <a:gd name="T13" fmla="*/ 45677 h 128"/>
                      <a:gd name="T14" fmla="*/ 16952 w 56"/>
                      <a:gd name="T15" fmla="*/ 22659 h 128"/>
                      <a:gd name="T16" fmla="*/ 13635 w 56"/>
                      <a:gd name="T17" fmla="*/ 3237 h 128"/>
                      <a:gd name="T18" fmla="*/ 7002 w 56"/>
                      <a:gd name="T19" fmla="*/ 0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" h="128">
                        <a:moveTo>
                          <a:pt x="19" y="0"/>
                        </a:moveTo>
                        <a:lnTo>
                          <a:pt x="19" y="0"/>
                        </a:lnTo>
                        <a:cubicBezTo>
                          <a:pt x="10" y="0"/>
                          <a:pt x="0" y="9"/>
                          <a:pt x="0" y="18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55" y="127"/>
                          <a:pt x="55" y="127"/>
                          <a:pt x="55" y="127"/>
                        </a:cubicBezTo>
                        <a:cubicBezTo>
                          <a:pt x="46" y="63"/>
                          <a:pt x="46" y="63"/>
                          <a:pt x="46" y="63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7" y="9"/>
                          <a:pt x="28" y="0"/>
                          <a:pt x="1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3" name="Freeform 328">
                    <a:extLst>
                      <a:ext uri="{FF2B5EF4-FFF2-40B4-BE49-F238E27FC236}">
                        <a16:creationId xmlns:a16="http://schemas.microsoft.com/office/drawing/2014/main" id="{DE89CCB7-E543-624D-8B24-9ED9AA8535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8648" y="7182800"/>
                    <a:ext cx="44184" cy="106776"/>
                  </a:xfrm>
                  <a:custGeom>
                    <a:avLst/>
                    <a:gdLst>
                      <a:gd name="T0" fmla="*/ 9352 w 55"/>
                      <a:gd name="T1" fmla="*/ 0 h 128"/>
                      <a:gd name="T2" fmla="*/ 9352 w 55"/>
                      <a:gd name="T3" fmla="*/ 0 h 128"/>
                      <a:gd name="T4" fmla="*/ 0 w 55"/>
                      <a:gd name="T5" fmla="*/ 3237 h 128"/>
                      <a:gd name="T6" fmla="*/ 3117 w 55"/>
                      <a:gd name="T7" fmla="*/ 22659 h 128"/>
                      <a:gd name="T8" fmla="*/ 6235 w 55"/>
                      <a:gd name="T9" fmla="*/ 39203 h 128"/>
                      <a:gd name="T10" fmla="*/ 12815 w 55"/>
                      <a:gd name="T11" fmla="*/ 42440 h 128"/>
                      <a:gd name="T12" fmla="*/ 12815 w 55"/>
                      <a:gd name="T13" fmla="*/ 42440 h 128"/>
                      <a:gd name="T14" fmla="*/ 15586 w 55"/>
                      <a:gd name="T15" fmla="*/ 39203 h 128"/>
                      <a:gd name="T16" fmla="*/ 15586 w 55"/>
                      <a:gd name="T17" fmla="*/ 19422 h 128"/>
                      <a:gd name="T18" fmla="*/ 9352 w 55"/>
                      <a:gd name="T19" fmla="*/ 0 h 1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5" h="128">
                        <a:moveTo>
                          <a:pt x="27" y="0"/>
                        </a:moveTo>
                        <a:lnTo>
                          <a:pt x="27" y="0"/>
                        </a:lnTo>
                        <a:cubicBezTo>
                          <a:pt x="18" y="0"/>
                          <a:pt x="9" y="0"/>
                          <a:pt x="0" y="9"/>
                        </a:cubicBezTo>
                        <a:cubicBezTo>
                          <a:pt x="9" y="63"/>
                          <a:pt x="9" y="63"/>
                          <a:pt x="9" y="63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18" y="118"/>
                          <a:pt x="27" y="127"/>
                          <a:pt x="37" y="118"/>
                        </a:cubicBezTo>
                        <a:cubicBezTo>
                          <a:pt x="45" y="118"/>
                          <a:pt x="54" y="109"/>
                          <a:pt x="45" y="109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lnTo>
                          <a:pt x="27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4" name="Freeform 329">
                    <a:extLst>
                      <a:ext uri="{FF2B5EF4-FFF2-40B4-BE49-F238E27FC236}">
                        <a16:creationId xmlns:a16="http://schemas.microsoft.com/office/drawing/2014/main" id="{06414252-072D-C340-B78A-21D624D428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23750" y="7009746"/>
                    <a:ext cx="99415" cy="77323"/>
                  </a:xfrm>
                  <a:custGeom>
                    <a:avLst/>
                    <a:gdLst>
                      <a:gd name="T0" fmla="*/ 6844 w 119"/>
                      <a:gd name="T1" fmla="*/ 0 h 91"/>
                      <a:gd name="T2" fmla="*/ 6844 w 119"/>
                      <a:gd name="T3" fmla="*/ 0 h 91"/>
                      <a:gd name="T4" fmla="*/ 0 w 119"/>
                      <a:gd name="T5" fmla="*/ 6228 h 91"/>
                      <a:gd name="T6" fmla="*/ 19811 w 119"/>
                      <a:gd name="T7" fmla="*/ 19783 h 91"/>
                      <a:gd name="T8" fmla="*/ 32778 w 119"/>
                      <a:gd name="T9" fmla="*/ 29674 h 91"/>
                      <a:gd name="T10" fmla="*/ 39261 w 119"/>
                      <a:gd name="T11" fmla="*/ 29674 h 91"/>
                      <a:gd name="T12" fmla="*/ 39261 w 119"/>
                      <a:gd name="T13" fmla="*/ 29674 h 91"/>
                      <a:gd name="T14" fmla="*/ 39261 w 119"/>
                      <a:gd name="T15" fmla="*/ 23080 h 91"/>
                      <a:gd name="T16" fmla="*/ 26294 w 119"/>
                      <a:gd name="T17" fmla="*/ 13189 h 91"/>
                      <a:gd name="T18" fmla="*/ 6844 w 119"/>
                      <a:gd name="T19" fmla="*/ 0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9" h="91">
                        <a:moveTo>
                          <a:pt x="19" y="0"/>
                        </a:moveTo>
                        <a:lnTo>
                          <a:pt x="19" y="0"/>
                        </a:lnTo>
                        <a:cubicBezTo>
                          <a:pt x="19" y="9"/>
                          <a:pt x="10" y="9"/>
                          <a:pt x="0" y="17"/>
                        </a:cubicBezTo>
                        <a:cubicBezTo>
                          <a:pt x="55" y="54"/>
                          <a:pt x="55" y="54"/>
                          <a:pt x="55" y="54"/>
                        </a:cubicBezTo>
                        <a:cubicBezTo>
                          <a:pt x="91" y="81"/>
                          <a:pt x="91" y="81"/>
                          <a:pt x="91" y="81"/>
                        </a:cubicBezTo>
                        <a:cubicBezTo>
                          <a:pt x="100" y="90"/>
                          <a:pt x="109" y="90"/>
                          <a:pt x="109" y="81"/>
                        </a:cubicBezTo>
                        <a:cubicBezTo>
                          <a:pt x="118" y="72"/>
                          <a:pt x="118" y="63"/>
                          <a:pt x="109" y="63"/>
                        </a:cubicBezTo>
                        <a:cubicBezTo>
                          <a:pt x="73" y="36"/>
                          <a:pt x="73" y="36"/>
                          <a:pt x="73" y="36"/>
                        </a:cubicBezTo>
                        <a:lnTo>
                          <a:pt x="19" y="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5" name="Freeform 330">
                    <a:extLst>
                      <a:ext uri="{FF2B5EF4-FFF2-40B4-BE49-F238E27FC236}">
                        <a16:creationId xmlns:a16="http://schemas.microsoft.com/office/drawing/2014/main" id="{CAFA779A-AE5E-2C46-AF5D-144488DF1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46854" y="6457450"/>
                    <a:ext cx="99412" cy="77323"/>
                  </a:xfrm>
                  <a:custGeom>
                    <a:avLst/>
                    <a:gdLst>
                      <a:gd name="T0" fmla="*/ 35960 w 118"/>
                      <a:gd name="T1" fmla="*/ 32972 h 91"/>
                      <a:gd name="T2" fmla="*/ 35960 w 118"/>
                      <a:gd name="T3" fmla="*/ 32972 h 91"/>
                      <a:gd name="T4" fmla="*/ 42499 w 118"/>
                      <a:gd name="T5" fmla="*/ 26377 h 91"/>
                      <a:gd name="T6" fmla="*/ 22884 w 118"/>
                      <a:gd name="T7" fmla="*/ 13189 h 91"/>
                      <a:gd name="T8" fmla="*/ 9807 w 118"/>
                      <a:gd name="T9" fmla="*/ 3297 h 91"/>
                      <a:gd name="T10" fmla="*/ 3269 w 118"/>
                      <a:gd name="T11" fmla="*/ 3297 h 91"/>
                      <a:gd name="T12" fmla="*/ 3269 w 118"/>
                      <a:gd name="T13" fmla="*/ 3297 h 91"/>
                      <a:gd name="T14" fmla="*/ 3269 w 118"/>
                      <a:gd name="T15" fmla="*/ 9891 h 91"/>
                      <a:gd name="T16" fmla="*/ 16346 w 118"/>
                      <a:gd name="T17" fmla="*/ 19783 h 91"/>
                      <a:gd name="T18" fmla="*/ 35960 w 118"/>
                      <a:gd name="T19" fmla="*/ 32972 h 9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" h="91">
                        <a:moveTo>
                          <a:pt x="99" y="90"/>
                        </a:moveTo>
                        <a:lnTo>
                          <a:pt x="99" y="90"/>
                        </a:lnTo>
                        <a:cubicBezTo>
                          <a:pt x="99" y="81"/>
                          <a:pt x="108" y="72"/>
                          <a:pt x="117" y="72"/>
                        </a:cubicBezTo>
                        <a:cubicBezTo>
                          <a:pt x="63" y="36"/>
                          <a:pt x="63" y="36"/>
                          <a:pt x="63" y="36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18" y="0"/>
                          <a:pt x="9" y="0"/>
                          <a:pt x="9" y="9"/>
                        </a:cubicBezTo>
                        <a:cubicBezTo>
                          <a:pt x="0" y="18"/>
                          <a:pt x="0" y="27"/>
                          <a:pt x="9" y="27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lnTo>
                          <a:pt x="99" y="90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6" name="Freeform 331">
                    <a:extLst>
                      <a:ext uri="{FF2B5EF4-FFF2-40B4-BE49-F238E27FC236}">
                        <a16:creationId xmlns:a16="http://schemas.microsoft.com/office/drawing/2014/main" id="{BDD161E8-EE60-A34F-8422-93C208701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16974" y="6376446"/>
                    <a:ext cx="77320" cy="99415"/>
                  </a:xfrm>
                  <a:custGeom>
                    <a:avLst/>
                    <a:gdLst>
                      <a:gd name="T0" fmla="*/ 9891 w 91"/>
                      <a:gd name="T1" fmla="*/ 42500 h 118"/>
                      <a:gd name="T2" fmla="*/ 9891 w 91"/>
                      <a:gd name="T3" fmla="*/ 42500 h 118"/>
                      <a:gd name="T4" fmla="*/ 23079 w 91"/>
                      <a:gd name="T5" fmla="*/ 22884 h 118"/>
                      <a:gd name="T6" fmla="*/ 32971 w 91"/>
                      <a:gd name="T7" fmla="*/ 9808 h 118"/>
                      <a:gd name="T8" fmla="*/ 32971 w 91"/>
                      <a:gd name="T9" fmla="*/ 3269 h 118"/>
                      <a:gd name="T10" fmla="*/ 29674 w 91"/>
                      <a:gd name="T11" fmla="*/ 3269 h 118"/>
                      <a:gd name="T12" fmla="*/ 23079 w 91"/>
                      <a:gd name="T13" fmla="*/ 3269 h 118"/>
                      <a:gd name="T14" fmla="*/ 13188 w 91"/>
                      <a:gd name="T15" fmla="*/ 19615 h 118"/>
                      <a:gd name="T16" fmla="*/ 0 w 91"/>
                      <a:gd name="T17" fmla="*/ 35961 h 118"/>
                      <a:gd name="T18" fmla="*/ 9891 w 91"/>
                      <a:gd name="T19" fmla="*/ 42500 h 1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1" h="118">
                        <a:moveTo>
                          <a:pt x="27" y="117"/>
                        </a:moveTo>
                        <a:lnTo>
                          <a:pt x="27" y="117"/>
                        </a:lnTo>
                        <a:cubicBezTo>
                          <a:pt x="63" y="63"/>
                          <a:pt x="63" y="63"/>
                          <a:pt x="63" y="63"/>
                        </a:cubicBezTo>
                        <a:cubicBezTo>
                          <a:pt x="90" y="27"/>
                          <a:pt x="90" y="27"/>
                          <a:pt x="90" y="27"/>
                        </a:cubicBezTo>
                        <a:cubicBezTo>
                          <a:pt x="90" y="18"/>
                          <a:pt x="90" y="18"/>
                          <a:pt x="90" y="9"/>
                        </a:cubicBezTo>
                        <a:cubicBezTo>
                          <a:pt x="81" y="9"/>
                          <a:pt x="81" y="9"/>
                          <a:pt x="81" y="9"/>
                        </a:cubicBezTo>
                        <a:cubicBezTo>
                          <a:pt x="72" y="0"/>
                          <a:pt x="72" y="0"/>
                          <a:pt x="63" y="9"/>
                        </a:cubicBezTo>
                        <a:cubicBezTo>
                          <a:pt x="36" y="54"/>
                          <a:pt x="36" y="54"/>
                          <a:pt x="36" y="54"/>
                        </a:cubicBezTo>
                        <a:cubicBezTo>
                          <a:pt x="0" y="99"/>
                          <a:pt x="0" y="99"/>
                          <a:pt x="0" y="99"/>
                        </a:cubicBezTo>
                        <a:cubicBezTo>
                          <a:pt x="9" y="108"/>
                          <a:pt x="18" y="108"/>
                          <a:pt x="27" y="117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7" name="Freeform 332">
                    <a:extLst>
                      <a:ext uri="{FF2B5EF4-FFF2-40B4-BE49-F238E27FC236}">
                        <a16:creationId xmlns:a16="http://schemas.microsoft.com/office/drawing/2014/main" id="{8A7600E8-042E-484E-8689-B58767AB2A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679405" y="7134934"/>
                    <a:ext cx="77320" cy="99415"/>
                  </a:xfrm>
                  <a:custGeom>
                    <a:avLst/>
                    <a:gdLst>
                      <a:gd name="T0" fmla="*/ 13407 w 92"/>
                      <a:gd name="T1" fmla="*/ 19615 h 118"/>
                      <a:gd name="T2" fmla="*/ 13407 w 92"/>
                      <a:gd name="T3" fmla="*/ 19615 h 118"/>
                      <a:gd name="T4" fmla="*/ 3261 w 92"/>
                      <a:gd name="T5" fmla="*/ 33055 h 118"/>
                      <a:gd name="T6" fmla="*/ 3261 w 92"/>
                      <a:gd name="T7" fmla="*/ 39231 h 118"/>
                      <a:gd name="T8" fmla="*/ 3261 w 92"/>
                      <a:gd name="T9" fmla="*/ 39231 h 118"/>
                      <a:gd name="T10" fmla="*/ 10146 w 92"/>
                      <a:gd name="T11" fmla="*/ 39231 h 118"/>
                      <a:gd name="T12" fmla="*/ 19930 w 92"/>
                      <a:gd name="T13" fmla="*/ 26154 h 118"/>
                      <a:gd name="T14" fmla="*/ 32975 w 92"/>
                      <a:gd name="T15" fmla="*/ 6538 h 118"/>
                      <a:gd name="T16" fmla="*/ 26452 w 92"/>
                      <a:gd name="T17" fmla="*/ 0 h 118"/>
                      <a:gd name="T18" fmla="*/ 13407 w 92"/>
                      <a:gd name="T19" fmla="*/ 19615 h 11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2" h="118">
                        <a:moveTo>
                          <a:pt x="37" y="54"/>
                        </a:moveTo>
                        <a:lnTo>
                          <a:pt x="37" y="54"/>
                        </a:lnTo>
                        <a:cubicBezTo>
                          <a:pt x="9" y="91"/>
                          <a:pt x="9" y="91"/>
                          <a:pt x="9" y="91"/>
                        </a:cubicBezTo>
                        <a:cubicBezTo>
                          <a:pt x="0" y="100"/>
                          <a:pt x="0" y="108"/>
                          <a:pt x="9" y="108"/>
                        </a:cubicBezTo>
                        <a:cubicBezTo>
                          <a:pt x="19" y="117"/>
                          <a:pt x="28" y="117"/>
                          <a:pt x="28" y="108"/>
                        </a:cubicBezTo>
                        <a:cubicBezTo>
                          <a:pt x="55" y="72"/>
                          <a:pt x="55" y="72"/>
                          <a:pt x="55" y="72"/>
                        </a:cubicBezTo>
                        <a:cubicBezTo>
                          <a:pt x="91" y="18"/>
                          <a:pt x="91" y="18"/>
                          <a:pt x="91" y="18"/>
                        </a:cubicBezTo>
                        <a:cubicBezTo>
                          <a:pt x="82" y="9"/>
                          <a:pt x="73" y="9"/>
                          <a:pt x="73" y="0"/>
                        </a:cubicBezTo>
                        <a:lnTo>
                          <a:pt x="37" y="54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8" name="Freeform 333">
                    <a:extLst>
                      <a:ext uri="{FF2B5EF4-FFF2-40B4-BE49-F238E27FC236}">
                        <a16:creationId xmlns:a16="http://schemas.microsoft.com/office/drawing/2014/main" id="{1AE19AA4-4A76-4B4E-A357-08761883A1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34634" y="6571592"/>
                    <a:ext cx="416065" cy="408698"/>
                  </a:xfrm>
                  <a:custGeom>
                    <a:avLst/>
                    <a:gdLst>
                      <a:gd name="T0" fmla="*/ 149490 w 498"/>
                      <a:gd name="T1" fmla="*/ 169351 h 488"/>
                      <a:gd name="T2" fmla="*/ 149490 w 498"/>
                      <a:gd name="T3" fmla="*/ 169351 h 488"/>
                      <a:gd name="T4" fmla="*/ 139764 w 498"/>
                      <a:gd name="T5" fmla="*/ 172601 h 488"/>
                      <a:gd name="T6" fmla="*/ 130038 w 498"/>
                      <a:gd name="T7" fmla="*/ 175851 h 488"/>
                      <a:gd name="T8" fmla="*/ 130038 w 498"/>
                      <a:gd name="T9" fmla="*/ 175851 h 488"/>
                      <a:gd name="T10" fmla="*/ 113829 w 498"/>
                      <a:gd name="T11" fmla="*/ 175851 h 488"/>
                      <a:gd name="T12" fmla="*/ 61957 w 498"/>
                      <a:gd name="T13" fmla="*/ 163213 h 488"/>
                      <a:gd name="T14" fmla="*/ 58355 w 498"/>
                      <a:gd name="T15" fmla="*/ 163213 h 488"/>
                      <a:gd name="T16" fmla="*/ 51871 w 498"/>
                      <a:gd name="T17" fmla="*/ 159963 h 488"/>
                      <a:gd name="T18" fmla="*/ 25936 w 498"/>
                      <a:gd name="T19" fmla="*/ 133964 h 488"/>
                      <a:gd name="T20" fmla="*/ 19452 w 498"/>
                      <a:gd name="T21" fmla="*/ 124215 h 488"/>
                      <a:gd name="T22" fmla="*/ 42145 w 498"/>
                      <a:gd name="T23" fmla="*/ 16610 h 488"/>
                      <a:gd name="T24" fmla="*/ 84651 w 498"/>
                      <a:gd name="T25" fmla="*/ 3611 h 488"/>
                      <a:gd name="T26" fmla="*/ 94377 w 498"/>
                      <a:gd name="T27" fmla="*/ 0 h 488"/>
                      <a:gd name="T28" fmla="*/ 175786 w 498"/>
                      <a:gd name="T29" fmla="*/ 75107 h 488"/>
                      <a:gd name="T30" fmla="*/ 179028 w 498"/>
                      <a:gd name="T31" fmla="*/ 84856 h 488"/>
                      <a:gd name="T32" fmla="*/ 179028 w 498"/>
                      <a:gd name="T33" fmla="*/ 111216 h 488"/>
                      <a:gd name="T34" fmla="*/ 179028 w 498"/>
                      <a:gd name="T35" fmla="*/ 120965 h 488"/>
                      <a:gd name="T36" fmla="*/ 153092 w 498"/>
                      <a:gd name="T37" fmla="*/ 166463 h 488"/>
                      <a:gd name="T38" fmla="*/ 149490 w 498"/>
                      <a:gd name="T39" fmla="*/ 169351 h 488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498" h="488">
                        <a:moveTo>
                          <a:pt x="415" y="469"/>
                        </a:moveTo>
                        <a:lnTo>
                          <a:pt x="415" y="469"/>
                        </a:lnTo>
                        <a:cubicBezTo>
                          <a:pt x="406" y="469"/>
                          <a:pt x="397" y="478"/>
                          <a:pt x="388" y="478"/>
                        </a:cubicBezTo>
                        <a:cubicBezTo>
                          <a:pt x="379" y="487"/>
                          <a:pt x="370" y="487"/>
                          <a:pt x="361" y="487"/>
                        </a:cubicBezTo>
                        <a:cubicBezTo>
                          <a:pt x="343" y="487"/>
                          <a:pt x="334" y="487"/>
                          <a:pt x="316" y="487"/>
                        </a:cubicBezTo>
                        <a:cubicBezTo>
                          <a:pt x="271" y="478"/>
                          <a:pt x="217" y="469"/>
                          <a:pt x="172" y="452"/>
                        </a:cubicBezTo>
                        <a:lnTo>
                          <a:pt x="162" y="452"/>
                        </a:lnTo>
                        <a:cubicBezTo>
                          <a:pt x="153" y="443"/>
                          <a:pt x="153" y="443"/>
                          <a:pt x="144" y="443"/>
                        </a:cubicBezTo>
                        <a:cubicBezTo>
                          <a:pt x="117" y="425"/>
                          <a:pt x="90" y="398"/>
                          <a:pt x="72" y="371"/>
                        </a:cubicBezTo>
                        <a:cubicBezTo>
                          <a:pt x="72" y="362"/>
                          <a:pt x="63" y="353"/>
                          <a:pt x="54" y="344"/>
                        </a:cubicBezTo>
                        <a:cubicBezTo>
                          <a:pt x="0" y="244"/>
                          <a:pt x="27" y="118"/>
                          <a:pt x="117" y="46"/>
                        </a:cubicBezTo>
                        <a:cubicBezTo>
                          <a:pt x="153" y="28"/>
                          <a:pt x="198" y="10"/>
                          <a:pt x="235" y="10"/>
                        </a:cubicBezTo>
                        <a:cubicBezTo>
                          <a:pt x="244" y="0"/>
                          <a:pt x="253" y="0"/>
                          <a:pt x="262" y="0"/>
                        </a:cubicBezTo>
                        <a:cubicBezTo>
                          <a:pt x="379" y="0"/>
                          <a:pt x="479" y="91"/>
                          <a:pt x="488" y="208"/>
                        </a:cubicBezTo>
                        <a:cubicBezTo>
                          <a:pt x="497" y="217"/>
                          <a:pt x="497" y="226"/>
                          <a:pt x="497" y="235"/>
                        </a:cubicBezTo>
                        <a:cubicBezTo>
                          <a:pt x="497" y="263"/>
                          <a:pt x="497" y="281"/>
                          <a:pt x="497" y="308"/>
                        </a:cubicBezTo>
                        <a:cubicBezTo>
                          <a:pt x="497" y="317"/>
                          <a:pt x="497" y="326"/>
                          <a:pt x="497" y="335"/>
                        </a:cubicBezTo>
                        <a:cubicBezTo>
                          <a:pt x="488" y="389"/>
                          <a:pt x="470" y="425"/>
                          <a:pt x="425" y="461"/>
                        </a:cubicBezTo>
                        <a:cubicBezTo>
                          <a:pt x="425" y="461"/>
                          <a:pt x="415" y="461"/>
                          <a:pt x="415" y="469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39" name="Freeform 334">
                    <a:extLst>
                      <a:ext uri="{FF2B5EF4-FFF2-40B4-BE49-F238E27FC236}">
                        <a16:creationId xmlns:a16="http://schemas.microsoft.com/office/drawing/2014/main" id="{A0973F24-9823-CF42-8351-911035DAFE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793545" y="6623140"/>
                    <a:ext cx="309286" cy="309286"/>
                  </a:xfrm>
                  <a:custGeom>
                    <a:avLst/>
                    <a:gdLst>
                      <a:gd name="T0" fmla="*/ 110346 w 371"/>
                      <a:gd name="T1" fmla="*/ 126521 h 371"/>
                      <a:gd name="T2" fmla="*/ 110346 w 371"/>
                      <a:gd name="T3" fmla="*/ 126521 h 371"/>
                      <a:gd name="T4" fmla="*/ 103876 w 371"/>
                      <a:gd name="T5" fmla="*/ 129756 h 371"/>
                      <a:gd name="T6" fmla="*/ 97407 w 371"/>
                      <a:gd name="T7" fmla="*/ 132991 h 371"/>
                      <a:gd name="T8" fmla="*/ 97407 w 371"/>
                      <a:gd name="T9" fmla="*/ 132991 h 371"/>
                      <a:gd name="T10" fmla="*/ 84467 w 371"/>
                      <a:gd name="T11" fmla="*/ 132991 h 371"/>
                      <a:gd name="T12" fmla="*/ 45289 w 371"/>
                      <a:gd name="T13" fmla="*/ 123286 h 371"/>
                      <a:gd name="T14" fmla="*/ 42054 w 371"/>
                      <a:gd name="T15" fmla="*/ 120051 h 371"/>
                      <a:gd name="T16" fmla="*/ 38819 w 371"/>
                      <a:gd name="T17" fmla="*/ 116816 h 371"/>
                      <a:gd name="T18" fmla="*/ 19409 w 371"/>
                      <a:gd name="T19" fmla="*/ 100642 h 371"/>
                      <a:gd name="T20" fmla="*/ 12940 w 371"/>
                      <a:gd name="T21" fmla="*/ 94172 h 371"/>
                      <a:gd name="T22" fmla="*/ 32349 w 371"/>
                      <a:gd name="T23" fmla="*/ 12940 h 371"/>
                      <a:gd name="T24" fmla="*/ 61823 w 371"/>
                      <a:gd name="T25" fmla="*/ 0 h 371"/>
                      <a:gd name="T26" fmla="*/ 68292 w 371"/>
                      <a:gd name="T27" fmla="*/ 0 h 371"/>
                      <a:gd name="T28" fmla="*/ 132991 w 371"/>
                      <a:gd name="T29" fmla="*/ 54993 h 371"/>
                      <a:gd name="T30" fmla="*/ 132991 w 371"/>
                      <a:gd name="T31" fmla="*/ 61463 h 371"/>
                      <a:gd name="T32" fmla="*/ 132991 w 371"/>
                      <a:gd name="T33" fmla="*/ 84467 h 371"/>
                      <a:gd name="T34" fmla="*/ 132991 w 371"/>
                      <a:gd name="T35" fmla="*/ 90937 h 371"/>
                      <a:gd name="T36" fmla="*/ 113581 w 371"/>
                      <a:gd name="T37" fmla="*/ 123286 h 371"/>
                      <a:gd name="T38" fmla="*/ 110346 w 371"/>
                      <a:gd name="T39" fmla="*/ 126521 h 371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371" h="371">
                        <a:moveTo>
                          <a:pt x="307" y="352"/>
                        </a:moveTo>
                        <a:lnTo>
                          <a:pt x="307" y="352"/>
                        </a:lnTo>
                        <a:cubicBezTo>
                          <a:pt x="298" y="352"/>
                          <a:pt x="298" y="361"/>
                          <a:pt x="289" y="361"/>
                        </a:cubicBezTo>
                        <a:cubicBezTo>
                          <a:pt x="280" y="361"/>
                          <a:pt x="271" y="361"/>
                          <a:pt x="271" y="370"/>
                        </a:cubicBezTo>
                        <a:cubicBezTo>
                          <a:pt x="253" y="370"/>
                          <a:pt x="244" y="370"/>
                          <a:pt x="235" y="370"/>
                        </a:cubicBezTo>
                        <a:cubicBezTo>
                          <a:pt x="199" y="361"/>
                          <a:pt x="163" y="352"/>
                          <a:pt x="126" y="343"/>
                        </a:cubicBezTo>
                        <a:lnTo>
                          <a:pt x="117" y="334"/>
                        </a:lnTo>
                        <a:cubicBezTo>
                          <a:pt x="117" y="334"/>
                          <a:pt x="108" y="334"/>
                          <a:pt x="108" y="325"/>
                        </a:cubicBezTo>
                        <a:cubicBezTo>
                          <a:pt x="81" y="316"/>
                          <a:pt x="63" y="298"/>
                          <a:pt x="54" y="280"/>
                        </a:cubicBezTo>
                        <a:cubicBezTo>
                          <a:pt x="45" y="271"/>
                          <a:pt x="45" y="262"/>
                          <a:pt x="36" y="262"/>
                        </a:cubicBezTo>
                        <a:cubicBezTo>
                          <a:pt x="0" y="180"/>
                          <a:pt x="18" y="90"/>
                          <a:pt x="90" y="36"/>
                        </a:cubicBezTo>
                        <a:cubicBezTo>
                          <a:pt x="108" y="18"/>
                          <a:pt x="145" y="9"/>
                          <a:pt x="172" y="0"/>
                        </a:cubicBezTo>
                        <a:cubicBezTo>
                          <a:pt x="181" y="0"/>
                          <a:pt x="190" y="0"/>
                          <a:pt x="190" y="0"/>
                        </a:cubicBezTo>
                        <a:cubicBezTo>
                          <a:pt x="280" y="0"/>
                          <a:pt x="353" y="72"/>
                          <a:pt x="370" y="153"/>
                        </a:cubicBezTo>
                        <a:cubicBezTo>
                          <a:pt x="370" y="162"/>
                          <a:pt x="370" y="171"/>
                          <a:pt x="370" y="171"/>
                        </a:cubicBezTo>
                        <a:cubicBezTo>
                          <a:pt x="370" y="189"/>
                          <a:pt x="370" y="217"/>
                          <a:pt x="370" y="235"/>
                        </a:cubicBezTo>
                        <a:cubicBezTo>
                          <a:pt x="370" y="244"/>
                          <a:pt x="370" y="244"/>
                          <a:pt x="370" y="253"/>
                        </a:cubicBezTo>
                        <a:cubicBezTo>
                          <a:pt x="361" y="289"/>
                          <a:pt x="353" y="325"/>
                          <a:pt x="316" y="343"/>
                        </a:cubicBezTo>
                        <a:lnTo>
                          <a:pt x="307" y="352"/>
                        </a:ln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40" name="Freeform 335">
                    <a:extLst>
                      <a:ext uri="{FF2B5EF4-FFF2-40B4-BE49-F238E27FC236}">
                        <a16:creationId xmlns:a16="http://schemas.microsoft.com/office/drawing/2014/main" id="{75C37067-095D-DB43-96C7-A80FA944B6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684584" y="7816101"/>
                    <a:ext cx="265102" cy="272466"/>
                  </a:xfrm>
                  <a:custGeom>
                    <a:avLst/>
                    <a:gdLst>
                      <a:gd name="T0" fmla="*/ 113939 w 317"/>
                      <a:gd name="T1" fmla="*/ 58558 h 327"/>
                      <a:gd name="T2" fmla="*/ 113939 w 317"/>
                      <a:gd name="T3" fmla="*/ 58558 h 327"/>
                      <a:gd name="T4" fmla="*/ 58773 w 317"/>
                      <a:gd name="T5" fmla="*/ 117116 h 327"/>
                      <a:gd name="T6" fmla="*/ 0 w 317"/>
                      <a:gd name="T7" fmla="*/ 58558 h 327"/>
                      <a:gd name="T8" fmla="*/ 58773 w 317"/>
                      <a:gd name="T9" fmla="*/ 0 h 327"/>
                      <a:gd name="T10" fmla="*/ 113939 w 317"/>
                      <a:gd name="T11" fmla="*/ 58558 h 3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17" h="327">
                        <a:moveTo>
                          <a:pt x="316" y="163"/>
                        </a:moveTo>
                        <a:lnTo>
                          <a:pt x="316" y="163"/>
                        </a:lnTo>
                        <a:cubicBezTo>
                          <a:pt x="316" y="253"/>
                          <a:pt x="253" y="326"/>
                          <a:pt x="163" y="326"/>
                        </a:cubicBezTo>
                        <a:cubicBezTo>
                          <a:pt x="72" y="326"/>
                          <a:pt x="0" y="253"/>
                          <a:pt x="0" y="163"/>
                        </a:cubicBezTo>
                        <a:cubicBezTo>
                          <a:pt x="0" y="73"/>
                          <a:pt x="72" y="0"/>
                          <a:pt x="163" y="0"/>
                        </a:cubicBezTo>
                        <a:cubicBezTo>
                          <a:pt x="253" y="0"/>
                          <a:pt x="316" y="73"/>
                          <a:pt x="316" y="163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41" name="Freeform 336">
                    <a:extLst>
                      <a:ext uri="{FF2B5EF4-FFF2-40B4-BE49-F238E27FC236}">
                        <a16:creationId xmlns:a16="http://schemas.microsoft.com/office/drawing/2014/main" id="{B6216CA5-0759-4442-B783-5A27E378EF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63179" y="5923564"/>
                    <a:ext cx="173052" cy="173052"/>
                  </a:xfrm>
                  <a:custGeom>
                    <a:avLst/>
                    <a:gdLst>
                      <a:gd name="T0" fmla="*/ 74253 w 208"/>
                      <a:gd name="T1" fmla="*/ 35700 h 209"/>
                      <a:gd name="T2" fmla="*/ 74253 w 208"/>
                      <a:gd name="T3" fmla="*/ 35700 h 209"/>
                      <a:gd name="T4" fmla="*/ 35512 w 208"/>
                      <a:gd name="T5" fmla="*/ 74255 h 209"/>
                      <a:gd name="T6" fmla="*/ 0 w 208"/>
                      <a:gd name="T7" fmla="*/ 35700 h 209"/>
                      <a:gd name="T8" fmla="*/ 35512 w 208"/>
                      <a:gd name="T9" fmla="*/ 0 h 209"/>
                      <a:gd name="T10" fmla="*/ 74253 w 208"/>
                      <a:gd name="T11" fmla="*/ 35700 h 20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8" h="209">
                        <a:moveTo>
                          <a:pt x="207" y="100"/>
                        </a:moveTo>
                        <a:lnTo>
                          <a:pt x="207" y="100"/>
                        </a:lnTo>
                        <a:cubicBezTo>
                          <a:pt x="207" y="163"/>
                          <a:pt x="162" y="208"/>
                          <a:pt x="99" y="208"/>
                        </a:cubicBezTo>
                        <a:cubicBezTo>
                          <a:pt x="45" y="208"/>
                          <a:pt x="0" y="163"/>
                          <a:pt x="0" y="100"/>
                        </a:cubicBezTo>
                        <a:cubicBezTo>
                          <a:pt x="0" y="46"/>
                          <a:pt x="45" y="0"/>
                          <a:pt x="99" y="0"/>
                        </a:cubicBezTo>
                        <a:cubicBezTo>
                          <a:pt x="162" y="0"/>
                          <a:pt x="207" y="46"/>
                          <a:pt x="207" y="100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42" name="Freeform 337">
                    <a:extLst>
                      <a:ext uri="{FF2B5EF4-FFF2-40B4-BE49-F238E27FC236}">
                        <a16:creationId xmlns:a16="http://schemas.microsoft.com/office/drawing/2014/main" id="{96161A5F-B170-F448-9B1A-57227936A6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76734" y="7617274"/>
                    <a:ext cx="180416" cy="187780"/>
                  </a:xfrm>
                  <a:custGeom>
                    <a:avLst/>
                    <a:gdLst>
                      <a:gd name="T0" fmla="*/ 77427 w 216"/>
                      <a:gd name="T1" fmla="*/ 42086 h 227"/>
                      <a:gd name="T2" fmla="*/ 77427 w 216"/>
                      <a:gd name="T3" fmla="*/ 42086 h 227"/>
                      <a:gd name="T4" fmla="*/ 38533 w 216"/>
                      <a:gd name="T5" fmla="*/ 80605 h 227"/>
                      <a:gd name="T6" fmla="*/ 0 w 216"/>
                      <a:gd name="T7" fmla="*/ 42086 h 227"/>
                      <a:gd name="T8" fmla="*/ 38533 w 216"/>
                      <a:gd name="T9" fmla="*/ 0 h 227"/>
                      <a:gd name="T10" fmla="*/ 77427 w 216"/>
                      <a:gd name="T11" fmla="*/ 42086 h 2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16" h="227">
                        <a:moveTo>
                          <a:pt x="215" y="118"/>
                        </a:moveTo>
                        <a:lnTo>
                          <a:pt x="215" y="118"/>
                        </a:lnTo>
                        <a:cubicBezTo>
                          <a:pt x="215" y="172"/>
                          <a:pt x="170" y="226"/>
                          <a:pt x="107" y="226"/>
                        </a:cubicBezTo>
                        <a:cubicBezTo>
                          <a:pt x="45" y="226"/>
                          <a:pt x="0" y="172"/>
                          <a:pt x="0" y="118"/>
                        </a:cubicBezTo>
                        <a:cubicBezTo>
                          <a:pt x="0" y="55"/>
                          <a:pt x="45" y="0"/>
                          <a:pt x="107" y="0"/>
                        </a:cubicBezTo>
                        <a:cubicBezTo>
                          <a:pt x="170" y="0"/>
                          <a:pt x="215" y="55"/>
                          <a:pt x="215" y="118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43" name="Freeform 338">
                    <a:extLst>
                      <a:ext uri="{FF2B5EF4-FFF2-40B4-BE49-F238E27FC236}">
                        <a16:creationId xmlns:a16="http://schemas.microsoft.com/office/drawing/2014/main" id="{D5B4BB7F-7541-BC48-868E-B74F4F52E9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24699" y="7746142"/>
                    <a:ext cx="206191" cy="206191"/>
                  </a:xfrm>
                  <a:custGeom>
                    <a:avLst/>
                    <a:gdLst>
                      <a:gd name="T0" fmla="*/ 88537 w 245"/>
                      <a:gd name="T1" fmla="*/ 45720 h 245"/>
                      <a:gd name="T2" fmla="*/ 88537 w 245"/>
                      <a:gd name="T3" fmla="*/ 45720 h 245"/>
                      <a:gd name="T4" fmla="*/ 45720 w 245"/>
                      <a:gd name="T5" fmla="*/ 88537 h 245"/>
                      <a:gd name="T6" fmla="*/ 0 w 245"/>
                      <a:gd name="T7" fmla="*/ 45720 h 245"/>
                      <a:gd name="T8" fmla="*/ 45720 w 245"/>
                      <a:gd name="T9" fmla="*/ 0 h 245"/>
                      <a:gd name="T10" fmla="*/ 88537 w 245"/>
                      <a:gd name="T11" fmla="*/ 45720 h 24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45" h="245">
                        <a:moveTo>
                          <a:pt x="244" y="126"/>
                        </a:moveTo>
                        <a:lnTo>
                          <a:pt x="244" y="126"/>
                        </a:lnTo>
                        <a:cubicBezTo>
                          <a:pt x="244" y="190"/>
                          <a:pt x="190" y="244"/>
                          <a:pt x="126" y="244"/>
                        </a:cubicBezTo>
                        <a:cubicBezTo>
                          <a:pt x="54" y="244"/>
                          <a:pt x="0" y="190"/>
                          <a:pt x="0" y="126"/>
                        </a:cubicBezTo>
                        <a:cubicBezTo>
                          <a:pt x="0" y="54"/>
                          <a:pt x="54" y="0"/>
                          <a:pt x="126" y="0"/>
                        </a:cubicBezTo>
                        <a:cubicBezTo>
                          <a:pt x="190" y="0"/>
                          <a:pt x="244" y="54"/>
                          <a:pt x="244" y="126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  <p:sp>
                <p:nvSpPr>
                  <p:cNvPr id="144" name="Freeform 339">
                    <a:extLst>
                      <a:ext uri="{FF2B5EF4-FFF2-40B4-BE49-F238E27FC236}">
                        <a16:creationId xmlns:a16="http://schemas.microsoft.com/office/drawing/2014/main" id="{90C646B9-1C34-AE44-8E54-4611AE48E9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57738" y="10146791"/>
                    <a:ext cx="198827" cy="198827"/>
                  </a:xfrm>
                  <a:custGeom>
                    <a:avLst/>
                    <a:gdLst>
                      <a:gd name="T0" fmla="*/ 85362 w 236"/>
                      <a:gd name="T1" fmla="*/ 42863 h 236"/>
                      <a:gd name="T2" fmla="*/ 85362 w 236"/>
                      <a:gd name="T3" fmla="*/ 42863 h 236"/>
                      <a:gd name="T4" fmla="*/ 42499 w 236"/>
                      <a:gd name="T5" fmla="*/ 85362 h 236"/>
                      <a:gd name="T6" fmla="*/ 0 w 236"/>
                      <a:gd name="T7" fmla="*/ 42863 h 236"/>
                      <a:gd name="T8" fmla="*/ 42499 w 236"/>
                      <a:gd name="T9" fmla="*/ 0 h 236"/>
                      <a:gd name="T10" fmla="*/ 85362 w 236"/>
                      <a:gd name="T11" fmla="*/ 42863 h 23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36" h="236">
                        <a:moveTo>
                          <a:pt x="235" y="118"/>
                        </a:moveTo>
                        <a:lnTo>
                          <a:pt x="235" y="118"/>
                        </a:lnTo>
                        <a:cubicBezTo>
                          <a:pt x="235" y="181"/>
                          <a:pt x="181" y="235"/>
                          <a:pt x="117" y="235"/>
                        </a:cubicBezTo>
                        <a:cubicBezTo>
                          <a:pt x="54" y="235"/>
                          <a:pt x="0" y="181"/>
                          <a:pt x="0" y="118"/>
                        </a:cubicBezTo>
                        <a:cubicBezTo>
                          <a:pt x="0" y="45"/>
                          <a:pt x="54" y="0"/>
                          <a:pt x="117" y="0"/>
                        </a:cubicBezTo>
                        <a:cubicBezTo>
                          <a:pt x="181" y="0"/>
                          <a:pt x="235" y="45"/>
                          <a:pt x="235" y="118"/>
                        </a:cubicBezTo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es-MX"/>
                  </a:p>
                </p:txBody>
              </p:sp>
            </p:grp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101F4F26-3D19-2D4E-97D2-FAD0BA410380}"/>
                    </a:ext>
                  </a:extLst>
                </p:cNvPr>
                <p:cNvSpPr/>
                <p:nvPr/>
              </p:nvSpPr>
              <p:spPr>
                <a:xfrm>
                  <a:off x="10669759" y="9936031"/>
                  <a:ext cx="469495" cy="897141"/>
                </a:xfrm>
                <a:custGeom>
                  <a:avLst/>
                  <a:gdLst>
                    <a:gd name="connsiteX0" fmla="*/ 118226 w 428482"/>
                    <a:gd name="connsiteY0" fmla="*/ 634 h 1017563"/>
                    <a:gd name="connsiteX1" fmla="*/ 168865 w 428482"/>
                    <a:gd name="connsiteY1" fmla="*/ 14529 h 1017563"/>
                    <a:gd name="connsiteX2" fmla="*/ 264418 w 428482"/>
                    <a:gd name="connsiteY2" fmla="*/ 145935 h 1017563"/>
                    <a:gd name="connsiteX3" fmla="*/ 264938 w 428482"/>
                    <a:gd name="connsiteY3" fmla="*/ 146169 h 1017563"/>
                    <a:gd name="connsiteX4" fmla="*/ 305342 w 428482"/>
                    <a:gd name="connsiteY4" fmla="*/ 164372 h 1017563"/>
                    <a:gd name="connsiteX5" fmla="*/ 387047 w 428482"/>
                    <a:gd name="connsiteY5" fmla="*/ 273468 h 1017563"/>
                    <a:gd name="connsiteX6" fmla="*/ 381558 w 428482"/>
                    <a:gd name="connsiteY6" fmla="*/ 411758 h 1017563"/>
                    <a:gd name="connsiteX7" fmla="*/ 421653 w 428482"/>
                    <a:gd name="connsiteY7" fmla="*/ 623202 h 1017563"/>
                    <a:gd name="connsiteX8" fmla="*/ 233828 w 428482"/>
                    <a:gd name="connsiteY8" fmla="*/ 808288 h 1017563"/>
                    <a:gd name="connsiteX9" fmla="*/ 166590 w 428482"/>
                    <a:gd name="connsiteY9" fmla="*/ 966884 h 1017563"/>
                    <a:gd name="connsiteX10" fmla="*/ 55014 w 428482"/>
                    <a:gd name="connsiteY10" fmla="*/ 1017563 h 1017563"/>
                    <a:gd name="connsiteX11" fmla="*/ 0 w 428482"/>
                    <a:gd name="connsiteY11" fmla="*/ 1012747 h 1017563"/>
                    <a:gd name="connsiteX12" fmla="*/ 6819 w 428482"/>
                    <a:gd name="connsiteY12" fmla="*/ 961395 h 1017563"/>
                    <a:gd name="connsiteX13" fmla="*/ 10326 w 428482"/>
                    <a:gd name="connsiteY13" fmla="*/ 50166 h 1017563"/>
                    <a:gd name="connsiteX14" fmla="*/ 6151 w 428482"/>
                    <a:gd name="connsiteY14" fmla="*/ 36745 h 1017563"/>
                    <a:gd name="connsiteX15" fmla="*/ 9376 w 428482"/>
                    <a:gd name="connsiteY15" fmla="*/ 33490 h 1017563"/>
                    <a:gd name="connsiteX16" fmla="*/ 118226 w 428482"/>
                    <a:gd name="connsiteY16" fmla="*/ 634 h 1017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8482" h="1017563">
                      <a:moveTo>
                        <a:pt x="118226" y="634"/>
                      </a:moveTo>
                      <a:cubicBezTo>
                        <a:pt x="135355" y="2220"/>
                        <a:pt x="152449" y="6797"/>
                        <a:pt x="168865" y="14529"/>
                      </a:cubicBezTo>
                      <a:cubicBezTo>
                        <a:pt x="218901" y="38089"/>
                        <a:pt x="254779" y="87413"/>
                        <a:pt x="264418" y="145935"/>
                      </a:cubicBezTo>
                      <a:lnTo>
                        <a:pt x="264938" y="146169"/>
                      </a:lnTo>
                      <a:lnTo>
                        <a:pt x="305342" y="164372"/>
                      </a:lnTo>
                      <a:cubicBezTo>
                        <a:pt x="343571" y="188045"/>
                        <a:pt x="372990" y="226672"/>
                        <a:pt x="387047" y="273468"/>
                      </a:cubicBezTo>
                      <a:cubicBezTo>
                        <a:pt x="400668" y="318758"/>
                        <a:pt x="398727" y="367947"/>
                        <a:pt x="381558" y="411758"/>
                      </a:cubicBezTo>
                      <a:cubicBezTo>
                        <a:pt x="423761" y="471840"/>
                        <a:pt x="438521" y="549726"/>
                        <a:pt x="421653" y="623202"/>
                      </a:cubicBezTo>
                      <a:cubicBezTo>
                        <a:pt x="399229" y="720882"/>
                        <a:pt x="324996" y="794034"/>
                        <a:pt x="233828" y="808288"/>
                      </a:cubicBezTo>
                      <a:cubicBezTo>
                        <a:pt x="233393" y="869258"/>
                        <a:pt x="208860" y="927081"/>
                        <a:pt x="166590" y="966884"/>
                      </a:cubicBezTo>
                      <a:cubicBezTo>
                        <a:pt x="134477" y="997127"/>
                        <a:pt x="95227" y="1014192"/>
                        <a:pt x="55014" y="1017563"/>
                      </a:cubicBezTo>
                      <a:lnTo>
                        <a:pt x="0" y="1012747"/>
                      </a:lnTo>
                      <a:lnTo>
                        <a:pt x="6819" y="961395"/>
                      </a:lnTo>
                      <a:cubicBezTo>
                        <a:pt x="48429" y="609215"/>
                        <a:pt x="68706" y="278413"/>
                        <a:pt x="10326" y="50166"/>
                      </a:cubicBezTo>
                      <a:lnTo>
                        <a:pt x="6151" y="36745"/>
                      </a:lnTo>
                      <a:lnTo>
                        <a:pt x="9376" y="33490"/>
                      </a:lnTo>
                      <a:cubicBezTo>
                        <a:pt x="40962" y="8640"/>
                        <a:pt x="79684" y="-2934"/>
                        <a:pt x="118226" y="6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E0A03A-B9B1-274A-ABEB-902319488CEA}"/>
                </a:ext>
              </a:extLst>
            </p:cNvPr>
            <p:cNvGrpSpPr/>
            <p:nvPr/>
          </p:nvGrpSpPr>
          <p:grpSpPr>
            <a:xfrm>
              <a:off x="12139645" y="5165424"/>
              <a:ext cx="10075380" cy="6217869"/>
              <a:chOff x="2128082" y="5165424"/>
              <a:chExt cx="10075380" cy="6217869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8315D216-1957-DB43-8F02-3512708722FC}"/>
                  </a:ext>
                </a:extLst>
              </p:cNvPr>
              <p:cNvGrpSpPr/>
              <p:nvPr/>
            </p:nvGrpSpPr>
            <p:grpSpPr>
              <a:xfrm>
                <a:off x="2128136" y="5165424"/>
                <a:ext cx="10075326" cy="2954605"/>
                <a:chOff x="12624785" y="5754211"/>
                <a:chExt cx="10075326" cy="2954605"/>
              </a:xfrm>
            </p:grpSpPr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F8A0B32-94D7-A344-A651-2775641A886F}"/>
                    </a:ext>
                  </a:extLst>
                </p:cNvPr>
                <p:cNvSpPr txBox="1"/>
                <p:nvPr/>
              </p:nvSpPr>
              <p:spPr>
                <a:xfrm>
                  <a:off x="12624785" y="6462047"/>
                  <a:ext cx="10075326" cy="2246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These influencers create detailed content that provides useful information.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There are people who have a significant number of followers in every business domain on social media. useful information.</a:t>
                  </a: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F7A5406-BA81-5C49-947C-CE720663D139}"/>
                    </a:ext>
                  </a:extLst>
                </p:cNvPr>
                <p:cNvSpPr/>
                <p:nvPr/>
              </p:nvSpPr>
              <p:spPr>
                <a:xfrm>
                  <a:off x="12624785" y="5754211"/>
                  <a:ext cx="557083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Dental Cleaning</a:t>
                  </a:r>
                  <a:endParaRPr lang="en-US" sz="8800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E2F96B8-CE78-9E46-8D20-EFA0F86243B1}"/>
                  </a:ext>
                </a:extLst>
              </p:cNvPr>
              <p:cNvGrpSpPr/>
              <p:nvPr/>
            </p:nvGrpSpPr>
            <p:grpSpPr>
              <a:xfrm>
                <a:off x="2128082" y="8921787"/>
                <a:ext cx="9946344" cy="2461506"/>
                <a:chOff x="2108038" y="9966345"/>
                <a:chExt cx="9946344" cy="246150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BEFD2935-9B86-744F-89C0-55800C3D69D2}"/>
                    </a:ext>
                  </a:extLst>
                </p:cNvPr>
                <p:cNvGrpSpPr/>
                <p:nvPr/>
              </p:nvGrpSpPr>
              <p:grpSpPr>
                <a:xfrm>
                  <a:off x="2108092" y="9966345"/>
                  <a:ext cx="9946290" cy="902456"/>
                  <a:chOff x="1722370" y="10986939"/>
                  <a:chExt cx="9946290" cy="902456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D424FEF7-D770-8742-99AF-5EB5898291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1756" y="11889395"/>
                    <a:ext cx="9415081" cy="0"/>
                  </a:xfrm>
                  <a:prstGeom prst="line">
                    <a:avLst/>
                  </a:prstGeom>
                  <a:ln w="3175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F013668-DA9E-AD40-899E-07DE4C17CB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1756" y="11889395"/>
                    <a:ext cx="5647660" cy="0"/>
                  </a:xfrm>
                  <a:prstGeom prst="line">
                    <a:avLst/>
                  </a:prstGeom>
                  <a:ln w="317500" cap="rnd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5FDDBA9C-E2C4-354F-982C-18D5FEEF924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722370" y="10986939"/>
                    <a:ext cx="4365151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Your Title</a:t>
                    </a: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2EE8DE9D-A1E7-5B4D-8CD0-C11E546B354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547362" y="10986939"/>
                    <a:ext cx="3121298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60%</a:t>
                    </a: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09E9EE08-1F2A-7A4D-8C6F-E6F052CF7873}"/>
                    </a:ext>
                  </a:extLst>
                </p:cNvPr>
                <p:cNvGrpSpPr/>
                <p:nvPr/>
              </p:nvGrpSpPr>
              <p:grpSpPr>
                <a:xfrm>
                  <a:off x="2108038" y="11525395"/>
                  <a:ext cx="9946290" cy="902456"/>
                  <a:chOff x="1722370" y="10986939"/>
                  <a:chExt cx="9946290" cy="902456"/>
                </a:xfrm>
              </p:grpSpPr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5AA8BB16-DFE4-7A49-BC9B-83A8ED8E9A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1756" y="11889395"/>
                    <a:ext cx="9415081" cy="0"/>
                  </a:xfrm>
                  <a:prstGeom prst="line">
                    <a:avLst/>
                  </a:prstGeom>
                  <a:ln w="317500" cap="rnd">
                    <a:solidFill>
                      <a:schemeClr val="tx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49E4E67-077E-2743-AB4E-F5D2D63DD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61756" y="11889395"/>
                    <a:ext cx="2878969" cy="0"/>
                  </a:xfrm>
                  <a:prstGeom prst="line">
                    <a:avLst/>
                  </a:prstGeom>
                  <a:ln w="317500" cap="rnd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B03322E-7B78-3D4B-87A1-0FE0EC3EC6B8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1722370" y="10986939"/>
                    <a:ext cx="4365151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Your Title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5A21663-C6E9-1F4E-AFDD-F5BAB239317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547362" y="10986939"/>
                    <a:ext cx="3121298" cy="563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30%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3979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2942C722-DACC-2745-9618-C45C3391F553}"/>
              </a:ext>
            </a:extLst>
          </p:cNvPr>
          <p:cNvGrpSpPr/>
          <p:nvPr/>
        </p:nvGrpSpPr>
        <p:grpSpPr>
          <a:xfrm>
            <a:off x="7204838" y="5265649"/>
            <a:ext cx="9967974" cy="6571480"/>
            <a:chOff x="10931524" y="6121400"/>
            <a:chExt cx="2511943" cy="1474909"/>
          </a:xfrm>
          <a:solidFill>
            <a:schemeClr val="tx2"/>
          </a:solidFill>
        </p:grpSpPr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DC580BB8-A3A4-E248-BCDB-5256EA0B530C}"/>
                </a:ext>
              </a:extLst>
            </p:cNvPr>
            <p:cNvSpPr/>
            <p:nvPr/>
          </p:nvSpPr>
          <p:spPr>
            <a:xfrm>
              <a:off x="10953824" y="6121400"/>
              <a:ext cx="2467344" cy="394912"/>
            </a:xfrm>
            <a:custGeom>
              <a:avLst/>
              <a:gdLst>
                <a:gd name="connsiteX0" fmla="*/ 2459279 w 2467344"/>
                <a:gd name="connsiteY0" fmla="*/ 394913 h 394912"/>
                <a:gd name="connsiteX1" fmla="*/ 2451213 w 2467344"/>
                <a:gd name="connsiteY1" fmla="*/ 386834 h 394912"/>
                <a:gd name="connsiteX2" fmla="*/ 2451213 w 2467344"/>
                <a:gd name="connsiteY2" fmla="*/ 226398 h 394912"/>
                <a:gd name="connsiteX3" fmla="*/ 2241410 w 2467344"/>
                <a:gd name="connsiteY3" fmla="*/ 16158 h 394912"/>
                <a:gd name="connsiteX4" fmla="*/ 225934 w 2467344"/>
                <a:gd name="connsiteY4" fmla="*/ 16158 h 394912"/>
                <a:gd name="connsiteX5" fmla="*/ 16131 w 2467344"/>
                <a:gd name="connsiteY5" fmla="*/ 226398 h 394912"/>
                <a:gd name="connsiteX6" fmla="*/ 16131 w 2467344"/>
                <a:gd name="connsiteY6" fmla="*/ 386834 h 394912"/>
                <a:gd name="connsiteX7" fmla="*/ 8066 w 2467344"/>
                <a:gd name="connsiteY7" fmla="*/ 394913 h 394912"/>
                <a:gd name="connsiteX8" fmla="*/ 0 w 2467344"/>
                <a:gd name="connsiteY8" fmla="*/ 386834 h 394912"/>
                <a:gd name="connsiteX9" fmla="*/ 0 w 2467344"/>
                <a:gd name="connsiteY9" fmla="*/ 226398 h 394912"/>
                <a:gd name="connsiteX10" fmla="*/ 225934 w 2467344"/>
                <a:gd name="connsiteY10" fmla="*/ 0 h 394912"/>
                <a:gd name="connsiteX11" fmla="*/ 2241410 w 2467344"/>
                <a:gd name="connsiteY11" fmla="*/ 0 h 394912"/>
                <a:gd name="connsiteX12" fmla="*/ 2467345 w 2467344"/>
                <a:gd name="connsiteY12" fmla="*/ 226398 h 394912"/>
                <a:gd name="connsiteX13" fmla="*/ 2467345 w 2467344"/>
                <a:gd name="connsiteY13" fmla="*/ 386834 h 394912"/>
                <a:gd name="connsiteX14" fmla="*/ 2459279 w 2467344"/>
                <a:gd name="connsiteY14" fmla="*/ 394913 h 39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7344" h="394912">
                  <a:moveTo>
                    <a:pt x="2459279" y="394913"/>
                  </a:moveTo>
                  <a:cubicBezTo>
                    <a:pt x="2454829" y="394913"/>
                    <a:pt x="2451213" y="391291"/>
                    <a:pt x="2451213" y="386834"/>
                  </a:cubicBezTo>
                  <a:lnTo>
                    <a:pt x="2451213" y="226398"/>
                  </a:lnTo>
                  <a:cubicBezTo>
                    <a:pt x="2451109" y="110365"/>
                    <a:pt x="2357252" y="16314"/>
                    <a:pt x="2241410" y="16158"/>
                  </a:cubicBezTo>
                  <a:lnTo>
                    <a:pt x="225934" y="16158"/>
                  </a:lnTo>
                  <a:cubicBezTo>
                    <a:pt x="110092" y="16314"/>
                    <a:pt x="16236" y="110365"/>
                    <a:pt x="16131" y="226398"/>
                  </a:cubicBezTo>
                  <a:lnTo>
                    <a:pt x="16131" y="386834"/>
                  </a:lnTo>
                  <a:cubicBezTo>
                    <a:pt x="16131" y="391291"/>
                    <a:pt x="12516" y="394913"/>
                    <a:pt x="8066" y="394913"/>
                  </a:cubicBezTo>
                  <a:cubicBezTo>
                    <a:pt x="3615" y="394913"/>
                    <a:pt x="0" y="391291"/>
                    <a:pt x="0" y="386834"/>
                  </a:cubicBezTo>
                  <a:lnTo>
                    <a:pt x="0" y="226398"/>
                  </a:lnTo>
                  <a:cubicBezTo>
                    <a:pt x="104" y="101443"/>
                    <a:pt x="101182" y="157"/>
                    <a:pt x="225934" y="0"/>
                  </a:cubicBezTo>
                  <a:lnTo>
                    <a:pt x="2241410" y="0"/>
                  </a:lnTo>
                  <a:cubicBezTo>
                    <a:pt x="2366163" y="157"/>
                    <a:pt x="2467240" y="101443"/>
                    <a:pt x="2467345" y="226398"/>
                  </a:cubicBezTo>
                  <a:lnTo>
                    <a:pt x="2467345" y="386834"/>
                  </a:lnTo>
                  <a:cubicBezTo>
                    <a:pt x="2467345" y="391291"/>
                    <a:pt x="2463729" y="394913"/>
                    <a:pt x="2459279" y="394913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7D93015-AD86-D944-B0BC-EC9018E085B4}"/>
                </a:ext>
              </a:extLst>
            </p:cNvPr>
            <p:cNvSpPr/>
            <p:nvPr/>
          </p:nvSpPr>
          <p:spPr>
            <a:xfrm>
              <a:off x="13382737" y="6476393"/>
              <a:ext cx="60730" cy="60829"/>
            </a:xfrm>
            <a:custGeom>
              <a:avLst/>
              <a:gdLst>
                <a:gd name="connsiteX0" fmla="*/ 60730 w 60730"/>
                <a:gd name="connsiteY0" fmla="*/ 30319 h 60829"/>
                <a:gd name="connsiteX1" fmla="*/ 30460 w 60730"/>
                <a:gd name="connsiteY1" fmla="*/ 60829 h 60829"/>
                <a:gd name="connsiteX2" fmla="*/ 0 w 60730"/>
                <a:gd name="connsiteY2" fmla="*/ 30509 h 60829"/>
                <a:gd name="connsiteX3" fmla="*/ 30270 w 60730"/>
                <a:gd name="connsiteY3" fmla="*/ 0 h 60829"/>
                <a:gd name="connsiteX4" fmla="*/ 30365 w 60730"/>
                <a:gd name="connsiteY4" fmla="*/ 0 h 60829"/>
                <a:gd name="connsiteX5" fmla="*/ 60730 w 60730"/>
                <a:gd name="connsiteY5" fmla="*/ 30319 h 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730" h="60829">
                  <a:moveTo>
                    <a:pt x="60730" y="30319"/>
                  </a:moveTo>
                  <a:cubicBezTo>
                    <a:pt x="60787" y="47114"/>
                    <a:pt x="47227" y="60772"/>
                    <a:pt x="30460" y="60829"/>
                  </a:cubicBezTo>
                  <a:cubicBezTo>
                    <a:pt x="13693" y="60886"/>
                    <a:pt x="57" y="47304"/>
                    <a:pt x="0" y="30509"/>
                  </a:cubicBezTo>
                  <a:cubicBezTo>
                    <a:pt x="-47" y="13715"/>
                    <a:pt x="13503" y="57"/>
                    <a:pt x="30270" y="0"/>
                  </a:cubicBezTo>
                  <a:cubicBezTo>
                    <a:pt x="30299" y="0"/>
                    <a:pt x="30337" y="0"/>
                    <a:pt x="30365" y="0"/>
                  </a:cubicBezTo>
                  <a:cubicBezTo>
                    <a:pt x="47094" y="0"/>
                    <a:pt x="60673" y="13563"/>
                    <a:pt x="60730" y="30319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6C0B491-5DE8-5149-82E1-C30A2D4C09C5}"/>
                </a:ext>
              </a:extLst>
            </p:cNvPr>
            <p:cNvSpPr/>
            <p:nvPr/>
          </p:nvSpPr>
          <p:spPr>
            <a:xfrm>
              <a:off x="10931524" y="6476393"/>
              <a:ext cx="60730" cy="60829"/>
            </a:xfrm>
            <a:custGeom>
              <a:avLst/>
              <a:gdLst>
                <a:gd name="connsiteX0" fmla="*/ 0 w 60730"/>
                <a:gd name="connsiteY0" fmla="*/ 30319 h 60829"/>
                <a:gd name="connsiteX1" fmla="*/ 30270 w 60730"/>
                <a:gd name="connsiteY1" fmla="*/ 60829 h 60829"/>
                <a:gd name="connsiteX2" fmla="*/ 60730 w 60730"/>
                <a:gd name="connsiteY2" fmla="*/ 30509 h 60829"/>
                <a:gd name="connsiteX3" fmla="*/ 30460 w 60730"/>
                <a:gd name="connsiteY3" fmla="*/ 0 h 60829"/>
                <a:gd name="connsiteX4" fmla="*/ 30365 w 60730"/>
                <a:gd name="connsiteY4" fmla="*/ 0 h 60829"/>
                <a:gd name="connsiteX5" fmla="*/ 0 w 60730"/>
                <a:gd name="connsiteY5" fmla="*/ 30319 h 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730" h="60829">
                  <a:moveTo>
                    <a:pt x="0" y="30319"/>
                  </a:moveTo>
                  <a:cubicBezTo>
                    <a:pt x="-57" y="47114"/>
                    <a:pt x="13503" y="60772"/>
                    <a:pt x="30270" y="60829"/>
                  </a:cubicBezTo>
                  <a:cubicBezTo>
                    <a:pt x="47037" y="60886"/>
                    <a:pt x="60673" y="47304"/>
                    <a:pt x="60730" y="30509"/>
                  </a:cubicBezTo>
                  <a:cubicBezTo>
                    <a:pt x="60778" y="13715"/>
                    <a:pt x="47227" y="57"/>
                    <a:pt x="30460" y="0"/>
                  </a:cubicBezTo>
                  <a:cubicBezTo>
                    <a:pt x="30432" y="0"/>
                    <a:pt x="30394" y="0"/>
                    <a:pt x="30365" y="0"/>
                  </a:cubicBezTo>
                  <a:cubicBezTo>
                    <a:pt x="13636" y="0"/>
                    <a:pt x="57" y="13563"/>
                    <a:pt x="0" y="30319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251B1E3A-7E84-204F-A660-3584871290E2}"/>
                </a:ext>
              </a:extLst>
            </p:cNvPr>
            <p:cNvSpPr/>
            <p:nvPr/>
          </p:nvSpPr>
          <p:spPr>
            <a:xfrm>
              <a:off x="10953824" y="7219741"/>
              <a:ext cx="2467344" cy="376568"/>
            </a:xfrm>
            <a:custGeom>
              <a:avLst/>
              <a:gdLst>
                <a:gd name="connsiteX0" fmla="*/ 2241410 w 2467344"/>
                <a:gd name="connsiteY0" fmla="*/ 376569 h 376568"/>
                <a:gd name="connsiteX1" fmla="*/ 225934 w 2467344"/>
                <a:gd name="connsiteY1" fmla="*/ 376569 h 376568"/>
                <a:gd name="connsiteX2" fmla="*/ 0 w 2467344"/>
                <a:gd name="connsiteY2" fmla="*/ 150171 h 376568"/>
                <a:gd name="connsiteX3" fmla="*/ 0 w 2467344"/>
                <a:gd name="connsiteY3" fmla="*/ 8079 h 376568"/>
                <a:gd name="connsiteX4" fmla="*/ 8066 w 2467344"/>
                <a:gd name="connsiteY4" fmla="*/ 0 h 376568"/>
                <a:gd name="connsiteX5" fmla="*/ 16131 w 2467344"/>
                <a:gd name="connsiteY5" fmla="*/ 8079 h 376568"/>
                <a:gd name="connsiteX6" fmla="*/ 16131 w 2467344"/>
                <a:gd name="connsiteY6" fmla="*/ 150171 h 376568"/>
                <a:gd name="connsiteX7" fmla="*/ 225934 w 2467344"/>
                <a:gd name="connsiteY7" fmla="*/ 360411 h 376568"/>
                <a:gd name="connsiteX8" fmla="*/ 2241410 w 2467344"/>
                <a:gd name="connsiteY8" fmla="*/ 360411 h 376568"/>
                <a:gd name="connsiteX9" fmla="*/ 2451213 w 2467344"/>
                <a:gd name="connsiteY9" fmla="*/ 150171 h 376568"/>
                <a:gd name="connsiteX10" fmla="*/ 2451213 w 2467344"/>
                <a:gd name="connsiteY10" fmla="*/ 8079 h 376568"/>
                <a:gd name="connsiteX11" fmla="*/ 2459279 w 2467344"/>
                <a:gd name="connsiteY11" fmla="*/ 0 h 376568"/>
                <a:gd name="connsiteX12" fmla="*/ 2467345 w 2467344"/>
                <a:gd name="connsiteY12" fmla="*/ 8079 h 376568"/>
                <a:gd name="connsiteX13" fmla="*/ 2467345 w 2467344"/>
                <a:gd name="connsiteY13" fmla="*/ 150171 h 376568"/>
                <a:gd name="connsiteX14" fmla="*/ 2241410 w 2467344"/>
                <a:gd name="connsiteY14" fmla="*/ 376569 h 3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67344" h="376568">
                  <a:moveTo>
                    <a:pt x="2241410" y="376569"/>
                  </a:moveTo>
                  <a:lnTo>
                    <a:pt x="225934" y="376569"/>
                  </a:lnTo>
                  <a:cubicBezTo>
                    <a:pt x="101182" y="376407"/>
                    <a:pt x="104" y="275127"/>
                    <a:pt x="0" y="150171"/>
                  </a:cubicBezTo>
                  <a:lnTo>
                    <a:pt x="0" y="8079"/>
                  </a:lnTo>
                  <a:cubicBezTo>
                    <a:pt x="0" y="3621"/>
                    <a:pt x="3615" y="0"/>
                    <a:pt x="8066" y="0"/>
                  </a:cubicBezTo>
                  <a:cubicBezTo>
                    <a:pt x="12516" y="0"/>
                    <a:pt x="16131" y="3621"/>
                    <a:pt x="16131" y="8079"/>
                  </a:cubicBezTo>
                  <a:lnTo>
                    <a:pt x="16131" y="150171"/>
                  </a:lnTo>
                  <a:cubicBezTo>
                    <a:pt x="16236" y="266202"/>
                    <a:pt x="110092" y="360250"/>
                    <a:pt x="225934" y="360411"/>
                  </a:cubicBezTo>
                  <a:lnTo>
                    <a:pt x="2241410" y="360411"/>
                  </a:lnTo>
                  <a:cubicBezTo>
                    <a:pt x="2357252" y="360250"/>
                    <a:pt x="2451109" y="266202"/>
                    <a:pt x="2451213" y="150171"/>
                  </a:cubicBezTo>
                  <a:lnTo>
                    <a:pt x="2451213" y="8079"/>
                  </a:lnTo>
                  <a:cubicBezTo>
                    <a:pt x="2451213" y="3621"/>
                    <a:pt x="2454829" y="0"/>
                    <a:pt x="2459279" y="0"/>
                  </a:cubicBezTo>
                  <a:cubicBezTo>
                    <a:pt x="2463729" y="0"/>
                    <a:pt x="2467345" y="3621"/>
                    <a:pt x="2467345" y="8079"/>
                  </a:cubicBezTo>
                  <a:lnTo>
                    <a:pt x="2467345" y="150171"/>
                  </a:lnTo>
                  <a:cubicBezTo>
                    <a:pt x="2467240" y="275127"/>
                    <a:pt x="2366163" y="376407"/>
                    <a:pt x="2241410" y="376569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37A07B94-9FE3-B444-AB4E-DB192521C6CE}"/>
                </a:ext>
              </a:extLst>
            </p:cNvPr>
            <p:cNvSpPr/>
            <p:nvPr/>
          </p:nvSpPr>
          <p:spPr>
            <a:xfrm>
              <a:off x="10931524" y="7198831"/>
              <a:ext cx="60730" cy="60829"/>
            </a:xfrm>
            <a:custGeom>
              <a:avLst/>
              <a:gdLst>
                <a:gd name="connsiteX0" fmla="*/ 0 w 60730"/>
                <a:gd name="connsiteY0" fmla="*/ 30510 h 60829"/>
                <a:gd name="connsiteX1" fmla="*/ 30270 w 60730"/>
                <a:gd name="connsiteY1" fmla="*/ 0 h 60829"/>
                <a:gd name="connsiteX2" fmla="*/ 60730 w 60730"/>
                <a:gd name="connsiteY2" fmla="*/ 30320 h 60829"/>
                <a:gd name="connsiteX3" fmla="*/ 30460 w 60730"/>
                <a:gd name="connsiteY3" fmla="*/ 60829 h 60829"/>
                <a:gd name="connsiteX4" fmla="*/ 30365 w 60730"/>
                <a:gd name="connsiteY4" fmla="*/ 60829 h 60829"/>
                <a:gd name="connsiteX5" fmla="*/ 0 w 60730"/>
                <a:gd name="connsiteY5" fmla="*/ 30510 h 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730" h="60829">
                  <a:moveTo>
                    <a:pt x="0" y="30510"/>
                  </a:moveTo>
                  <a:cubicBezTo>
                    <a:pt x="-57" y="13715"/>
                    <a:pt x="13503" y="57"/>
                    <a:pt x="30270" y="0"/>
                  </a:cubicBezTo>
                  <a:cubicBezTo>
                    <a:pt x="47037" y="-57"/>
                    <a:pt x="60673" y="13525"/>
                    <a:pt x="60730" y="30320"/>
                  </a:cubicBezTo>
                  <a:cubicBezTo>
                    <a:pt x="60778" y="47114"/>
                    <a:pt x="47227" y="60772"/>
                    <a:pt x="30460" y="60829"/>
                  </a:cubicBezTo>
                  <a:cubicBezTo>
                    <a:pt x="30432" y="60829"/>
                    <a:pt x="30394" y="60829"/>
                    <a:pt x="30365" y="60829"/>
                  </a:cubicBezTo>
                  <a:cubicBezTo>
                    <a:pt x="13636" y="60829"/>
                    <a:pt x="57" y="47266"/>
                    <a:pt x="0" y="30510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B1711189-D13A-8642-BDB5-2C61B688A507}"/>
                </a:ext>
              </a:extLst>
            </p:cNvPr>
            <p:cNvSpPr/>
            <p:nvPr/>
          </p:nvSpPr>
          <p:spPr>
            <a:xfrm>
              <a:off x="13382737" y="7198831"/>
              <a:ext cx="60730" cy="60829"/>
            </a:xfrm>
            <a:custGeom>
              <a:avLst/>
              <a:gdLst>
                <a:gd name="connsiteX0" fmla="*/ 60730 w 60730"/>
                <a:gd name="connsiteY0" fmla="*/ 30510 h 60829"/>
                <a:gd name="connsiteX1" fmla="*/ 30460 w 60730"/>
                <a:gd name="connsiteY1" fmla="*/ 0 h 60829"/>
                <a:gd name="connsiteX2" fmla="*/ 0 w 60730"/>
                <a:gd name="connsiteY2" fmla="*/ 30320 h 60829"/>
                <a:gd name="connsiteX3" fmla="*/ 30270 w 60730"/>
                <a:gd name="connsiteY3" fmla="*/ 60829 h 60829"/>
                <a:gd name="connsiteX4" fmla="*/ 30365 w 60730"/>
                <a:gd name="connsiteY4" fmla="*/ 60829 h 60829"/>
                <a:gd name="connsiteX5" fmla="*/ 60730 w 60730"/>
                <a:gd name="connsiteY5" fmla="*/ 30510 h 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730" h="60829">
                  <a:moveTo>
                    <a:pt x="60730" y="30510"/>
                  </a:moveTo>
                  <a:cubicBezTo>
                    <a:pt x="60787" y="13715"/>
                    <a:pt x="47227" y="57"/>
                    <a:pt x="30460" y="0"/>
                  </a:cubicBezTo>
                  <a:cubicBezTo>
                    <a:pt x="13693" y="-57"/>
                    <a:pt x="57" y="13525"/>
                    <a:pt x="0" y="30320"/>
                  </a:cubicBezTo>
                  <a:cubicBezTo>
                    <a:pt x="-47" y="47114"/>
                    <a:pt x="13503" y="60772"/>
                    <a:pt x="30270" y="60829"/>
                  </a:cubicBezTo>
                  <a:cubicBezTo>
                    <a:pt x="30299" y="60829"/>
                    <a:pt x="30337" y="60829"/>
                    <a:pt x="30365" y="60829"/>
                  </a:cubicBezTo>
                  <a:cubicBezTo>
                    <a:pt x="47094" y="60829"/>
                    <a:pt x="60673" y="47266"/>
                    <a:pt x="60730" y="30510"/>
                  </a:cubicBezTo>
                  <a:close/>
                </a:path>
              </a:pathLst>
            </a:custGeom>
            <a:grpFill/>
            <a:ln w="94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7" name="Oval 276">
            <a:extLst>
              <a:ext uri="{FF2B5EF4-FFF2-40B4-BE49-F238E27FC236}">
                <a16:creationId xmlns:a16="http://schemas.microsoft.com/office/drawing/2014/main" id="{08A7E84E-FA21-1747-B91F-D3C9A54EF153}"/>
              </a:ext>
            </a:extLst>
          </p:cNvPr>
          <p:cNvSpPr/>
          <p:nvPr/>
        </p:nvSpPr>
        <p:spPr>
          <a:xfrm>
            <a:off x="15827653" y="7344302"/>
            <a:ext cx="2471336" cy="24713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858928C7-36CA-D948-8596-07AFD0AFC446}"/>
              </a:ext>
            </a:extLst>
          </p:cNvPr>
          <p:cNvSpPr/>
          <p:nvPr/>
        </p:nvSpPr>
        <p:spPr>
          <a:xfrm>
            <a:off x="6095508" y="7344302"/>
            <a:ext cx="2471336" cy="24713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35D5BE3-B8A4-DF49-A586-F05E35449218}"/>
              </a:ext>
            </a:extLst>
          </p:cNvPr>
          <p:cNvGrpSpPr/>
          <p:nvPr/>
        </p:nvGrpSpPr>
        <p:grpSpPr>
          <a:xfrm>
            <a:off x="9087459" y="4709022"/>
            <a:ext cx="6231732" cy="7922406"/>
            <a:chOff x="2256202" y="5330216"/>
            <a:chExt cx="4732284" cy="6016159"/>
          </a:xfrm>
        </p:grpSpPr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84B9131C-1DC8-DA43-BBEC-8A5AA583E397}"/>
                </a:ext>
              </a:extLst>
            </p:cNvPr>
            <p:cNvSpPr/>
            <p:nvPr/>
          </p:nvSpPr>
          <p:spPr>
            <a:xfrm>
              <a:off x="5375878" y="5537200"/>
              <a:ext cx="1612608" cy="1559051"/>
            </a:xfrm>
            <a:custGeom>
              <a:avLst/>
              <a:gdLst>
                <a:gd name="connsiteX0" fmla="*/ 845232 w 1592166"/>
                <a:gd name="connsiteY0" fmla="*/ 226 h 1539288"/>
                <a:gd name="connsiteX1" fmla="*/ 1025431 w 1592166"/>
                <a:gd name="connsiteY1" fmla="*/ 76529 h 1539288"/>
                <a:gd name="connsiteX2" fmla="*/ 1027149 w 1592166"/>
                <a:gd name="connsiteY2" fmla="*/ 73687 h 1539288"/>
                <a:gd name="connsiteX3" fmla="*/ 1045414 w 1592166"/>
                <a:gd name="connsiteY3" fmla="*/ 43478 h 1539288"/>
                <a:gd name="connsiteX4" fmla="*/ 1110718 w 1592166"/>
                <a:gd name="connsiteY4" fmla="*/ 86541 h 1539288"/>
                <a:gd name="connsiteX5" fmla="*/ 1592063 w 1592166"/>
                <a:gd name="connsiteY5" fmla="*/ 1201108 h 1539288"/>
                <a:gd name="connsiteX6" fmla="*/ 1586799 w 1592166"/>
                <a:gd name="connsiteY6" fmla="*/ 1292492 h 1539288"/>
                <a:gd name="connsiteX7" fmla="*/ 1543461 w 1592166"/>
                <a:gd name="connsiteY7" fmla="*/ 1321588 h 1539288"/>
                <a:gd name="connsiteX8" fmla="*/ 1303482 w 1592166"/>
                <a:gd name="connsiteY8" fmla="*/ 1299502 h 1539288"/>
                <a:gd name="connsiteX9" fmla="*/ 1080640 w 1592166"/>
                <a:gd name="connsiteY9" fmla="*/ 1529971 h 1539288"/>
                <a:gd name="connsiteX10" fmla="*/ 752986 w 1592166"/>
                <a:gd name="connsiteY10" fmla="*/ 1389294 h 1539288"/>
                <a:gd name="connsiteX11" fmla="*/ 266270 w 1592166"/>
                <a:gd name="connsiteY11" fmla="*/ 1250302 h 1539288"/>
                <a:gd name="connsiteX12" fmla="*/ 52272 w 1592166"/>
                <a:gd name="connsiteY12" fmla="*/ 1095631 h 1539288"/>
                <a:gd name="connsiteX13" fmla="*/ 97998 w 1592166"/>
                <a:gd name="connsiteY13" fmla="*/ 886850 h 1539288"/>
                <a:gd name="connsiteX14" fmla="*/ 1439 w 1592166"/>
                <a:gd name="connsiteY14" fmla="*/ 672648 h 1539288"/>
                <a:gd name="connsiteX15" fmla="*/ 177780 w 1592166"/>
                <a:gd name="connsiteY15" fmla="*/ 482257 h 1539288"/>
                <a:gd name="connsiteX16" fmla="*/ 179467 w 1592166"/>
                <a:gd name="connsiteY16" fmla="*/ 477239 h 1539288"/>
                <a:gd name="connsiteX17" fmla="*/ 258018 w 1592166"/>
                <a:gd name="connsiteY17" fmla="*/ 203834 h 1539288"/>
                <a:gd name="connsiteX18" fmla="*/ 640152 w 1592166"/>
                <a:gd name="connsiteY18" fmla="*/ 141372 h 1539288"/>
                <a:gd name="connsiteX19" fmla="*/ 640225 w 1592166"/>
                <a:gd name="connsiteY19" fmla="*/ 141257 h 1539288"/>
                <a:gd name="connsiteX20" fmla="*/ 673852 w 1592166"/>
                <a:gd name="connsiteY20" fmla="*/ 88308 h 1539288"/>
                <a:gd name="connsiteX21" fmla="*/ 845232 w 1592166"/>
                <a:gd name="connsiteY21" fmla="*/ 226 h 15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2166" h="1539288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26F487B2-F647-4B4E-9C4B-677B383843BC}"/>
                </a:ext>
              </a:extLst>
            </p:cNvPr>
            <p:cNvSpPr/>
            <p:nvPr/>
          </p:nvSpPr>
          <p:spPr>
            <a:xfrm>
              <a:off x="3109340" y="8600790"/>
              <a:ext cx="428482" cy="1017563"/>
            </a:xfrm>
            <a:custGeom>
              <a:avLst/>
              <a:gdLst>
                <a:gd name="connsiteX0" fmla="*/ 118226 w 428482"/>
                <a:gd name="connsiteY0" fmla="*/ 634 h 1017563"/>
                <a:gd name="connsiteX1" fmla="*/ 168865 w 428482"/>
                <a:gd name="connsiteY1" fmla="*/ 14529 h 1017563"/>
                <a:gd name="connsiteX2" fmla="*/ 264418 w 428482"/>
                <a:gd name="connsiteY2" fmla="*/ 145935 h 1017563"/>
                <a:gd name="connsiteX3" fmla="*/ 264938 w 428482"/>
                <a:gd name="connsiteY3" fmla="*/ 146169 h 1017563"/>
                <a:gd name="connsiteX4" fmla="*/ 305342 w 428482"/>
                <a:gd name="connsiteY4" fmla="*/ 164372 h 1017563"/>
                <a:gd name="connsiteX5" fmla="*/ 387047 w 428482"/>
                <a:gd name="connsiteY5" fmla="*/ 273468 h 1017563"/>
                <a:gd name="connsiteX6" fmla="*/ 381558 w 428482"/>
                <a:gd name="connsiteY6" fmla="*/ 411758 h 1017563"/>
                <a:gd name="connsiteX7" fmla="*/ 421653 w 428482"/>
                <a:gd name="connsiteY7" fmla="*/ 623202 h 1017563"/>
                <a:gd name="connsiteX8" fmla="*/ 233828 w 428482"/>
                <a:gd name="connsiteY8" fmla="*/ 808288 h 1017563"/>
                <a:gd name="connsiteX9" fmla="*/ 166590 w 428482"/>
                <a:gd name="connsiteY9" fmla="*/ 966884 h 1017563"/>
                <a:gd name="connsiteX10" fmla="*/ 55014 w 428482"/>
                <a:gd name="connsiteY10" fmla="*/ 1017563 h 1017563"/>
                <a:gd name="connsiteX11" fmla="*/ 0 w 428482"/>
                <a:gd name="connsiteY11" fmla="*/ 1012747 h 1017563"/>
                <a:gd name="connsiteX12" fmla="*/ 6819 w 428482"/>
                <a:gd name="connsiteY12" fmla="*/ 961395 h 1017563"/>
                <a:gd name="connsiteX13" fmla="*/ 10326 w 428482"/>
                <a:gd name="connsiteY13" fmla="*/ 50166 h 1017563"/>
                <a:gd name="connsiteX14" fmla="*/ 6151 w 428482"/>
                <a:gd name="connsiteY14" fmla="*/ 36745 h 1017563"/>
                <a:gd name="connsiteX15" fmla="*/ 9376 w 428482"/>
                <a:gd name="connsiteY15" fmla="*/ 33490 h 1017563"/>
                <a:gd name="connsiteX16" fmla="*/ 118226 w 428482"/>
                <a:gd name="connsiteY16" fmla="*/ 634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482" h="1017563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2A99F2B1-E38C-C047-9868-3FA0F1358F22}"/>
                </a:ext>
              </a:extLst>
            </p:cNvPr>
            <p:cNvSpPr/>
            <p:nvPr/>
          </p:nvSpPr>
          <p:spPr>
            <a:xfrm>
              <a:off x="2256202" y="5330216"/>
              <a:ext cx="4726795" cy="6016159"/>
            </a:xfrm>
            <a:custGeom>
              <a:avLst/>
              <a:gdLst>
                <a:gd name="connsiteX0" fmla="*/ 1042978 w 4726795"/>
                <a:gd name="connsiteY0" fmla="*/ 2329 h 6016159"/>
                <a:gd name="connsiteX1" fmla="*/ 1626704 w 4726795"/>
                <a:gd name="connsiteY1" fmla="*/ 90131 h 6016159"/>
                <a:gd name="connsiteX2" fmla="*/ 2819197 w 4726795"/>
                <a:gd name="connsiteY2" fmla="*/ 208902 h 6016159"/>
                <a:gd name="connsiteX3" fmla="*/ 4171954 w 4726795"/>
                <a:gd name="connsiteY3" fmla="*/ 246361 h 6016159"/>
                <a:gd name="connsiteX4" fmla="*/ 4185410 w 4726795"/>
                <a:gd name="connsiteY4" fmla="*/ 255235 h 6016159"/>
                <a:gd name="connsiteX5" fmla="*/ 4167145 w 4726795"/>
                <a:gd name="connsiteY5" fmla="*/ 285444 h 6016159"/>
                <a:gd name="connsiteX6" fmla="*/ 4165427 w 4726795"/>
                <a:gd name="connsiteY6" fmla="*/ 288286 h 6016159"/>
                <a:gd name="connsiteX7" fmla="*/ 3813848 w 4726795"/>
                <a:gd name="connsiteY7" fmla="*/ 300065 h 6016159"/>
                <a:gd name="connsiteX8" fmla="*/ 3780221 w 4726795"/>
                <a:gd name="connsiteY8" fmla="*/ 353014 h 6016159"/>
                <a:gd name="connsiteX9" fmla="*/ 3780148 w 4726795"/>
                <a:gd name="connsiteY9" fmla="*/ 353129 h 6016159"/>
                <a:gd name="connsiteX10" fmla="*/ 3398014 w 4726795"/>
                <a:gd name="connsiteY10" fmla="*/ 415591 h 6016159"/>
                <a:gd name="connsiteX11" fmla="*/ 3319463 w 4726795"/>
                <a:gd name="connsiteY11" fmla="*/ 688996 h 6016159"/>
                <a:gd name="connsiteX12" fmla="*/ 3317776 w 4726795"/>
                <a:gd name="connsiteY12" fmla="*/ 694014 h 6016159"/>
                <a:gd name="connsiteX13" fmla="*/ 3141435 w 4726795"/>
                <a:gd name="connsiteY13" fmla="*/ 884405 h 6016159"/>
                <a:gd name="connsiteX14" fmla="*/ 3237994 w 4726795"/>
                <a:gd name="connsiteY14" fmla="*/ 1098607 h 6016159"/>
                <a:gd name="connsiteX15" fmla="*/ 3192268 w 4726795"/>
                <a:gd name="connsiteY15" fmla="*/ 1307388 h 6016159"/>
                <a:gd name="connsiteX16" fmla="*/ 3406266 w 4726795"/>
                <a:gd name="connsiteY16" fmla="*/ 1462059 h 6016159"/>
                <a:gd name="connsiteX17" fmla="*/ 3892982 w 4726795"/>
                <a:gd name="connsiteY17" fmla="*/ 1601051 h 6016159"/>
                <a:gd name="connsiteX18" fmla="*/ 4220636 w 4726795"/>
                <a:gd name="connsiteY18" fmla="*/ 1741728 h 6016159"/>
                <a:gd name="connsiteX19" fmla="*/ 4443478 w 4726795"/>
                <a:gd name="connsiteY19" fmla="*/ 1511259 h 6016159"/>
                <a:gd name="connsiteX20" fmla="*/ 4683457 w 4726795"/>
                <a:gd name="connsiteY20" fmla="*/ 1533345 h 6016159"/>
                <a:gd name="connsiteX21" fmla="*/ 4726795 w 4726795"/>
                <a:gd name="connsiteY21" fmla="*/ 1504249 h 6016159"/>
                <a:gd name="connsiteX22" fmla="*/ 4723228 w 4726795"/>
                <a:gd name="connsiteY22" fmla="*/ 1566157 h 6016159"/>
                <a:gd name="connsiteX23" fmla="*/ 4429650 w 4726795"/>
                <a:gd name="connsiteY23" fmla="*/ 2369789 h 6016159"/>
                <a:gd name="connsiteX24" fmla="*/ 3848096 w 4726795"/>
                <a:gd name="connsiteY24" fmla="*/ 4188414 h 6016159"/>
                <a:gd name="connsiteX25" fmla="*/ 3982305 w 4726795"/>
                <a:gd name="connsiteY25" fmla="*/ 5991716 h 6016159"/>
                <a:gd name="connsiteX26" fmla="*/ 2371852 w 4726795"/>
                <a:gd name="connsiteY26" fmla="*/ 4217789 h 6016159"/>
                <a:gd name="connsiteX27" fmla="*/ 895608 w 4726795"/>
                <a:gd name="connsiteY27" fmla="*/ 6005759 h 6016159"/>
                <a:gd name="connsiteX28" fmla="*/ 796869 w 4726795"/>
                <a:gd name="connsiteY28" fmla="*/ 4707085 h 6016159"/>
                <a:gd name="connsiteX29" fmla="*/ 853138 w 4726795"/>
                <a:gd name="connsiteY29" fmla="*/ 4283321 h 6016159"/>
                <a:gd name="connsiteX30" fmla="*/ 908152 w 4726795"/>
                <a:gd name="connsiteY30" fmla="*/ 4288137 h 6016159"/>
                <a:gd name="connsiteX31" fmla="*/ 1019728 w 4726795"/>
                <a:gd name="connsiteY31" fmla="*/ 4237458 h 6016159"/>
                <a:gd name="connsiteX32" fmla="*/ 1086966 w 4726795"/>
                <a:gd name="connsiteY32" fmla="*/ 4078862 h 6016159"/>
                <a:gd name="connsiteX33" fmla="*/ 1274791 w 4726795"/>
                <a:gd name="connsiteY33" fmla="*/ 3893776 h 6016159"/>
                <a:gd name="connsiteX34" fmla="*/ 1234696 w 4726795"/>
                <a:gd name="connsiteY34" fmla="*/ 3682332 h 6016159"/>
                <a:gd name="connsiteX35" fmla="*/ 1240185 w 4726795"/>
                <a:gd name="connsiteY35" fmla="*/ 3544042 h 6016159"/>
                <a:gd name="connsiteX36" fmla="*/ 1158480 w 4726795"/>
                <a:gd name="connsiteY36" fmla="*/ 3434946 h 6016159"/>
                <a:gd name="connsiteX37" fmla="*/ 1118076 w 4726795"/>
                <a:gd name="connsiteY37" fmla="*/ 3416743 h 6016159"/>
                <a:gd name="connsiteX38" fmla="*/ 1117556 w 4726795"/>
                <a:gd name="connsiteY38" fmla="*/ 3416509 h 6016159"/>
                <a:gd name="connsiteX39" fmla="*/ 1022003 w 4726795"/>
                <a:gd name="connsiteY39" fmla="*/ 3285103 h 6016159"/>
                <a:gd name="connsiteX40" fmla="*/ 971364 w 4726795"/>
                <a:gd name="connsiteY40" fmla="*/ 3271208 h 6016159"/>
                <a:gd name="connsiteX41" fmla="*/ 862514 w 4726795"/>
                <a:gd name="connsiteY41" fmla="*/ 3304064 h 6016159"/>
                <a:gd name="connsiteX42" fmla="*/ 859289 w 4726795"/>
                <a:gd name="connsiteY42" fmla="*/ 3307319 h 6016159"/>
                <a:gd name="connsiteX43" fmla="*/ 841012 w 4726795"/>
                <a:gd name="connsiteY43" fmla="*/ 3248567 h 6016159"/>
                <a:gd name="connsiteX44" fmla="*/ 776741 w 4726795"/>
                <a:gd name="connsiteY44" fmla="*/ 3129684 h 6016159"/>
                <a:gd name="connsiteX45" fmla="*/ 269318 w 4726795"/>
                <a:gd name="connsiteY45" fmla="*/ 470709 h 6016159"/>
                <a:gd name="connsiteX46" fmla="*/ 1042978 w 4726795"/>
                <a:gd name="connsiteY46" fmla="*/ 2329 h 601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26795" h="6016159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D99A0-2366-CA47-98F9-F6755D7EC8C4}"/>
              </a:ext>
            </a:extLst>
          </p:cNvPr>
          <p:cNvGrpSpPr/>
          <p:nvPr/>
        </p:nvGrpSpPr>
        <p:grpSpPr>
          <a:xfrm>
            <a:off x="18763432" y="7562937"/>
            <a:ext cx="4945654" cy="2034063"/>
            <a:chOff x="18574086" y="7663780"/>
            <a:chExt cx="4945654" cy="2034063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BEE45EB-4CB4-8440-AFFF-A8446B282F1C}"/>
                </a:ext>
              </a:extLst>
            </p:cNvPr>
            <p:cNvSpPr txBox="1"/>
            <p:nvPr/>
          </p:nvSpPr>
          <p:spPr>
            <a:xfrm>
              <a:off x="18574086" y="8312848"/>
              <a:ext cx="43356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363BBF4-AA98-854C-8461-8B5DF249B235}"/>
                </a:ext>
              </a:extLst>
            </p:cNvPr>
            <p:cNvSpPr/>
            <p:nvPr/>
          </p:nvSpPr>
          <p:spPr>
            <a:xfrm>
              <a:off x="18574086" y="7663780"/>
              <a:ext cx="49456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Dental Extraction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DD13EB-8D70-E14B-9B5F-9D404ED1B510}"/>
              </a:ext>
            </a:extLst>
          </p:cNvPr>
          <p:cNvGrpSpPr/>
          <p:nvPr/>
        </p:nvGrpSpPr>
        <p:grpSpPr>
          <a:xfrm>
            <a:off x="914400" y="7557278"/>
            <a:ext cx="4619378" cy="2034063"/>
            <a:chOff x="1240054" y="7663780"/>
            <a:chExt cx="4619378" cy="203406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28B8346-80E8-0941-9EF9-B64D9945D9FE}"/>
                </a:ext>
              </a:extLst>
            </p:cNvPr>
            <p:cNvSpPr txBox="1"/>
            <p:nvPr/>
          </p:nvSpPr>
          <p:spPr>
            <a:xfrm flipH="1">
              <a:off x="1558711" y="8312848"/>
              <a:ext cx="430071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7006D84-E509-5848-AF53-79D1284A5E7A}"/>
                </a:ext>
              </a:extLst>
            </p:cNvPr>
            <p:cNvSpPr/>
            <p:nvPr/>
          </p:nvSpPr>
          <p:spPr>
            <a:xfrm flipH="1">
              <a:off x="1240054" y="7663780"/>
              <a:ext cx="4619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Dental Cleaning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AFE3FD3-8573-FE4D-BA3E-68FA424F8DCA}"/>
              </a:ext>
            </a:extLst>
          </p:cNvPr>
          <p:cNvGrpSpPr/>
          <p:nvPr/>
        </p:nvGrpSpPr>
        <p:grpSpPr>
          <a:xfrm rot="1800000">
            <a:off x="6995154" y="7529887"/>
            <a:ext cx="314371" cy="1948422"/>
            <a:chOff x="9888460" y="5353705"/>
            <a:chExt cx="1084340" cy="6720571"/>
          </a:xfrm>
        </p:grpSpPr>
        <p:sp>
          <p:nvSpPr>
            <p:cNvPr id="293" name="Forma libre 478">
              <a:extLst>
                <a:ext uri="{FF2B5EF4-FFF2-40B4-BE49-F238E27FC236}">
                  <a16:creationId xmlns:a16="http://schemas.microsoft.com/office/drawing/2014/main" id="{78305F5D-CAB0-ED47-AA8D-1A821A8D51DC}"/>
                </a:ext>
              </a:extLst>
            </p:cNvPr>
            <p:cNvSpPr/>
            <p:nvPr/>
          </p:nvSpPr>
          <p:spPr>
            <a:xfrm>
              <a:off x="9888460" y="5353705"/>
              <a:ext cx="844530" cy="2869139"/>
            </a:xfrm>
            <a:custGeom>
              <a:avLst/>
              <a:gdLst>
                <a:gd name="connsiteX0" fmla="*/ 133485 w 133795"/>
                <a:gd name="connsiteY0" fmla="*/ 274464 h 454544"/>
                <a:gd name="connsiteX1" fmla="*/ 133351 w 133795"/>
                <a:gd name="connsiteY1" fmla="*/ 272592 h 454544"/>
                <a:gd name="connsiteX2" fmla="*/ 129872 w 133795"/>
                <a:gd name="connsiteY2" fmla="*/ 263635 h 454544"/>
                <a:gd name="connsiteX3" fmla="*/ 20695 w 133795"/>
                <a:gd name="connsiteY3" fmla="*/ 131951 h 454544"/>
                <a:gd name="connsiteX4" fmla="*/ 129069 w 133795"/>
                <a:gd name="connsiteY4" fmla="*/ 2406 h 454544"/>
                <a:gd name="connsiteX5" fmla="*/ 126393 w 133795"/>
                <a:gd name="connsiteY5" fmla="*/ 0 h 454544"/>
                <a:gd name="connsiteX6" fmla="*/ 2365 w 133795"/>
                <a:gd name="connsiteY6" fmla="*/ 125935 h 454544"/>
                <a:gd name="connsiteX7" fmla="*/ 1429 w 133795"/>
                <a:gd name="connsiteY7" fmla="*/ 136496 h 454544"/>
                <a:gd name="connsiteX8" fmla="*/ 1964 w 133795"/>
                <a:gd name="connsiteY8" fmla="*/ 137299 h 454544"/>
                <a:gd name="connsiteX9" fmla="*/ 97226 w 133795"/>
                <a:gd name="connsiteY9" fmla="*/ 279410 h 454544"/>
                <a:gd name="connsiteX10" fmla="*/ 93346 w 133795"/>
                <a:gd name="connsiteY10" fmla="*/ 458153 h 454544"/>
                <a:gd name="connsiteX11" fmla="*/ 92811 w 133795"/>
                <a:gd name="connsiteY11" fmla="*/ 458555 h 454544"/>
                <a:gd name="connsiteX12" fmla="*/ 137097 w 133795"/>
                <a:gd name="connsiteY12" fmla="*/ 457753 h 454544"/>
                <a:gd name="connsiteX13" fmla="*/ 136963 w 133795"/>
                <a:gd name="connsiteY13" fmla="*/ 457619 h 454544"/>
                <a:gd name="connsiteX14" fmla="*/ 133485 w 133795"/>
                <a:gd name="connsiteY14" fmla="*/ 274464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795" h="454544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4" name="Rounded Rectangle 293">
              <a:extLst>
                <a:ext uri="{FF2B5EF4-FFF2-40B4-BE49-F238E27FC236}">
                  <a16:creationId xmlns:a16="http://schemas.microsoft.com/office/drawing/2014/main" id="{E7D7607E-B003-324A-BC3B-36F0E0FED748}"/>
                </a:ext>
              </a:extLst>
            </p:cNvPr>
            <p:cNvSpPr/>
            <p:nvPr/>
          </p:nvSpPr>
          <p:spPr>
            <a:xfrm>
              <a:off x="10263976" y="7911541"/>
              <a:ext cx="708824" cy="416273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upo 399">
            <a:extLst>
              <a:ext uri="{FF2B5EF4-FFF2-40B4-BE49-F238E27FC236}">
                <a16:creationId xmlns:a16="http://schemas.microsoft.com/office/drawing/2014/main" id="{D1FFD83B-10BF-8D42-9884-81F3D0430FE5}"/>
              </a:ext>
            </a:extLst>
          </p:cNvPr>
          <p:cNvGrpSpPr/>
          <p:nvPr/>
        </p:nvGrpSpPr>
        <p:grpSpPr>
          <a:xfrm>
            <a:off x="16292096" y="8003213"/>
            <a:ext cx="1551244" cy="1072271"/>
            <a:chOff x="1700637" y="5542384"/>
            <a:chExt cx="701917" cy="485188"/>
          </a:xfrm>
        </p:grpSpPr>
        <p:sp>
          <p:nvSpPr>
            <p:cNvPr id="296" name="Forma libre 245">
              <a:extLst>
                <a:ext uri="{FF2B5EF4-FFF2-40B4-BE49-F238E27FC236}">
                  <a16:creationId xmlns:a16="http://schemas.microsoft.com/office/drawing/2014/main" id="{25502B06-2EFE-EE45-8338-F3ED125337B3}"/>
                </a:ext>
              </a:extLst>
            </p:cNvPr>
            <p:cNvSpPr/>
            <p:nvPr/>
          </p:nvSpPr>
          <p:spPr>
            <a:xfrm>
              <a:off x="1954278" y="5542384"/>
              <a:ext cx="244145" cy="282297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7" name="Forma libre 246">
              <a:extLst>
                <a:ext uri="{FF2B5EF4-FFF2-40B4-BE49-F238E27FC236}">
                  <a16:creationId xmlns:a16="http://schemas.microsoft.com/office/drawing/2014/main" id="{99FE1214-D0D8-D84E-8B4D-45A6AF63A820}"/>
                </a:ext>
              </a:extLst>
            </p:cNvPr>
            <p:cNvSpPr/>
            <p:nvPr/>
          </p:nvSpPr>
          <p:spPr>
            <a:xfrm>
              <a:off x="1700637" y="5768164"/>
              <a:ext cx="701917" cy="259408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3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811899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8464A72-6097-B34A-9956-B3F812EA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828" y="8444817"/>
            <a:ext cx="2494771" cy="2866924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3CE0F69-EE95-C14F-8876-12A2034F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1599" y="8444817"/>
            <a:ext cx="2494771" cy="2866924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25A1A92-0B26-AF46-95E8-7E9CCC8D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6370" y="8444817"/>
            <a:ext cx="2494771" cy="2866924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BCB85F86-5147-0A4D-952D-196A75CFE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141" y="8444817"/>
            <a:ext cx="2494771" cy="2866924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426768-1BCC-E54E-B204-AD85889D8057}"/>
              </a:ext>
            </a:extLst>
          </p:cNvPr>
          <p:cNvGrpSpPr/>
          <p:nvPr/>
        </p:nvGrpSpPr>
        <p:grpSpPr>
          <a:xfrm>
            <a:off x="12642200" y="6436632"/>
            <a:ext cx="9761144" cy="2008186"/>
            <a:chOff x="12641656" y="7436406"/>
            <a:chExt cx="8120069" cy="167056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94BED9-933D-A24F-9C59-DB6449B416A4}"/>
                </a:ext>
              </a:extLst>
            </p:cNvPr>
            <p:cNvGrpSpPr/>
            <p:nvPr/>
          </p:nvGrpSpPr>
          <p:grpSpPr>
            <a:xfrm>
              <a:off x="12641656" y="7436406"/>
              <a:ext cx="8120069" cy="930102"/>
              <a:chOff x="12641656" y="7436406"/>
              <a:chExt cx="8120069" cy="930102"/>
            </a:xfrm>
            <a:solidFill>
              <a:schemeClr val="accent1"/>
            </a:solidFill>
          </p:grpSpPr>
          <p:sp>
            <p:nvSpPr>
              <p:cNvPr id="34" name="Forma libre 247">
                <a:extLst>
                  <a:ext uri="{FF2B5EF4-FFF2-40B4-BE49-F238E27FC236}">
                    <a16:creationId xmlns:a16="http://schemas.microsoft.com/office/drawing/2014/main" id="{C6AB62BA-DDF7-5B43-BF6E-E454B097FA78}"/>
                  </a:ext>
                </a:extLst>
              </p:cNvPr>
              <p:cNvSpPr/>
              <p:nvPr/>
            </p:nvSpPr>
            <p:spPr>
              <a:xfrm rot="16200000">
                <a:off x="17323839" y="4801427"/>
                <a:ext cx="740461" cy="6135311"/>
              </a:xfrm>
              <a:custGeom>
                <a:avLst/>
                <a:gdLst>
                  <a:gd name="connsiteX0" fmla="*/ 36396 w 53406"/>
                  <a:gd name="connsiteY0" fmla="*/ 24034 h 442520"/>
                  <a:gd name="connsiteX1" fmla="*/ 19764 w 53406"/>
                  <a:gd name="connsiteY1" fmla="*/ 24034 h 442520"/>
                  <a:gd name="connsiteX2" fmla="*/ 3 w 53406"/>
                  <a:gd name="connsiteY2" fmla="*/ 210960 h 442520"/>
                  <a:gd name="connsiteX3" fmla="*/ 19611 w 53406"/>
                  <a:gd name="connsiteY3" fmla="*/ 427108 h 442520"/>
                  <a:gd name="connsiteX4" fmla="*/ 36702 w 53406"/>
                  <a:gd name="connsiteY4" fmla="*/ 444275 h 442520"/>
                  <a:gd name="connsiteX5" fmla="*/ 43110 w 53406"/>
                  <a:gd name="connsiteY5" fmla="*/ 444275 h 442520"/>
                  <a:gd name="connsiteX6" fmla="*/ 60277 w 53406"/>
                  <a:gd name="connsiteY6" fmla="*/ 427185 h 442520"/>
                  <a:gd name="connsiteX7" fmla="*/ 40669 w 53406"/>
                  <a:gd name="connsiteY7" fmla="*/ 212639 h 442520"/>
                  <a:gd name="connsiteX8" fmla="*/ 60429 w 53406"/>
                  <a:gd name="connsiteY8" fmla="*/ 0 h 442520"/>
                  <a:gd name="connsiteX9" fmla="*/ 36396 w 53406"/>
                  <a:gd name="connsiteY9" fmla="*/ 24034 h 44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06" h="442520">
                    <a:moveTo>
                      <a:pt x="36396" y="24034"/>
                    </a:moveTo>
                    <a:lnTo>
                      <a:pt x="19764" y="24034"/>
                    </a:lnTo>
                    <a:cubicBezTo>
                      <a:pt x="19764" y="24034"/>
                      <a:pt x="308" y="166708"/>
                      <a:pt x="3" y="210960"/>
                    </a:cubicBezTo>
                    <a:cubicBezTo>
                      <a:pt x="-302" y="262536"/>
                      <a:pt x="19611" y="427108"/>
                      <a:pt x="19611" y="427108"/>
                    </a:cubicBezTo>
                    <a:cubicBezTo>
                      <a:pt x="19611" y="436493"/>
                      <a:pt x="27317" y="444275"/>
                      <a:pt x="36702" y="444275"/>
                    </a:cubicBezTo>
                    <a:lnTo>
                      <a:pt x="43110" y="444275"/>
                    </a:lnTo>
                    <a:cubicBezTo>
                      <a:pt x="52494" y="444275"/>
                      <a:pt x="60277" y="436569"/>
                      <a:pt x="60277" y="427185"/>
                    </a:cubicBezTo>
                    <a:cubicBezTo>
                      <a:pt x="60277" y="427185"/>
                      <a:pt x="40669" y="263834"/>
                      <a:pt x="40669" y="212639"/>
                    </a:cubicBezTo>
                    <a:cubicBezTo>
                      <a:pt x="40669" y="161978"/>
                      <a:pt x="60429" y="0"/>
                      <a:pt x="60429" y="0"/>
                    </a:cubicBezTo>
                    <a:cubicBezTo>
                      <a:pt x="60506" y="13199"/>
                      <a:pt x="49672" y="24034"/>
                      <a:pt x="36396" y="24034"/>
                    </a:cubicBez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5" name="Forma libre 248">
                <a:extLst>
                  <a:ext uri="{FF2B5EF4-FFF2-40B4-BE49-F238E27FC236}">
                    <a16:creationId xmlns:a16="http://schemas.microsoft.com/office/drawing/2014/main" id="{5682D289-1FD6-0348-8C7F-3D26C0CB631D}"/>
                  </a:ext>
                </a:extLst>
              </p:cNvPr>
              <p:cNvSpPr/>
              <p:nvPr/>
            </p:nvSpPr>
            <p:spPr>
              <a:xfrm rot="16200000">
                <a:off x="14557353" y="8049163"/>
                <a:ext cx="317344" cy="317344"/>
              </a:xfrm>
              <a:custGeom>
                <a:avLst/>
                <a:gdLst>
                  <a:gd name="connsiteX0" fmla="*/ 0 w 22888"/>
                  <a:gd name="connsiteY0" fmla="*/ 5875 h 22888"/>
                  <a:gd name="connsiteX1" fmla="*/ 24109 w 22888"/>
                  <a:gd name="connsiteY1" fmla="*/ 29985 h 22888"/>
                  <a:gd name="connsiteX2" fmla="*/ 29984 w 22888"/>
                  <a:gd name="connsiteY2" fmla="*/ 29985 h 22888"/>
                  <a:gd name="connsiteX3" fmla="*/ 29984 w 22888"/>
                  <a:gd name="connsiteY3" fmla="*/ 0 h 22888"/>
                  <a:gd name="connsiteX4" fmla="*/ 0 w 22888"/>
                  <a:gd name="connsiteY4" fmla="*/ 0 h 22888"/>
                  <a:gd name="connsiteX5" fmla="*/ 0 w 22888"/>
                  <a:gd name="connsiteY5" fmla="*/ 587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88" h="22888">
                    <a:moveTo>
                      <a:pt x="0" y="5875"/>
                    </a:moveTo>
                    <a:cubicBezTo>
                      <a:pt x="0" y="19151"/>
                      <a:pt x="10834" y="29985"/>
                      <a:pt x="24109" y="29985"/>
                    </a:cubicBezTo>
                    <a:lnTo>
                      <a:pt x="29984" y="29985"/>
                    </a:lnTo>
                    <a:lnTo>
                      <a:pt x="29984" y="0"/>
                    </a:lnTo>
                    <a:lnTo>
                      <a:pt x="0" y="0"/>
                    </a:lnTo>
                    <a:lnTo>
                      <a:pt x="0" y="5875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6" name="Forma libre 249">
                <a:extLst>
                  <a:ext uri="{FF2B5EF4-FFF2-40B4-BE49-F238E27FC236}">
                    <a16:creationId xmlns:a16="http://schemas.microsoft.com/office/drawing/2014/main" id="{0AEF2B90-BD1B-F141-8DAA-7A01821821D9}"/>
                  </a:ext>
                </a:extLst>
              </p:cNvPr>
              <p:cNvSpPr/>
              <p:nvPr/>
            </p:nvSpPr>
            <p:spPr>
              <a:xfrm rot="16200000">
                <a:off x="13962872" y="8049163"/>
                <a:ext cx="317344" cy="317344"/>
              </a:xfrm>
              <a:custGeom>
                <a:avLst/>
                <a:gdLst>
                  <a:gd name="connsiteX0" fmla="*/ 0 w 22888"/>
                  <a:gd name="connsiteY0" fmla="*/ 0 h 22888"/>
                  <a:gd name="connsiteX1" fmla="*/ 29984 w 22888"/>
                  <a:gd name="connsiteY1" fmla="*/ 0 h 22888"/>
                  <a:gd name="connsiteX2" fmla="*/ 29984 w 22888"/>
                  <a:gd name="connsiteY2" fmla="*/ 25178 h 22888"/>
                  <a:gd name="connsiteX3" fmla="*/ 0 w 22888"/>
                  <a:gd name="connsiteY3" fmla="*/ 25178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5178"/>
                    </a:lnTo>
                    <a:lnTo>
                      <a:pt x="0" y="25178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7" name="Forma libre 250">
                <a:extLst>
                  <a:ext uri="{FF2B5EF4-FFF2-40B4-BE49-F238E27FC236}">
                    <a16:creationId xmlns:a16="http://schemas.microsoft.com/office/drawing/2014/main" id="{AEA37D4C-B685-8A49-AE23-2F7B779BD32F}"/>
                  </a:ext>
                </a:extLst>
              </p:cNvPr>
              <p:cNvSpPr/>
              <p:nvPr/>
            </p:nvSpPr>
            <p:spPr>
              <a:xfrm rot="16200000">
                <a:off x="13354623" y="8049163"/>
                <a:ext cx="317344" cy="317344"/>
              </a:xfrm>
              <a:custGeom>
                <a:avLst/>
                <a:gdLst>
                  <a:gd name="connsiteX0" fmla="*/ 0 w 22888"/>
                  <a:gd name="connsiteY0" fmla="*/ 0 h 22888"/>
                  <a:gd name="connsiteX1" fmla="*/ 29984 w 22888"/>
                  <a:gd name="connsiteY1" fmla="*/ 0 h 22888"/>
                  <a:gd name="connsiteX2" fmla="*/ 29984 w 22888"/>
                  <a:gd name="connsiteY2" fmla="*/ 26246 h 22888"/>
                  <a:gd name="connsiteX3" fmla="*/ 0 w 22888"/>
                  <a:gd name="connsiteY3" fmla="*/ 26246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6246"/>
                    </a:lnTo>
                    <a:lnTo>
                      <a:pt x="0" y="26246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8" name="Forma libre 251">
                <a:extLst>
                  <a:ext uri="{FF2B5EF4-FFF2-40B4-BE49-F238E27FC236}">
                    <a16:creationId xmlns:a16="http://schemas.microsoft.com/office/drawing/2014/main" id="{714A92B9-270F-2146-A7ED-A326E231EC86}"/>
                  </a:ext>
                </a:extLst>
              </p:cNvPr>
              <p:cNvSpPr/>
              <p:nvPr/>
            </p:nvSpPr>
            <p:spPr>
              <a:xfrm rot="16200000">
                <a:off x="12694550" y="7996270"/>
                <a:ext cx="317344" cy="423131"/>
              </a:xfrm>
              <a:custGeom>
                <a:avLst/>
                <a:gdLst>
                  <a:gd name="connsiteX0" fmla="*/ 24109 w 22888"/>
                  <a:gd name="connsiteY0" fmla="*/ 0 h 30518"/>
                  <a:gd name="connsiteX1" fmla="*/ 0 w 22888"/>
                  <a:gd name="connsiteY1" fmla="*/ 24110 h 30518"/>
                  <a:gd name="connsiteX2" fmla="*/ 0 w 22888"/>
                  <a:gd name="connsiteY2" fmla="*/ 33723 h 30518"/>
                  <a:gd name="connsiteX3" fmla="*/ 29984 w 22888"/>
                  <a:gd name="connsiteY3" fmla="*/ 33723 h 30518"/>
                  <a:gd name="connsiteX4" fmla="*/ 29984 w 22888"/>
                  <a:gd name="connsiteY4" fmla="*/ 0 h 30518"/>
                  <a:gd name="connsiteX5" fmla="*/ 24109 w 22888"/>
                  <a:gd name="connsiteY5" fmla="*/ 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88" h="30518">
                    <a:moveTo>
                      <a:pt x="24109" y="0"/>
                    </a:moveTo>
                    <a:cubicBezTo>
                      <a:pt x="10834" y="0"/>
                      <a:pt x="0" y="10834"/>
                      <a:pt x="0" y="24110"/>
                    </a:cubicBezTo>
                    <a:lnTo>
                      <a:pt x="0" y="33723"/>
                    </a:lnTo>
                    <a:lnTo>
                      <a:pt x="29984" y="33723"/>
                    </a:lnTo>
                    <a:lnTo>
                      <a:pt x="29984" y="0"/>
                    </a:lnTo>
                    <a:lnTo>
                      <a:pt x="24109" y="0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2" name="Forma libre 255">
                <a:extLst>
                  <a:ext uri="{FF2B5EF4-FFF2-40B4-BE49-F238E27FC236}">
                    <a16:creationId xmlns:a16="http://schemas.microsoft.com/office/drawing/2014/main" id="{4A7595D7-CD6B-714C-B40C-832550D10CFE}"/>
                  </a:ext>
                </a:extLst>
              </p:cNvPr>
              <p:cNvSpPr/>
              <p:nvPr/>
            </p:nvSpPr>
            <p:spPr>
              <a:xfrm rot="16200000">
                <a:off x="13540802" y="6537260"/>
                <a:ext cx="528903" cy="2327195"/>
              </a:xfrm>
              <a:custGeom>
                <a:avLst/>
                <a:gdLst>
                  <a:gd name="connsiteX0" fmla="*/ 16709 w 38147"/>
                  <a:gd name="connsiteY0" fmla="*/ 0 h 167852"/>
                  <a:gd name="connsiteX1" fmla="*/ 76 w 38147"/>
                  <a:gd name="connsiteY1" fmla="*/ 0 h 167852"/>
                  <a:gd name="connsiteX2" fmla="*/ 0 w 38147"/>
                  <a:gd name="connsiteY2" fmla="*/ 168082 h 167852"/>
                  <a:gd name="connsiteX3" fmla="*/ 16632 w 38147"/>
                  <a:gd name="connsiteY3" fmla="*/ 168082 h 167852"/>
                  <a:gd name="connsiteX4" fmla="*/ 40742 w 38147"/>
                  <a:gd name="connsiteY4" fmla="*/ 143972 h 167852"/>
                  <a:gd name="connsiteX5" fmla="*/ 40818 w 38147"/>
                  <a:gd name="connsiteY5" fmla="*/ 24034 h 167852"/>
                  <a:gd name="connsiteX6" fmla="*/ 16709 w 38147"/>
                  <a:gd name="connsiteY6" fmla="*/ 0 h 16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47" h="167852">
                    <a:moveTo>
                      <a:pt x="16709" y="0"/>
                    </a:moveTo>
                    <a:lnTo>
                      <a:pt x="76" y="0"/>
                    </a:lnTo>
                    <a:lnTo>
                      <a:pt x="0" y="168082"/>
                    </a:lnTo>
                    <a:lnTo>
                      <a:pt x="16632" y="168082"/>
                    </a:lnTo>
                    <a:cubicBezTo>
                      <a:pt x="29908" y="168082"/>
                      <a:pt x="40742" y="157247"/>
                      <a:pt x="40742" y="143972"/>
                    </a:cubicBezTo>
                    <a:lnTo>
                      <a:pt x="40818" y="24034"/>
                    </a:lnTo>
                    <a:cubicBezTo>
                      <a:pt x="40818" y="10910"/>
                      <a:pt x="29984" y="0"/>
                      <a:pt x="16709" y="0"/>
                    </a:cubicBez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4F0B93-AC91-414A-89CA-DE935F7A4701}"/>
                </a:ext>
              </a:extLst>
            </p:cNvPr>
            <p:cNvGrpSpPr/>
            <p:nvPr/>
          </p:nvGrpSpPr>
          <p:grpSpPr>
            <a:xfrm>
              <a:off x="12671285" y="8049163"/>
              <a:ext cx="2221409" cy="1057806"/>
              <a:chOff x="12671285" y="8049163"/>
              <a:chExt cx="2221409" cy="1057806"/>
            </a:xfrm>
          </p:grpSpPr>
          <p:sp>
            <p:nvSpPr>
              <p:cNvPr id="39" name="Forma libre 252">
                <a:extLst>
                  <a:ext uri="{FF2B5EF4-FFF2-40B4-BE49-F238E27FC236}">
                    <a16:creationId xmlns:a16="http://schemas.microsoft.com/office/drawing/2014/main" id="{D7FE2FF7-D80F-484E-96B8-7470DF72D390}"/>
                  </a:ext>
                </a:extLst>
              </p:cNvPr>
              <p:cNvSpPr/>
              <p:nvPr/>
            </p:nvSpPr>
            <p:spPr>
              <a:xfrm rot="16200000">
                <a:off x="14259045" y="8102056"/>
                <a:ext cx="317344" cy="211558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0" name="Forma libre 253">
                <a:extLst>
                  <a:ext uri="{FF2B5EF4-FFF2-40B4-BE49-F238E27FC236}">
                    <a16:creationId xmlns:a16="http://schemas.microsoft.com/office/drawing/2014/main" id="{BF354335-8305-F747-8B6A-270D69566725}"/>
                  </a:ext>
                </a:extLst>
              </p:cNvPr>
              <p:cNvSpPr/>
              <p:nvPr/>
            </p:nvSpPr>
            <p:spPr>
              <a:xfrm rot="16200000">
                <a:off x="13665617" y="8102056"/>
                <a:ext cx="317344" cy="211558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1" name="Forma libre 254">
                <a:extLst>
                  <a:ext uri="{FF2B5EF4-FFF2-40B4-BE49-F238E27FC236}">
                    <a16:creationId xmlns:a16="http://schemas.microsoft.com/office/drawing/2014/main" id="{D9F6EFD6-1C5C-0347-8D13-D37CAE274702}"/>
                  </a:ext>
                </a:extLst>
              </p:cNvPr>
              <p:cNvSpPr/>
              <p:nvPr/>
            </p:nvSpPr>
            <p:spPr>
              <a:xfrm rot="16200000">
                <a:off x="13056315" y="8102056"/>
                <a:ext cx="317344" cy="211558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3" name="Forma libre 256">
                <a:extLst>
                  <a:ext uri="{FF2B5EF4-FFF2-40B4-BE49-F238E27FC236}">
                    <a16:creationId xmlns:a16="http://schemas.microsoft.com/office/drawing/2014/main" id="{807F6DE4-E1AB-2344-B99B-D10D60732A37}"/>
                  </a:ext>
                </a:extLst>
              </p:cNvPr>
              <p:cNvSpPr/>
              <p:nvPr/>
            </p:nvSpPr>
            <p:spPr>
              <a:xfrm rot="16200000">
                <a:off x="13411759" y="7626034"/>
                <a:ext cx="740461" cy="2221409"/>
              </a:xfrm>
              <a:custGeom>
                <a:avLst/>
                <a:gdLst>
                  <a:gd name="connsiteX0" fmla="*/ 54475 w 53406"/>
                  <a:gd name="connsiteY0" fmla="*/ 19837 h 160222"/>
                  <a:gd name="connsiteX1" fmla="*/ 54399 w 53406"/>
                  <a:gd name="connsiteY1" fmla="*/ 140843 h 160222"/>
                  <a:gd name="connsiteX2" fmla="*/ 34562 w 53406"/>
                  <a:gd name="connsiteY2" fmla="*/ 160681 h 160222"/>
                  <a:gd name="connsiteX3" fmla="*/ 34562 w 53406"/>
                  <a:gd name="connsiteY3" fmla="*/ 160681 h 160222"/>
                  <a:gd name="connsiteX4" fmla="*/ 13581 w 53406"/>
                  <a:gd name="connsiteY4" fmla="*/ 117878 h 160222"/>
                  <a:gd name="connsiteX5" fmla="*/ 0 w 53406"/>
                  <a:gd name="connsiteY5" fmla="*/ 25712 h 160222"/>
                  <a:gd name="connsiteX6" fmla="*/ 34638 w 53406"/>
                  <a:gd name="connsiteY6" fmla="*/ 0 h 160222"/>
                  <a:gd name="connsiteX7" fmla="*/ 34638 w 53406"/>
                  <a:gd name="connsiteY7" fmla="*/ 0 h 160222"/>
                  <a:gd name="connsiteX8" fmla="*/ 34638 w 53406"/>
                  <a:gd name="connsiteY8" fmla="*/ 0 h 160222"/>
                  <a:gd name="connsiteX9" fmla="*/ 54475 w 53406"/>
                  <a:gd name="connsiteY9" fmla="*/ 19837 h 16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06" h="160222">
                    <a:moveTo>
                      <a:pt x="54475" y="19837"/>
                    </a:moveTo>
                    <a:lnTo>
                      <a:pt x="54399" y="140843"/>
                    </a:lnTo>
                    <a:cubicBezTo>
                      <a:pt x="54399" y="151754"/>
                      <a:pt x="45472" y="160681"/>
                      <a:pt x="34562" y="160681"/>
                    </a:cubicBezTo>
                    <a:lnTo>
                      <a:pt x="34562" y="160681"/>
                    </a:lnTo>
                    <a:cubicBezTo>
                      <a:pt x="23652" y="160681"/>
                      <a:pt x="5951" y="153051"/>
                      <a:pt x="13581" y="117878"/>
                    </a:cubicBezTo>
                    <a:cubicBezTo>
                      <a:pt x="37919" y="6027"/>
                      <a:pt x="0" y="25712"/>
                      <a:pt x="0" y="25712"/>
                    </a:cubicBezTo>
                    <a:cubicBezTo>
                      <a:pt x="0" y="14802"/>
                      <a:pt x="15030" y="229"/>
                      <a:pt x="34638" y="0"/>
                    </a:cubicBezTo>
                    <a:lnTo>
                      <a:pt x="34638" y="0"/>
                    </a:lnTo>
                    <a:lnTo>
                      <a:pt x="34638" y="0"/>
                    </a:lnTo>
                    <a:cubicBezTo>
                      <a:pt x="45625" y="0"/>
                      <a:pt x="54551" y="8927"/>
                      <a:pt x="54475" y="198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D7F00-E3B3-8848-85B7-45500042F365}"/>
              </a:ext>
            </a:extLst>
          </p:cNvPr>
          <p:cNvGrpSpPr/>
          <p:nvPr/>
        </p:nvGrpSpPr>
        <p:grpSpPr>
          <a:xfrm>
            <a:off x="1974305" y="6095792"/>
            <a:ext cx="8004928" cy="5809886"/>
            <a:chOff x="12325275" y="4941186"/>
            <a:chExt cx="8004928" cy="580988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CFF86D-A62F-214D-8069-0EA71B8F2C8B}"/>
                </a:ext>
              </a:extLst>
            </p:cNvPr>
            <p:cNvSpPr txBox="1"/>
            <p:nvPr/>
          </p:nvSpPr>
          <p:spPr>
            <a:xfrm>
              <a:off x="12325275" y="5918980"/>
              <a:ext cx="8004928" cy="483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useful information.</a:t>
              </a:r>
            </a:p>
            <a:p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E35CAF2-8DA1-3747-B015-2735022C3B24}"/>
                </a:ext>
              </a:extLst>
            </p:cNvPr>
            <p:cNvSpPr/>
            <p:nvPr/>
          </p:nvSpPr>
          <p:spPr>
            <a:xfrm>
              <a:off x="12325275" y="4941186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24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5F0E465-2BD6-0041-8887-9D057868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308" y="4851869"/>
            <a:ext cx="4595036" cy="5280492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C175272-4AB7-724C-AD82-D7E5BB53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307" y="4851869"/>
            <a:ext cx="4595036" cy="5280492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75B4B89-7CEA-E542-B41B-9A6191B27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306" y="4851869"/>
            <a:ext cx="4595036" cy="5280492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7026927-553B-7D4D-880C-1D2EA5530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1936116"/>
              </p:ext>
            </p:extLst>
          </p:nvPr>
        </p:nvGraphicFramePr>
        <p:xfrm>
          <a:off x="3492090" y="5386714"/>
          <a:ext cx="3078084" cy="288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CuadroTexto 395">
            <a:extLst>
              <a:ext uri="{FF2B5EF4-FFF2-40B4-BE49-F238E27FC236}">
                <a16:creationId xmlns:a16="http://schemas.microsoft.com/office/drawing/2014/main" id="{A3CC8BDD-5068-0746-857E-17C91459F5B5}"/>
              </a:ext>
            </a:extLst>
          </p:cNvPr>
          <p:cNvSpPr txBox="1"/>
          <p:nvPr/>
        </p:nvSpPr>
        <p:spPr>
          <a:xfrm>
            <a:off x="4179995" y="6529092"/>
            <a:ext cx="172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60%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3DC6C36B-28A4-524C-B89A-A98A5ECD7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836568"/>
              </p:ext>
            </p:extLst>
          </p:nvPr>
        </p:nvGraphicFramePr>
        <p:xfrm>
          <a:off x="17872782" y="5386714"/>
          <a:ext cx="3078084" cy="288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CuadroTexto 395">
            <a:extLst>
              <a:ext uri="{FF2B5EF4-FFF2-40B4-BE49-F238E27FC236}">
                <a16:creationId xmlns:a16="http://schemas.microsoft.com/office/drawing/2014/main" id="{4EC6CE73-0067-B64A-8DC1-16B78F4C5195}"/>
              </a:ext>
            </a:extLst>
          </p:cNvPr>
          <p:cNvSpPr txBox="1"/>
          <p:nvPr/>
        </p:nvSpPr>
        <p:spPr>
          <a:xfrm>
            <a:off x="18560687" y="6529092"/>
            <a:ext cx="172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45%</a:t>
            </a:r>
          </a:p>
        </p:txBody>
      </p: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0970CE4F-4E1F-0541-966F-8B06234C93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02165"/>
              </p:ext>
            </p:extLst>
          </p:nvPr>
        </p:nvGraphicFramePr>
        <p:xfrm>
          <a:off x="10649783" y="5386714"/>
          <a:ext cx="3078084" cy="288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CuadroTexto 395">
            <a:extLst>
              <a:ext uri="{FF2B5EF4-FFF2-40B4-BE49-F238E27FC236}">
                <a16:creationId xmlns:a16="http://schemas.microsoft.com/office/drawing/2014/main" id="{E4CF758C-6CD0-DE47-9233-60B56C3228F0}"/>
              </a:ext>
            </a:extLst>
          </p:cNvPr>
          <p:cNvSpPr txBox="1"/>
          <p:nvPr/>
        </p:nvSpPr>
        <p:spPr>
          <a:xfrm>
            <a:off x="11337688" y="6529092"/>
            <a:ext cx="172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7%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4CC7C-92CB-A245-BFA6-3C1575F021D2}"/>
              </a:ext>
            </a:extLst>
          </p:cNvPr>
          <p:cNvGrpSpPr/>
          <p:nvPr/>
        </p:nvGrpSpPr>
        <p:grpSpPr>
          <a:xfrm>
            <a:off x="2215865" y="10560902"/>
            <a:ext cx="5499922" cy="1679375"/>
            <a:chOff x="2636322" y="9911688"/>
            <a:chExt cx="5499922" cy="1679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7344E24-2C0E-1840-8B32-BEFEBA222083}"/>
                </a:ext>
              </a:extLst>
            </p:cNvPr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B19D433-C8BC-774D-A3FE-D5C868C357F1}"/>
                </a:ext>
              </a:extLst>
            </p:cNvPr>
            <p:cNvSpPr/>
            <p:nvPr/>
          </p:nvSpPr>
          <p:spPr>
            <a:xfrm>
              <a:off x="3949180" y="991168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045E11-DF9C-B24A-B1DF-2B4F6A4CA142}"/>
              </a:ext>
            </a:extLst>
          </p:cNvPr>
          <p:cNvGrpSpPr/>
          <p:nvPr/>
        </p:nvGrpSpPr>
        <p:grpSpPr>
          <a:xfrm>
            <a:off x="9452531" y="10560902"/>
            <a:ext cx="5499922" cy="1679375"/>
            <a:chOff x="2636322" y="9911688"/>
            <a:chExt cx="5499922" cy="1679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48A3E6-0278-A74A-8EFF-F3904FA78845}"/>
                </a:ext>
              </a:extLst>
            </p:cNvPr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6B4B0CF-2758-FE40-894F-E150EDD3AE8F}"/>
                </a:ext>
              </a:extLst>
            </p:cNvPr>
            <p:cNvSpPr/>
            <p:nvPr/>
          </p:nvSpPr>
          <p:spPr>
            <a:xfrm>
              <a:off x="3075098" y="9911688"/>
              <a:ext cx="47291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Healthy Smile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BF4927-A916-C14A-9CFA-1C918FDE633F}"/>
              </a:ext>
            </a:extLst>
          </p:cNvPr>
          <p:cNvGrpSpPr/>
          <p:nvPr/>
        </p:nvGrpSpPr>
        <p:grpSpPr>
          <a:xfrm>
            <a:off x="16661865" y="10560902"/>
            <a:ext cx="5499922" cy="1679375"/>
            <a:chOff x="2636322" y="9911688"/>
            <a:chExt cx="5499922" cy="167937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59B6D4A-8A28-144F-A730-9625B3EBF4ED}"/>
                </a:ext>
              </a:extLst>
            </p:cNvPr>
            <p:cNvSpPr txBox="1"/>
            <p:nvPr/>
          </p:nvSpPr>
          <p:spPr>
            <a:xfrm>
              <a:off x="2636322" y="10636956"/>
              <a:ext cx="54999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352279-81F5-6144-BDB1-C1A6CA9F3E14}"/>
                </a:ext>
              </a:extLst>
            </p:cNvPr>
            <p:cNvSpPr/>
            <p:nvPr/>
          </p:nvSpPr>
          <p:spPr>
            <a:xfrm>
              <a:off x="2743143" y="9911688"/>
              <a:ext cx="53931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Cleaning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07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8576B0-4CD1-A447-8479-3943780865E7}"/>
              </a:ext>
            </a:extLst>
          </p:cNvPr>
          <p:cNvGrpSpPr/>
          <p:nvPr/>
        </p:nvGrpSpPr>
        <p:grpSpPr>
          <a:xfrm>
            <a:off x="2946401" y="4470088"/>
            <a:ext cx="3680774" cy="3680774"/>
            <a:chOff x="1920690" y="4866161"/>
            <a:chExt cx="5732196" cy="5732196"/>
          </a:xfrm>
        </p:grpSpPr>
        <p:graphicFrame>
          <p:nvGraphicFramePr>
            <p:cNvPr id="23" name="2D Pie Chart">
              <a:extLst>
                <a:ext uri="{FF2B5EF4-FFF2-40B4-BE49-F238E27FC236}">
                  <a16:creationId xmlns:a16="http://schemas.microsoft.com/office/drawing/2014/main" id="{152EF432-2705-6246-A356-939D4D32CB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0180940"/>
                </p:ext>
              </p:extLst>
            </p:nvPr>
          </p:nvGraphicFramePr>
          <p:xfrm>
            <a:off x="1920690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4" name="Circle">
              <a:extLst>
                <a:ext uri="{FF2B5EF4-FFF2-40B4-BE49-F238E27FC236}">
                  <a16:creationId xmlns:a16="http://schemas.microsoft.com/office/drawing/2014/main" id="{8FA8F2B0-BBA6-A74B-B510-8E8C47AEBD78}"/>
                </a:ext>
              </a:extLst>
            </p:cNvPr>
            <p:cNvSpPr/>
            <p:nvPr/>
          </p:nvSpPr>
          <p:spPr>
            <a:xfrm>
              <a:off x="2232479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8FAE6-6284-B54B-9E2F-0307377853C9}"/>
              </a:ext>
            </a:extLst>
          </p:cNvPr>
          <p:cNvGrpSpPr/>
          <p:nvPr/>
        </p:nvGrpSpPr>
        <p:grpSpPr>
          <a:xfrm>
            <a:off x="10348439" y="4470088"/>
            <a:ext cx="3680774" cy="3680774"/>
            <a:chOff x="9322728" y="4866161"/>
            <a:chExt cx="5732196" cy="5732196"/>
          </a:xfrm>
        </p:grpSpPr>
        <p:graphicFrame>
          <p:nvGraphicFramePr>
            <p:cNvPr id="29" name="2D Pie Chart">
              <a:extLst>
                <a:ext uri="{FF2B5EF4-FFF2-40B4-BE49-F238E27FC236}">
                  <a16:creationId xmlns:a16="http://schemas.microsoft.com/office/drawing/2014/main" id="{A652D608-8E6C-0A43-BA49-A1484D76F96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2053056"/>
                </p:ext>
              </p:extLst>
            </p:nvPr>
          </p:nvGraphicFramePr>
          <p:xfrm>
            <a:off x="9322728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0BF53A8E-92A4-7848-A8F6-6EB02EF0AFF5}"/>
                </a:ext>
              </a:extLst>
            </p:cNvPr>
            <p:cNvSpPr/>
            <p:nvPr/>
          </p:nvSpPr>
          <p:spPr>
            <a:xfrm>
              <a:off x="9634517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aphicFrame>
        <p:nvGraphicFramePr>
          <p:cNvPr id="32" name="2D Pie Chart">
            <a:extLst>
              <a:ext uri="{FF2B5EF4-FFF2-40B4-BE49-F238E27FC236}">
                <a16:creationId xmlns:a16="http://schemas.microsoft.com/office/drawing/2014/main" id="{519CFA2E-5DFD-5544-B043-98DFD9A835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670489"/>
              </p:ext>
            </p:extLst>
          </p:nvPr>
        </p:nvGraphicFramePr>
        <p:xfrm>
          <a:off x="17750476" y="4470088"/>
          <a:ext cx="3680775" cy="3680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Circle">
            <a:extLst>
              <a:ext uri="{FF2B5EF4-FFF2-40B4-BE49-F238E27FC236}">
                <a16:creationId xmlns:a16="http://schemas.microsoft.com/office/drawing/2014/main" id="{910E06A5-1045-F840-B14B-B101F79F9957}"/>
              </a:ext>
            </a:extLst>
          </p:cNvPr>
          <p:cNvSpPr/>
          <p:nvPr/>
        </p:nvSpPr>
        <p:spPr>
          <a:xfrm>
            <a:off x="17919116" y="4638727"/>
            <a:ext cx="3343495" cy="3343494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3C49EDDB-7933-0548-9A1E-9CA510C40A31}"/>
              </a:ext>
            </a:extLst>
          </p:cNvPr>
          <p:cNvSpPr>
            <a:spLocks/>
          </p:cNvSpPr>
          <p:nvPr/>
        </p:nvSpPr>
        <p:spPr bwMode="auto">
          <a:xfrm>
            <a:off x="3285991" y="6577687"/>
            <a:ext cx="3001594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800" baseline="0" dirty="0">
                <a:solidFill>
                  <a:srgbClr val="3F4347"/>
                </a:solidFill>
                <a:latin typeface="Poppins Medium" pitchFamily="2" charset="77"/>
                <a:ea typeface="Open Sans Light" charset="0"/>
                <a:cs typeface="Poppins Medium" pitchFamily="2" charset="77"/>
                <a:sym typeface="Open Sans Light" charset="0"/>
              </a:rPr>
              <a:t>30%</a:t>
            </a:r>
            <a:endParaRPr lang="x-none" altLang="x-none" sz="4800" baseline="0">
              <a:solidFill>
                <a:srgbClr val="3F4347"/>
              </a:solidFill>
              <a:latin typeface="Poppins Medium" pitchFamily="2" charset="77"/>
              <a:ea typeface="Open Sans Light" charset="0"/>
              <a:cs typeface="Poppins Medium" pitchFamily="2" charset="77"/>
              <a:sym typeface="Open Sans Light" charset="0"/>
            </a:endParaRP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D6FCC942-02F9-E74A-AADF-1D61D2995852}"/>
              </a:ext>
            </a:extLst>
          </p:cNvPr>
          <p:cNvSpPr>
            <a:spLocks/>
          </p:cNvSpPr>
          <p:nvPr/>
        </p:nvSpPr>
        <p:spPr bwMode="auto">
          <a:xfrm>
            <a:off x="10688029" y="6577687"/>
            <a:ext cx="3001594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800" baseline="0" dirty="0">
                <a:solidFill>
                  <a:srgbClr val="3F4347"/>
                </a:solidFill>
                <a:latin typeface="Poppins Medium" pitchFamily="2" charset="77"/>
                <a:ea typeface="Open Sans Light" charset="0"/>
                <a:cs typeface="Poppins Medium" pitchFamily="2" charset="77"/>
                <a:sym typeface="Open Sans Light" charset="0"/>
              </a:rPr>
              <a:t>64%</a:t>
            </a:r>
            <a:endParaRPr lang="x-none" altLang="x-none" sz="4800" baseline="0">
              <a:solidFill>
                <a:srgbClr val="3F4347"/>
              </a:solidFill>
              <a:latin typeface="Poppins Medium" pitchFamily="2" charset="77"/>
              <a:ea typeface="Open Sans Light" charset="0"/>
              <a:cs typeface="Poppins Medium" pitchFamily="2" charset="77"/>
              <a:sym typeface="Open Sans Light" charset="0"/>
            </a:endParaRP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110673D2-3ABF-C041-900B-4E82B919753A}"/>
              </a:ext>
            </a:extLst>
          </p:cNvPr>
          <p:cNvSpPr>
            <a:spLocks/>
          </p:cNvSpPr>
          <p:nvPr/>
        </p:nvSpPr>
        <p:spPr bwMode="auto">
          <a:xfrm>
            <a:off x="18090066" y="6577687"/>
            <a:ext cx="3001594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4800" baseline="0" dirty="0">
                <a:solidFill>
                  <a:srgbClr val="3F4347"/>
                </a:solidFill>
                <a:latin typeface="Poppins Medium" pitchFamily="2" charset="77"/>
                <a:ea typeface="Open Sans Light" charset="0"/>
                <a:cs typeface="Poppins Medium" pitchFamily="2" charset="77"/>
                <a:sym typeface="Open Sans Light" charset="0"/>
              </a:rPr>
              <a:t>50%</a:t>
            </a:r>
            <a:endParaRPr lang="x-none" altLang="x-none" sz="4800" baseline="0">
              <a:solidFill>
                <a:srgbClr val="3F4347"/>
              </a:solidFill>
              <a:latin typeface="Poppins Medium" pitchFamily="2" charset="77"/>
              <a:ea typeface="Open Sans Light" charset="0"/>
              <a:cs typeface="Poppins Medium" pitchFamily="2" charset="77"/>
              <a:sym typeface="Open Sans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7E9BE-D111-534B-BFD3-8A7C07D02146}"/>
              </a:ext>
            </a:extLst>
          </p:cNvPr>
          <p:cNvSpPr txBox="1"/>
          <p:nvPr/>
        </p:nvSpPr>
        <p:spPr>
          <a:xfrm>
            <a:off x="1756633" y="8461905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FF7F5C-E45F-7D41-88F1-E7ACE18ABBCB}"/>
              </a:ext>
            </a:extLst>
          </p:cNvPr>
          <p:cNvSpPr txBox="1"/>
          <p:nvPr/>
        </p:nvSpPr>
        <p:spPr>
          <a:xfrm>
            <a:off x="9158671" y="8461905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Healthy Smile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071E38-7469-D24D-942B-73C5B9E8D719}"/>
              </a:ext>
            </a:extLst>
          </p:cNvPr>
          <p:cNvSpPr txBox="1"/>
          <p:nvPr/>
        </p:nvSpPr>
        <p:spPr>
          <a:xfrm>
            <a:off x="16570232" y="8461905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Dental Cleaning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F4F9CF-5305-D04F-B7EE-82FFA59AF725}"/>
              </a:ext>
            </a:extLst>
          </p:cNvPr>
          <p:cNvSpPr txBox="1"/>
          <p:nvPr/>
        </p:nvSpPr>
        <p:spPr>
          <a:xfrm>
            <a:off x="2535467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ADFC2-C1C3-794B-8AB2-9EDCFBD6FFE7}"/>
              </a:ext>
            </a:extLst>
          </p:cNvPr>
          <p:cNvSpPr txBox="1"/>
          <p:nvPr/>
        </p:nvSpPr>
        <p:spPr>
          <a:xfrm>
            <a:off x="9937505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476AE7-2522-B04C-BE24-57C237309F47}"/>
              </a:ext>
            </a:extLst>
          </p:cNvPr>
          <p:cNvSpPr txBox="1"/>
          <p:nvPr/>
        </p:nvSpPr>
        <p:spPr>
          <a:xfrm>
            <a:off x="17339542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F6739E2-C62A-7F41-A4AF-E2969DA43259}"/>
              </a:ext>
            </a:extLst>
          </p:cNvPr>
          <p:cNvSpPr/>
          <p:nvPr/>
        </p:nvSpPr>
        <p:spPr>
          <a:xfrm>
            <a:off x="2086753" y="10501073"/>
            <a:ext cx="5400070" cy="894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FB73424-261F-E64E-AAB8-EFB0EF45F601}"/>
              </a:ext>
            </a:extLst>
          </p:cNvPr>
          <p:cNvGrpSpPr/>
          <p:nvPr/>
        </p:nvGrpSpPr>
        <p:grpSpPr>
          <a:xfrm>
            <a:off x="2557243" y="10749008"/>
            <a:ext cx="4973262" cy="400110"/>
            <a:chOff x="2972527" y="11081785"/>
            <a:chExt cx="4973262" cy="400110"/>
          </a:xfrm>
        </p:grpSpPr>
        <p:sp>
          <p:nvSpPr>
            <p:cNvPr id="68" name="Oval 18">
              <a:extLst>
                <a:ext uri="{FF2B5EF4-FFF2-40B4-BE49-F238E27FC236}">
                  <a16:creationId xmlns:a16="http://schemas.microsoft.com/office/drawing/2014/main" id="{610CB1E5-3E43-FC48-8720-453DF7B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9" name="AutoShape 19">
              <a:extLst>
                <a:ext uri="{FF2B5EF4-FFF2-40B4-BE49-F238E27FC236}">
                  <a16:creationId xmlns:a16="http://schemas.microsoft.com/office/drawing/2014/main" id="{54E63FEF-45FF-2348-A229-F9133F2E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3BC972-889E-BC47-82F7-29FA45D9F8C3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C85C57B-54DE-BB41-B472-6012B7950C1B}"/>
              </a:ext>
            </a:extLst>
          </p:cNvPr>
          <p:cNvSpPr/>
          <p:nvPr/>
        </p:nvSpPr>
        <p:spPr>
          <a:xfrm>
            <a:off x="2086753" y="11714731"/>
            <a:ext cx="5400070" cy="894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D46C00-03AB-FB43-87FB-ACEE91832573}"/>
              </a:ext>
            </a:extLst>
          </p:cNvPr>
          <p:cNvGrpSpPr/>
          <p:nvPr/>
        </p:nvGrpSpPr>
        <p:grpSpPr>
          <a:xfrm>
            <a:off x="2557243" y="11962666"/>
            <a:ext cx="4973262" cy="400110"/>
            <a:chOff x="2972527" y="11081785"/>
            <a:chExt cx="4973262" cy="400110"/>
          </a:xfrm>
        </p:grpSpPr>
        <p:sp>
          <p:nvSpPr>
            <p:cNvPr id="74" name="Oval 18">
              <a:extLst>
                <a:ext uri="{FF2B5EF4-FFF2-40B4-BE49-F238E27FC236}">
                  <a16:creationId xmlns:a16="http://schemas.microsoft.com/office/drawing/2014/main" id="{813084C0-D0DB-6C4C-92F4-EC6711825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5" name="AutoShape 19">
              <a:extLst>
                <a:ext uri="{FF2B5EF4-FFF2-40B4-BE49-F238E27FC236}">
                  <a16:creationId xmlns:a16="http://schemas.microsoft.com/office/drawing/2014/main" id="{747699DE-0FB7-3049-B853-C1C400176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F0E6D6-5599-A34B-A815-5E2A5D0BDE70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3309F43-7CCC-E24D-B61D-0FA77B2ED810}"/>
              </a:ext>
            </a:extLst>
          </p:cNvPr>
          <p:cNvSpPr/>
          <p:nvPr/>
        </p:nvSpPr>
        <p:spPr>
          <a:xfrm>
            <a:off x="9493552" y="10501073"/>
            <a:ext cx="5400070" cy="894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3427C36-887D-034D-ADFF-F71CE9E95BC5}"/>
              </a:ext>
            </a:extLst>
          </p:cNvPr>
          <p:cNvGrpSpPr/>
          <p:nvPr/>
        </p:nvGrpSpPr>
        <p:grpSpPr>
          <a:xfrm>
            <a:off x="9964042" y="10749008"/>
            <a:ext cx="4973262" cy="400110"/>
            <a:chOff x="2972527" y="11081785"/>
            <a:chExt cx="4973262" cy="400110"/>
          </a:xfrm>
        </p:grpSpPr>
        <p:sp>
          <p:nvSpPr>
            <p:cNvPr id="87" name="Oval 18">
              <a:extLst>
                <a:ext uri="{FF2B5EF4-FFF2-40B4-BE49-F238E27FC236}">
                  <a16:creationId xmlns:a16="http://schemas.microsoft.com/office/drawing/2014/main" id="{98482239-DF7B-7144-8660-16CF943BB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8" name="AutoShape 19">
              <a:extLst>
                <a:ext uri="{FF2B5EF4-FFF2-40B4-BE49-F238E27FC236}">
                  <a16:creationId xmlns:a16="http://schemas.microsoft.com/office/drawing/2014/main" id="{BBF5BEA3-3FD2-0F4F-B89F-4E9A7EFB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BD64678-988B-9647-869B-5EA960DB8B99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4E0FE64-896D-AC45-AEB0-BB22BAC15B83}"/>
              </a:ext>
            </a:extLst>
          </p:cNvPr>
          <p:cNvSpPr/>
          <p:nvPr/>
        </p:nvSpPr>
        <p:spPr>
          <a:xfrm>
            <a:off x="9493552" y="11714731"/>
            <a:ext cx="5400070" cy="8946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B31591-10AF-8A4B-BAC0-87DC96A18644}"/>
              </a:ext>
            </a:extLst>
          </p:cNvPr>
          <p:cNvGrpSpPr/>
          <p:nvPr/>
        </p:nvGrpSpPr>
        <p:grpSpPr>
          <a:xfrm>
            <a:off x="9964042" y="11962666"/>
            <a:ext cx="4973262" cy="400110"/>
            <a:chOff x="2972527" y="11081785"/>
            <a:chExt cx="4973262" cy="400110"/>
          </a:xfrm>
        </p:grpSpPr>
        <p:sp>
          <p:nvSpPr>
            <p:cNvPr id="82" name="Oval 18">
              <a:extLst>
                <a:ext uri="{FF2B5EF4-FFF2-40B4-BE49-F238E27FC236}">
                  <a16:creationId xmlns:a16="http://schemas.microsoft.com/office/drawing/2014/main" id="{06789F8A-D08A-B645-9F82-23C2A4D2B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3" name="AutoShape 19">
              <a:extLst>
                <a:ext uri="{FF2B5EF4-FFF2-40B4-BE49-F238E27FC236}">
                  <a16:creationId xmlns:a16="http://schemas.microsoft.com/office/drawing/2014/main" id="{AC02DDD0-EE31-DD41-84E2-92E87DDC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02B18C-127A-5E41-A5F4-A446DB6CD974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13D79E9-A051-5647-986F-0C0E10B44102}"/>
              </a:ext>
            </a:extLst>
          </p:cNvPr>
          <p:cNvSpPr/>
          <p:nvPr/>
        </p:nvSpPr>
        <p:spPr>
          <a:xfrm>
            <a:off x="16890828" y="10501073"/>
            <a:ext cx="5400070" cy="8946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BA1A688-2512-E64A-AC9A-CCA2A918B9BA}"/>
              </a:ext>
            </a:extLst>
          </p:cNvPr>
          <p:cNvGrpSpPr/>
          <p:nvPr/>
        </p:nvGrpSpPr>
        <p:grpSpPr>
          <a:xfrm>
            <a:off x="17361318" y="10749008"/>
            <a:ext cx="4973262" cy="400110"/>
            <a:chOff x="2972527" y="11081785"/>
            <a:chExt cx="4973262" cy="400110"/>
          </a:xfrm>
        </p:grpSpPr>
        <p:sp>
          <p:nvSpPr>
            <p:cNvPr id="100" name="Oval 18">
              <a:extLst>
                <a:ext uri="{FF2B5EF4-FFF2-40B4-BE49-F238E27FC236}">
                  <a16:creationId xmlns:a16="http://schemas.microsoft.com/office/drawing/2014/main" id="{D7FD36A1-65B4-CA47-83BC-B211C6811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1" name="AutoShape 19">
              <a:extLst>
                <a:ext uri="{FF2B5EF4-FFF2-40B4-BE49-F238E27FC236}">
                  <a16:creationId xmlns:a16="http://schemas.microsoft.com/office/drawing/2014/main" id="{A760D28D-91C0-8449-B813-8583B6BBD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E8C5E7-6BC8-0640-B4C8-47D5B0895BCF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B20C396-1094-7F43-AB67-408F7F006B61}"/>
              </a:ext>
            </a:extLst>
          </p:cNvPr>
          <p:cNvSpPr/>
          <p:nvPr/>
        </p:nvSpPr>
        <p:spPr>
          <a:xfrm>
            <a:off x="16890828" y="11714731"/>
            <a:ext cx="5400070" cy="8946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B3F76D7-B224-4143-B256-37FF52923217}"/>
              </a:ext>
            </a:extLst>
          </p:cNvPr>
          <p:cNvGrpSpPr/>
          <p:nvPr/>
        </p:nvGrpSpPr>
        <p:grpSpPr>
          <a:xfrm>
            <a:off x="17361318" y="11962666"/>
            <a:ext cx="4973262" cy="400110"/>
            <a:chOff x="2972527" y="11081785"/>
            <a:chExt cx="4973262" cy="400110"/>
          </a:xfrm>
        </p:grpSpPr>
        <p:sp>
          <p:nvSpPr>
            <p:cNvPr id="95" name="Oval 18">
              <a:extLst>
                <a:ext uri="{FF2B5EF4-FFF2-40B4-BE49-F238E27FC236}">
                  <a16:creationId xmlns:a16="http://schemas.microsoft.com/office/drawing/2014/main" id="{15710DE0-8DE4-8249-A667-51D8535F0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27" y="11123136"/>
              <a:ext cx="328613" cy="328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6" name="AutoShape 19">
              <a:extLst>
                <a:ext uri="{FF2B5EF4-FFF2-40B4-BE49-F238E27FC236}">
                  <a16:creationId xmlns:a16="http://schemas.microsoft.com/office/drawing/2014/main" id="{A5661DCC-BA48-6247-8E40-FFF6C629E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377" y="11215211"/>
              <a:ext cx="188913" cy="144462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157ABFF-0538-D24D-B75B-ACE68F6BCA92}"/>
                </a:ext>
              </a:extLst>
            </p:cNvPr>
            <p:cNvSpPr txBox="1"/>
            <p:nvPr/>
          </p:nvSpPr>
          <p:spPr>
            <a:xfrm>
              <a:off x="3370990" y="11081785"/>
              <a:ext cx="4574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that.</a:t>
              </a:r>
            </a:p>
          </p:txBody>
        </p:sp>
      </p:grpSp>
      <p:sp>
        <p:nvSpPr>
          <p:cNvPr id="165" name="Freeform 164">
            <a:extLst>
              <a:ext uri="{FF2B5EF4-FFF2-40B4-BE49-F238E27FC236}">
                <a16:creationId xmlns:a16="http://schemas.microsoft.com/office/drawing/2014/main" id="{0BE7DF0D-63F6-7443-B3FE-9DD6E82D3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9034" y="5252813"/>
            <a:ext cx="895507" cy="1029093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6" name="Freeform 165">
            <a:extLst>
              <a:ext uri="{FF2B5EF4-FFF2-40B4-BE49-F238E27FC236}">
                <a16:creationId xmlns:a16="http://schemas.microsoft.com/office/drawing/2014/main" id="{BFA33424-95B6-2E4D-A5D7-E19FB0FF1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1071" y="5252813"/>
            <a:ext cx="895507" cy="1029093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" name="Freeform 166">
            <a:extLst>
              <a:ext uri="{FF2B5EF4-FFF2-40B4-BE49-F238E27FC236}">
                <a16:creationId xmlns:a16="http://schemas.microsoft.com/office/drawing/2014/main" id="{F7E89CF3-C68B-D840-BD4D-446EBBD8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109" y="5252813"/>
            <a:ext cx="895507" cy="1029093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036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646B0-B496-6443-8E4D-CE885AD1A567}"/>
              </a:ext>
            </a:extLst>
          </p:cNvPr>
          <p:cNvGrpSpPr/>
          <p:nvPr/>
        </p:nvGrpSpPr>
        <p:grpSpPr>
          <a:xfrm>
            <a:off x="1778311" y="4492316"/>
            <a:ext cx="20821028" cy="8201494"/>
            <a:chOff x="1616941" y="4263033"/>
            <a:chExt cx="20821028" cy="82014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2B15C71-C8BE-4644-9111-29DEB4B85AB3}"/>
                </a:ext>
              </a:extLst>
            </p:cNvPr>
            <p:cNvGrpSpPr/>
            <p:nvPr/>
          </p:nvGrpSpPr>
          <p:grpSpPr>
            <a:xfrm>
              <a:off x="1616941" y="4263033"/>
              <a:ext cx="7093086" cy="8201494"/>
              <a:chOff x="1616941" y="4830765"/>
              <a:chExt cx="7093086" cy="8201494"/>
            </a:xfrm>
          </p:grpSpPr>
          <p:sp>
            <p:nvSpPr>
              <p:cNvPr id="22" name="Forma libre 245">
                <a:extLst>
                  <a:ext uri="{FF2B5EF4-FFF2-40B4-BE49-F238E27FC236}">
                    <a16:creationId xmlns:a16="http://schemas.microsoft.com/office/drawing/2014/main" id="{0795F082-AAED-2746-B3E5-A028C6FA4231}"/>
                  </a:ext>
                </a:extLst>
              </p:cNvPr>
              <p:cNvSpPr/>
              <p:nvPr/>
            </p:nvSpPr>
            <p:spPr>
              <a:xfrm rot="19716414">
                <a:off x="1616941" y="4830765"/>
                <a:ext cx="7093086" cy="8201494"/>
              </a:xfrm>
              <a:custGeom>
                <a:avLst/>
                <a:gdLst>
                  <a:gd name="connsiteX0" fmla="*/ 98068 w 244145"/>
                  <a:gd name="connsiteY0" fmla="*/ 5143 h 282297"/>
                  <a:gd name="connsiteX1" fmla="*/ 155747 w 244145"/>
                  <a:gd name="connsiteY1" fmla="*/ 20326 h 282297"/>
                  <a:gd name="connsiteX2" fmla="*/ 196717 w 244145"/>
                  <a:gd name="connsiteY2" fmla="*/ 50234 h 282297"/>
                  <a:gd name="connsiteX3" fmla="*/ 246996 w 244145"/>
                  <a:gd name="connsiteY3" fmla="*/ 84186 h 282297"/>
                  <a:gd name="connsiteX4" fmla="*/ 209077 w 244145"/>
                  <a:gd name="connsiteY4" fmla="*/ 163687 h 282297"/>
                  <a:gd name="connsiteX5" fmla="*/ 148880 w 244145"/>
                  <a:gd name="connsiteY5" fmla="*/ 217629 h 282297"/>
                  <a:gd name="connsiteX6" fmla="*/ 115081 w 244145"/>
                  <a:gd name="connsiteY6" fmla="*/ 286372 h 282297"/>
                  <a:gd name="connsiteX7" fmla="*/ 94329 w 244145"/>
                  <a:gd name="connsiteY7" fmla="*/ 187110 h 282297"/>
                  <a:gd name="connsiteX8" fmla="*/ 2088 w 244145"/>
                  <a:gd name="connsiteY8" fmla="*/ 220757 h 282297"/>
                  <a:gd name="connsiteX9" fmla="*/ 59462 w 244145"/>
                  <a:gd name="connsiteY9" fmla="*/ 113179 h 282297"/>
                  <a:gd name="connsiteX10" fmla="*/ 98068 w 244145"/>
                  <a:gd name="connsiteY10" fmla="*/ 5143 h 28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145" h="282297">
                    <a:moveTo>
                      <a:pt x="98068" y="5143"/>
                    </a:moveTo>
                    <a:cubicBezTo>
                      <a:pt x="119735" y="-6225"/>
                      <a:pt x="140106" y="2320"/>
                      <a:pt x="155747" y="20326"/>
                    </a:cubicBezTo>
                    <a:cubicBezTo>
                      <a:pt x="165894" y="32076"/>
                      <a:pt x="182679" y="46954"/>
                      <a:pt x="196717" y="50234"/>
                    </a:cubicBezTo>
                    <a:cubicBezTo>
                      <a:pt x="220979" y="56033"/>
                      <a:pt x="238222" y="64349"/>
                      <a:pt x="246996" y="84186"/>
                    </a:cubicBezTo>
                    <a:cubicBezTo>
                      <a:pt x="255770" y="104023"/>
                      <a:pt x="248293" y="144232"/>
                      <a:pt x="209077" y="163687"/>
                    </a:cubicBezTo>
                    <a:cubicBezTo>
                      <a:pt x="169861" y="183143"/>
                      <a:pt x="153229" y="198936"/>
                      <a:pt x="148880" y="217629"/>
                    </a:cubicBezTo>
                    <a:cubicBezTo>
                      <a:pt x="144531" y="236321"/>
                      <a:pt x="131332" y="288280"/>
                      <a:pt x="115081" y="286372"/>
                    </a:cubicBezTo>
                    <a:cubicBezTo>
                      <a:pt x="87005" y="283091"/>
                      <a:pt x="113632" y="199165"/>
                      <a:pt x="94329" y="187110"/>
                    </a:cubicBezTo>
                    <a:cubicBezTo>
                      <a:pt x="75026" y="175055"/>
                      <a:pt x="17652" y="237924"/>
                      <a:pt x="2088" y="220757"/>
                    </a:cubicBezTo>
                    <a:cubicBezTo>
                      <a:pt x="-13476" y="203590"/>
                      <a:pt x="63200" y="141714"/>
                      <a:pt x="59462" y="113179"/>
                    </a:cubicBezTo>
                    <a:cubicBezTo>
                      <a:pt x="55800" y="84568"/>
                      <a:pt x="49849" y="30473"/>
                      <a:pt x="98068" y="5143"/>
                    </a:cubicBezTo>
                    <a:close/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C93C685-FA6C-844F-940C-D5328A325CFF}"/>
                  </a:ext>
                </a:extLst>
              </p:cNvPr>
              <p:cNvGrpSpPr/>
              <p:nvPr/>
            </p:nvGrpSpPr>
            <p:grpSpPr>
              <a:xfrm>
                <a:off x="2995635" y="6511377"/>
                <a:ext cx="4335697" cy="2034063"/>
                <a:chOff x="18574086" y="7663780"/>
                <a:chExt cx="4335697" cy="2034063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1FA3CA-4A7D-4D46-A717-E5477414D7D8}"/>
                    </a:ext>
                  </a:extLst>
                </p:cNvPr>
                <p:cNvSpPr txBox="1"/>
                <p:nvPr/>
              </p:nvSpPr>
              <p:spPr>
                <a:xfrm>
                  <a:off x="18574086" y="8312848"/>
                  <a:ext cx="4335697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FBE9114-A569-FF4A-8209-723654EAB13C}"/>
                    </a:ext>
                  </a:extLst>
                </p:cNvPr>
                <p:cNvSpPr/>
                <p:nvPr/>
              </p:nvSpPr>
              <p:spPr>
                <a:xfrm>
                  <a:off x="18918469" y="7663780"/>
                  <a:ext cx="364693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Poppins Medium" pitchFamily="2" charset="77"/>
                      <a:ea typeface="Roboto Medium" panose="02000000000000000000" pitchFamily="2" charset="0"/>
                      <a:cs typeface="Poppins Medium" pitchFamily="2" charset="77"/>
                    </a:rPr>
                    <a:t>Dental Care</a:t>
                  </a:r>
                </a:p>
              </p:txBody>
            </p:sp>
          </p:grp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55B5F83-ABBA-6A42-B462-7A365E7A9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8222" y="4629824"/>
              <a:ext cx="1983436" cy="1983435"/>
            </a:xfrm>
            <a:prstGeom prst="ellipse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400" b="1" kern="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373EFC-0903-334F-A74E-5FE8EC2FB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2994" y="7381174"/>
              <a:ext cx="1983434" cy="1983434"/>
            </a:xfrm>
            <a:prstGeom prst="ellipse">
              <a:avLst/>
            </a:pr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400" b="1" ker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5D773B-CE37-1849-A906-3EEEC9F91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1138" y="10148076"/>
              <a:ext cx="1983434" cy="1983433"/>
            </a:xfrm>
            <a:prstGeom prst="ellipse">
              <a:avLst/>
            </a:pr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5400" b="1" kern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36A6AC-FB34-2C4C-A185-67CCF97B8480}"/>
                </a:ext>
              </a:extLst>
            </p:cNvPr>
            <p:cNvGrpSpPr/>
            <p:nvPr/>
          </p:nvGrpSpPr>
          <p:grpSpPr>
            <a:xfrm>
              <a:off x="11221358" y="4738110"/>
              <a:ext cx="10378801" cy="1628561"/>
              <a:chOff x="16722224" y="6723281"/>
              <a:chExt cx="10378801" cy="1628561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33AD8D2D-0D6F-5B45-9BC1-8B8E5CD5D2D2}"/>
                  </a:ext>
                </a:extLst>
              </p:cNvPr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Dental Cleaning</a:t>
                </a:r>
              </a:p>
            </p:txBody>
          </p:sp>
          <p:sp>
            <p:nvSpPr>
              <p:cNvPr id="38" name="Rectangle 56">
                <a:extLst>
                  <a:ext uri="{FF2B5EF4-FFF2-40B4-BE49-F238E27FC236}">
                    <a16:creationId xmlns:a16="http://schemas.microsoft.com/office/drawing/2014/main" id="{E2084234-B7C1-0F4C-9510-CB4A247E61A6}"/>
                  </a:ext>
                </a:extLst>
              </p:cNvPr>
              <p:cNvSpPr/>
              <p:nvPr/>
            </p:nvSpPr>
            <p:spPr>
              <a:xfrm>
                <a:off x="16722224" y="7397735"/>
                <a:ext cx="1037880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 these influencers.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6B2E9A8-4710-6D44-A246-D98E17AACDCA}"/>
                </a:ext>
              </a:extLst>
            </p:cNvPr>
            <p:cNvGrpSpPr/>
            <p:nvPr/>
          </p:nvGrpSpPr>
          <p:grpSpPr>
            <a:xfrm>
              <a:off x="12391224" y="7493296"/>
              <a:ext cx="10046745" cy="1628561"/>
              <a:chOff x="16722224" y="6723281"/>
              <a:chExt cx="10046745" cy="1628561"/>
            </a:xfrm>
          </p:grpSpPr>
          <p:sp>
            <p:nvSpPr>
              <p:cNvPr id="40" name="CuadroTexto 395">
                <a:extLst>
                  <a:ext uri="{FF2B5EF4-FFF2-40B4-BE49-F238E27FC236}">
                    <a16:creationId xmlns:a16="http://schemas.microsoft.com/office/drawing/2014/main" id="{73A334E9-5F47-D44B-BF56-AE95D21AF372}"/>
                  </a:ext>
                </a:extLst>
              </p:cNvPr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Dental Implant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A71464B5-08C1-9C4C-9861-22DEEC9624CC}"/>
                  </a:ext>
                </a:extLst>
              </p:cNvPr>
              <p:cNvSpPr/>
              <p:nvPr/>
            </p:nvSpPr>
            <p:spPr>
              <a:xfrm>
                <a:off x="16722224" y="7397735"/>
                <a:ext cx="1004674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 these influencers.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1015B5-AB94-3944-95C1-DE6F42521E02}"/>
                </a:ext>
              </a:extLst>
            </p:cNvPr>
            <p:cNvGrpSpPr/>
            <p:nvPr/>
          </p:nvGrpSpPr>
          <p:grpSpPr>
            <a:xfrm>
              <a:off x="11221358" y="10282539"/>
              <a:ext cx="10378801" cy="1628561"/>
              <a:chOff x="16722224" y="6723281"/>
              <a:chExt cx="10378801" cy="1628561"/>
            </a:xfrm>
          </p:grpSpPr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59C47FB6-63FF-0449-8C05-8B1079983E3B}"/>
                  </a:ext>
                </a:extLst>
              </p:cNvPr>
              <p:cNvSpPr txBox="1"/>
              <p:nvPr/>
            </p:nvSpPr>
            <p:spPr>
              <a:xfrm>
                <a:off x="16750794" y="6723281"/>
                <a:ext cx="4896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Dental Extraction</a:t>
                </a:r>
              </a:p>
            </p:txBody>
          </p:sp>
          <p:sp>
            <p:nvSpPr>
              <p:cNvPr id="45" name="Rectangle 56">
                <a:extLst>
                  <a:ext uri="{FF2B5EF4-FFF2-40B4-BE49-F238E27FC236}">
                    <a16:creationId xmlns:a16="http://schemas.microsoft.com/office/drawing/2014/main" id="{D12D4D22-073A-764E-BBAD-CCF02BCACE1D}"/>
                  </a:ext>
                </a:extLst>
              </p:cNvPr>
              <p:cNvSpPr/>
              <p:nvPr/>
            </p:nvSpPr>
            <p:spPr>
              <a:xfrm>
                <a:off x="16722224" y="7397735"/>
                <a:ext cx="1037880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 these influencers.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8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5540A3-A2A6-DD4E-8939-760ED8ED1304}"/>
              </a:ext>
            </a:extLst>
          </p:cNvPr>
          <p:cNvSpPr/>
          <p:nvPr/>
        </p:nvSpPr>
        <p:spPr>
          <a:xfrm>
            <a:off x="1833784" y="5456903"/>
            <a:ext cx="5925834" cy="6212420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84F050-71BE-BF41-BC82-F816DFD29738}"/>
              </a:ext>
            </a:extLst>
          </p:cNvPr>
          <p:cNvSpPr/>
          <p:nvPr/>
        </p:nvSpPr>
        <p:spPr>
          <a:xfrm>
            <a:off x="9225908" y="4938509"/>
            <a:ext cx="5925834" cy="6730814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D2435F-0DF6-BD41-AD99-7F3AD3C68074}"/>
              </a:ext>
            </a:extLst>
          </p:cNvPr>
          <p:cNvSpPr/>
          <p:nvPr/>
        </p:nvSpPr>
        <p:spPr>
          <a:xfrm>
            <a:off x="16618032" y="5456903"/>
            <a:ext cx="5925834" cy="6212420"/>
          </a:xfrm>
          <a:prstGeom prst="roundRect">
            <a:avLst>
              <a:gd name="adj" fmla="val 82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A4CBF9-865F-4B4D-B7B3-D6D12EE05601}"/>
              </a:ext>
            </a:extLst>
          </p:cNvPr>
          <p:cNvSpPr/>
          <p:nvPr/>
        </p:nvSpPr>
        <p:spPr>
          <a:xfrm>
            <a:off x="1357745" y="4802529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E63468-8DC4-B440-AF22-1105A46393BD}"/>
              </a:ext>
            </a:extLst>
          </p:cNvPr>
          <p:cNvSpPr/>
          <p:nvPr/>
        </p:nvSpPr>
        <p:spPr>
          <a:xfrm>
            <a:off x="5808350" y="4424516"/>
            <a:ext cx="2237042" cy="219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DCF29A-0B7D-2246-AF35-25F349451B56}"/>
              </a:ext>
            </a:extLst>
          </p:cNvPr>
          <p:cNvSpPr/>
          <p:nvPr/>
        </p:nvSpPr>
        <p:spPr>
          <a:xfrm>
            <a:off x="16237125" y="4802529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2863F3B-4C48-9142-8976-0660EFEB92F0}"/>
              </a:ext>
            </a:extLst>
          </p:cNvPr>
          <p:cNvSpPr/>
          <p:nvPr/>
        </p:nvSpPr>
        <p:spPr>
          <a:xfrm>
            <a:off x="8771266" y="4752520"/>
            <a:ext cx="6401873" cy="143656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53CD70-CC97-E84F-A9FC-3BBA6CFCBDCC}"/>
              </a:ext>
            </a:extLst>
          </p:cNvPr>
          <p:cNvSpPr/>
          <p:nvPr/>
        </p:nvSpPr>
        <p:spPr>
          <a:xfrm>
            <a:off x="20687730" y="4424516"/>
            <a:ext cx="2237042" cy="219357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BC95ED-C107-1648-8C76-E46A00C1D816}"/>
              </a:ext>
            </a:extLst>
          </p:cNvPr>
          <p:cNvSpPr/>
          <p:nvPr/>
        </p:nvSpPr>
        <p:spPr>
          <a:xfrm>
            <a:off x="13221871" y="4374507"/>
            <a:ext cx="2237042" cy="219357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9806F544-B8BD-9741-8D92-BA709E2AFFC7}"/>
              </a:ext>
            </a:extLst>
          </p:cNvPr>
          <p:cNvSpPr txBox="1"/>
          <p:nvPr/>
        </p:nvSpPr>
        <p:spPr>
          <a:xfrm>
            <a:off x="1921958" y="5194949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Care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2EACF031-9BF8-9D4D-9C51-FCB95AE4265C}"/>
              </a:ext>
            </a:extLst>
          </p:cNvPr>
          <p:cNvSpPr txBox="1"/>
          <p:nvPr/>
        </p:nvSpPr>
        <p:spPr>
          <a:xfrm>
            <a:off x="16772763" y="5194949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Orthodontics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7304726D-4459-BB47-8D95-A3E058207DF4}"/>
              </a:ext>
            </a:extLst>
          </p:cNvPr>
          <p:cNvSpPr txBox="1"/>
          <p:nvPr/>
        </p:nvSpPr>
        <p:spPr>
          <a:xfrm>
            <a:off x="9377233" y="5150567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Healthy Smile</a:t>
            </a:r>
          </a:p>
        </p:txBody>
      </p:sp>
      <p:sp>
        <p:nvSpPr>
          <p:cNvPr id="55" name="Forma libre 245">
            <a:extLst>
              <a:ext uri="{FF2B5EF4-FFF2-40B4-BE49-F238E27FC236}">
                <a16:creationId xmlns:a16="http://schemas.microsoft.com/office/drawing/2014/main" id="{3EE4FB26-06AD-A840-9AA3-1B4A20C1129B}"/>
              </a:ext>
            </a:extLst>
          </p:cNvPr>
          <p:cNvSpPr/>
          <p:nvPr/>
        </p:nvSpPr>
        <p:spPr>
          <a:xfrm rot="19716414">
            <a:off x="6311348" y="4747435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6" name="Forma libre 245">
            <a:extLst>
              <a:ext uri="{FF2B5EF4-FFF2-40B4-BE49-F238E27FC236}">
                <a16:creationId xmlns:a16="http://schemas.microsoft.com/office/drawing/2014/main" id="{6AA52988-3A4E-7A4C-95A0-49F48C6A4A77}"/>
              </a:ext>
            </a:extLst>
          </p:cNvPr>
          <p:cNvSpPr/>
          <p:nvPr/>
        </p:nvSpPr>
        <p:spPr>
          <a:xfrm rot="19716414">
            <a:off x="13711489" y="4747435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7" name="Forma libre 245">
            <a:extLst>
              <a:ext uri="{FF2B5EF4-FFF2-40B4-BE49-F238E27FC236}">
                <a16:creationId xmlns:a16="http://schemas.microsoft.com/office/drawing/2014/main" id="{D54A00FF-3DC7-DE49-87D3-A08FF91A67AF}"/>
              </a:ext>
            </a:extLst>
          </p:cNvPr>
          <p:cNvSpPr/>
          <p:nvPr/>
        </p:nvSpPr>
        <p:spPr>
          <a:xfrm rot="19716414">
            <a:off x="21206303" y="4747435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654214-7347-BA4C-868D-7077A7455554}"/>
              </a:ext>
            </a:extLst>
          </p:cNvPr>
          <p:cNvSpPr txBox="1"/>
          <p:nvPr/>
        </p:nvSpPr>
        <p:spPr>
          <a:xfrm>
            <a:off x="2447535" y="7278466"/>
            <a:ext cx="4698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7979A7-D261-E544-AACA-FC10DEC819C5}"/>
              </a:ext>
            </a:extLst>
          </p:cNvPr>
          <p:cNvSpPr txBox="1"/>
          <p:nvPr/>
        </p:nvSpPr>
        <p:spPr>
          <a:xfrm>
            <a:off x="9839659" y="7278466"/>
            <a:ext cx="4698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091981-F9AB-3E40-BFE4-CDF209AE25AE}"/>
              </a:ext>
            </a:extLst>
          </p:cNvPr>
          <p:cNvSpPr txBox="1"/>
          <p:nvPr/>
        </p:nvSpPr>
        <p:spPr>
          <a:xfrm>
            <a:off x="17231783" y="7278466"/>
            <a:ext cx="4698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3784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F03FA5-34BC-7D49-8F93-205A46107F23}"/>
              </a:ext>
            </a:extLst>
          </p:cNvPr>
          <p:cNvGrpSpPr/>
          <p:nvPr/>
        </p:nvGrpSpPr>
        <p:grpSpPr>
          <a:xfrm>
            <a:off x="1293892" y="4230106"/>
            <a:ext cx="8058274" cy="8117714"/>
            <a:chOff x="1558925" y="3549926"/>
            <a:chExt cx="9181743" cy="92494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51C089-73F7-F549-AAD4-E12E1D0B4C16}"/>
                </a:ext>
              </a:extLst>
            </p:cNvPr>
            <p:cNvSpPr/>
            <p:nvPr/>
          </p:nvSpPr>
          <p:spPr>
            <a:xfrm>
              <a:off x="1558925" y="3549926"/>
              <a:ext cx="3060581" cy="30605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FDECD7-F012-8B47-8AA7-617B4D040DC6}"/>
                </a:ext>
              </a:extLst>
            </p:cNvPr>
            <p:cNvSpPr/>
            <p:nvPr/>
          </p:nvSpPr>
          <p:spPr>
            <a:xfrm>
              <a:off x="4619506" y="6678237"/>
              <a:ext cx="3060581" cy="30605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3AFB78-F608-B04C-9C4A-5A690EFEA096}"/>
                </a:ext>
              </a:extLst>
            </p:cNvPr>
            <p:cNvSpPr/>
            <p:nvPr/>
          </p:nvSpPr>
          <p:spPr>
            <a:xfrm>
              <a:off x="7680087" y="9738818"/>
              <a:ext cx="3060581" cy="306058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7" name="CuadroTexto 395">
            <a:extLst>
              <a:ext uri="{FF2B5EF4-FFF2-40B4-BE49-F238E27FC236}">
                <a16:creationId xmlns:a16="http://schemas.microsoft.com/office/drawing/2014/main" id="{6F2272F7-E96C-F049-9578-148DFF65A9C7}"/>
              </a:ext>
            </a:extLst>
          </p:cNvPr>
          <p:cNvSpPr txBox="1"/>
          <p:nvPr/>
        </p:nvSpPr>
        <p:spPr>
          <a:xfrm>
            <a:off x="4474359" y="4722583"/>
            <a:ext cx="487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Orthodontics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9BCDD195-E7F2-844C-9AD5-C22E75AE764D}"/>
              </a:ext>
            </a:extLst>
          </p:cNvPr>
          <p:cNvSpPr/>
          <p:nvPr/>
        </p:nvSpPr>
        <p:spPr>
          <a:xfrm>
            <a:off x="4445791" y="5368010"/>
            <a:ext cx="13234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CB8165C5-DA06-E546-A996-E7348D2E3AE3}"/>
              </a:ext>
            </a:extLst>
          </p:cNvPr>
          <p:cNvSpPr txBox="1"/>
          <p:nvPr/>
        </p:nvSpPr>
        <p:spPr>
          <a:xfrm>
            <a:off x="7140350" y="7503999"/>
            <a:ext cx="487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Cleaning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6CFDDD06-3B58-284B-BD74-A4FF5FB9EDF5}"/>
              </a:ext>
            </a:extLst>
          </p:cNvPr>
          <p:cNvSpPr/>
          <p:nvPr/>
        </p:nvSpPr>
        <p:spPr>
          <a:xfrm>
            <a:off x="7111782" y="8149426"/>
            <a:ext cx="13234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4" name="CuadroTexto 395">
            <a:extLst>
              <a:ext uri="{FF2B5EF4-FFF2-40B4-BE49-F238E27FC236}">
                <a16:creationId xmlns:a16="http://schemas.microsoft.com/office/drawing/2014/main" id="{3BF0107B-0587-1144-BB14-8F29D58E8991}"/>
              </a:ext>
            </a:extLst>
          </p:cNvPr>
          <p:cNvSpPr txBox="1"/>
          <p:nvPr/>
        </p:nvSpPr>
        <p:spPr>
          <a:xfrm>
            <a:off x="9877972" y="10154207"/>
            <a:ext cx="487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Dental Extraction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5EA6F7A8-18C7-8345-BD99-60CC6B24A380}"/>
              </a:ext>
            </a:extLst>
          </p:cNvPr>
          <p:cNvSpPr/>
          <p:nvPr/>
        </p:nvSpPr>
        <p:spPr>
          <a:xfrm>
            <a:off x="9849404" y="10799634"/>
            <a:ext cx="13234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Forma libre 245">
            <a:extLst>
              <a:ext uri="{FF2B5EF4-FFF2-40B4-BE49-F238E27FC236}">
                <a16:creationId xmlns:a16="http://schemas.microsoft.com/office/drawing/2014/main" id="{242A6843-DE4B-834D-A488-4A3813347506}"/>
              </a:ext>
            </a:extLst>
          </p:cNvPr>
          <p:cNvSpPr/>
          <p:nvPr/>
        </p:nvSpPr>
        <p:spPr>
          <a:xfrm rot="19716414">
            <a:off x="1949004" y="4849781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37" name="Forma libre 245">
            <a:extLst>
              <a:ext uri="{FF2B5EF4-FFF2-40B4-BE49-F238E27FC236}">
                <a16:creationId xmlns:a16="http://schemas.microsoft.com/office/drawing/2014/main" id="{66710E64-7B02-8E49-8BEA-81E0FDA95A73}"/>
              </a:ext>
            </a:extLst>
          </p:cNvPr>
          <p:cNvSpPr/>
          <p:nvPr/>
        </p:nvSpPr>
        <p:spPr>
          <a:xfrm rot="19716414">
            <a:off x="4726070" y="7626847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1" name="Forma libre 245">
            <a:extLst>
              <a:ext uri="{FF2B5EF4-FFF2-40B4-BE49-F238E27FC236}">
                <a16:creationId xmlns:a16="http://schemas.microsoft.com/office/drawing/2014/main" id="{AF072B9B-F0A4-4041-81EB-7A62DF78EE8E}"/>
              </a:ext>
            </a:extLst>
          </p:cNvPr>
          <p:cNvSpPr/>
          <p:nvPr/>
        </p:nvSpPr>
        <p:spPr>
          <a:xfrm rot="19716414">
            <a:off x="7367670" y="10268447"/>
            <a:ext cx="1251217" cy="1446740"/>
          </a:xfrm>
          <a:custGeom>
            <a:avLst/>
            <a:gdLst>
              <a:gd name="connsiteX0" fmla="*/ 98068 w 244145"/>
              <a:gd name="connsiteY0" fmla="*/ 5143 h 282297"/>
              <a:gd name="connsiteX1" fmla="*/ 155747 w 244145"/>
              <a:gd name="connsiteY1" fmla="*/ 20326 h 282297"/>
              <a:gd name="connsiteX2" fmla="*/ 196717 w 244145"/>
              <a:gd name="connsiteY2" fmla="*/ 50234 h 282297"/>
              <a:gd name="connsiteX3" fmla="*/ 246996 w 244145"/>
              <a:gd name="connsiteY3" fmla="*/ 84186 h 282297"/>
              <a:gd name="connsiteX4" fmla="*/ 209077 w 244145"/>
              <a:gd name="connsiteY4" fmla="*/ 163687 h 282297"/>
              <a:gd name="connsiteX5" fmla="*/ 148880 w 244145"/>
              <a:gd name="connsiteY5" fmla="*/ 217629 h 282297"/>
              <a:gd name="connsiteX6" fmla="*/ 115081 w 244145"/>
              <a:gd name="connsiteY6" fmla="*/ 286372 h 282297"/>
              <a:gd name="connsiteX7" fmla="*/ 94329 w 244145"/>
              <a:gd name="connsiteY7" fmla="*/ 187110 h 282297"/>
              <a:gd name="connsiteX8" fmla="*/ 2088 w 244145"/>
              <a:gd name="connsiteY8" fmla="*/ 220757 h 282297"/>
              <a:gd name="connsiteX9" fmla="*/ 59462 w 244145"/>
              <a:gd name="connsiteY9" fmla="*/ 113179 h 282297"/>
              <a:gd name="connsiteX10" fmla="*/ 98068 w 244145"/>
              <a:gd name="connsiteY10" fmla="*/ 5143 h 2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45" h="282297">
                <a:moveTo>
                  <a:pt x="98068" y="5143"/>
                </a:moveTo>
                <a:cubicBezTo>
                  <a:pt x="119735" y="-6225"/>
                  <a:pt x="140106" y="2320"/>
                  <a:pt x="155747" y="20326"/>
                </a:cubicBezTo>
                <a:cubicBezTo>
                  <a:pt x="165894" y="32076"/>
                  <a:pt x="182679" y="46954"/>
                  <a:pt x="196717" y="50234"/>
                </a:cubicBezTo>
                <a:cubicBezTo>
                  <a:pt x="220979" y="56033"/>
                  <a:pt x="238222" y="64349"/>
                  <a:pt x="246996" y="84186"/>
                </a:cubicBezTo>
                <a:cubicBezTo>
                  <a:pt x="255770" y="104023"/>
                  <a:pt x="248293" y="144232"/>
                  <a:pt x="209077" y="163687"/>
                </a:cubicBezTo>
                <a:cubicBezTo>
                  <a:pt x="169861" y="183143"/>
                  <a:pt x="153229" y="198936"/>
                  <a:pt x="148880" y="217629"/>
                </a:cubicBezTo>
                <a:cubicBezTo>
                  <a:pt x="144531" y="236321"/>
                  <a:pt x="131332" y="288280"/>
                  <a:pt x="115081" y="286372"/>
                </a:cubicBezTo>
                <a:cubicBezTo>
                  <a:pt x="87005" y="283091"/>
                  <a:pt x="113632" y="199165"/>
                  <a:pt x="94329" y="187110"/>
                </a:cubicBezTo>
                <a:cubicBezTo>
                  <a:pt x="75026" y="175055"/>
                  <a:pt x="17652" y="237924"/>
                  <a:pt x="2088" y="220757"/>
                </a:cubicBezTo>
                <a:cubicBezTo>
                  <a:pt x="-13476" y="203590"/>
                  <a:pt x="63200" y="141714"/>
                  <a:pt x="59462" y="113179"/>
                </a:cubicBezTo>
                <a:cubicBezTo>
                  <a:pt x="55800" y="84568"/>
                  <a:pt x="49849" y="30473"/>
                  <a:pt x="98068" y="5143"/>
                </a:cubicBezTo>
                <a:close/>
              </a:path>
            </a:pathLst>
          </a:custGeom>
          <a:solidFill>
            <a:schemeClr val="bg1"/>
          </a:solidFill>
          <a:ln w="7630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068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63E1E1-87FC-A040-8235-4B585D847E7B}"/>
              </a:ext>
            </a:extLst>
          </p:cNvPr>
          <p:cNvGrpSpPr/>
          <p:nvPr/>
        </p:nvGrpSpPr>
        <p:grpSpPr>
          <a:xfrm>
            <a:off x="1740393" y="5343141"/>
            <a:ext cx="20896864" cy="6609894"/>
            <a:chOff x="1740393" y="5306565"/>
            <a:chExt cx="20896864" cy="66098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D29D95-ECF0-E744-BA45-E4EDB9A0349B}"/>
                </a:ext>
              </a:extLst>
            </p:cNvPr>
            <p:cNvGrpSpPr/>
            <p:nvPr/>
          </p:nvGrpSpPr>
          <p:grpSpPr>
            <a:xfrm>
              <a:off x="5454984" y="5306565"/>
              <a:ext cx="13467681" cy="5483212"/>
              <a:chOff x="7033062" y="5494783"/>
              <a:chExt cx="13467681" cy="548321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571E423-7B27-FF43-A1E7-E974FC4794CD}"/>
                  </a:ext>
                </a:extLst>
              </p:cNvPr>
              <p:cNvSpPr/>
              <p:nvPr/>
            </p:nvSpPr>
            <p:spPr>
              <a:xfrm>
                <a:off x="7033062" y="5494783"/>
                <a:ext cx="5483212" cy="54832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8A5B017-B0C7-C341-B4E9-AFE21F994FF1}"/>
                  </a:ext>
                </a:extLst>
              </p:cNvPr>
              <p:cNvSpPr/>
              <p:nvPr/>
            </p:nvSpPr>
            <p:spPr>
              <a:xfrm>
                <a:off x="15017531" y="5494783"/>
                <a:ext cx="5483212" cy="548321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D92D84E0-9A2C-FD4C-819F-544D25B2DAC5}"/>
                </a:ext>
              </a:extLst>
            </p:cNvPr>
            <p:cNvSpPr txBox="1"/>
            <p:nvPr/>
          </p:nvSpPr>
          <p:spPr>
            <a:xfrm>
              <a:off x="5914016" y="1127012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Brush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40BFCCBA-705C-7543-9667-A993848B0AD2}"/>
                </a:ext>
              </a:extLst>
            </p:cNvPr>
            <p:cNvSpPr txBox="1"/>
            <p:nvPr/>
          </p:nvSpPr>
          <p:spPr>
            <a:xfrm>
              <a:off x="13898488" y="1127012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Toothpaste</a:t>
              </a: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52841122-58AA-6446-BFAC-E1F1A05F72B5}"/>
                </a:ext>
              </a:extLst>
            </p:cNvPr>
            <p:cNvSpPr/>
            <p:nvPr/>
          </p:nvSpPr>
          <p:spPr>
            <a:xfrm flipH="1">
              <a:off x="1740393" y="7346707"/>
              <a:ext cx="320489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5575CA13-F4DB-184F-9E1B-2F64838FCD4E}"/>
                </a:ext>
              </a:extLst>
            </p:cNvPr>
            <p:cNvSpPr/>
            <p:nvPr/>
          </p:nvSpPr>
          <p:spPr>
            <a:xfrm flipH="1">
              <a:off x="19432364" y="7346707"/>
              <a:ext cx="320489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8A3BB3-0813-AE4E-B16D-7361715960CF}"/>
                </a:ext>
              </a:extLst>
            </p:cNvPr>
            <p:cNvGrpSpPr/>
            <p:nvPr/>
          </p:nvGrpSpPr>
          <p:grpSpPr>
            <a:xfrm>
              <a:off x="7988243" y="6479718"/>
              <a:ext cx="403917" cy="3481812"/>
              <a:chOff x="7988243" y="6479718"/>
              <a:chExt cx="403917" cy="3481812"/>
            </a:xfrm>
            <a:solidFill>
              <a:schemeClr val="bg1"/>
            </a:solidFill>
          </p:grpSpPr>
          <p:sp>
            <p:nvSpPr>
              <p:cNvPr id="47" name="Forma libre 247">
                <a:extLst>
                  <a:ext uri="{FF2B5EF4-FFF2-40B4-BE49-F238E27FC236}">
                    <a16:creationId xmlns:a16="http://schemas.microsoft.com/office/drawing/2014/main" id="{4C96A1F3-2C6A-8C42-BF52-E9E55E0ACD8D}"/>
                  </a:ext>
                </a:extLst>
              </p:cNvPr>
              <p:cNvSpPr/>
              <p:nvPr/>
            </p:nvSpPr>
            <p:spPr>
              <a:xfrm>
                <a:off x="8048449" y="7335113"/>
                <a:ext cx="316979" cy="2626417"/>
              </a:xfrm>
              <a:custGeom>
                <a:avLst/>
                <a:gdLst>
                  <a:gd name="connsiteX0" fmla="*/ 36396 w 53406"/>
                  <a:gd name="connsiteY0" fmla="*/ 24034 h 442520"/>
                  <a:gd name="connsiteX1" fmla="*/ 19764 w 53406"/>
                  <a:gd name="connsiteY1" fmla="*/ 24034 h 442520"/>
                  <a:gd name="connsiteX2" fmla="*/ 3 w 53406"/>
                  <a:gd name="connsiteY2" fmla="*/ 210960 h 442520"/>
                  <a:gd name="connsiteX3" fmla="*/ 19611 w 53406"/>
                  <a:gd name="connsiteY3" fmla="*/ 427108 h 442520"/>
                  <a:gd name="connsiteX4" fmla="*/ 36702 w 53406"/>
                  <a:gd name="connsiteY4" fmla="*/ 444275 h 442520"/>
                  <a:gd name="connsiteX5" fmla="*/ 43110 w 53406"/>
                  <a:gd name="connsiteY5" fmla="*/ 444275 h 442520"/>
                  <a:gd name="connsiteX6" fmla="*/ 60277 w 53406"/>
                  <a:gd name="connsiteY6" fmla="*/ 427185 h 442520"/>
                  <a:gd name="connsiteX7" fmla="*/ 40669 w 53406"/>
                  <a:gd name="connsiteY7" fmla="*/ 212639 h 442520"/>
                  <a:gd name="connsiteX8" fmla="*/ 60429 w 53406"/>
                  <a:gd name="connsiteY8" fmla="*/ 0 h 442520"/>
                  <a:gd name="connsiteX9" fmla="*/ 36396 w 53406"/>
                  <a:gd name="connsiteY9" fmla="*/ 24034 h 44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06" h="442520">
                    <a:moveTo>
                      <a:pt x="36396" y="24034"/>
                    </a:moveTo>
                    <a:lnTo>
                      <a:pt x="19764" y="24034"/>
                    </a:lnTo>
                    <a:cubicBezTo>
                      <a:pt x="19764" y="24034"/>
                      <a:pt x="308" y="166708"/>
                      <a:pt x="3" y="210960"/>
                    </a:cubicBezTo>
                    <a:cubicBezTo>
                      <a:pt x="-302" y="262536"/>
                      <a:pt x="19611" y="427108"/>
                      <a:pt x="19611" y="427108"/>
                    </a:cubicBezTo>
                    <a:cubicBezTo>
                      <a:pt x="19611" y="436493"/>
                      <a:pt x="27317" y="444275"/>
                      <a:pt x="36702" y="444275"/>
                    </a:cubicBezTo>
                    <a:lnTo>
                      <a:pt x="43110" y="444275"/>
                    </a:lnTo>
                    <a:cubicBezTo>
                      <a:pt x="52494" y="444275"/>
                      <a:pt x="60277" y="436569"/>
                      <a:pt x="60277" y="427185"/>
                    </a:cubicBezTo>
                    <a:cubicBezTo>
                      <a:pt x="60277" y="427185"/>
                      <a:pt x="40669" y="263834"/>
                      <a:pt x="40669" y="212639"/>
                    </a:cubicBezTo>
                    <a:cubicBezTo>
                      <a:pt x="40669" y="161978"/>
                      <a:pt x="60429" y="0"/>
                      <a:pt x="60429" y="0"/>
                    </a:cubicBezTo>
                    <a:cubicBezTo>
                      <a:pt x="60506" y="13199"/>
                      <a:pt x="49672" y="24034"/>
                      <a:pt x="36396" y="24034"/>
                    </a:cubicBez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8" name="Forma libre 248">
                <a:extLst>
                  <a:ext uri="{FF2B5EF4-FFF2-40B4-BE49-F238E27FC236}">
                    <a16:creationId xmlns:a16="http://schemas.microsoft.com/office/drawing/2014/main" id="{966E2364-05EE-1E40-8E17-B8179A64AA11}"/>
                  </a:ext>
                </a:extLst>
              </p:cNvPr>
              <p:cNvSpPr/>
              <p:nvPr/>
            </p:nvSpPr>
            <p:spPr>
              <a:xfrm>
                <a:off x="7988243" y="7299793"/>
                <a:ext cx="135849" cy="135849"/>
              </a:xfrm>
              <a:custGeom>
                <a:avLst/>
                <a:gdLst>
                  <a:gd name="connsiteX0" fmla="*/ 0 w 22888"/>
                  <a:gd name="connsiteY0" fmla="*/ 5875 h 22888"/>
                  <a:gd name="connsiteX1" fmla="*/ 24109 w 22888"/>
                  <a:gd name="connsiteY1" fmla="*/ 29985 h 22888"/>
                  <a:gd name="connsiteX2" fmla="*/ 29984 w 22888"/>
                  <a:gd name="connsiteY2" fmla="*/ 29985 h 22888"/>
                  <a:gd name="connsiteX3" fmla="*/ 29984 w 22888"/>
                  <a:gd name="connsiteY3" fmla="*/ 0 h 22888"/>
                  <a:gd name="connsiteX4" fmla="*/ 0 w 22888"/>
                  <a:gd name="connsiteY4" fmla="*/ 0 h 22888"/>
                  <a:gd name="connsiteX5" fmla="*/ 0 w 22888"/>
                  <a:gd name="connsiteY5" fmla="*/ 5875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88" h="22888">
                    <a:moveTo>
                      <a:pt x="0" y="5875"/>
                    </a:moveTo>
                    <a:cubicBezTo>
                      <a:pt x="0" y="19151"/>
                      <a:pt x="10834" y="29985"/>
                      <a:pt x="24109" y="29985"/>
                    </a:cubicBezTo>
                    <a:lnTo>
                      <a:pt x="29984" y="29985"/>
                    </a:lnTo>
                    <a:lnTo>
                      <a:pt x="29984" y="0"/>
                    </a:lnTo>
                    <a:lnTo>
                      <a:pt x="0" y="0"/>
                    </a:lnTo>
                    <a:lnTo>
                      <a:pt x="0" y="5875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249">
                <a:extLst>
                  <a:ext uri="{FF2B5EF4-FFF2-40B4-BE49-F238E27FC236}">
                    <a16:creationId xmlns:a16="http://schemas.microsoft.com/office/drawing/2014/main" id="{42160588-C0C4-264E-9191-E087C7CF1730}"/>
                  </a:ext>
                </a:extLst>
              </p:cNvPr>
              <p:cNvSpPr/>
              <p:nvPr/>
            </p:nvSpPr>
            <p:spPr>
              <a:xfrm>
                <a:off x="7988243" y="7045306"/>
                <a:ext cx="135849" cy="135849"/>
              </a:xfrm>
              <a:custGeom>
                <a:avLst/>
                <a:gdLst>
                  <a:gd name="connsiteX0" fmla="*/ 0 w 22888"/>
                  <a:gd name="connsiteY0" fmla="*/ 0 h 22888"/>
                  <a:gd name="connsiteX1" fmla="*/ 29984 w 22888"/>
                  <a:gd name="connsiteY1" fmla="*/ 0 h 22888"/>
                  <a:gd name="connsiteX2" fmla="*/ 29984 w 22888"/>
                  <a:gd name="connsiteY2" fmla="*/ 25178 h 22888"/>
                  <a:gd name="connsiteX3" fmla="*/ 0 w 22888"/>
                  <a:gd name="connsiteY3" fmla="*/ 25178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5178"/>
                    </a:lnTo>
                    <a:lnTo>
                      <a:pt x="0" y="25178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250">
                <a:extLst>
                  <a:ext uri="{FF2B5EF4-FFF2-40B4-BE49-F238E27FC236}">
                    <a16:creationId xmlns:a16="http://schemas.microsoft.com/office/drawing/2014/main" id="{21CC9EA1-946B-A34F-A41D-081BA23CB62D}"/>
                  </a:ext>
                </a:extLst>
              </p:cNvPr>
              <p:cNvSpPr/>
              <p:nvPr/>
            </p:nvSpPr>
            <p:spPr>
              <a:xfrm>
                <a:off x="7988243" y="6784926"/>
                <a:ext cx="135849" cy="135849"/>
              </a:xfrm>
              <a:custGeom>
                <a:avLst/>
                <a:gdLst>
                  <a:gd name="connsiteX0" fmla="*/ 0 w 22888"/>
                  <a:gd name="connsiteY0" fmla="*/ 0 h 22888"/>
                  <a:gd name="connsiteX1" fmla="*/ 29984 w 22888"/>
                  <a:gd name="connsiteY1" fmla="*/ 0 h 22888"/>
                  <a:gd name="connsiteX2" fmla="*/ 29984 w 22888"/>
                  <a:gd name="connsiteY2" fmla="*/ 26246 h 22888"/>
                  <a:gd name="connsiteX3" fmla="*/ 0 w 22888"/>
                  <a:gd name="connsiteY3" fmla="*/ 26246 h 2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22888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26246"/>
                    </a:lnTo>
                    <a:lnTo>
                      <a:pt x="0" y="26246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251">
                <a:extLst>
                  <a:ext uri="{FF2B5EF4-FFF2-40B4-BE49-F238E27FC236}">
                    <a16:creationId xmlns:a16="http://schemas.microsoft.com/office/drawing/2014/main" id="{82A99974-7D68-6646-BC60-DEE461DF97B2}"/>
                  </a:ext>
                </a:extLst>
              </p:cNvPr>
              <p:cNvSpPr/>
              <p:nvPr/>
            </p:nvSpPr>
            <p:spPr>
              <a:xfrm>
                <a:off x="7988243" y="6479718"/>
                <a:ext cx="135849" cy="181134"/>
              </a:xfrm>
              <a:custGeom>
                <a:avLst/>
                <a:gdLst>
                  <a:gd name="connsiteX0" fmla="*/ 24109 w 22888"/>
                  <a:gd name="connsiteY0" fmla="*/ 0 h 30518"/>
                  <a:gd name="connsiteX1" fmla="*/ 0 w 22888"/>
                  <a:gd name="connsiteY1" fmla="*/ 24110 h 30518"/>
                  <a:gd name="connsiteX2" fmla="*/ 0 w 22888"/>
                  <a:gd name="connsiteY2" fmla="*/ 33723 h 30518"/>
                  <a:gd name="connsiteX3" fmla="*/ 29984 w 22888"/>
                  <a:gd name="connsiteY3" fmla="*/ 33723 h 30518"/>
                  <a:gd name="connsiteX4" fmla="*/ 29984 w 22888"/>
                  <a:gd name="connsiteY4" fmla="*/ 0 h 30518"/>
                  <a:gd name="connsiteX5" fmla="*/ 24109 w 22888"/>
                  <a:gd name="connsiteY5" fmla="*/ 0 h 30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88" h="30518">
                    <a:moveTo>
                      <a:pt x="24109" y="0"/>
                    </a:moveTo>
                    <a:cubicBezTo>
                      <a:pt x="10834" y="0"/>
                      <a:pt x="0" y="10834"/>
                      <a:pt x="0" y="24110"/>
                    </a:cubicBezTo>
                    <a:lnTo>
                      <a:pt x="0" y="33723"/>
                    </a:lnTo>
                    <a:lnTo>
                      <a:pt x="29984" y="33723"/>
                    </a:lnTo>
                    <a:lnTo>
                      <a:pt x="29984" y="0"/>
                    </a:lnTo>
                    <a:lnTo>
                      <a:pt x="24109" y="0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255">
                <a:extLst>
                  <a:ext uri="{FF2B5EF4-FFF2-40B4-BE49-F238E27FC236}">
                    <a16:creationId xmlns:a16="http://schemas.microsoft.com/office/drawing/2014/main" id="{2737187F-D7E8-F84F-9C77-52D96B802A03}"/>
                  </a:ext>
                </a:extLst>
              </p:cNvPr>
              <p:cNvSpPr/>
              <p:nvPr/>
            </p:nvSpPr>
            <p:spPr>
              <a:xfrm>
                <a:off x="8165746" y="6479718"/>
                <a:ext cx="226414" cy="996231"/>
              </a:xfrm>
              <a:custGeom>
                <a:avLst/>
                <a:gdLst>
                  <a:gd name="connsiteX0" fmla="*/ 16709 w 38147"/>
                  <a:gd name="connsiteY0" fmla="*/ 0 h 167852"/>
                  <a:gd name="connsiteX1" fmla="*/ 76 w 38147"/>
                  <a:gd name="connsiteY1" fmla="*/ 0 h 167852"/>
                  <a:gd name="connsiteX2" fmla="*/ 0 w 38147"/>
                  <a:gd name="connsiteY2" fmla="*/ 168082 h 167852"/>
                  <a:gd name="connsiteX3" fmla="*/ 16632 w 38147"/>
                  <a:gd name="connsiteY3" fmla="*/ 168082 h 167852"/>
                  <a:gd name="connsiteX4" fmla="*/ 40742 w 38147"/>
                  <a:gd name="connsiteY4" fmla="*/ 143972 h 167852"/>
                  <a:gd name="connsiteX5" fmla="*/ 40818 w 38147"/>
                  <a:gd name="connsiteY5" fmla="*/ 24034 h 167852"/>
                  <a:gd name="connsiteX6" fmla="*/ 16709 w 38147"/>
                  <a:gd name="connsiteY6" fmla="*/ 0 h 16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47" h="167852">
                    <a:moveTo>
                      <a:pt x="16709" y="0"/>
                    </a:moveTo>
                    <a:lnTo>
                      <a:pt x="76" y="0"/>
                    </a:lnTo>
                    <a:lnTo>
                      <a:pt x="0" y="168082"/>
                    </a:lnTo>
                    <a:lnTo>
                      <a:pt x="16632" y="168082"/>
                    </a:lnTo>
                    <a:cubicBezTo>
                      <a:pt x="29908" y="168082"/>
                      <a:pt x="40742" y="157247"/>
                      <a:pt x="40742" y="143972"/>
                    </a:cubicBezTo>
                    <a:lnTo>
                      <a:pt x="40818" y="24034"/>
                    </a:lnTo>
                    <a:cubicBezTo>
                      <a:pt x="40818" y="10910"/>
                      <a:pt x="29984" y="0"/>
                      <a:pt x="16709" y="0"/>
                    </a:cubicBez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19821-1168-344A-B90A-19E1F1883C10}"/>
                </a:ext>
              </a:extLst>
            </p:cNvPr>
            <p:cNvGrpSpPr/>
            <p:nvPr/>
          </p:nvGrpSpPr>
          <p:grpSpPr>
            <a:xfrm>
              <a:off x="7671264" y="6492401"/>
              <a:ext cx="452828" cy="950945"/>
              <a:chOff x="7671264" y="6492401"/>
              <a:chExt cx="452828" cy="950945"/>
            </a:xfrm>
            <a:solidFill>
              <a:schemeClr val="accent2"/>
            </a:solidFill>
          </p:grpSpPr>
          <p:sp>
            <p:nvSpPr>
              <p:cNvPr id="52" name="Forma libre 252">
                <a:extLst>
                  <a:ext uri="{FF2B5EF4-FFF2-40B4-BE49-F238E27FC236}">
                    <a16:creationId xmlns:a16="http://schemas.microsoft.com/office/drawing/2014/main" id="{A1B10D92-6305-464A-886D-30AD7D347C4E}"/>
                  </a:ext>
                </a:extLst>
              </p:cNvPr>
              <p:cNvSpPr/>
              <p:nvPr/>
            </p:nvSpPr>
            <p:spPr>
              <a:xfrm>
                <a:off x="7988243" y="7194735"/>
                <a:ext cx="135849" cy="90564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253">
                <a:extLst>
                  <a:ext uri="{FF2B5EF4-FFF2-40B4-BE49-F238E27FC236}">
                    <a16:creationId xmlns:a16="http://schemas.microsoft.com/office/drawing/2014/main" id="{7B84843F-A701-DA44-AE4C-48727243ED84}"/>
                  </a:ext>
                </a:extLst>
              </p:cNvPr>
              <p:cNvSpPr/>
              <p:nvPr/>
            </p:nvSpPr>
            <p:spPr>
              <a:xfrm>
                <a:off x="7988243" y="6940700"/>
                <a:ext cx="135849" cy="90564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254">
                <a:extLst>
                  <a:ext uri="{FF2B5EF4-FFF2-40B4-BE49-F238E27FC236}">
                    <a16:creationId xmlns:a16="http://schemas.microsoft.com/office/drawing/2014/main" id="{D68A0F52-A342-F743-8BD2-A2704F30405E}"/>
                  </a:ext>
                </a:extLst>
              </p:cNvPr>
              <p:cNvSpPr/>
              <p:nvPr/>
            </p:nvSpPr>
            <p:spPr>
              <a:xfrm>
                <a:off x="7988243" y="6679868"/>
                <a:ext cx="135849" cy="90564"/>
              </a:xfrm>
              <a:custGeom>
                <a:avLst/>
                <a:gdLst>
                  <a:gd name="connsiteX0" fmla="*/ 0 w 22888"/>
                  <a:gd name="connsiteY0" fmla="*/ 0 h 15259"/>
                  <a:gd name="connsiteX1" fmla="*/ 29984 w 22888"/>
                  <a:gd name="connsiteY1" fmla="*/ 0 h 15259"/>
                  <a:gd name="connsiteX2" fmla="*/ 29984 w 22888"/>
                  <a:gd name="connsiteY2" fmla="*/ 17701 h 15259"/>
                  <a:gd name="connsiteX3" fmla="*/ 0 w 22888"/>
                  <a:gd name="connsiteY3" fmla="*/ 17701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88" h="15259">
                    <a:moveTo>
                      <a:pt x="0" y="0"/>
                    </a:moveTo>
                    <a:lnTo>
                      <a:pt x="29984" y="0"/>
                    </a:lnTo>
                    <a:lnTo>
                      <a:pt x="29984" y="17701"/>
                    </a:lnTo>
                    <a:lnTo>
                      <a:pt x="0" y="17701"/>
                    </a:ln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8" name="Forma libre 256">
                <a:extLst>
                  <a:ext uri="{FF2B5EF4-FFF2-40B4-BE49-F238E27FC236}">
                    <a16:creationId xmlns:a16="http://schemas.microsoft.com/office/drawing/2014/main" id="{42336D65-0210-284C-8D06-51235289A048}"/>
                  </a:ext>
                </a:extLst>
              </p:cNvPr>
              <p:cNvSpPr/>
              <p:nvPr/>
            </p:nvSpPr>
            <p:spPr>
              <a:xfrm>
                <a:off x="7671264" y="6492401"/>
                <a:ext cx="316979" cy="950945"/>
              </a:xfrm>
              <a:custGeom>
                <a:avLst/>
                <a:gdLst>
                  <a:gd name="connsiteX0" fmla="*/ 54475 w 53406"/>
                  <a:gd name="connsiteY0" fmla="*/ 19837 h 160222"/>
                  <a:gd name="connsiteX1" fmla="*/ 54399 w 53406"/>
                  <a:gd name="connsiteY1" fmla="*/ 140843 h 160222"/>
                  <a:gd name="connsiteX2" fmla="*/ 34562 w 53406"/>
                  <a:gd name="connsiteY2" fmla="*/ 160681 h 160222"/>
                  <a:gd name="connsiteX3" fmla="*/ 34562 w 53406"/>
                  <a:gd name="connsiteY3" fmla="*/ 160681 h 160222"/>
                  <a:gd name="connsiteX4" fmla="*/ 13581 w 53406"/>
                  <a:gd name="connsiteY4" fmla="*/ 117878 h 160222"/>
                  <a:gd name="connsiteX5" fmla="*/ 0 w 53406"/>
                  <a:gd name="connsiteY5" fmla="*/ 25712 h 160222"/>
                  <a:gd name="connsiteX6" fmla="*/ 34638 w 53406"/>
                  <a:gd name="connsiteY6" fmla="*/ 0 h 160222"/>
                  <a:gd name="connsiteX7" fmla="*/ 34638 w 53406"/>
                  <a:gd name="connsiteY7" fmla="*/ 0 h 160222"/>
                  <a:gd name="connsiteX8" fmla="*/ 34638 w 53406"/>
                  <a:gd name="connsiteY8" fmla="*/ 0 h 160222"/>
                  <a:gd name="connsiteX9" fmla="*/ 54475 w 53406"/>
                  <a:gd name="connsiteY9" fmla="*/ 19837 h 160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06" h="160222">
                    <a:moveTo>
                      <a:pt x="54475" y="19837"/>
                    </a:moveTo>
                    <a:lnTo>
                      <a:pt x="54399" y="140843"/>
                    </a:lnTo>
                    <a:cubicBezTo>
                      <a:pt x="54399" y="151754"/>
                      <a:pt x="45472" y="160681"/>
                      <a:pt x="34562" y="160681"/>
                    </a:cubicBezTo>
                    <a:lnTo>
                      <a:pt x="34562" y="160681"/>
                    </a:lnTo>
                    <a:cubicBezTo>
                      <a:pt x="23652" y="160681"/>
                      <a:pt x="5951" y="153051"/>
                      <a:pt x="13581" y="117878"/>
                    </a:cubicBezTo>
                    <a:cubicBezTo>
                      <a:pt x="37919" y="6027"/>
                      <a:pt x="0" y="25712"/>
                      <a:pt x="0" y="25712"/>
                    </a:cubicBezTo>
                    <a:cubicBezTo>
                      <a:pt x="0" y="14802"/>
                      <a:pt x="15030" y="229"/>
                      <a:pt x="34638" y="0"/>
                    </a:cubicBezTo>
                    <a:lnTo>
                      <a:pt x="34638" y="0"/>
                    </a:lnTo>
                    <a:lnTo>
                      <a:pt x="34638" y="0"/>
                    </a:lnTo>
                    <a:cubicBezTo>
                      <a:pt x="45625" y="0"/>
                      <a:pt x="54551" y="8927"/>
                      <a:pt x="54475" y="19837"/>
                    </a:cubicBezTo>
                    <a:close/>
                  </a:path>
                </a:pathLst>
              </a:custGeom>
              <a:grpFill/>
              <a:ln w="76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59" name="Forma libre 257">
              <a:extLst>
                <a:ext uri="{FF2B5EF4-FFF2-40B4-BE49-F238E27FC236}">
                  <a16:creationId xmlns:a16="http://schemas.microsoft.com/office/drawing/2014/main" id="{3C836EC4-27F0-2C42-A0E4-C7B7FCB5A284}"/>
                </a:ext>
              </a:extLst>
            </p:cNvPr>
            <p:cNvSpPr/>
            <p:nvPr/>
          </p:nvSpPr>
          <p:spPr>
            <a:xfrm>
              <a:off x="16040141" y="6331166"/>
              <a:ext cx="375637" cy="713726"/>
            </a:xfrm>
            <a:custGeom>
              <a:avLst/>
              <a:gdLst>
                <a:gd name="connsiteX0" fmla="*/ 38148 w 76295"/>
                <a:gd name="connsiteY0" fmla="*/ 149007 h 144963"/>
                <a:gd name="connsiteX1" fmla="*/ 38148 w 76295"/>
                <a:gd name="connsiteY1" fmla="*/ 149007 h 144963"/>
                <a:gd name="connsiteX2" fmla="*/ 0 w 76295"/>
                <a:gd name="connsiteY2" fmla="*/ 110859 h 144963"/>
                <a:gd name="connsiteX3" fmla="*/ 0 w 76295"/>
                <a:gd name="connsiteY3" fmla="*/ 38148 h 144963"/>
                <a:gd name="connsiteX4" fmla="*/ 38148 w 76295"/>
                <a:gd name="connsiteY4" fmla="*/ 0 h 144963"/>
                <a:gd name="connsiteX5" fmla="*/ 38148 w 76295"/>
                <a:gd name="connsiteY5" fmla="*/ 0 h 144963"/>
                <a:gd name="connsiteX6" fmla="*/ 76295 w 76295"/>
                <a:gd name="connsiteY6" fmla="*/ 38148 h 144963"/>
                <a:gd name="connsiteX7" fmla="*/ 76295 w 76295"/>
                <a:gd name="connsiteY7" fmla="*/ 110859 h 144963"/>
                <a:gd name="connsiteX8" fmla="*/ 38148 w 76295"/>
                <a:gd name="connsiteY8" fmla="*/ 149007 h 144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95" h="144963">
                  <a:moveTo>
                    <a:pt x="38148" y="149007"/>
                  </a:moveTo>
                  <a:lnTo>
                    <a:pt x="38148" y="149007"/>
                  </a:lnTo>
                  <a:cubicBezTo>
                    <a:pt x="17166" y="149007"/>
                    <a:pt x="0" y="131841"/>
                    <a:pt x="0" y="110859"/>
                  </a:cubicBezTo>
                  <a:lnTo>
                    <a:pt x="0" y="38148"/>
                  </a:lnTo>
                  <a:cubicBezTo>
                    <a:pt x="0" y="17167"/>
                    <a:pt x="17166" y="0"/>
                    <a:pt x="38148" y="0"/>
                  </a:cubicBezTo>
                  <a:lnTo>
                    <a:pt x="38148" y="0"/>
                  </a:lnTo>
                  <a:cubicBezTo>
                    <a:pt x="59129" y="0"/>
                    <a:pt x="76295" y="17167"/>
                    <a:pt x="76295" y="38148"/>
                  </a:cubicBezTo>
                  <a:lnTo>
                    <a:pt x="76295" y="110859"/>
                  </a:lnTo>
                  <a:cubicBezTo>
                    <a:pt x="76295" y="131841"/>
                    <a:pt x="59129" y="149007"/>
                    <a:pt x="38148" y="1490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0" name="Forma libre 258">
              <a:extLst>
                <a:ext uri="{FF2B5EF4-FFF2-40B4-BE49-F238E27FC236}">
                  <a16:creationId xmlns:a16="http://schemas.microsoft.com/office/drawing/2014/main" id="{9B426073-B677-5E4E-A4C1-AF2AF274B67C}"/>
                </a:ext>
              </a:extLst>
            </p:cNvPr>
            <p:cNvSpPr/>
            <p:nvPr/>
          </p:nvSpPr>
          <p:spPr>
            <a:xfrm>
              <a:off x="15674647" y="6706812"/>
              <a:ext cx="1089354" cy="2742200"/>
            </a:xfrm>
            <a:custGeom>
              <a:avLst/>
              <a:gdLst>
                <a:gd name="connsiteX0" fmla="*/ 195545 w 221256"/>
                <a:gd name="connsiteY0" fmla="*/ 41353 h 556965"/>
                <a:gd name="connsiteX1" fmla="*/ 154193 w 221256"/>
                <a:gd name="connsiteY1" fmla="*/ 0 h 556965"/>
                <a:gd name="connsiteX2" fmla="*/ 70573 w 221256"/>
                <a:gd name="connsiteY2" fmla="*/ 0 h 556965"/>
                <a:gd name="connsiteX3" fmla="*/ 29221 w 221256"/>
                <a:gd name="connsiteY3" fmla="*/ 41353 h 556965"/>
                <a:gd name="connsiteX4" fmla="*/ 0 w 221256"/>
                <a:gd name="connsiteY4" fmla="*/ 561543 h 556965"/>
                <a:gd name="connsiteX5" fmla="*/ 224690 w 221256"/>
                <a:gd name="connsiteY5" fmla="*/ 561543 h 556965"/>
                <a:gd name="connsiteX6" fmla="*/ 195545 w 221256"/>
                <a:gd name="connsiteY6" fmla="*/ 41353 h 55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256" h="556965">
                  <a:moveTo>
                    <a:pt x="195545" y="41353"/>
                  </a:moveTo>
                  <a:cubicBezTo>
                    <a:pt x="195545" y="18616"/>
                    <a:pt x="176929" y="0"/>
                    <a:pt x="154193" y="0"/>
                  </a:cubicBezTo>
                  <a:lnTo>
                    <a:pt x="70573" y="0"/>
                  </a:lnTo>
                  <a:cubicBezTo>
                    <a:pt x="47837" y="0"/>
                    <a:pt x="29221" y="18616"/>
                    <a:pt x="29221" y="41353"/>
                  </a:cubicBezTo>
                  <a:lnTo>
                    <a:pt x="0" y="561543"/>
                  </a:lnTo>
                  <a:lnTo>
                    <a:pt x="224690" y="561543"/>
                  </a:lnTo>
                  <a:lnTo>
                    <a:pt x="195545" y="41353"/>
                  </a:lnTo>
                  <a:close/>
                </a:path>
              </a:pathLst>
            </a:custGeom>
            <a:solidFill>
              <a:schemeClr val="accent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1" name="Forma libre 259">
              <a:extLst>
                <a:ext uri="{FF2B5EF4-FFF2-40B4-BE49-F238E27FC236}">
                  <a16:creationId xmlns:a16="http://schemas.microsoft.com/office/drawing/2014/main" id="{C522081B-374D-004D-AD0A-D90032164CA8}"/>
                </a:ext>
              </a:extLst>
            </p:cNvPr>
            <p:cNvSpPr/>
            <p:nvPr/>
          </p:nvSpPr>
          <p:spPr>
            <a:xfrm>
              <a:off x="15673519" y="9471552"/>
              <a:ext cx="1089354" cy="225386"/>
            </a:xfrm>
            <a:custGeom>
              <a:avLst/>
              <a:gdLst>
                <a:gd name="connsiteX0" fmla="*/ 41276 w 221256"/>
                <a:gd name="connsiteY0" fmla="*/ 47228 h 45777"/>
                <a:gd name="connsiteX1" fmla="*/ 183948 w 221256"/>
                <a:gd name="connsiteY1" fmla="*/ 47228 h 45777"/>
                <a:gd name="connsiteX2" fmla="*/ 225300 w 221256"/>
                <a:gd name="connsiteY2" fmla="*/ 5875 h 45777"/>
                <a:gd name="connsiteX3" fmla="*/ 224995 w 221256"/>
                <a:gd name="connsiteY3" fmla="*/ 0 h 45777"/>
                <a:gd name="connsiteX4" fmla="*/ 305 w 221256"/>
                <a:gd name="connsiteY4" fmla="*/ 0 h 45777"/>
                <a:gd name="connsiteX5" fmla="*/ 0 w 221256"/>
                <a:gd name="connsiteY5" fmla="*/ 5875 h 45777"/>
                <a:gd name="connsiteX6" fmla="*/ 41276 w 221256"/>
                <a:gd name="connsiteY6" fmla="*/ 47228 h 4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256" h="45777">
                  <a:moveTo>
                    <a:pt x="41276" y="47228"/>
                  </a:moveTo>
                  <a:lnTo>
                    <a:pt x="183948" y="47228"/>
                  </a:lnTo>
                  <a:cubicBezTo>
                    <a:pt x="206684" y="47228"/>
                    <a:pt x="225300" y="28611"/>
                    <a:pt x="225300" y="5875"/>
                  </a:cubicBezTo>
                  <a:lnTo>
                    <a:pt x="224995" y="0"/>
                  </a:lnTo>
                  <a:lnTo>
                    <a:pt x="305" y="0"/>
                  </a:lnTo>
                  <a:lnTo>
                    <a:pt x="0" y="5875"/>
                  </a:lnTo>
                  <a:cubicBezTo>
                    <a:pt x="0" y="28611"/>
                    <a:pt x="18540" y="47228"/>
                    <a:pt x="41276" y="4722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2" name="Forma libre 260">
              <a:extLst>
                <a:ext uri="{FF2B5EF4-FFF2-40B4-BE49-F238E27FC236}">
                  <a16:creationId xmlns:a16="http://schemas.microsoft.com/office/drawing/2014/main" id="{25193A7A-8136-7542-9968-4AA30DB0FCF4}"/>
                </a:ext>
              </a:extLst>
            </p:cNvPr>
            <p:cNvSpPr/>
            <p:nvPr/>
          </p:nvSpPr>
          <p:spPr>
            <a:xfrm>
              <a:off x="15977411" y="7440443"/>
              <a:ext cx="488331" cy="1314754"/>
            </a:xfrm>
            <a:custGeom>
              <a:avLst/>
              <a:gdLst>
                <a:gd name="connsiteX0" fmla="*/ 0 w 99183"/>
                <a:gd name="connsiteY0" fmla="*/ 0 h 267038"/>
                <a:gd name="connsiteX1" fmla="*/ 101778 w 99183"/>
                <a:gd name="connsiteY1" fmla="*/ 0 h 267038"/>
                <a:gd name="connsiteX2" fmla="*/ 101778 w 99183"/>
                <a:gd name="connsiteY2" fmla="*/ 268946 h 267038"/>
                <a:gd name="connsiteX3" fmla="*/ 0 w 99183"/>
                <a:gd name="connsiteY3" fmla="*/ 268946 h 26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183" h="267038">
                  <a:moveTo>
                    <a:pt x="0" y="0"/>
                  </a:moveTo>
                  <a:lnTo>
                    <a:pt x="101778" y="0"/>
                  </a:lnTo>
                  <a:lnTo>
                    <a:pt x="101778" y="268946"/>
                  </a:lnTo>
                  <a:lnTo>
                    <a:pt x="0" y="2689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0298B2E6-99EB-5047-8FB5-00CED5B8158D}"/>
                </a:ext>
              </a:extLst>
            </p:cNvPr>
            <p:cNvSpPr txBox="1"/>
            <p:nvPr/>
          </p:nvSpPr>
          <p:spPr>
            <a:xfrm>
              <a:off x="9950397" y="6492862"/>
              <a:ext cx="4565148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0" b="1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8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C6AF8-1AB8-9F40-B3AD-7D48D760D244}"/>
              </a:ext>
            </a:extLst>
          </p:cNvPr>
          <p:cNvGrpSpPr/>
          <p:nvPr/>
        </p:nvGrpSpPr>
        <p:grpSpPr>
          <a:xfrm>
            <a:off x="2048238" y="5426915"/>
            <a:ext cx="20281173" cy="6167486"/>
            <a:chOff x="1738356" y="5497253"/>
            <a:chExt cx="20281173" cy="616748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32731F-EAF6-7748-9BCF-2FE70E7826E1}"/>
                </a:ext>
              </a:extLst>
            </p:cNvPr>
            <p:cNvGrpSpPr/>
            <p:nvPr/>
          </p:nvGrpSpPr>
          <p:grpSpPr>
            <a:xfrm>
              <a:off x="8486819" y="5674801"/>
              <a:ext cx="12088668" cy="1214268"/>
              <a:chOff x="11737985" y="5683000"/>
              <a:chExt cx="10468869" cy="1051565"/>
            </a:xfrm>
          </p:grpSpPr>
          <p:sp>
            <p:nvSpPr>
              <p:cNvPr id="48" name="Forma libre 486">
                <a:extLst>
                  <a:ext uri="{FF2B5EF4-FFF2-40B4-BE49-F238E27FC236}">
                    <a16:creationId xmlns:a16="http://schemas.microsoft.com/office/drawing/2014/main" id="{AB576ABF-F38A-9143-BBA3-EDB8248929D0}"/>
                  </a:ext>
                </a:extLst>
              </p:cNvPr>
              <p:cNvSpPr/>
              <p:nvPr/>
            </p:nvSpPr>
            <p:spPr>
              <a:xfrm>
                <a:off x="11737985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49" name="Forma libre 486">
                <a:extLst>
                  <a:ext uri="{FF2B5EF4-FFF2-40B4-BE49-F238E27FC236}">
                    <a16:creationId xmlns:a16="http://schemas.microsoft.com/office/drawing/2014/main" id="{4FB44004-10FA-954B-A8FE-7BF5C0004F17}"/>
                  </a:ext>
                </a:extLst>
              </p:cNvPr>
              <p:cNvSpPr/>
              <p:nvPr/>
            </p:nvSpPr>
            <p:spPr>
              <a:xfrm>
                <a:off x="12809139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0" name="Forma libre 486">
                <a:extLst>
                  <a:ext uri="{FF2B5EF4-FFF2-40B4-BE49-F238E27FC236}">
                    <a16:creationId xmlns:a16="http://schemas.microsoft.com/office/drawing/2014/main" id="{54B6E7FC-8040-544F-A77B-4A16EE421E91}"/>
                  </a:ext>
                </a:extLst>
              </p:cNvPr>
              <p:cNvSpPr/>
              <p:nvPr/>
            </p:nvSpPr>
            <p:spPr>
              <a:xfrm>
                <a:off x="13880293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1" name="Forma libre 486">
                <a:extLst>
                  <a:ext uri="{FF2B5EF4-FFF2-40B4-BE49-F238E27FC236}">
                    <a16:creationId xmlns:a16="http://schemas.microsoft.com/office/drawing/2014/main" id="{521B7E5D-11BD-404B-A317-60B888A6B716}"/>
                  </a:ext>
                </a:extLst>
              </p:cNvPr>
              <p:cNvSpPr/>
              <p:nvPr/>
            </p:nvSpPr>
            <p:spPr>
              <a:xfrm>
                <a:off x="14951447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2" name="Forma libre 486">
                <a:extLst>
                  <a:ext uri="{FF2B5EF4-FFF2-40B4-BE49-F238E27FC236}">
                    <a16:creationId xmlns:a16="http://schemas.microsoft.com/office/drawing/2014/main" id="{613F299B-3067-7F4A-8A72-A837F4C6D05B}"/>
                  </a:ext>
                </a:extLst>
              </p:cNvPr>
              <p:cNvSpPr/>
              <p:nvPr/>
            </p:nvSpPr>
            <p:spPr>
              <a:xfrm>
                <a:off x="16022601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3" name="Forma libre 486">
                <a:extLst>
                  <a:ext uri="{FF2B5EF4-FFF2-40B4-BE49-F238E27FC236}">
                    <a16:creationId xmlns:a16="http://schemas.microsoft.com/office/drawing/2014/main" id="{E61F28AE-5CF4-6C45-B966-18A214466349}"/>
                  </a:ext>
                </a:extLst>
              </p:cNvPr>
              <p:cNvSpPr/>
              <p:nvPr/>
            </p:nvSpPr>
            <p:spPr>
              <a:xfrm>
                <a:off x="17093755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4" name="Forma libre 486">
                <a:extLst>
                  <a:ext uri="{FF2B5EF4-FFF2-40B4-BE49-F238E27FC236}">
                    <a16:creationId xmlns:a16="http://schemas.microsoft.com/office/drawing/2014/main" id="{93119F3F-F789-1043-8E54-76FFC8997C8D}"/>
                  </a:ext>
                </a:extLst>
              </p:cNvPr>
              <p:cNvSpPr/>
              <p:nvPr/>
            </p:nvSpPr>
            <p:spPr>
              <a:xfrm>
                <a:off x="18164909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5" name="Forma libre 486">
                <a:extLst>
                  <a:ext uri="{FF2B5EF4-FFF2-40B4-BE49-F238E27FC236}">
                    <a16:creationId xmlns:a16="http://schemas.microsoft.com/office/drawing/2014/main" id="{9AFEA513-73BC-0C4B-9D73-146BDC1E9E5D}"/>
                  </a:ext>
                </a:extLst>
              </p:cNvPr>
              <p:cNvSpPr/>
              <p:nvPr/>
            </p:nvSpPr>
            <p:spPr>
              <a:xfrm>
                <a:off x="19236063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6" name="Forma libre 486">
                <a:extLst>
                  <a:ext uri="{FF2B5EF4-FFF2-40B4-BE49-F238E27FC236}">
                    <a16:creationId xmlns:a16="http://schemas.microsoft.com/office/drawing/2014/main" id="{0B87D48D-E9D4-A848-9EAF-E8DA999F3475}"/>
                  </a:ext>
                </a:extLst>
              </p:cNvPr>
              <p:cNvSpPr/>
              <p:nvPr/>
            </p:nvSpPr>
            <p:spPr>
              <a:xfrm>
                <a:off x="20307217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57" name="Forma libre 486">
                <a:extLst>
                  <a:ext uri="{FF2B5EF4-FFF2-40B4-BE49-F238E27FC236}">
                    <a16:creationId xmlns:a16="http://schemas.microsoft.com/office/drawing/2014/main" id="{3B0A05B0-18C3-2F44-8CBF-B3858B28A52D}"/>
                  </a:ext>
                </a:extLst>
              </p:cNvPr>
              <p:cNvSpPr/>
              <p:nvPr/>
            </p:nvSpPr>
            <p:spPr>
              <a:xfrm>
                <a:off x="21378371" y="5683000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BC933F-EA9B-EC4D-B06E-579832EFA83F}"/>
                </a:ext>
              </a:extLst>
            </p:cNvPr>
            <p:cNvGrpSpPr/>
            <p:nvPr/>
          </p:nvGrpSpPr>
          <p:grpSpPr>
            <a:xfrm>
              <a:off x="8486819" y="7973863"/>
              <a:ext cx="12088668" cy="1214268"/>
              <a:chOff x="11737985" y="7982062"/>
              <a:chExt cx="10468869" cy="1051565"/>
            </a:xfrm>
          </p:grpSpPr>
          <p:sp>
            <p:nvSpPr>
              <p:cNvPr id="65" name="Forma libre 486">
                <a:extLst>
                  <a:ext uri="{FF2B5EF4-FFF2-40B4-BE49-F238E27FC236}">
                    <a16:creationId xmlns:a16="http://schemas.microsoft.com/office/drawing/2014/main" id="{757F4884-44AF-AD4C-87FF-EE80FC5F01AC}"/>
                  </a:ext>
                </a:extLst>
              </p:cNvPr>
              <p:cNvSpPr/>
              <p:nvPr/>
            </p:nvSpPr>
            <p:spPr>
              <a:xfrm>
                <a:off x="11737985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6" name="Forma libre 486">
                <a:extLst>
                  <a:ext uri="{FF2B5EF4-FFF2-40B4-BE49-F238E27FC236}">
                    <a16:creationId xmlns:a16="http://schemas.microsoft.com/office/drawing/2014/main" id="{BACBAC74-59E1-604C-BCC5-F0489E873B2B}"/>
                  </a:ext>
                </a:extLst>
              </p:cNvPr>
              <p:cNvSpPr/>
              <p:nvPr/>
            </p:nvSpPr>
            <p:spPr>
              <a:xfrm>
                <a:off x="12809139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7" name="Forma libre 486">
                <a:extLst>
                  <a:ext uri="{FF2B5EF4-FFF2-40B4-BE49-F238E27FC236}">
                    <a16:creationId xmlns:a16="http://schemas.microsoft.com/office/drawing/2014/main" id="{DC2ED2B3-ED4B-FB44-B1D2-1F3172459E11}"/>
                  </a:ext>
                </a:extLst>
              </p:cNvPr>
              <p:cNvSpPr/>
              <p:nvPr/>
            </p:nvSpPr>
            <p:spPr>
              <a:xfrm>
                <a:off x="13880293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8" name="Forma libre 486">
                <a:extLst>
                  <a:ext uri="{FF2B5EF4-FFF2-40B4-BE49-F238E27FC236}">
                    <a16:creationId xmlns:a16="http://schemas.microsoft.com/office/drawing/2014/main" id="{97EEB627-3BE7-6E49-B179-1C41185E0BE2}"/>
                  </a:ext>
                </a:extLst>
              </p:cNvPr>
              <p:cNvSpPr/>
              <p:nvPr/>
            </p:nvSpPr>
            <p:spPr>
              <a:xfrm>
                <a:off x="14951447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69" name="Forma libre 486">
                <a:extLst>
                  <a:ext uri="{FF2B5EF4-FFF2-40B4-BE49-F238E27FC236}">
                    <a16:creationId xmlns:a16="http://schemas.microsoft.com/office/drawing/2014/main" id="{61A448D6-B33F-5B45-B240-A7E250E45746}"/>
                  </a:ext>
                </a:extLst>
              </p:cNvPr>
              <p:cNvSpPr/>
              <p:nvPr/>
            </p:nvSpPr>
            <p:spPr>
              <a:xfrm>
                <a:off x="16022601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0" name="Forma libre 486">
                <a:extLst>
                  <a:ext uri="{FF2B5EF4-FFF2-40B4-BE49-F238E27FC236}">
                    <a16:creationId xmlns:a16="http://schemas.microsoft.com/office/drawing/2014/main" id="{206DE00F-FDD2-884B-983D-DD194E2127E1}"/>
                  </a:ext>
                </a:extLst>
              </p:cNvPr>
              <p:cNvSpPr/>
              <p:nvPr/>
            </p:nvSpPr>
            <p:spPr>
              <a:xfrm>
                <a:off x="17093755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1" name="Forma libre 486">
                <a:extLst>
                  <a:ext uri="{FF2B5EF4-FFF2-40B4-BE49-F238E27FC236}">
                    <a16:creationId xmlns:a16="http://schemas.microsoft.com/office/drawing/2014/main" id="{FF491E6F-7610-9A47-BB85-E986F04C0C36}"/>
                  </a:ext>
                </a:extLst>
              </p:cNvPr>
              <p:cNvSpPr/>
              <p:nvPr/>
            </p:nvSpPr>
            <p:spPr>
              <a:xfrm>
                <a:off x="18164909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2" name="Forma libre 486">
                <a:extLst>
                  <a:ext uri="{FF2B5EF4-FFF2-40B4-BE49-F238E27FC236}">
                    <a16:creationId xmlns:a16="http://schemas.microsoft.com/office/drawing/2014/main" id="{B0ABC747-7B6B-AB40-A127-B85182257508}"/>
                  </a:ext>
                </a:extLst>
              </p:cNvPr>
              <p:cNvSpPr/>
              <p:nvPr/>
            </p:nvSpPr>
            <p:spPr>
              <a:xfrm>
                <a:off x="19236063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8" name="Forma libre 486">
                <a:extLst>
                  <a:ext uri="{FF2B5EF4-FFF2-40B4-BE49-F238E27FC236}">
                    <a16:creationId xmlns:a16="http://schemas.microsoft.com/office/drawing/2014/main" id="{F28EBAC0-B9D8-0B43-A386-0CEB1D80E907}"/>
                  </a:ext>
                </a:extLst>
              </p:cNvPr>
              <p:cNvSpPr/>
              <p:nvPr/>
            </p:nvSpPr>
            <p:spPr>
              <a:xfrm>
                <a:off x="20307217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09" name="Forma libre 486">
                <a:extLst>
                  <a:ext uri="{FF2B5EF4-FFF2-40B4-BE49-F238E27FC236}">
                    <a16:creationId xmlns:a16="http://schemas.microsoft.com/office/drawing/2014/main" id="{6A0934F3-E739-E246-AC59-D5EA0DA3CF3B}"/>
                  </a:ext>
                </a:extLst>
              </p:cNvPr>
              <p:cNvSpPr/>
              <p:nvPr/>
            </p:nvSpPr>
            <p:spPr>
              <a:xfrm>
                <a:off x="21378371" y="7982062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523B72-CFBE-9044-9783-1A42A9169C36}"/>
                </a:ext>
              </a:extLst>
            </p:cNvPr>
            <p:cNvGrpSpPr/>
            <p:nvPr/>
          </p:nvGrpSpPr>
          <p:grpSpPr>
            <a:xfrm>
              <a:off x="8486819" y="10272925"/>
              <a:ext cx="12088668" cy="1214268"/>
              <a:chOff x="11737985" y="10281124"/>
              <a:chExt cx="10468869" cy="1051565"/>
            </a:xfrm>
          </p:grpSpPr>
          <p:sp>
            <p:nvSpPr>
              <p:cNvPr id="111" name="Forma libre 486">
                <a:extLst>
                  <a:ext uri="{FF2B5EF4-FFF2-40B4-BE49-F238E27FC236}">
                    <a16:creationId xmlns:a16="http://schemas.microsoft.com/office/drawing/2014/main" id="{6F00AF62-C489-2E4F-97E7-CF6B96B84F0A}"/>
                  </a:ext>
                </a:extLst>
              </p:cNvPr>
              <p:cNvSpPr/>
              <p:nvPr/>
            </p:nvSpPr>
            <p:spPr>
              <a:xfrm>
                <a:off x="11737985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2" name="Forma libre 486">
                <a:extLst>
                  <a:ext uri="{FF2B5EF4-FFF2-40B4-BE49-F238E27FC236}">
                    <a16:creationId xmlns:a16="http://schemas.microsoft.com/office/drawing/2014/main" id="{D0633089-7B95-1E40-A743-53D39C2647D9}"/>
                  </a:ext>
                </a:extLst>
              </p:cNvPr>
              <p:cNvSpPr/>
              <p:nvPr/>
            </p:nvSpPr>
            <p:spPr>
              <a:xfrm>
                <a:off x="12809139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3" name="Forma libre 486">
                <a:extLst>
                  <a:ext uri="{FF2B5EF4-FFF2-40B4-BE49-F238E27FC236}">
                    <a16:creationId xmlns:a16="http://schemas.microsoft.com/office/drawing/2014/main" id="{3AD6DF1C-5537-3441-8E14-CCBE0F6A3BB8}"/>
                  </a:ext>
                </a:extLst>
              </p:cNvPr>
              <p:cNvSpPr/>
              <p:nvPr/>
            </p:nvSpPr>
            <p:spPr>
              <a:xfrm>
                <a:off x="13880293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4" name="Forma libre 486">
                <a:extLst>
                  <a:ext uri="{FF2B5EF4-FFF2-40B4-BE49-F238E27FC236}">
                    <a16:creationId xmlns:a16="http://schemas.microsoft.com/office/drawing/2014/main" id="{10FC7640-4650-474C-8C54-08BABB0F9FD1}"/>
                  </a:ext>
                </a:extLst>
              </p:cNvPr>
              <p:cNvSpPr/>
              <p:nvPr/>
            </p:nvSpPr>
            <p:spPr>
              <a:xfrm>
                <a:off x="14951447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5" name="Forma libre 486">
                <a:extLst>
                  <a:ext uri="{FF2B5EF4-FFF2-40B4-BE49-F238E27FC236}">
                    <a16:creationId xmlns:a16="http://schemas.microsoft.com/office/drawing/2014/main" id="{84BC016A-9C36-B342-BD55-0573D41D512C}"/>
                  </a:ext>
                </a:extLst>
              </p:cNvPr>
              <p:cNvSpPr/>
              <p:nvPr/>
            </p:nvSpPr>
            <p:spPr>
              <a:xfrm>
                <a:off x="16022601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6" name="Forma libre 486">
                <a:extLst>
                  <a:ext uri="{FF2B5EF4-FFF2-40B4-BE49-F238E27FC236}">
                    <a16:creationId xmlns:a16="http://schemas.microsoft.com/office/drawing/2014/main" id="{C979A898-F26B-3142-B125-8FDFF04B8983}"/>
                  </a:ext>
                </a:extLst>
              </p:cNvPr>
              <p:cNvSpPr/>
              <p:nvPr/>
            </p:nvSpPr>
            <p:spPr>
              <a:xfrm>
                <a:off x="17093755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7" name="Forma libre 486">
                <a:extLst>
                  <a:ext uri="{FF2B5EF4-FFF2-40B4-BE49-F238E27FC236}">
                    <a16:creationId xmlns:a16="http://schemas.microsoft.com/office/drawing/2014/main" id="{55D3EED4-2737-9148-9E77-9E5A42E758CA}"/>
                  </a:ext>
                </a:extLst>
              </p:cNvPr>
              <p:cNvSpPr/>
              <p:nvPr/>
            </p:nvSpPr>
            <p:spPr>
              <a:xfrm>
                <a:off x="18164909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8" name="Forma libre 486">
                <a:extLst>
                  <a:ext uri="{FF2B5EF4-FFF2-40B4-BE49-F238E27FC236}">
                    <a16:creationId xmlns:a16="http://schemas.microsoft.com/office/drawing/2014/main" id="{CCB712E1-0336-F749-B77D-BDE7D4084207}"/>
                  </a:ext>
                </a:extLst>
              </p:cNvPr>
              <p:cNvSpPr/>
              <p:nvPr/>
            </p:nvSpPr>
            <p:spPr>
              <a:xfrm>
                <a:off x="19236063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19" name="Forma libre 486">
                <a:extLst>
                  <a:ext uri="{FF2B5EF4-FFF2-40B4-BE49-F238E27FC236}">
                    <a16:creationId xmlns:a16="http://schemas.microsoft.com/office/drawing/2014/main" id="{E937C048-B484-3F40-AB83-9B97B4522437}"/>
                  </a:ext>
                </a:extLst>
              </p:cNvPr>
              <p:cNvSpPr/>
              <p:nvPr/>
            </p:nvSpPr>
            <p:spPr>
              <a:xfrm>
                <a:off x="20307217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20" name="Forma libre 486">
                <a:extLst>
                  <a:ext uri="{FF2B5EF4-FFF2-40B4-BE49-F238E27FC236}">
                    <a16:creationId xmlns:a16="http://schemas.microsoft.com/office/drawing/2014/main" id="{076E5D8D-90AE-8D4A-84E3-9DF76261E10D}"/>
                  </a:ext>
                </a:extLst>
              </p:cNvPr>
              <p:cNvSpPr/>
              <p:nvPr/>
            </p:nvSpPr>
            <p:spPr>
              <a:xfrm>
                <a:off x="21378371" y="10281124"/>
                <a:ext cx="828483" cy="1051565"/>
              </a:xfrm>
              <a:custGeom>
                <a:avLst/>
                <a:gdLst>
                  <a:gd name="connsiteX0" fmla="*/ 28192 w 495041"/>
                  <a:gd name="connsiteY0" fmla="*/ 49274 h 628340"/>
                  <a:gd name="connsiteX1" fmla="*/ 170283 w 495041"/>
                  <a:gd name="connsiteY1" fmla="*/ 9435 h 628340"/>
                  <a:gd name="connsiteX2" fmla="*/ 295113 w 495041"/>
                  <a:gd name="connsiteY2" fmla="*/ 21868 h 628340"/>
                  <a:gd name="connsiteX3" fmla="*/ 444964 w 495041"/>
                  <a:gd name="connsiteY3" fmla="*/ 31226 h 628340"/>
                  <a:gd name="connsiteX4" fmla="*/ 463695 w 495041"/>
                  <a:gd name="connsiteY4" fmla="*/ 248070 h 628340"/>
                  <a:gd name="connsiteX5" fmla="*/ 402818 w 495041"/>
                  <a:gd name="connsiteY5" fmla="*/ 438444 h 628340"/>
                  <a:gd name="connsiteX6" fmla="*/ 416867 w 495041"/>
                  <a:gd name="connsiteY6" fmla="*/ 627214 h 628340"/>
                  <a:gd name="connsiteX7" fmla="*/ 248285 w 495041"/>
                  <a:gd name="connsiteY7" fmla="*/ 441519 h 628340"/>
                  <a:gd name="connsiteX8" fmla="*/ 93752 w 495041"/>
                  <a:gd name="connsiteY8" fmla="*/ 628684 h 628340"/>
                  <a:gd name="connsiteX9" fmla="*/ 81309 w 495041"/>
                  <a:gd name="connsiteY9" fmla="*/ 327616 h 628340"/>
                  <a:gd name="connsiteX10" fmla="*/ 28192 w 495041"/>
                  <a:gd name="connsiteY10" fmla="*/ 49274 h 62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041" h="628340">
                    <a:moveTo>
                      <a:pt x="28192" y="49274"/>
                    </a:moveTo>
                    <a:cubicBezTo>
                      <a:pt x="60169" y="-2196"/>
                      <a:pt x="114356" y="-9282"/>
                      <a:pt x="170283" y="9435"/>
                    </a:cubicBezTo>
                    <a:cubicBezTo>
                      <a:pt x="206675" y="21734"/>
                      <a:pt x="261130" y="32429"/>
                      <a:pt x="295113" y="21868"/>
                    </a:cubicBezTo>
                    <a:cubicBezTo>
                      <a:pt x="354117" y="3820"/>
                      <a:pt x="401213" y="76"/>
                      <a:pt x="444964" y="31226"/>
                    </a:cubicBezTo>
                    <a:cubicBezTo>
                      <a:pt x="488715" y="62376"/>
                      <a:pt x="522966" y="157563"/>
                      <a:pt x="463695" y="248070"/>
                    </a:cubicBezTo>
                    <a:cubicBezTo>
                      <a:pt x="404424" y="338578"/>
                      <a:pt x="388770" y="393124"/>
                      <a:pt x="402818" y="438444"/>
                    </a:cubicBezTo>
                    <a:cubicBezTo>
                      <a:pt x="416867" y="483631"/>
                      <a:pt x="453928" y="610903"/>
                      <a:pt x="416867" y="627214"/>
                    </a:cubicBezTo>
                    <a:cubicBezTo>
                      <a:pt x="352913" y="655288"/>
                      <a:pt x="304479" y="443123"/>
                      <a:pt x="248285" y="441519"/>
                    </a:cubicBezTo>
                    <a:cubicBezTo>
                      <a:pt x="192091" y="439915"/>
                      <a:pt x="148340" y="645930"/>
                      <a:pt x="93752" y="628684"/>
                    </a:cubicBezTo>
                    <a:cubicBezTo>
                      <a:pt x="39163" y="611438"/>
                      <a:pt x="124926" y="383765"/>
                      <a:pt x="81309" y="327616"/>
                    </a:cubicBezTo>
                    <a:cubicBezTo>
                      <a:pt x="37558" y="271600"/>
                      <a:pt x="-42853" y="163578"/>
                      <a:pt x="28192" y="4927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68709EE-FE94-D948-A1F4-FBC5A03FB28F}"/>
                </a:ext>
              </a:extLst>
            </p:cNvPr>
            <p:cNvGrpSpPr/>
            <p:nvPr/>
          </p:nvGrpSpPr>
          <p:grpSpPr>
            <a:xfrm>
              <a:off x="1738356" y="5497253"/>
              <a:ext cx="5901916" cy="1569362"/>
              <a:chOff x="15736246" y="5124673"/>
              <a:chExt cx="5901916" cy="1569362"/>
            </a:xfrm>
          </p:grpSpPr>
          <p:sp>
            <p:nvSpPr>
              <p:cNvPr id="131" name="CuadroTexto 395">
                <a:extLst>
                  <a:ext uri="{FF2B5EF4-FFF2-40B4-BE49-F238E27FC236}">
                    <a16:creationId xmlns:a16="http://schemas.microsoft.com/office/drawing/2014/main" id="{97F67EC8-8893-0D4E-B06F-5F3121CB11E7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Health</a:t>
                </a:r>
              </a:p>
            </p:txBody>
          </p:sp>
          <p:sp>
            <p:nvSpPr>
              <p:cNvPr id="132" name="Rectangle 56">
                <a:extLst>
                  <a:ext uri="{FF2B5EF4-FFF2-40B4-BE49-F238E27FC236}">
                    <a16:creationId xmlns:a16="http://schemas.microsoft.com/office/drawing/2014/main" id="{F3AFD02E-23E4-1548-83B8-9F31347382A6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D682987-745D-CD4D-994B-351248846E0B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05FDA10-56A4-3A4C-A7A4-ABAFFB16B194}"/>
                </a:ext>
              </a:extLst>
            </p:cNvPr>
            <p:cNvGrpSpPr/>
            <p:nvPr/>
          </p:nvGrpSpPr>
          <p:grpSpPr>
            <a:xfrm>
              <a:off x="1738356" y="7796315"/>
              <a:ext cx="5901916" cy="1569362"/>
              <a:chOff x="15736246" y="5124673"/>
              <a:chExt cx="5901916" cy="1569362"/>
            </a:xfrm>
          </p:grpSpPr>
          <p:sp>
            <p:nvSpPr>
              <p:cNvPr id="128" name="CuadroTexto 395">
                <a:extLst>
                  <a:ext uri="{FF2B5EF4-FFF2-40B4-BE49-F238E27FC236}">
                    <a16:creationId xmlns:a16="http://schemas.microsoft.com/office/drawing/2014/main" id="{6F200F9C-5CCB-9244-B74E-F8FAFFBD59CE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Brushed</a:t>
                </a:r>
              </a:p>
            </p:txBody>
          </p:sp>
          <p:sp>
            <p:nvSpPr>
              <p:cNvPr id="129" name="Rectangle 56">
                <a:extLst>
                  <a:ext uri="{FF2B5EF4-FFF2-40B4-BE49-F238E27FC236}">
                    <a16:creationId xmlns:a16="http://schemas.microsoft.com/office/drawing/2014/main" id="{0F4EE666-A2A6-3045-AB38-38A0FDABDB22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9D0BC35-0BE8-354E-AD2C-45F97858C905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087BC03-D44D-4F45-8017-C6CCF82DB96E}"/>
                </a:ext>
              </a:extLst>
            </p:cNvPr>
            <p:cNvGrpSpPr/>
            <p:nvPr/>
          </p:nvGrpSpPr>
          <p:grpSpPr>
            <a:xfrm>
              <a:off x="1738356" y="10095377"/>
              <a:ext cx="5901916" cy="1569362"/>
              <a:chOff x="15736246" y="5124673"/>
              <a:chExt cx="5901916" cy="1569362"/>
            </a:xfrm>
          </p:grpSpPr>
          <p:sp>
            <p:nvSpPr>
              <p:cNvPr id="125" name="CuadroTexto 395">
                <a:extLst>
                  <a:ext uri="{FF2B5EF4-FFF2-40B4-BE49-F238E27FC236}">
                    <a16:creationId xmlns:a16="http://schemas.microsoft.com/office/drawing/2014/main" id="{95BBBCA8-DCB0-214E-9E35-4B7B7F325548}"/>
                  </a:ext>
                </a:extLst>
              </p:cNvPr>
              <p:cNvSpPr txBox="1"/>
              <p:nvPr/>
            </p:nvSpPr>
            <p:spPr>
              <a:xfrm>
                <a:off x="16272983" y="5124673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Sensitivity</a:t>
                </a:r>
              </a:p>
            </p:txBody>
          </p:sp>
          <p:sp>
            <p:nvSpPr>
              <p:cNvPr id="126" name="Rectangle 56">
                <a:extLst>
                  <a:ext uri="{FF2B5EF4-FFF2-40B4-BE49-F238E27FC236}">
                    <a16:creationId xmlns:a16="http://schemas.microsoft.com/office/drawing/2014/main" id="{9DDFBF81-7A80-584C-8948-B4796A680610}"/>
                  </a:ext>
                </a:extLst>
              </p:cNvPr>
              <p:cNvSpPr/>
              <p:nvPr/>
            </p:nvSpPr>
            <p:spPr>
              <a:xfrm>
                <a:off x="15736246" y="5739928"/>
                <a:ext cx="590191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9F84CA9-7FAA-A74D-BD00-40B71DDD8670}"/>
                  </a:ext>
                </a:extLst>
              </p:cNvPr>
              <p:cNvSpPr/>
              <p:nvPr/>
            </p:nvSpPr>
            <p:spPr>
              <a:xfrm>
                <a:off x="15865855" y="5318407"/>
                <a:ext cx="258268" cy="2582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DAB1CE9E-0BF5-2B44-9BFB-F791B99DBC60}"/>
                </a:ext>
              </a:extLst>
            </p:cNvPr>
            <p:cNvSpPr/>
            <p:nvPr/>
          </p:nvSpPr>
          <p:spPr>
            <a:xfrm>
              <a:off x="20764673" y="5949255"/>
              <a:ext cx="1254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54277BB2-3E90-484A-B4B4-0924C02014FC}"/>
                </a:ext>
              </a:extLst>
            </p:cNvPr>
            <p:cNvSpPr/>
            <p:nvPr/>
          </p:nvSpPr>
          <p:spPr>
            <a:xfrm>
              <a:off x="20764673" y="8314870"/>
              <a:ext cx="1254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35%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D8F2C63-C2B3-D644-B203-63B84CC88908}"/>
                </a:ext>
              </a:extLst>
            </p:cNvPr>
            <p:cNvSpPr/>
            <p:nvPr/>
          </p:nvSpPr>
          <p:spPr>
            <a:xfrm>
              <a:off x="20764673" y="10618449"/>
              <a:ext cx="12548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41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ECF794-ADBD-0245-B401-1A6362C171F1}"/>
              </a:ext>
            </a:extLst>
          </p:cNvPr>
          <p:cNvGrpSpPr/>
          <p:nvPr/>
        </p:nvGrpSpPr>
        <p:grpSpPr>
          <a:xfrm>
            <a:off x="1460367" y="3687456"/>
            <a:ext cx="21813110" cy="9948862"/>
            <a:chOff x="1073508" y="3687456"/>
            <a:chExt cx="21813110" cy="9948862"/>
          </a:xfrm>
        </p:grpSpPr>
        <p:graphicFrame>
          <p:nvGraphicFramePr>
            <p:cNvPr id="80" name="Object 20">
              <a:extLst>
                <a:ext uri="{FF2B5EF4-FFF2-40B4-BE49-F238E27FC236}">
                  <a16:creationId xmlns:a16="http://schemas.microsoft.com/office/drawing/2014/main" id="{27F8AB47-5A58-FA43-8987-727E57640C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915316"/>
                </p:ext>
              </p:extLst>
            </p:nvPr>
          </p:nvGraphicFramePr>
          <p:xfrm>
            <a:off x="1073508" y="3687456"/>
            <a:ext cx="17445321" cy="99488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1" name="Oval 21">
              <a:extLst>
                <a:ext uri="{FF2B5EF4-FFF2-40B4-BE49-F238E27FC236}">
                  <a16:creationId xmlns:a16="http://schemas.microsoft.com/office/drawing/2014/main" id="{BD41BD08-37CC-164A-A5DB-3F905D6D5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3853" y="4992108"/>
              <a:ext cx="7370038" cy="73700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32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79CC763-6F8F-4942-8806-3981688474EB}"/>
                </a:ext>
              </a:extLst>
            </p:cNvPr>
            <p:cNvSpPr/>
            <p:nvPr/>
          </p:nvSpPr>
          <p:spPr>
            <a:xfrm>
              <a:off x="11805661" y="5454583"/>
              <a:ext cx="1386348" cy="13863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1079B68-55B2-7B46-AB13-619EFC0F81C9}"/>
                </a:ext>
              </a:extLst>
            </p:cNvPr>
            <p:cNvSpPr/>
            <p:nvPr/>
          </p:nvSpPr>
          <p:spPr>
            <a:xfrm>
              <a:off x="11805661" y="7915202"/>
              <a:ext cx="1386348" cy="1386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241B54-A5B5-2C42-8680-FE7B5E76F688}"/>
                </a:ext>
              </a:extLst>
            </p:cNvPr>
            <p:cNvSpPr/>
            <p:nvPr/>
          </p:nvSpPr>
          <p:spPr>
            <a:xfrm>
              <a:off x="11805661" y="10303399"/>
              <a:ext cx="1386348" cy="13863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1F45E99-CEF4-8743-847F-00DB714467FF}"/>
                </a:ext>
              </a:extLst>
            </p:cNvPr>
            <p:cNvSpPr txBox="1"/>
            <p:nvPr/>
          </p:nvSpPr>
          <p:spPr>
            <a:xfrm>
              <a:off x="13701929" y="5993869"/>
              <a:ext cx="9184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F7E0C84-0DB1-604E-88A9-CDF485037BB6}"/>
                </a:ext>
              </a:extLst>
            </p:cNvPr>
            <p:cNvSpPr txBox="1"/>
            <p:nvPr/>
          </p:nvSpPr>
          <p:spPr>
            <a:xfrm>
              <a:off x="13701929" y="5347538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298F61-1BBE-4340-B77F-04EFC81D2763}"/>
                </a:ext>
              </a:extLst>
            </p:cNvPr>
            <p:cNvSpPr txBox="1"/>
            <p:nvPr/>
          </p:nvSpPr>
          <p:spPr>
            <a:xfrm>
              <a:off x="13701929" y="8454488"/>
              <a:ext cx="9184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66162A-4538-B549-A81E-5BA8F1DF36AE}"/>
                </a:ext>
              </a:extLst>
            </p:cNvPr>
            <p:cNvSpPr txBox="1"/>
            <p:nvPr/>
          </p:nvSpPr>
          <p:spPr>
            <a:xfrm>
              <a:off x="13701929" y="7808157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Healthy Smile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4BC037-BF62-334B-89F3-F4189FEE8EDC}"/>
                </a:ext>
              </a:extLst>
            </p:cNvPr>
            <p:cNvSpPr txBox="1"/>
            <p:nvPr/>
          </p:nvSpPr>
          <p:spPr>
            <a:xfrm>
              <a:off x="13701929" y="10842685"/>
              <a:ext cx="91846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6B307B-3957-814A-90AF-BAE97362A545}"/>
                </a:ext>
              </a:extLst>
            </p:cNvPr>
            <p:cNvSpPr txBox="1"/>
            <p:nvPr/>
          </p:nvSpPr>
          <p:spPr>
            <a:xfrm>
              <a:off x="13701929" y="10196354"/>
              <a:ext cx="7083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Cleaning</a:t>
              </a:r>
              <a:endParaRPr lang="en-US" sz="54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10" name="Forma libre 245">
              <a:extLst>
                <a:ext uri="{FF2B5EF4-FFF2-40B4-BE49-F238E27FC236}">
                  <a16:creationId xmlns:a16="http://schemas.microsoft.com/office/drawing/2014/main" id="{6C93A4FF-9822-764C-805D-8CB35F6A3553}"/>
                </a:ext>
              </a:extLst>
            </p:cNvPr>
            <p:cNvSpPr/>
            <p:nvPr/>
          </p:nvSpPr>
          <p:spPr>
            <a:xfrm rot="19716414">
              <a:off x="12182102" y="5799616"/>
              <a:ext cx="633463" cy="732452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11" name="Forma libre 245">
              <a:extLst>
                <a:ext uri="{FF2B5EF4-FFF2-40B4-BE49-F238E27FC236}">
                  <a16:creationId xmlns:a16="http://schemas.microsoft.com/office/drawing/2014/main" id="{DAF99530-C2C7-434C-A80D-EDEA555C785C}"/>
                </a:ext>
              </a:extLst>
            </p:cNvPr>
            <p:cNvSpPr/>
            <p:nvPr/>
          </p:nvSpPr>
          <p:spPr>
            <a:xfrm rot="19716414">
              <a:off x="12182102" y="8272993"/>
              <a:ext cx="633463" cy="732452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12" name="Forma libre 245">
              <a:extLst>
                <a:ext uri="{FF2B5EF4-FFF2-40B4-BE49-F238E27FC236}">
                  <a16:creationId xmlns:a16="http://schemas.microsoft.com/office/drawing/2014/main" id="{A1628E94-0A1C-E749-8EB6-7F8329B2AAF3}"/>
                </a:ext>
              </a:extLst>
            </p:cNvPr>
            <p:cNvSpPr/>
            <p:nvPr/>
          </p:nvSpPr>
          <p:spPr>
            <a:xfrm rot="19716414">
              <a:off x="12182102" y="10671419"/>
              <a:ext cx="633463" cy="732452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bg1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13" name="Forma libre 245">
              <a:extLst>
                <a:ext uri="{FF2B5EF4-FFF2-40B4-BE49-F238E27FC236}">
                  <a16:creationId xmlns:a16="http://schemas.microsoft.com/office/drawing/2014/main" id="{E7C4B5EA-BC9E-A340-A172-CFC403DFE692}"/>
                </a:ext>
              </a:extLst>
            </p:cNvPr>
            <p:cNvSpPr/>
            <p:nvPr/>
          </p:nvSpPr>
          <p:spPr>
            <a:xfrm rot="19716414">
              <a:off x="3728081" y="5989421"/>
              <a:ext cx="4648939" cy="5375410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22021C-20F8-404F-AB53-68F95E8EB8BF}"/>
                </a:ext>
              </a:extLst>
            </p:cNvPr>
            <p:cNvSpPr/>
            <p:nvPr/>
          </p:nvSpPr>
          <p:spPr>
            <a:xfrm>
              <a:off x="4739536" y="7191927"/>
              <a:ext cx="2626028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4E8896D-0C85-AB48-8CA9-B0F78E797878}"/>
              </a:ext>
            </a:extLst>
          </p:cNvPr>
          <p:cNvSpPr/>
          <p:nvPr/>
        </p:nvSpPr>
        <p:spPr>
          <a:xfrm>
            <a:off x="7126456" y="5971111"/>
            <a:ext cx="9896926" cy="6351128"/>
          </a:xfrm>
          <a:custGeom>
            <a:avLst/>
            <a:gdLst>
              <a:gd name="connsiteX0" fmla="*/ 6802429 w 6802945"/>
              <a:gd name="connsiteY0" fmla="*/ 4365283 h 4365636"/>
              <a:gd name="connsiteX1" fmla="*/ -516 w 6802945"/>
              <a:gd name="connsiteY1" fmla="*/ 4365283 h 4365636"/>
              <a:gd name="connsiteX2" fmla="*/ -516 w 6802945"/>
              <a:gd name="connsiteY2" fmla="*/ 380418 h 4365636"/>
              <a:gd name="connsiteX3" fmla="*/ 2168898 w 6802945"/>
              <a:gd name="connsiteY3" fmla="*/ 380418 h 4365636"/>
              <a:gd name="connsiteX4" fmla="*/ 3347332 w 6802945"/>
              <a:gd name="connsiteY4" fmla="*/ 380418 h 4365636"/>
              <a:gd name="connsiteX5" fmla="*/ 4686547 w 6802945"/>
              <a:gd name="connsiteY5" fmla="*/ 380418 h 4365636"/>
              <a:gd name="connsiteX6" fmla="*/ 6802429 w 6802945"/>
              <a:gd name="connsiteY6" fmla="*/ 380418 h 436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2945" h="4365636">
                <a:moveTo>
                  <a:pt x="6802429" y="4365283"/>
                </a:moveTo>
                <a:lnTo>
                  <a:pt x="-516" y="4365283"/>
                </a:lnTo>
                <a:lnTo>
                  <a:pt x="-516" y="380418"/>
                </a:lnTo>
                <a:cubicBezTo>
                  <a:pt x="-516" y="380418"/>
                  <a:pt x="436968" y="-440430"/>
                  <a:pt x="2168898" y="380418"/>
                </a:cubicBezTo>
                <a:cubicBezTo>
                  <a:pt x="2373781" y="477610"/>
                  <a:pt x="2830886" y="380418"/>
                  <a:pt x="3347332" y="380418"/>
                </a:cubicBezTo>
                <a:cubicBezTo>
                  <a:pt x="3823582" y="380418"/>
                  <a:pt x="4232681" y="622398"/>
                  <a:pt x="4686547" y="380418"/>
                </a:cubicBezTo>
                <a:cubicBezTo>
                  <a:pt x="6293509" y="-476318"/>
                  <a:pt x="6802429" y="380418"/>
                  <a:pt x="6802429" y="38041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B4FF4F1-BF41-F74C-AF4B-2C9729B4BCAA}"/>
              </a:ext>
            </a:extLst>
          </p:cNvPr>
          <p:cNvSpPr/>
          <p:nvPr/>
        </p:nvSpPr>
        <p:spPr>
          <a:xfrm>
            <a:off x="7126456" y="5971234"/>
            <a:ext cx="9896373" cy="6166958"/>
          </a:xfrm>
          <a:custGeom>
            <a:avLst/>
            <a:gdLst>
              <a:gd name="connsiteX0" fmla="*/ 4686547 w 6802565"/>
              <a:gd name="connsiteY0" fmla="*/ 380333 h 4239041"/>
              <a:gd name="connsiteX1" fmla="*/ 3347332 w 6802565"/>
              <a:gd name="connsiteY1" fmla="*/ 380333 h 4239041"/>
              <a:gd name="connsiteX2" fmla="*/ 2168898 w 6802565"/>
              <a:gd name="connsiteY2" fmla="*/ 380333 h 4239041"/>
              <a:gd name="connsiteX3" fmla="*/ -516 w 6802565"/>
              <a:gd name="connsiteY3" fmla="*/ 380333 h 4239041"/>
              <a:gd name="connsiteX4" fmla="*/ -516 w 6802565"/>
              <a:gd name="connsiteY4" fmla="*/ 728358 h 4239041"/>
              <a:gd name="connsiteX5" fmla="*/ 1079715 w 6802565"/>
              <a:gd name="connsiteY5" fmla="*/ 379667 h 4239041"/>
              <a:gd name="connsiteX6" fmla="*/ 1314029 w 6802565"/>
              <a:gd name="connsiteY6" fmla="*/ 1524551 h 4239041"/>
              <a:gd name="connsiteX7" fmla="*/ 1294218 w 6802565"/>
              <a:gd name="connsiteY7" fmla="*/ 3300372 h 4239041"/>
              <a:gd name="connsiteX8" fmla="*/ 1990209 w 6802565"/>
              <a:gd name="connsiteY8" fmla="*/ 4227550 h 4239041"/>
              <a:gd name="connsiteX9" fmla="*/ 2109272 w 6802565"/>
              <a:gd name="connsiteY9" fmla="*/ 4238688 h 4239041"/>
              <a:gd name="connsiteX10" fmla="*/ 3099015 w 6802565"/>
              <a:gd name="connsiteY10" fmla="*/ 3189092 h 4239041"/>
              <a:gd name="connsiteX11" fmla="*/ 3341140 w 6802565"/>
              <a:gd name="connsiteY11" fmla="*/ 2714555 h 4239041"/>
              <a:gd name="connsiteX12" fmla="*/ 3404767 w 6802565"/>
              <a:gd name="connsiteY12" fmla="*/ 2619363 h 4239041"/>
              <a:gd name="connsiteX13" fmla="*/ 3468204 w 6802565"/>
              <a:gd name="connsiteY13" fmla="*/ 2714555 h 4239041"/>
              <a:gd name="connsiteX14" fmla="*/ 3710996 w 6802565"/>
              <a:gd name="connsiteY14" fmla="*/ 3189187 h 4239041"/>
              <a:gd name="connsiteX15" fmla="*/ 4700072 w 6802565"/>
              <a:gd name="connsiteY15" fmla="*/ 4235642 h 4239041"/>
              <a:gd name="connsiteX16" fmla="*/ 4822372 w 6802565"/>
              <a:gd name="connsiteY16" fmla="*/ 4223361 h 4239041"/>
              <a:gd name="connsiteX17" fmla="*/ 5512650 w 6802565"/>
              <a:gd name="connsiteY17" fmla="*/ 3309510 h 4239041"/>
              <a:gd name="connsiteX18" fmla="*/ 5499410 w 6802565"/>
              <a:gd name="connsiteY18" fmla="*/ 1561390 h 4239041"/>
              <a:gd name="connsiteX19" fmla="*/ 5735249 w 6802565"/>
              <a:gd name="connsiteY19" fmla="*/ 362627 h 4239041"/>
              <a:gd name="connsiteX20" fmla="*/ 6802049 w 6802565"/>
              <a:gd name="connsiteY20" fmla="*/ 729310 h 4239041"/>
              <a:gd name="connsiteX21" fmla="*/ 6802049 w 6802565"/>
              <a:gd name="connsiteY21" fmla="*/ 380333 h 4239041"/>
              <a:gd name="connsiteX22" fmla="*/ 4686547 w 6802565"/>
              <a:gd name="connsiteY22" fmla="*/ 380333 h 423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02565" h="4239041">
                <a:moveTo>
                  <a:pt x="4686547" y="380333"/>
                </a:moveTo>
                <a:cubicBezTo>
                  <a:pt x="4232681" y="622313"/>
                  <a:pt x="3823486" y="380333"/>
                  <a:pt x="3347332" y="380333"/>
                </a:cubicBezTo>
                <a:cubicBezTo>
                  <a:pt x="2830886" y="380333"/>
                  <a:pt x="2373781" y="477430"/>
                  <a:pt x="2168898" y="380333"/>
                </a:cubicBezTo>
                <a:cubicBezTo>
                  <a:pt x="436968" y="-440514"/>
                  <a:pt x="-516" y="380333"/>
                  <a:pt x="-516" y="380333"/>
                </a:cubicBezTo>
                <a:lnTo>
                  <a:pt x="-516" y="728358"/>
                </a:lnTo>
                <a:cubicBezTo>
                  <a:pt x="-516" y="728358"/>
                  <a:pt x="241895" y="273907"/>
                  <a:pt x="1079715" y="379667"/>
                </a:cubicBezTo>
                <a:cubicBezTo>
                  <a:pt x="1120958" y="703322"/>
                  <a:pt x="1198872" y="1084093"/>
                  <a:pt x="1314029" y="1524551"/>
                </a:cubicBezTo>
                <a:cubicBezTo>
                  <a:pt x="1227543" y="2280857"/>
                  <a:pt x="1220875" y="2878192"/>
                  <a:pt x="1294218" y="3300372"/>
                </a:cubicBezTo>
                <a:cubicBezTo>
                  <a:pt x="1388324" y="3841734"/>
                  <a:pt x="1622068" y="4153585"/>
                  <a:pt x="1990209" y="4227550"/>
                </a:cubicBezTo>
                <a:cubicBezTo>
                  <a:pt x="2029462" y="4234965"/>
                  <a:pt x="2069324" y="4238697"/>
                  <a:pt x="2109272" y="4238688"/>
                </a:cubicBezTo>
                <a:cubicBezTo>
                  <a:pt x="2603810" y="4238688"/>
                  <a:pt x="2855556" y="3705608"/>
                  <a:pt x="3099015" y="3189092"/>
                </a:cubicBezTo>
                <a:cubicBezTo>
                  <a:pt x="3178072" y="3021457"/>
                  <a:pt x="3259892" y="2848111"/>
                  <a:pt x="3341140" y="2714555"/>
                </a:cubicBezTo>
                <a:cubicBezTo>
                  <a:pt x="3366000" y="2673623"/>
                  <a:pt x="3387241" y="2642590"/>
                  <a:pt x="3404767" y="2619363"/>
                </a:cubicBezTo>
                <a:cubicBezTo>
                  <a:pt x="3422293" y="2642780"/>
                  <a:pt x="3443438" y="2673623"/>
                  <a:pt x="3468204" y="2714555"/>
                </a:cubicBezTo>
                <a:cubicBezTo>
                  <a:pt x="3549547" y="2847825"/>
                  <a:pt x="3631557" y="3021267"/>
                  <a:pt x="3710996" y="3189187"/>
                </a:cubicBezTo>
                <a:cubicBezTo>
                  <a:pt x="3953979" y="3703228"/>
                  <a:pt x="4205153" y="4235260"/>
                  <a:pt x="4700072" y="4235642"/>
                </a:cubicBezTo>
                <a:cubicBezTo>
                  <a:pt x="4741125" y="4235584"/>
                  <a:pt x="4782082" y="4231472"/>
                  <a:pt x="4822372" y="4223361"/>
                </a:cubicBezTo>
                <a:cubicBezTo>
                  <a:pt x="5185085" y="4150539"/>
                  <a:pt x="5417305" y="3842590"/>
                  <a:pt x="5512650" y="3309510"/>
                </a:cubicBezTo>
                <a:cubicBezTo>
                  <a:pt x="5586849" y="2893613"/>
                  <a:pt x="5582468" y="2305512"/>
                  <a:pt x="5499410" y="1561390"/>
                </a:cubicBezTo>
                <a:cubicBezTo>
                  <a:pt x="5615996" y="1097135"/>
                  <a:pt x="5694482" y="698563"/>
                  <a:pt x="5735249" y="362627"/>
                </a:cubicBezTo>
                <a:cubicBezTo>
                  <a:pt x="6525824" y="263436"/>
                  <a:pt x="6802049" y="729310"/>
                  <a:pt x="6802049" y="729310"/>
                </a:cubicBezTo>
                <a:lnTo>
                  <a:pt x="6802049" y="380333"/>
                </a:lnTo>
                <a:cubicBezTo>
                  <a:pt x="6802049" y="380333"/>
                  <a:pt x="6293509" y="-476212"/>
                  <a:pt x="4686547" y="38033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6FD404-F7D3-E045-B278-3CF2B0CB4D6C}"/>
              </a:ext>
            </a:extLst>
          </p:cNvPr>
          <p:cNvSpPr/>
          <p:nvPr/>
        </p:nvSpPr>
        <p:spPr>
          <a:xfrm>
            <a:off x="9092920" y="4652027"/>
            <a:ext cx="5978555" cy="7038437"/>
          </a:xfrm>
          <a:custGeom>
            <a:avLst/>
            <a:gdLst>
              <a:gd name="connsiteX0" fmla="*/ 4023021 w 4109537"/>
              <a:gd name="connsiteY0" fmla="*/ 281893 h 4838078"/>
              <a:gd name="connsiteX1" fmla="*/ 3463332 w 4109537"/>
              <a:gd name="connsiteY1" fmla="*/ -354 h 4838078"/>
              <a:gd name="connsiteX2" fmla="*/ 2815632 w 4109537"/>
              <a:gd name="connsiteY2" fmla="*/ 88937 h 4838078"/>
              <a:gd name="connsiteX3" fmla="*/ 2031724 w 4109537"/>
              <a:gd name="connsiteY3" fmla="*/ 206215 h 4838078"/>
              <a:gd name="connsiteX4" fmla="*/ 1225338 w 4109537"/>
              <a:gd name="connsiteY4" fmla="*/ 119875 h 4838078"/>
              <a:gd name="connsiteX5" fmla="*/ 643170 w 4109537"/>
              <a:gd name="connsiteY5" fmla="*/ 43721 h 4838078"/>
              <a:gd name="connsiteX6" fmla="*/ 105102 w 4109537"/>
              <a:gd name="connsiteY6" fmla="*/ 278466 h 4838078"/>
              <a:gd name="connsiteX7" fmla="*/ 274648 w 4109537"/>
              <a:gd name="connsiteY7" fmla="*/ 2409262 h 4838078"/>
              <a:gd name="connsiteX8" fmla="*/ 695747 w 4109537"/>
              <a:gd name="connsiteY8" fmla="*/ 4831919 h 4838078"/>
              <a:gd name="connsiteX9" fmla="*/ 757279 w 4109537"/>
              <a:gd name="connsiteY9" fmla="*/ 4837725 h 4838078"/>
              <a:gd name="connsiteX10" fmla="*/ 1468035 w 4109537"/>
              <a:gd name="connsiteY10" fmla="*/ 3965664 h 4838078"/>
              <a:gd name="connsiteX11" fmla="*/ 2052679 w 4109537"/>
              <a:gd name="connsiteY11" fmla="*/ 3164617 h 4838078"/>
              <a:gd name="connsiteX12" fmla="*/ 2637514 w 4109537"/>
              <a:gd name="connsiteY12" fmla="*/ 3964236 h 4838078"/>
              <a:gd name="connsiteX13" fmla="*/ 3348079 w 4109537"/>
              <a:gd name="connsiteY13" fmla="*/ 4834393 h 4838078"/>
              <a:gd name="connsiteX14" fmla="*/ 3409802 w 4109537"/>
              <a:gd name="connsiteY14" fmla="*/ 4828111 h 4838078"/>
              <a:gd name="connsiteX15" fmla="*/ 3835092 w 4109537"/>
              <a:gd name="connsiteY15" fmla="*/ 2446577 h 4838078"/>
              <a:gd name="connsiteX16" fmla="*/ 4023021 w 4109537"/>
              <a:gd name="connsiteY16" fmla="*/ 281893 h 483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9537" h="4838078">
                <a:moveTo>
                  <a:pt x="4023021" y="281893"/>
                </a:moveTo>
                <a:cubicBezTo>
                  <a:pt x="3918246" y="91508"/>
                  <a:pt x="3734890" y="-354"/>
                  <a:pt x="3463332" y="-354"/>
                </a:cubicBezTo>
                <a:cubicBezTo>
                  <a:pt x="3271784" y="-354"/>
                  <a:pt x="3050042" y="42864"/>
                  <a:pt x="2815632" y="88937"/>
                </a:cubicBezTo>
                <a:cubicBezTo>
                  <a:pt x="2560742" y="138628"/>
                  <a:pt x="2297090" y="199171"/>
                  <a:pt x="2031724" y="206215"/>
                </a:cubicBezTo>
                <a:cubicBezTo>
                  <a:pt x="2012674" y="206691"/>
                  <a:pt x="1468797" y="162617"/>
                  <a:pt x="1225338" y="119875"/>
                </a:cubicBezTo>
                <a:cubicBezTo>
                  <a:pt x="1015788" y="82845"/>
                  <a:pt x="817573" y="43721"/>
                  <a:pt x="643170" y="43721"/>
                </a:cubicBezTo>
                <a:cubicBezTo>
                  <a:pt x="482864" y="43721"/>
                  <a:pt x="252645" y="66186"/>
                  <a:pt x="105102" y="278466"/>
                </a:cubicBezTo>
                <a:cubicBezTo>
                  <a:pt x="-143500" y="636106"/>
                  <a:pt x="102245" y="1759190"/>
                  <a:pt x="274648" y="2409262"/>
                </a:cubicBezTo>
                <a:cubicBezTo>
                  <a:pt x="95101" y="3925207"/>
                  <a:pt x="236547" y="4739772"/>
                  <a:pt x="695747" y="4831919"/>
                </a:cubicBezTo>
                <a:cubicBezTo>
                  <a:pt x="716026" y="4835784"/>
                  <a:pt x="736629" y="4837725"/>
                  <a:pt x="757279" y="4837725"/>
                </a:cubicBezTo>
                <a:cubicBezTo>
                  <a:pt x="1056745" y="4837725"/>
                  <a:pt x="1256389" y="4414022"/>
                  <a:pt x="1468035" y="3965664"/>
                </a:cubicBezTo>
                <a:cubicBezTo>
                  <a:pt x="1645009" y="3590319"/>
                  <a:pt x="1845606" y="3164617"/>
                  <a:pt x="2052679" y="3164617"/>
                </a:cubicBezTo>
                <a:cubicBezTo>
                  <a:pt x="2259753" y="3164617"/>
                  <a:pt x="2460254" y="3589176"/>
                  <a:pt x="2637514" y="3964236"/>
                </a:cubicBezTo>
                <a:cubicBezTo>
                  <a:pt x="2848874" y="4411642"/>
                  <a:pt x="3048709" y="4834203"/>
                  <a:pt x="3348079" y="4834393"/>
                </a:cubicBezTo>
                <a:cubicBezTo>
                  <a:pt x="3368844" y="4834375"/>
                  <a:pt x="3389513" y="4832271"/>
                  <a:pt x="3409802" y="4828111"/>
                </a:cubicBezTo>
                <a:cubicBezTo>
                  <a:pt x="3864239" y="4737011"/>
                  <a:pt x="4007305" y="3935774"/>
                  <a:pt x="3835092" y="2446577"/>
                </a:cubicBezTo>
                <a:cubicBezTo>
                  <a:pt x="3999875" y="1798409"/>
                  <a:pt x="4238952" y="672374"/>
                  <a:pt x="4023021" y="28189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BB94948-617A-654B-B82C-D75D400971A4}"/>
              </a:ext>
            </a:extLst>
          </p:cNvPr>
          <p:cNvSpPr/>
          <p:nvPr/>
        </p:nvSpPr>
        <p:spPr>
          <a:xfrm>
            <a:off x="9880711" y="6728771"/>
            <a:ext cx="4342189" cy="5610849"/>
          </a:xfrm>
          <a:custGeom>
            <a:avLst/>
            <a:gdLst>
              <a:gd name="connsiteX0" fmla="*/ 2498910 w 2984732"/>
              <a:gd name="connsiteY0" fmla="*/ 198695 h 3856783"/>
              <a:gd name="connsiteX1" fmla="*/ 2214017 w 2984732"/>
              <a:gd name="connsiteY1" fmla="*/ -354 h 3856783"/>
              <a:gd name="connsiteX2" fmla="*/ 1884070 w 2984732"/>
              <a:gd name="connsiteY2" fmla="*/ 62664 h 3856783"/>
              <a:gd name="connsiteX3" fmla="*/ 1484973 w 2984732"/>
              <a:gd name="connsiteY3" fmla="*/ 145292 h 3856783"/>
              <a:gd name="connsiteX4" fmla="*/ 1074445 w 2984732"/>
              <a:gd name="connsiteY4" fmla="*/ 84463 h 3856783"/>
              <a:gd name="connsiteX5" fmla="*/ 778123 w 2984732"/>
              <a:gd name="connsiteY5" fmla="*/ 30679 h 3856783"/>
              <a:gd name="connsiteX6" fmla="*/ 504184 w 2984732"/>
              <a:gd name="connsiteY6" fmla="*/ 196124 h 3856783"/>
              <a:gd name="connsiteX7" fmla="*/ 590766 w 2984732"/>
              <a:gd name="connsiteY7" fmla="*/ 797267 h 3856783"/>
              <a:gd name="connsiteX8" fmla="*/ 47841 w 2984732"/>
              <a:gd name="connsiteY8" fmla="*/ 3843436 h 3856783"/>
              <a:gd name="connsiteX9" fmla="*/ 79083 w 2984732"/>
              <a:gd name="connsiteY9" fmla="*/ 3847530 h 3856783"/>
              <a:gd name="connsiteX10" fmla="*/ 1496213 w 2984732"/>
              <a:gd name="connsiteY10" fmla="*/ 1007833 h 3856783"/>
              <a:gd name="connsiteX11" fmla="*/ 2904865 w 2984732"/>
              <a:gd name="connsiteY11" fmla="*/ 3852385 h 3856783"/>
              <a:gd name="connsiteX12" fmla="*/ 2936297 w 2984732"/>
              <a:gd name="connsiteY12" fmla="*/ 3848005 h 3856783"/>
              <a:gd name="connsiteX13" fmla="*/ 2403564 w 2984732"/>
              <a:gd name="connsiteY13" fmla="*/ 823254 h 3856783"/>
              <a:gd name="connsiteX14" fmla="*/ 2498910 w 2984732"/>
              <a:gd name="connsiteY14" fmla="*/ 198695 h 385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84732" h="3856783">
                <a:moveTo>
                  <a:pt x="2498910" y="198695"/>
                </a:moveTo>
                <a:cubicBezTo>
                  <a:pt x="2445475" y="64758"/>
                  <a:pt x="2352225" y="-354"/>
                  <a:pt x="2214017" y="-354"/>
                </a:cubicBezTo>
                <a:cubicBezTo>
                  <a:pt x="2116481" y="-354"/>
                  <a:pt x="2003610" y="30203"/>
                  <a:pt x="1884070" y="62664"/>
                </a:cubicBezTo>
                <a:cubicBezTo>
                  <a:pt x="1754340" y="97695"/>
                  <a:pt x="1620133" y="140341"/>
                  <a:pt x="1484973" y="145292"/>
                </a:cubicBezTo>
                <a:cubicBezTo>
                  <a:pt x="1475448" y="145292"/>
                  <a:pt x="1198366" y="114544"/>
                  <a:pt x="1074445" y="84463"/>
                </a:cubicBezTo>
                <a:cubicBezTo>
                  <a:pt x="967766" y="58380"/>
                  <a:pt x="866896" y="30679"/>
                  <a:pt x="778123" y="30679"/>
                </a:cubicBezTo>
                <a:cubicBezTo>
                  <a:pt x="696494" y="30679"/>
                  <a:pt x="579336" y="46481"/>
                  <a:pt x="504184" y="196124"/>
                </a:cubicBezTo>
                <a:cubicBezTo>
                  <a:pt x="377597" y="448290"/>
                  <a:pt x="502945" y="338913"/>
                  <a:pt x="590766" y="797267"/>
                </a:cubicBezTo>
                <a:cubicBezTo>
                  <a:pt x="499326" y="1865806"/>
                  <a:pt x="-185997" y="3778895"/>
                  <a:pt x="47841" y="3843436"/>
                </a:cubicBezTo>
                <a:cubicBezTo>
                  <a:pt x="58128" y="3846102"/>
                  <a:pt x="76416" y="3857525"/>
                  <a:pt x="79083" y="3847530"/>
                </a:cubicBezTo>
                <a:cubicBezTo>
                  <a:pt x="730689" y="1489033"/>
                  <a:pt x="1141407" y="1010689"/>
                  <a:pt x="1496213" y="1007833"/>
                </a:cubicBezTo>
                <a:cubicBezTo>
                  <a:pt x="1864926" y="1004787"/>
                  <a:pt x="2382610" y="1616020"/>
                  <a:pt x="2904865" y="3852385"/>
                </a:cubicBezTo>
                <a:cubicBezTo>
                  <a:pt x="2907246" y="3862475"/>
                  <a:pt x="2925820" y="3850861"/>
                  <a:pt x="2936297" y="3848005"/>
                </a:cubicBezTo>
                <a:cubicBezTo>
                  <a:pt x="3167564" y="3783655"/>
                  <a:pt x="2491289" y="1873041"/>
                  <a:pt x="2403564" y="823254"/>
                </a:cubicBezTo>
                <a:cubicBezTo>
                  <a:pt x="2487290" y="366615"/>
                  <a:pt x="2608829" y="473897"/>
                  <a:pt x="2498910" y="19869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FEAD3F8-1DC1-8D4A-9D69-AD53AD4DD01F}"/>
              </a:ext>
            </a:extLst>
          </p:cNvPr>
          <p:cNvSpPr/>
          <p:nvPr/>
        </p:nvSpPr>
        <p:spPr>
          <a:xfrm>
            <a:off x="9092921" y="4644782"/>
            <a:ext cx="5991408" cy="3013925"/>
          </a:xfrm>
          <a:custGeom>
            <a:avLst/>
            <a:gdLst>
              <a:gd name="connsiteX0" fmla="*/ 258929 w 4109607"/>
              <a:gd name="connsiteY0" fmla="*/ 1206786 h 2067302"/>
              <a:gd name="connsiteX1" fmla="*/ 754229 w 4109607"/>
              <a:gd name="connsiteY1" fmla="*/ 972041 h 2067302"/>
              <a:gd name="connsiteX2" fmla="*/ 1290296 w 4109607"/>
              <a:gd name="connsiteY2" fmla="*/ 1048195 h 2067302"/>
              <a:gd name="connsiteX3" fmla="*/ 2033246 w 4109607"/>
              <a:gd name="connsiteY3" fmla="*/ 1134535 h 2067302"/>
              <a:gd name="connsiteX4" fmla="*/ 2755050 w 4109607"/>
              <a:gd name="connsiteY4" fmla="*/ 1017258 h 2067302"/>
              <a:gd name="connsiteX5" fmla="*/ 3351792 w 4109607"/>
              <a:gd name="connsiteY5" fmla="*/ 927967 h 2067302"/>
              <a:gd name="connsiteX6" fmla="*/ 3867189 w 4109607"/>
              <a:gd name="connsiteY6" fmla="*/ 1210213 h 2067302"/>
              <a:gd name="connsiteX7" fmla="*/ 3926054 w 4109607"/>
              <a:gd name="connsiteY7" fmla="*/ 2066948 h 2067302"/>
              <a:gd name="connsiteX8" fmla="*/ 4023018 w 4109607"/>
              <a:gd name="connsiteY8" fmla="*/ 281893 h 2067302"/>
              <a:gd name="connsiteX9" fmla="*/ 3463425 w 4109607"/>
              <a:gd name="connsiteY9" fmla="*/ -354 h 2067302"/>
              <a:gd name="connsiteX10" fmla="*/ 2815725 w 4109607"/>
              <a:gd name="connsiteY10" fmla="*/ 88937 h 2067302"/>
              <a:gd name="connsiteX11" fmla="*/ 2031817 w 4109607"/>
              <a:gd name="connsiteY11" fmla="*/ 206215 h 2067302"/>
              <a:gd name="connsiteX12" fmla="*/ 1225431 w 4109607"/>
              <a:gd name="connsiteY12" fmla="*/ 119875 h 2067302"/>
              <a:gd name="connsiteX13" fmla="*/ 643263 w 4109607"/>
              <a:gd name="connsiteY13" fmla="*/ 43721 h 2067302"/>
              <a:gd name="connsiteX14" fmla="*/ 105196 w 4109607"/>
              <a:gd name="connsiteY14" fmla="*/ 278466 h 2067302"/>
              <a:gd name="connsiteX15" fmla="*/ 177109 w 4109607"/>
              <a:gd name="connsiteY15" fmla="*/ 2014783 h 2067302"/>
              <a:gd name="connsiteX16" fmla="*/ 258929 w 4109607"/>
              <a:gd name="connsiteY16" fmla="*/ 1206786 h 206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09607" h="2067302">
                <a:moveTo>
                  <a:pt x="258929" y="1206786"/>
                </a:moveTo>
                <a:cubicBezTo>
                  <a:pt x="394755" y="994506"/>
                  <a:pt x="606687" y="972041"/>
                  <a:pt x="754229" y="972041"/>
                </a:cubicBezTo>
                <a:cubicBezTo>
                  <a:pt x="914821" y="972041"/>
                  <a:pt x="1097129" y="1011355"/>
                  <a:pt x="1290296" y="1048195"/>
                </a:cubicBezTo>
                <a:cubicBezTo>
                  <a:pt x="1514419" y="1090842"/>
                  <a:pt x="2015720" y="1135011"/>
                  <a:pt x="2033246" y="1134535"/>
                </a:cubicBezTo>
                <a:cubicBezTo>
                  <a:pt x="2277562" y="1127491"/>
                  <a:pt x="2520355" y="1066948"/>
                  <a:pt x="2755050" y="1017258"/>
                </a:cubicBezTo>
                <a:cubicBezTo>
                  <a:pt x="2971269" y="971184"/>
                  <a:pt x="3175484" y="927967"/>
                  <a:pt x="3351792" y="927967"/>
                </a:cubicBezTo>
                <a:cubicBezTo>
                  <a:pt x="3601918" y="927967"/>
                  <a:pt x="3770892" y="1020209"/>
                  <a:pt x="3867189" y="1210213"/>
                </a:cubicBezTo>
                <a:cubicBezTo>
                  <a:pt x="3956153" y="1384892"/>
                  <a:pt x="3961106" y="1706929"/>
                  <a:pt x="3926054" y="2066948"/>
                </a:cubicBezTo>
                <a:cubicBezTo>
                  <a:pt x="4070072" y="1425349"/>
                  <a:pt x="4201041" y="603740"/>
                  <a:pt x="4023018" y="281893"/>
                </a:cubicBezTo>
                <a:cubicBezTo>
                  <a:pt x="3918243" y="91508"/>
                  <a:pt x="3734982" y="-354"/>
                  <a:pt x="3463425" y="-354"/>
                </a:cubicBezTo>
                <a:cubicBezTo>
                  <a:pt x="3271877" y="-354"/>
                  <a:pt x="3050135" y="42864"/>
                  <a:pt x="2815725" y="88937"/>
                </a:cubicBezTo>
                <a:cubicBezTo>
                  <a:pt x="2560836" y="138628"/>
                  <a:pt x="2297184" y="199171"/>
                  <a:pt x="2031817" y="206215"/>
                </a:cubicBezTo>
                <a:cubicBezTo>
                  <a:pt x="2012767" y="206691"/>
                  <a:pt x="1468794" y="162521"/>
                  <a:pt x="1225431" y="119875"/>
                </a:cubicBezTo>
                <a:cubicBezTo>
                  <a:pt x="1015881" y="82845"/>
                  <a:pt x="817666" y="43721"/>
                  <a:pt x="643263" y="43721"/>
                </a:cubicBezTo>
                <a:cubicBezTo>
                  <a:pt x="482957" y="43721"/>
                  <a:pt x="252738" y="66186"/>
                  <a:pt x="105196" y="278466"/>
                </a:cubicBezTo>
                <a:cubicBezTo>
                  <a:pt x="-98259" y="571089"/>
                  <a:pt x="28996" y="1375753"/>
                  <a:pt x="177109" y="2014783"/>
                </a:cubicBezTo>
                <a:cubicBezTo>
                  <a:pt x="145677" y="1668090"/>
                  <a:pt x="158345" y="1363759"/>
                  <a:pt x="258929" y="1206786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1FC9F4-8770-9445-B75D-086320F90012}"/>
              </a:ext>
            </a:extLst>
          </p:cNvPr>
          <p:cNvCxnSpPr/>
          <p:nvPr/>
        </p:nvCxnSpPr>
        <p:spPr>
          <a:xfrm>
            <a:off x="14478416" y="5290458"/>
            <a:ext cx="35520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ACCC4C2-1B2C-784D-83F0-7588EB2FF642}"/>
              </a:ext>
            </a:extLst>
          </p:cNvPr>
          <p:cNvCxnSpPr>
            <a:cxnSpLocks/>
          </p:cNvCxnSpPr>
          <p:nvPr/>
        </p:nvCxnSpPr>
        <p:spPr>
          <a:xfrm>
            <a:off x="12845733" y="7822409"/>
            <a:ext cx="5184775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DBAE0E-9979-D047-986F-AA6D545D5A47}"/>
              </a:ext>
            </a:extLst>
          </p:cNvPr>
          <p:cNvCxnSpPr>
            <a:cxnSpLocks/>
          </p:cNvCxnSpPr>
          <p:nvPr/>
        </p:nvCxnSpPr>
        <p:spPr>
          <a:xfrm>
            <a:off x="14478416" y="10366205"/>
            <a:ext cx="35520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D9507A-FD42-D44C-8185-8CCD69559E3A}"/>
              </a:ext>
            </a:extLst>
          </p:cNvPr>
          <p:cNvCxnSpPr>
            <a:cxnSpLocks/>
          </p:cNvCxnSpPr>
          <p:nvPr/>
        </p:nvCxnSpPr>
        <p:spPr>
          <a:xfrm>
            <a:off x="6261417" y="6521381"/>
            <a:ext cx="98686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6DEE2D9-2318-7641-BEBB-32AEDB8829E4}"/>
              </a:ext>
            </a:extLst>
          </p:cNvPr>
          <p:cNvCxnSpPr>
            <a:cxnSpLocks/>
          </p:cNvCxnSpPr>
          <p:nvPr/>
        </p:nvCxnSpPr>
        <p:spPr>
          <a:xfrm>
            <a:off x="6261417" y="10308748"/>
            <a:ext cx="1973720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A1156A-B8C6-4948-906B-BDF178878512}"/>
              </a:ext>
            </a:extLst>
          </p:cNvPr>
          <p:cNvGrpSpPr/>
          <p:nvPr/>
        </p:nvGrpSpPr>
        <p:grpSpPr>
          <a:xfrm>
            <a:off x="18533515" y="4955448"/>
            <a:ext cx="4565148" cy="2031326"/>
            <a:chOff x="19119623" y="5763378"/>
            <a:chExt cx="4565148" cy="203132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2DB286B6-6EAF-6545-9A9E-810100DE1DF1}"/>
                </a:ext>
              </a:extLst>
            </p:cNvPr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Enamel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A8BD0DB0-9790-8E44-B342-B3988E8C6824}"/>
                </a:ext>
              </a:extLst>
            </p:cNvPr>
            <p:cNvSpPr/>
            <p:nvPr/>
          </p:nvSpPr>
          <p:spPr>
            <a:xfrm>
              <a:off x="19120176" y="6409709"/>
              <a:ext cx="45645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6660B9-6376-224B-946C-78240A46E1D0}"/>
              </a:ext>
            </a:extLst>
          </p:cNvPr>
          <p:cNvGrpSpPr/>
          <p:nvPr/>
        </p:nvGrpSpPr>
        <p:grpSpPr>
          <a:xfrm>
            <a:off x="18533515" y="7499244"/>
            <a:ext cx="4565148" cy="2031326"/>
            <a:chOff x="19119623" y="5763378"/>
            <a:chExt cx="4565148" cy="2031326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BA83B925-E93A-B349-A506-45BD65A5FF72}"/>
                </a:ext>
              </a:extLst>
            </p:cNvPr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Dentin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13F28263-9477-F04C-B840-A13366EFF824}"/>
                </a:ext>
              </a:extLst>
            </p:cNvPr>
            <p:cNvSpPr/>
            <p:nvPr/>
          </p:nvSpPr>
          <p:spPr>
            <a:xfrm>
              <a:off x="19120176" y="6409709"/>
              <a:ext cx="45645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12F482-0CB8-5543-8DD5-358F1B8F11CB}"/>
              </a:ext>
            </a:extLst>
          </p:cNvPr>
          <p:cNvGrpSpPr/>
          <p:nvPr/>
        </p:nvGrpSpPr>
        <p:grpSpPr>
          <a:xfrm>
            <a:off x="18533515" y="10043040"/>
            <a:ext cx="4565148" cy="2031326"/>
            <a:chOff x="19119623" y="5763378"/>
            <a:chExt cx="4565148" cy="2031326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6CEE2C35-B032-CF45-8949-365986F8C4B4}"/>
                </a:ext>
              </a:extLst>
            </p:cNvPr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Pulp Cavity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C2A1C320-652F-844F-B503-BC63D01EFC7C}"/>
                </a:ext>
              </a:extLst>
            </p:cNvPr>
            <p:cNvSpPr/>
            <p:nvPr/>
          </p:nvSpPr>
          <p:spPr>
            <a:xfrm>
              <a:off x="19120176" y="6409709"/>
              <a:ext cx="45645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72A28B-7EE5-3A4E-8E1B-6FF82CD568B3}"/>
              </a:ext>
            </a:extLst>
          </p:cNvPr>
          <p:cNvGrpSpPr/>
          <p:nvPr/>
        </p:nvGrpSpPr>
        <p:grpSpPr>
          <a:xfrm flipH="1">
            <a:off x="1278987" y="6154951"/>
            <a:ext cx="4565148" cy="2031326"/>
            <a:chOff x="19119623" y="5763378"/>
            <a:chExt cx="4565148" cy="2031326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ABF606FC-0A00-5043-822E-03C89A32B33D}"/>
                </a:ext>
              </a:extLst>
            </p:cNvPr>
            <p:cNvSpPr txBox="1"/>
            <p:nvPr/>
          </p:nvSpPr>
          <p:spPr>
            <a:xfrm>
              <a:off x="19119623" y="5763378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Gums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9E02C1BF-7115-444F-90BF-8801A30930F0}"/>
                </a:ext>
              </a:extLst>
            </p:cNvPr>
            <p:cNvSpPr/>
            <p:nvPr/>
          </p:nvSpPr>
          <p:spPr>
            <a:xfrm>
              <a:off x="19120176" y="6409709"/>
              <a:ext cx="45645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93ABC3-4509-C746-999B-D8975AAD9C5C}"/>
              </a:ext>
            </a:extLst>
          </p:cNvPr>
          <p:cNvGrpSpPr/>
          <p:nvPr/>
        </p:nvGrpSpPr>
        <p:grpSpPr>
          <a:xfrm flipH="1">
            <a:off x="1278987" y="10000888"/>
            <a:ext cx="4565148" cy="2031326"/>
            <a:chOff x="19119623" y="7335084"/>
            <a:chExt cx="4565148" cy="2031326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9851EA50-1F27-6746-BB98-675401471FB7}"/>
                </a:ext>
              </a:extLst>
            </p:cNvPr>
            <p:cNvSpPr txBox="1"/>
            <p:nvPr/>
          </p:nvSpPr>
          <p:spPr>
            <a:xfrm>
              <a:off x="19119623" y="7335084"/>
              <a:ext cx="4565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Bone</a:t>
              </a:r>
            </a:p>
          </p:txBody>
        </p:sp>
        <p:sp>
          <p:nvSpPr>
            <p:cNvPr id="93" name="Rectangle 56">
              <a:extLst>
                <a:ext uri="{FF2B5EF4-FFF2-40B4-BE49-F238E27FC236}">
                  <a16:creationId xmlns:a16="http://schemas.microsoft.com/office/drawing/2014/main" id="{68A31DE1-B9BB-0942-BCCA-63935D802893}"/>
                </a:ext>
              </a:extLst>
            </p:cNvPr>
            <p:cNvSpPr/>
            <p:nvPr/>
          </p:nvSpPr>
          <p:spPr>
            <a:xfrm>
              <a:off x="19120176" y="7981415"/>
              <a:ext cx="456459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1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854475-52B0-D041-AC38-65AD48691829}"/>
              </a:ext>
            </a:extLst>
          </p:cNvPr>
          <p:cNvGrpSpPr/>
          <p:nvPr/>
        </p:nvGrpSpPr>
        <p:grpSpPr>
          <a:xfrm>
            <a:off x="13697433" y="5165769"/>
            <a:ext cx="2867768" cy="3645797"/>
            <a:chOff x="2256202" y="5330216"/>
            <a:chExt cx="4732284" cy="6016159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D780128-EA87-8840-B5A0-560E7F7B3A04}"/>
                </a:ext>
              </a:extLst>
            </p:cNvPr>
            <p:cNvSpPr/>
            <p:nvPr/>
          </p:nvSpPr>
          <p:spPr>
            <a:xfrm>
              <a:off x="5375878" y="5537200"/>
              <a:ext cx="1612608" cy="1559051"/>
            </a:xfrm>
            <a:custGeom>
              <a:avLst/>
              <a:gdLst>
                <a:gd name="connsiteX0" fmla="*/ 845232 w 1592166"/>
                <a:gd name="connsiteY0" fmla="*/ 226 h 1539288"/>
                <a:gd name="connsiteX1" fmla="*/ 1025431 w 1592166"/>
                <a:gd name="connsiteY1" fmla="*/ 76529 h 1539288"/>
                <a:gd name="connsiteX2" fmla="*/ 1027149 w 1592166"/>
                <a:gd name="connsiteY2" fmla="*/ 73687 h 1539288"/>
                <a:gd name="connsiteX3" fmla="*/ 1045414 w 1592166"/>
                <a:gd name="connsiteY3" fmla="*/ 43478 h 1539288"/>
                <a:gd name="connsiteX4" fmla="*/ 1110718 w 1592166"/>
                <a:gd name="connsiteY4" fmla="*/ 86541 h 1539288"/>
                <a:gd name="connsiteX5" fmla="*/ 1592063 w 1592166"/>
                <a:gd name="connsiteY5" fmla="*/ 1201108 h 1539288"/>
                <a:gd name="connsiteX6" fmla="*/ 1586799 w 1592166"/>
                <a:gd name="connsiteY6" fmla="*/ 1292492 h 1539288"/>
                <a:gd name="connsiteX7" fmla="*/ 1543461 w 1592166"/>
                <a:gd name="connsiteY7" fmla="*/ 1321588 h 1539288"/>
                <a:gd name="connsiteX8" fmla="*/ 1303482 w 1592166"/>
                <a:gd name="connsiteY8" fmla="*/ 1299502 h 1539288"/>
                <a:gd name="connsiteX9" fmla="*/ 1080640 w 1592166"/>
                <a:gd name="connsiteY9" fmla="*/ 1529971 h 1539288"/>
                <a:gd name="connsiteX10" fmla="*/ 752986 w 1592166"/>
                <a:gd name="connsiteY10" fmla="*/ 1389294 h 1539288"/>
                <a:gd name="connsiteX11" fmla="*/ 266270 w 1592166"/>
                <a:gd name="connsiteY11" fmla="*/ 1250302 h 1539288"/>
                <a:gd name="connsiteX12" fmla="*/ 52272 w 1592166"/>
                <a:gd name="connsiteY12" fmla="*/ 1095631 h 1539288"/>
                <a:gd name="connsiteX13" fmla="*/ 97998 w 1592166"/>
                <a:gd name="connsiteY13" fmla="*/ 886850 h 1539288"/>
                <a:gd name="connsiteX14" fmla="*/ 1439 w 1592166"/>
                <a:gd name="connsiteY14" fmla="*/ 672648 h 1539288"/>
                <a:gd name="connsiteX15" fmla="*/ 177780 w 1592166"/>
                <a:gd name="connsiteY15" fmla="*/ 482257 h 1539288"/>
                <a:gd name="connsiteX16" fmla="*/ 179467 w 1592166"/>
                <a:gd name="connsiteY16" fmla="*/ 477239 h 1539288"/>
                <a:gd name="connsiteX17" fmla="*/ 258018 w 1592166"/>
                <a:gd name="connsiteY17" fmla="*/ 203834 h 1539288"/>
                <a:gd name="connsiteX18" fmla="*/ 640152 w 1592166"/>
                <a:gd name="connsiteY18" fmla="*/ 141372 h 1539288"/>
                <a:gd name="connsiteX19" fmla="*/ 640225 w 1592166"/>
                <a:gd name="connsiteY19" fmla="*/ 141257 h 1539288"/>
                <a:gd name="connsiteX20" fmla="*/ 673852 w 1592166"/>
                <a:gd name="connsiteY20" fmla="*/ 88308 h 1539288"/>
                <a:gd name="connsiteX21" fmla="*/ 845232 w 1592166"/>
                <a:gd name="connsiteY21" fmla="*/ 226 h 15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2166" h="1539288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838C695-C542-B947-B6EC-2A2B5507AA2B}"/>
                </a:ext>
              </a:extLst>
            </p:cNvPr>
            <p:cNvSpPr/>
            <p:nvPr/>
          </p:nvSpPr>
          <p:spPr>
            <a:xfrm>
              <a:off x="3109340" y="8600790"/>
              <a:ext cx="428482" cy="1017563"/>
            </a:xfrm>
            <a:custGeom>
              <a:avLst/>
              <a:gdLst>
                <a:gd name="connsiteX0" fmla="*/ 118226 w 428482"/>
                <a:gd name="connsiteY0" fmla="*/ 634 h 1017563"/>
                <a:gd name="connsiteX1" fmla="*/ 168865 w 428482"/>
                <a:gd name="connsiteY1" fmla="*/ 14529 h 1017563"/>
                <a:gd name="connsiteX2" fmla="*/ 264418 w 428482"/>
                <a:gd name="connsiteY2" fmla="*/ 145935 h 1017563"/>
                <a:gd name="connsiteX3" fmla="*/ 264938 w 428482"/>
                <a:gd name="connsiteY3" fmla="*/ 146169 h 1017563"/>
                <a:gd name="connsiteX4" fmla="*/ 305342 w 428482"/>
                <a:gd name="connsiteY4" fmla="*/ 164372 h 1017563"/>
                <a:gd name="connsiteX5" fmla="*/ 387047 w 428482"/>
                <a:gd name="connsiteY5" fmla="*/ 273468 h 1017563"/>
                <a:gd name="connsiteX6" fmla="*/ 381558 w 428482"/>
                <a:gd name="connsiteY6" fmla="*/ 411758 h 1017563"/>
                <a:gd name="connsiteX7" fmla="*/ 421653 w 428482"/>
                <a:gd name="connsiteY7" fmla="*/ 623202 h 1017563"/>
                <a:gd name="connsiteX8" fmla="*/ 233828 w 428482"/>
                <a:gd name="connsiteY8" fmla="*/ 808288 h 1017563"/>
                <a:gd name="connsiteX9" fmla="*/ 166590 w 428482"/>
                <a:gd name="connsiteY9" fmla="*/ 966884 h 1017563"/>
                <a:gd name="connsiteX10" fmla="*/ 55014 w 428482"/>
                <a:gd name="connsiteY10" fmla="*/ 1017563 h 1017563"/>
                <a:gd name="connsiteX11" fmla="*/ 0 w 428482"/>
                <a:gd name="connsiteY11" fmla="*/ 1012747 h 1017563"/>
                <a:gd name="connsiteX12" fmla="*/ 6819 w 428482"/>
                <a:gd name="connsiteY12" fmla="*/ 961395 h 1017563"/>
                <a:gd name="connsiteX13" fmla="*/ 10326 w 428482"/>
                <a:gd name="connsiteY13" fmla="*/ 50166 h 1017563"/>
                <a:gd name="connsiteX14" fmla="*/ 6151 w 428482"/>
                <a:gd name="connsiteY14" fmla="*/ 36745 h 1017563"/>
                <a:gd name="connsiteX15" fmla="*/ 9376 w 428482"/>
                <a:gd name="connsiteY15" fmla="*/ 33490 h 1017563"/>
                <a:gd name="connsiteX16" fmla="*/ 118226 w 428482"/>
                <a:gd name="connsiteY16" fmla="*/ 634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482" h="1017563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F2D2F5E-D379-C24F-846D-1B3AF02E100F}"/>
                </a:ext>
              </a:extLst>
            </p:cNvPr>
            <p:cNvSpPr/>
            <p:nvPr/>
          </p:nvSpPr>
          <p:spPr>
            <a:xfrm>
              <a:off x="2256202" y="5330216"/>
              <a:ext cx="4726795" cy="6016159"/>
            </a:xfrm>
            <a:custGeom>
              <a:avLst/>
              <a:gdLst>
                <a:gd name="connsiteX0" fmla="*/ 1042978 w 4726795"/>
                <a:gd name="connsiteY0" fmla="*/ 2329 h 6016159"/>
                <a:gd name="connsiteX1" fmla="*/ 1626704 w 4726795"/>
                <a:gd name="connsiteY1" fmla="*/ 90131 h 6016159"/>
                <a:gd name="connsiteX2" fmla="*/ 2819197 w 4726795"/>
                <a:gd name="connsiteY2" fmla="*/ 208902 h 6016159"/>
                <a:gd name="connsiteX3" fmla="*/ 4171954 w 4726795"/>
                <a:gd name="connsiteY3" fmla="*/ 246361 h 6016159"/>
                <a:gd name="connsiteX4" fmla="*/ 4185410 w 4726795"/>
                <a:gd name="connsiteY4" fmla="*/ 255235 h 6016159"/>
                <a:gd name="connsiteX5" fmla="*/ 4167145 w 4726795"/>
                <a:gd name="connsiteY5" fmla="*/ 285444 h 6016159"/>
                <a:gd name="connsiteX6" fmla="*/ 4165427 w 4726795"/>
                <a:gd name="connsiteY6" fmla="*/ 288286 h 6016159"/>
                <a:gd name="connsiteX7" fmla="*/ 3813848 w 4726795"/>
                <a:gd name="connsiteY7" fmla="*/ 300065 h 6016159"/>
                <a:gd name="connsiteX8" fmla="*/ 3780221 w 4726795"/>
                <a:gd name="connsiteY8" fmla="*/ 353014 h 6016159"/>
                <a:gd name="connsiteX9" fmla="*/ 3780148 w 4726795"/>
                <a:gd name="connsiteY9" fmla="*/ 353129 h 6016159"/>
                <a:gd name="connsiteX10" fmla="*/ 3398014 w 4726795"/>
                <a:gd name="connsiteY10" fmla="*/ 415591 h 6016159"/>
                <a:gd name="connsiteX11" fmla="*/ 3319463 w 4726795"/>
                <a:gd name="connsiteY11" fmla="*/ 688996 h 6016159"/>
                <a:gd name="connsiteX12" fmla="*/ 3317776 w 4726795"/>
                <a:gd name="connsiteY12" fmla="*/ 694014 h 6016159"/>
                <a:gd name="connsiteX13" fmla="*/ 3141435 w 4726795"/>
                <a:gd name="connsiteY13" fmla="*/ 884405 h 6016159"/>
                <a:gd name="connsiteX14" fmla="*/ 3237994 w 4726795"/>
                <a:gd name="connsiteY14" fmla="*/ 1098607 h 6016159"/>
                <a:gd name="connsiteX15" fmla="*/ 3192268 w 4726795"/>
                <a:gd name="connsiteY15" fmla="*/ 1307388 h 6016159"/>
                <a:gd name="connsiteX16" fmla="*/ 3406266 w 4726795"/>
                <a:gd name="connsiteY16" fmla="*/ 1462059 h 6016159"/>
                <a:gd name="connsiteX17" fmla="*/ 3892982 w 4726795"/>
                <a:gd name="connsiteY17" fmla="*/ 1601051 h 6016159"/>
                <a:gd name="connsiteX18" fmla="*/ 4220636 w 4726795"/>
                <a:gd name="connsiteY18" fmla="*/ 1741728 h 6016159"/>
                <a:gd name="connsiteX19" fmla="*/ 4443478 w 4726795"/>
                <a:gd name="connsiteY19" fmla="*/ 1511259 h 6016159"/>
                <a:gd name="connsiteX20" fmla="*/ 4683457 w 4726795"/>
                <a:gd name="connsiteY20" fmla="*/ 1533345 h 6016159"/>
                <a:gd name="connsiteX21" fmla="*/ 4726795 w 4726795"/>
                <a:gd name="connsiteY21" fmla="*/ 1504249 h 6016159"/>
                <a:gd name="connsiteX22" fmla="*/ 4723228 w 4726795"/>
                <a:gd name="connsiteY22" fmla="*/ 1566157 h 6016159"/>
                <a:gd name="connsiteX23" fmla="*/ 4429650 w 4726795"/>
                <a:gd name="connsiteY23" fmla="*/ 2369789 h 6016159"/>
                <a:gd name="connsiteX24" fmla="*/ 3848096 w 4726795"/>
                <a:gd name="connsiteY24" fmla="*/ 4188414 h 6016159"/>
                <a:gd name="connsiteX25" fmla="*/ 3982305 w 4726795"/>
                <a:gd name="connsiteY25" fmla="*/ 5991716 h 6016159"/>
                <a:gd name="connsiteX26" fmla="*/ 2371852 w 4726795"/>
                <a:gd name="connsiteY26" fmla="*/ 4217789 h 6016159"/>
                <a:gd name="connsiteX27" fmla="*/ 895608 w 4726795"/>
                <a:gd name="connsiteY27" fmla="*/ 6005759 h 6016159"/>
                <a:gd name="connsiteX28" fmla="*/ 796869 w 4726795"/>
                <a:gd name="connsiteY28" fmla="*/ 4707085 h 6016159"/>
                <a:gd name="connsiteX29" fmla="*/ 853138 w 4726795"/>
                <a:gd name="connsiteY29" fmla="*/ 4283321 h 6016159"/>
                <a:gd name="connsiteX30" fmla="*/ 908152 w 4726795"/>
                <a:gd name="connsiteY30" fmla="*/ 4288137 h 6016159"/>
                <a:gd name="connsiteX31" fmla="*/ 1019728 w 4726795"/>
                <a:gd name="connsiteY31" fmla="*/ 4237458 h 6016159"/>
                <a:gd name="connsiteX32" fmla="*/ 1086966 w 4726795"/>
                <a:gd name="connsiteY32" fmla="*/ 4078862 h 6016159"/>
                <a:gd name="connsiteX33" fmla="*/ 1274791 w 4726795"/>
                <a:gd name="connsiteY33" fmla="*/ 3893776 h 6016159"/>
                <a:gd name="connsiteX34" fmla="*/ 1234696 w 4726795"/>
                <a:gd name="connsiteY34" fmla="*/ 3682332 h 6016159"/>
                <a:gd name="connsiteX35" fmla="*/ 1240185 w 4726795"/>
                <a:gd name="connsiteY35" fmla="*/ 3544042 h 6016159"/>
                <a:gd name="connsiteX36" fmla="*/ 1158480 w 4726795"/>
                <a:gd name="connsiteY36" fmla="*/ 3434946 h 6016159"/>
                <a:gd name="connsiteX37" fmla="*/ 1118076 w 4726795"/>
                <a:gd name="connsiteY37" fmla="*/ 3416743 h 6016159"/>
                <a:gd name="connsiteX38" fmla="*/ 1117556 w 4726795"/>
                <a:gd name="connsiteY38" fmla="*/ 3416509 h 6016159"/>
                <a:gd name="connsiteX39" fmla="*/ 1022003 w 4726795"/>
                <a:gd name="connsiteY39" fmla="*/ 3285103 h 6016159"/>
                <a:gd name="connsiteX40" fmla="*/ 971364 w 4726795"/>
                <a:gd name="connsiteY40" fmla="*/ 3271208 h 6016159"/>
                <a:gd name="connsiteX41" fmla="*/ 862514 w 4726795"/>
                <a:gd name="connsiteY41" fmla="*/ 3304064 h 6016159"/>
                <a:gd name="connsiteX42" fmla="*/ 859289 w 4726795"/>
                <a:gd name="connsiteY42" fmla="*/ 3307319 h 6016159"/>
                <a:gd name="connsiteX43" fmla="*/ 841012 w 4726795"/>
                <a:gd name="connsiteY43" fmla="*/ 3248567 h 6016159"/>
                <a:gd name="connsiteX44" fmla="*/ 776741 w 4726795"/>
                <a:gd name="connsiteY44" fmla="*/ 3129684 h 6016159"/>
                <a:gd name="connsiteX45" fmla="*/ 269318 w 4726795"/>
                <a:gd name="connsiteY45" fmla="*/ 470709 h 6016159"/>
                <a:gd name="connsiteX46" fmla="*/ 1042978 w 4726795"/>
                <a:gd name="connsiteY46" fmla="*/ 2329 h 601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26795" h="6016159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9487E3-9FBD-C04F-A6C1-6AD2F6585D39}"/>
              </a:ext>
            </a:extLst>
          </p:cNvPr>
          <p:cNvGrpSpPr/>
          <p:nvPr/>
        </p:nvGrpSpPr>
        <p:grpSpPr>
          <a:xfrm>
            <a:off x="17559233" y="5165769"/>
            <a:ext cx="2867768" cy="3645797"/>
            <a:chOff x="2256202" y="5330216"/>
            <a:chExt cx="4732284" cy="6016159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A4B411D-E216-E349-97E6-1B6EA71428BB}"/>
                </a:ext>
              </a:extLst>
            </p:cNvPr>
            <p:cNvSpPr/>
            <p:nvPr/>
          </p:nvSpPr>
          <p:spPr>
            <a:xfrm>
              <a:off x="5375878" y="5537200"/>
              <a:ext cx="1612608" cy="1559051"/>
            </a:xfrm>
            <a:custGeom>
              <a:avLst/>
              <a:gdLst>
                <a:gd name="connsiteX0" fmla="*/ 845232 w 1592166"/>
                <a:gd name="connsiteY0" fmla="*/ 226 h 1539288"/>
                <a:gd name="connsiteX1" fmla="*/ 1025431 w 1592166"/>
                <a:gd name="connsiteY1" fmla="*/ 76529 h 1539288"/>
                <a:gd name="connsiteX2" fmla="*/ 1027149 w 1592166"/>
                <a:gd name="connsiteY2" fmla="*/ 73687 h 1539288"/>
                <a:gd name="connsiteX3" fmla="*/ 1045414 w 1592166"/>
                <a:gd name="connsiteY3" fmla="*/ 43478 h 1539288"/>
                <a:gd name="connsiteX4" fmla="*/ 1110718 w 1592166"/>
                <a:gd name="connsiteY4" fmla="*/ 86541 h 1539288"/>
                <a:gd name="connsiteX5" fmla="*/ 1592063 w 1592166"/>
                <a:gd name="connsiteY5" fmla="*/ 1201108 h 1539288"/>
                <a:gd name="connsiteX6" fmla="*/ 1586799 w 1592166"/>
                <a:gd name="connsiteY6" fmla="*/ 1292492 h 1539288"/>
                <a:gd name="connsiteX7" fmla="*/ 1543461 w 1592166"/>
                <a:gd name="connsiteY7" fmla="*/ 1321588 h 1539288"/>
                <a:gd name="connsiteX8" fmla="*/ 1303482 w 1592166"/>
                <a:gd name="connsiteY8" fmla="*/ 1299502 h 1539288"/>
                <a:gd name="connsiteX9" fmla="*/ 1080640 w 1592166"/>
                <a:gd name="connsiteY9" fmla="*/ 1529971 h 1539288"/>
                <a:gd name="connsiteX10" fmla="*/ 752986 w 1592166"/>
                <a:gd name="connsiteY10" fmla="*/ 1389294 h 1539288"/>
                <a:gd name="connsiteX11" fmla="*/ 266270 w 1592166"/>
                <a:gd name="connsiteY11" fmla="*/ 1250302 h 1539288"/>
                <a:gd name="connsiteX12" fmla="*/ 52272 w 1592166"/>
                <a:gd name="connsiteY12" fmla="*/ 1095631 h 1539288"/>
                <a:gd name="connsiteX13" fmla="*/ 97998 w 1592166"/>
                <a:gd name="connsiteY13" fmla="*/ 886850 h 1539288"/>
                <a:gd name="connsiteX14" fmla="*/ 1439 w 1592166"/>
                <a:gd name="connsiteY14" fmla="*/ 672648 h 1539288"/>
                <a:gd name="connsiteX15" fmla="*/ 177780 w 1592166"/>
                <a:gd name="connsiteY15" fmla="*/ 482257 h 1539288"/>
                <a:gd name="connsiteX16" fmla="*/ 179467 w 1592166"/>
                <a:gd name="connsiteY16" fmla="*/ 477239 h 1539288"/>
                <a:gd name="connsiteX17" fmla="*/ 258018 w 1592166"/>
                <a:gd name="connsiteY17" fmla="*/ 203834 h 1539288"/>
                <a:gd name="connsiteX18" fmla="*/ 640152 w 1592166"/>
                <a:gd name="connsiteY18" fmla="*/ 141372 h 1539288"/>
                <a:gd name="connsiteX19" fmla="*/ 640225 w 1592166"/>
                <a:gd name="connsiteY19" fmla="*/ 141257 h 1539288"/>
                <a:gd name="connsiteX20" fmla="*/ 673852 w 1592166"/>
                <a:gd name="connsiteY20" fmla="*/ 88308 h 1539288"/>
                <a:gd name="connsiteX21" fmla="*/ 845232 w 1592166"/>
                <a:gd name="connsiteY21" fmla="*/ 226 h 153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92166" h="1539288">
                  <a:moveTo>
                    <a:pt x="845232" y="226"/>
                  </a:moveTo>
                  <a:cubicBezTo>
                    <a:pt x="909246" y="-2648"/>
                    <a:pt x="974730" y="21875"/>
                    <a:pt x="1025431" y="76529"/>
                  </a:cubicBezTo>
                  <a:lnTo>
                    <a:pt x="1027149" y="73687"/>
                  </a:lnTo>
                  <a:lnTo>
                    <a:pt x="1045414" y="43478"/>
                  </a:lnTo>
                  <a:lnTo>
                    <a:pt x="1110718" y="86541"/>
                  </a:lnTo>
                  <a:cubicBezTo>
                    <a:pt x="1371937" y="272524"/>
                    <a:pt x="1597706" y="697468"/>
                    <a:pt x="1592063" y="1201108"/>
                  </a:cubicBezTo>
                  <a:lnTo>
                    <a:pt x="1586799" y="1292492"/>
                  </a:lnTo>
                  <a:lnTo>
                    <a:pt x="1543461" y="1321588"/>
                  </a:lnTo>
                  <a:cubicBezTo>
                    <a:pt x="1466418" y="1356192"/>
                    <a:pt x="1376962" y="1349619"/>
                    <a:pt x="1303482" y="1299502"/>
                  </a:cubicBezTo>
                  <a:cubicBezTo>
                    <a:pt x="1271797" y="1414278"/>
                    <a:pt x="1186955" y="1502018"/>
                    <a:pt x="1080640" y="1529971"/>
                  </a:cubicBezTo>
                  <a:cubicBezTo>
                    <a:pt x="955359" y="1562905"/>
                    <a:pt x="824608" y="1506781"/>
                    <a:pt x="752986" y="1389294"/>
                  </a:cubicBezTo>
                  <a:cubicBezTo>
                    <a:pt x="583939" y="1500809"/>
                    <a:pt x="364379" y="1438128"/>
                    <a:pt x="266270" y="1250302"/>
                  </a:cubicBezTo>
                  <a:cubicBezTo>
                    <a:pt x="169893" y="1262648"/>
                    <a:pt x="79398" y="1197255"/>
                    <a:pt x="52272" y="1095631"/>
                  </a:cubicBezTo>
                  <a:cubicBezTo>
                    <a:pt x="32623" y="1022105"/>
                    <a:pt x="49992" y="942754"/>
                    <a:pt x="97998" y="886850"/>
                  </a:cubicBezTo>
                  <a:cubicBezTo>
                    <a:pt x="29887" y="842998"/>
                    <a:pt x="-8043" y="758849"/>
                    <a:pt x="1439" y="672648"/>
                  </a:cubicBezTo>
                  <a:cubicBezTo>
                    <a:pt x="12563" y="571719"/>
                    <a:pt x="85780" y="492662"/>
                    <a:pt x="177780" y="482257"/>
                  </a:cubicBezTo>
                  <a:cubicBezTo>
                    <a:pt x="178328" y="480572"/>
                    <a:pt x="178920" y="478924"/>
                    <a:pt x="179467" y="477239"/>
                  </a:cubicBezTo>
                  <a:cubicBezTo>
                    <a:pt x="167112" y="377849"/>
                    <a:pt x="195925" y="277617"/>
                    <a:pt x="258018" y="203834"/>
                  </a:cubicBezTo>
                  <a:cubicBezTo>
                    <a:pt x="356128" y="87300"/>
                    <a:pt x="515190" y="61326"/>
                    <a:pt x="640152" y="141372"/>
                  </a:cubicBezTo>
                  <a:lnTo>
                    <a:pt x="640225" y="141257"/>
                  </a:lnTo>
                  <a:lnTo>
                    <a:pt x="673852" y="88308"/>
                  </a:lnTo>
                  <a:cubicBezTo>
                    <a:pt x="718674" y="33372"/>
                    <a:pt x="781218" y="3100"/>
                    <a:pt x="845232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9F9928-5D8D-D347-AE85-8448FDFFF164}"/>
                </a:ext>
              </a:extLst>
            </p:cNvPr>
            <p:cNvSpPr/>
            <p:nvPr/>
          </p:nvSpPr>
          <p:spPr>
            <a:xfrm>
              <a:off x="3109340" y="8600790"/>
              <a:ext cx="428482" cy="1017563"/>
            </a:xfrm>
            <a:custGeom>
              <a:avLst/>
              <a:gdLst>
                <a:gd name="connsiteX0" fmla="*/ 118226 w 428482"/>
                <a:gd name="connsiteY0" fmla="*/ 634 h 1017563"/>
                <a:gd name="connsiteX1" fmla="*/ 168865 w 428482"/>
                <a:gd name="connsiteY1" fmla="*/ 14529 h 1017563"/>
                <a:gd name="connsiteX2" fmla="*/ 264418 w 428482"/>
                <a:gd name="connsiteY2" fmla="*/ 145935 h 1017563"/>
                <a:gd name="connsiteX3" fmla="*/ 264938 w 428482"/>
                <a:gd name="connsiteY3" fmla="*/ 146169 h 1017563"/>
                <a:gd name="connsiteX4" fmla="*/ 305342 w 428482"/>
                <a:gd name="connsiteY4" fmla="*/ 164372 h 1017563"/>
                <a:gd name="connsiteX5" fmla="*/ 387047 w 428482"/>
                <a:gd name="connsiteY5" fmla="*/ 273468 h 1017563"/>
                <a:gd name="connsiteX6" fmla="*/ 381558 w 428482"/>
                <a:gd name="connsiteY6" fmla="*/ 411758 h 1017563"/>
                <a:gd name="connsiteX7" fmla="*/ 421653 w 428482"/>
                <a:gd name="connsiteY7" fmla="*/ 623202 h 1017563"/>
                <a:gd name="connsiteX8" fmla="*/ 233828 w 428482"/>
                <a:gd name="connsiteY8" fmla="*/ 808288 h 1017563"/>
                <a:gd name="connsiteX9" fmla="*/ 166590 w 428482"/>
                <a:gd name="connsiteY9" fmla="*/ 966884 h 1017563"/>
                <a:gd name="connsiteX10" fmla="*/ 55014 w 428482"/>
                <a:gd name="connsiteY10" fmla="*/ 1017563 h 1017563"/>
                <a:gd name="connsiteX11" fmla="*/ 0 w 428482"/>
                <a:gd name="connsiteY11" fmla="*/ 1012747 h 1017563"/>
                <a:gd name="connsiteX12" fmla="*/ 6819 w 428482"/>
                <a:gd name="connsiteY12" fmla="*/ 961395 h 1017563"/>
                <a:gd name="connsiteX13" fmla="*/ 10326 w 428482"/>
                <a:gd name="connsiteY13" fmla="*/ 50166 h 1017563"/>
                <a:gd name="connsiteX14" fmla="*/ 6151 w 428482"/>
                <a:gd name="connsiteY14" fmla="*/ 36745 h 1017563"/>
                <a:gd name="connsiteX15" fmla="*/ 9376 w 428482"/>
                <a:gd name="connsiteY15" fmla="*/ 33490 h 1017563"/>
                <a:gd name="connsiteX16" fmla="*/ 118226 w 428482"/>
                <a:gd name="connsiteY16" fmla="*/ 634 h 101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8482" h="1017563">
                  <a:moveTo>
                    <a:pt x="118226" y="634"/>
                  </a:moveTo>
                  <a:cubicBezTo>
                    <a:pt x="135355" y="2220"/>
                    <a:pt x="152449" y="6797"/>
                    <a:pt x="168865" y="14529"/>
                  </a:cubicBezTo>
                  <a:cubicBezTo>
                    <a:pt x="218901" y="38089"/>
                    <a:pt x="254779" y="87413"/>
                    <a:pt x="264418" y="145935"/>
                  </a:cubicBezTo>
                  <a:lnTo>
                    <a:pt x="264938" y="146169"/>
                  </a:lnTo>
                  <a:lnTo>
                    <a:pt x="305342" y="164372"/>
                  </a:lnTo>
                  <a:cubicBezTo>
                    <a:pt x="343571" y="188045"/>
                    <a:pt x="372990" y="226672"/>
                    <a:pt x="387047" y="273468"/>
                  </a:cubicBezTo>
                  <a:cubicBezTo>
                    <a:pt x="400668" y="318758"/>
                    <a:pt x="398727" y="367947"/>
                    <a:pt x="381558" y="411758"/>
                  </a:cubicBezTo>
                  <a:cubicBezTo>
                    <a:pt x="423761" y="471840"/>
                    <a:pt x="438521" y="549726"/>
                    <a:pt x="421653" y="623202"/>
                  </a:cubicBezTo>
                  <a:cubicBezTo>
                    <a:pt x="399229" y="720882"/>
                    <a:pt x="324996" y="794034"/>
                    <a:pt x="233828" y="808288"/>
                  </a:cubicBezTo>
                  <a:cubicBezTo>
                    <a:pt x="233393" y="869258"/>
                    <a:pt x="208860" y="927081"/>
                    <a:pt x="166590" y="966884"/>
                  </a:cubicBezTo>
                  <a:cubicBezTo>
                    <a:pt x="134477" y="997127"/>
                    <a:pt x="95227" y="1014192"/>
                    <a:pt x="55014" y="1017563"/>
                  </a:cubicBezTo>
                  <a:lnTo>
                    <a:pt x="0" y="1012747"/>
                  </a:lnTo>
                  <a:lnTo>
                    <a:pt x="6819" y="961395"/>
                  </a:lnTo>
                  <a:cubicBezTo>
                    <a:pt x="48429" y="609215"/>
                    <a:pt x="68706" y="278413"/>
                    <a:pt x="10326" y="50166"/>
                  </a:cubicBezTo>
                  <a:lnTo>
                    <a:pt x="6151" y="36745"/>
                  </a:lnTo>
                  <a:lnTo>
                    <a:pt x="9376" y="33490"/>
                  </a:lnTo>
                  <a:cubicBezTo>
                    <a:pt x="40962" y="8640"/>
                    <a:pt x="79684" y="-2934"/>
                    <a:pt x="118226" y="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A8B29D2-4BF4-874A-A415-E479772B8E19}"/>
                </a:ext>
              </a:extLst>
            </p:cNvPr>
            <p:cNvSpPr/>
            <p:nvPr/>
          </p:nvSpPr>
          <p:spPr>
            <a:xfrm>
              <a:off x="2256202" y="5330216"/>
              <a:ext cx="4726795" cy="6016159"/>
            </a:xfrm>
            <a:custGeom>
              <a:avLst/>
              <a:gdLst>
                <a:gd name="connsiteX0" fmla="*/ 1042978 w 4726795"/>
                <a:gd name="connsiteY0" fmla="*/ 2329 h 6016159"/>
                <a:gd name="connsiteX1" fmla="*/ 1626704 w 4726795"/>
                <a:gd name="connsiteY1" fmla="*/ 90131 h 6016159"/>
                <a:gd name="connsiteX2" fmla="*/ 2819197 w 4726795"/>
                <a:gd name="connsiteY2" fmla="*/ 208902 h 6016159"/>
                <a:gd name="connsiteX3" fmla="*/ 4171954 w 4726795"/>
                <a:gd name="connsiteY3" fmla="*/ 246361 h 6016159"/>
                <a:gd name="connsiteX4" fmla="*/ 4185410 w 4726795"/>
                <a:gd name="connsiteY4" fmla="*/ 255235 h 6016159"/>
                <a:gd name="connsiteX5" fmla="*/ 4167145 w 4726795"/>
                <a:gd name="connsiteY5" fmla="*/ 285444 h 6016159"/>
                <a:gd name="connsiteX6" fmla="*/ 4165427 w 4726795"/>
                <a:gd name="connsiteY6" fmla="*/ 288286 h 6016159"/>
                <a:gd name="connsiteX7" fmla="*/ 3813848 w 4726795"/>
                <a:gd name="connsiteY7" fmla="*/ 300065 h 6016159"/>
                <a:gd name="connsiteX8" fmla="*/ 3780221 w 4726795"/>
                <a:gd name="connsiteY8" fmla="*/ 353014 h 6016159"/>
                <a:gd name="connsiteX9" fmla="*/ 3780148 w 4726795"/>
                <a:gd name="connsiteY9" fmla="*/ 353129 h 6016159"/>
                <a:gd name="connsiteX10" fmla="*/ 3398014 w 4726795"/>
                <a:gd name="connsiteY10" fmla="*/ 415591 h 6016159"/>
                <a:gd name="connsiteX11" fmla="*/ 3319463 w 4726795"/>
                <a:gd name="connsiteY11" fmla="*/ 688996 h 6016159"/>
                <a:gd name="connsiteX12" fmla="*/ 3317776 w 4726795"/>
                <a:gd name="connsiteY12" fmla="*/ 694014 h 6016159"/>
                <a:gd name="connsiteX13" fmla="*/ 3141435 w 4726795"/>
                <a:gd name="connsiteY13" fmla="*/ 884405 h 6016159"/>
                <a:gd name="connsiteX14" fmla="*/ 3237994 w 4726795"/>
                <a:gd name="connsiteY14" fmla="*/ 1098607 h 6016159"/>
                <a:gd name="connsiteX15" fmla="*/ 3192268 w 4726795"/>
                <a:gd name="connsiteY15" fmla="*/ 1307388 h 6016159"/>
                <a:gd name="connsiteX16" fmla="*/ 3406266 w 4726795"/>
                <a:gd name="connsiteY16" fmla="*/ 1462059 h 6016159"/>
                <a:gd name="connsiteX17" fmla="*/ 3892982 w 4726795"/>
                <a:gd name="connsiteY17" fmla="*/ 1601051 h 6016159"/>
                <a:gd name="connsiteX18" fmla="*/ 4220636 w 4726795"/>
                <a:gd name="connsiteY18" fmla="*/ 1741728 h 6016159"/>
                <a:gd name="connsiteX19" fmla="*/ 4443478 w 4726795"/>
                <a:gd name="connsiteY19" fmla="*/ 1511259 h 6016159"/>
                <a:gd name="connsiteX20" fmla="*/ 4683457 w 4726795"/>
                <a:gd name="connsiteY20" fmla="*/ 1533345 h 6016159"/>
                <a:gd name="connsiteX21" fmla="*/ 4726795 w 4726795"/>
                <a:gd name="connsiteY21" fmla="*/ 1504249 h 6016159"/>
                <a:gd name="connsiteX22" fmla="*/ 4723228 w 4726795"/>
                <a:gd name="connsiteY22" fmla="*/ 1566157 h 6016159"/>
                <a:gd name="connsiteX23" fmla="*/ 4429650 w 4726795"/>
                <a:gd name="connsiteY23" fmla="*/ 2369789 h 6016159"/>
                <a:gd name="connsiteX24" fmla="*/ 3848096 w 4726795"/>
                <a:gd name="connsiteY24" fmla="*/ 4188414 h 6016159"/>
                <a:gd name="connsiteX25" fmla="*/ 3982305 w 4726795"/>
                <a:gd name="connsiteY25" fmla="*/ 5991716 h 6016159"/>
                <a:gd name="connsiteX26" fmla="*/ 2371852 w 4726795"/>
                <a:gd name="connsiteY26" fmla="*/ 4217789 h 6016159"/>
                <a:gd name="connsiteX27" fmla="*/ 895608 w 4726795"/>
                <a:gd name="connsiteY27" fmla="*/ 6005759 h 6016159"/>
                <a:gd name="connsiteX28" fmla="*/ 796869 w 4726795"/>
                <a:gd name="connsiteY28" fmla="*/ 4707085 h 6016159"/>
                <a:gd name="connsiteX29" fmla="*/ 853138 w 4726795"/>
                <a:gd name="connsiteY29" fmla="*/ 4283321 h 6016159"/>
                <a:gd name="connsiteX30" fmla="*/ 908152 w 4726795"/>
                <a:gd name="connsiteY30" fmla="*/ 4288137 h 6016159"/>
                <a:gd name="connsiteX31" fmla="*/ 1019728 w 4726795"/>
                <a:gd name="connsiteY31" fmla="*/ 4237458 h 6016159"/>
                <a:gd name="connsiteX32" fmla="*/ 1086966 w 4726795"/>
                <a:gd name="connsiteY32" fmla="*/ 4078862 h 6016159"/>
                <a:gd name="connsiteX33" fmla="*/ 1274791 w 4726795"/>
                <a:gd name="connsiteY33" fmla="*/ 3893776 h 6016159"/>
                <a:gd name="connsiteX34" fmla="*/ 1234696 w 4726795"/>
                <a:gd name="connsiteY34" fmla="*/ 3682332 h 6016159"/>
                <a:gd name="connsiteX35" fmla="*/ 1240185 w 4726795"/>
                <a:gd name="connsiteY35" fmla="*/ 3544042 h 6016159"/>
                <a:gd name="connsiteX36" fmla="*/ 1158480 w 4726795"/>
                <a:gd name="connsiteY36" fmla="*/ 3434946 h 6016159"/>
                <a:gd name="connsiteX37" fmla="*/ 1118076 w 4726795"/>
                <a:gd name="connsiteY37" fmla="*/ 3416743 h 6016159"/>
                <a:gd name="connsiteX38" fmla="*/ 1117556 w 4726795"/>
                <a:gd name="connsiteY38" fmla="*/ 3416509 h 6016159"/>
                <a:gd name="connsiteX39" fmla="*/ 1022003 w 4726795"/>
                <a:gd name="connsiteY39" fmla="*/ 3285103 h 6016159"/>
                <a:gd name="connsiteX40" fmla="*/ 971364 w 4726795"/>
                <a:gd name="connsiteY40" fmla="*/ 3271208 h 6016159"/>
                <a:gd name="connsiteX41" fmla="*/ 862514 w 4726795"/>
                <a:gd name="connsiteY41" fmla="*/ 3304064 h 6016159"/>
                <a:gd name="connsiteX42" fmla="*/ 859289 w 4726795"/>
                <a:gd name="connsiteY42" fmla="*/ 3307319 h 6016159"/>
                <a:gd name="connsiteX43" fmla="*/ 841012 w 4726795"/>
                <a:gd name="connsiteY43" fmla="*/ 3248567 h 6016159"/>
                <a:gd name="connsiteX44" fmla="*/ 776741 w 4726795"/>
                <a:gd name="connsiteY44" fmla="*/ 3129684 h 6016159"/>
                <a:gd name="connsiteX45" fmla="*/ 269318 w 4726795"/>
                <a:gd name="connsiteY45" fmla="*/ 470709 h 6016159"/>
                <a:gd name="connsiteX46" fmla="*/ 1042978 w 4726795"/>
                <a:gd name="connsiteY46" fmla="*/ 2329 h 601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26795" h="6016159">
                  <a:moveTo>
                    <a:pt x="1042978" y="2329"/>
                  </a:moveTo>
                  <a:cubicBezTo>
                    <a:pt x="1228341" y="-9308"/>
                    <a:pt x="1426354" y="23080"/>
                    <a:pt x="1626704" y="90131"/>
                  </a:cubicBezTo>
                  <a:cubicBezTo>
                    <a:pt x="1974354" y="207622"/>
                    <a:pt x="2494559" y="309790"/>
                    <a:pt x="2819197" y="208902"/>
                  </a:cubicBezTo>
                  <a:cubicBezTo>
                    <a:pt x="3347629" y="47266"/>
                    <a:pt x="3776081" y="5729"/>
                    <a:pt x="4171954" y="246361"/>
                  </a:cubicBezTo>
                  <a:lnTo>
                    <a:pt x="4185410" y="255235"/>
                  </a:lnTo>
                  <a:lnTo>
                    <a:pt x="4167145" y="285444"/>
                  </a:lnTo>
                  <a:lnTo>
                    <a:pt x="4165427" y="288286"/>
                  </a:lnTo>
                  <a:cubicBezTo>
                    <a:pt x="4064024" y="178978"/>
                    <a:pt x="3903492" y="190193"/>
                    <a:pt x="3813848" y="300065"/>
                  </a:cubicBezTo>
                  <a:lnTo>
                    <a:pt x="3780221" y="353014"/>
                  </a:lnTo>
                  <a:lnTo>
                    <a:pt x="3780148" y="353129"/>
                  </a:lnTo>
                  <a:cubicBezTo>
                    <a:pt x="3655186" y="273083"/>
                    <a:pt x="3496124" y="299057"/>
                    <a:pt x="3398014" y="415591"/>
                  </a:cubicBezTo>
                  <a:cubicBezTo>
                    <a:pt x="3335921" y="489374"/>
                    <a:pt x="3307108" y="589606"/>
                    <a:pt x="3319463" y="688996"/>
                  </a:cubicBezTo>
                  <a:cubicBezTo>
                    <a:pt x="3318916" y="690681"/>
                    <a:pt x="3318324" y="692329"/>
                    <a:pt x="3317776" y="694014"/>
                  </a:cubicBezTo>
                  <a:cubicBezTo>
                    <a:pt x="3225776" y="704419"/>
                    <a:pt x="3152559" y="783476"/>
                    <a:pt x="3141435" y="884405"/>
                  </a:cubicBezTo>
                  <a:cubicBezTo>
                    <a:pt x="3131953" y="970606"/>
                    <a:pt x="3169883" y="1054755"/>
                    <a:pt x="3237994" y="1098607"/>
                  </a:cubicBezTo>
                  <a:cubicBezTo>
                    <a:pt x="3189988" y="1154511"/>
                    <a:pt x="3172619" y="1233862"/>
                    <a:pt x="3192268" y="1307388"/>
                  </a:cubicBezTo>
                  <a:cubicBezTo>
                    <a:pt x="3219394" y="1409012"/>
                    <a:pt x="3309889" y="1474405"/>
                    <a:pt x="3406266" y="1462059"/>
                  </a:cubicBezTo>
                  <a:cubicBezTo>
                    <a:pt x="3504375" y="1649885"/>
                    <a:pt x="3723935" y="1712566"/>
                    <a:pt x="3892982" y="1601051"/>
                  </a:cubicBezTo>
                  <a:cubicBezTo>
                    <a:pt x="3964604" y="1718538"/>
                    <a:pt x="4095355" y="1774662"/>
                    <a:pt x="4220636" y="1741728"/>
                  </a:cubicBezTo>
                  <a:cubicBezTo>
                    <a:pt x="4326951" y="1713775"/>
                    <a:pt x="4411793" y="1626035"/>
                    <a:pt x="4443478" y="1511259"/>
                  </a:cubicBezTo>
                  <a:cubicBezTo>
                    <a:pt x="4516958" y="1561376"/>
                    <a:pt x="4606414" y="1567949"/>
                    <a:pt x="4683457" y="1533345"/>
                  </a:cubicBezTo>
                  <a:lnTo>
                    <a:pt x="4726795" y="1504249"/>
                  </a:lnTo>
                  <a:lnTo>
                    <a:pt x="4723228" y="1566157"/>
                  </a:lnTo>
                  <a:cubicBezTo>
                    <a:pt x="4696286" y="1825045"/>
                    <a:pt x="4606591" y="2099600"/>
                    <a:pt x="4429650" y="2369789"/>
                  </a:cubicBezTo>
                  <a:cubicBezTo>
                    <a:pt x="3863438" y="3234403"/>
                    <a:pt x="3713896" y="3755476"/>
                    <a:pt x="3848096" y="4188414"/>
                  </a:cubicBezTo>
                  <a:cubicBezTo>
                    <a:pt x="3982305" y="4620082"/>
                    <a:pt x="4336346" y="5835899"/>
                    <a:pt x="3982305" y="5991716"/>
                  </a:cubicBezTo>
                  <a:cubicBezTo>
                    <a:pt x="3371356" y="6259905"/>
                    <a:pt x="2908670" y="4233112"/>
                    <a:pt x="2371852" y="4217789"/>
                  </a:cubicBezTo>
                  <a:cubicBezTo>
                    <a:pt x="1835034" y="4202466"/>
                    <a:pt x="1417084" y="6170508"/>
                    <a:pt x="895608" y="6005759"/>
                  </a:cubicBezTo>
                  <a:cubicBezTo>
                    <a:pt x="634865" y="5923384"/>
                    <a:pt x="709316" y="5338462"/>
                    <a:pt x="796869" y="4707085"/>
                  </a:cubicBezTo>
                  <a:lnTo>
                    <a:pt x="853138" y="4283321"/>
                  </a:lnTo>
                  <a:lnTo>
                    <a:pt x="908152" y="4288137"/>
                  </a:lnTo>
                  <a:cubicBezTo>
                    <a:pt x="948365" y="4284766"/>
                    <a:pt x="987615" y="4267701"/>
                    <a:pt x="1019728" y="4237458"/>
                  </a:cubicBezTo>
                  <a:cubicBezTo>
                    <a:pt x="1061998" y="4197655"/>
                    <a:pt x="1086531" y="4139832"/>
                    <a:pt x="1086966" y="4078862"/>
                  </a:cubicBezTo>
                  <a:cubicBezTo>
                    <a:pt x="1178134" y="4064608"/>
                    <a:pt x="1252367" y="3991456"/>
                    <a:pt x="1274791" y="3893776"/>
                  </a:cubicBezTo>
                  <a:cubicBezTo>
                    <a:pt x="1291659" y="3820300"/>
                    <a:pt x="1276899" y="3742414"/>
                    <a:pt x="1234696" y="3682332"/>
                  </a:cubicBezTo>
                  <a:cubicBezTo>
                    <a:pt x="1251865" y="3638521"/>
                    <a:pt x="1253806" y="3589332"/>
                    <a:pt x="1240185" y="3544042"/>
                  </a:cubicBezTo>
                  <a:cubicBezTo>
                    <a:pt x="1226128" y="3497246"/>
                    <a:pt x="1196709" y="3458619"/>
                    <a:pt x="1158480" y="3434946"/>
                  </a:cubicBezTo>
                  <a:lnTo>
                    <a:pt x="1118076" y="3416743"/>
                  </a:lnTo>
                  <a:lnTo>
                    <a:pt x="1117556" y="3416509"/>
                  </a:lnTo>
                  <a:cubicBezTo>
                    <a:pt x="1107917" y="3357987"/>
                    <a:pt x="1072039" y="3308663"/>
                    <a:pt x="1022003" y="3285103"/>
                  </a:cubicBezTo>
                  <a:cubicBezTo>
                    <a:pt x="1005587" y="3277371"/>
                    <a:pt x="988493" y="3272794"/>
                    <a:pt x="971364" y="3271208"/>
                  </a:cubicBezTo>
                  <a:cubicBezTo>
                    <a:pt x="932822" y="3267640"/>
                    <a:pt x="894100" y="3279214"/>
                    <a:pt x="862514" y="3304064"/>
                  </a:cubicBezTo>
                  <a:lnTo>
                    <a:pt x="859289" y="3307319"/>
                  </a:lnTo>
                  <a:lnTo>
                    <a:pt x="841012" y="3248567"/>
                  </a:lnTo>
                  <a:cubicBezTo>
                    <a:pt x="823997" y="3203133"/>
                    <a:pt x="802783" y="3163208"/>
                    <a:pt x="776741" y="3129684"/>
                  </a:cubicBezTo>
                  <a:cubicBezTo>
                    <a:pt x="358790" y="2594569"/>
                    <a:pt x="-409371" y="1562645"/>
                    <a:pt x="269318" y="470709"/>
                  </a:cubicBezTo>
                  <a:cubicBezTo>
                    <a:pt x="460239" y="163404"/>
                    <a:pt x="734040" y="21722"/>
                    <a:pt x="1042978" y="232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FAC71A0D-4677-C247-B003-DCAF1246D262}"/>
              </a:ext>
            </a:extLst>
          </p:cNvPr>
          <p:cNvSpPr/>
          <p:nvPr/>
        </p:nvSpPr>
        <p:spPr>
          <a:xfrm>
            <a:off x="1653358" y="5002774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E5F0491-F44B-F849-B91B-84E6CF29BE46}"/>
              </a:ext>
            </a:extLst>
          </p:cNvPr>
          <p:cNvSpPr/>
          <p:nvPr/>
        </p:nvSpPr>
        <p:spPr>
          <a:xfrm>
            <a:off x="1659180" y="7217843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C79AD-0C4C-B94C-A6FC-67C340E896DA}"/>
              </a:ext>
            </a:extLst>
          </p:cNvPr>
          <p:cNvSpPr txBox="1"/>
          <p:nvPr/>
        </p:nvSpPr>
        <p:spPr>
          <a:xfrm>
            <a:off x="3414904" y="5600664"/>
            <a:ext cx="838902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412340-6E7B-8344-B2F7-DDFBEB766E3C}"/>
              </a:ext>
            </a:extLst>
          </p:cNvPr>
          <p:cNvSpPr/>
          <p:nvPr/>
        </p:nvSpPr>
        <p:spPr>
          <a:xfrm>
            <a:off x="3414903" y="4954333"/>
            <a:ext cx="5132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Tooth with caries 1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E5A573-6723-D940-8281-C756CBB905E3}"/>
              </a:ext>
            </a:extLst>
          </p:cNvPr>
          <p:cNvSpPr txBox="1"/>
          <p:nvPr/>
        </p:nvSpPr>
        <p:spPr>
          <a:xfrm>
            <a:off x="3414904" y="7781156"/>
            <a:ext cx="8389024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6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professionals like you connecting to share advice. Promotions only work as well.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9D8882-C005-F741-B4C2-DA6051CD5F9F}"/>
              </a:ext>
            </a:extLst>
          </p:cNvPr>
          <p:cNvSpPr/>
          <p:nvPr/>
        </p:nvSpPr>
        <p:spPr>
          <a:xfrm>
            <a:off x="3414903" y="7134825"/>
            <a:ext cx="489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Tooth with caries 2</a:t>
            </a:r>
            <a:endParaRPr lang="en-US" sz="8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28FA45-E604-B448-BA46-F603026ACB69}"/>
              </a:ext>
            </a:extLst>
          </p:cNvPr>
          <p:cNvGrpSpPr/>
          <p:nvPr/>
        </p:nvGrpSpPr>
        <p:grpSpPr>
          <a:xfrm rot="1800000">
            <a:off x="15538093" y="7585994"/>
            <a:ext cx="13756260" cy="1964850"/>
            <a:chOff x="6692391" y="7531992"/>
            <a:chExt cx="11363490" cy="1623083"/>
          </a:xfrm>
        </p:grpSpPr>
        <p:sp>
          <p:nvSpPr>
            <p:cNvPr id="76" name="Forma libre 478">
              <a:extLst>
                <a:ext uri="{FF2B5EF4-FFF2-40B4-BE49-F238E27FC236}">
                  <a16:creationId xmlns:a16="http://schemas.microsoft.com/office/drawing/2014/main" id="{80C49422-81ED-7D4F-8245-13EED4950EAD}"/>
                </a:ext>
              </a:extLst>
            </p:cNvPr>
            <p:cNvSpPr/>
            <p:nvPr/>
          </p:nvSpPr>
          <p:spPr>
            <a:xfrm rot="5400000" flipV="1">
              <a:off x="8273323" y="5951060"/>
              <a:ext cx="1318916" cy="4480779"/>
            </a:xfrm>
            <a:custGeom>
              <a:avLst/>
              <a:gdLst>
                <a:gd name="connsiteX0" fmla="*/ 133485 w 133795"/>
                <a:gd name="connsiteY0" fmla="*/ 274464 h 454544"/>
                <a:gd name="connsiteX1" fmla="*/ 133351 w 133795"/>
                <a:gd name="connsiteY1" fmla="*/ 272592 h 454544"/>
                <a:gd name="connsiteX2" fmla="*/ 129872 w 133795"/>
                <a:gd name="connsiteY2" fmla="*/ 263635 h 454544"/>
                <a:gd name="connsiteX3" fmla="*/ 20695 w 133795"/>
                <a:gd name="connsiteY3" fmla="*/ 131951 h 454544"/>
                <a:gd name="connsiteX4" fmla="*/ 129069 w 133795"/>
                <a:gd name="connsiteY4" fmla="*/ 2406 h 454544"/>
                <a:gd name="connsiteX5" fmla="*/ 126393 w 133795"/>
                <a:gd name="connsiteY5" fmla="*/ 0 h 454544"/>
                <a:gd name="connsiteX6" fmla="*/ 2365 w 133795"/>
                <a:gd name="connsiteY6" fmla="*/ 125935 h 454544"/>
                <a:gd name="connsiteX7" fmla="*/ 1429 w 133795"/>
                <a:gd name="connsiteY7" fmla="*/ 136496 h 454544"/>
                <a:gd name="connsiteX8" fmla="*/ 1964 w 133795"/>
                <a:gd name="connsiteY8" fmla="*/ 137299 h 454544"/>
                <a:gd name="connsiteX9" fmla="*/ 97226 w 133795"/>
                <a:gd name="connsiteY9" fmla="*/ 279410 h 454544"/>
                <a:gd name="connsiteX10" fmla="*/ 93346 w 133795"/>
                <a:gd name="connsiteY10" fmla="*/ 458153 h 454544"/>
                <a:gd name="connsiteX11" fmla="*/ 92811 w 133795"/>
                <a:gd name="connsiteY11" fmla="*/ 458555 h 454544"/>
                <a:gd name="connsiteX12" fmla="*/ 137097 w 133795"/>
                <a:gd name="connsiteY12" fmla="*/ 457753 h 454544"/>
                <a:gd name="connsiteX13" fmla="*/ 136963 w 133795"/>
                <a:gd name="connsiteY13" fmla="*/ 457619 h 454544"/>
                <a:gd name="connsiteX14" fmla="*/ 133485 w 133795"/>
                <a:gd name="connsiteY14" fmla="*/ 274464 h 45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795" h="454544">
                  <a:moveTo>
                    <a:pt x="133485" y="274464"/>
                  </a:moveTo>
                  <a:lnTo>
                    <a:pt x="133351" y="272592"/>
                  </a:lnTo>
                  <a:cubicBezTo>
                    <a:pt x="133217" y="269384"/>
                    <a:pt x="132013" y="266309"/>
                    <a:pt x="129872" y="263635"/>
                  </a:cubicBezTo>
                  <a:lnTo>
                    <a:pt x="20695" y="131951"/>
                  </a:lnTo>
                  <a:lnTo>
                    <a:pt x="129069" y="2406"/>
                  </a:lnTo>
                  <a:lnTo>
                    <a:pt x="126393" y="0"/>
                  </a:lnTo>
                  <a:lnTo>
                    <a:pt x="2365" y="125935"/>
                  </a:lnTo>
                  <a:cubicBezTo>
                    <a:pt x="-311" y="128742"/>
                    <a:pt x="-846" y="133154"/>
                    <a:pt x="1429" y="136496"/>
                  </a:cubicBezTo>
                  <a:lnTo>
                    <a:pt x="1964" y="137299"/>
                  </a:lnTo>
                  <a:lnTo>
                    <a:pt x="97226" y="279410"/>
                  </a:lnTo>
                  <a:lnTo>
                    <a:pt x="93346" y="458153"/>
                  </a:lnTo>
                  <a:cubicBezTo>
                    <a:pt x="93212" y="458287"/>
                    <a:pt x="92945" y="458421"/>
                    <a:pt x="92811" y="458555"/>
                  </a:cubicBezTo>
                  <a:cubicBezTo>
                    <a:pt x="103916" y="456281"/>
                    <a:pt x="122380" y="453875"/>
                    <a:pt x="137097" y="457753"/>
                  </a:cubicBezTo>
                  <a:cubicBezTo>
                    <a:pt x="137097" y="457753"/>
                    <a:pt x="136963" y="457619"/>
                    <a:pt x="136963" y="457619"/>
                  </a:cubicBezTo>
                  <a:lnTo>
                    <a:pt x="133485" y="2744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3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115494F-0F2B-3C43-A2B5-8AEF38D23E72}"/>
                </a:ext>
              </a:extLst>
            </p:cNvPr>
            <p:cNvSpPr/>
            <p:nvPr/>
          </p:nvSpPr>
          <p:spPr>
            <a:xfrm>
              <a:off x="11093452" y="8046504"/>
              <a:ext cx="6962429" cy="110857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219F43-899E-F442-8995-FC3798568F07}"/>
              </a:ext>
            </a:extLst>
          </p:cNvPr>
          <p:cNvGrpSpPr/>
          <p:nvPr/>
        </p:nvGrpSpPr>
        <p:grpSpPr>
          <a:xfrm>
            <a:off x="1722370" y="10881461"/>
            <a:ext cx="9946290" cy="902456"/>
            <a:chOff x="1722370" y="10986939"/>
            <a:chExt cx="9946290" cy="90245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BA84295-A432-EF45-B44D-CD2DA2980237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56" y="11889395"/>
              <a:ext cx="9415081" cy="0"/>
            </a:xfrm>
            <a:prstGeom prst="line">
              <a:avLst/>
            </a:prstGeom>
            <a:ln w="317500" cap="rnd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1BD45F-3587-A140-B5B6-ACE5EFE74492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56" y="11889395"/>
              <a:ext cx="5647660" cy="0"/>
            </a:xfrm>
            <a:prstGeom prst="line">
              <a:avLst/>
            </a:prstGeom>
            <a:ln w="317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06498D-3CCB-8E4F-90D6-02F3C4D38954}"/>
                </a:ext>
              </a:extLst>
            </p:cNvPr>
            <p:cNvSpPr txBox="1"/>
            <p:nvPr/>
          </p:nvSpPr>
          <p:spPr>
            <a:xfrm flipH="1">
              <a:off x="1722370" y="10986939"/>
              <a:ext cx="4365151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3C30D4-FC5F-9044-8FF5-F85C4541FB23}"/>
                </a:ext>
              </a:extLst>
            </p:cNvPr>
            <p:cNvSpPr txBox="1"/>
            <p:nvPr/>
          </p:nvSpPr>
          <p:spPr>
            <a:xfrm flipH="1">
              <a:off x="8547362" y="10986939"/>
              <a:ext cx="3121298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615305-7EAB-2440-B902-46B648EDCA80}"/>
              </a:ext>
            </a:extLst>
          </p:cNvPr>
          <p:cNvGrpSpPr/>
          <p:nvPr/>
        </p:nvGrpSpPr>
        <p:grpSpPr>
          <a:xfrm>
            <a:off x="12469604" y="10881461"/>
            <a:ext cx="9946290" cy="902456"/>
            <a:chOff x="1722370" y="10986939"/>
            <a:chExt cx="9946290" cy="902456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2EF8A90-0C42-E84A-9991-76432972BC23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56" y="11889395"/>
              <a:ext cx="9415081" cy="0"/>
            </a:xfrm>
            <a:prstGeom prst="line">
              <a:avLst/>
            </a:prstGeom>
            <a:ln w="317500" cap="rnd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4D25-754F-C842-8FA8-465835F5CE6F}"/>
                </a:ext>
              </a:extLst>
            </p:cNvPr>
            <p:cNvCxnSpPr>
              <a:cxnSpLocks/>
            </p:cNvCxnSpPr>
            <p:nvPr/>
          </p:nvCxnSpPr>
          <p:spPr>
            <a:xfrm>
              <a:off x="1961756" y="11889395"/>
              <a:ext cx="2878969" cy="0"/>
            </a:xfrm>
            <a:prstGeom prst="line">
              <a:avLst/>
            </a:prstGeom>
            <a:ln w="317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D15868-67A0-4345-981F-22A3AF652B5C}"/>
                </a:ext>
              </a:extLst>
            </p:cNvPr>
            <p:cNvSpPr txBox="1"/>
            <p:nvPr/>
          </p:nvSpPr>
          <p:spPr>
            <a:xfrm flipH="1">
              <a:off x="1722370" y="10986939"/>
              <a:ext cx="4365151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1AB7BD-3112-3742-9A6E-F806B76F0CA1}"/>
                </a:ext>
              </a:extLst>
            </p:cNvPr>
            <p:cNvSpPr txBox="1"/>
            <p:nvPr/>
          </p:nvSpPr>
          <p:spPr>
            <a:xfrm flipH="1">
              <a:off x="8547362" y="10986939"/>
              <a:ext cx="3121298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96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9659F63E-2BB9-F74F-A126-FBBAE049DC32}"/>
              </a:ext>
            </a:extLst>
          </p:cNvPr>
          <p:cNvSpPr txBox="1"/>
          <p:nvPr/>
        </p:nvSpPr>
        <p:spPr>
          <a:xfrm flipH="1">
            <a:off x="4132716" y="619151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Examination 1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58951A0A-5B4A-C847-9096-D68B0B4964EE}"/>
              </a:ext>
            </a:extLst>
          </p:cNvPr>
          <p:cNvSpPr/>
          <p:nvPr/>
        </p:nvSpPr>
        <p:spPr>
          <a:xfrm flipH="1">
            <a:off x="2668307" y="6837849"/>
            <a:ext cx="6029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515381B0-4B12-E646-A0C6-A1C9F7A0D70A}"/>
              </a:ext>
            </a:extLst>
          </p:cNvPr>
          <p:cNvSpPr txBox="1"/>
          <p:nvPr/>
        </p:nvSpPr>
        <p:spPr>
          <a:xfrm flipH="1">
            <a:off x="4132716" y="100374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Examination 2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34A39FF8-7E64-0045-A5E9-7CC62309E6BC}"/>
              </a:ext>
            </a:extLst>
          </p:cNvPr>
          <p:cNvSpPr/>
          <p:nvPr/>
        </p:nvSpPr>
        <p:spPr>
          <a:xfrm flipH="1">
            <a:off x="2668307" y="10683786"/>
            <a:ext cx="6029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86B72011-C8C8-6148-AE3A-FD7B9A638A53}"/>
              </a:ext>
            </a:extLst>
          </p:cNvPr>
          <p:cNvSpPr txBox="1"/>
          <p:nvPr/>
        </p:nvSpPr>
        <p:spPr>
          <a:xfrm>
            <a:off x="15679786" y="6191518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Examination 1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A8F4DB45-9303-0F48-85A2-33397D4E515C}"/>
              </a:ext>
            </a:extLst>
          </p:cNvPr>
          <p:cNvSpPr/>
          <p:nvPr/>
        </p:nvSpPr>
        <p:spPr>
          <a:xfrm>
            <a:off x="15680339" y="6837849"/>
            <a:ext cx="6029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0125D601-8C88-0640-9EB7-7A3CA4A26E04}"/>
              </a:ext>
            </a:extLst>
          </p:cNvPr>
          <p:cNvSpPr txBox="1"/>
          <p:nvPr/>
        </p:nvSpPr>
        <p:spPr>
          <a:xfrm>
            <a:off x="15679786" y="10037455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Examination 2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1D8D04D8-9FF4-B045-BE2D-7B5E65621C83}"/>
              </a:ext>
            </a:extLst>
          </p:cNvPr>
          <p:cNvSpPr/>
          <p:nvPr/>
        </p:nvSpPr>
        <p:spPr>
          <a:xfrm>
            <a:off x="15680339" y="10683786"/>
            <a:ext cx="6029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AB5CD8-B0B0-7C4D-89F5-9DD254CFF1B6}"/>
              </a:ext>
            </a:extLst>
          </p:cNvPr>
          <p:cNvGrpSpPr/>
          <p:nvPr/>
        </p:nvGrpSpPr>
        <p:grpSpPr>
          <a:xfrm>
            <a:off x="10195034" y="4615301"/>
            <a:ext cx="3987582" cy="7961404"/>
            <a:chOff x="11546553" y="4615301"/>
            <a:chExt cx="3987582" cy="7961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853316-3341-FC42-A8FD-C51A4BF43983}"/>
                </a:ext>
              </a:extLst>
            </p:cNvPr>
            <p:cNvGrpSpPr/>
            <p:nvPr/>
          </p:nvGrpSpPr>
          <p:grpSpPr>
            <a:xfrm>
              <a:off x="11546553" y="4615301"/>
              <a:ext cx="1284544" cy="7961404"/>
              <a:chOff x="9888460" y="5353705"/>
              <a:chExt cx="1084340" cy="6720571"/>
            </a:xfrm>
          </p:grpSpPr>
          <p:sp>
            <p:nvSpPr>
              <p:cNvPr id="41" name="Forma libre 478">
                <a:extLst>
                  <a:ext uri="{FF2B5EF4-FFF2-40B4-BE49-F238E27FC236}">
                    <a16:creationId xmlns:a16="http://schemas.microsoft.com/office/drawing/2014/main" id="{4D5F441A-FAA2-A440-99E0-DC91645398F9}"/>
                  </a:ext>
                </a:extLst>
              </p:cNvPr>
              <p:cNvSpPr/>
              <p:nvPr/>
            </p:nvSpPr>
            <p:spPr>
              <a:xfrm>
                <a:off x="9888460" y="5353705"/>
                <a:ext cx="844530" cy="2869139"/>
              </a:xfrm>
              <a:custGeom>
                <a:avLst/>
                <a:gdLst>
                  <a:gd name="connsiteX0" fmla="*/ 133485 w 133795"/>
                  <a:gd name="connsiteY0" fmla="*/ 274464 h 454544"/>
                  <a:gd name="connsiteX1" fmla="*/ 133351 w 133795"/>
                  <a:gd name="connsiteY1" fmla="*/ 272592 h 454544"/>
                  <a:gd name="connsiteX2" fmla="*/ 129872 w 133795"/>
                  <a:gd name="connsiteY2" fmla="*/ 263635 h 454544"/>
                  <a:gd name="connsiteX3" fmla="*/ 20695 w 133795"/>
                  <a:gd name="connsiteY3" fmla="*/ 131951 h 454544"/>
                  <a:gd name="connsiteX4" fmla="*/ 129069 w 133795"/>
                  <a:gd name="connsiteY4" fmla="*/ 2406 h 454544"/>
                  <a:gd name="connsiteX5" fmla="*/ 126393 w 133795"/>
                  <a:gd name="connsiteY5" fmla="*/ 0 h 454544"/>
                  <a:gd name="connsiteX6" fmla="*/ 2365 w 133795"/>
                  <a:gd name="connsiteY6" fmla="*/ 125935 h 454544"/>
                  <a:gd name="connsiteX7" fmla="*/ 1429 w 133795"/>
                  <a:gd name="connsiteY7" fmla="*/ 136496 h 454544"/>
                  <a:gd name="connsiteX8" fmla="*/ 1964 w 133795"/>
                  <a:gd name="connsiteY8" fmla="*/ 137299 h 454544"/>
                  <a:gd name="connsiteX9" fmla="*/ 97226 w 133795"/>
                  <a:gd name="connsiteY9" fmla="*/ 279410 h 454544"/>
                  <a:gd name="connsiteX10" fmla="*/ 93346 w 133795"/>
                  <a:gd name="connsiteY10" fmla="*/ 458153 h 454544"/>
                  <a:gd name="connsiteX11" fmla="*/ 92811 w 133795"/>
                  <a:gd name="connsiteY11" fmla="*/ 458555 h 454544"/>
                  <a:gd name="connsiteX12" fmla="*/ 137097 w 133795"/>
                  <a:gd name="connsiteY12" fmla="*/ 457753 h 454544"/>
                  <a:gd name="connsiteX13" fmla="*/ 136963 w 133795"/>
                  <a:gd name="connsiteY13" fmla="*/ 457619 h 454544"/>
                  <a:gd name="connsiteX14" fmla="*/ 133485 w 133795"/>
                  <a:gd name="connsiteY14" fmla="*/ 274464 h 454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3795" h="454544">
                    <a:moveTo>
                      <a:pt x="133485" y="274464"/>
                    </a:moveTo>
                    <a:lnTo>
                      <a:pt x="133351" y="272592"/>
                    </a:lnTo>
                    <a:cubicBezTo>
                      <a:pt x="133217" y="269384"/>
                      <a:pt x="132013" y="266309"/>
                      <a:pt x="129872" y="263635"/>
                    </a:cubicBezTo>
                    <a:lnTo>
                      <a:pt x="20695" y="131951"/>
                    </a:lnTo>
                    <a:lnTo>
                      <a:pt x="129069" y="2406"/>
                    </a:lnTo>
                    <a:lnTo>
                      <a:pt x="126393" y="0"/>
                    </a:lnTo>
                    <a:lnTo>
                      <a:pt x="2365" y="125935"/>
                    </a:lnTo>
                    <a:cubicBezTo>
                      <a:pt x="-311" y="128742"/>
                      <a:pt x="-846" y="133154"/>
                      <a:pt x="1429" y="136496"/>
                    </a:cubicBezTo>
                    <a:lnTo>
                      <a:pt x="1964" y="137299"/>
                    </a:lnTo>
                    <a:lnTo>
                      <a:pt x="97226" y="279410"/>
                    </a:lnTo>
                    <a:lnTo>
                      <a:pt x="93346" y="458153"/>
                    </a:lnTo>
                    <a:cubicBezTo>
                      <a:pt x="93212" y="458287"/>
                      <a:pt x="92945" y="458421"/>
                      <a:pt x="92811" y="458555"/>
                    </a:cubicBezTo>
                    <a:cubicBezTo>
                      <a:pt x="103916" y="456281"/>
                      <a:pt x="122380" y="453875"/>
                      <a:pt x="137097" y="457753"/>
                    </a:cubicBezTo>
                    <a:cubicBezTo>
                      <a:pt x="137097" y="457753"/>
                      <a:pt x="136963" y="457619"/>
                      <a:pt x="136963" y="457619"/>
                    </a:cubicBezTo>
                    <a:lnTo>
                      <a:pt x="133485" y="27446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0CD7FAB-A199-A04E-AAAF-AE435ACB5249}"/>
                  </a:ext>
                </a:extLst>
              </p:cNvPr>
              <p:cNvSpPr/>
              <p:nvPr/>
            </p:nvSpPr>
            <p:spPr>
              <a:xfrm>
                <a:off x="10263976" y="7911541"/>
                <a:ext cx="708824" cy="416273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5B29726-659C-8747-821A-49D61C626530}"/>
                </a:ext>
              </a:extLst>
            </p:cNvPr>
            <p:cNvGrpSpPr/>
            <p:nvPr/>
          </p:nvGrpSpPr>
          <p:grpSpPr>
            <a:xfrm>
              <a:off x="13402898" y="4615301"/>
              <a:ext cx="2131237" cy="7961404"/>
              <a:chOff x="12800130" y="5764663"/>
              <a:chExt cx="1689060" cy="6309613"/>
            </a:xfrm>
          </p:grpSpPr>
          <p:sp>
            <p:nvSpPr>
              <p:cNvPr id="84" name="Forma libre 474">
                <a:extLst>
                  <a:ext uri="{FF2B5EF4-FFF2-40B4-BE49-F238E27FC236}">
                    <a16:creationId xmlns:a16="http://schemas.microsoft.com/office/drawing/2014/main" id="{F84588CE-4653-E947-9EDB-FEC887FA21AE}"/>
                  </a:ext>
                </a:extLst>
              </p:cNvPr>
              <p:cNvSpPr/>
              <p:nvPr/>
            </p:nvSpPr>
            <p:spPr>
              <a:xfrm>
                <a:off x="13535719" y="6668439"/>
                <a:ext cx="168906" cy="2109663"/>
              </a:xfrm>
              <a:custGeom>
                <a:avLst/>
                <a:gdLst>
                  <a:gd name="connsiteX0" fmla="*/ 0 w 26759"/>
                  <a:gd name="connsiteY0" fmla="*/ 0 h 334223"/>
                  <a:gd name="connsiteX1" fmla="*/ 33315 w 26759"/>
                  <a:gd name="connsiteY1" fmla="*/ 0 h 334223"/>
                  <a:gd name="connsiteX2" fmla="*/ 33315 w 26759"/>
                  <a:gd name="connsiteY2" fmla="*/ 335159 h 334223"/>
                  <a:gd name="connsiteX3" fmla="*/ 0 w 26759"/>
                  <a:gd name="connsiteY3" fmla="*/ 335159 h 33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59" h="334223">
                    <a:moveTo>
                      <a:pt x="0" y="0"/>
                    </a:moveTo>
                    <a:lnTo>
                      <a:pt x="33315" y="0"/>
                    </a:lnTo>
                    <a:lnTo>
                      <a:pt x="33315" y="335159"/>
                    </a:lnTo>
                    <a:lnTo>
                      <a:pt x="0" y="33515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5" name="Forma libre 475">
                <a:extLst>
                  <a:ext uri="{FF2B5EF4-FFF2-40B4-BE49-F238E27FC236}">
                    <a16:creationId xmlns:a16="http://schemas.microsoft.com/office/drawing/2014/main" id="{B69A91DE-1E96-6D4B-8FE4-CEE7E490E23E}"/>
                  </a:ext>
                </a:extLst>
              </p:cNvPr>
              <p:cNvSpPr/>
              <p:nvPr/>
            </p:nvSpPr>
            <p:spPr>
              <a:xfrm>
                <a:off x="12800130" y="5764663"/>
                <a:ext cx="1689060" cy="1687730"/>
              </a:xfrm>
              <a:custGeom>
                <a:avLst/>
                <a:gdLst>
                  <a:gd name="connsiteX0" fmla="*/ 268660 w 267590"/>
                  <a:gd name="connsiteY0" fmla="*/ 134224 h 267378"/>
                  <a:gd name="connsiteX1" fmla="*/ 134330 w 267590"/>
                  <a:gd name="connsiteY1" fmla="*/ 268448 h 267378"/>
                  <a:gd name="connsiteX2" fmla="*/ 0 w 267590"/>
                  <a:gd name="connsiteY2" fmla="*/ 134224 h 267378"/>
                  <a:gd name="connsiteX3" fmla="*/ 134330 w 267590"/>
                  <a:gd name="connsiteY3" fmla="*/ 0 h 267378"/>
                  <a:gd name="connsiteX4" fmla="*/ 268660 w 267590"/>
                  <a:gd name="connsiteY4" fmla="*/ 134224 h 26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590" h="267378">
                    <a:moveTo>
                      <a:pt x="268660" y="134224"/>
                    </a:moveTo>
                    <a:cubicBezTo>
                      <a:pt x="268660" y="208354"/>
                      <a:pt x="208519" y="268448"/>
                      <a:pt x="134330" y="268448"/>
                    </a:cubicBezTo>
                    <a:cubicBezTo>
                      <a:pt x="60141" y="268448"/>
                      <a:pt x="0" y="208354"/>
                      <a:pt x="0" y="134224"/>
                    </a:cubicBezTo>
                    <a:cubicBezTo>
                      <a:pt x="0" y="60094"/>
                      <a:pt x="60141" y="0"/>
                      <a:pt x="134330" y="0"/>
                    </a:cubicBezTo>
                    <a:cubicBezTo>
                      <a:pt x="208519" y="0"/>
                      <a:pt x="268660" y="60094"/>
                      <a:pt x="268660" y="1342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6" name="Forma libre 476">
                <a:extLst>
                  <a:ext uri="{FF2B5EF4-FFF2-40B4-BE49-F238E27FC236}">
                    <a16:creationId xmlns:a16="http://schemas.microsoft.com/office/drawing/2014/main" id="{53C96DD7-A0A0-C84F-838B-EBE32AA9A30F}"/>
                  </a:ext>
                </a:extLst>
              </p:cNvPr>
              <p:cNvSpPr/>
              <p:nvPr/>
            </p:nvSpPr>
            <p:spPr>
              <a:xfrm>
                <a:off x="13017178" y="5981534"/>
                <a:ext cx="1182342" cy="1181409"/>
              </a:xfrm>
              <a:custGeom>
                <a:avLst/>
                <a:gdLst>
                  <a:gd name="connsiteX0" fmla="*/ 199890 w 187313"/>
                  <a:gd name="connsiteY0" fmla="*/ 99866 h 187165"/>
                  <a:gd name="connsiteX1" fmla="*/ 99945 w 187313"/>
                  <a:gd name="connsiteY1" fmla="*/ 199732 h 187165"/>
                  <a:gd name="connsiteX2" fmla="*/ 0 w 187313"/>
                  <a:gd name="connsiteY2" fmla="*/ 99866 h 187165"/>
                  <a:gd name="connsiteX3" fmla="*/ 99945 w 187313"/>
                  <a:gd name="connsiteY3" fmla="*/ 0 h 187165"/>
                  <a:gd name="connsiteX4" fmla="*/ 199890 w 187313"/>
                  <a:gd name="connsiteY4" fmla="*/ 99866 h 18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313" h="187165">
                    <a:moveTo>
                      <a:pt x="199890" y="99866"/>
                    </a:moveTo>
                    <a:cubicBezTo>
                      <a:pt x="199890" y="155020"/>
                      <a:pt x="155143" y="199732"/>
                      <a:pt x="99945" y="199732"/>
                    </a:cubicBezTo>
                    <a:cubicBezTo>
                      <a:pt x="44747" y="199732"/>
                      <a:pt x="0" y="155020"/>
                      <a:pt x="0" y="99866"/>
                    </a:cubicBezTo>
                    <a:cubicBezTo>
                      <a:pt x="0" y="44712"/>
                      <a:pt x="44747" y="0"/>
                      <a:pt x="99945" y="0"/>
                    </a:cubicBezTo>
                    <a:cubicBezTo>
                      <a:pt x="155143" y="0"/>
                      <a:pt x="199890" y="44712"/>
                      <a:pt x="199890" y="998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37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9D782748-25A6-F544-B33A-AABB9BF7654C}"/>
                  </a:ext>
                </a:extLst>
              </p:cNvPr>
              <p:cNvSpPr/>
              <p:nvPr/>
            </p:nvSpPr>
            <p:spPr>
              <a:xfrm>
                <a:off x="13306114" y="7911541"/>
                <a:ext cx="708824" cy="416273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03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8F13A4-487E-1049-83EA-BBD33AEDDD2D}"/>
              </a:ext>
            </a:extLst>
          </p:cNvPr>
          <p:cNvGrpSpPr/>
          <p:nvPr/>
        </p:nvGrpSpPr>
        <p:grpSpPr>
          <a:xfrm>
            <a:off x="2668308" y="5218312"/>
            <a:ext cx="8554096" cy="6219458"/>
            <a:chOff x="1845527" y="5218312"/>
            <a:chExt cx="8554096" cy="6219458"/>
          </a:xfrm>
        </p:grpSpPr>
        <p:sp>
          <p:nvSpPr>
            <p:cNvPr id="22" name="Forma libre 245">
              <a:extLst>
                <a:ext uri="{FF2B5EF4-FFF2-40B4-BE49-F238E27FC236}">
                  <a16:creationId xmlns:a16="http://schemas.microsoft.com/office/drawing/2014/main" id="{463C321B-E2A3-E047-95AC-0612FF2E66DB}"/>
                </a:ext>
              </a:extLst>
            </p:cNvPr>
            <p:cNvSpPr/>
            <p:nvPr/>
          </p:nvSpPr>
          <p:spPr>
            <a:xfrm>
              <a:off x="4936590" y="5218312"/>
              <a:ext cx="2975337" cy="3440282"/>
            </a:xfrm>
            <a:custGeom>
              <a:avLst/>
              <a:gdLst>
                <a:gd name="connsiteX0" fmla="*/ 98068 w 244145"/>
                <a:gd name="connsiteY0" fmla="*/ 5143 h 282297"/>
                <a:gd name="connsiteX1" fmla="*/ 155747 w 244145"/>
                <a:gd name="connsiteY1" fmla="*/ 20326 h 282297"/>
                <a:gd name="connsiteX2" fmla="*/ 196717 w 244145"/>
                <a:gd name="connsiteY2" fmla="*/ 50234 h 282297"/>
                <a:gd name="connsiteX3" fmla="*/ 246996 w 244145"/>
                <a:gd name="connsiteY3" fmla="*/ 84186 h 282297"/>
                <a:gd name="connsiteX4" fmla="*/ 209077 w 244145"/>
                <a:gd name="connsiteY4" fmla="*/ 163687 h 282297"/>
                <a:gd name="connsiteX5" fmla="*/ 148880 w 244145"/>
                <a:gd name="connsiteY5" fmla="*/ 217629 h 282297"/>
                <a:gd name="connsiteX6" fmla="*/ 115081 w 244145"/>
                <a:gd name="connsiteY6" fmla="*/ 286372 h 282297"/>
                <a:gd name="connsiteX7" fmla="*/ 94329 w 244145"/>
                <a:gd name="connsiteY7" fmla="*/ 187110 h 282297"/>
                <a:gd name="connsiteX8" fmla="*/ 2088 w 244145"/>
                <a:gd name="connsiteY8" fmla="*/ 220757 h 282297"/>
                <a:gd name="connsiteX9" fmla="*/ 59462 w 244145"/>
                <a:gd name="connsiteY9" fmla="*/ 113179 h 282297"/>
                <a:gd name="connsiteX10" fmla="*/ 98068 w 244145"/>
                <a:gd name="connsiteY10" fmla="*/ 5143 h 28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4145" h="282297">
                  <a:moveTo>
                    <a:pt x="98068" y="5143"/>
                  </a:moveTo>
                  <a:cubicBezTo>
                    <a:pt x="119735" y="-6225"/>
                    <a:pt x="140106" y="2320"/>
                    <a:pt x="155747" y="20326"/>
                  </a:cubicBezTo>
                  <a:cubicBezTo>
                    <a:pt x="165894" y="32076"/>
                    <a:pt x="182679" y="46954"/>
                    <a:pt x="196717" y="50234"/>
                  </a:cubicBezTo>
                  <a:cubicBezTo>
                    <a:pt x="220979" y="56033"/>
                    <a:pt x="238222" y="64349"/>
                    <a:pt x="246996" y="84186"/>
                  </a:cubicBezTo>
                  <a:cubicBezTo>
                    <a:pt x="255770" y="104023"/>
                    <a:pt x="248293" y="144232"/>
                    <a:pt x="209077" y="163687"/>
                  </a:cubicBezTo>
                  <a:cubicBezTo>
                    <a:pt x="169861" y="183143"/>
                    <a:pt x="153229" y="198936"/>
                    <a:pt x="148880" y="217629"/>
                  </a:cubicBezTo>
                  <a:cubicBezTo>
                    <a:pt x="144531" y="236321"/>
                    <a:pt x="131332" y="288280"/>
                    <a:pt x="115081" y="286372"/>
                  </a:cubicBezTo>
                  <a:cubicBezTo>
                    <a:pt x="87005" y="283091"/>
                    <a:pt x="113632" y="199165"/>
                    <a:pt x="94329" y="187110"/>
                  </a:cubicBezTo>
                  <a:cubicBezTo>
                    <a:pt x="75026" y="175055"/>
                    <a:pt x="17652" y="237924"/>
                    <a:pt x="2088" y="220757"/>
                  </a:cubicBezTo>
                  <a:cubicBezTo>
                    <a:pt x="-13476" y="203590"/>
                    <a:pt x="63200" y="141714"/>
                    <a:pt x="59462" y="113179"/>
                  </a:cubicBezTo>
                  <a:cubicBezTo>
                    <a:pt x="55800" y="84568"/>
                    <a:pt x="49849" y="30473"/>
                    <a:pt x="98068" y="514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46">
              <a:extLst>
                <a:ext uri="{FF2B5EF4-FFF2-40B4-BE49-F238E27FC236}">
                  <a16:creationId xmlns:a16="http://schemas.microsoft.com/office/drawing/2014/main" id="{88AA08D0-E8CC-0641-B8FF-59DFD22DBA5B}"/>
                </a:ext>
              </a:extLst>
            </p:cNvPr>
            <p:cNvSpPr/>
            <p:nvPr/>
          </p:nvSpPr>
          <p:spPr>
            <a:xfrm>
              <a:off x="1845527" y="7969836"/>
              <a:ext cx="8554096" cy="3161340"/>
            </a:xfrm>
            <a:custGeom>
              <a:avLst/>
              <a:gdLst>
                <a:gd name="connsiteX0" fmla="*/ 698242 w 701917"/>
                <a:gd name="connsiteY0" fmla="*/ 47545 h 259408"/>
                <a:gd name="connsiteX1" fmla="*/ 407557 w 701917"/>
                <a:gd name="connsiteY1" fmla="*/ 74478 h 259408"/>
                <a:gd name="connsiteX2" fmla="*/ 379099 w 701917"/>
                <a:gd name="connsiteY2" fmla="*/ 78293 h 259408"/>
                <a:gd name="connsiteX3" fmla="*/ 373224 w 701917"/>
                <a:gd name="connsiteY3" fmla="*/ 111787 h 259408"/>
                <a:gd name="connsiteX4" fmla="*/ 369943 w 701917"/>
                <a:gd name="connsiteY4" fmla="*/ 188313 h 259408"/>
                <a:gd name="connsiteX5" fmla="*/ 311043 w 701917"/>
                <a:gd name="connsiteY5" fmla="*/ 105760 h 259408"/>
                <a:gd name="connsiteX6" fmla="*/ 240165 w 701917"/>
                <a:gd name="connsiteY6" fmla="*/ 173664 h 259408"/>
                <a:gd name="connsiteX7" fmla="*/ 251838 w 701917"/>
                <a:gd name="connsiteY7" fmla="*/ 59143 h 259408"/>
                <a:gd name="connsiteX8" fmla="*/ 95509 w 701917"/>
                <a:gd name="connsiteY8" fmla="*/ 165 h 259408"/>
                <a:gd name="connsiteX9" fmla="*/ 750 w 701917"/>
                <a:gd name="connsiteY9" fmla="*/ 86304 h 259408"/>
                <a:gd name="connsiteX10" fmla="*/ 360330 w 701917"/>
                <a:gd name="connsiteY10" fmla="*/ 266059 h 259408"/>
                <a:gd name="connsiteX11" fmla="*/ 698242 w 701917"/>
                <a:gd name="connsiteY11" fmla="*/ 47545 h 2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1917" h="259408">
                  <a:moveTo>
                    <a:pt x="698242" y="47545"/>
                  </a:moveTo>
                  <a:cubicBezTo>
                    <a:pt x="646590" y="-51487"/>
                    <a:pt x="489117" y="59829"/>
                    <a:pt x="407557" y="74478"/>
                  </a:cubicBezTo>
                  <a:cubicBezTo>
                    <a:pt x="397715" y="76233"/>
                    <a:pt x="388178" y="77530"/>
                    <a:pt x="379099" y="78293"/>
                  </a:cubicBezTo>
                  <a:cubicBezTo>
                    <a:pt x="372995" y="91111"/>
                    <a:pt x="371317" y="101792"/>
                    <a:pt x="373224" y="111787"/>
                  </a:cubicBezTo>
                  <a:cubicBezTo>
                    <a:pt x="376733" y="130633"/>
                    <a:pt x="385584" y="183506"/>
                    <a:pt x="369943" y="188313"/>
                  </a:cubicBezTo>
                  <a:cubicBezTo>
                    <a:pt x="342935" y="196552"/>
                    <a:pt x="333474" y="109041"/>
                    <a:pt x="311043" y="105760"/>
                  </a:cubicBezTo>
                  <a:cubicBezTo>
                    <a:pt x="288536" y="102479"/>
                    <a:pt x="261299" y="183125"/>
                    <a:pt x="240165" y="173664"/>
                  </a:cubicBezTo>
                  <a:cubicBezTo>
                    <a:pt x="220709" y="164966"/>
                    <a:pt x="257484" y="90195"/>
                    <a:pt x="251838" y="59143"/>
                  </a:cubicBezTo>
                  <a:cubicBezTo>
                    <a:pt x="194998" y="36482"/>
                    <a:pt x="151510" y="2683"/>
                    <a:pt x="95509" y="165"/>
                  </a:cubicBezTo>
                  <a:cubicBezTo>
                    <a:pt x="12728" y="-3497"/>
                    <a:pt x="-4057" y="54641"/>
                    <a:pt x="750" y="86304"/>
                  </a:cubicBezTo>
                  <a:cubicBezTo>
                    <a:pt x="20587" y="215779"/>
                    <a:pt x="225745" y="269340"/>
                    <a:pt x="360330" y="266059"/>
                  </a:cubicBezTo>
                  <a:cubicBezTo>
                    <a:pt x="481945" y="263160"/>
                    <a:pt x="749894" y="146578"/>
                    <a:pt x="698242" y="47545"/>
                  </a:cubicBezTo>
                  <a:close/>
                </a:path>
              </a:pathLst>
            </a:custGeom>
            <a:solidFill>
              <a:schemeClr val="accent2"/>
            </a:solidFill>
            <a:ln w="76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64007A6-CE89-CB40-A117-C66A1C83ADA6}"/>
                </a:ext>
              </a:extLst>
            </p:cNvPr>
            <p:cNvSpPr/>
            <p:nvPr/>
          </p:nvSpPr>
          <p:spPr>
            <a:xfrm>
              <a:off x="7161753" y="5551228"/>
              <a:ext cx="1500348" cy="150034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A7BA024-FF63-B542-B57E-0BE213D8145D}"/>
                </a:ext>
              </a:extLst>
            </p:cNvPr>
            <p:cNvSpPr/>
            <p:nvPr/>
          </p:nvSpPr>
          <p:spPr>
            <a:xfrm>
              <a:off x="7161753" y="9937424"/>
              <a:ext cx="1500348" cy="150034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D877E-074F-4446-9301-224A8CC961E3}"/>
              </a:ext>
            </a:extLst>
          </p:cNvPr>
          <p:cNvGrpSpPr/>
          <p:nvPr/>
        </p:nvGrpSpPr>
        <p:grpSpPr>
          <a:xfrm>
            <a:off x="12624785" y="5218312"/>
            <a:ext cx="9084557" cy="6162437"/>
            <a:chOff x="12624785" y="5754211"/>
            <a:chExt cx="9084557" cy="61624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5FFADD-07D0-2340-904C-1F403024953A}"/>
                </a:ext>
              </a:extLst>
            </p:cNvPr>
            <p:cNvSpPr txBox="1"/>
            <p:nvPr/>
          </p:nvSpPr>
          <p:spPr>
            <a:xfrm>
              <a:off x="12624785" y="6400542"/>
              <a:ext cx="908455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8876EF9-7CD5-0C41-8DFB-297862A85851}"/>
                </a:ext>
              </a:extLst>
            </p:cNvPr>
            <p:cNvSpPr/>
            <p:nvPr/>
          </p:nvSpPr>
          <p:spPr>
            <a:xfrm>
              <a:off x="12624785" y="5754211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 1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61C4D7-E1A7-1E42-B263-284FF6D035B3}"/>
                </a:ext>
              </a:extLst>
            </p:cNvPr>
            <p:cNvSpPr txBox="1"/>
            <p:nvPr/>
          </p:nvSpPr>
          <p:spPr>
            <a:xfrm>
              <a:off x="12624785" y="10100766"/>
              <a:ext cx="908455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These influencers create detailed content that provides useful information. There are people who have a significant number of followers in every business domain on social media. useful information.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0A78E3-D864-5A4D-AB67-9F08B3E198DC}"/>
                </a:ext>
              </a:extLst>
            </p:cNvPr>
            <p:cNvSpPr/>
            <p:nvPr/>
          </p:nvSpPr>
          <p:spPr>
            <a:xfrm>
              <a:off x="12624785" y="9454435"/>
              <a:ext cx="377013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Dental Care 2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3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8AFF-599A-4D47-A3F2-963B59FE1638}"/>
              </a:ext>
            </a:extLst>
          </p:cNvPr>
          <p:cNvGrpSpPr/>
          <p:nvPr/>
        </p:nvGrpSpPr>
        <p:grpSpPr>
          <a:xfrm>
            <a:off x="1591530" y="5234736"/>
            <a:ext cx="21194590" cy="6868404"/>
            <a:chOff x="1340545" y="5626622"/>
            <a:chExt cx="21194590" cy="6868404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990938D9-3DE6-5540-8EE7-6626194C2F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1029720"/>
                </p:ext>
              </p:extLst>
            </p:nvPr>
          </p:nvGraphicFramePr>
          <p:xfrm>
            <a:off x="1401322" y="7259139"/>
            <a:ext cx="10787504" cy="52358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701867-1944-0F45-A49C-CF833CD11FF6}"/>
                </a:ext>
              </a:extLst>
            </p:cNvPr>
            <p:cNvGrpSpPr/>
            <p:nvPr/>
          </p:nvGrpSpPr>
          <p:grpSpPr>
            <a:xfrm>
              <a:off x="1340545" y="5845190"/>
              <a:ext cx="5350107" cy="646331"/>
              <a:chOff x="2607532" y="5534168"/>
              <a:chExt cx="5350107" cy="64633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855EB6-6629-F347-903E-D5FF0049FF82}"/>
                  </a:ext>
                </a:extLst>
              </p:cNvPr>
              <p:cNvSpPr txBox="1"/>
              <p:nvPr/>
            </p:nvSpPr>
            <p:spPr>
              <a:xfrm>
                <a:off x="2607532" y="5534168"/>
                <a:ext cx="3161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+500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2FFCF3-D8C7-A145-8722-A5381C39DECD}"/>
                  </a:ext>
                </a:extLst>
              </p:cNvPr>
              <p:cNvSpPr txBox="1"/>
              <p:nvPr/>
            </p:nvSpPr>
            <p:spPr>
              <a:xfrm>
                <a:off x="4796347" y="5534168"/>
                <a:ext cx="31612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+240</a:t>
                </a:r>
              </a:p>
            </p:txBody>
          </p:sp>
        </p:grp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6D10E45-B766-A443-BCEA-465C143C3A69}"/>
                </a:ext>
              </a:extLst>
            </p:cNvPr>
            <p:cNvSpPr/>
            <p:nvPr/>
          </p:nvSpPr>
          <p:spPr>
            <a:xfrm>
              <a:off x="5852978" y="5626622"/>
              <a:ext cx="541701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87E64D-3615-E342-A007-19CFB85F6024}"/>
                </a:ext>
              </a:extLst>
            </p:cNvPr>
            <p:cNvGrpSpPr/>
            <p:nvPr/>
          </p:nvGrpSpPr>
          <p:grpSpPr>
            <a:xfrm>
              <a:off x="12805972" y="8120332"/>
              <a:ext cx="4340585" cy="4278876"/>
              <a:chOff x="12057858" y="10879910"/>
              <a:chExt cx="2799583" cy="2759782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785BD5-3447-2F48-90EF-38CCBDEBB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904" y="10879910"/>
                <a:ext cx="2401537" cy="2759782"/>
              </a:xfrm>
              <a:custGeom>
                <a:avLst/>
                <a:gdLst>
                  <a:gd name="T0" fmla="*/ 798 w 799"/>
                  <a:gd name="T1" fmla="*/ 297 h 919"/>
                  <a:gd name="T2" fmla="*/ 798 w 799"/>
                  <a:gd name="T3" fmla="*/ 297 h 919"/>
                  <a:gd name="T4" fmla="*/ 750 w 799"/>
                  <a:gd name="T5" fmla="*/ 111 h 919"/>
                  <a:gd name="T6" fmla="*/ 728 w 799"/>
                  <a:gd name="T7" fmla="*/ 79 h 919"/>
                  <a:gd name="T8" fmla="*/ 586 w 799"/>
                  <a:gd name="T9" fmla="*/ 0 h 919"/>
                  <a:gd name="T10" fmla="*/ 576 w 799"/>
                  <a:gd name="T11" fmla="*/ 0 h 919"/>
                  <a:gd name="T12" fmla="*/ 564 w 799"/>
                  <a:gd name="T13" fmla="*/ 0 h 919"/>
                  <a:gd name="T14" fmla="*/ 488 w 799"/>
                  <a:gd name="T15" fmla="*/ 13 h 919"/>
                  <a:gd name="T16" fmla="*/ 307 w 799"/>
                  <a:gd name="T17" fmla="*/ 13 h 919"/>
                  <a:gd name="T18" fmla="*/ 231 w 799"/>
                  <a:gd name="T19" fmla="*/ 0 h 919"/>
                  <a:gd name="T20" fmla="*/ 219 w 799"/>
                  <a:gd name="T21" fmla="*/ 0 h 919"/>
                  <a:gd name="T22" fmla="*/ 212 w 799"/>
                  <a:gd name="T23" fmla="*/ 0 h 919"/>
                  <a:gd name="T24" fmla="*/ 89 w 799"/>
                  <a:gd name="T25" fmla="*/ 54 h 919"/>
                  <a:gd name="T26" fmla="*/ 32 w 799"/>
                  <a:gd name="T27" fmla="*/ 142 h 919"/>
                  <a:gd name="T28" fmla="*/ 0 w 799"/>
                  <a:gd name="T29" fmla="*/ 297 h 919"/>
                  <a:gd name="T30" fmla="*/ 26 w 799"/>
                  <a:gd name="T31" fmla="*/ 437 h 919"/>
                  <a:gd name="T32" fmla="*/ 76 w 799"/>
                  <a:gd name="T33" fmla="*/ 598 h 919"/>
                  <a:gd name="T34" fmla="*/ 79 w 799"/>
                  <a:gd name="T35" fmla="*/ 601 h 919"/>
                  <a:gd name="T36" fmla="*/ 83 w 799"/>
                  <a:gd name="T37" fmla="*/ 620 h 919"/>
                  <a:gd name="T38" fmla="*/ 89 w 799"/>
                  <a:gd name="T39" fmla="*/ 788 h 919"/>
                  <a:gd name="T40" fmla="*/ 124 w 799"/>
                  <a:gd name="T41" fmla="*/ 870 h 919"/>
                  <a:gd name="T42" fmla="*/ 171 w 799"/>
                  <a:gd name="T43" fmla="*/ 908 h 919"/>
                  <a:gd name="T44" fmla="*/ 231 w 799"/>
                  <a:gd name="T45" fmla="*/ 905 h 919"/>
                  <a:gd name="T46" fmla="*/ 279 w 799"/>
                  <a:gd name="T47" fmla="*/ 857 h 919"/>
                  <a:gd name="T48" fmla="*/ 326 w 799"/>
                  <a:gd name="T49" fmla="*/ 750 h 919"/>
                  <a:gd name="T50" fmla="*/ 370 w 799"/>
                  <a:gd name="T51" fmla="*/ 677 h 919"/>
                  <a:gd name="T52" fmla="*/ 424 w 799"/>
                  <a:gd name="T53" fmla="*/ 677 h 919"/>
                  <a:gd name="T54" fmla="*/ 469 w 799"/>
                  <a:gd name="T55" fmla="*/ 750 h 919"/>
                  <a:gd name="T56" fmla="*/ 516 w 799"/>
                  <a:gd name="T57" fmla="*/ 857 h 919"/>
                  <a:gd name="T58" fmla="*/ 564 w 799"/>
                  <a:gd name="T59" fmla="*/ 905 h 919"/>
                  <a:gd name="T60" fmla="*/ 624 w 799"/>
                  <a:gd name="T61" fmla="*/ 908 h 919"/>
                  <a:gd name="T62" fmla="*/ 671 w 799"/>
                  <a:gd name="T63" fmla="*/ 870 h 919"/>
                  <a:gd name="T64" fmla="*/ 706 w 799"/>
                  <a:gd name="T65" fmla="*/ 788 h 919"/>
                  <a:gd name="T66" fmla="*/ 712 w 799"/>
                  <a:gd name="T67" fmla="*/ 620 h 919"/>
                  <a:gd name="T68" fmla="*/ 715 w 799"/>
                  <a:gd name="T69" fmla="*/ 601 h 919"/>
                  <a:gd name="T70" fmla="*/ 715 w 799"/>
                  <a:gd name="T71" fmla="*/ 601 h 919"/>
                  <a:gd name="T72" fmla="*/ 772 w 799"/>
                  <a:gd name="T73" fmla="*/ 437 h 919"/>
                  <a:gd name="T74" fmla="*/ 798 w 799"/>
                  <a:gd name="T75" fmla="*/ 29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9" h="919">
                    <a:moveTo>
                      <a:pt x="798" y="297"/>
                    </a:moveTo>
                    <a:lnTo>
                      <a:pt x="798" y="297"/>
                    </a:lnTo>
                    <a:cubicBezTo>
                      <a:pt x="798" y="228"/>
                      <a:pt x="779" y="161"/>
                      <a:pt x="750" y="111"/>
                    </a:cubicBezTo>
                    <a:cubicBezTo>
                      <a:pt x="744" y="101"/>
                      <a:pt x="737" y="89"/>
                      <a:pt x="728" y="79"/>
                    </a:cubicBezTo>
                    <a:cubicBezTo>
                      <a:pt x="690" y="28"/>
                      <a:pt x="639" y="0"/>
                      <a:pt x="586" y="0"/>
                    </a:cubicBezTo>
                    <a:cubicBezTo>
                      <a:pt x="582" y="0"/>
                      <a:pt x="579" y="0"/>
                      <a:pt x="576" y="0"/>
                    </a:cubicBezTo>
                    <a:cubicBezTo>
                      <a:pt x="573" y="0"/>
                      <a:pt x="567" y="0"/>
                      <a:pt x="564" y="0"/>
                    </a:cubicBezTo>
                    <a:cubicBezTo>
                      <a:pt x="538" y="0"/>
                      <a:pt x="510" y="6"/>
                      <a:pt x="488" y="13"/>
                    </a:cubicBezTo>
                    <a:cubicBezTo>
                      <a:pt x="431" y="38"/>
                      <a:pt x="364" y="38"/>
                      <a:pt x="307" y="13"/>
                    </a:cubicBezTo>
                    <a:cubicBezTo>
                      <a:pt x="285" y="6"/>
                      <a:pt x="256" y="0"/>
                      <a:pt x="231" y="0"/>
                    </a:cubicBezTo>
                    <a:cubicBezTo>
                      <a:pt x="228" y="0"/>
                      <a:pt x="225" y="0"/>
                      <a:pt x="219" y="0"/>
                    </a:cubicBezTo>
                    <a:cubicBezTo>
                      <a:pt x="219" y="0"/>
                      <a:pt x="215" y="0"/>
                      <a:pt x="212" y="0"/>
                    </a:cubicBezTo>
                    <a:cubicBezTo>
                      <a:pt x="168" y="0"/>
                      <a:pt x="124" y="19"/>
                      <a:pt x="89" y="54"/>
                    </a:cubicBezTo>
                    <a:cubicBezTo>
                      <a:pt x="63" y="76"/>
                      <a:pt x="45" y="107"/>
                      <a:pt x="32" y="142"/>
                    </a:cubicBezTo>
                    <a:cubicBezTo>
                      <a:pt x="10" y="187"/>
                      <a:pt x="0" y="240"/>
                      <a:pt x="0" y="297"/>
                    </a:cubicBezTo>
                    <a:cubicBezTo>
                      <a:pt x="0" y="348"/>
                      <a:pt x="10" y="395"/>
                      <a:pt x="26" y="437"/>
                    </a:cubicBezTo>
                    <a:cubicBezTo>
                      <a:pt x="45" y="490"/>
                      <a:pt x="63" y="544"/>
                      <a:pt x="76" y="598"/>
                    </a:cubicBezTo>
                    <a:cubicBezTo>
                      <a:pt x="79" y="601"/>
                      <a:pt x="79" y="601"/>
                      <a:pt x="79" y="601"/>
                    </a:cubicBezTo>
                    <a:cubicBezTo>
                      <a:pt x="79" y="608"/>
                      <a:pt x="83" y="614"/>
                      <a:pt x="83" y="620"/>
                    </a:cubicBezTo>
                    <a:cubicBezTo>
                      <a:pt x="89" y="788"/>
                      <a:pt x="89" y="788"/>
                      <a:pt x="89" y="788"/>
                    </a:cubicBezTo>
                    <a:cubicBezTo>
                      <a:pt x="89" y="801"/>
                      <a:pt x="95" y="839"/>
                      <a:pt x="124" y="870"/>
                    </a:cubicBezTo>
                    <a:cubicBezTo>
                      <a:pt x="139" y="889"/>
                      <a:pt x="155" y="902"/>
                      <a:pt x="171" y="908"/>
                    </a:cubicBezTo>
                    <a:cubicBezTo>
                      <a:pt x="190" y="918"/>
                      <a:pt x="212" y="918"/>
                      <a:pt x="231" y="905"/>
                    </a:cubicBezTo>
                    <a:cubicBezTo>
                      <a:pt x="247" y="892"/>
                      <a:pt x="263" y="880"/>
                      <a:pt x="279" y="857"/>
                    </a:cubicBezTo>
                    <a:cubicBezTo>
                      <a:pt x="304" y="823"/>
                      <a:pt x="304" y="797"/>
                      <a:pt x="326" y="750"/>
                    </a:cubicBezTo>
                    <a:cubicBezTo>
                      <a:pt x="332" y="731"/>
                      <a:pt x="348" y="706"/>
                      <a:pt x="370" y="677"/>
                    </a:cubicBezTo>
                    <a:cubicBezTo>
                      <a:pt x="386" y="661"/>
                      <a:pt x="408" y="661"/>
                      <a:pt x="424" y="677"/>
                    </a:cubicBezTo>
                    <a:cubicBezTo>
                      <a:pt x="446" y="706"/>
                      <a:pt x="462" y="731"/>
                      <a:pt x="469" y="750"/>
                    </a:cubicBezTo>
                    <a:cubicBezTo>
                      <a:pt x="491" y="797"/>
                      <a:pt x="491" y="823"/>
                      <a:pt x="516" y="857"/>
                    </a:cubicBezTo>
                    <a:cubicBezTo>
                      <a:pt x="532" y="880"/>
                      <a:pt x="548" y="892"/>
                      <a:pt x="564" y="905"/>
                    </a:cubicBezTo>
                    <a:cubicBezTo>
                      <a:pt x="579" y="918"/>
                      <a:pt x="605" y="918"/>
                      <a:pt x="624" y="908"/>
                    </a:cubicBezTo>
                    <a:cubicBezTo>
                      <a:pt x="639" y="902"/>
                      <a:pt x="655" y="889"/>
                      <a:pt x="671" y="870"/>
                    </a:cubicBezTo>
                    <a:cubicBezTo>
                      <a:pt x="700" y="839"/>
                      <a:pt x="706" y="801"/>
                      <a:pt x="706" y="788"/>
                    </a:cubicBezTo>
                    <a:cubicBezTo>
                      <a:pt x="712" y="620"/>
                      <a:pt x="712" y="620"/>
                      <a:pt x="712" y="620"/>
                    </a:cubicBezTo>
                    <a:cubicBezTo>
                      <a:pt x="712" y="614"/>
                      <a:pt x="715" y="608"/>
                      <a:pt x="715" y="601"/>
                    </a:cubicBezTo>
                    <a:lnTo>
                      <a:pt x="715" y="601"/>
                    </a:lnTo>
                    <a:cubicBezTo>
                      <a:pt x="731" y="544"/>
                      <a:pt x="750" y="490"/>
                      <a:pt x="772" y="437"/>
                    </a:cubicBezTo>
                    <a:cubicBezTo>
                      <a:pt x="788" y="395"/>
                      <a:pt x="798" y="348"/>
                      <a:pt x="798" y="2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54798F8-63CC-8F45-8BE8-203A55630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7858" y="11078929"/>
                <a:ext cx="1207401" cy="1207409"/>
              </a:xfrm>
              <a:custGeom>
                <a:avLst/>
                <a:gdLst>
                  <a:gd name="T0" fmla="*/ 399 w 400"/>
                  <a:gd name="T1" fmla="*/ 203 h 403"/>
                  <a:gd name="T2" fmla="*/ 399 w 400"/>
                  <a:gd name="T3" fmla="*/ 203 h 403"/>
                  <a:gd name="T4" fmla="*/ 200 w 400"/>
                  <a:gd name="T5" fmla="*/ 402 h 403"/>
                  <a:gd name="T6" fmla="*/ 0 w 400"/>
                  <a:gd name="T7" fmla="*/ 203 h 403"/>
                  <a:gd name="T8" fmla="*/ 200 w 400"/>
                  <a:gd name="T9" fmla="*/ 0 h 403"/>
                  <a:gd name="T10" fmla="*/ 399 w 400"/>
                  <a:gd name="T11" fmla="*/ 2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403">
                    <a:moveTo>
                      <a:pt x="399" y="203"/>
                    </a:moveTo>
                    <a:lnTo>
                      <a:pt x="399" y="203"/>
                    </a:lnTo>
                    <a:cubicBezTo>
                      <a:pt x="399" y="314"/>
                      <a:pt x="310" y="402"/>
                      <a:pt x="200" y="402"/>
                    </a:cubicBezTo>
                    <a:cubicBezTo>
                      <a:pt x="89" y="402"/>
                      <a:pt x="0" y="314"/>
                      <a:pt x="0" y="203"/>
                    </a:cubicBezTo>
                    <a:cubicBezTo>
                      <a:pt x="0" y="92"/>
                      <a:pt x="89" y="0"/>
                      <a:pt x="200" y="0"/>
                    </a:cubicBezTo>
                    <a:cubicBezTo>
                      <a:pt x="310" y="0"/>
                      <a:pt x="399" y="92"/>
                      <a:pt x="399" y="20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13695D4-92E4-C240-B717-175CF2DE1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6685" y="11331028"/>
                <a:ext cx="716482" cy="716482"/>
              </a:xfrm>
              <a:custGeom>
                <a:avLst/>
                <a:gdLst>
                  <a:gd name="T0" fmla="*/ 238 w 239"/>
                  <a:gd name="T1" fmla="*/ 79 h 238"/>
                  <a:gd name="T2" fmla="*/ 159 w 239"/>
                  <a:gd name="T3" fmla="*/ 79 h 238"/>
                  <a:gd name="T4" fmla="*/ 159 w 239"/>
                  <a:gd name="T5" fmla="*/ 0 h 238"/>
                  <a:gd name="T6" fmla="*/ 83 w 239"/>
                  <a:gd name="T7" fmla="*/ 0 h 238"/>
                  <a:gd name="T8" fmla="*/ 83 w 239"/>
                  <a:gd name="T9" fmla="*/ 79 h 238"/>
                  <a:gd name="T10" fmla="*/ 0 w 239"/>
                  <a:gd name="T11" fmla="*/ 79 h 238"/>
                  <a:gd name="T12" fmla="*/ 0 w 239"/>
                  <a:gd name="T13" fmla="*/ 158 h 238"/>
                  <a:gd name="T14" fmla="*/ 83 w 239"/>
                  <a:gd name="T15" fmla="*/ 158 h 238"/>
                  <a:gd name="T16" fmla="*/ 83 w 239"/>
                  <a:gd name="T17" fmla="*/ 237 h 238"/>
                  <a:gd name="T18" fmla="*/ 159 w 239"/>
                  <a:gd name="T19" fmla="*/ 237 h 238"/>
                  <a:gd name="T20" fmla="*/ 159 w 239"/>
                  <a:gd name="T21" fmla="*/ 158 h 238"/>
                  <a:gd name="T22" fmla="*/ 238 w 239"/>
                  <a:gd name="T23" fmla="*/ 158 h 238"/>
                  <a:gd name="T24" fmla="*/ 238 w 239"/>
                  <a:gd name="T25" fmla="*/ 7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9" h="238">
                    <a:moveTo>
                      <a:pt x="238" y="79"/>
                    </a:moveTo>
                    <a:lnTo>
                      <a:pt x="159" y="79"/>
                    </a:lnTo>
                    <a:lnTo>
                      <a:pt x="159" y="0"/>
                    </a:lnTo>
                    <a:lnTo>
                      <a:pt x="83" y="0"/>
                    </a:lnTo>
                    <a:lnTo>
                      <a:pt x="83" y="79"/>
                    </a:lnTo>
                    <a:lnTo>
                      <a:pt x="0" y="79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37"/>
                    </a:lnTo>
                    <a:lnTo>
                      <a:pt x="159" y="237"/>
                    </a:lnTo>
                    <a:lnTo>
                      <a:pt x="159" y="158"/>
                    </a:lnTo>
                    <a:lnTo>
                      <a:pt x="238" y="158"/>
                    </a:lnTo>
                    <a:lnTo>
                      <a:pt x="238" y="7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58F6C07-B1E1-434D-9D79-F6FA2D719389}"/>
                </a:ext>
              </a:extLst>
            </p:cNvPr>
            <p:cNvGrpSpPr/>
            <p:nvPr/>
          </p:nvGrpSpPr>
          <p:grpSpPr>
            <a:xfrm>
              <a:off x="17773696" y="8120332"/>
              <a:ext cx="4340585" cy="4278876"/>
              <a:chOff x="12057858" y="10879910"/>
              <a:chExt cx="2799583" cy="2759782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9B0BF62-6F53-444E-868B-17CE4EB8D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904" y="10879910"/>
                <a:ext cx="2401537" cy="2759782"/>
              </a:xfrm>
              <a:custGeom>
                <a:avLst/>
                <a:gdLst>
                  <a:gd name="T0" fmla="*/ 798 w 799"/>
                  <a:gd name="T1" fmla="*/ 297 h 919"/>
                  <a:gd name="T2" fmla="*/ 798 w 799"/>
                  <a:gd name="T3" fmla="*/ 297 h 919"/>
                  <a:gd name="T4" fmla="*/ 750 w 799"/>
                  <a:gd name="T5" fmla="*/ 111 h 919"/>
                  <a:gd name="T6" fmla="*/ 728 w 799"/>
                  <a:gd name="T7" fmla="*/ 79 h 919"/>
                  <a:gd name="T8" fmla="*/ 586 w 799"/>
                  <a:gd name="T9" fmla="*/ 0 h 919"/>
                  <a:gd name="T10" fmla="*/ 576 w 799"/>
                  <a:gd name="T11" fmla="*/ 0 h 919"/>
                  <a:gd name="T12" fmla="*/ 564 w 799"/>
                  <a:gd name="T13" fmla="*/ 0 h 919"/>
                  <a:gd name="T14" fmla="*/ 488 w 799"/>
                  <a:gd name="T15" fmla="*/ 13 h 919"/>
                  <a:gd name="T16" fmla="*/ 307 w 799"/>
                  <a:gd name="T17" fmla="*/ 13 h 919"/>
                  <a:gd name="T18" fmla="*/ 231 w 799"/>
                  <a:gd name="T19" fmla="*/ 0 h 919"/>
                  <a:gd name="T20" fmla="*/ 219 w 799"/>
                  <a:gd name="T21" fmla="*/ 0 h 919"/>
                  <a:gd name="T22" fmla="*/ 212 w 799"/>
                  <a:gd name="T23" fmla="*/ 0 h 919"/>
                  <a:gd name="T24" fmla="*/ 89 w 799"/>
                  <a:gd name="T25" fmla="*/ 54 h 919"/>
                  <a:gd name="T26" fmla="*/ 32 w 799"/>
                  <a:gd name="T27" fmla="*/ 142 h 919"/>
                  <a:gd name="T28" fmla="*/ 0 w 799"/>
                  <a:gd name="T29" fmla="*/ 297 h 919"/>
                  <a:gd name="T30" fmla="*/ 26 w 799"/>
                  <a:gd name="T31" fmla="*/ 437 h 919"/>
                  <a:gd name="T32" fmla="*/ 76 w 799"/>
                  <a:gd name="T33" fmla="*/ 598 h 919"/>
                  <a:gd name="T34" fmla="*/ 79 w 799"/>
                  <a:gd name="T35" fmla="*/ 601 h 919"/>
                  <a:gd name="T36" fmla="*/ 83 w 799"/>
                  <a:gd name="T37" fmla="*/ 620 h 919"/>
                  <a:gd name="T38" fmla="*/ 89 w 799"/>
                  <a:gd name="T39" fmla="*/ 788 h 919"/>
                  <a:gd name="T40" fmla="*/ 124 w 799"/>
                  <a:gd name="T41" fmla="*/ 870 h 919"/>
                  <a:gd name="T42" fmla="*/ 171 w 799"/>
                  <a:gd name="T43" fmla="*/ 908 h 919"/>
                  <a:gd name="T44" fmla="*/ 231 w 799"/>
                  <a:gd name="T45" fmla="*/ 905 h 919"/>
                  <a:gd name="T46" fmla="*/ 279 w 799"/>
                  <a:gd name="T47" fmla="*/ 857 h 919"/>
                  <a:gd name="T48" fmla="*/ 326 w 799"/>
                  <a:gd name="T49" fmla="*/ 750 h 919"/>
                  <a:gd name="T50" fmla="*/ 370 w 799"/>
                  <a:gd name="T51" fmla="*/ 677 h 919"/>
                  <a:gd name="T52" fmla="*/ 424 w 799"/>
                  <a:gd name="T53" fmla="*/ 677 h 919"/>
                  <a:gd name="T54" fmla="*/ 469 w 799"/>
                  <a:gd name="T55" fmla="*/ 750 h 919"/>
                  <a:gd name="T56" fmla="*/ 516 w 799"/>
                  <a:gd name="T57" fmla="*/ 857 h 919"/>
                  <a:gd name="T58" fmla="*/ 564 w 799"/>
                  <a:gd name="T59" fmla="*/ 905 h 919"/>
                  <a:gd name="T60" fmla="*/ 624 w 799"/>
                  <a:gd name="T61" fmla="*/ 908 h 919"/>
                  <a:gd name="T62" fmla="*/ 671 w 799"/>
                  <a:gd name="T63" fmla="*/ 870 h 919"/>
                  <a:gd name="T64" fmla="*/ 706 w 799"/>
                  <a:gd name="T65" fmla="*/ 788 h 919"/>
                  <a:gd name="T66" fmla="*/ 712 w 799"/>
                  <a:gd name="T67" fmla="*/ 620 h 919"/>
                  <a:gd name="T68" fmla="*/ 715 w 799"/>
                  <a:gd name="T69" fmla="*/ 601 h 919"/>
                  <a:gd name="T70" fmla="*/ 715 w 799"/>
                  <a:gd name="T71" fmla="*/ 601 h 919"/>
                  <a:gd name="T72" fmla="*/ 772 w 799"/>
                  <a:gd name="T73" fmla="*/ 437 h 919"/>
                  <a:gd name="T74" fmla="*/ 798 w 799"/>
                  <a:gd name="T75" fmla="*/ 297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9" h="919">
                    <a:moveTo>
                      <a:pt x="798" y="297"/>
                    </a:moveTo>
                    <a:lnTo>
                      <a:pt x="798" y="297"/>
                    </a:lnTo>
                    <a:cubicBezTo>
                      <a:pt x="798" y="228"/>
                      <a:pt x="779" y="161"/>
                      <a:pt x="750" y="111"/>
                    </a:cubicBezTo>
                    <a:cubicBezTo>
                      <a:pt x="744" y="101"/>
                      <a:pt x="737" y="89"/>
                      <a:pt x="728" y="79"/>
                    </a:cubicBezTo>
                    <a:cubicBezTo>
                      <a:pt x="690" y="28"/>
                      <a:pt x="639" y="0"/>
                      <a:pt x="586" y="0"/>
                    </a:cubicBezTo>
                    <a:cubicBezTo>
                      <a:pt x="582" y="0"/>
                      <a:pt x="579" y="0"/>
                      <a:pt x="576" y="0"/>
                    </a:cubicBezTo>
                    <a:cubicBezTo>
                      <a:pt x="573" y="0"/>
                      <a:pt x="567" y="0"/>
                      <a:pt x="564" y="0"/>
                    </a:cubicBezTo>
                    <a:cubicBezTo>
                      <a:pt x="538" y="0"/>
                      <a:pt x="510" y="6"/>
                      <a:pt x="488" y="13"/>
                    </a:cubicBezTo>
                    <a:cubicBezTo>
                      <a:pt x="431" y="38"/>
                      <a:pt x="364" y="38"/>
                      <a:pt x="307" y="13"/>
                    </a:cubicBezTo>
                    <a:cubicBezTo>
                      <a:pt x="285" y="6"/>
                      <a:pt x="256" y="0"/>
                      <a:pt x="231" y="0"/>
                    </a:cubicBezTo>
                    <a:cubicBezTo>
                      <a:pt x="228" y="0"/>
                      <a:pt x="225" y="0"/>
                      <a:pt x="219" y="0"/>
                    </a:cubicBezTo>
                    <a:cubicBezTo>
                      <a:pt x="219" y="0"/>
                      <a:pt x="215" y="0"/>
                      <a:pt x="212" y="0"/>
                    </a:cubicBezTo>
                    <a:cubicBezTo>
                      <a:pt x="168" y="0"/>
                      <a:pt x="124" y="19"/>
                      <a:pt x="89" y="54"/>
                    </a:cubicBezTo>
                    <a:cubicBezTo>
                      <a:pt x="63" y="76"/>
                      <a:pt x="45" y="107"/>
                      <a:pt x="32" y="142"/>
                    </a:cubicBezTo>
                    <a:cubicBezTo>
                      <a:pt x="10" y="187"/>
                      <a:pt x="0" y="240"/>
                      <a:pt x="0" y="297"/>
                    </a:cubicBezTo>
                    <a:cubicBezTo>
                      <a:pt x="0" y="348"/>
                      <a:pt x="10" y="395"/>
                      <a:pt x="26" y="437"/>
                    </a:cubicBezTo>
                    <a:cubicBezTo>
                      <a:pt x="45" y="490"/>
                      <a:pt x="63" y="544"/>
                      <a:pt x="76" y="598"/>
                    </a:cubicBezTo>
                    <a:cubicBezTo>
                      <a:pt x="79" y="601"/>
                      <a:pt x="79" y="601"/>
                      <a:pt x="79" y="601"/>
                    </a:cubicBezTo>
                    <a:cubicBezTo>
                      <a:pt x="79" y="608"/>
                      <a:pt x="83" y="614"/>
                      <a:pt x="83" y="620"/>
                    </a:cubicBezTo>
                    <a:cubicBezTo>
                      <a:pt x="89" y="788"/>
                      <a:pt x="89" y="788"/>
                      <a:pt x="89" y="788"/>
                    </a:cubicBezTo>
                    <a:cubicBezTo>
                      <a:pt x="89" y="801"/>
                      <a:pt x="95" y="839"/>
                      <a:pt x="124" y="870"/>
                    </a:cubicBezTo>
                    <a:cubicBezTo>
                      <a:pt x="139" y="889"/>
                      <a:pt x="155" y="902"/>
                      <a:pt x="171" y="908"/>
                    </a:cubicBezTo>
                    <a:cubicBezTo>
                      <a:pt x="190" y="918"/>
                      <a:pt x="212" y="918"/>
                      <a:pt x="231" y="905"/>
                    </a:cubicBezTo>
                    <a:cubicBezTo>
                      <a:pt x="247" y="892"/>
                      <a:pt x="263" y="880"/>
                      <a:pt x="279" y="857"/>
                    </a:cubicBezTo>
                    <a:cubicBezTo>
                      <a:pt x="304" y="823"/>
                      <a:pt x="304" y="797"/>
                      <a:pt x="326" y="750"/>
                    </a:cubicBezTo>
                    <a:cubicBezTo>
                      <a:pt x="332" y="731"/>
                      <a:pt x="348" y="706"/>
                      <a:pt x="370" y="677"/>
                    </a:cubicBezTo>
                    <a:cubicBezTo>
                      <a:pt x="386" y="661"/>
                      <a:pt x="408" y="661"/>
                      <a:pt x="424" y="677"/>
                    </a:cubicBezTo>
                    <a:cubicBezTo>
                      <a:pt x="446" y="706"/>
                      <a:pt x="462" y="731"/>
                      <a:pt x="469" y="750"/>
                    </a:cubicBezTo>
                    <a:cubicBezTo>
                      <a:pt x="491" y="797"/>
                      <a:pt x="491" y="823"/>
                      <a:pt x="516" y="857"/>
                    </a:cubicBezTo>
                    <a:cubicBezTo>
                      <a:pt x="532" y="880"/>
                      <a:pt x="548" y="892"/>
                      <a:pt x="564" y="905"/>
                    </a:cubicBezTo>
                    <a:cubicBezTo>
                      <a:pt x="579" y="918"/>
                      <a:pt x="605" y="918"/>
                      <a:pt x="624" y="908"/>
                    </a:cubicBezTo>
                    <a:cubicBezTo>
                      <a:pt x="639" y="902"/>
                      <a:pt x="655" y="889"/>
                      <a:pt x="671" y="870"/>
                    </a:cubicBezTo>
                    <a:cubicBezTo>
                      <a:pt x="700" y="839"/>
                      <a:pt x="706" y="801"/>
                      <a:pt x="706" y="788"/>
                    </a:cubicBezTo>
                    <a:cubicBezTo>
                      <a:pt x="712" y="620"/>
                      <a:pt x="712" y="620"/>
                      <a:pt x="712" y="620"/>
                    </a:cubicBezTo>
                    <a:cubicBezTo>
                      <a:pt x="712" y="614"/>
                      <a:pt x="715" y="608"/>
                      <a:pt x="715" y="601"/>
                    </a:cubicBezTo>
                    <a:lnTo>
                      <a:pt x="715" y="601"/>
                    </a:lnTo>
                    <a:cubicBezTo>
                      <a:pt x="731" y="544"/>
                      <a:pt x="750" y="490"/>
                      <a:pt x="772" y="437"/>
                    </a:cubicBezTo>
                    <a:cubicBezTo>
                      <a:pt x="788" y="395"/>
                      <a:pt x="798" y="348"/>
                      <a:pt x="798" y="29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112ECBF-374A-C145-94B4-494F500F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7858" y="11078929"/>
                <a:ext cx="1207401" cy="1207409"/>
              </a:xfrm>
              <a:custGeom>
                <a:avLst/>
                <a:gdLst>
                  <a:gd name="T0" fmla="*/ 399 w 400"/>
                  <a:gd name="T1" fmla="*/ 203 h 403"/>
                  <a:gd name="T2" fmla="*/ 399 w 400"/>
                  <a:gd name="T3" fmla="*/ 203 h 403"/>
                  <a:gd name="T4" fmla="*/ 200 w 400"/>
                  <a:gd name="T5" fmla="*/ 402 h 403"/>
                  <a:gd name="T6" fmla="*/ 0 w 400"/>
                  <a:gd name="T7" fmla="*/ 203 h 403"/>
                  <a:gd name="T8" fmla="*/ 200 w 400"/>
                  <a:gd name="T9" fmla="*/ 0 h 403"/>
                  <a:gd name="T10" fmla="*/ 399 w 400"/>
                  <a:gd name="T11" fmla="*/ 2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" h="403">
                    <a:moveTo>
                      <a:pt x="399" y="203"/>
                    </a:moveTo>
                    <a:lnTo>
                      <a:pt x="399" y="203"/>
                    </a:lnTo>
                    <a:cubicBezTo>
                      <a:pt x="399" y="314"/>
                      <a:pt x="310" y="402"/>
                      <a:pt x="200" y="402"/>
                    </a:cubicBezTo>
                    <a:cubicBezTo>
                      <a:pt x="89" y="402"/>
                      <a:pt x="0" y="314"/>
                      <a:pt x="0" y="203"/>
                    </a:cubicBezTo>
                    <a:cubicBezTo>
                      <a:pt x="0" y="92"/>
                      <a:pt x="89" y="0"/>
                      <a:pt x="200" y="0"/>
                    </a:cubicBezTo>
                    <a:cubicBezTo>
                      <a:pt x="310" y="0"/>
                      <a:pt x="399" y="92"/>
                      <a:pt x="399" y="20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C689185-09E8-DF41-A1D5-D781C6D0D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96685" y="11331028"/>
                <a:ext cx="716482" cy="716482"/>
              </a:xfrm>
              <a:custGeom>
                <a:avLst/>
                <a:gdLst>
                  <a:gd name="T0" fmla="*/ 238 w 239"/>
                  <a:gd name="T1" fmla="*/ 79 h 238"/>
                  <a:gd name="T2" fmla="*/ 159 w 239"/>
                  <a:gd name="T3" fmla="*/ 79 h 238"/>
                  <a:gd name="T4" fmla="*/ 159 w 239"/>
                  <a:gd name="T5" fmla="*/ 0 h 238"/>
                  <a:gd name="T6" fmla="*/ 83 w 239"/>
                  <a:gd name="T7" fmla="*/ 0 h 238"/>
                  <a:gd name="T8" fmla="*/ 83 w 239"/>
                  <a:gd name="T9" fmla="*/ 79 h 238"/>
                  <a:gd name="T10" fmla="*/ 0 w 239"/>
                  <a:gd name="T11" fmla="*/ 79 h 238"/>
                  <a:gd name="T12" fmla="*/ 0 w 239"/>
                  <a:gd name="T13" fmla="*/ 158 h 238"/>
                  <a:gd name="T14" fmla="*/ 83 w 239"/>
                  <a:gd name="T15" fmla="*/ 158 h 238"/>
                  <a:gd name="T16" fmla="*/ 83 w 239"/>
                  <a:gd name="T17" fmla="*/ 237 h 238"/>
                  <a:gd name="T18" fmla="*/ 159 w 239"/>
                  <a:gd name="T19" fmla="*/ 237 h 238"/>
                  <a:gd name="T20" fmla="*/ 159 w 239"/>
                  <a:gd name="T21" fmla="*/ 158 h 238"/>
                  <a:gd name="T22" fmla="*/ 238 w 239"/>
                  <a:gd name="T23" fmla="*/ 158 h 238"/>
                  <a:gd name="T24" fmla="*/ 238 w 239"/>
                  <a:gd name="T25" fmla="*/ 7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9" h="238">
                    <a:moveTo>
                      <a:pt x="238" y="79"/>
                    </a:moveTo>
                    <a:lnTo>
                      <a:pt x="159" y="79"/>
                    </a:lnTo>
                    <a:lnTo>
                      <a:pt x="159" y="0"/>
                    </a:lnTo>
                    <a:lnTo>
                      <a:pt x="83" y="0"/>
                    </a:lnTo>
                    <a:lnTo>
                      <a:pt x="83" y="79"/>
                    </a:lnTo>
                    <a:lnTo>
                      <a:pt x="0" y="79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37"/>
                    </a:lnTo>
                    <a:lnTo>
                      <a:pt x="159" y="237"/>
                    </a:lnTo>
                    <a:lnTo>
                      <a:pt x="159" y="158"/>
                    </a:lnTo>
                    <a:lnTo>
                      <a:pt x="238" y="158"/>
                    </a:lnTo>
                    <a:lnTo>
                      <a:pt x="238" y="79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3AD950-0239-EE4F-8D6D-2909A7664749}"/>
                </a:ext>
              </a:extLst>
            </p:cNvPr>
            <p:cNvGrpSpPr/>
            <p:nvPr/>
          </p:nvGrpSpPr>
          <p:grpSpPr>
            <a:xfrm>
              <a:off x="13107661" y="5626622"/>
              <a:ext cx="4565148" cy="2031326"/>
              <a:chOff x="15679786" y="6191518"/>
              <a:chExt cx="4565148" cy="2031326"/>
            </a:xfrm>
          </p:grpSpPr>
          <p:sp>
            <p:nvSpPr>
              <p:cNvPr id="36" name="CuadroTexto 395">
                <a:extLst>
                  <a:ext uri="{FF2B5EF4-FFF2-40B4-BE49-F238E27FC236}">
                    <a16:creationId xmlns:a16="http://schemas.microsoft.com/office/drawing/2014/main" id="{7BAD33B1-41FF-D042-8DAD-F803B1993CBB}"/>
                  </a:ext>
                </a:extLst>
              </p:cNvPr>
              <p:cNvSpPr txBox="1"/>
              <p:nvPr/>
            </p:nvSpPr>
            <p:spPr>
              <a:xfrm>
                <a:off x="15679786" y="6191518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Dental Cleaning 1</a:t>
                </a:r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70BAED69-6BAB-1F47-9AC9-51B1254DD4F9}"/>
                  </a:ext>
                </a:extLst>
              </p:cNvPr>
              <p:cNvSpPr/>
              <p:nvPr/>
            </p:nvSpPr>
            <p:spPr>
              <a:xfrm>
                <a:off x="15680339" y="6837849"/>
                <a:ext cx="456459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8F181A-A7D6-094E-A975-33C174BF29F6}"/>
                </a:ext>
              </a:extLst>
            </p:cNvPr>
            <p:cNvGrpSpPr/>
            <p:nvPr/>
          </p:nvGrpSpPr>
          <p:grpSpPr>
            <a:xfrm>
              <a:off x="17969987" y="5626622"/>
              <a:ext cx="4565148" cy="2031326"/>
              <a:chOff x="15679786" y="6191518"/>
              <a:chExt cx="4565148" cy="2031326"/>
            </a:xfrm>
          </p:grpSpPr>
          <p:sp>
            <p:nvSpPr>
              <p:cNvPr id="39" name="CuadroTexto 395">
                <a:extLst>
                  <a:ext uri="{FF2B5EF4-FFF2-40B4-BE49-F238E27FC236}">
                    <a16:creationId xmlns:a16="http://schemas.microsoft.com/office/drawing/2014/main" id="{9A9ADDF5-2FE9-8C4B-BCE5-236B9333784E}"/>
                  </a:ext>
                </a:extLst>
              </p:cNvPr>
              <p:cNvSpPr txBox="1"/>
              <p:nvPr/>
            </p:nvSpPr>
            <p:spPr>
              <a:xfrm>
                <a:off x="15679786" y="6191518"/>
                <a:ext cx="45651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Dental Cleaning 2</a:t>
                </a:r>
              </a:p>
            </p:txBody>
          </p:sp>
          <p:sp>
            <p:nvSpPr>
              <p:cNvPr id="40" name="Rectangle 56">
                <a:extLst>
                  <a:ext uri="{FF2B5EF4-FFF2-40B4-BE49-F238E27FC236}">
                    <a16:creationId xmlns:a16="http://schemas.microsoft.com/office/drawing/2014/main" id="{5FD3FF25-4579-AD41-A630-D2BBFC07C5A6}"/>
                  </a:ext>
                </a:extLst>
              </p:cNvPr>
              <p:cNvSpPr/>
              <p:nvPr/>
            </p:nvSpPr>
            <p:spPr>
              <a:xfrm>
                <a:off x="15680339" y="6837849"/>
                <a:ext cx="456459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47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0220D7-134E-434E-A671-986051CCA97E}"/>
              </a:ext>
            </a:extLst>
          </p:cNvPr>
          <p:cNvGrpSpPr/>
          <p:nvPr/>
        </p:nvGrpSpPr>
        <p:grpSpPr>
          <a:xfrm>
            <a:off x="2035647" y="4659580"/>
            <a:ext cx="20326833" cy="5455022"/>
            <a:chOff x="2035647" y="7046955"/>
            <a:chExt cx="20326833" cy="5455022"/>
          </a:xfrm>
        </p:grpSpPr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250418CE-A965-5C4D-8CDB-575980CE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647" y="9769407"/>
              <a:ext cx="20326833" cy="33958"/>
            </a:xfrm>
            <a:prstGeom prst="roundRect">
              <a:avLst>
                <a:gd name="adj" fmla="val 50000"/>
              </a:avLst>
            </a:prstGeom>
            <a:noFill/>
            <a:ln w="279400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38570A4C-25DD-E84A-87C1-3BE25443C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698" y="7695499"/>
              <a:ext cx="4093968" cy="4093946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E36E0E21-A6FC-3D45-A795-DBE20BDE6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123" y="7046955"/>
              <a:ext cx="5455048" cy="5455022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230BB561-9CCF-FA4B-8AA0-4B9B9A5A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5808" y="7739412"/>
              <a:ext cx="4093968" cy="4093946"/>
            </a:xfrm>
            <a:prstGeom prst="ellipse">
              <a:avLst/>
            </a:prstGeom>
            <a:solidFill>
              <a:srgbClr val="FFFFFF"/>
            </a:solidFill>
            <a:ln w="190500" cap="flat" cmpd="sng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7416BD1-8998-DC4D-98AB-60C07DC5325C}"/>
              </a:ext>
            </a:extLst>
          </p:cNvPr>
          <p:cNvSpPr txBox="1"/>
          <p:nvPr/>
        </p:nvSpPr>
        <p:spPr>
          <a:xfrm>
            <a:off x="2636322" y="10636956"/>
            <a:ext cx="5499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70884E-A559-C147-8D80-88CBE6CCF781}"/>
              </a:ext>
            </a:extLst>
          </p:cNvPr>
          <p:cNvSpPr/>
          <p:nvPr/>
        </p:nvSpPr>
        <p:spPr>
          <a:xfrm>
            <a:off x="3949180" y="991168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Dental Care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E39F60-D7E5-E44F-BE66-969835D19C05}"/>
              </a:ext>
            </a:extLst>
          </p:cNvPr>
          <p:cNvSpPr txBox="1"/>
          <p:nvPr/>
        </p:nvSpPr>
        <p:spPr>
          <a:xfrm>
            <a:off x="16209421" y="10560756"/>
            <a:ext cx="5499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119A2F-99C6-4A48-8FF6-72756B4E264C}"/>
              </a:ext>
            </a:extLst>
          </p:cNvPr>
          <p:cNvSpPr/>
          <p:nvPr/>
        </p:nvSpPr>
        <p:spPr>
          <a:xfrm>
            <a:off x="16965808" y="9911688"/>
            <a:ext cx="40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Orthodontics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3F8B8A-439C-8042-8F55-2F89D9BAFC90}"/>
              </a:ext>
            </a:extLst>
          </p:cNvPr>
          <p:cNvSpPr txBox="1"/>
          <p:nvPr/>
        </p:nvSpPr>
        <p:spPr>
          <a:xfrm>
            <a:off x="9385454" y="11318741"/>
            <a:ext cx="5499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723A90-0CCB-3842-A8E9-ECA2AD2CF7B3}"/>
              </a:ext>
            </a:extLst>
          </p:cNvPr>
          <p:cNvSpPr/>
          <p:nvPr/>
        </p:nvSpPr>
        <p:spPr>
          <a:xfrm>
            <a:off x="10698312" y="1066967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Oral Health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8097EDA-6147-6E41-B0D5-ADA806A1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013" y="6193256"/>
            <a:ext cx="2197268" cy="2525041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331CF0D-C310-4740-80F2-F8423449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821" y="6600952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837C8762-89C9-2548-9457-419B0967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930" y="6600952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9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adroTexto 350">
            <a:extLst>
              <a:ext uri="{FF2B5EF4-FFF2-40B4-BE49-F238E27FC236}">
                <a16:creationId xmlns:a16="http://schemas.microsoft.com/office/drawing/2014/main" id="{D31677A3-AFD3-E740-8A83-A9351EE3B876}"/>
              </a:ext>
            </a:extLst>
          </p:cNvPr>
          <p:cNvSpPr txBox="1"/>
          <p:nvPr/>
        </p:nvSpPr>
        <p:spPr>
          <a:xfrm>
            <a:off x="7911927" y="1022190"/>
            <a:ext cx="855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Dental Diagram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A019E718-3ED8-354C-AE69-9BAFCECAA9CF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Freeform 1">
            <a:extLst>
              <a:ext uri="{FF2B5EF4-FFF2-40B4-BE49-F238E27FC236}">
                <a16:creationId xmlns:a16="http://schemas.microsoft.com/office/drawing/2014/main" id="{7E153802-88B4-4743-8911-DD00A4AC0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121" y="5902164"/>
            <a:ext cx="4884" cy="3292707"/>
          </a:xfrm>
          <a:custGeom>
            <a:avLst/>
            <a:gdLst>
              <a:gd name="T0" fmla="*/ 0 w 1"/>
              <a:gd name="T1" fmla="*/ 385210808 h 2971"/>
              <a:gd name="T2" fmla="*/ 0 w 1"/>
              <a:gd name="T3" fmla="*/ 0 h 2971"/>
              <a:gd name="T4" fmla="*/ 0 w 1"/>
              <a:gd name="T5" fmla="*/ 385210808 h 29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7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EF41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">
            <a:extLst>
              <a:ext uri="{FF2B5EF4-FFF2-40B4-BE49-F238E27FC236}">
                <a16:creationId xmlns:a16="http://schemas.microsoft.com/office/drawing/2014/main" id="{1CFA1C11-1EF3-3B4F-AE2F-A748BD374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4121" y="5902164"/>
            <a:ext cx="4884" cy="3292707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470886DB-89F6-094A-8659-08E14D10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7220" y="5897280"/>
            <a:ext cx="4887" cy="3292707"/>
          </a:xfrm>
          <a:custGeom>
            <a:avLst/>
            <a:gdLst>
              <a:gd name="T0" fmla="*/ 0 w 1"/>
              <a:gd name="T1" fmla="*/ 385210808 h 2971"/>
              <a:gd name="T2" fmla="*/ 0 w 1"/>
              <a:gd name="T3" fmla="*/ 0 h 2971"/>
              <a:gd name="T4" fmla="*/ 0 w 1"/>
              <a:gd name="T5" fmla="*/ 385210808 h 29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7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1C75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F957D356-6EB5-9646-9DBC-DBE16B145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97220" y="5897280"/>
            <a:ext cx="4887" cy="3292707"/>
          </a:xfrm>
          <a:prstGeom prst="line">
            <a:avLst/>
          </a:prstGeom>
          <a:noFill/>
          <a:ln w="635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B2D907B-219A-9546-8D49-F3581A39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7797" y="5902164"/>
            <a:ext cx="4884" cy="3292707"/>
          </a:xfrm>
          <a:custGeom>
            <a:avLst/>
            <a:gdLst>
              <a:gd name="T0" fmla="*/ 0 w 1"/>
              <a:gd name="T1" fmla="*/ 385210808 h 2971"/>
              <a:gd name="T2" fmla="*/ 0 w 1"/>
              <a:gd name="T3" fmla="*/ 0 h 2971"/>
              <a:gd name="T4" fmla="*/ 0 w 1"/>
              <a:gd name="T5" fmla="*/ 385210808 h 29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971">
                <a:moveTo>
                  <a:pt x="0" y="2970"/>
                </a:moveTo>
                <a:lnTo>
                  <a:pt x="0" y="0"/>
                </a:lnTo>
                <a:lnTo>
                  <a:pt x="0" y="2970"/>
                </a:lnTo>
              </a:path>
            </a:pathLst>
          </a:custGeom>
          <a:solidFill>
            <a:srgbClr val="56C1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B1C4DCAD-37AE-204B-801C-9F682ED2D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97" y="5902164"/>
            <a:ext cx="4884" cy="3292707"/>
          </a:xfrm>
          <a:prstGeom prst="line">
            <a:avLst/>
          </a:prstGeom>
          <a:noFill/>
          <a:ln w="635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65258859-08BC-B24F-9FD5-F7461B0F6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240" y="5004189"/>
            <a:ext cx="3195002" cy="3195001"/>
          </a:xfrm>
          <a:custGeom>
            <a:avLst/>
            <a:gdLst>
              <a:gd name="T0" fmla="*/ 0 w 2885"/>
              <a:gd name="T1" fmla="*/ 187007666 h 2882"/>
              <a:gd name="T2" fmla="*/ 0 w 2885"/>
              <a:gd name="T3" fmla="*/ 187007666 h 2882"/>
              <a:gd name="T4" fmla="*/ 186748428 w 2885"/>
              <a:gd name="T5" fmla="*/ 373885284 h 2882"/>
              <a:gd name="T6" fmla="*/ 186748428 w 2885"/>
              <a:gd name="T7" fmla="*/ 373885284 h 2882"/>
              <a:gd name="T8" fmla="*/ 373496496 w 2885"/>
              <a:gd name="T9" fmla="*/ 187007666 h 2882"/>
              <a:gd name="T10" fmla="*/ 373496496 w 2885"/>
              <a:gd name="T11" fmla="*/ 187007666 h 2882"/>
              <a:gd name="T12" fmla="*/ 186748428 w 2885"/>
              <a:gd name="T13" fmla="*/ 0 h 2882"/>
              <a:gd name="T14" fmla="*/ 186748428 w 2885"/>
              <a:gd name="T15" fmla="*/ 0 h 2882"/>
              <a:gd name="T16" fmla="*/ 0 w 2885"/>
              <a:gd name="T17" fmla="*/ 187007666 h 28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5" h="2882">
                <a:moveTo>
                  <a:pt x="0" y="1441"/>
                </a:moveTo>
                <a:lnTo>
                  <a:pt x="0" y="1441"/>
                </a:lnTo>
                <a:cubicBezTo>
                  <a:pt x="0" y="2236"/>
                  <a:pt x="645" y="2881"/>
                  <a:pt x="1442" y="2881"/>
                </a:cubicBezTo>
                <a:cubicBezTo>
                  <a:pt x="2238" y="2881"/>
                  <a:pt x="2884" y="2236"/>
                  <a:pt x="2884" y="1441"/>
                </a:cubicBezTo>
                <a:cubicBezTo>
                  <a:pt x="2884" y="645"/>
                  <a:pt x="2238" y="0"/>
                  <a:pt x="1442" y="0"/>
                </a:cubicBezTo>
                <a:cubicBezTo>
                  <a:pt x="645" y="0"/>
                  <a:pt x="0" y="645"/>
                  <a:pt x="0" y="14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6E8407E2-FFFE-6A4C-B4A7-165E29AE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19" y="5004189"/>
            <a:ext cx="3195002" cy="3195001"/>
          </a:xfrm>
          <a:custGeom>
            <a:avLst/>
            <a:gdLst>
              <a:gd name="T0" fmla="*/ 0 w 2884"/>
              <a:gd name="T1" fmla="*/ 187007666 h 2882"/>
              <a:gd name="T2" fmla="*/ 0 w 2884"/>
              <a:gd name="T3" fmla="*/ 187007666 h 2882"/>
              <a:gd name="T4" fmla="*/ 186877620 w 2884"/>
              <a:gd name="T5" fmla="*/ 373885284 h 2882"/>
              <a:gd name="T6" fmla="*/ 186877620 w 2884"/>
              <a:gd name="T7" fmla="*/ 373885284 h 2882"/>
              <a:gd name="T8" fmla="*/ 373626002 w 2884"/>
              <a:gd name="T9" fmla="*/ 187007666 h 2882"/>
              <a:gd name="T10" fmla="*/ 373626002 w 2884"/>
              <a:gd name="T11" fmla="*/ 187007666 h 2882"/>
              <a:gd name="T12" fmla="*/ 186877620 w 2884"/>
              <a:gd name="T13" fmla="*/ 0 h 2882"/>
              <a:gd name="T14" fmla="*/ 186877620 w 2884"/>
              <a:gd name="T15" fmla="*/ 0 h 2882"/>
              <a:gd name="T16" fmla="*/ 0 w 2884"/>
              <a:gd name="T17" fmla="*/ 187007666 h 28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4" h="2882">
                <a:moveTo>
                  <a:pt x="0" y="1441"/>
                </a:moveTo>
                <a:lnTo>
                  <a:pt x="0" y="1441"/>
                </a:lnTo>
                <a:cubicBezTo>
                  <a:pt x="0" y="2236"/>
                  <a:pt x="645" y="2881"/>
                  <a:pt x="1442" y="2881"/>
                </a:cubicBezTo>
                <a:cubicBezTo>
                  <a:pt x="2238" y="2881"/>
                  <a:pt x="2883" y="2236"/>
                  <a:pt x="2883" y="1441"/>
                </a:cubicBezTo>
                <a:cubicBezTo>
                  <a:pt x="2883" y="645"/>
                  <a:pt x="2238" y="0"/>
                  <a:pt x="1442" y="0"/>
                </a:cubicBezTo>
                <a:cubicBezTo>
                  <a:pt x="645" y="0"/>
                  <a:pt x="0" y="645"/>
                  <a:pt x="0" y="14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143E93E9-F77C-7441-B1E1-7FCE374E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9720" y="5004189"/>
            <a:ext cx="3195002" cy="3195001"/>
          </a:xfrm>
          <a:custGeom>
            <a:avLst/>
            <a:gdLst>
              <a:gd name="T0" fmla="*/ 0 w 2884"/>
              <a:gd name="T1" fmla="*/ 186877619 h 2883"/>
              <a:gd name="T2" fmla="*/ 0 w 2884"/>
              <a:gd name="T3" fmla="*/ 186877619 h 2883"/>
              <a:gd name="T4" fmla="*/ 186877620 w 2884"/>
              <a:gd name="T5" fmla="*/ 373755598 h 2883"/>
              <a:gd name="T6" fmla="*/ 186877620 w 2884"/>
              <a:gd name="T7" fmla="*/ 373755598 h 2883"/>
              <a:gd name="T8" fmla="*/ 373626002 w 2884"/>
              <a:gd name="T9" fmla="*/ 186877619 h 2883"/>
              <a:gd name="T10" fmla="*/ 373626002 w 2884"/>
              <a:gd name="T11" fmla="*/ 186877619 h 2883"/>
              <a:gd name="T12" fmla="*/ 186877620 w 2884"/>
              <a:gd name="T13" fmla="*/ 0 h 2883"/>
              <a:gd name="T14" fmla="*/ 186877620 w 2884"/>
              <a:gd name="T15" fmla="*/ 0 h 2883"/>
              <a:gd name="T16" fmla="*/ 0 w 2884"/>
              <a:gd name="T17" fmla="*/ 186877619 h 28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4" h="2883">
                <a:moveTo>
                  <a:pt x="0" y="1441"/>
                </a:moveTo>
                <a:lnTo>
                  <a:pt x="0" y="1441"/>
                </a:lnTo>
                <a:cubicBezTo>
                  <a:pt x="0" y="2237"/>
                  <a:pt x="646" y="2882"/>
                  <a:pt x="1442" y="2882"/>
                </a:cubicBezTo>
                <a:cubicBezTo>
                  <a:pt x="2238" y="2882"/>
                  <a:pt x="2883" y="2237"/>
                  <a:pt x="2883" y="1441"/>
                </a:cubicBezTo>
                <a:cubicBezTo>
                  <a:pt x="2883" y="646"/>
                  <a:pt x="2238" y="0"/>
                  <a:pt x="1442" y="0"/>
                </a:cubicBezTo>
                <a:cubicBezTo>
                  <a:pt x="646" y="0"/>
                  <a:pt x="0" y="646"/>
                  <a:pt x="0" y="14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7A106D01-60CC-DF4F-B462-E45C4FA1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296" y="4999302"/>
            <a:ext cx="3195002" cy="3195001"/>
          </a:xfrm>
          <a:custGeom>
            <a:avLst/>
            <a:gdLst>
              <a:gd name="T0" fmla="*/ 0 w 2884"/>
              <a:gd name="T1" fmla="*/ 187007622 h 2883"/>
              <a:gd name="T2" fmla="*/ 0 w 2884"/>
              <a:gd name="T3" fmla="*/ 187007622 h 2883"/>
              <a:gd name="T4" fmla="*/ 186748382 w 2884"/>
              <a:gd name="T5" fmla="*/ 373755598 h 2883"/>
              <a:gd name="T6" fmla="*/ 186748382 w 2884"/>
              <a:gd name="T7" fmla="*/ 373755598 h 2883"/>
              <a:gd name="T8" fmla="*/ 373626002 w 2884"/>
              <a:gd name="T9" fmla="*/ 187007622 h 2883"/>
              <a:gd name="T10" fmla="*/ 373626002 w 2884"/>
              <a:gd name="T11" fmla="*/ 187007622 h 2883"/>
              <a:gd name="T12" fmla="*/ 186748382 w 2884"/>
              <a:gd name="T13" fmla="*/ 0 h 2883"/>
              <a:gd name="T14" fmla="*/ 186748382 w 2884"/>
              <a:gd name="T15" fmla="*/ 0 h 2883"/>
              <a:gd name="T16" fmla="*/ 0 w 2884"/>
              <a:gd name="T17" fmla="*/ 187007622 h 28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884" h="2883">
                <a:moveTo>
                  <a:pt x="0" y="1442"/>
                </a:moveTo>
                <a:lnTo>
                  <a:pt x="0" y="1442"/>
                </a:lnTo>
                <a:cubicBezTo>
                  <a:pt x="0" y="2237"/>
                  <a:pt x="645" y="2882"/>
                  <a:pt x="1441" y="2882"/>
                </a:cubicBezTo>
                <a:cubicBezTo>
                  <a:pt x="2238" y="2882"/>
                  <a:pt x="2883" y="2237"/>
                  <a:pt x="2883" y="1442"/>
                </a:cubicBezTo>
                <a:cubicBezTo>
                  <a:pt x="2883" y="645"/>
                  <a:pt x="2238" y="0"/>
                  <a:pt x="1441" y="0"/>
                </a:cubicBezTo>
                <a:cubicBezTo>
                  <a:pt x="645" y="0"/>
                  <a:pt x="0" y="645"/>
                  <a:pt x="0" y="14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1">
            <a:extLst>
              <a:ext uri="{FF2B5EF4-FFF2-40B4-BE49-F238E27FC236}">
                <a16:creationId xmlns:a16="http://schemas.microsoft.com/office/drawing/2014/main" id="{D1B7688C-6E74-2444-976B-71B8E8767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7743" y="5902164"/>
            <a:ext cx="4884" cy="3292707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5ACCC6D5-8BFF-0448-BA0B-0236E5B8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297" y="9189986"/>
            <a:ext cx="4861218" cy="2762527"/>
          </a:xfrm>
          <a:custGeom>
            <a:avLst/>
            <a:gdLst>
              <a:gd name="T0" fmla="*/ 396041758 w 3055"/>
              <a:gd name="T1" fmla="*/ 176413012 h 1363"/>
              <a:gd name="T2" fmla="*/ 0 w 3055"/>
              <a:gd name="T3" fmla="*/ 176413012 h 1363"/>
              <a:gd name="T4" fmla="*/ 0 w 3055"/>
              <a:gd name="T5" fmla="*/ 0 h 1363"/>
              <a:gd name="T6" fmla="*/ 396041758 w 3055"/>
              <a:gd name="T7" fmla="*/ 0 h 1363"/>
              <a:gd name="T8" fmla="*/ 396041758 w 3055"/>
              <a:gd name="T9" fmla="*/ 176413012 h 1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5" h="1363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6C7659F9-C407-FF41-A1D3-81F798251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935" y="9189986"/>
            <a:ext cx="4861214" cy="2762527"/>
          </a:xfrm>
          <a:custGeom>
            <a:avLst/>
            <a:gdLst>
              <a:gd name="T0" fmla="*/ 396170717 w 3054"/>
              <a:gd name="T1" fmla="*/ 176413012 h 1363"/>
              <a:gd name="T2" fmla="*/ 0 w 3054"/>
              <a:gd name="T3" fmla="*/ 176413012 h 1363"/>
              <a:gd name="T4" fmla="*/ 0 w 3054"/>
              <a:gd name="T5" fmla="*/ 0 h 1363"/>
              <a:gd name="T6" fmla="*/ 396170717 w 3054"/>
              <a:gd name="T7" fmla="*/ 0 h 1363"/>
              <a:gd name="T8" fmla="*/ 396170717 w 3054"/>
              <a:gd name="T9" fmla="*/ 176413012 h 1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4" h="1363">
                <a:moveTo>
                  <a:pt x="3053" y="1362"/>
                </a:moveTo>
                <a:lnTo>
                  <a:pt x="0" y="1362"/>
                </a:lnTo>
                <a:lnTo>
                  <a:pt x="0" y="0"/>
                </a:lnTo>
                <a:lnTo>
                  <a:pt x="3053" y="0"/>
                </a:lnTo>
                <a:lnTo>
                  <a:pt x="3053" y="1362"/>
                </a:ln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88A5F7EE-6541-5C46-A7AF-2996758F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038" y="9189986"/>
            <a:ext cx="4861218" cy="2762527"/>
          </a:xfrm>
          <a:custGeom>
            <a:avLst/>
            <a:gdLst>
              <a:gd name="T0" fmla="*/ 396041758 w 3055"/>
              <a:gd name="T1" fmla="*/ 176413012 h 1363"/>
              <a:gd name="T2" fmla="*/ 0 w 3055"/>
              <a:gd name="T3" fmla="*/ 176413012 h 1363"/>
              <a:gd name="T4" fmla="*/ 0 w 3055"/>
              <a:gd name="T5" fmla="*/ 0 h 1363"/>
              <a:gd name="T6" fmla="*/ 396041758 w 3055"/>
              <a:gd name="T7" fmla="*/ 0 h 1363"/>
              <a:gd name="T8" fmla="*/ 396041758 w 3055"/>
              <a:gd name="T9" fmla="*/ 176413012 h 1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5" h="1363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B979802F-5EBA-0E49-8EA2-C03BF270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0135" y="9189986"/>
            <a:ext cx="4861214" cy="2762527"/>
          </a:xfrm>
          <a:custGeom>
            <a:avLst/>
            <a:gdLst>
              <a:gd name="T0" fmla="*/ 396041037 w 3055"/>
              <a:gd name="T1" fmla="*/ 176413012 h 1363"/>
              <a:gd name="T2" fmla="*/ 0 w 3055"/>
              <a:gd name="T3" fmla="*/ 176413012 h 1363"/>
              <a:gd name="T4" fmla="*/ 0 w 3055"/>
              <a:gd name="T5" fmla="*/ 0 h 1363"/>
              <a:gd name="T6" fmla="*/ 396041037 w 3055"/>
              <a:gd name="T7" fmla="*/ 0 h 1363"/>
              <a:gd name="T8" fmla="*/ 396041037 w 3055"/>
              <a:gd name="T9" fmla="*/ 176413012 h 1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5" h="1363">
                <a:moveTo>
                  <a:pt x="3054" y="1362"/>
                </a:moveTo>
                <a:lnTo>
                  <a:pt x="0" y="1362"/>
                </a:lnTo>
                <a:lnTo>
                  <a:pt x="0" y="0"/>
                </a:lnTo>
                <a:lnTo>
                  <a:pt x="3054" y="0"/>
                </a:lnTo>
                <a:lnTo>
                  <a:pt x="3054" y="1362"/>
                </a:ln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E18F7-6231-1B48-A213-0A2FE1F84F43}"/>
              </a:ext>
            </a:extLst>
          </p:cNvPr>
          <p:cNvSpPr/>
          <p:nvPr/>
        </p:nvSpPr>
        <p:spPr>
          <a:xfrm>
            <a:off x="2447436" y="9553243"/>
            <a:ext cx="3780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Orthodontics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A00BDC-BCFC-E944-B711-3EBBDF29AA55}"/>
              </a:ext>
            </a:extLst>
          </p:cNvPr>
          <p:cNvSpPr/>
          <p:nvPr/>
        </p:nvSpPr>
        <p:spPr>
          <a:xfrm>
            <a:off x="8113121" y="955324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Oral Health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A9AD00-787E-0B42-A7B9-7288C61E1FC3}"/>
              </a:ext>
            </a:extLst>
          </p:cNvPr>
          <p:cNvSpPr/>
          <p:nvPr/>
        </p:nvSpPr>
        <p:spPr>
          <a:xfrm>
            <a:off x="18271683" y="9553241"/>
            <a:ext cx="3652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Healthy Smile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78B3BB8-46E2-9946-A26C-6CC482A53791}"/>
              </a:ext>
            </a:extLst>
          </p:cNvPr>
          <p:cNvSpPr/>
          <p:nvPr/>
        </p:nvSpPr>
        <p:spPr>
          <a:xfrm>
            <a:off x="12557180" y="9553241"/>
            <a:ext cx="45006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Dental Cleaning</a:t>
            </a:r>
            <a:endParaRPr lang="en-US" sz="54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8A213-1DAE-F349-B03E-C1D379EECE0D}"/>
              </a:ext>
            </a:extLst>
          </p:cNvPr>
          <p:cNvSpPr txBox="1"/>
          <p:nvPr/>
        </p:nvSpPr>
        <p:spPr>
          <a:xfrm flipH="1">
            <a:off x="2053413" y="10253362"/>
            <a:ext cx="444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E0854-F772-F64B-8021-7BDF83514988}"/>
              </a:ext>
            </a:extLst>
          </p:cNvPr>
          <p:cNvSpPr txBox="1"/>
          <p:nvPr/>
        </p:nvSpPr>
        <p:spPr>
          <a:xfrm flipH="1">
            <a:off x="7321604" y="10253362"/>
            <a:ext cx="444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756262-2BA7-D044-A312-0A1606BFD0CE}"/>
              </a:ext>
            </a:extLst>
          </p:cNvPr>
          <p:cNvSpPr txBox="1"/>
          <p:nvPr/>
        </p:nvSpPr>
        <p:spPr>
          <a:xfrm flipH="1">
            <a:off x="12505383" y="10253362"/>
            <a:ext cx="444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D0594C-9D62-964B-8F0A-6FBFD91748BA}"/>
              </a:ext>
            </a:extLst>
          </p:cNvPr>
          <p:cNvSpPr txBox="1"/>
          <p:nvPr/>
        </p:nvSpPr>
        <p:spPr>
          <a:xfrm flipH="1">
            <a:off x="17837180" y="10253362"/>
            <a:ext cx="4445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645CAE68-7593-E241-98F3-AB3E1050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421" y="5741977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5894F1D-B304-1D4B-B074-CF04BA5D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456" y="5741977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7D9CC566-2B9D-C840-9DEB-4202810D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162" y="5741977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2B79E79-16CB-C248-A9C2-74E77736D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994" y="5741977"/>
            <a:ext cx="1487722" cy="1709650"/>
          </a:xfrm>
          <a:custGeom>
            <a:avLst/>
            <a:gdLst>
              <a:gd name="T0" fmla="*/ 798 w 799"/>
              <a:gd name="T1" fmla="*/ 297 h 919"/>
              <a:gd name="T2" fmla="*/ 798 w 799"/>
              <a:gd name="T3" fmla="*/ 297 h 919"/>
              <a:gd name="T4" fmla="*/ 750 w 799"/>
              <a:gd name="T5" fmla="*/ 111 h 919"/>
              <a:gd name="T6" fmla="*/ 728 w 799"/>
              <a:gd name="T7" fmla="*/ 79 h 919"/>
              <a:gd name="T8" fmla="*/ 586 w 799"/>
              <a:gd name="T9" fmla="*/ 0 h 919"/>
              <a:gd name="T10" fmla="*/ 576 w 799"/>
              <a:gd name="T11" fmla="*/ 0 h 919"/>
              <a:gd name="T12" fmla="*/ 564 w 799"/>
              <a:gd name="T13" fmla="*/ 0 h 919"/>
              <a:gd name="T14" fmla="*/ 488 w 799"/>
              <a:gd name="T15" fmla="*/ 13 h 919"/>
              <a:gd name="T16" fmla="*/ 307 w 799"/>
              <a:gd name="T17" fmla="*/ 13 h 919"/>
              <a:gd name="T18" fmla="*/ 231 w 799"/>
              <a:gd name="T19" fmla="*/ 0 h 919"/>
              <a:gd name="T20" fmla="*/ 219 w 799"/>
              <a:gd name="T21" fmla="*/ 0 h 919"/>
              <a:gd name="T22" fmla="*/ 212 w 799"/>
              <a:gd name="T23" fmla="*/ 0 h 919"/>
              <a:gd name="T24" fmla="*/ 89 w 799"/>
              <a:gd name="T25" fmla="*/ 54 h 919"/>
              <a:gd name="T26" fmla="*/ 32 w 799"/>
              <a:gd name="T27" fmla="*/ 142 h 919"/>
              <a:gd name="T28" fmla="*/ 0 w 799"/>
              <a:gd name="T29" fmla="*/ 297 h 919"/>
              <a:gd name="T30" fmla="*/ 26 w 799"/>
              <a:gd name="T31" fmla="*/ 437 h 919"/>
              <a:gd name="T32" fmla="*/ 76 w 799"/>
              <a:gd name="T33" fmla="*/ 598 h 919"/>
              <a:gd name="T34" fmla="*/ 79 w 799"/>
              <a:gd name="T35" fmla="*/ 601 h 919"/>
              <a:gd name="T36" fmla="*/ 83 w 799"/>
              <a:gd name="T37" fmla="*/ 620 h 919"/>
              <a:gd name="T38" fmla="*/ 89 w 799"/>
              <a:gd name="T39" fmla="*/ 788 h 919"/>
              <a:gd name="T40" fmla="*/ 124 w 799"/>
              <a:gd name="T41" fmla="*/ 870 h 919"/>
              <a:gd name="T42" fmla="*/ 171 w 799"/>
              <a:gd name="T43" fmla="*/ 908 h 919"/>
              <a:gd name="T44" fmla="*/ 231 w 799"/>
              <a:gd name="T45" fmla="*/ 905 h 919"/>
              <a:gd name="T46" fmla="*/ 279 w 799"/>
              <a:gd name="T47" fmla="*/ 857 h 919"/>
              <a:gd name="T48" fmla="*/ 326 w 799"/>
              <a:gd name="T49" fmla="*/ 750 h 919"/>
              <a:gd name="T50" fmla="*/ 370 w 799"/>
              <a:gd name="T51" fmla="*/ 677 h 919"/>
              <a:gd name="T52" fmla="*/ 424 w 799"/>
              <a:gd name="T53" fmla="*/ 677 h 919"/>
              <a:gd name="T54" fmla="*/ 469 w 799"/>
              <a:gd name="T55" fmla="*/ 750 h 919"/>
              <a:gd name="T56" fmla="*/ 516 w 799"/>
              <a:gd name="T57" fmla="*/ 857 h 919"/>
              <a:gd name="T58" fmla="*/ 564 w 799"/>
              <a:gd name="T59" fmla="*/ 905 h 919"/>
              <a:gd name="T60" fmla="*/ 624 w 799"/>
              <a:gd name="T61" fmla="*/ 908 h 919"/>
              <a:gd name="T62" fmla="*/ 671 w 799"/>
              <a:gd name="T63" fmla="*/ 870 h 919"/>
              <a:gd name="T64" fmla="*/ 706 w 799"/>
              <a:gd name="T65" fmla="*/ 788 h 919"/>
              <a:gd name="T66" fmla="*/ 712 w 799"/>
              <a:gd name="T67" fmla="*/ 620 h 919"/>
              <a:gd name="T68" fmla="*/ 715 w 799"/>
              <a:gd name="T69" fmla="*/ 601 h 919"/>
              <a:gd name="T70" fmla="*/ 715 w 799"/>
              <a:gd name="T71" fmla="*/ 601 h 919"/>
              <a:gd name="T72" fmla="*/ 772 w 799"/>
              <a:gd name="T73" fmla="*/ 437 h 919"/>
              <a:gd name="T74" fmla="*/ 798 w 799"/>
              <a:gd name="T75" fmla="*/ 297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99" h="919">
                <a:moveTo>
                  <a:pt x="798" y="297"/>
                </a:moveTo>
                <a:lnTo>
                  <a:pt x="798" y="297"/>
                </a:lnTo>
                <a:cubicBezTo>
                  <a:pt x="798" y="228"/>
                  <a:pt x="779" y="161"/>
                  <a:pt x="750" y="111"/>
                </a:cubicBezTo>
                <a:cubicBezTo>
                  <a:pt x="744" y="101"/>
                  <a:pt x="737" y="89"/>
                  <a:pt x="728" y="79"/>
                </a:cubicBezTo>
                <a:cubicBezTo>
                  <a:pt x="690" y="28"/>
                  <a:pt x="639" y="0"/>
                  <a:pt x="586" y="0"/>
                </a:cubicBezTo>
                <a:cubicBezTo>
                  <a:pt x="582" y="0"/>
                  <a:pt x="579" y="0"/>
                  <a:pt x="576" y="0"/>
                </a:cubicBezTo>
                <a:cubicBezTo>
                  <a:pt x="573" y="0"/>
                  <a:pt x="567" y="0"/>
                  <a:pt x="564" y="0"/>
                </a:cubicBezTo>
                <a:cubicBezTo>
                  <a:pt x="538" y="0"/>
                  <a:pt x="510" y="6"/>
                  <a:pt x="488" y="13"/>
                </a:cubicBezTo>
                <a:cubicBezTo>
                  <a:pt x="431" y="38"/>
                  <a:pt x="364" y="38"/>
                  <a:pt x="307" y="13"/>
                </a:cubicBezTo>
                <a:cubicBezTo>
                  <a:pt x="285" y="6"/>
                  <a:pt x="256" y="0"/>
                  <a:pt x="231" y="0"/>
                </a:cubicBezTo>
                <a:cubicBezTo>
                  <a:pt x="228" y="0"/>
                  <a:pt x="225" y="0"/>
                  <a:pt x="219" y="0"/>
                </a:cubicBezTo>
                <a:cubicBezTo>
                  <a:pt x="219" y="0"/>
                  <a:pt x="215" y="0"/>
                  <a:pt x="212" y="0"/>
                </a:cubicBezTo>
                <a:cubicBezTo>
                  <a:pt x="168" y="0"/>
                  <a:pt x="124" y="19"/>
                  <a:pt x="89" y="54"/>
                </a:cubicBezTo>
                <a:cubicBezTo>
                  <a:pt x="63" y="76"/>
                  <a:pt x="45" y="107"/>
                  <a:pt x="32" y="142"/>
                </a:cubicBezTo>
                <a:cubicBezTo>
                  <a:pt x="10" y="187"/>
                  <a:pt x="0" y="240"/>
                  <a:pt x="0" y="297"/>
                </a:cubicBezTo>
                <a:cubicBezTo>
                  <a:pt x="0" y="348"/>
                  <a:pt x="10" y="395"/>
                  <a:pt x="26" y="437"/>
                </a:cubicBezTo>
                <a:cubicBezTo>
                  <a:pt x="45" y="490"/>
                  <a:pt x="63" y="544"/>
                  <a:pt x="76" y="598"/>
                </a:cubicBezTo>
                <a:cubicBezTo>
                  <a:pt x="79" y="601"/>
                  <a:pt x="79" y="601"/>
                  <a:pt x="79" y="601"/>
                </a:cubicBezTo>
                <a:cubicBezTo>
                  <a:pt x="79" y="608"/>
                  <a:pt x="83" y="614"/>
                  <a:pt x="83" y="620"/>
                </a:cubicBezTo>
                <a:cubicBezTo>
                  <a:pt x="89" y="788"/>
                  <a:pt x="89" y="788"/>
                  <a:pt x="89" y="788"/>
                </a:cubicBezTo>
                <a:cubicBezTo>
                  <a:pt x="89" y="801"/>
                  <a:pt x="95" y="839"/>
                  <a:pt x="124" y="870"/>
                </a:cubicBezTo>
                <a:cubicBezTo>
                  <a:pt x="139" y="889"/>
                  <a:pt x="155" y="902"/>
                  <a:pt x="171" y="908"/>
                </a:cubicBezTo>
                <a:cubicBezTo>
                  <a:pt x="190" y="918"/>
                  <a:pt x="212" y="918"/>
                  <a:pt x="231" y="905"/>
                </a:cubicBezTo>
                <a:cubicBezTo>
                  <a:pt x="247" y="892"/>
                  <a:pt x="263" y="880"/>
                  <a:pt x="279" y="857"/>
                </a:cubicBezTo>
                <a:cubicBezTo>
                  <a:pt x="304" y="823"/>
                  <a:pt x="304" y="797"/>
                  <a:pt x="326" y="750"/>
                </a:cubicBezTo>
                <a:cubicBezTo>
                  <a:pt x="332" y="731"/>
                  <a:pt x="348" y="706"/>
                  <a:pt x="370" y="677"/>
                </a:cubicBezTo>
                <a:cubicBezTo>
                  <a:pt x="386" y="661"/>
                  <a:pt x="408" y="661"/>
                  <a:pt x="424" y="677"/>
                </a:cubicBezTo>
                <a:cubicBezTo>
                  <a:pt x="446" y="706"/>
                  <a:pt x="462" y="731"/>
                  <a:pt x="469" y="750"/>
                </a:cubicBezTo>
                <a:cubicBezTo>
                  <a:pt x="491" y="797"/>
                  <a:pt x="491" y="823"/>
                  <a:pt x="516" y="857"/>
                </a:cubicBezTo>
                <a:cubicBezTo>
                  <a:pt x="532" y="880"/>
                  <a:pt x="548" y="892"/>
                  <a:pt x="564" y="905"/>
                </a:cubicBezTo>
                <a:cubicBezTo>
                  <a:pt x="579" y="918"/>
                  <a:pt x="605" y="918"/>
                  <a:pt x="624" y="908"/>
                </a:cubicBezTo>
                <a:cubicBezTo>
                  <a:pt x="639" y="902"/>
                  <a:pt x="655" y="889"/>
                  <a:pt x="671" y="870"/>
                </a:cubicBezTo>
                <a:cubicBezTo>
                  <a:pt x="700" y="839"/>
                  <a:pt x="706" y="801"/>
                  <a:pt x="706" y="788"/>
                </a:cubicBezTo>
                <a:cubicBezTo>
                  <a:pt x="712" y="620"/>
                  <a:pt x="712" y="620"/>
                  <a:pt x="712" y="620"/>
                </a:cubicBezTo>
                <a:cubicBezTo>
                  <a:pt x="712" y="614"/>
                  <a:pt x="715" y="608"/>
                  <a:pt x="715" y="601"/>
                </a:cubicBezTo>
                <a:lnTo>
                  <a:pt x="715" y="601"/>
                </a:lnTo>
                <a:cubicBezTo>
                  <a:pt x="731" y="544"/>
                  <a:pt x="750" y="490"/>
                  <a:pt x="772" y="437"/>
                </a:cubicBezTo>
                <a:cubicBezTo>
                  <a:pt x="788" y="395"/>
                  <a:pt x="798" y="348"/>
                  <a:pt x="798" y="29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20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3BEC7"/>
      </a:accent1>
      <a:accent2>
        <a:srgbClr val="EB635B"/>
      </a:accent2>
      <a:accent3>
        <a:srgbClr val="EA9A67"/>
      </a:accent3>
      <a:accent4>
        <a:srgbClr val="53BEC7"/>
      </a:accent4>
      <a:accent5>
        <a:srgbClr val="EB635B"/>
      </a:accent5>
      <a:accent6>
        <a:srgbClr val="EA9A67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132466</TotalTime>
  <Words>1673</Words>
  <Application>Microsoft Macintosh PowerPoint</Application>
  <PresentationFormat>Custom</PresentationFormat>
  <Paragraphs>200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Helvetica Light</vt:lpstr>
      <vt:lpstr>Lato</vt:lpstr>
      <vt:lpstr>Lato Light</vt:lpstr>
      <vt:lpstr>Lato Semibold</vt:lpstr>
      <vt:lpstr>Montserrat Light</vt:lpstr>
      <vt:lpstr>Poppins</vt:lpstr>
      <vt:lpstr>Poppins Medium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20677</cp:revision>
  <dcterms:created xsi:type="dcterms:W3CDTF">2014-11-12T21:47:38Z</dcterms:created>
  <dcterms:modified xsi:type="dcterms:W3CDTF">2020-10-08T15:02:50Z</dcterms:modified>
  <cp:category/>
</cp:coreProperties>
</file>