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3716000" cx="24377650"/>
  <p:notesSz cx="6858000" cy="9144000"/>
  <p:embeddedFontLst>
    <p:embeddedFont>
      <p:font typeface="Roboto Medium"/>
      <p:regular r:id="rId26"/>
      <p:bold r:id="rId27"/>
      <p:italic r:id="rId28"/>
      <p:boldItalic r:id="rId29"/>
    </p:embeddedFont>
    <p:embeddedFont>
      <p:font typeface="Poppins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Lato Light"/>
      <p:regular r:id="rId38"/>
      <p:bold r:id="rId39"/>
      <p:italic r:id="rId40"/>
      <p:boldItalic r:id="rId41"/>
    </p:embeddedFont>
    <p:embeddedFont>
      <p:font typeface="Montserrat Light"/>
      <p:regular r:id="rId42"/>
      <p:bold r:id="rId43"/>
      <p:italic r:id="rId44"/>
      <p:boldItalic r:id="rId45"/>
    </p:embeddedFont>
    <p:embeddedFont>
      <p:font typeface="Poppins Medium"/>
      <p:regular r:id="rId46"/>
      <p:bold r:id="rId47"/>
      <p:italic r:id="rId48"/>
      <p:boldItalic r:id="rId49"/>
    </p:embeddedFont>
    <p:embeddedFont>
      <p:font typeface="Helvetica Neue Light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78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78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italic.fntdata"/><Relationship Id="rId42" Type="http://schemas.openxmlformats.org/officeDocument/2006/relationships/font" Target="fonts/MontserratLight-regular.fntdata"/><Relationship Id="rId41" Type="http://schemas.openxmlformats.org/officeDocument/2006/relationships/font" Target="fonts/LatoLight-boldItalic.fntdata"/><Relationship Id="rId44" Type="http://schemas.openxmlformats.org/officeDocument/2006/relationships/font" Target="fonts/MontserratLight-italic.fntdata"/><Relationship Id="rId43" Type="http://schemas.openxmlformats.org/officeDocument/2006/relationships/font" Target="fonts/MontserratLight-bold.fntdata"/><Relationship Id="rId46" Type="http://schemas.openxmlformats.org/officeDocument/2006/relationships/font" Target="fonts/PoppinsMedium-regular.fntdata"/><Relationship Id="rId45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Medium-italic.fntdata"/><Relationship Id="rId47" Type="http://schemas.openxmlformats.org/officeDocument/2006/relationships/font" Target="fonts/PoppinsMedium-bold.fntdata"/><Relationship Id="rId49" Type="http://schemas.openxmlformats.org/officeDocument/2006/relationships/font" Target="fonts/Poppi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33" Type="http://schemas.openxmlformats.org/officeDocument/2006/relationships/font" Target="fonts/Poppins-boldItalic.fntdata"/><Relationship Id="rId32" Type="http://schemas.openxmlformats.org/officeDocument/2006/relationships/font" Target="fonts/Poppins-italic.fntdata"/><Relationship Id="rId35" Type="http://schemas.openxmlformats.org/officeDocument/2006/relationships/font" Target="fonts/Lato-bold.fntdata"/><Relationship Id="rId34" Type="http://schemas.openxmlformats.org/officeDocument/2006/relationships/font" Target="fonts/Lato-regular.fntdata"/><Relationship Id="rId37" Type="http://schemas.openxmlformats.org/officeDocument/2006/relationships/font" Target="fonts/Lato-boldItalic.fntdata"/><Relationship Id="rId36" Type="http://schemas.openxmlformats.org/officeDocument/2006/relationships/font" Target="fonts/Lato-italic.fntdata"/><Relationship Id="rId39" Type="http://schemas.openxmlformats.org/officeDocument/2006/relationships/font" Target="fonts/LatoLight-bold.fntdata"/><Relationship Id="rId38" Type="http://schemas.openxmlformats.org/officeDocument/2006/relationships/font" Target="fonts/LatoLigh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obotoMedium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29" Type="http://schemas.openxmlformats.org/officeDocument/2006/relationships/font" Target="fonts/RobotoMedium-boldItalic.fntdata"/><Relationship Id="rId51" Type="http://schemas.openxmlformats.org/officeDocument/2006/relationships/font" Target="fonts/HelveticaNeueLight-bold.fntdata"/><Relationship Id="rId50" Type="http://schemas.openxmlformats.org/officeDocument/2006/relationships/font" Target="fonts/HelveticaNeueLight-regular.fntdata"/><Relationship Id="rId53" Type="http://schemas.openxmlformats.org/officeDocument/2006/relationships/font" Target="fonts/HelveticaNeueLight-boldItalic.fntdata"/><Relationship Id="rId52" Type="http://schemas.openxmlformats.org/officeDocument/2006/relationships/font" Target="fonts/HelveticaNeue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b="0" i="0" sz="8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b="0" i="0" sz="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3763388" y="5585771"/>
            <a:ext cx="16850874" cy="3528050"/>
            <a:chOff x="3485092" y="4969564"/>
            <a:chExt cx="16850874" cy="3528050"/>
          </a:xfrm>
        </p:grpSpPr>
        <p:sp>
          <p:nvSpPr>
            <p:cNvPr id="23" name="Google Shape;23;p3"/>
            <p:cNvSpPr/>
            <p:nvPr/>
          </p:nvSpPr>
          <p:spPr>
            <a:xfrm>
              <a:off x="3485092" y="6788791"/>
              <a:ext cx="1598715" cy="771796"/>
            </a:xfrm>
            <a:custGeom>
              <a:rect b="b" l="l" r="r" t="t"/>
              <a:pathLst>
                <a:path extrusionOk="0" h="185" w="384">
                  <a:moveTo>
                    <a:pt x="383" y="184"/>
                  </a:moveTo>
                  <a:lnTo>
                    <a:pt x="383" y="184"/>
                  </a:lnTo>
                  <a:cubicBezTo>
                    <a:pt x="76" y="184"/>
                    <a:pt x="76" y="184"/>
                    <a:pt x="76" y="184"/>
                  </a:cubicBezTo>
                  <a:cubicBezTo>
                    <a:pt x="35" y="184"/>
                    <a:pt x="0" y="149"/>
                    <a:pt x="0" y="10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5"/>
                    <a:pt x="35" y="0"/>
                    <a:pt x="76" y="0"/>
                  </a:cubicBezTo>
                  <a:cubicBezTo>
                    <a:pt x="383" y="0"/>
                    <a:pt x="383" y="0"/>
                    <a:pt x="383" y="0"/>
                  </a:cubicBezTo>
                  <a:lnTo>
                    <a:pt x="383" y="1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194062" y="6788791"/>
              <a:ext cx="1598726" cy="771796"/>
            </a:xfrm>
            <a:custGeom>
              <a:rect b="b" l="l" r="r" t="t"/>
              <a:pathLst>
                <a:path extrusionOk="0" h="185" w="383">
                  <a:moveTo>
                    <a:pt x="382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2" y="0"/>
                  </a:lnTo>
                  <a:lnTo>
                    <a:pt x="382" y="1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884663" y="6788791"/>
              <a:ext cx="1598726" cy="771796"/>
            </a:xfrm>
            <a:custGeom>
              <a:rect b="b" l="l" r="r" t="t"/>
              <a:pathLst>
                <a:path extrusionOk="0" h="185" w="383">
                  <a:moveTo>
                    <a:pt x="382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2" y="0"/>
                  </a:lnTo>
                  <a:lnTo>
                    <a:pt x="382" y="1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575264" y="6788791"/>
              <a:ext cx="1598726" cy="771796"/>
            </a:xfrm>
            <a:custGeom>
              <a:rect b="b" l="l" r="r" t="t"/>
              <a:pathLst>
                <a:path extrusionOk="0" h="185" w="384">
                  <a:moveTo>
                    <a:pt x="383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1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0265865" y="6788791"/>
              <a:ext cx="1598726" cy="771796"/>
            </a:xfrm>
            <a:custGeom>
              <a:rect b="b" l="l" r="r" t="t"/>
              <a:pathLst>
                <a:path extrusionOk="0" h="185" w="384">
                  <a:moveTo>
                    <a:pt x="383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1956466" y="6788791"/>
              <a:ext cx="1598726" cy="771796"/>
            </a:xfrm>
            <a:custGeom>
              <a:rect b="b" l="l" r="r" t="t"/>
              <a:pathLst>
                <a:path extrusionOk="0" h="185" w="384">
                  <a:moveTo>
                    <a:pt x="383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3647067" y="6788791"/>
              <a:ext cx="1598726" cy="771796"/>
            </a:xfrm>
            <a:custGeom>
              <a:rect b="b" l="l" r="r" t="t"/>
              <a:pathLst>
                <a:path extrusionOk="0" h="185" w="384">
                  <a:moveTo>
                    <a:pt x="383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5356048" y="6788791"/>
              <a:ext cx="1598715" cy="771796"/>
            </a:xfrm>
            <a:custGeom>
              <a:rect b="b" l="l" r="r" t="t"/>
              <a:pathLst>
                <a:path extrusionOk="0" h="185" w="384">
                  <a:moveTo>
                    <a:pt x="383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046650" y="6788791"/>
              <a:ext cx="1598715" cy="771796"/>
            </a:xfrm>
            <a:custGeom>
              <a:rect b="b" l="l" r="r" t="t"/>
              <a:pathLst>
                <a:path extrusionOk="0" h="185" w="384">
                  <a:moveTo>
                    <a:pt x="383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18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8737252" y="6788791"/>
              <a:ext cx="1598715" cy="771796"/>
            </a:xfrm>
            <a:custGeom>
              <a:rect b="b" l="l" r="r" t="t"/>
              <a:pathLst>
                <a:path extrusionOk="0" h="185" w="384">
                  <a:moveTo>
                    <a:pt x="303" y="184"/>
                  </a:moveTo>
                  <a:lnTo>
                    <a:pt x="303" y="184"/>
                  </a:lnTo>
                  <a:cubicBezTo>
                    <a:pt x="0" y="184"/>
                    <a:pt x="0" y="184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48" y="0"/>
                    <a:pt x="383" y="35"/>
                    <a:pt x="383" y="76"/>
                  </a:cubicBezTo>
                  <a:cubicBezTo>
                    <a:pt x="383" y="108"/>
                    <a:pt x="383" y="108"/>
                    <a:pt x="383" y="108"/>
                  </a:cubicBezTo>
                  <a:cubicBezTo>
                    <a:pt x="383" y="149"/>
                    <a:pt x="348" y="184"/>
                    <a:pt x="303" y="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33;p3"/>
            <p:cNvGrpSpPr/>
            <p:nvPr/>
          </p:nvGrpSpPr>
          <p:grpSpPr>
            <a:xfrm>
              <a:off x="17065020" y="4969564"/>
              <a:ext cx="3105565" cy="1745723"/>
              <a:chOff x="15910548" y="17012653"/>
              <a:chExt cx="2242326" cy="1260473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8086530" y="17012653"/>
                <a:ext cx="66345" cy="1260473"/>
              </a:xfrm>
              <a:custGeom>
                <a:rect b="b" l="l" r="r" t="t"/>
                <a:pathLst>
                  <a:path extrusionOk="0" h="418" w="23">
                    <a:moveTo>
                      <a:pt x="10" y="417"/>
                    </a:moveTo>
                    <a:lnTo>
                      <a:pt x="10" y="417"/>
                    </a:lnTo>
                    <a:lnTo>
                      <a:pt x="10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10" y="0"/>
                    </a:cubicBezTo>
                    <a:lnTo>
                      <a:pt x="10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10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17927313" y="17012653"/>
                <a:ext cx="79609" cy="1260473"/>
              </a:xfrm>
              <a:custGeom>
                <a:rect b="b" l="l" r="r" t="t"/>
                <a:pathLst>
                  <a:path extrusionOk="0" h="418" w="26">
                    <a:moveTo>
                      <a:pt x="12" y="417"/>
                    </a:moveTo>
                    <a:lnTo>
                      <a:pt x="12" y="417"/>
                    </a:lnTo>
                    <a:lnTo>
                      <a:pt x="12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lnTo>
                      <a:pt x="12" y="0"/>
                    </a:lnTo>
                    <a:cubicBezTo>
                      <a:pt x="19" y="0"/>
                      <a:pt x="25" y="6"/>
                      <a:pt x="25" y="12"/>
                    </a:cubicBezTo>
                    <a:cubicBezTo>
                      <a:pt x="25" y="405"/>
                      <a:pt x="25" y="405"/>
                      <a:pt x="25" y="405"/>
                    </a:cubicBezTo>
                    <a:cubicBezTo>
                      <a:pt x="25" y="411"/>
                      <a:pt x="19" y="417"/>
                      <a:pt x="12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7794630" y="17012653"/>
                <a:ext cx="66345" cy="1260473"/>
              </a:xfrm>
              <a:custGeom>
                <a:rect b="b" l="l" r="r" t="t"/>
                <a:pathLst>
                  <a:path extrusionOk="0" h="418" w="23">
                    <a:moveTo>
                      <a:pt x="13" y="417"/>
                    </a:moveTo>
                    <a:lnTo>
                      <a:pt x="13" y="417"/>
                    </a:lnTo>
                    <a:lnTo>
                      <a:pt x="13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3" y="0"/>
                    </a:lnTo>
                    <a:cubicBezTo>
                      <a:pt x="19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9" y="417"/>
                      <a:pt x="13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17648684" y="17012653"/>
                <a:ext cx="66337" cy="1260473"/>
              </a:xfrm>
              <a:custGeom>
                <a:rect b="b" l="l" r="r" t="t"/>
                <a:pathLst>
                  <a:path extrusionOk="0" h="418" w="23">
                    <a:moveTo>
                      <a:pt x="12" y="417"/>
                    </a:moveTo>
                    <a:lnTo>
                      <a:pt x="12" y="417"/>
                    </a:lnTo>
                    <a:lnTo>
                      <a:pt x="12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lnTo>
                      <a:pt x="12" y="0"/>
                    </a:lnTo>
                    <a:cubicBezTo>
                      <a:pt x="19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9" y="417"/>
                      <a:pt x="12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17502730" y="17012653"/>
                <a:ext cx="66345" cy="1260473"/>
              </a:xfrm>
              <a:custGeom>
                <a:rect b="b" l="l" r="r" t="t"/>
                <a:pathLst>
                  <a:path extrusionOk="0" h="418" w="23">
                    <a:moveTo>
                      <a:pt x="10" y="417"/>
                    </a:moveTo>
                    <a:lnTo>
                      <a:pt x="10" y="417"/>
                    </a:lnTo>
                    <a:lnTo>
                      <a:pt x="10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10" y="0"/>
                    </a:cubicBezTo>
                    <a:lnTo>
                      <a:pt x="10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10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17356784" y="17012653"/>
                <a:ext cx="66337" cy="1260473"/>
              </a:xfrm>
              <a:custGeom>
                <a:rect b="b" l="l" r="r" t="t"/>
                <a:pathLst>
                  <a:path extrusionOk="0" h="418" w="23">
                    <a:moveTo>
                      <a:pt x="9" y="417"/>
                    </a:moveTo>
                    <a:lnTo>
                      <a:pt x="9" y="417"/>
                    </a:lnTo>
                    <a:lnTo>
                      <a:pt x="9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9" y="0"/>
                    </a:cubicBezTo>
                    <a:lnTo>
                      <a:pt x="9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9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7210830" y="17012653"/>
                <a:ext cx="79609" cy="1260473"/>
              </a:xfrm>
              <a:custGeom>
                <a:rect b="b" l="l" r="r" t="t"/>
                <a:pathLst>
                  <a:path extrusionOk="0" h="418" w="26">
                    <a:moveTo>
                      <a:pt x="13" y="417"/>
                    </a:moveTo>
                    <a:lnTo>
                      <a:pt x="13" y="417"/>
                    </a:lnTo>
                    <a:lnTo>
                      <a:pt x="13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3" y="0"/>
                    </a:lnTo>
                    <a:cubicBezTo>
                      <a:pt x="19" y="0"/>
                      <a:pt x="25" y="6"/>
                      <a:pt x="25" y="12"/>
                    </a:cubicBezTo>
                    <a:cubicBezTo>
                      <a:pt x="25" y="405"/>
                      <a:pt x="25" y="405"/>
                      <a:pt x="25" y="405"/>
                    </a:cubicBezTo>
                    <a:cubicBezTo>
                      <a:pt x="25" y="411"/>
                      <a:pt x="19" y="417"/>
                      <a:pt x="13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17064884" y="17012653"/>
                <a:ext cx="66337" cy="1260473"/>
              </a:xfrm>
              <a:custGeom>
                <a:rect b="b" l="l" r="r" t="t"/>
                <a:pathLst>
                  <a:path extrusionOk="0" h="418" w="23">
                    <a:moveTo>
                      <a:pt x="12" y="417"/>
                    </a:moveTo>
                    <a:lnTo>
                      <a:pt x="12" y="417"/>
                    </a:lnTo>
                    <a:lnTo>
                      <a:pt x="12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lnTo>
                      <a:pt x="12" y="0"/>
                    </a:lnTo>
                    <a:cubicBezTo>
                      <a:pt x="19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9" y="417"/>
                      <a:pt x="12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6918930" y="17012653"/>
                <a:ext cx="66345" cy="1260473"/>
              </a:xfrm>
              <a:custGeom>
                <a:rect b="b" l="l" r="r" t="t"/>
                <a:pathLst>
                  <a:path extrusionOk="0" h="418" w="23">
                    <a:moveTo>
                      <a:pt x="13" y="417"/>
                    </a:moveTo>
                    <a:lnTo>
                      <a:pt x="13" y="417"/>
                    </a:lnTo>
                    <a:lnTo>
                      <a:pt x="13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3" y="0"/>
                    </a:lnTo>
                    <a:cubicBezTo>
                      <a:pt x="19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9" y="417"/>
                      <a:pt x="13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6786248" y="17012653"/>
                <a:ext cx="66345" cy="1260473"/>
              </a:xfrm>
              <a:custGeom>
                <a:rect b="b" l="l" r="r" t="t"/>
                <a:pathLst>
                  <a:path extrusionOk="0" h="418" w="23">
                    <a:moveTo>
                      <a:pt x="9" y="417"/>
                    </a:moveTo>
                    <a:lnTo>
                      <a:pt x="9" y="417"/>
                    </a:lnTo>
                    <a:lnTo>
                      <a:pt x="9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9" y="0"/>
                    </a:cubicBezTo>
                    <a:lnTo>
                      <a:pt x="9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9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6640302" y="17012653"/>
                <a:ext cx="66337" cy="1260473"/>
              </a:xfrm>
              <a:custGeom>
                <a:rect b="b" l="l" r="r" t="t"/>
                <a:pathLst>
                  <a:path extrusionOk="0" h="418" w="23">
                    <a:moveTo>
                      <a:pt x="10" y="417"/>
                    </a:moveTo>
                    <a:lnTo>
                      <a:pt x="10" y="417"/>
                    </a:lnTo>
                    <a:lnTo>
                      <a:pt x="10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10" y="0"/>
                    </a:cubicBezTo>
                    <a:lnTo>
                      <a:pt x="10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10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6481084" y="17012653"/>
                <a:ext cx="79609" cy="1260473"/>
              </a:xfrm>
              <a:custGeom>
                <a:rect b="b" l="l" r="r" t="t"/>
                <a:pathLst>
                  <a:path extrusionOk="0" h="418" w="26">
                    <a:moveTo>
                      <a:pt x="12" y="417"/>
                    </a:moveTo>
                    <a:lnTo>
                      <a:pt x="12" y="417"/>
                    </a:lnTo>
                    <a:lnTo>
                      <a:pt x="12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lnTo>
                      <a:pt x="12" y="0"/>
                    </a:lnTo>
                    <a:cubicBezTo>
                      <a:pt x="19" y="0"/>
                      <a:pt x="25" y="6"/>
                      <a:pt x="25" y="12"/>
                    </a:cubicBezTo>
                    <a:cubicBezTo>
                      <a:pt x="25" y="405"/>
                      <a:pt x="25" y="405"/>
                      <a:pt x="25" y="405"/>
                    </a:cubicBezTo>
                    <a:cubicBezTo>
                      <a:pt x="25" y="411"/>
                      <a:pt x="19" y="417"/>
                      <a:pt x="12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6335130" y="17012653"/>
                <a:ext cx="66345" cy="1260473"/>
              </a:xfrm>
              <a:custGeom>
                <a:rect b="b" l="l" r="r" t="t"/>
                <a:pathLst>
                  <a:path extrusionOk="0" h="418" w="23">
                    <a:moveTo>
                      <a:pt x="13" y="417"/>
                    </a:moveTo>
                    <a:lnTo>
                      <a:pt x="13" y="417"/>
                    </a:lnTo>
                    <a:lnTo>
                      <a:pt x="13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3" y="0"/>
                    </a:lnTo>
                    <a:cubicBezTo>
                      <a:pt x="19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9" y="417"/>
                      <a:pt x="13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202448" y="17012653"/>
                <a:ext cx="66345" cy="1260473"/>
              </a:xfrm>
              <a:custGeom>
                <a:rect b="b" l="l" r="r" t="t"/>
                <a:pathLst>
                  <a:path extrusionOk="0" h="418" w="23">
                    <a:moveTo>
                      <a:pt x="12" y="417"/>
                    </a:moveTo>
                    <a:lnTo>
                      <a:pt x="12" y="417"/>
                    </a:lnTo>
                    <a:lnTo>
                      <a:pt x="12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lnTo>
                      <a:pt x="12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12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6056502" y="17012653"/>
                <a:ext cx="66337" cy="1260473"/>
              </a:xfrm>
              <a:custGeom>
                <a:rect b="b" l="l" r="r" t="t"/>
                <a:pathLst>
                  <a:path extrusionOk="0" h="418" w="23">
                    <a:moveTo>
                      <a:pt x="10" y="417"/>
                    </a:moveTo>
                    <a:lnTo>
                      <a:pt x="10" y="417"/>
                    </a:lnTo>
                    <a:lnTo>
                      <a:pt x="10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10" y="0"/>
                    </a:cubicBezTo>
                    <a:lnTo>
                      <a:pt x="10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10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5910548" y="17012653"/>
                <a:ext cx="66345" cy="1260473"/>
              </a:xfrm>
              <a:custGeom>
                <a:rect b="b" l="l" r="r" t="t"/>
                <a:pathLst>
                  <a:path extrusionOk="0" h="418" w="23">
                    <a:moveTo>
                      <a:pt x="9" y="417"/>
                    </a:moveTo>
                    <a:lnTo>
                      <a:pt x="9" y="417"/>
                    </a:lnTo>
                    <a:lnTo>
                      <a:pt x="9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9" y="0"/>
                    </a:cubicBezTo>
                    <a:lnTo>
                      <a:pt x="9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9" y="417"/>
                    </a:cubicBezTo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" name="Google Shape;50;p3"/>
            <p:cNvSpPr/>
            <p:nvPr/>
          </p:nvSpPr>
          <p:spPr>
            <a:xfrm>
              <a:off x="6038801" y="7851283"/>
              <a:ext cx="11224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30%</a:t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2719477" y="7818052"/>
              <a:ext cx="114326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50%</a:t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630195" y="7813468"/>
              <a:ext cx="111440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20%</a:t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1898381" y="10765738"/>
            <a:ext cx="20580887" cy="1569362"/>
            <a:chOff x="1833577" y="11220673"/>
            <a:chExt cx="20580887" cy="1569362"/>
          </a:xfrm>
        </p:grpSpPr>
        <p:grpSp>
          <p:nvGrpSpPr>
            <p:cNvPr id="54" name="Google Shape;54;p3"/>
            <p:cNvGrpSpPr/>
            <p:nvPr/>
          </p:nvGrpSpPr>
          <p:grpSpPr>
            <a:xfrm>
              <a:off x="1833577" y="11220673"/>
              <a:ext cx="5901916" cy="1569362"/>
              <a:chOff x="15736245" y="5124673"/>
              <a:chExt cx="5901916" cy="1569362"/>
            </a:xfrm>
          </p:grpSpPr>
          <p:sp>
            <p:nvSpPr>
              <p:cNvPr id="55" name="Google Shape;55;p3"/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Health</a:t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5736245" y="5739928"/>
                <a:ext cx="5901916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Promotions only work as well as the marketing, to get your company’s.</a:t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9237866" y="11220673"/>
              <a:ext cx="5901916" cy="1569362"/>
              <a:chOff x="15736245" y="5124673"/>
              <a:chExt cx="5901916" cy="1569362"/>
            </a:xfrm>
          </p:grpSpPr>
          <p:sp>
            <p:nvSpPr>
              <p:cNvPr id="59" name="Google Shape;59;p3"/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Brush</a:t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5736245" y="5739928"/>
                <a:ext cx="5901916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Promotions only work as well as the marketing, to get your company’s.</a:t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6512547" y="11220673"/>
              <a:ext cx="5901916" cy="1569362"/>
              <a:chOff x="15736245" y="5124673"/>
              <a:chExt cx="5901916" cy="1569362"/>
            </a:xfrm>
          </p:grpSpPr>
          <p:sp>
            <p:nvSpPr>
              <p:cNvPr id="63" name="Google Shape;63;p3"/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Sensitivity</a:t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5736245" y="5739928"/>
                <a:ext cx="5901916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Promotions only work as well as the marketing, to get your company’s.</a:t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/>
          <p:nvPr/>
        </p:nvSpPr>
        <p:spPr>
          <a:xfrm>
            <a:off x="11412025" y="2448985"/>
            <a:ext cx="2827814" cy="5346189"/>
          </a:xfrm>
          <a:custGeom>
            <a:rect b="b" l="l" r="r" t="t"/>
            <a:pathLst>
              <a:path extrusionOk="0" h="4952" w="2618">
                <a:moveTo>
                  <a:pt x="2548" y="1428"/>
                </a:moveTo>
                <a:lnTo>
                  <a:pt x="2548" y="1428"/>
                </a:lnTo>
                <a:cubicBezTo>
                  <a:pt x="2617" y="744"/>
                  <a:pt x="2120" y="137"/>
                  <a:pt x="1437" y="68"/>
                </a:cubicBezTo>
                <a:cubicBezTo>
                  <a:pt x="753" y="0"/>
                  <a:pt x="137" y="496"/>
                  <a:pt x="68" y="1180"/>
                </a:cubicBezTo>
                <a:cubicBezTo>
                  <a:pt x="0" y="1873"/>
                  <a:pt x="496" y="2480"/>
                  <a:pt x="1189" y="2549"/>
                </a:cubicBezTo>
                <a:cubicBezTo>
                  <a:pt x="1189" y="4951"/>
                  <a:pt x="1189" y="4951"/>
                  <a:pt x="1189" y="4951"/>
                </a:cubicBezTo>
              </a:path>
            </a:pathLst>
          </a:custGeom>
          <a:noFill/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12535534" y="7680919"/>
            <a:ext cx="304680" cy="371329"/>
          </a:xfrm>
          <a:custGeom>
            <a:rect b="b" l="l" r="r" t="t"/>
            <a:pathLst>
              <a:path extrusionOk="0" h="343" w="283">
                <a:moveTo>
                  <a:pt x="145" y="342"/>
                </a:moveTo>
                <a:lnTo>
                  <a:pt x="0" y="0"/>
                </a:lnTo>
                <a:lnTo>
                  <a:pt x="145" y="85"/>
                </a:lnTo>
                <a:lnTo>
                  <a:pt x="282" y="0"/>
                </a:lnTo>
                <a:lnTo>
                  <a:pt x="145" y="34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2"/>
          <p:cNvSpPr/>
          <p:nvPr/>
        </p:nvSpPr>
        <p:spPr>
          <a:xfrm>
            <a:off x="11431067" y="8494985"/>
            <a:ext cx="5817490" cy="2770687"/>
          </a:xfrm>
          <a:custGeom>
            <a:rect b="b" l="l" r="r" t="t"/>
            <a:pathLst>
              <a:path extrusionOk="0" h="2567" w="5389">
                <a:moveTo>
                  <a:pt x="1172" y="0"/>
                </a:moveTo>
                <a:lnTo>
                  <a:pt x="1172" y="0"/>
                </a:lnTo>
                <a:cubicBezTo>
                  <a:pt x="488" y="85"/>
                  <a:pt x="0" y="718"/>
                  <a:pt x="94" y="1394"/>
                </a:cubicBezTo>
                <a:cubicBezTo>
                  <a:pt x="188" y="2078"/>
                  <a:pt x="813" y="2566"/>
                  <a:pt x="1496" y="2472"/>
                </a:cubicBezTo>
                <a:cubicBezTo>
                  <a:pt x="2181" y="2377"/>
                  <a:pt x="2660" y="1753"/>
                  <a:pt x="2565" y="1069"/>
                </a:cubicBezTo>
                <a:cubicBezTo>
                  <a:pt x="5388" y="1069"/>
                  <a:pt x="5388" y="1069"/>
                  <a:pt x="5388" y="1069"/>
                </a:cubicBezTo>
              </a:path>
            </a:pathLst>
          </a:custGeom>
          <a:noFill/>
          <a:ln cap="flat" cmpd="sng" w="889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2"/>
          <p:cNvSpPr/>
          <p:nvPr/>
        </p:nvSpPr>
        <p:spPr>
          <a:xfrm>
            <a:off x="17143823" y="9504239"/>
            <a:ext cx="361808" cy="295159"/>
          </a:xfrm>
          <a:custGeom>
            <a:rect b="b" l="l" r="r" t="t"/>
            <a:pathLst>
              <a:path extrusionOk="0" h="275" w="335">
                <a:moveTo>
                  <a:pt x="334" y="137"/>
                </a:moveTo>
                <a:lnTo>
                  <a:pt x="0" y="274"/>
                </a:lnTo>
                <a:lnTo>
                  <a:pt x="77" y="137"/>
                </a:lnTo>
                <a:lnTo>
                  <a:pt x="0" y="0"/>
                </a:lnTo>
                <a:lnTo>
                  <a:pt x="334" y="137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17624645" y="5900443"/>
            <a:ext cx="2818293" cy="5284300"/>
          </a:xfrm>
          <a:custGeom>
            <a:rect b="b" l="l" r="r" t="t"/>
            <a:pathLst>
              <a:path extrusionOk="0" h="4893" w="2610">
                <a:moveTo>
                  <a:pt x="60" y="3472"/>
                </a:moveTo>
                <a:lnTo>
                  <a:pt x="60" y="3472"/>
                </a:lnTo>
                <a:cubicBezTo>
                  <a:pt x="0" y="4164"/>
                  <a:pt x="505" y="4772"/>
                  <a:pt x="1189" y="4832"/>
                </a:cubicBezTo>
                <a:cubicBezTo>
                  <a:pt x="1882" y="4892"/>
                  <a:pt x="2489" y="4387"/>
                  <a:pt x="2549" y="3703"/>
                </a:cubicBezTo>
                <a:cubicBezTo>
                  <a:pt x="2609" y="3018"/>
                  <a:pt x="2104" y="2411"/>
                  <a:pt x="1420" y="2343"/>
                </a:cubicBezTo>
                <a:cubicBezTo>
                  <a:pt x="1420" y="0"/>
                  <a:pt x="1420" y="0"/>
                  <a:pt x="1420" y="0"/>
                </a:cubicBezTo>
              </a:path>
            </a:pathLst>
          </a:custGeom>
          <a:noFill/>
          <a:ln cap="flat" cmpd="sng" w="889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19009991" y="5633848"/>
            <a:ext cx="295159" cy="371329"/>
          </a:xfrm>
          <a:custGeom>
            <a:rect b="b" l="l" r="r" t="t"/>
            <a:pathLst>
              <a:path extrusionOk="0" h="343" w="275">
                <a:moveTo>
                  <a:pt x="137" y="0"/>
                </a:moveTo>
                <a:lnTo>
                  <a:pt x="274" y="342"/>
                </a:lnTo>
                <a:lnTo>
                  <a:pt x="137" y="265"/>
                </a:lnTo>
                <a:lnTo>
                  <a:pt x="0" y="342"/>
                </a:lnTo>
                <a:lnTo>
                  <a:pt x="137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14668295" y="2353772"/>
            <a:ext cx="5679431" cy="2780208"/>
          </a:xfrm>
          <a:custGeom>
            <a:rect b="b" l="l" r="r" t="t"/>
            <a:pathLst>
              <a:path extrusionOk="0" h="2576" w="5262">
                <a:moveTo>
                  <a:pt x="4131" y="2575"/>
                </a:moveTo>
                <a:lnTo>
                  <a:pt x="4131" y="2575"/>
                </a:lnTo>
                <a:cubicBezTo>
                  <a:pt x="4816" y="2455"/>
                  <a:pt x="5261" y="1796"/>
                  <a:pt x="5132" y="1121"/>
                </a:cubicBezTo>
                <a:cubicBezTo>
                  <a:pt x="5013" y="445"/>
                  <a:pt x="4362" y="0"/>
                  <a:pt x="3678" y="120"/>
                </a:cubicBezTo>
                <a:cubicBezTo>
                  <a:pt x="3002" y="248"/>
                  <a:pt x="2557" y="898"/>
                  <a:pt x="2677" y="1574"/>
                </a:cubicBezTo>
                <a:cubicBezTo>
                  <a:pt x="0" y="1574"/>
                  <a:pt x="0" y="1574"/>
                  <a:pt x="0" y="1574"/>
                </a:cubicBezTo>
              </a:path>
            </a:pathLst>
          </a:custGeom>
          <a:noFill/>
          <a:ln cap="flat" cmpd="sng" w="889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2"/>
          <p:cNvSpPr/>
          <p:nvPr/>
        </p:nvSpPr>
        <p:spPr>
          <a:xfrm>
            <a:off x="14401702" y="3905738"/>
            <a:ext cx="371329" cy="304680"/>
          </a:xfrm>
          <a:custGeom>
            <a:rect b="b" l="l" r="r" t="t"/>
            <a:pathLst>
              <a:path extrusionOk="0" h="284" w="343">
                <a:moveTo>
                  <a:pt x="0" y="137"/>
                </a:moveTo>
                <a:lnTo>
                  <a:pt x="342" y="0"/>
                </a:lnTo>
                <a:lnTo>
                  <a:pt x="265" y="137"/>
                </a:lnTo>
                <a:lnTo>
                  <a:pt x="342" y="283"/>
                </a:lnTo>
                <a:lnTo>
                  <a:pt x="0" y="137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12"/>
          <p:cNvGrpSpPr/>
          <p:nvPr/>
        </p:nvGrpSpPr>
        <p:grpSpPr>
          <a:xfrm flipH="1">
            <a:off x="7677740" y="5338935"/>
            <a:ext cx="4335543" cy="2456239"/>
            <a:chOff x="1578137" y="8876450"/>
            <a:chExt cx="4335543" cy="2456239"/>
          </a:xfrm>
        </p:grpSpPr>
        <p:sp>
          <p:nvSpPr>
            <p:cNvPr id="317" name="Google Shape;317;p12"/>
            <p:cNvSpPr txBox="1"/>
            <p:nvPr/>
          </p:nvSpPr>
          <p:spPr>
            <a:xfrm flipH="1">
              <a:off x="1578137" y="8876450"/>
              <a:ext cx="43355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Dental Cleaning</a:t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 flipH="1">
              <a:off x="1578138" y="9516807"/>
              <a:ext cx="3430083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19833089" y="5338935"/>
            <a:ext cx="3430085" cy="2456239"/>
            <a:chOff x="1578136" y="8876450"/>
            <a:chExt cx="3430085" cy="2456239"/>
          </a:xfrm>
        </p:grpSpPr>
        <p:sp>
          <p:nvSpPr>
            <p:cNvPr id="320" name="Google Shape;320;p12"/>
            <p:cNvSpPr txBox="1"/>
            <p:nvPr/>
          </p:nvSpPr>
          <p:spPr>
            <a:xfrm flipH="1">
              <a:off x="1578136" y="8876450"/>
              <a:ext cx="31324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Extraction</a:t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 flipH="1">
              <a:off x="1578138" y="9516807"/>
              <a:ext cx="3430083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</p:grpSp>
      <p:grpSp>
        <p:nvGrpSpPr>
          <p:cNvPr id="322" name="Google Shape;322;p12"/>
          <p:cNvGrpSpPr/>
          <p:nvPr/>
        </p:nvGrpSpPr>
        <p:grpSpPr>
          <a:xfrm>
            <a:off x="13980919" y="1127153"/>
            <a:ext cx="3791202" cy="2456239"/>
            <a:chOff x="1397578" y="8876450"/>
            <a:chExt cx="3791202" cy="2456239"/>
          </a:xfrm>
        </p:grpSpPr>
        <p:sp>
          <p:nvSpPr>
            <p:cNvPr id="323" name="Google Shape;323;p12"/>
            <p:cNvSpPr txBox="1"/>
            <p:nvPr/>
          </p:nvSpPr>
          <p:spPr>
            <a:xfrm flipH="1">
              <a:off x="1397578" y="8876450"/>
              <a:ext cx="37912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Dental Implant</a:t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 flipH="1">
              <a:off x="1578138" y="9516807"/>
              <a:ext cx="3430083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</p:grpSp>
      <p:grpSp>
        <p:nvGrpSpPr>
          <p:cNvPr id="325" name="Google Shape;325;p12"/>
          <p:cNvGrpSpPr/>
          <p:nvPr/>
        </p:nvGrpSpPr>
        <p:grpSpPr>
          <a:xfrm>
            <a:off x="13980919" y="10132608"/>
            <a:ext cx="3791202" cy="2456239"/>
            <a:chOff x="1397578" y="8876450"/>
            <a:chExt cx="3791202" cy="2456239"/>
          </a:xfrm>
        </p:grpSpPr>
        <p:sp>
          <p:nvSpPr>
            <p:cNvPr id="326" name="Google Shape;326;p12"/>
            <p:cNvSpPr txBox="1"/>
            <p:nvPr/>
          </p:nvSpPr>
          <p:spPr>
            <a:xfrm flipH="1">
              <a:off x="1397578" y="8876450"/>
              <a:ext cx="37912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Dental Care</a:t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 flipH="1">
              <a:off x="1578138" y="9516807"/>
              <a:ext cx="3430083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</p:grpSp>
      <p:grpSp>
        <p:nvGrpSpPr>
          <p:cNvPr id="328" name="Google Shape;328;p12"/>
          <p:cNvGrpSpPr/>
          <p:nvPr/>
        </p:nvGrpSpPr>
        <p:grpSpPr>
          <a:xfrm rot="1800000">
            <a:off x="12668747" y="2865458"/>
            <a:ext cx="314371" cy="1948422"/>
            <a:chOff x="9888460" y="5353705"/>
            <a:chExt cx="1084340" cy="6720571"/>
          </a:xfrm>
        </p:grpSpPr>
        <p:sp>
          <p:nvSpPr>
            <p:cNvPr id="329" name="Google Shape;329;p12"/>
            <p:cNvSpPr/>
            <p:nvPr/>
          </p:nvSpPr>
          <p:spPr>
            <a:xfrm>
              <a:off x="9888460" y="5353705"/>
              <a:ext cx="844530" cy="2869139"/>
            </a:xfrm>
            <a:custGeom>
              <a:rect b="b" l="l" r="r" t="t"/>
              <a:pathLst>
                <a:path extrusionOk="0" h="454544" w="133795">
                  <a:moveTo>
                    <a:pt x="133485" y="274464"/>
                  </a:moveTo>
                  <a:lnTo>
                    <a:pt x="133351" y="272592"/>
                  </a:lnTo>
                  <a:cubicBezTo>
                    <a:pt x="133217" y="269384"/>
                    <a:pt x="132013" y="266309"/>
                    <a:pt x="129872" y="263635"/>
                  </a:cubicBezTo>
                  <a:lnTo>
                    <a:pt x="20695" y="131951"/>
                  </a:lnTo>
                  <a:lnTo>
                    <a:pt x="129069" y="2406"/>
                  </a:lnTo>
                  <a:lnTo>
                    <a:pt x="126393" y="0"/>
                  </a:lnTo>
                  <a:lnTo>
                    <a:pt x="2365" y="125935"/>
                  </a:lnTo>
                  <a:cubicBezTo>
                    <a:pt x="-311" y="128742"/>
                    <a:pt x="-846" y="133154"/>
                    <a:pt x="1429" y="136496"/>
                  </a:cubicBezTo>
                  <a:lnTo>
                    <a:pt x="1964" y="137299"/>
                  </a:lnTo>
                  <a:lnTo>
                    <a:pt x="97226" y="279410"/>
                  </a:lnTo>
                  <a:lnTo>
                    <a:pt x="93346" y="458153"/>
                  </a:lnTo>
                  <a:cubicBezTo>
                    <a:pt x="93212" y="458287"/>
                    <a:pt x="92945" y="458421"/>
                    <a:pt x="92811" y="458555"/>
                  </a:cubicBezTo>
                  <a:cubicBezTo>
                    <a:pt x="103916" y="456281"/>
                    <a:pt x="122380" y="453875"/>
                    <a:pt x="137097" y="457753"/>
                  </a:cubicBezTo>
                  <a:cubicBezTo>
                    <a:pt x="137097" y="457753"/>
                    <a:pt x="136963" y="457619"/>
                    <a:pt x="136963" y="457619"/>
                  </a:cubicBezTo>
                  <a:lnTo>
                    <a:pt x="133485" y="274464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10263976" y="7911541"/>
              <a:ext cx="708824" cy="4162735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12"/>
          <p:cNvGrpSpPr/>
          <p:nvPr/>
        </p:nvGrpSpPr>
        <p:grpSpPr>
          <a:xfrm>
            <a:off x="12316270" y="9176677"/>
            <a:ext cx="1106978" cy="1407302"/>
            <a:chOff x="2256202" y="5330216"/>
            <a:chExt cx="4732284" cy="6016159"/>
          </a:xfrm>
        </p:grpSpPr>
        <p:sp>
          <p:nvSpPr>
            <p:cNvPr id="332" name="Google Shape;332;p12"/>
            <p:cNvSpPr/>
            <p:nvPr/>
          </p:nvSpPr>
          <p:spPr>
            <a:xfrm>
              <a:off x="5375878" y="5537200"/>
              <a:ext cx="1612608" cy="1559051"/>
            </a:xfrm>
            <a:custGeom>
              <a:rect b="b" l="l" r="r" t="t"/>
              <a:pathLst>
                <a:path extrusionOk="0" h="1539288" w="1592166">
                  <a:moveTo>
                    <a:pt x="845232" y="226"/>
                  </a:moveTo>
                  <a:cubicBezTo>
                    <a:pt x="909246" y="-2648"/>
                    <a:pt x="974730" y="21875"/>
                    <a:pt x="1025431" y="76529"/>
                  </a:cubicBezTo>
                  <a:lnTo>
                    <a:pt x="1027149" y="73687"/>
                  </a:lnTo>
                  <a:lnTo>
                    <a:pt x="1045414" y="43478"/>
                  </a:lnTo>
                  <a:lnTo>
                    <a:pt x="1110718" y="86541"/>
                  </a:lnTo>
                  <a:cubicBezTo>
                    <a:pt x="1371937" y="272524"/>
                    <a:pt x="1597706" y="697468"/>
                    <a:pt x="1592063" y="1201108"/>
                  </a:cubicBezTo>
                  <a:lnTo>
                    <a:pt x="1586799" y="1292492"/>
                  </a:lnTo>
                  <a:lnTo>
                    <a:pt x="1543461" y="1321588"/>
                  </a:lnTo>
                  <a:cubicBezTo>
                    <a:pt x="1466418" y="1356192"/>
                    <a:pt x="1376962" y="1349619"/>
                    <a:pt x="1303482" y="1299502"/>
                  </a:cubicBezTo>
                  <a:cubicBezTo>
                    <a:pt x="1271797" y="1414278"/>
                    <a:pt x="1186955" y="1502018"/>
                    <a:pt x="1080640" y="1529971"/>
                  </a:cubicBezTo>
                  <a:cubicBezTo>
                    <a:pt x="955359" y="1562905"/>
                    <a:pt x="824608" y="1506781"/>
                    <a:pt x="752986" y="1389294"/>
                  </a:cubicBezTo>
                  <a:cubicBezTo>
                    <a:pt x="583939" y="1500809"/>
                    <a:pt x="364379" y="1438128"/>
                    <a:pt x="266270" y="1250302"/>
                  </a:cubicBezTo>
                  <a:cubicBezTo>
                    <a:pt x="169893" y="1262648"/>
                    <a:pt x="79398" y="1197255"/>
                    <a:pt x="52272" y="1095631"/>
                  </a:cubicBezTo>
                  <a:cubicBezTo>
                    <a:pt x="32623" y="1022105"/>
                    <a:pt x="49992" y="942754"/>
                    <a:pt x="97998" y="886850"/>
                  </a:cubicBezTo>
                  <a:cubicBezTo>
                    <a:pt x="29887" y="842998"/>
                    <a:pt x="-8043" y="758849"/>
                    <a:pt x="1439" y="672648"/>
                  </a:cubicBezTo>
                  <a:cubicBezTo>
                    <a:pt x="12563" y="571719"/>
                    <a:pt x="85780" y="492662"/>
                    <a:pt x="177780" y="482257"/>
                  </a:cubicBezTo>
                  <a:cubicBezTo>
                    <a:pt x="178328" y="480572"/>
                    <a:pt x="178920" y="478924"/>
                    <a:pt x="179467" y="477239"/>
                  </a:cubicBezTo>
                  <a:cubicBezTo>
                    <a:pt x="167112" y="377849"/>
                    <a:pt x="195925" y="277617"/>
                    <a:pt x="258018" y="203834"/>
                  </a:cubicBezTo>
                  <a:cubicBezTo>
                    <a:pt x="356128" y="87300"/>
                    <a:pt x="515190" y="61326"/>
                    <a:pt x="640152" y="141372"/>
                  </a:cubicBezTo>
                  <a:lnTo>
                    <a:pt x="640225" y="141257"/>
                  </a:lnTo>
                  <a:lnTo>
                    <a:pt x="673852" y="88308"/>
                  </a:lnTo>
                  <a:cubicBezTo>
                    <a:pt x="718674" y="33372"/>
                    <a:pt x="781218" y="3100"/>
                    <a:pt x="845232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3109340" y="8600790"/>
              <a:ext cx="428482" cy="1017563"/>
            </a:xfrm>
            <a:custGeom>
              <a:rect b="b" l="l" r="r" t="t"/>
              <a:pathLst>
                <a:path extrusionOk="0" h="1017563" w="428482">
                  <a:moveTo>
                    <a:pt x="118226" y="634"/>
                  </a:moveTo>
                  <a:cubicBezTo>
                    <a:pt x="135355" y="2220"/>
                    <a:pt x="152449" y="6797"/>
                    <a:pt x="168865" y="14529"/>
                  </a:cubicBezTo>
                  <a:cubicBezTo>
                    <a:pt x="218901" y="38089"/>
                    <a:pt x="254779" y="87413"/>
                    <a:pt x="264418" y="145935"/>
                  </a:cubicBezTo>
                  <a:lnTo>
                    <a:pt x="264938" y="146169"/>
                  </a:lnTo>
                  <a:lnTo>
                    <a:pt x="305342" y="164372"/>
                  </a:lnTo>
                  <a:cubicBezTo>
                    <a:pt x="343571" y="188045"/>
                    <a:pt x="372990" y="226672"/>
                    <a:pt x="387047" y="273468"/>
                  </a:cubicBezTo>
                  <a:cubicBezTo>
                    <a:pt x="400668" y="318758"/>
                    <a:pt x="398727" y="367947"/>
                    <a:pt x="381558" y="411758"/>
                  </a:cubicBezTo>
                  <a:cubicBezTo>
                    <a:pt x="423761" y="471840"/>
                    <a:pt x="438521" y="549726"/>
                    <a:pt x="421653" y="623202"/>
                  </a:cubicBezTo>
                  <a:cubicBezTo>
                    <a:pt x="399229" y="720882"/>
                    <a:pt x="324996" y="794034"/>
                    <a:pt x="233828" y="808288"/>
                  </a:cubicBezTo>
                  <a:cubicBezTo>
                    <a:pt x="233393" y="869258"/>
                    <a:pt x="208860" y="927081"/>
                    <a:pt x="166590" y="966884"/>
                  </a:cubicBezTo>
                  <a:cubicBezTo>
                    <a:pt x="134477" y="997127"/>
                    <a:pt x="95227" y="1014192"/>
                    <a:pt x="55014" y="1017563"/>
                  </a:cubicBezTo>
                  <a:lnTo>
                    <a:pt x="0" y="1012747"/>
                  </a:lnTo>
                  <a:lnTo>
                    <a:pt x="6819" y="961395"/>
                  </a:lnTo>
                  <a:cubicBezTo>
                    <a:pt x="48429" y="609215"/>
                    <a:pt x="68706" y="278413"/>
                    <a:pt x="10326" y="50166"/>
                  </a:cubicBezTo>
                  <a:lnTo>
                    <a:pt x="6151" y="36745"/>
                  </a:lnTo>
                  <a:lnTo>
                    <a:pt x="9376" y="33490"/>
                  </a:lnTo>
                  <a:cubicBezTo>
                    <a:pt x="40962" y="8640"/>
                    <a:pt x="79684" y="-2934"/>
                    <a:pt x="118226" y="6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2256202" y="5330216"/>
              <a:ext cx="4726795" cy="6016159"/>
            </a:xfrm>
            <a:custGeom>
              <a:rect b="b" l="l" r="r" t="t"/>
              <a:pathLst>
                <a:path extrusionOk="0" h="6016159" w="4726795">
                  <a:moveTo>
                    <a:pt x="1042978" y="2329"/>
                  </a:moveTo>
                  <a:cubicBezTo>
                    <a:pt x="1228341" y="-9308"/>
                    <a:pt x="1426354" y="23080"/>
                    <a:pt x="1626704" y="90131"/>
                  </a:cubicBezTo>
                  <a:cubicBezTo>
                    <a:pt x="1974354" y="207622"/>
                    <a:pt x="2494559" y="309790"/>
                    <a:pt x="2819197" y="208902"/>
                  </a:cubicBezTo>
                  <a:cubicBezTo>
                    <a:pt x="3347629" y="47266"/>
                    <a:pt x="3776081" y="5729"/>
                    <a:pt x="4171954" y="246361"/>
                  </a:cubicBezTo>
                  <a:lnTo>
                    <a:pt x="4185410" y="255235"/>
                  </a:lnTo>
                  <a:lnTo>
                    <a:pt x="4167145" y="285444"/>
                  </a:lnTo>
                  <a:lnTo>
                    <a:pt x="4165427" y="288286"/>
                  </a:lnTo>
                  <a:cubicBezTo>
                    <a:pt x="4064024" y="178978"/>
                    <a:pt x="3903492" y="190193"/>
                    <a:pt x="3813848" y="300065"/>
                  </a:cubicBezTo>
                  <a:lnTo>
                    <a:pt x="3780221" y="353014"/>
                  </a:lnTo>
                  <a:lnTo>
                    <a:pt x="3780148" y="353129"/>
                  </a:lnTo>
                  <a:cubicBezTo>
                    <a:pt x="3655186" y="273083"/>
                    <a:pt x="3496124" y="299057"/>
                    <a:pt x="3398014" y="415591"/>
                  </a:cubicBezTo>
                  <a:cubicBezTo>
                    <a:pt x="3335921" y="489374"/>
                    <a:pt x="3307108" y="589606"/>
                    <a:pt x="3319463" y="688996"/>
                  </a:cubicBezTo>
                  <a:cubicBezTo>
                    <a:pt x="3318916" y="690681"/>
                    <a:pt x="3318324" y="692329"/>
                    <a:pt x="3317776" y="694014"/>
                  </a:cubicBezTo>
                  <a:cubicBezTo>
                    <a:pt x="3225776" y="704419"/>
                    <a:pt x="3152559" y="783476"/>
                    <a:pt x="3141435" y="884405"/>
                  </a:cubicBezTo>
                  <a:cubicBezTo>
                    <a:pt x="3131953" y="970606"/>
                    <a:pt x="3169883" y="1054755"/>
                    <a:pt x="3237994" y="1098607"/>
                  </a:cubicBezTo>
                  <a:cubicBezTo>
                    <a:pt x="3189988" y="1154511"/>
                    <a:pt x="3172619" y="1233862"/>
                    <a:pt x="3192268" y="1307388"/>
                  </a:cubicBezTo>
                  <a:cubicBezTo>
                    <a:pt x="3219394" y="1409012"/>
                    <a:pt x="3309889" y="1474405"/>
                    <a:pt x="3406266" y="1462059"/>
                  </a:cubicBezTo>
                  <a:cubicBezTo>
                    <a:pt x="3504375" y="1649885"/>
                    <a:pt x="3723935" y="1712566"/>
                    <a:pt x="3892982" y="1601051"/>
                  </a:cubicBezTo>
                  <a:cubicBezTo>
                    <a:pt x="3964604" y="1718538"/>
                    <a:pt x="4095355" y="1774662"/>
                    <a:pt x="4220636" y="1741728"/>
                  </a:cubicBezTo>
                  <a:cubicBezTo>
                    <a:pt x="4326951" y="1713775"/>
                    <a:pt x="4411793" y="1626035"/>
                    <a:pt x="4443478" y="1511259"/>
                  </a:cubicBezTo>
                  <a:cubicBezTo>
                    <a:pt x="4516958" y="1561376"/>
                    <a:pt x="4606414" y="1567949"/>
                    <a:pt x="4683457" y="1533345"/>
                  </a:cubicBezTo>
                  <a:lnTo>
                    <a:pt x="4726795" y="1504249"/>
                  </a:lnTo>
                  <a:lnTo>
                    <a:pt x="4723228" y="1566157"/>
                  </a:lnTo>
                  <a:cubicBezTo>
                    <a:pt x="4696286" y="1825045"/>
                    <a:pt x="4606591" y="2099600"/>
                    <a:pt x="4429650" y="2369789"/>
                  </a:cubicBezTo>
                  <a:cubicBezTo>
                    <a:pt x="3863438" y="3234403"/>
                    <a:pt x="3713896" y="3755476"/>
                    <a:pt x="3848096" y="4188414"/>
                  </a:cubicBezTo>
                  <a:cubicBezTo>
                    <a:pt x="3982305" y="4620082"/>
                    <a:pt x="4336346" y="5835899"/>
                    <a:pt x="3982305" y="5991716"/>
                  </a:cubicBezTo>
                  <a:cubicBezTo>
                    <a:pt x="3371356" y="6259905"/>
                    <a:pt x="2908670" y="4233112"/>
                    <a:pt x="2371852" y="4217789"/>
                  </a:cubicBezTo>
                  <a:cubicBezTo>
                    <a:pt x="1835034" y="4202466"/>
                    <a:pt x="1417084" y="6170508"/>
                    <a:pt x="895608" y="6005759"/>
                  </a:cubicBezTo>
                  <a:cubicBezTo>
                    <a:pt x="634865" y="5923384"/>
                    <a:pt x="709316" y="5338462"/>
                    <a:pt x="796869" y="4707085"/>
                  </a:cubicBezTo>
                  <a:lnTo>
                    <a:pt x="853138" y="4283321"/>
                  </a:lnTo>
                  <a:lnTo>
                    <a:pt x="908152" y="4288137"/>
                  </a:lnTo>
                  <a:cubicBezTo>
                    <a:pt x="948365" y="4284766"/>
                    <a:pt x="987615" y="4267701"/>
                    <a:pt x="1019728" y="4237458"/>
                  </a:cubicBezTo>
                  <a:cubicBezTo>
                    <a:pt x="1061998" y="4197655"/>
                    <a:pt x="1086531" y="4139832"/>
                    <a:pt x="1086966" y="4078862"/>
                  </a:cubicBezTo>
                  <a:cubicBezTo>
                    <a:pt x="1178134" y="4064608"/>
                    <a:pt x="1252367" y="3991456"/>
                    <a:pt x="1274791" y="3893776"/>
                  </a:cubicBezTo>
                  <a:cubicBezTo>
                    <a:pt x="1291659" y="3820300"/>
                    <a:pt x="1276899" y="3742414"/>
                    <a:pt x="1234696" y="3682332"/>
                  </a:cubicBezTo>
                  <a:cubicBezTo>
                    <a:pt x="1251865" y="3638521"/>
                    <a:pt x="1253806" y="3589332"/>
                    <a:pt x="1240185" y="3544042"/>
                  </a:cubicBezTo>
                  <a:cubicBezTo>
                    <a:pt x="1226128" y="3497246"/>
                    <a:pt x="1196709" y="3458619"/>
                    <a:pt x="1158480" y="3434946"/>
                  </a:cubicBezTo>
                  <a:lnTo>
                    <a:pt x="1118076" y="3416743"/>
                  </a:lnTo>
                  <a:lnTo>
                    <a:pt x="1117556" y="3416509"/>
                  </a:lnTo>
                  <a:cubicBezTo>
                    <a:pt x="1107917" y="3357987"/>
                    <a:pt x="1072039" y="3308663"/>
                    <a:pt x="1022003" y="3285103"/>
                  </a:cubicBezTo>
                  <a:cubicBezTo>
                    <a:pt x="1005587" y="3277371"/>
                    <a:pt x="988493" y="3272794"/>
                    <a:pt x="971364" y="3271208"/>
                  </a:cubicBezTo>
                  <a:cubicBezTo>
                    <a:pt x="932822" y="3267640"/>
                    <a:pt x="894100" y="3279214"/>
                    <a:pt x="862514" y="3304064"/>
                  </a:cubicBezTo>
                  <a:lnTo>
                    <a:pt x="859289" y="3307319"/>
                  </a:lnTo>
                  <a:lnTo>
                    <a:pt x="841012" y="3248567"/>
                  </a:lnTo>
                  <a:cubicBezTo>
                    <a:pt x="823997" y="3203133"/>
                    <a:pt x="802783" y="3163208"/>
                    <a:pt x="776741" y="3129684"/>
                  </a:cubicBezTo>
                  <a:cubicBezTo>
                    <a:pt x="358790" y="2594569"/>
                    <a:pt x="-409371" y="1562645"/>
                    <a:pt x="269318" y="470709"/>
                  </a:cubicBezTo>
                  <a:cubicBezTo>
                    <a:pt x="460239" y="163404"/>
                    <a:pt x="734040" y="21722"/>
                    <a:pt x="1042978" y="232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12"/>
          <p:cNvGrpSpPr/>
          <p:nvPr/>
        </p:nvGrpSpPr>
        <p:grpSpPr>
          <a:xfrm>
            <a:off x="18459771" y="3329075"/>
            <a:ext cx="924752" cy="1025796"/>
            <a:chOff x="18657709" y="3991627"/>
            <a:chExt cx="623871" cy="692041"/>
          </a:xfrm>
        </p:grpSpPr>
        <p:sp>
          <p:nvSpPr>
            <p:cNvPr id="336" name="Google Shape;336;p12"/>
            <p:cNvSpPr/>
            <p:nvPr/>
          </p:nvSpPr>
          <p:spPr>
            <a:xfrm>
              <a:off x="18657709" y="3991627"/>
              <a:ext cx="623871" cy="421540"/>
            </a:xfrm>
            <a:custGeom>
              <a:rect b="b" l="l" r="r" t="t"/>
              <a:pathLst>
                <a:path extrusionOk="0" h="190741" w="282292">
                  <a:moveTo>
                    <a:pt x="51557" y="195794"/>
                  </a:moveTo>
                  <a:lnTo>
                    <a:pt x="235124" y="195794"/>
                  </a:lnTo>
                  <a:cubicBezTo>
                    <a:pt x="241151" y="180459"/>
                    <a:pt x="251451" y="162758"/>
                    <a:pt x="265337" y="141624"/>
                  </a:cubicBezTo>
                  <a:cubicBezTo>
                    <a:pt x="299136" y="89971"/>
                    <a:pt x="279604" y="35648"/>
                    <a:pt x="254655" y="17871"/>
                  </a:cubicBezTo>
                  <a:cubicBezTo>
                    <a:pt x="229707" y="94"/>
                    <a:pt x="202851" y="2230"/>
                    <a:pt x="169205" y="12530"/>
                  </a:cubicBezTo>
                  <a:cubicBezTo>
                    <a:pt x="149749" y="18481"/>
                    <a:pt x="118697" y="12378"/>
                    <a:pt x="98021" y="5435"/>
                  </a:cubicBezTo>
                  <a:cubicBezTo>
                    <a:pt x="66130" y="-5323"/>
                    <a:pt x="35230" y="-1279"/>
                    <a:pt x="16995" y="28171"/>
                  </a:cubicBezTo>
                  <a:cubicBezTo>
                    <a:pt x="-23517" y="93404"/>
                    <a:pt x="17911" y="149406"/>
                    <a:pt x="42860" y="181451"/>
                  </a:cubicBezTo>
                  <a:cubicBezTo>
                    <a:pt x="44614" y="183740"/>
                    <a:pt x="50489" y="192361"/>
                    <a:pt x="51557" y="195794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18771483" y="4424334"/>
              <a:ext cx="404673" cy="50585"/>
            </a:xfrm>
            <a:custGeom>
              <a:rect b="b" l="l" r="r" t="t"/>
              <a:pathLst>
                <a:path extrusionOk="0" h="22888" w="183108">
                  <a:moveTo>
                    <a:pt x="168308" y="29145"/>
                  </a:moveTo>
                  <a:cubicBezTo>
                    <a:pt x="174259" y="17472"/>
                    <a:pt x="179523" y="7477"/>
                    <a:pt x="183567" y="0"/>
                  </a:cubicBezTo>
                  <a:lnTo>
                    <a:pt x="0" y="0"/>
                  </a:lnTo>
                  <a:cubicBezTo>
                    <a:pt x="0" y="0"/>
                    <a:pt x="10224" y="23042"/>
                    <a:pt x="13275" y="29145"/>
                  </a:cubicBezTo>
                  <a:lnTo>
                    <a:pt x="168308" y="291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18820888" y="4529385"/>
              <a:ext cx="286643" cy="50585"/>
            </a:xfrm>
            <a:custGeom>
              <a:rect b="b" l="l" r="r" t="t"/>
              <a:pathLst>
                <a:path extrusionOk="0" h="22888" w="129702">
                  <a:moveTo>
                    <a:pt x="13428" y="29145"/>
                  </a:moveTo>
                  <a:lnTo>
                    <a:pt x="123217" y="29145"/>
                  </a:lnTo>
                  <a:cubicBezTo>
                    <a:pt x="127795" y="18998"/>
                    <a:pt x="132373" y="9156"/>
                    <a:pt x="136874" y="0"/>
                  </a:cubicBezTo>
                  <a:lnTo>
                    <a:pt x="0" y="0"/>
                  </a:lnTo>
                  <a:cubicBezTo>
                    <a:pt x="4425" y="9232"/>
                    <a:pt x="9003" y="19074"/>
                    <a:pt x="13428" y="29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18867423" y="4633083"/>
              <a:ext cx="202335" cy="50585"/>
            </a:xfrm>
            <a:custGeom>
              <a:rect b="b" l="l" r="r" t="t"/>
              <a:pathLst>
                <a:path extrusionOk="0" h="22888" w="91554">
                  <a:moveTo>
                    <a:pt x="11139" y="29145"/>
                  </a:moveTo>
                  <a:lnTo>
                    <a:pt x="82857" y="29145"/>
                  </a:lnTo>
                  <a:cubicBezTo>
                    <a:pt x="86443" y="19456"/>
                    <a:pt x="90334" y="9613"/>
                    <a:pt x="94454" y="0"/>
                  </a:cubicBezTo>
                  <a:lnTo>
                    <a:pt x="0" y="0"/>
                  </a:lnTo>
                  <a:cubicBezTo>
                    <a:pt x="3891" y="9690"/>
                    <a:pt x="7706" y="19456"/>
                    <a:pt x="11139" y="29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18913794" y="4468006"/>
              <a:ext cx="101168" cy="202340"/>
            </a:xfrm>
            <a:custGeom>
              <a:rect b="b" l="l" r="r" t="t"/>
              <a:pathLst>
                <a:path extrusionOk="0" h="91555" w="45777">
                  <a:moveTo>
                    <a:pt x="0" y="0"/>
                  </a:moveTo>
                  <a:lnTo>
                    <a:pt x="51957" y="0"/>
                  </a:lnTo>
                  <a:lnTo>
                    <a:pt x="51957" y="95676"/>
                  </a:lnTo>
                  <a:lnTo>
                    <a:pt x="0" y="956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12"/>
          <p:cNvGrpSpPr/>
          <p:nvPr/>
        </p:nvGrpSpPr>
        <p:grpSpPr>
          <a:xfrm>
            <a:off x="18331908" y="9263263"/>
            <a:ext cx="1551244" cy="1072271"/>
            <a:chOff x="1700637" y="5542384"/>
            <a:chExt cx="701917" cy="485188"/>
          </a:xfrm>
        </p:grpSpPr>
        <p:sp>
          <p:nvSpPr>
            <p:cNvPr id="342" name="Google Shape;342;p12"/>
            <p:cNvSpPr/>
            <p:nvPr/>
          </p:nvSpPr>
          <p:spPr>
            <a:xfrm>
              <a:off x="1954278" y="5542384"/>
              <a:ext cx="244145" cy="282297"/>
            </a:xfrm>
            <a:custGeom>
              <a:rect b="b" l="l" r="r" t="t"/>
              <a:pathLst>
                <a:path extrusionOk="0" h="282297" w="244145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1700637" y="5768164"/>
              <a:ext cx="701917" cy="259408"/>
            </a:xfrm>
            <a:custGeom>
              <a:rect b="b" l="l" r="r" t="t"/>
              <a:pathLst>
                <a:path extrusionOk="0" h="259408" w="701917">
                  <a:moveTo>
                    <a:pt x="698242" y="47545"/>
                  </a:moveTo>
                  <a:cubicBezTo>
                    <a:pt x="646590" y="-51487"/>
                    <a:pt x="489117" y="59829"/>
                    <a:pt x="407557" y="74478"/>
                  </a:cubicBezTo>
                  <a:cubicBezTo>
                    <a:pt x="397715" y="76233"/>
                    <a:pt x="388178" y="77530"/>
                    <a:pt x="379099" y="78293"/>
                  </a:cubicBezTo>
                  <a:cubicBezTo>
                    <a:pt x="372995" y="91111"/>
                    <a:pt x="371317" y="101792"/>
                    <a:pt x="373224" y="111787"/>
                  </a:cubicBezTo>
                  <a:cubicBezTo>
                    <a:pt x="376733" y="130633"/>
                    <a:pt x="385584" y="183506"/>
                    <a:pt x="369943" y="188313"/>
                  </a:cubicBezTo>
                  <a:cubicBezTo>
                    <a:pt x="342935" y="196552"/>
                    <a:pt x="333474" y="109041"/>
                    <a:pt x="311043" y="105760"/>
                  </a:cubicBezTo>
                  <a:cubicBezTo>
                    <a:pt x="288536" y="102479"/>
                    <a:pt x="261299" y="183125"/>
                    <a:pt x="240165" y="173664"/>
                  </a:cubicBezTo>
                  <a:cubicBezTo>
                    <a:pt x="220709" y="164966"/>
                    <a:pt x="257484" y="90195"/>
                    <a:pt x="251838" y="59143"/>
                  </a:cubicBezTo>
                  <a:cubicBezTo>
                    <a:pt x="194998" y="36482"/>
                    <a:pt x="151510" y="2683"/>
                    <a:pt x="95509" y="165"/>
                  </a:cubicBezTo>
                  <a:cubicBezTo>
                    <a:pt x="12728" y="-3497"/>
                    <a:pt x="-4057" y="54641"/>
                    <a:pt x="750" y="86304"/>
                  </a:cubicBezTo>
                  <a:cubicBezTo>
                    <a:pt x="20587" y="215779"/>
                    <a:pt x="225745" y="269340"/>
                    <a:pt x="360330" y="266059"/>
                  </a:cubicBezTo>
                  <a:cubicBezTo>
                    <a:pt x="481945" y="263160"/>
                    <a:pt x="749894" y="146578"/>
                    <a:pt x="698242" y="475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12"/>
          <p:cNvGrpSpPr/>
          <p:nvPr/>
        </p:nvGrpSpPr>
        <p:grpSpPr>
          <a:xfrm>
            <a:off x="1412157" y="4803083"/>
            <a:ext cx="5389475" cy="4306343"/>
            <a:chOff x="1934753" y="3428820"/>
            <a:chExt cx="5389475" cy="4306343"/>
          </a:xfrm>
        </p:grpSpPr>
        <p:sp>
          <p:nvSpPr>
            <p:cNvPr id="345" name="Google Shape;345;p12"/>
            <p:cNvSpPr txBox="1"/>
            <p:nvPr/>
          </p:nvSpPr>
          <p:spPr>
            <a:xfrm>
              <a:off x="1934753" y="3428820"/>
              <a:ext cx="5387121" cy="2554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Dental Diagram</a:t>
              </a:r>
              <a:endParaRPr/>
            </a:p>
          </p:txBody>
        </p:sp>
        <p:sp>
          <p:nvSpPr>
            <p:cNvPr id="346" name="Google Shape;346;p12"/>
            <p:cNvSpPr txBox="1"/>
            <p:nvPr/>
          </p:nvSpPr>
          <p:spPr>
            <a:xfrm>
              <a:off x="1937107" y="5980837"/>
              <a:ext cx="5387121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  <p:sp>
        <p:nvSpPr>
          <p:cNvPr id="347" name="Google Shape;347;p12"/>
          <p:cNvSpPr/>
          <p:nvPr/>
        </p:nvSpPr>
        <p:spPr>
          <a:xfrm>
            <a:off x="13270991" y="5753445"/>
            <a:ext cx="521106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Marketing is the study and management </a:t>
            </a:r>
            <a:endParaRPr sz="4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353" name="Google Shape;353;p13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354" name="Google Shape;354;p13"/>
          <p:cNvGrpSpPr/>
          <p:nvPr/>
        </p:nvGrpSpPr>
        <p:grpSpPr>
          <a:xfrm>
            <a:off x="1025908" y="5211144"/>
            <a:ext cx="21374694" cy="7348693"/>
            <a:chOff x="840332" y="5165424"/>
            <a:chExt cx="21374694" cy="7348693"/>
          </a:xfrm>
        </p:grpSpPr>
        <p:grpSp>
          <p:nvGrpSpPr>
            <p:cNvPr id="355" name="Google Shape;355;p13"/>
            <p:cNvGrpSpPr/>
            <p:nvPr/>
          </p:nvGrpSpPr>
          <p:grpSpPr>
            <a:xfrm>
              <a:off x="840332" y="5165424"/>
              <a:ext cx="10354661" cy="7348693"/>
              <a:chOff x="8197201" y="4228717"/>
              <a:chExt cx="13197535" cy="9366278"/>
            </a:xfrm>
          </p:grpSpPr>
          <p:sp>
            <p:nvSpPr>
              <p:cNvPr id="356" name="Google Shape;356;p13"/>
              <p:cNvSpPr/>
              <p:nvPr/>
            </p:nvSpPr>
            <p:spPr>
              <a:xfrm rot="-1883586">
                <a:off x="9409478" y="6511037"/>
                <a:ext cx="5317932" cy="6148946"/>
              </a:xfrm>
              <a:custGeom>
                <a:rect b="b" l="l" r="r" t="t"/>
                <a:pathLst>
                  <a:path extrusionOk="0" h="282297" w="244145">
                    <a:moveTo>
                      <a:pt x="98068" y="5143"/>
                    </a:moveTo>
                    <a:cubicBezTo>
                      <a:pt x="119735" y="-6225"/>
                      <a:pt x="140106" y="2320"/>
                      <a:pt x="155747" y="20326"/>
                    </a:cubicBezTo>
                    <a:cubicBezTo>
                      <a:pt x="165894" y="32076"/>
                      <a:pt x="182679" y="46954"/>
                      <a:pt x="196717" y="50234"/>
                    </a:cubicBezTo>
                    <a:cubicBezTo>
                      <a:pt x="220979" y="56033"/>
                      <a:pt x="238222" y="64349"/>
                      <a:pt x="246996" y="84186"/>
                    </a:cubicBezTo>
                    <a:cubicBezTo>
                      <a:pt x="255770" y="104023"/>
                      <a:pt x="248293" y="144232"/>
                      <a:pt x="209077" y="163687"/>
                    </a:cubicBezTo>
                    <a:cubicBezTo>
                      <a:pt x="169861" y="183143"/>
                      <a:pt x="153229" y="198936"/>
                      <a:pt x="148880" y="217629"/>
                    </a:cubicBezTo>
                    <a:cubicBezTo>
                      <a:pt x="144531" y="236321"/>
                      <a:pt x="131332" y="288280"/>
                      <a:pt x="115081" y="286372"/>
                    </a:cubicBezTo>
                    <a:cubicBezTo>
                      <a:pt x="87005" y="283091"/>
                      <a:pt x="113632" y="199165"/>
                      <a:pt x="94329" y="187110"/>
                    </a:cubicBezTo>
                    <a:cubicBezTo>
                      <a:pt x="75026" y="175055"/>
                      <a:pt x="17652" y="237924"/>
                      <a:pt x="2088" y="220757"/>
                    </a:cubicBezTo>
                    <a:cubicBezTo>
                      <a:pt x="-13476" y="203590"/>
                      <a:pt x="63200" y="141714"/>
                      <a:pt x="59462" y="113179"/>
                    </a:cubicBezTo>
                    <a:cubicBezTo>
                      <a:pt x="55800" y="84568"/>
                      <a:pt x="49849" y="30473"/>
                      <a:pt x="98068" y="5143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7" name="Google Shape;357;p13"/>
              <p:cNvGrpSpPr/>
              <p:nvPr/>
            </p:nvGrpSpPr>
            <p:grpSpPr>
              <a:xfrm>
                <a:off x="10334562" y="4228717"/>
                <a:ext cx="11060173" cy="9176698"/>
                <a:chOff x="10334562" y="4228717"/>
                <a:chExt cx="11060173" cy="9176698"/>
              </a:xfrm>
            </p:grpSpPr>
            <p:sp>
              <p:nvSpPr>
                <p:cNvPr id="358" name="Google Shape;358;p13"/>
                <p:cNvSpPr/>
                <p:nvPr/>
              </p:nvSpPr>
              <p:spPr>
                <a:xfrm rot="-7200000">
                  <a:off x="12201307" y="5473677"/>
                  <a:ext cx="5425294" cy="7443357"/>
                </a:xfrm>
                <a:prstGeom prst="triangle">
                  <a:avLst>
                    <a:gd fmla="val 70164" name="adj"/>
                  </a:avLst>
                </a:prstGeom>
                <a:solidFill>
                  <a:srgbClr val="FBDF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3"/>
                <p:cNvSpPr/>
                <p:nvPr/>
              </p:nvSpPr>
              <p:spPr>
                <a:xfrm>
                  <a:off x="15939688" y="4228717"/>
                  <a:ext cx="5455048" cy="5455022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0">
                  <a:solidFill>
                    <a:schemeClr val="accent2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  <p:grpSp>
              <p:nvGrpSpPr>
                <p:cNvPr id="360" name="Google Shape;360;p13"/>
                <p:cNvGrpSpPr/>
                <p:nvPr/>
              </p:nvGrpSpPr>
              <p:grpSpPr>
                <a:xfrm>
                  <a:off x="16704718" y="4899570"/>
                  <a:ext cx="3924987" cy="4422054"/>
                  <a:chOff x="10024699" y="5923564"/>
                  <a:chExt cx="3924987" cy="4422054"/>
                </a:xfrm>
              </p:grpSpPr>
              <p:sp>
                <p:nvSpPr>
                  <p:cNvPr id="361" name="Google Shape;361;p13"/>
                  <p:cNvSpPr/>
                  <p:nvPr/>
                </p:nvSpPr>
                <p:spPr>
                  <a:xfrm>
                    <a:off x="10367124" y="6413266"/>
                    <a:ext cx="3122317" cy="3129680"/>
                  </a:xfrm>
                  <a:custGeom>
                    <a:rect b="b" l="l" r="r" t="t"/>
                    <a:pathLst>
                      <a:path extrusionOk="0" h="3749" w="3741">
                        <a:moveTo>
                          <a:pt x="3740" y="1869"/>
                        </a:moveTo>
                        <a:lnTo>
                          <a:pt x="3740" y="1869"/>
                        </a:lnTo>
                        <a:cubicBezTo>
                          <a:pt x="3740" y="2908"/>
                          <a:pt x="2909" y="3748"/>
                          <a:pt x="1871" y="3748"/>
                        </a:cubicBezTo>
                        <a:cubicBezTo>
                          <a:pt x="832" y="3748"/>
                          <a:pt x="0" y="2908"/>
                          <a:pt x="0" y="1869"/>
                        </a:cubicBezTo>
                        <a:cubicBezTo>
                          <a:pt x="0" y="839"/>
                          <a:pt x="832" y="0"/>
                          <a:pt x="1871" y="0"/>
                        </a:cubicBezTo>
                        <a:cubicBezTo>
                          <a:pt x="2909" y="0"/>
                          <a:pt x="3740" y="839"/>
                          <a:pt x="3740" y="1869"/>
                        </a:cubicBezTo>
                      </a:path>
                    </a:pathLst>
                  </a:custGeom>
                  <a:solidFill>
                    <a:srgbClr val="F6D6C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2" name="Google Shape;362;p13"/>
                  <p:cNvSpPr/>
                  <p:nvPr/>
                </p:nvSpPr>
                <p:spPr>
                  <a:xfrm>
                    <a:off x="12719906" y="8276346"/>
                    <a:ext cx="552297" cy="1487519"/>
                  </a:xfrm>
                  <a:custGeom>
                    <a:rect b="b" l="l" r="r" t="t"/>
                    <a:pathLst>
                      <a:path extrusionOk="0" h="1781" w="660">
                        <a:moveTo>
                          <a:pt x="180" y="109"/>
                        </a:moveTo>
                        <a:lnTo>
                          <a:pt x="180" y="109"/>
                        </a:lnTo>
                        <a:cubicBezTo>
                          <a:pt x="126" y="253"/>
                          <a:pt x="90" y="398"/>
                          <a:pt x="99" y="552"/>
                        </a:cubicBezTo>
                        <a:cubicBezTo>
                          <a:pt x="117" y="696"/>
                          <a:pt x="162" y="823"/>
                          <a:pt x="207" y="958"/>
                        </a:cubicBezTo>
                        <a:cubicBezTo>
                          <a:pt x="226" y="1021"/>
                          <a:pt x="244" y="1076"/>
                          <a:pt x="262" y="1139"/>
                        </a:cubicBezTo>
                        <a:cubicBezTo>
                          <a:pt x="262" y="1148"/>
                          <a:pt x="262" y="1157"/>
                          <a:pt x="262" y="1166"/>
                        </a:cubicBezTo>
                        <a:cubicBezTo>
                          <a:pt x="262" y="1148"/>
                          <a:pt x="262" y="1148"/>
                          <a:pt x="262" y="1157"/>
                        </a:cubicBezTo>
                        <a:cubicBezTo>
                          <a:pt x="262" y="1175"/>
                          <a:pt x="271" y="1184"/>
                          <a:pt x="271" y="1202"/>
                        </a:cubicBezTo>
                        <a:cubicBezTo>
                          <a:pt x="271" y="1220"/>
                          <a:pt x="271" y="1238"/>
                          <a:pt x="271" y="1256"/>
                        </a:cubicBezTo>
                        <a:cubicBezTo>
                          <a:pt x="262" y="1302"/>
                          <a:pt x="280" y="1220"/>
                          <a:pt x="262" y="1265"/>
                        </a:cubicBezTo>
                        <a:cubicBezTo>
                          <a:pt x="262" y="1283"/>
                          <a:pt x="253" y="1293"/>
                          <a:pt x="253" y="1310"/>
                        </a:cubicBezTo>
                        <a:cubicBezTo>
                          <a:pt x="244" y="1338"/>
                          <a:pt x="262" y="1283"/>
                          <a:pt x="253" y="1310"/>
                        </a:cubicBezTo>
                        <a:cubicBezTo>
                          <a:pt x="244" y="1319"/>
                          <a:pt x="244" y="1329"/>
                          <a:pt x="235" y="1347"/>
                        </a:cubicBezTo>
                        <a:cubicBezTo>
                          <a:pt x="207" y="1374"/>
                          <a:pt x="235" y="1338"/>
                          <a:pt x="235" y="1338"/>
                        </a:cubicBezTo>
                        <a:lnTo>
                          <a:pt x="207" y="1374"/>
                        </a:lnTo>
                        <a:cubicBezTo>
                          <a:pt x="226" y="1356"/>
                          <a:pt x="226" y="1356"/>
                          <a:pt x="216" y="1365"/>
                        </a:cubicBezTo>
                        <a:cubicBezTo>
                          <a:pt x="216" y="1365"/>
                          <a:pt x="207" y="1365"/>
                          <a:pt x="198" y="1374"/>
                        </a:cubicBezTo>
                        <a:cubicBezTo>
                          <a:pt x="198" y="1374"/>
                          <a:pt x="190" y="1374"/>
                          <a:pt x="190" y="1383"/>
                        </a:cubicBezTo>
                        <a:cubicBezTo>
                          <a:pt x="171" y="1392"/>
                          <a:pt x="171" y="1383"/>
                          <a:pt x="198" y="1374"/>
                        </a:cubicBezTo>
                        <a:cubicBezTo>
                          <a:pt x="198" y="1383"/>
                          <a:pt x="135" y="1392"/>
                          <a:pt x="198" y="1383"/>
                        </a:cubicBezTo>
                        <a:cubicBezTo>
                          <a:pt x="99" y="1392"/>
                          <a:pt x="0" y="1455"/>
                          <a:pt x="9" y="1572"/>
                        </a:cubicBezTo>
                        <a:cubicBezTo>
                          <a:pt x="9" y="1663"/>
                          <a:pt x="90" y="1780"/>
                          <a:pt x="198" y="1762"/>
                        </a:cubicBezTo>
                        <a:cubicBezTo>
                          <a:pt x="361" y="1744"/>
                          <a:pt x="506" y="1654"/>
                          <a:pt x="578" y="1509"/>
                        </a:cubicBezTo>
                        <a:cubicBezTo>
                          <a:pt x="659" y="1356"/>
                          <a:pt x="659" y="1184"/>
                          <a:pt x="623" y="1021"/>
                        </a:cubicBezTo>
                        <a:cubicBezTo>
                          <a:pt x="596" y="886"/>
                          <a:pt x="533" y="750"/>
                          <a:pt x="497" y="615"/>
                        </a:cubicBezTo>
                        <a:cubicBezTo>
                          <a:pt x="497" y="597"/>
                          <a:pt x="488" y="588"/>
                          <a:pt x="488" y="569"/>
                        </a:cubicBezTo>
                        <a:cubicBezTo>
                          <a:pt x="479" y="515"/>
                          <a:pt x="488" y="606"/>
                          <a:pt x="488" y="552"/>
                        </a:cubicBezTo>
                        <a:cubicBezTo>
                          <a:pt x="479" y="515"/>
                          <a:pt x="479" y="488"/>
                          <a:pt x="479" y="452"/>
                        </a:cubicBezTo>
                        <a:cubicBezTo>
                          <a:pt x="488" y="434"/>
                          <a:pt x="488" y="398"/>
                          <a:pt x="479" y="434"/>
                        </a:cubicBezTo>
                        <a:cubicBezTo>
                          <a:pt x="488" y="416"/>
                          <a:pt x="488" y="407"/>
                          <a:pt x="488" y="389"/>
                        </a:cubicBezTo>
                        <a:cubicBezTo>
                          <a:pt x="497" y="371"/>
                          <a:pt x="497" y="353"/>
                          <a:pt x="506" y="326"/>
                        </a:cubicBezTo>
                        <a:cubicBezTo>
                          <a:pt x="506" y="326"/>
                          <a:pt x="533" y="262"/>
                          <a:pt x="515" y="308"/>
                        </a:cubicBezTo>
                        <a:cubicBezTo>
                          <a:pt x="533" y="253"/>
                          <a:pt x="551" y="208"/>
                          <a:pt x="533" y="154"/>
                        </a:cubicBezTo>
                        <a:cubicBezTo>
                          <a:pt x="524" y="109"/>
                          <a:pt x="488" y="64"/>
                          <a:pt x="443" y="46"/>
                        </a:cubicBezTo>
                        <a:cubicBezTo>
                          <a:pt x="361" y="0"/>
                          <a:pt x="226" y="9"/>
                          <a:pt x="180" y="109"/>
                        </a:cubicBez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3"/>
                  <p:cNvSpPr/>
                  <p:nvPr/>
                </p:nvSpPr>
                <p:spPr>
                  <a:xfrm>
                    <a:off x="10492311" y="6225487"/>
                    <a:ext cx="983087" cy="1358648"/>
                  </a:xfrm>
                  <a:custGeom>
                    <a:rect b="b" l="l" r="r" t="t"/>
                    <a:pathLst>
                      <a:path extrusionOk="0" h="1626" w="1176">
                        <a:moveTo>
                          <a:pt x="27" y="217"/>
                        </a:moveTo>
                        <a:lnTo>
                          <a:pt x="27" y="217"/>
                        </a:lnTo>
                        <a:cubicBezTo>
                          <a:pt x="54" y="361"/>
                          <a:pt x="109" y="506"/>
                          <a:pt x="208" y="623"/>
                        </a:cubicBezTo>
                        <a:cubicBezTo>
                          <a:pt x="307" y="732"/>
                          <a:pt x="416" y="813"/>
                          <a:pt x="533" y="893"/>
                        </a:cubicBezTo>
                        <a:cubicBezTo>
                          <a:pt x="587" y="930"/>
                          <a:pt x="633" y="965"/>
                          <a:pt x="678" y="1011"/>
                        </a:cubicBezTo>
                        <a:cubicBezTo>
                          <a:pt x="687" y="1020"/>
                          <a:pt x="696" y="1020"/>
                          <a:pt x="696" y="1029"/>
                        </a:cubicBezTo>
                        <a:cubicBezTo>
                          <a:pt x="687" y="1011"/>
                          <a:pt x="687" y="1011"/>
                          <a:pt x="696" y="1020"/>
                        </a:cubicBezTo>
                        <a:cubicBezTo>
                          <a:pt x="705" y="1038"/>
                          <a:pt x="714" y="1047"/>
                          <a:pt x="723" y="1056"/>
                        </a:cubicBezTo>
                        <a:cubicBezTo>
                          <a:pt x="732" y="1074"/>
                          <a:pt x="741" y="1083"/>
                          <a:pt x="750" y="1101"/>
                        </a:cubicBezTo>
                        <a:cubicBezTo>
                          <a:pt x="777" y="1137"/>
                          <a:pt x="741" y="1065"/>
                          <a:pt x="759" y="1110"/>
                        </a:cubicBezTo>
                        <a:cubicBezTo>
                          <a:pt x="759" y="1128"/>
                          <a:pt x="768" y="1137"/>
                          <a:pt x="768" y="1155"/>
                        </a:cubicBezTo>
                        <a:cubicBezTo>
                          <a:pt x="786" y="1183"/>
                          <a:pt x="768" y="1128"/>
                          <a:pt x="768" y="1155"/>
                        </a:cubicBezTo>
                        <a:cubicBezTo>
                          <a:pt x="768" y="1164"/>
                          <a:pt x="777" y="1183"/>
                          <a:pt x="777" y="1192"/>
                        </a:cubicBezTo>
                        <a:cubicBezTo>
                          <a:pt x="777" y="1237"/>
                          <a:pt x="768" y="1192"/>
                          <a:pt x="777" y="1192"/>
                        </a:cubicBezTo>
                        <a:lnTo>
                          <a:pt x="768" y="1228"/>
                        </a:lnTo>
                        <a:cubicBezTo>
                          <a:pt x="777" y="1209"/>
                          <a:pt x="777" y="1200"/>
                          <a:pt x="777" y="1219"/>
                        </a:cubicBezTo>
                        <a:cubicBezTo>
                          <a:pt x="768" y="1219"/>
                          <a:pt x="768" y="1228"/>
                          <a:pt x="768" y="1237"/>
                        </a:cubicBezTo>
                        <a:lnTo>
                          <a:pt x="759" y="1246"/>
                        </a:lnTo>
                        <a:cubicBezTo>
                          <a:pt x="750" y="1264"/>
                          <a:pt x="750" y="1264"/>
                          <a:pt x="768" y="1237"/>
                        </a:cubicBezTo>
                        <a:cubicBezTo>
                          <a:pt x="768" y="1246"/>
                          <a:pt x="714" y="1291"/>
                          <a:pt x="768" y="1246"/>
                        </a:cubicBezTo>
                        <a:cubicBezTo>
                          <a:pt x="696" y="1309"/>
                          <a:pt x="651" y="1417"/>
                          <a:pt x="723" y="1508"/>
                        </a:cubicBezTo>
                        <a:cubicBezTo>
                          <a:pt x="777" y="1580"/>
                          <a:pt x="904" y="1625"/>
                          <a:pt x="985" y="1553"/>
                        </a:cubicBezTo>
                        <a:cubicBezTo>
                          <a:pt x="1111" y="1445"/>
                          <a:pt x="1175" y="1291"/>
                          <a:pt x="1157" y="1128"/>
                        </a:cubicBezTo>
                        <a:cubicBezTo>
                          <a:pt x="1130" y="956"/>
                          <a:pt x="1039" y="822"/>
                          <a:pt x="913" y="704"/>
                        </a:cubicBezTo>
                        <a:cubicBezTo>
                          <a:pt x="804" y="605"/>
                          <a:pt x="687" y="542"/>
                          <a:pt x="578" y="443"/>
                        </a:cubicBezTo>
                        <a:cubicBezTo>
                          <a:pt x="560" y="434"/>
                          <a:pt x="551" y="425"/>
                          <a:pt x="533" y="415"/>
                        </a:cubicBezTo>
                        <a:cubicBezTo>
                          <a:pt x="497" y="379"/>
                          <a:pt x="560" y="443"/>
                          <a:pt x="524" y="397"/>
                        </a:cubicBezTo>
                        <a:cubicBezTo>
                          <a:pt x="506" y="370"/>
                          <a:pt x="488" y="352"/>
                          <a:pt x="470" y="316"/>
                        </a:cubicBezTo>
                        <a:cubicBezTo>
                          <a:pt x="461" y="307"/>
                          <a:pt x="443" y="280"/>
                          <a:pt x="461" y="307"/>
                        </a:cubicBezTo>
                        <a:cubicBezTo>
                          <a:pt x="452" y="289"/>
                          <a:pt x="443" y="280"/>
                          <a:pt x="434" y="262"/>
                        </a:cubicBezTo>
                        <a:cubicBezTo>
                          <a:pt x="434" y="244"/>
                          <a:pt x="425" y="226"/>
                          <a:pt x="416" y="208"/>
                        </a:cubicBezTo>
                        <a:cubicBezTo>
                          <a:pt x="416" y="199"/>
                          <a:pt x="398" y="144"/>
                          <a:pt x="407" y="181"/>
                        </a:cubicBezTo>
                        <a:cubicBezTo>
                          <a:pt x="398" y="126"/>
                          <a:pt x="389" y="90"/>
                          <a:pt x="343" y="54"/>
                        </a:cubicBezTo>
                        <a:cubicBezTo>
                          <a:pt x="307" y="18"/>
                          <a:pt x="253" y="0"/>
                          <a:pt x="199" y="9"/>
                        </a:cubicBezTo>
                        <a:cubicBezTo>
                          <a:pt x="109" y="18"/>
                          <a:pt x="0" y="108"/>
                          <a:pt x="27" y="217"/>
                        </a:cubicBez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3"/>
                  <p:cNvSpPr/>
                  <p:nvPr/>
                </p:nvSpPr>
                <p:spPr>
                  <a:xfrm>
                    <a:off x="10252981" y="8055428"/>
                    <a:ext cx="1712120" cy="1863080"/>
                  </a:xfrm>
                  <a:custGeom>
                    <a:rect b="b" l="l" r="r" t="t"/>
                    <a:pathLst>
                      <a:path extrusionOk="0" h="2232" w="2051">
                        <a:moveTo>
                          <a:pt x="1518" y="587"/>
                        </a:moveTo>
                        <a:lnTo>
                          <a:pt x="1518" y="587"/>
                        </a:lnTo>
                        <a:cubicBezTo>
                          <a:pt x="1518" y="614"/>
                          <a:pt x="1518" y="632"/>
                          <a:pt x="1518" y="650"/>
                        </a:cubicBezTo>
                        <a:cubicBezTo>
                          <a:pt x="1536" y="758"/>
                          <a:pt x="1581" y="858"/>
                          <a:pt x="1653" y="930"/>
                        </a:cubicBezTo>
                        <a:cubicBezTo>
                          <a:pt x="1663" y="939"/>
                          <a:pt x="1681" y="957"/>
                          <a:pt x="1699" y="966"/>
                        </a:cubicBezTo>
                        <a:cubicBezTo>
                          <a:pt x="1870" y="1084"/>
                          <a:pt x="2050" y="1228"/>
                          <a:pt x="2032" y="1463"/>
                        </a:cubicBezTo>
                        <a:cubicBezTo>
                          <a:pt x="2032" y="1481"/>
                          <a:pt x="2032" y="1499"/>
                          <a:pt x="2032" y="1517"/>
                        </a:cubicBezTo>
                        <a:cubicBezTo>
                          <a:pt x="2023" y="1535"/>
                          <a:pt x="2023" y="1554"/>
                          <a:pt x="2014" y="1571"/>
                        </a:cubicBezTo>
                        <a:cubicBezTo>
                          <a:pt x="2014" y="1580"/>
                          <a:pt x="2006" y="1599"/>
                          <a:pt x="1997" y="1617"/>
                        </a:cubicBezTo>
                        <a:cubicBezTo>
                          <a:pt x="1997" y="1635"/>
                          <a:pt x="1988" y="1644"/>
                          <a:pt x="1979" y="1662"/>
                        </a:cubicBezTo>
                        <a:cubicBezTo>
                          <a:pt x="1970" y="1680"/>
                          <a:pt x="1961" y="1698"/>
                          <a:pt x="1943" y="1716"/>
                        </a:cubicBezTo>
                        <a:cubicBezTo>
                          <a:pt x="1916" y="1770"/>
                          <a:pt x="1879" y="1816"/>
                          <a:pt x="1825" y="1861"/>
                        </a:cubicBezTo>
                        <a:cubicBezTo>
                          <a:pt x="1816" y="1879"/>
                          <a:pt x="1798" y="1888"/>
                          <a:pt x="1780" y="1906"/>
                        </a:cubicBezTo>
                        <a:cubicBezTo>
                          <a:pt x="1762" y="1915"/>
                          <a:pt x="1744" y="1933"/>
                          <a:pt x="1726" y="1942"/>
                        </a:cubicBezTo>
                        <a:cubicBezTo>
                          <a:pt x="1328" y="2231"/>
                          <a:pt x="705" y="2069"/>
                          <a:pt x="352" y="1571"/>
                        </a:cubicBezTo>
                        <a:cubicBezTo>
                          <a:pt x="0" y="1074"/>
                          <a:pt x="36" y="442"/>
                          <a:pt x="443" y="153"/>
                        </a:cubicBezTo>
                        <a:cubicBezTo>
                          <a:pt x="587" y="45"/>
                          <a:pt x="768" y="0"/>
                          <a:pt x="949" y="8"/>
                        </a:cubicBezTo>
                        <a:cubicBezTo>
                          <a:pt x="967" y="8"/>
                          <a:pt x="985" y="17"/>
                          <a:pt x="1012" y="17"/>
                        </a:cubicBezTo>
                        <a:cubicBezTo>
                          <a:pt x="1075" y="26"/>
                          <a:pt x="1138" y="54"/>
                          <a:pt x="1202" y="81"/>
                        </a:cubicBezTo>
                        <a:cubicBezTo>
                          <a:pt x="1220" y="90"/>
                          <a:pt x="1229" y="99"/>
                          <a:pt x="1247" y="108"/>
                        </a:cubicBezTo>
                        <a:cubicBezTo>
                          <a:pt x="1265" y="117"/>
                          <a:pt x="1283" y="126"/>
                          <a:pt x="1292" y="135"/>
                        </a:cubicBezTo>
                        <a:cubicBezTo>
                          <a:pt x="1437" y="234"/>
                          <a:pt x="1500" y="388"/>
                          <a:pt x="1509" y="551"/>
                        </a:cubicBezTo>
                        <a:cubicBezTo>
                          <a:pt x="1509" y="560"/>
                          <a:pt x="1509" y="578"/>
                          <a:pt x="1518" y="587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3"/>
                  <p:cNvSpPr/>
                  <p:nvPr/>
                </p:nvSpPr>
                <p:spPr>
                  <a:xfrm>
                    <a:off x="10374488" y="8184298"/>
                    <a:ext cx="1472791" cy="1609023"/>
                  </a:xfrm>
                  <a:custGeom>
                    <a:rect b="b" l="l" r="r" t="t"/>
                    <a:pathLst>
                      <a:path extrusionOk="0" h="1925" w="1762">
                        <a:moveTo>
                          <a:pt x="1301" y="506"/>
                        </a:moveTo>
                        <a:lnTo>
                          <a:pt x="1301" y="506"/>
                        </a:lnTo>
                        <a:cubicBezTo>
                          <a:pt x="1301" y="524"/>
                          <a:pt x="1301" y="542"/>
                          <a:pt x="1301" y="560"/>
                        </a:cubicBezTo>
                        <a:cubicBezTo>
                          <a:pt x="1319" y="660"/>
                          <a:pt x="1355" y="732"/>
                          <a:pt x="1418" y="795"/>
                        </a:cubicBezTo>
                        <a:cubicBezTo>
                          <a:pt x="1427" y="813"/>
                          <a:pt x="1445" y="822"/>
                          <a:pt x="1454" y="831"/>
                        </a:cubicBezTo>
                        <a:cubicBezTo>
                          <a:pt x="1608" y="931"/>
                          <a:pt x="1761" y="1057"/>
                          <a:pt x="1743" y="1256"/>
                        </a:cubicBezTo>
                        <a:cubicBezTo>
                          <a:pt x="1743" y="1274"/>
                          <a:pt x="1743" y="1283"/>
                          <a:pt x="1743" y="1301"/>
                        </a:cubicBezTo>
                        <a:cubicBezTo>
                          <a:pt x="1743" y="1319"/>
                          <a:pt x="1734" y="1337"/>
                          <a:pt x="1734" y="1346"/>
                        </a:cubicBezTo>
                        <a:cubicBezTo>
                          <a:pt x="1725" y="1364"/>
                          <a:pt x="1725" y="1373"/>
                          <a:pt x="1716" y="1391"/>
                        </a:cubicBezTo>
                        <a:cubicBezTo>
                          <a:pt x="1707" y="1401"/>
                          <a:pt x="1707" y="1418"/>
                          <a:pt x="1698" y="1427"/>
                        </a:cubicBezTo>
                        <a:cubicBezTo>
                          <a:pt x="1689" y="1446"/>
                          <a:pt x="1680" y="1464"/>
                          <a:pt x="1671" y="1473"/>
                        </a:cubicBezTo>
                        <a:cubicBezTo>
                          <a:pt x="1644" y="1518"/>
                          <a:pt x="1608" y="1563"/>
                          <a:pt x="1572" y="1599"/>
                        </a:cubicBezTo>
                        <a:cubicBezTo>
                          <a:pt x="1554" y="1608"/>
                          <a:pt x="1545" y="1626"/>
                          <a:pt x="1527" y="1635"/>
                        </a:cubicBezTo>
                        <a:cubicBezTo>
                          <a:pt x="1518" y="1654"/>
                          <a:pt x="1499" y="1663"/>
                          <a:pt x="1481" y="1671"/>
                        </a:cubicBezTo>
                        <a:cubicBezTo>
                          <a:pt x="1138" y="1924"/>
                          <a:pt x="605" y="1780"/>
                          <a:pt x="298" y="1355"/>
                        </a:cubicBezTo>
                        <a:cubicBezTo>
                          <a:pt x="0" y="931"/>
                          <a:pt x="27" y="379"/>
                          <a:pt x="379" y="126"/>
                        </a:cubicBezTo>
                        <a:cubicBezTo>
                          <a:pt x="506" y="36"/>
                          <a:pt x="659" y="0"/>
                          <a:pt x="813" y="9"/>
                        </a:cubicBezTo>
                        <a:cubicBezTo>
                          <a:pt x="831" y="9"/>
                          <a:pt x="849" y="9"/>
                          <a:pt x="867" y="18"/>
                        </a:cubicBezTo>
                        <a:cubicBezTo>
                          <a:pt x="921" y="27"/>
                          <a:pt x="975" y="45"/>
                          <a:pt x="1030" y="72"/>
                        </a:cubicBezTo>
                        <a:cubicBezTo>
                          <a:pt x="1048" y="81"/>
                          <a:pt x="1057" y="81"/>
                          <a:pt x="1066" y="90"/>
                        </a:cubicBezTo>
                        <a:cubicBezTo>
                          <a:pt x="1084" y="100"/>
                          <a:pt x="1102" y="108"/>
                          <a:pt x="1111" y="117"/>
                        </a:cubicBezTo>
                        <a:cubicBezTo>
                          <a:pt x="1237" y="199"/>
                          <a:pt x="1292" y="334"/>
                          <a:pt x="1292" y="470"/>
                        </a:cubicBezTo>
                        <a:cubicBezTo>
                          <a:pt x="1292" y="488"/>
                          <a:pt x="1301" y="497"/>
                          <a:pt x="1301" y="506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6" name="Google Shape;366;p13"/>
                  <p:cNvSpPr/>
                  <p:nvPr/>
                </p:nvSpPr>
                <p:spPr>
                  <a:xfrm>
                    <a:off x="10669046" y="8357350"/>
                    <a:ext cx="544933" cy="497068"/>
                  </a:xfrm>
                  <a:custGeom>
                    <a:rect b="b" l="l" r="r" t="t"/>
                    <a:pathLst>
                      <a:path extrusionOk="0" h="597" w="651">
                        <a:moveTo>
                          <a:pt x="623" y="434"/>
                        </a:moveTo>
                        <a:lnTo>
                          <a:pt x="623" y="434"/>
                        </a:lnTo>
                        <a:cubicBezTo>
                          <a:pt x="614" y="443"/>
                          <a:pt x="614" y="452"/>
                          <a:pt x="605" y="461"/>
                        </a:cubicBezTo>
                        <a:cubicBezTo>
                          <a:pt x="605" y="469"/>
                          <a:pt x="596" y="479"/>
                          <a:pt x="587" y="488"/>
                        </a:cubicBezTo>
                        <a:cubicBezTo>
                          <a:pt x="578" y="506"/>
                          <a:pt x="560" y="515"/>
                          <a:pt x="542" y="524"/>
                        </a:cubicBezTo>
                        <a:cubicBezTo>
                          <a:pt x="488" y="551"/>
                          <a:pt x="434" y="578"/>
                          <a:pt x="379" y="587"/>
                        </a:cubicBezTo>
                        <a:cubicBezTo>
                          <a:pt x="370" y="587"/>
                          <a:pt x="370" y="596"/>
                          <a:pt x="361" y="596"/>
                        </a:cubicBezTo>
                        <a:cubicBezTo>
                          <a:pt x="352" y="596"/>
                          <a:pt x="343" y="596"/>
                          <a:pt x="343" y="596"/>
                        </a:cubicBezTo>
                        <a:cubicBezTo>
                          <a:pt x="298" y="596"/>
                          <a:pt x="262" y="596"/>
                          <a:pt x="226" y="578"/>
                        </a:cubicBezTo>
                        <a:cubicBezTo>
                          <a:pt x="208" y="578"/>
                          <a:pt x="199" y="569"/>
                          <a:pt x="190" y="569"/>
                        </a:cubicBezTo>
                        <a:cubicBezTo>
                          <a:pt x="63" y="506"/>
                          <a:pt x="0" y="361"/>
                          <a:pt x="45" y="226"/>
                        </a:cubicBezTo>
                        <a:cubicBezTo>
                          <a:pt x="54" y="181"/>
                          <a:pt x="90" y="135"/>
                          <a:pt x="126" y="108"/>
                        </a:cubicBezTo>
                        <a:cubicBezTo>
                          <a:pt x="135" y="99"/>
                          <a:pt x="144" y="90"/>
                          <a:pt x="154" y="81"/>
                        </a:cubicBezTo>
                        <a:cubicBezTo>
                          <a:pt x="262" y="0"/>
                          <a:pt x="425" y="18"/>
                          <a:pt x="515" y="126"/>
                        </a:cubicBezTo>
                        <a:cubicBezTo>
                          <a:pt x="524" y="135"/>
                          <a:pt x="533" y="135"/>
                          <a:pt x="542" y="144"/>
                        </a:cubicBezTo>
                        <a:cubicBezTo>
                          <a:pt x="560" y="171"/>
                          <a:pt x="578" y="199"/>
                          <a:pt x="596" y="217"/>
                        </a:cubicBezTo>
                        <a:cubicBezTo>
                          <a:pt x="605" y="226"/>
                          <a:pt x="605" y="244"/>
                          <a:pt x="614" y="253"/>
                        </a:cubicBezTo>
                        <a:cubicBezTo>
                          <a:pt x="641" y="298"/>
                          <a:pt x="650" y="352"/>
                          <a:pt x="632" y="415"/>
                        </a:cubicBezTo>
                        <a:cubicBezTo>
                          <a:pt x="632" y="424"/>
                          <a:pt x="623" y="424"/>
                          <a:pt x="623" y="434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13"/>
                  <p:cNvSpPr/>
                  <p:nvPr/>
                </p:nvSpPr>
                <p:spPr>
                  <a:xfrm>
                    <a:off x="10735321" y="8427309"/>
                    <a:ext cx="416062" cy="379242"/>
                  </a:xfrm>
                  <a:custGeom>
                    <a:rect b="b" l="l" r="r" t="t"/>
                    <a:pathLst>
                      <a:path extrusionOk="0" h="453" w="498">
                        <a:moveTo>
                          <a:pt x="470" y="325"/>
                        </a:moveTo>
                        <a:lnTo>
                          <a:pt x="470" y="325"/>
                        </a:lnTo>
                        <a:cubicBezTo>
                          <a:pt x="470" y="334"/>
                          <a:pt x="461" y="343"/>
                          <a:pt x="461" y="343"/>
                        </a:cubicBezTo>
                        <a:cubicBezTo>
                          <a:pt x="452" y="353"/>
                          <a:pt x="452" y="362"/>
                          <a:pt x="443" y="371"/>
                        </a:cubicBezTo>
                        <a:cubicBezTo>
                          <a:pt x="434" y="380"/>
                          <a:pt x="425" y="388"/>
                          <a:pt x="416" y="388"/>
                        </a:cubicBezTo>
                        <a:cubicBezTo>
                          <a:pt x="371" y="416"/>
                          <a:pt x="326" y="434"/>
                          <a:pt x="289" y="443"/>
                        </a:cubicBezTo>
                        <a:cubicBezTo>
                          <a:pt x="280" y="443"/>
                          <a:pt x="280" y="443"/>
                          <a:pt x="271" y="443"/>
                        </a:cubicBezTo>
                        <a:lnTo>
                          <a:pt x="262" y="443"/>
                        </a:lnTo>
                        <a:cubicBezTo>
                          <a:pt x="226" y="452"/>
                          <a:pt x="199" y="443"/>
                          <a:pt x="172" y="434"/>
                        </a:cubicBezTo>
                        <a:cubicBezTo>
                          <a:pt x="163" y="434"/>
                          <a:pt x="154" y="425"/>
                          <a:pt x="145" y="425"/>
                        </a:cubicBezTo>
                        <a:cubicBezTo>
                          <a:pt x="54" y="380"/>
                          <a:pt x="0" y="271"/>
                          <a:pt x="36" y="172"/>
                        </a:cubicBezTo>
                        <a:cubicBezTo>
                          <a:pt x="45" y="136"/>
                          <a:pt x="63" y="100"/>
                          <a:pt x="91" y="81"/>
                        </a:cubicBezTo>
                        <a:cubicBezTo>
                          <a:pt x="100" y="72"/>
                          <a:pt x="109" y="63"/>
                          <a:pt x="118" y="63"/>
                        </a:cubicBezTo>
                        <a:cubicBezTo>
                          <a:pt x="199" y="0"/>
                          <a:pt x="326" y="9"/>
                          <a:pt x="389" y="90"/>
                        </a:cubicBezTo>
                        <a:cubicBezTo>
                          <a:pt x="398" y="100"/>
                          <a:pt x="407" y="100"/>
                          <a:pt x="407" y="109"/>
                        </a:cubicBezTo>
                        <a:cubicBezTo>
                          <a:pt x="425" y="127"/>
                          <a:pt x="443" y="145"/>
                          <a:pt x="452" y="163"/>
                        </a:cubicBezTo>
                        <a:cubicBezTo>
                          <a:pt x="452" y="172"/>
                          <a:pt x="461" y="181"/>
                          <a:pt x="461" y="190"/>
                        </a:cubicBezTo>
                        <a:cubicBezTo>
                          <a:pt x="488" y="226"/>
                          <a:pt x="497" y="262"/>
                          <a:pt x="479" y="307"/>
                        </a:cubicBezTo>
                        <a:cubicBezTo>
                          <a:pt x="479" y="316"/>
                          <a:pt x="470" y="325"/>
                          <a:pt x="470" y="325"/>
                        </a:cubicBez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8" name="Google Shape;368;p13"/>
                  <p:cNvSpPr/>
                  <p:nvPr/>
                </p:nvSpPr>
                <p:spPr>
                  <a:xfrm>
                    <a:off x="10908373" y="9226297"/>
                    <a:ext cx="250374" cy="243010"/>
                  </a:xfrm>
                  <a:custGeom>
                    <a:rect b="b" l="l" r="r" t="t"/>
                    <a:pathLst>
                      <a:path extrusionOk="0" h="290" w="299">
                        <a:moveTo>
                          <a:pt x="27" y="36"/>
                        </a:moveTo>
                        <a:lnTo>
                          <a:pt x="27" y="36"/>
                        </a:lnTo>
                        <a:cubicBezTo>
                          <a:pt x="27" y="36"/>
                          <a:pt x="27" y="27"/>
                          <a:pt x="36" y="27"/>
                        </a:cubicBezTo>
                        <a:cubicBezTo>
                          <a:pt x="36" y="18"/>
                          <a:pt x="45" y="18"/>
                          <a:pt x="45" y="18"/>
                        </a:cubicBezTo>
                        <a:cubicBezTo>
                          <a:pt x="54" y="9"/>
                          <a:pt x="63" y="9"/>
                          <a:pt x="72" y="9"/>
                        </a:cubicBezTo>
                        <a:cubicBezTo>
                          <a:pt x="99" y="0"/>
                          <a:pt x="127" y="0"/>
                          <a:pt x="163" y="0"/>
                        </a:cubicBezTo>
                        <a:cubicBezTo>
                          <a:pt x="172" y="0"/>
                          <a:pt x="172" y="0"/>
                          <a:pt x="181" y="0"/>
                        </a:cubicBezTo>
                        <a:cubicBezTo>
                          <a:pt x="199" y="9"/>
                          <a:pt x="217" y="18"/>
                          <a:pt x="226" y="27"/>
                        </a:cubicBezTo>
                        <a:cubicBezTo>
                          <a:pt x="235" y="27"/>
                          <a:pt x="235" y="36"/>
                          <a:pt x="244" y="36"/>
                        </a:cubicBezTo>
                        <a:cubicBezTo>
                          <a:pt x="289" y="81"/>
                          <a:pt x="298" y="154"/>
                          <a:pt x="262" y="217"/>
                        </a:cubicBezTo>
                        <a:cubicBezTo>
                          <a:pt x="253" y="235"/>
                          <a:pt x="226" y="244"/>
                          <a:pt x="208" y="262"/>
                        </a:cubicBezTo>
                        <a:cubicBezTo>
                          <a:pt x="208" y="262"/>
                          <a:pt x="199" y="262"/>
                          <a:pt x="190" y="262"/>
                        </a:cubicBezTo>
                        <a:cubicBezTo>
                          <a:pt x="127" y="289"/>
                          <a:pt x="54" y="253"/>
                          <a:pt x="27" y="199"/>
                        </a:cubicBezTo>
                        <a:cubicBezTo>
                          <a:pt x="27" y="190"/>
                          <a:pt x="27" y="190"/>
                          <a:pt x="18" y="180"/>
                        </a:cubicBezTo>
                        <a:cubicBezTo>
                          <a:pt x="18" y="171"/>
                          <a:pt x="9" y="154"/>
                          <a:pt x="9" y="135"/>
                        </a:cubicBezTo>
                        <a:cubicBezTo>
                          <a:pt x="0" y="135"/>
                          <a:pt x="0" y="126"/>
                          <a:pt x="0" y="126"/>
                        </a:cubicBezTo>
                        <a:cubicBezTo>
                          <a:pt x="0" y="99"/>
                          <a:pt x="0" y="72"/>
                          <a:pt x="18" y="45"/>
                        </a:cubicBezTo>
                        <a:cubicBezTo>
                          <a:pt x="18" y="45"/>
                          <a:pt x="18" y="36"/>
                          <a:pt x="27" y="36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9" name="Google Shape;369;p13"/>
                  <p:cNvSpPr/>
                  <p:nvPr/>
                </p:nvSpPr>
                <p:spPr>
                  <a:xfrm>
                    <a:off x="10937829" y="9248388"/>
                    <a:ext cx="187782" cy="180418"/>
                  </a:xfrm>
                  <a:custGeom>
                    <a:rect b="b" l="l" r="r" t="t"/>
                    <a:pathLst>
                      <a:path extrusionOk="0" h="218" w="227">
                        <a:moveTo>
                          <a:pt x="18" y="36"/>
                        </a:moveTo>
                        <a:lnTo>
                          <a:pt x="18" y="36"/>
                        </a:lnTo>
                        <a:cubicBezTo>
                          <a:pt x="18" y="27"/>
                          <a:pt x="18" y="27"/>
                          <a:pt x="27" y="27"/>
                        </a:cubicBezTo>
                        <a:cubicBezTo>
                          <a:pt x="27" y="18"/>
                          <a:pt x="27" y="18"/>
                          <a:pt x="36" y="18"/>
                        </a:cubicBezTo>
                        <a:cubicBezTo>
                          <a:pt x="36" y="9"/>
                          <a:pt x="45" y="9"/>
                          <a:pt x="54" y="9"/>
                        </a:cubicBezTo>
                        <a:cubicBezTo>
                          <a:pt x="72" y="9"/>
                          <a:pt x="100" y="0"/>
                          <a:pt x="118" y="0"/>
                        </a:cubicBezTo>
                        <a:cubicBezTo>
                          <a:pt x="118" y="0"/>
                          <a:pt x="118" y="9"/>
                          <a:pt x="127" y="9"/>
                        </a:cubicBezTo>
                        <a:cubicBezTo>
                          <a:pt x="127" y="9"/>
                          <a:pt x="127" y="9"/>
                          <a:pt x="136" y="9"/>
                        </a:cubicBezTo>
                        <a:cubicBezTo>
                          <a:pt x="145" y="9"/>
                          <a:pt x="163" y="18"/>
                          <a:pt x="172" y="27"/>
                        </a:cubicBezTo>
                        <a:cubicBezTo>
                          <a:pt x="172" y="27"/>
                          <a:pt x="181" y="27"/>
                          <a:pt x="181" y="36"/>
                        </a:cubicBezTo>
                        <a:cubicBezTo>
                          <a:pt x="217" y="63"/>
                          <a:pt x="226" y="127"/>
                          <a:pt x="199" y="163"/>
                        </a:cubicBezTo>
                        <a:cubicBezTo>
                          <a:pt x="190" y="181"/>
                          <a:pt x="172" y="190"/>
                          <a:pt x="154" y="199"/>
                        </a:cubicBezTo>
                        <a:cubicBezTo>
                          <a:pt x="154" y="199"/>
                          <a:pt x="145" y="199"/>
                          <a:pt x="145" y="208"/>
                        </a:cubicBezTo>
                        <a:cubicBezTo>
                          <a:pt x="100" y="217"/>
                          <a:pt x="45" y="199"/>
                          <a:pt x="18" y="153"/>
                        </a:cubicBezTo>
                        <a:cubicBezTo>
                          <a:pt x="18" y="144"/>
                          <a:pt x="18" y="144"/>
                          <a:pt x="18" y="144"/>
                        </a:cubicBezTo>
                        <a:cubicBezTo>
                          <a:pt x="9" y="136"/>
                          <a:pt x="9" y="117"/>
                          <a:pt x="0" y="108"/>
                        </a:cubicBezTo>
                        <a:lnTo>
                          <a:pt x="0" y="99"/>
                        </a:lnTo>
                        <a:cubicBezTo>
                          <a:pt x="0" y="81"/>
                          <a:pt x="0" y="54"/>
                          <a:pt x="9" y="36"/>
                        </a:cubicBezTo>
                        <a:lnTo>
                          <a:pt x="18" y="36"/>
                        </a:ln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0" name="Google Shape;370;p13"/>
                  <p:cNvSpPr/>
                  <p:nvPr/>
                </p:nvSpPr>
                <p:spPr>
                  <a:xfrm>
                    <a:off x="11475397" y="9141612"/>
                    <a:ext cx="150962" cy="150960"/>
                  </a:xfrm>
                  <a:custGeom>
                    <a:rect b="b" l="l" r="r" t="t"/>
                    <a:pathLst>
                      <a:path extrusionOk="0" h="182" w="181">
                        <a:moveTo>
                          <a:pt x="99" y="0"/>
                        </a:moveTo>
                        <a:lnTo>
                          <a:pt x="99" y="0"/>
                        </a:lnTo>
                        <a:cubicBezTo>
                          <a:pt x="108" y="0"/>
                          <a:pt x="108" y="0"/>
                          <a:pt x="108" y="0"/>
                        </a:cubicBezTo>
                        <a:cubicBezTo>
                          <a:pt x="117" y="0"/>
                          <a:pt x="117" y="0"/>
                          <a:pt x="117" y="0"/>
                        </a:cubicBezTo>
                        <a:cubicBezTo>
                          <a:pt x="126" y="10"/>
                          <a:pt x="126" y="10"/>
                          <a:pt x="135" y="10"/>
                        </a:cubicBezTo>
                        <a:cubicBezTo>
                          <a:pt x="144" y="27"/>
                          <a:pt x="162" y="37"/>
                          <a:pt x="171" y="55"/>
                        </a:cubicBezTo>
                        <a:cubicBezTo>
                          <a:pt x="171" y="64"/>
                          <a:pt x="171" y="64"/>
                          <a:pt x="171" y="64"/>
                        </a:cubicBezTo>
                        <a:cubicBezTo>
                          <a:pt x="171" y="73"/>
                          <a:pt x="180" y="91"/>
                          <a:pt x="180" y="100"/>
                        </a:cubicBezTo>
                        <a:lnTo>
                          <a:pt x="180" y="109"/>
                        </a:lnTo>
                        <a:cubicBezTo>
                          <a:pt x="171" y="154"/>
                          <a:pt x="135" y="181"/>
                          <a:pt x="90" y="181"/>
                        </a:cubicBezTo>
                        <a:cubicBezTo>
                          <a:pt x="81" y="181"/>
                          <a:pt x="63" y="172"/>
                          <a:pt x="54" y="172"/>
                        </a:cubicBezTo>
                        <a:cubicBezTo>
                          <a:pt x="54" y="163"/>
                          <a:pt x="45" y="163"/>
                          <a:pt x="45" y="163"/>
                        </a:cubicBezTo>
                        <a:cubicBezTo>
                          <a:pt x="9" y="136"/>
                          <a:pt x="0" y="91"/>
                          <a:pt x="18" y="55"/>
                        </a:cubicBezTo>
                        <a:cubicBezTo>
                          <a:pt x="27" y="55"/>
                          <a:pt x="27" y="46"/>
                          <a:pt x="27" y="46"/>
                        </a:cubicBezTo>
                        <a:cubicBezTo>
                          <a:pt x="27" y="37"/>
                          <a:pt x="36" y="27"/>
                          <a:pt x="45" y="27"/>
                        </a:cubicBezTo>
                        <a:cubicBezTo>
                          <a:pt x="45" y="19"/>
                          <a:pt x="45" y="19"/>
                          <a:pt x="45" y="19"/>
                        </a:cubicBezTo>
                        <a:cubicBezTo>
                          <a:pt x="63" y="0"/>
                          <a:pt x="72" y="0"/>
                          <a:pt x="90" y="0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3"/>
                  <p:cNvSpPr/>
                  <p:nvPr/>
                </p:nvSpPr>
                <p:spPr>
                  <a:xfrm>
                    <a:off x="11497489" y="9160021"/>
                    <a:ext cx="106778" cy="114142"/>
                  </a:xfrm>
                  <a:custGeom>
                    <a:rect b="b" l="l" r="r" t="t"/>
                    <a:pathLst>
                      <a:path extrusionOk="0" h="136" w="127">
                        <a:moveTo>
                          <a:pt x="72" y="0"/>
                        </a:moveTo>
                        <a:lnTo>
                          <a:pt x="72" y="0"/>
                        </a:lnTo>
                        <a:lnTo>
                          <a:pt x="81" y="0"/>
                        </a:lnTo>
                        <a:cubicBezTo>
                          <a:pt x="81" y="0"/>
                          <a:pt x="81" y="0"/>
                          <a:pt x="90" y="8"/>
                        </a:cubicBezTo>
                        <a:cubicBezTo>
                          <a:pt x="90" y="8"/>
                          <a:pt x="90" y="8"/>
                          <a:pt x="99" y="8"/>
                        </a:cubicBezTo>
                        <a:cubicBezTo>
                          <a:pt x="108" y="18"/>
                          <a:pt x="117" y="36"/>
                          <a:pt x="126" y="45"/>
                        </a:cubicBezTo>
                        <a:lnTo>
                          <a:pt x="126" y="54"/>
                        </a:lnTo>
                        <a:cubicBezTo>
                          <a:pt x="126" y="63"/>
                          <a:pt x="126" y="72"/>
                          <a:pt x="126" y="81"/>
                        </a:cubicBezTo>
                        <a:cubicBezTo>
                          <a:pt x="126" y="81"/>
                          <a:pt x="126" y="81"/>
                          <a:pt x="126" y="90"/>
                        </a:cubicBezTo>
                        <a:cubicBezTo>
                          <a:pt x="126" y="117"/>
                          <a:pt x="99" y="135"/>
                          <a:pt x="63" y="135"/>
                        </a:cubicBezTo>
                        <a:cubicBezTo>
                          <a:pt x="54" y="135"/>
                          <a:pt x="45" y="135"/>
                          <a:pt x="36" y="126"/>
                        </a:cubicBezTo>
                        <a:lnTo>
                          <a:pt x="27" y="126"/>
                        </a:lnTo>
                        <a:cubicBezTo>
                          <a:pt x="0" y="108"/>
                          <a:pt x="0" y="72"/>
                          <a:pt x="9" y="45"/>
                        </a:cubicBezTo>
                        <a:cubicBezTo>
                          <a:pt x="18" y="45"/>
                          <a:pt x="18" y="45"/>
                          <a:pt x="18" y="36"/>
                        </a:cubicBezTo>
                        <a:cubicBezTo>
                          <a:pt x="18" y="36"/>
                          <a:pt x="27" y="27"/>
                          <a:pt x="27" y="18"/>
                        </a:cubicBezTo>
                        <a:lnTo>
                          <a:pt x="36" y="18"/>
                        </a:lnTo>
                        <a:cubicBezTo>
                          <a:pt x="45" y="8"/>
                          <a:pt x="54" y="0"/>
                          <a:pt x="63" y="0"/>
                        </a:cubicBezTo>
                        <a:cubicBezTo>
                          <a:pt x="72" y="0"/>
                          <a:pt x="72" y="0"/>
                          <a:pt x="72" y="0"/>
                        </a:cubicBez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" name="Google Shape;372;p13"/>
                  <p:cNvSpPr/>
                  <p:nvPr/>
                </p:nvSpPr>
                <p:spPr>
                  <a:xfrm>
                    <a:off x="10547539" y="8088567"/>
                    <a:ext cx="84687" cy="106776"/>
                  </a:xfrm>
                  <a:custGeom>
                    <a:rect b="b" l="l" r="r" t="t"/>
                    <a:pathLst>
                      <a:path extrusionOk="0" h="127" w="101">
                        <a:moveTo>
                          <a:pt x="91" y="117"/>
                        </a:moveTo>
                        <a:lnTo>
                          <a:pt x="91" y="117"/>
                        </a:lnTo>
                        <a:cubicBezTo>
                          <a:pt x="91" y="108"/>
                          <a:pt x="91" y="108"/>
                          <a:pt x="100" y="108"/>
                        </a:cubicBez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27" y="9"/>
                          <a:pt x="18" y="0"/>
                          <a:pt x="9" y="9"/>
                        </a:cubicBezTo>
                        <a:cubicBezTo>
                          <a:pt x="0" y="18"/>
                          <a:pt x="0" y="27"/>
                          <a:pt x="0" y="27"/>
                        </a:cubicBezTo>
                        <a:cubicBezTo>
                          <a:pt x="73" y="126"/>
                          <a:pt x="73" y="126"/>
                          <a:pt x="73" y="126"/>
                        </a:cubicBezTo>
                        <a:cubicBezTo>
                          <a:pt x="73" y="126"/>
                          <a:pt x="82" y="117"/>
                          <a:pt x="91" y="117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3" name="Google Shape;373;p13"/>
                  <p:cNvSpPr/>
                  <p:nvPr/>
                </p:nvSpPr>
                <p:spPr>
                  <a:xfrm>
                    <a:off x="11677907" y="9671817"/>
                    <a:ext cx="84684" cy="99412"/>
                  </a:xfrm>
                  <a:custGeom>
                    <a:rect b="b" l="l" r="r" t="t"/>
                    <a:pathLst>
                      <a:path extrusionOk="0" h="118" w="100">
                        <a:moveTo>
                          <a:pt x="0" y="18"/>
                        </a:moveTo>
                        <a:lnTo>
                          <a:pt x="0" y="18"/>
                        </a:lnTo>
                        <a:cubicBezTo>
                          <a:pt x="63" y="108"/>
                          <a:pt x="63" y="108"/>
                          <a:pt x="63" y="108"/>
                        </a:cubicBezTo>
                        <a:cubicBezTo>
                          <a:pt x="72" y="117"/>
                          <a:pt x="81" y="117"/>
                          <a:pt x="90" y="117"/>
                        </a:cubicBezTo>
                        <a:cubicBezTo>
                          <a:pt x="99" y="108"/>
                          <a:pt x="99" y="99"/>
                          <a:pt x="90" y="9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7" y="9"/>
                          <a:pt x="18" y="9"/>
                          <a:pt x="18" y="9"/>
                        </a:cubicBezTo>
                        <a:cubicBezTo>
                          <a:pt x="9" y="18"/>
                          <a:pt x="9" y="18"/>
                          <a:pt x="0" y="18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3"/>
                  <p:cNvSpPr/>
                  <p:nvPr/>
                </p:nvSpPr>
                <p:spPr>
                  <a:xfrm>
                    <a:off x="10448127" y="9355167"/>
                    <a:ext cx="106776" cy="84684"/>
                  </a:xfrm>
                  <a:custGeom>
                    <a:rect b="b" l="l" r="r" t="t"/>
                    <a:pathLst>
                      <a:path extrusionOk="0" h="100" w="127">
                        <a:moveTo>
                          <a:pt x="117" y="17"/>
                        </a:moveTo>
                        <a:lnTo>
                          <a:pt x="117" y="17"/>
                        </a:lnTo>
                        <a:cubicBezTo>
                          <a:pt x="108" y="9"/>
                          <a:pt x="108" y="9"/>
                          <a:pt x="99" y="0"/>
                        </a:cubicBezTo>
                        <a:cubicBezTo>
                          <a:pt x="9" y="63"/>
                          <a:pt x="9" y="63"/>
                          <a:pt x="9" y="63"/>
                        </a:cubicBezTo>
                        <a:cubicBezTo>
                          <a:pt x="0" y="72"/>
                          <a:pt x="0" y="81"/>
                          <a:pt x="9" y="90"/>
                        </a:cubicBezTo>
                        <a:cubicBezTo>
                          <a:pt x="9" y="99"/>
                          <a:pt x="18" y="99"/>
                          <a:pt x="27" y="90"/>
                        </a:cubicBezTo>
                        <a:cubicBezTo>
                          <a:pt x="126" y="26"/>
                          <a:pt x="126" y="26"/>
                          <a:pt x="126" y="26"/>
                        </a:cubicBezTo>
                        <a:cubicBezTo>
                          <a:pt x="117" y="26"/>
                          <a:pt x="117" y="17"/>
                          <a:pt x="117" y="17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13"/>
                  <p:cNvSpPr/>
                  <p:nvPr/>
                </p:nvSpPr>
                <p:spPr>
                  <a:xfrm>
                    <a:off x="10230889" y="8766051"/>
                    <a:ext cx="114142" cy="44184"/>
                  </a:xfrm>
                  <a:custGeom>
                    <a:rect b="b" l="l" r="r" t="t"/>
                    <a:pathLst>
                      <a:path extrusionOk="0" h="55" w="136">
                        <a:moveTo>
                          <a:pt x="135" y="18"/>
                        </a:moveTo>
                        <a:lnTo>
                          <a:pt x="135" y="18"/>
                        </a:ln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9" y="0"/>
                          <a:pt x="0" y="9"/>
                          <a:pt x="0" y="9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9" y="27"/>
                          <a:pt x="9" y="27"/>
                          <a:pt x="18" y="36"/>
                        </a:cubicBezTo>
                        <a:cubicBezTo>
                          <a:pt x="135" y="54"/>
                          <a:pt x="135" y="54"/>
                          <a:pt x="135" y="54"/>
                        </a:cubicBezTo>
                        <a:cubicBezTo>
                          <a:pt x="135" y="45"/>
                          <a:pt x="135" y="27"/>
                          <a:pt x="135" y="18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6" name="Google Shape;376;p13"/>
                  <p:cNvSpPr/>
                  <p:nvPr/>
                </p:nvSpPr>
                <p:spPr>
                  <a:xfrm>
                    <a:off x="11865687" y="9031153"/>
                    <a:ext cx="150962" cy="55228"/>
                  </a:xfrm>
                  <a:custGeom>
                    <a:rect b="b" l="l" r="r" t="t"/>
                    <a:pathLst>
                      <a:path extrusionOk="0" h="64" w="180">
                        <a:moveTo>
                          <a:pt x="27" y="45"/>
                        </a:moveTo>
                        <a:lnTo>
                          <a:pt x="27" y="45"/>
                        </a:lnTo>
                        <a:cubicBezTo>
                          <a:pt x="161" y="63"/>
                          <a:pt x="161" y="63"/>
                          <a:pt x="161" y="63"/>
                        </a:cubicBezTo>
                        <a:cubicBezTo>
                          <a:pt x="170" y="63"/>
                          <a:pt x="179" y="54"/>
                          <a:pt x="179" y="45"/>
                        </a:cubicBezTo>
                        <a:cubicBezTo>
                          <a:pt x="179" y="36"/>
                          <a:pt x="170" y="36"/>
                          <a:pt x="161" y="36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18"/>
                          <a:pt x="18" y="27"/>
                          <a:pt x="27" y="45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7" name="Google Shape;377;p13"/>
                  <p:cNvSpPr/>
                  <p:nvPr/>
                </p:nvSpPr>
                <p:spPr>
                  <a:xfrm>
                    <a:off x="10985696" y="9738092"/>
                    <a:ext cx="47865" cy="114140"/>
                  </a:xfrm>
                  <a:custGeom>
                    <a:rect b="b" l="l" r="r" t="t"/>
                    <a:pathLst>
                      <a:path extrusionOk="0" h="137" w="56">
                        <a:moveTo>
                          <a:pt x="28" y="0"/>
                        </a:moveTo>
                        <a:lnTo>
                          <a:pt x="28" y="0"/>
                        </a:lnTo>
                        <a:cubicBezTo>
                          <a:pt x="0" y="118"/>
                          <a:pt x="0" y="118"/>
                          <a:pt x="0" y="118"/>
                        </a:cubicBezTo>
                        <a:cubicBezTo>
                          <a:pt x="0" y="127"/>
                          <a:pt x="9" y="136"/>
                          <a:pt x="18" y="136"/>
                        </a:cubicBezTo>
                        <a:cubicBezTo>
                          <a:pt x="28" y="136"/>
                          <a:pt x="37" y="136"/>
                          <a:pt x="37" y="127"/>
                        </a:cubicBezTo>
                        <a:cubicBezTo>
                          <a:pt x="55" y="9"/>
                          <a:pt x="55" y="9"/>
                          <a:pt x="55" y="9"/>
                        </a:cubicBezTo>
                        <a:cubicBezTo>
                          <a:pt x="46" y="9"/>
                          <a:pt x="37" y="0"/>
                          <a:pt x="28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8" name="Google Shape;378;p13"/>
                  <p:cNvSpPr/>
                  <p:nvPr/>
                </p:nvSpPr>
                <p:spPr>
                  <a:xfrm>
                    <a:off x="11272890" y="8025972"/>
                    <a:ext cx="36820" cy="121506"/>
                  </a:xfrm>
                  <a:custGeom>
                    <a:rect b="b" l="l" r="r" t="t"/>
                    <a:pathLst>
                      <a:path extrusionOk="0" h="146" w="46">
                        <a:moveTo>
                          <a:pt x="27" y="145"/>
                        </a:moveTo>
                        <a:lnTo>
                          <a:pt x="27" y="145"/>
                        </a:lnTo>
                        <a:cubicBezTo>
                          <a:pt x="45" y="18"/>
                          <a:pt x="45" y="18"/>
                          <a:pt x="45" y="18"/>
                        </a:cubicBezTo>
                        <a:cubicBezTo>
                          <a:pt x="45" y="9"/>
                          <a:pt x="45" y="9"/>
                          <a:pt x="45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7" y="0"/>
                          <a:pt x="18" y="0"/>
                          <a:pt x="18" y="9"/>
                        </a:cubicBezTo>
                        <a:cubicBezTo>
                          <a:pt x="0" y="127"/>
                          <a:pt x="0" y="127"/>
                          <a:pt x="0" y="127"/>
                        </a:cubicBezTo>
                        <a:cubicBezTo>
                          <a:pt x="9" y="136"/>
                          <a:pt x="18" y="136"/>
                          <a:pt x="27" y="145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13"/>
                  <p:cNvSpPr/>
                  <p:nvPr/>
                </p:nvSpPr>
                <p:spPr>
                  <a:xfrm>
                    <a:off x="11913554" y="9391987"/>
                    <a:ext cx="106776" cy="84684"/>
                  </a:xfrm>
                  <a:custGeom>
                    <a:rect b="b" l="l" r="r" t="t"/>
                    <a:pathLst>
                      <a:path extrusionOk="0" h="100" w="126">
                        <a:moveTo>
                          <a:pt x="9" y="18"/>
                        </a:moveTo>
                        <a:lnTo>
                          <a:pt x="9" y="18"/>
                        </a:lnTo>
                        <a:cubicBezTo>
                          <a:pt x="9" y="18"/>
                          <a:pt x="0" y="27"/>
                          <a:pt x="0" y="36"/>
                        </a:cubicBezTo>
                        <a:cubicBezTo>
                          <a:pt x="98" y="90"/>
                          <a:pt x="98" y="90"/>
                          <a:pt x="98" y="90"/>
                        </a:cubicBezTo>
                        <a:cubicBezTo>
                          <a:pt x="107" y="99"/>
                          <a:pt x="116" y="99"/>
                          <a:pt x="116" y="90"/>
                        </a:cubicBezTo>
                        <a:cubicBezTo>
                          <a:pt x="125" y="81"/>
                          <a:pt x="116" y="72"/>
                          <a:pt x="116" y="63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9" y="9"/>
                          <a:pt x="9" y="9"/>
                          <a:pt x="9" y="18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3"/>
                  <p:cNvSpPr/>
                  <p:nvPr/>
                </p:nvSpPr>
                <p:spPr>
                  <a:xfrm>
                    <a:off x="10304529" y="8394170"/>
                    <a:ext cx="99415" cy="77323"/>
                  </a:xfrm>
                  <a:custGeom>
                    <a:rect b="b" l="l" r="r" t="t"/>
                    <a:pathLst>
                      <a:path extrusionOk="0" h="91" w="119">
                        <a:moveTo>
                          <a:pt x="118" y="63"/>
                        </a:moveTo>
                        <a:lnTo>
                          <a:pt x="118" y="63"/>
                        </a:ln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0"/>
                          <a:pt x="9" y="0"/>
                          <a:pt x="0" y="9"/>
                        </a:cubicBezTo>
                        <a:cubicBezTo>
                          <a:pt x="0" y="18"/>
                          <a:pt x="0" y="27"/>
                          <a:pt x="9" y="27"/>
                        </a:cubicBezTo>
                        <a:cubicBezTo>
                          <a:pt x="109" y="90"/>
                          <a:pt x="109" y="90"/>
                          <a:pt x="109" y="90"/>
                        </a:cubicBezTo>
                        <a:cubicBezTo>
                          <a:pt x="109" y="81"/>
                          <a:pt x="118" y="72"/>
                          <a:pt x="118" y="63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1" name="Google Shape;381;p13"/>
                  <p:cNvSpPr/>
                  <p:nvPr/>
                </p:nvSpPr>
                <p:spPr>
                  <a:xfrm>
                    <a:off x="11482761" y="8268983"/>
                    <a:ext cx="84687" cy="136234"/>
                  </a:xfrm>
                  <a:custGeom>
                    <a:rect b="b" l="l" r="r" t="t"/>
                    <a:pathLst>
                      <a:path extrusionOk="0" h="163" w="100">
                        <a:moveTo>
                          <a:pt x="18" y="162"/>
                        </a:moveTo>
                        <a:lnTo>
                          <a:pt x="18" y="162"/>
                        </a:lnTo>
                        <a:cubicBezTo>
                          <a:pt x="99" y="26"/>
                          <a:pt x="99" y="26"/>
                          <a:pt x="99" y="26"/>
                        </a:cubicBezTo>
                        <a:cubicBezTo>
                          <a:pt x="99" y="26"/>
                          <a:pt x="99" y="17"/>
                          <a:pt x="99" y="8"/>
                        </a:cubicBezTo>
                        <a:cubicBezTo>
                          <a:pt x="90" y="0"/>
                          <a:pt x="81" y="0"/>
                          <a:pt x="72" y="8"/>
                        </a:cubicBezTo>
                        <a:cubicBezTo>
                          <a:pt x="0" y="126"/>
                          <a:pt x="0" y="126"/>
                          <a:pt x="0" y="126"/>
                        </a:cubicBezTo>
                        <a:cubicBezTo>
                          <a:pt x="9" y="135"/>
                          <a:pt x="9" y="153"/>
                          <a:pt x="18" y="162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13"/>
                  <p:cNvSpPr/>
                  <p:nvPr/>
                </p:nvSpPr>
                <p:spPr>
                  <a:xfrm>
                    <a:off x="10676410" y="9572402"/>
                    <a:ext cx="84684" cy="106778"/>
                  </a:xfrm>
                  <a:custGeom>
                    <a:rect b="b" l="l" r="r" t="t"/>
                    <a:pathLst>
                      <a:path extrusionOk="0" h="127" w="100">
                        <a:moveTo>
                          <a:pt x="72" y="0"/>
                        </a:moveTo>
                        <a:lnTo>
                          <a:pt x="72" y="0"/>
                        </a:lnTo>
                        <a:cubicBezTo>
                          <a:pt x="9" y="99"/>
                          <a:pt x="9" y="99"/>
                          <a:pt x="9" y="99"/>
                        </a:cubicBezTo>
                        <a:cubicBezTo>
                          <a:pt x="0" y="108"/>
                          <a:pt x="9" y="117"/>
                          <a:pt x="9" y="117"/>
                        </a:cubicBezTo>
                        <a:cubicBezTo>
                          <a:pt x="18" y="126"/>
                          <a:pt x="27" y="126"/>
                          <a:pt x="36" y="117"/>
                        </a:cubicBezTo>
                        <a:cubicBezTo>
                          <a:pt x="99" y="17"/>
                          <a:pt x="99" y="17"/>
                          <a:pt x="99" y="17"/>
                        </a:cubicBezTo>
                        <a:cubicBezTo>
                          <a:pt x="90" y="17"/>
                          <a:pt x="81" y="8"/>
                          <a:pt x="72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3"/>
                  <p:cNvSpPr/>
                  <p:nvPr/>
                </p:nvSpPr>
                <p:spPr>
                  <a:xfrm>
                    <a:off x="11611632" y="8780778"/>
                    <a:ext cx="143596" cy="55228"/>
                  </a:xfrm>
                  <a:custGeom>
                    <a:rect b="b" l="l" r="r" t="t"/>
                    <a:pathLst>
                      <a:path extrusionOk="0" h="64" w="173">
                        <a:moveTo>
                          <a:pt x="27" y="63"/>
                        </a:moveTo>
                        <a:lnTo>
                          <a:pt x="27" y="63"/>
                        </a:lnTo>
                        <a:cubicBezTo>
                          <a:pt x="154" y="27"/>
                          <a:pt x="154" y="27"/>
                          <a:pt x="154" y="27"/>
                        </a:cubicBezTo>
                        <a:cubicBezTo>
                          <a:pt x="172" y="27"/>
                          <a:pt x="172" y="9"/>
                          <a:pt x="163" y="0"/>
                        </a:cubicBezTo>
                        <a:cubicBezTo>
                          <a:pt x="154" y="0"/>
                          <a:pt x="154" y="0"/>
                          <a:pt x="145" y="0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9" y="45"/>
                          <a:pt x="18" y="54"/>
                          <a:pt x="27" y="63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4" name="Google Shape;384;p13"/>
                  <p:cNvSpPr/>
                  <p:nvPr/>
                </p:nvSpPr>
                <p:spPr>
                  <a:xfrm>
                    <a:off x="10297165" y="9090065"/>
                    <a:ext cx="114142" cy="44184"/>
                  </a:xfrm>
                  <a:custGeom>
                    <a:rect b="b" l="l" r="r" t="t"/>
                    <a:pathLst>
                      <a:path extrusionOk="0" h="55" w="137">
                        <a:moveTo>
                          <a:pt x="127" y="0"/>
                        </a:moveTo>
                        <a:lnTo>
                          <a:pt x="127" y="0"/>
                        </a:lnTo>
                        <a:cubicBezTo>
                          <a:pt x="9" y="27"/>
                          <a:pt x="9" y="27"/>
                          <a:pt x="9" y="27"/>
                        </a:cubicBezTo>
                        <a:cubicBezTo>
                          <a:pt x="0" y="27"/>
                          <a:pt x="0" y="36"/>
                          <a:pt x="0" y="45"/>
                        </a:cubicBezTo>
                        <a:cubicBezTo>
                          <a:pt x="0" y="54"/>
                          <a:pt x="9" y="54"/>
                          <a:pt x="18" y="54"/>
                        </a:cubicBezTo>
                        <a:cubicBezTo>
                          <a:pt x="136" y="27"/>
                          <a:pt x="136" y="27"/>
                          <a:pt x="136" y="27"/>
                        </a:cubicBezTo>
                        <a:cubicBezTo>
                          <a:pt x="127" y="18"/>
                          <a:pt x="127" y="9"/>
                          <a:pt x="127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" name="Google Shape;385;p13"/>
                  <p:cNvSpPr/>
                  <p:nvPr/>
                </p:nvSpPr>
                <p:spPr>
                  <a:xfrm>
                    <a:off x="10915737" y="7959696"/>
                    <a:ext cx="44184" cy="106778"/>
                  </a:xfrm>
                  <a:custGeom>
                    <a:rect b="b" l="l" r="r" t="t"/>
                    <a:pathLst>
                      <a:path extrusionOk="0" h="127" w="55">
                        <a:moveTo>
                          <a:pt x="54" y="126"/>
                        </a:moveTo>
                        <a:lnTo>
                          <a:pt x="54" y="126"/>
                        </a:ln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27" y="0"/>
                          <a:pt x="18" y="0"/>
                          <a:pt x="18" y="0"/>
                        </a:cubicBezTo>
                        <a:lnTo>
                          <a:pt x="9" y="0"/>
                        </a:lnTo>
                        <a:cubicBezTo>
                          <a:pt x="0" y="0"/>
                          <a:pt x="0" y="9"/>
                          <a:pt x="0" y="18"/>
                        </a:cubicBezTo>
                        <a:cubicBezTo>
                          <a:pt x="27" y="126"/>
                          <a:pt x="27" y="126"/>
                          <a:pt x="27" y="126"/>
                        </a:cubicBezTo>
                        <a:cubicBezTo>
                          <a:pt x="36" y="126"/>
                          <a:pt x="45" y="126"/>
                          <a:pt x="54" y="126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" name="Google Shape;386;p13"/>
                  <p:cNvSpPr/>
                  <p:nvPr/>
                </p:nvSpPr>
                <p:spPr>
                  <a:xfrm>
                    <a:off x="11339165" y="9797004"/>
                    <a:ext cx="55228" cy="106776"/>
                  </a:xfrm>
                  <a:custGeom>
                    <a:rect b="b" l="l" r="r" t="t"/>
                    <a:pathLst>
                      <a:path extrusionOk="0" h="128" w="64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27" y="118"/>
                          <a:pt x="27" y="118"/>
                          <a:pt x="27" y="118"/>
                        </a:cubicBezTo>
                        <a:cubicBezTo>
                          <a:pt x="27" y="127"/>
                          <a:pt x="36" y="127"/>
                          <a:pt x="45" y="127"/>
                        </a:cubicBezTo>
                        <a:cubicBezTo>
                          <a:pt x="54" y="127"/>
                          <a:pt x="63" y="118"/>
                          <a:pt x="63" y="10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18" y="0"/>
                          <a:pt x="9" y="0"/>
                          <a:pt x="0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7" name="Google Shape;387;p13"/>
                  <p:cNvSpPr/>
                  <p:nvPr/>
                </p:nvSpPr>
                <p:spPr>
                  <a:xfrm>
                    <a:off x="11950374" y="9211569"/>
                    <a:ext cx="114140" cy="69959"/>
                  </a:xfrm>
                  <a:custGeom>
                    <a:rect b="b" l="l" r="r" t="t"/>
                    <a:pathLst>
                      <a:path extrusionOk="0" h="82" w="137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0" y="18"/>
                          <a:pt x="0" y="27"/>
                          <a:pt x="0" y="36"/>
                        </a:cubicBezTo>
                        <a:cubicBezTo>
                          <a:pt x="108" y="81"/>
                          <a:pt x="108" y="81"/>
                          <a:pt x="108" y="81"/>
                        </a:cubicBezTo>
                        <a:cubicBezTo>
                          <a:pt x="117" y="81"/>
                          <a:pt x="126" y="72"/>
                          <a:pt x="136" y="63"/>
                        </a:cubicBezTo>
                        <a:cubicBezTo>
                          <a:pt x="136" y="54"/>
                          <a:pt x="126" y="54"/>
                          <a:pt x="117" y="45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8" name="Google Shape;388;p13"/>
                  <p:cNvSpPr/>
                  <p:nvPr/>
                </p:nvSpPr>
                <p:spPr>
                  <a:xfrm>
                    <a:off x="10245617" y="8578269"/>
                    <a:ext cx="114142" cy="69959"/>
                  </a:xfrm>
                  <a:custGeom>
                    <a:rect b="b" l="l" r="r" t="t"/>
                    <a:pathLst>
                      <a:path extrusionOk="0" h="82" w="136">
                        <a:moveTo>
                          <a:pt x="135" y="45"/>
                        </a:moveTo>
                        <a:lnTo>
                          <a:pt x="135" y="45"/>
                        </a:ln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18" y="0"/>
                          <a:pt x="9" y="9"/>
                          <a:pt x="9" y="18"/>
                        </a:cubicBezTo>
                        <a:cubicBezTo>
                          <a:pt x="9" y="18"/>
                          <a:pt x="9" y="18"/>
                          <a:pt x="0" y="18"/>
                        </a:cubicBezTo>
                        <a:cubicBezTo>
                          <a:pt x="0" y="27"/>
                          <a:pt x="9" y="36"/>
                          <a:pt x="9" y="36"/>
                        </a:cubicBezTo>
                        <a:cubicBezTo>
                          <a:pt x="126" y="81"/>
                          <a:pt x="126" y="81"/>
                          <a:pt x="126" y="81"/>
                        </a:cubicBezTo>
                        <a:cubicBezTo>
                          <a:pt x="126" y="72"/>
                          <a:pt x="135" y="54"/>
                          <a:pt x="135" y="45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" name="Google Shape;389;p13"/>
                  <p:cNvSpPr/>
                  <p:nvPr/>
                </p:nvSpPr>
                <p:spPr>
                  <a:xfrm>
                    <a:off x="10827370" y="9664453"/>
                    <a:ext cx="62595" cy="114140"/>
                  </a:xfrm>
                  <a:custGeom>
                    <a:rect b="b" l="l" r="r" t="t"/>
                    <a:pathLst>
                      <a:path extrusionOk="0" h="137" w="73">
                        <a:moveTo>
                          <a:pt x="45" y="0"/>
                        </a:moveTo>
                        <a:lnTo>
                          <a:pt x="45" y="0"/>
                        </a:lnTo>
                        <a:cubicBezTo>
                          <a:pt x="0" y="117"/>
                          <a:pt x="0" y="117"/>
                          <a:pt x="0" y="117"/>
                        </a:cubicBezTo>
                        <a:cubicBezTo>
                          <a:pt x="0" y="117"/>
                          <a:pt x="0" y="126"/>
                          <a:pt x="9" y="136"/>
                        </a:cubicBezTo>
                        <a:cubicBezTo>
                          <a:pt x="18" y="136"/>
                          <a:pt x="27" y="136"/>
                          <a:pt x="27" y="126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63" y="9"/>
                          <a:pt x="54" y="9"/>
                          <a:pt x="45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0" name="Google Shape;390;p13"/>
                  <p:cNvSpPr/>
                  <p:nvPr/>
                </p:nvSpPr>
                <p:spPr>
                  <a:xfrm>
                    <a:off x="11398077" y="8125387"/>
                    <a:ext cx="62592" cy="128868"/>
                  </a:xfrm>
                  <a:custGeom>
                    <a:rect b="b" l="l" r="r" t="t"/>
                    <a:pathLst>
                      <a:path extrusionOk="0" h="154" w="74">
                        <a:moveTo>
                          <a:pt x="27" y="153"/>
                        </a:moveTo>
                        <a:lnTo>
                          <a:pt x="27" y="153"/>
                        </a:lnTo>
                        <a:cubicBezTo>
                          <a:pt x="73" y="27"/>
                          <a:pt x="73" y="27"/>
                          <a:pt x="73" y="27"/>
                        </a:cubicBezTo>
                        <a:cubicBezTo>
                          <a:pt x="73" y="18"/>
                          <a:pt x="73" y="9"/>
                          <a:pt x="73" y="9"/>
                        </a:cubicBezTo>
                        <a:cubicBezTo>
                          <a:pt x="64" y="0"/>
                          <a:pt x="46" y="0"/>
                          <a:pt x="46" y="9"/>
                        </a:cubicBezTo>
                        <a:cubicBezTo>
                          <a:pt x="0" y="126"/>
                          <a:pt x="0" y="126"/>
                          <a:pt x="0" y="126"/>
                        </a:cubicBezTo>
                        <a:cubicBezTo>
                          <a:pt x="9" y="135"/>
                          <a:pt x="18" y="144"/>
                          <a:pt x="27" y="153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1" name="Google Shape;391;p13"/>
                  <p:cNvSpPr/>
                  <p:nvPr/>
                </p:nvSpPr>
                <p:spPr>
                  <a:xfrm>
                    <a:off x="11556401" y="8681364"/>
                    <a:ext cx="114142" cy="69959"/>
                  </a:xfrm>
                  <a:custGeom>
                    <a:rect b="b" l="l" r="r" t="t"/>
                    <a:pathLst>
                      <a:path extrusionOk="0" h="82" w="137">
                        <a:moveTo>
                          <a:pt x="18" y="81"/>
                        </a:moveTo>
                        <a:lnTo>
                          <a:pt x="18" y="81"/>
                        </a:lnTo>
                        <a:cubicBezTo>
                          <a:pt x="118" y="36"/>
                          <a:pt x="118" y="36"/>
                          <a:pt x="118" y="36"/>
                        </a:cubicBezTo>
                        <a:cubicBezTo>
                          <a:pt x="127" y="36"/>
                          <a:pt x="136" y="18"/>
                          <a:pt x="127" y="18"/>
                        </a:cubicBezTo>
                        <a:cubicBezTo>
                          <a:pt x="127" y="18"/>
                          <a:pt x="127" y="18"/>
                          <a:pt x="127" y="9"/>
                        </a:cubicBezTo>
                        <a:cubicBezTo>
                          <a:pt x="127" y="9"/>
                          <a:pt x="118" y="0"/>
                          <a:pt x="109" y="9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9" y="64"/>
                          <a:pt x="9" y="73"/>
                          <a:pt x="18" y="81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2" name="Google Shape;392;p13"/>
                  <p:cNvSpPr/>
                  <p:nvPr/>
                </p:nvSpPr>
                <p:spPr>
                  <a:xfrm>
                    <a:off x="10367124" y="9226297"/>
                    <a:ext cx="106776" cy="69959"/>
                  </a:xfrm>
                  <a:custGeom>
                    <a:rect b="b" l="l" r="r" t="t"/>
                    <a:pathLst>
                      <a:path extrusionOk="0" h="82" w="128">
                        <a:moveTo>
                          <a:pt x="109" y="0"/>
                        </a:moveTo>
                        <a:lnTo>
                          <a:pt x="109" y="0"/>
                        </a:lnTo>
                        <a:cubicBezTo>
                          <a:pt x="10" y="54"/>
                          <a:pt x="10" y="54"/>
                          <a:pt x="10" y="54"/>
                        </a:cubicBezTo>
                        <a:cubicBezTo>
                          <a:pt x="0" y="54"/>
                          <a:pt x="0" y="63"/>
                          <a:pt x="0" y="72"/>
                        </a:cubicBezTo>
                        <a:cubicBezTo>
                          <a:pt x="0" y="81"/>
                          <a:pt x="19" y="81"/>
                          <a:pt x="19" y="81"/>
                        </a:cubicBezTo>
                        <a:cubicBezTo>
                          <a:pt x="127" y="36"/>
                          <a:pt x="127" y="36"/>
                          <a:pt x="127" y="36"/>
                        </a:cubicBezTo>
                        <a:cubicBezTo>
                          <a:pt x="127" y="18"/>
                          <a:pt x="118" y="9"/>
                          <a:pt x="109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" name="Google Shape;393;p13"/>
                  <p:cNvSpPr/>
                  <p:nvPr/>
                </p:nvSpPr>
                <p:spPr>
                  <a:xfrm>
                    <a:off x="11519581" y="9760184"/>
                    <a:ext cx="69959" cy="106776"/>
                  </a:xfrm>
                  <a:custGeom>
                    <a:rect b="b" l="l" r="r" t="t"/>
                    <a:pathLst>
                      <a:path extrusionOk="0" h="128" w="82">
                        <a:moveTo>
                          <a:pt x="72" y="100"/>
                        </a:moveTo>
                        <a:lnTo>
                          <a:pt x="72" y="100"/>
                        </a:ln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8" y="0"/>
                          <a:pt x="9" y="0"/>
                          <a:pt x="0" y="9"/>
                        </a:cubicBezTo>
                        <a:cubicBezTo>
                          <a:pt x="45" y="118"/>
                          <a:pt x="45" y="118"/>
                          <a:pt x="45" y="118"/>
                        </a:cubicBezTo>
                        <a:cubicBezTo>
                          <a:pt x="45" y="127"/>
                          <a:pt x="54" y="127"/>
                          <a:pt x="63" y="127"/>
                        </a:cubicBezTo>
                        <a:cubicBezTo>
                          <a:pt x="72" y="118"/>
                          <a:pt x="81" y="109"/>
                          <a:pt x="72" y="10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4" name="Google Shape;394;p13"/>
                  <p:cNvSpPr/>
                  <p:nvPr/>
                </p:nvSpPr>
                <p:spPr>
                  <a:xfrm>
                    <a:off x="10720593" y="7996516"/>
                    <a:ext cx="69956" cy="114142"/>
                  </a:xfrm>
                  <a:custGeom>
                    <a:rect b="b" l="l" r="r" t="t"/>
                    <a:pathLst>
                      <a:path extrusionOk="0" h="137" w="82">
                        <a:moveTo>
                          <a:pt x="81" y="118"/>
                        </a:moveTo>
                        <a:lnTo>
                          <a:pt x="81" y="118"/>
                        </a:lnTo>
                        <a:cubicBezTo>
                          <a:pt x="36" y="9"/>
                          <a:pt x="36" y="9"/>
                          <a:pt x="36" y="9"/>
                        </a:cubicBezTo>
                        <a:cubicBezTo>
                          <a:pt x="27" y="9"/>
                          <a:pt x="18" y="0"/>
                          <a:pt x="18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0" y="9"/>
                          <a:pt x="0" y="18"/>
                          <a:pt x="0" y="27"/>
                        </a:cubicBezTo>
                        <a:cubicBezTo>
                          <a:pt x="54" y="136"/>
                          <a:pt x="54" y="136"/>
                          <a:pt x="54" y="136"/>
                        </a:cubicBezTo>
                        <a:cubicBezTo>
                          <a:pt x="63" y="127"/>
                          <a:pt x="72" y="127"/>
                          <a:pt x="81" y="118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5" name="Google Shape;395;p13"/>
                  <p:cNvSpPr/>
                  <p:nvPr/>
                </p:nvSpPr>
                <p:spPr>
                  <a:xfrm>
                    <a:off x="10252981" y="8939102"/>
                    <a:ext cx="114142" cy="29456"/>
                  </a:xfrm>
                  <a:custGeom>
                    <a:rect b="b" l="l" r="r" t="t"/>
                    <a:pathLst>
                      <a:path extrusionOk="0" h="37" w="136">
                        <a:moveTo>
                          <a:pt x="126" y="0"/>
                        </a:moveTo>
                        <a:lnTo>
                          <a:pt x="126" y="0"/>
                        </a:lnTo>
                        <a:cubicBezTo>
                          <a:pt x="18" y="9"/>
                          <a:pt x="18" y="9"/>
                          <a:pt x="18" y="9"/>
                        </a:cubicBezTo>
                        <a:cubicBezTo>
                          <a:pt x="0" y="9"/>
                          <a:pt x="0" y="17"/>
                          <a:pt x="0" y="27"/>
                        </a:cubicBezTo>
                        <a:cubicBezTo>
                          <a:pt x="0" y="36"/>
                          <a:pt x="9" y="36"/>
                          <a:pt x="18" y="36"/>
                        </a:cubicBezTo>
                        <a:cubicBezTo>
                          <a:pt x="135" y="36"/>
                          <a:pt x="135" y="36"/>
                          <a:pt x="135" y="36"/>
                        </a:cubicBezTo>
                        <a:cubicBezTo>
                          <a:pt x="135" y="27"/>
                          <a:pt x="126" y="9"/>
                          <a:pt x="126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6" name="Google Shape;396;p13"/>
                  <p:cNvSpPr/>
                  <p:nvPr/>
                </p:nvSpPr>
                <p:spPr>
                  <a:xfrm>
                    <a:off x="11714727" y="8894919"/>
                    <a:ext cx="180416" cy="29456"/>
                  </a:xfrm>
                  <a:custGeom>
                    <a:rect b="b" l="l" r="r" t="t"/>
                    <a:pathLst>
                      <a:path extrusionOk="0" h="37" w="218">
                        <a:moveTo>
                          <a:pt x="45" y="36"/>
                        </a:moveTo>
                        <a:lnTo>
                          <a:pt x="45" y="36"/>
                        </a:lnTo>
                        <a:cubicBezTo>
                          <a:pt x="199" y="27"/>
                          <a:pt x="199" y="27"/>
                          <a:pt x="199" y="27"/>
                        </a:cubicBezTo>
                        <a:cubicBezTo>
                          <a:pt x="208" y="27"/>
                          <a:pt x="217" y="9"/>
                          <a:pt x="208" y="0"/>
                        </a:cubicBezTo>
                        <a:cubicBezTo>
                          <a:pt x="199" y="0"/>
                          <a:pt x="199" y="0"/>
                          <a:pt x="199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8" y="9"/>
                          <a:pt x="27" y="27"/>
                          <a:pt x="45" y="36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13"/>
                  <p:cNvSpPr/>
                  <p:nvPr/>
                </p:nvSpPr>
                <p:spPr>
                  <a:xfrm>
                    <a:off x="11166111" y="9785957"/>
                    <a:ext cx="29456" cy="114142"/>
                  </a:xfrm>
                  <a:custGeom>
                    <a:rect b="b" l="l" r="r" t="t"/>
                    <a:pathLst>
                      <a:path extrusionOk="0" h="136" w="37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9" y="117"/>
                          <a:pt x="9" y="117"/>
                          <a:pt x="9" y="117"/>
                        </a:cubicBezTo>
                        <a:cubicBezTo>
                          <a:pt x="9" y="126"/>
                          <a:pt x="9" y="135"/>
                          <a:pt x="18" y="135"/>
                        </a:cubicBezTo>
                        <a:cubicBezTo>
                          <a:pt x="27" y="135"/>
                          <a:pt x="36" y="126"/>
                          <a:pt x="36" y="117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18" y="8"/>
                          <a:pt x="9" y="0"/>
                          <a:pt x="0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13"/>
                  <p:cNvSpPr/>
                  <p:nvPr/>
                </p:nvSpPr>
                <p:spPr>
                  <a:xfrm>
                    <a:off x="11103519" y="7959696"/>
                    <a:ext cx="29456" cy="121506"/>
                  </a:xfrm>
                  <a:custGeom>
                    <a:rect b="b" l="l" r="r" t="t"/>
                    <a:pathLst>
                      <a:path extrusionOk="0" h="145" w="37">
                        <a:moveTo>
                          <a:pt x="36" y="144"/>
                        </a:moveTo>
                        <a:lnTo>
                          <a:pt x="36" y="144"/>
                        </a:lnTo>
                        <a:cubicBezTo>
                          <a:pt x="36" y="18"/>
                          <a:pt x="36" y="18"/>
                          <a:pt x="36" y="18"/>
                        </a:cubicBezTo>
                        <a:cubicBezTo>
                          <a:pt x="36" y="18"/>
                          <a:pt x="27" y="9"/>
                          <a:pt x="18" y="9"/>
                        </a:cubicBezTo>
                        <a:cubicBezTo>
                          <a:pt x="9" y="0"/>
                          <a:pt x="0" y="9"/>
                          <a:pt x="0" y="18"/>
                        </a:cubicBezTo>
                        <a:cubicBezTo>
                          <a:pt x="9" y="135"/>
                          <a:pt x="9" y="135"/>
                          <a:pt x="9" y="135"/>
                        </a:cubicBezTo>
                        <a:cubicBezTo>
                          <a:pt x="18" y="135"/>
                          <a:pt x="27" y="144"/>
                          <a:pt x="36" y="144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13"/>
                  <p:cNvSpPr/>
                  <p:nvPr/>
                </p:nvSpPr>
                <p:spPr>
                  <a:xfrm>
                    <a:off x="10554903" y="9465626"/>
                    <a:ext cx="92051" cy="99412"/>
                  </a:xfrm>
                  <a:custGeom>
                    <a:rect b="b" l="l" r="r" t="t"/>
                    <a:pathLst>
                      <a:path extrusionOk="0" h="119" w="110">
                        <a:moveTo>
                          <a:pt x="91" y="0"/>
                        </a:moveTo>
                        <a:lnTo>
                          <a:pt x="91" y="0"/>
                        </a:lnTo>
                        <a:cubicBezTo>
                          <a:pt x="9" y="90"/>
                          <a:pt x="9" y="90"/>
                          <a:pt x="9" y="90"/>
                        </a:cubicBezTo>
                        <a:cubicBezTo>
                          <a:pt x="0" y="90"/>
                          <a:pt x="0" y="99"/>
                          <a:pt x="9" y="108"/>
                        </a:cubicBezTo>
                        <a:cubicBezTo>
                          <a:pt x="9" y="118"/>
                          <a:pt x="27" y="118"/>
                          <a:pt x="27" y="108"/>
                        </a:cubicBezTo>
                        <a:cubicBezTo>
                          <a:pt x="109" y="27"/>
                          <a:pt x="109" y="27"/>
                          <a:pt x="109" y="27"/>
                        </a:cubicBezTo>
                        <a:cubicBezTo>
                          <a:pt x="100" y="18"/>
                          <a:pt x="91" y="9"/>
                          <a:pt x="91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13"/>
                  <p:cNvSpPr/>
                  <p:nvPr/>
                </p:nvSpPr>
                <p:spPr>
                  <a:xfrm>
                    <a:off x="11512217" y="8434673"/>
                    <a:ext cx="99415" cy="128868"/>
                  </a:xfrm>
                  <a:custGeom>
                    <a:rect b="b" l="l" r="r" t="t"/>
                    <a:pathLst>
                      <a:path extrusionOk="0" h="155" w="118">
                        <a:moveTo>
                          <a:pt x="0" y="136"/>
                        </a:moveTo>
                        <a:lnTo>
                          <a:pt x="0" y="136"/>
                        </a:lnTo>
                        <a:cubicBezTo>
                          <a:pt x="0" y="145"/>
                          <a:pt x="0" y="145"/>
                          <a:pt x="0" y="154"/>
                        </a:cubicBezTo>
                        <a:cubicBezTo>
                          <a:pt x="117" y="27"/>
                          <a:pt x="117" y="27"/>
                          <a:pt x="117" y="27"/>
                        </a:cubicBezTo>
                        <a:lnTo>
                          <a:pt x="117" y="18"/>
                        </a:lnTo>
                        <a:cubicBezTo>
                          <a:pt x="117" y="0"/>
                          <a:pt x="99" y="0"/>
                          <a:pt x="90" y="9"/>
                        </a:cubicBezTo>
                        <a:cubicBezTo>
                          <a:pt x="0" y="109"/>
                          <a:pt x="0" y="109"/>
                          <a:pt x="0" y="109"/>
                        </a:cubicBezTo>
                        <a:cubicBezTo>
                          <a:pt x="0" y="118"/>
                          <a:pt x="0" y="127"/>
                          <a:pt x="0" y="136"/>
                        </a:cubicBezTo>
                      </a:path>
                    </a:pathLst>
                  </a:custGeom>
                  <a:solidFill>
                    <a:srgbClr val="E8DD6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1" name="Google Shape;401;p13"/>
                  <p:cNvSpPr/>
                  <p:nvPr/>
                </p:nvSpPr>
                <p:spPr>
                  <a:xfrm>
                    <a:off x="11814139" y="9550310"/>
                    <a:ext cx="99415" cy="92051"/>
                  </a:xfrm>
                  <a:custGeom>
                    <a:rect b="b" l="l" r="r" t="t"/>
                    <a:pathLst>
                      <a:path extrusionOk="0" h="110" w="119">
                        <a:moveTo>
                          <a:pt x="109" y="100"/>
                        </a:moveTo>
                        <a:lnTo>
                          <a:pt x="109" y="100"/>
                        </a:lnTo>
                        <a:cubicBezTo>
                          <a:pt x="118" y="91"/>
                          <a:pt x="118" y="82"/>
                          <a:pt x="109" y="73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9"/>
                          <a:pt x="9" y="19"/>
                          <a:pt x="0" y="19"/>
                        </a:cubicBezTo>
                        <a:cubicBezTo>
                          <a:pt x="82" y="100"/>
                          <a:pt x="82" y="100"/>
                          <a:pt x="82" y="100"/>
                        </a:cubicBezTo>
                        <a:cubicBezTo>
                          <a:pt x="91" y="109"/>
                          <a:pt x="100" y="109"/>
                          <a:pt x="109" y="10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2" name="Google Shape;402;p13"/>
                  <p:cNvSpPr/>
                  <p:nvPr/>
                </p:nvSpPr>
                <p:spPr>
                  <a:xfrm>
                    <a:off x="10403943" y="8228482"/>
                    <a:ext cx="92048" cy="92048"/>
                  </a:xfrm>
                  <a:custGeom>
                    <a:rect b="b" l="l" r="r" t="t"/>
                    <a:pathLst>
                      <a:path extrusionOk="0" h="110" w="109">
                        <a:moveTo>
                          <a:pt x="108" y="82"/>
                        </a:moveTo>
                        <a:lnTo>
                          <a:pt x="108" y="82"/>
                        </a:ln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8" y="0"/>
                          <a:pt x="9" y="0"/>
                          <a:pt x="9" y="0"/>
                        </a:cubicBezTo>
                        <a:lnTo>
                          <a:pt x="0" y="9"/>
                        </a:lnTo>
                        <a:cubicBezTo>
                          <a:pt x="0" y="9"/>
                          <a:pt x="0" y="18"/>
                          <a:pt x="0" y="27"/>
                        </a:cubicBezTo>
                        <a:cubicBezTo>
                          <a:pt x="90" y="109"/>
                          <a:pt x="90" y="109"/>
                          <a:pt x="90" y="109"/>
                        </a:cubicBezTo>
                        <a:cubicBezTo>
                          <a:pt x="99" y="100"/>
                          <a:pt x="108" y="91"/>
                          <a:pt x="108" y="82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3" name="Google Shape;403;p13"/>
                  <p:cNvSpPr/>
                  <p:nvPr/>
                </p:nvSpPr>
                <p:spPr>
                  <a:xfrm>
                    <a:off x="11526945" y="8585633"/>
                    <a:ext cx="99415" cy="84687"/>
                  </a:xfrm>
                  <a:custGeom>
                    <a:rect b="b" l="l" r="r" t="t"/>
                    <a:pathLst>
                      <a:path extrusionOk="0" h="100" w="118">
                        <a:moveTo>
                          <a:pt x="0" y="72"/>
                        </a:moveTo>
                        <a:lnTo>
                          <a:pt x="0" y="72"/>
                        </a:lnTo>
                        <a:cubicBezTo>
                          <a:pt x="0" y="81"/>
                          <a:pt x="0" y="90"/>
                          <a:pt x="9" y="99"/>
                        </a:cubicBezTo>
                        <a:cubicBezTo>
                          <a:pt x="108" y="27"/>
                          <a:pt x="108" y="27"/>
                          <a:pt x="108" y="27"/>
                        </a:cubicBezTo>
                        <a:cubicBezTo>
                          <a:pt x="117" y="27"/>
                          <a:pt x="117" y="18"/>
                          <a:pt x="117" y="9"/>
                        </a:cubicBezTo>
                        <a:cubicBezTo>
                          <a:pt x="117" y="0"/>
                          <a:pt x="99" y="0"/>
                          <a:pt x="90" y="0"/>
                        </a:cubicBezTo>
                        <a:lnTo>
                          <a:pt x="0" y="72"/>
                        </a:ln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" name="Google Shape;404;p13"/>
                  <p:cNvSpPr/>
                  <p:nvPr/>
                </p:nvSpPr>
                <p:spPr>
                  <a:xfrm>
                    <a:off x="12539490" y="6321218"/>
                    <a:ext cx="913130" cy="876310"/>
                  </a:xfrm>
                  <a:custGeom>
                    <a:rect b="b" l="l" r="r" t="t"/>
                    <a:pathLst>
                      <a:path extrusionOk="0" h="1048" w="1094">
                        <a:moveTo>
                          <a:pt x="1084" y="597"/>
                        </a:moveTo>
                        <a:lnTo>
                          <a:pt x="1084" y="597"/>
                        </a:lnTo>
                        <a:cubicBezTo>
                          <a:pt x="1084" y="615"/>
                          <a:pt x="1084" y="633"/>
                          <a:pt x="1075" y="651"/>
                        </a:cubicBezTo>
                        <a:cubicBezTo>
                          <a:pt x="1075" y="669"/>
                          <a:pt x="1066" y="687"/>
                          <a:pt x="1057" y="705"/>
                        </a:cubicBezTo>
                        <a:cubicBezTo>
                          <a:pt x="1039" y="732"/>
                          <a:pt x="1021" y="759"/>
                          <a:pt x="1003" y="776"/>
                        </a:cubicBezTo>
                        <a:cubicBezTo>
                          <a:pt x="921" y="858"/>
                          <a:pt x="849" y="930"/>
                          <a:pt x="759" y="984"/>
                        </a:cubicBezTo>
                        <a:cubicBezTo>
                          <a:pt x="750" y="984"/>
                          <a:pt x="741" y="993"/>
                          <a:pt x="732" y="993"/>
                        </a:cubicBezTo>
                        <a:cubicBezTo>
                          <a:pt x="723" y="1002"/>
                          <a:pt x="714" y="1002"/>
                          <a:pt x="696" y="1011"/>
                        </a:cubicBezTo>
                        <a:cubicBezTo>
                          <a:pt x="632" y="1038"/>
                          <a:pt x="560" y="1047"/>
                          <a:pt x="497" y="1047"/>
                        </a:cubicBezTo>
                        <a:cubicBezTo>
                          <a:pt x="470" y="1047"/>
                          <a:pt x="452" y="1047"/>
                          <a:pt x="424" y="1047"/>
                        </a:cubicBezTo>
                        <a:cubicBezTo>
                          <a:pt x="190" y="1011"/>
                          <a:pt x="0" y="803"/>
                          <a:pt x="0" y="561"/>
                        </a:cubicBezTo>
                        <a:cubicBezTo>
                          <a:pt x="0" y="470"/>
                          <a:pt x="27" y="380"/>
                          <a:pt x="72" y="308"/>
                        </a:cubicBezTo>
                        <a:cubicBezTo>
                          <a:pt x="81" y="289"/>
                          <a:pt x="90" y="271"/>
                          <a:pt x="99" y="253"/>
                        </a:cubicBezTo>
                        <a:cubicBezTo>
                          <a:pt x="244" y="55"/>
                          <a:pt x="533" y="0"/>
                          <a:pt x="741" y="127"/>
                        </a:cubicBezTo>
                        <a:cubicBezTo>
                          <a:pt x="759" y="136"/>
                          <a:pt x="777" y="145"/>
                          <a:pt x="795" y="154"/>
                        </a:cubicBezTo>
                        <a:cubicBezTo>
                          <a:pt x="840" y="181"/>
                          <a:pt x="885" y="208"/>
                          <a:pt x="921" y="244"/>
                        </a:cubicBezTo>
                        <a:cubicBezTo>
                          <a:pt x="939" y="253"/>
                          <a:pt x="958" y="271"/>
                          <a:pt x="976" y="280"/>
                        </a:cubicBezTo>
                        <a:cubicBezTo>
                          <a:pt x="1048" y="353"/>
                          <a:pt x="1093" y="443"/>
                          <a:pt x="1084" y="551"/>
                        </a:cubicBezTo>
                        <a:cubicBezTo>
                          <a:pt x="1084" y="570"/>
                          <a:pt x="1084" y="579"/>
                          <a:pt x="1084" y="597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" name="Google Shape;405;p13"/>
                  <p:cNvSpPr/>
                  <p:nvPr/>
                </p:nvSpPr>
                <p:spPr>
                  <a:xfrm>
                    <a:off x="12620494" y="6413266"/>
                    <a:ext cx="747440" cy="710623"/>
                  </a:xfrm>
                  <a:custGeom>
                    <a:rect b="b" l="l" r="r" t="t"/>
                    <a:pathLst>
                      <a:path extrusionOk="0" h="849" w="896">
                        <a:moveTo>
                          <a:pt x="886" y="478"/>
                        </a:moveTo>
                        <a:lnTo>
                          <a:pt x="886" y="478"/>
                        </a:lnTo>
                        <a:cubicBezTo>
                          <a:pt x="886" y="488"/>
                          <a:pt x="886" y="506"/>
                          <a:pt x="877" y="524"/>
                        </a:cubicBezTo>
                        <a:cubicBezTo>
                          <a:pt x="877" y="533"/>
                          <a:pt x="868" y="551"/>
                          <a:pt x="859" y="569"/>
                        </a:cubicBezTo>
                        <a:cubicBezTo>
                          <a:pt x="850" y="587"/>
                          <a:pt x="831" y="614"/>
                          <a:pt x="814" y="632"/>
                        </a:cubicBezTo>
                        <a:cubicBezTo>
                          <a:pt x="759" y="694"/>
                          <a:pt x="687" y="749"/>
                          <a:pt x="615" y="794"/>
                        </a:cubicBezTo>
                        <a:cubicBezTo>
                          <a:pt x="615" y="794"/>
                          <a:pt x="606" y="803"/>
                          <a:pt x="597" y="803"/>
                        </a:cubicBezTo>
                        <a:cubicBezTo>
                          <a:pt x="587" y="803"/>
                          <a:pt x="578" y="812"/>
                          <a:pt x="569" y="812"/>
                        </a:cubicBezTo>
                        <a:cubicBezTo>
                          <a:pt x="515" y="839"/>
                          <a:pt x="461" y="848"/>
                          <a:pt x="407" y="848"/>
                        </a:cubicBezTo>
                        <a:cubicBezTo>
                          <a:pt x="389" y="848"/>
                          <a:pt x="371" y="848"/>
                          <a:pt x="353" y="839"/>
                        </a:cubicBezTo>
                        <a:cubicBezTo>
                          <a:pt x="154" y="812"/>
                          <a:pt x="0" y="650"/>
                          <a:pt x="0" y="452"/>
                        </a:cubicBezTo>
                        <a:cubicBezTo>
                          <a:pt x="0" y="370"/>
                          <a:pt x="27" y="307"/>
                          <a:pt x="55" y="244"/>
                        </a:cubicBezTo>
                        <a:cubicBezTo>
                          <a:pt x="63" y="235"/>
                          <a:pt x="81" y="217"/>
                          <a:pt x="91" y="208"/>
                        </a:cubicBezTo>
                        <a:cubicBezTo>
                          <a:pt x="208" y="45"/>
                          <a:pt x="434" y="0"/>
                          <a:pt x="606" y="99"/>
                        </a:cubicBezTo>
                        <a:cubicBezTo>
                          <a:pt x="624" y="99"/>
                          <a:pt x="633" y="108"/>
                          <a:pt x="642" y="117"/>
                        </a:cubicBezTo>
                        <a:cubicBezTo>
                          <a:pt x="687" y="135"/>
                          <a:pt x="723" y="162"/>
                          <a:pt x="759" y="189"/>
                        </a:cubicBezTo>
                        <a:cubicBezTo>
                          <a:pt x="768" y="208"/>
                          <a:pt x="777" y="217"/>
                          <a:pt x="795" y="226"/>
                        </a:cubicBezTo>
                        <a:cubicBezTo>
                          <a:pt x="850" y="280"/>
                          <a:pt x="895" y="352"/>
                          <a:pt x="886" y="442"/>
                        </a:cubicBezTo>
                        <a:cubicBezTo>
                          <a:pt x="886" y="452"/>
                          <a:pt x="886" y="470"/>
                          <a:pt x="886" y="478"/>
                        </a:cubicBezTo>
                      </a:path>
                    </a:pathLst>
                  </a:custGeom>
                  <a:solidFill>
                    <a:srgbClr val="DE691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406;p13"/>
                  <p:cNvSpPr/>
                  <p:nvPr/>
                </p:nvSpPr>
                <p:spPr>
                  <a:xfrm>
                    <a:off x="12988691" y="6269670"/>
                    <a:ext cx="22092" cy="106776"/>
                  </a:xfrm>
                  <a:custGeom>
                    <a:rect b="b" l="l" r="r" t="t"/>
                    <a:pathLst>
                      <a:path extrusionOk="0" h="128" w="28">
                        <a:moveTo>
                          <a:pt x="0" y="63"/>
                        </a:moveTo>
                        <a:lnTo>
                          <a:pt x="0" y="63"/>
                        </a:lnTo>
                        <a:cubicBezTo>
                          <a:pt x="0" y="127"/>
                          <a:pt x="0" y="127"/>
                          <a:pt x="0" y="127"/>
                        </a:cubicBezTo>
                        <a:cubicBezTo>
                          <a:pt x="27" y="127"/>
                          <a:pt x="27" y="127"/>
                          <a:pt x="27" y="127"/>
                        </a:cubicBezTo>
                        <a:cubicBezTo>
                          <a:pt x="27" y="63"/>
                          <a:pt x="27" y="63"/>
                          <a:pt x="27" y="63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7" y="9"/>
                          <a:pt x="27" y="0"/>
                          <a:pt x="18" y="0"/>
                        </a:cubicBezTo>
                        <a:cubicBezTo>
                          <a:pt x="18" y="0"/>
                          <a:pt x="18" y="0"/>
                          <a:pt x="9" y="0"/>
                        </a:cubicBezTo>
                        <a:cubicBezTo>
                          <a:pt x="9" y="0"/>
                          <a:pt x="0" y="9"/>
                          <a:pt x="0" y="18"/>
                        </a:cubicBezTo>
                        <a:lnTo>
                          <a:pt x="0" y="63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7;p13"/>
                  <p:cNvSpPr/>
                  <p:nvPr/>
                </p:nvSpPr>
                <p:spPr>
                  <a:xfrm>
                    <a:off x="12988691" y="7197528"/>
                    <a:ext cx="22092" cy="106776"/>
                  </a:xfrm>
                  <a:custGeom>
                    <a:rect b="b" l="l" r="r" t="t"/>
                    <a:pathLst>
                      <a:path extrusionOk="0" h="128" w="28">
                        <a:moveTo>
                          <a:pt x="0" y="64"/>
                        </a:moveTo>
                        <a:lnTo>
                          <a:pt x="0" y="64"/>
                        </a:lnTo>
                        <a:cubicBezTo>
                          <a:pt x="0" y="109"/>
                          <a:pt x="0" y="109"/>
                          <a:pt x="0" y="109"/>
                        </a:cubicBezTo>
                        <a:cubicBezTo>
                          <a:pt x="0" y="118"/>
                          <a:pt x="9" y="127"/>
                          <a:pt x="18" y="118"/>
                        </a:cubicBezTo>
                        <a:cubicBezTo>
                          <a:pt x="27" y="118"/>
                          <a:pt x="27" y="118"/>
                          <a:pt x="27" y="109"/>
                        </a:cubicBezTo>
                        <a:cubicBezTo>
                          <a:pt x="27" y="55"/>
                          <a:pt x="27" y="55"/>
                          <a:pt x="27" y="55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8" y="0"/>
                          <a:pt x="9" y="0"/>
                          <a:pt x="0" y="0"/>
                        </a:cubicBezTo>
                        <a:lnTo>
                          <a:pt x="0" y="6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8" name="Google Shape;408;p13"/>
                  <p:cNvSpPr/>
                  <p:nvPr/>
                </p:nvSpPr>
                <p:spPr>
                  <a:xfrm>
                    <a:off x="13441573" y="6774100"/>
                    <a:ext cx="106778" cy="25775"/>
                  </a:xfrm>
                  <a:custGeom>
                    <a:rect b="b" l="l" r="r" t="t"/>
                    <a:pathLst>
                      <a:path extrusionOk="0" h="29" w="128">
                        <a:moveTo>
                          <a:pt x="63" y="0"/>
                        </a:moveTo>
                        <a:lnTo>
                          <a:pt x="63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63" y="28"/>
                          <a:pt x="63" y="28"/>
                          <a:pt x="63" y="28"/>
                        </a:cubicBezTo>
                        <a:cubicBezTo>
                          <a:pt x="108" y="28"/>
                          <a:pt x="108" y="28"/>
                          <a:pt x="108" y="28"/>
                        </a:cubicBezTo>
                        <a:cubicBezTo>
                          <a:pt x="118" y="28"/>
                          <a:pt x="127" y="19"/>
                          <a:pt x="127" y="9"/>
                        </a:cubicBezTo>
                        <a:cubicBezTo>
                          <a:pt x="127" y="0"/>
                          <a:pt x="118" y="0"/>
                          <a:pt x="108" y="0"/>
                        </a:cubicBezTo>
                        <a:lnTo>
                          <a:pt x="63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9" name="Google Shape;409;p13"/>
                  <p:cNvSpPr/>
                  <p:nvPr/>
                </p:nvSpPr>
                <p:spPr>
                  <a:xfrm>
                    <a:off x="12440075" y="6774100"/>
                    <a:ext cx="99415" cy="25775"/>
                  </a:xfrm>
                  <a:custGeom>
                    <a:rect b="b" l="l" r="r" t="t"/>
                    <a:pathLst>
                      <a:path extrusionOk="0" h="29" w="119">
                        <a:moveTo>
                          <a:pt x="118" y="28"/>
                        </a:moveTo>
                        <a:lnTo>
                          <a:pt x="118" y="28"/>
                        </a:lnTo>
                        <a:lnTo>
                          <a:pt x="118" y="19"/>
                        </a:lnTo>
                        <a:cubicBezTo>
                          <a:pt x="118" y="9"/>
                          <a:pt x="118" y="0"/>
                          <a:pt x="118" y="0"/>
                        </a:cubicBezTo>
                        <a:cubicBezTo>
                          <a:pt x="55" y="0"/>
                          <a:pt x="55" y="0"/>
                          <a:pt x="55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0" y="0"/>
                          <a:pt x="0" y="0"/>
                          <a:pt x="0" y="9"/>
                        </a:cubicBezTo>
                        <a:cubicBezTo>
                          <a:pt x="0" y="9"/>
                          <a:pt x="0" y="9"/>
                          <a:pt x="0" y="19"/>
                        </a:cubicBezTo>
                        <a:cubicBezTo>
                          <a:pt x="0" y="19"/>
                          <a:pt x="0" y="28"/>
                          <a:pt x="9" y="28"/>
                        </a:cubicBezTo>
                        <a:cubicBezTo>
                          <a:pt x="55" y="28"/>
                          <a:pt x="55" y="28"/>
                          <a:pt x="55" y="28"/>
                        </a:cubicBezTo>
                        <a:lnTo>
                          <a:pt x="118" y="28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" name="Google Shape;410;p13"/>
                  <p:cNvSpPr/>
                  <p:nvPr/>
                </p:nvSpPr>
                <p:spPr>
                  <a:xfrm>
                    <a:off x="13268520" y="6427994"/>
                    <a:ext cx="92048" cy="84687"/>
                  </a:xfrm>
                  <a:custGeom>
                    <a:rect b="b" l="l" r="r" t="t"/>
                    <a:pathLst>
                      <a:path extrusionOk="0" h="100" w="110">
                        <a:moveTo>
                          <a:pt x="27" y="99"/>
                        </a:moveTo>
                        <a:lnTo>
                          <a:pt x="27" y="99"/>
                        </a:lnTo>
                        <a:cubicBezTo>
                          <a:pt x="73" y="54"/>
                          <a:pt x="73" y="54"/>
                          <a:pt x="73" y="54"/>
                        </a:cubicBezTo>
                        <a:cubicBezTo>
                          <a:pt x="109" y="27"/>
                          <a:pt x="109" y="27"/>
                          <a:pt x="109" y="27"/>
                        </a:cubicBezTo>
                        <a:cubicBezTo>
                          <a:pt x="109" y="18"/>
                          <a:pt x="109" y="9"/>
                          <a:pt x="109" y="9"/>
                        </a:cubicBezTo>
                        <a:cubicBezTo>
                          <a:pt x="100" y="9"/>
                          <a:pt x="100" y="0"/>
                          <a:pt x="100" y="0"/>
                        </a:cubicBezTo>
                        <a:cubicBezTo>
                          <a:pt x="100" y="0"/>
                          <a:pt x="91" y="0"/>
                          <a:pt x="82" y="0"/>
                        </a:cubicBezTo>
                        <a:cubicBezTo>
                          <a:pt x="45" y="36"/>
                          <a:pt x="45" y="36"/>
                          <a:pt x="45" y="36"/>
                        </a:cubicBezTo>
                        <a:cubicBezTo>
                          <a:pt x="0" y="81"/>
                          <a:pt x="0" y="81"/>
                          <a:pt x="0" y="81"/>
                        </a:cubicBezTo>
                        <a:cubicBezTo>
                          <a:pt x="9" y="90"/>
                          <a:pt x="18" y="99"/>
                          <a:pt x="27" y="99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1" name="Google Shape;411;p13"/>
                  <p:cNvSpPr/>
                  <p:nvPr/>
                </p:nvSpPr>
                <p:spPr>
                  <a:xfrm>
                    <a:off x="12605766" y="7090750"/>
                    <a:ext cx="92048" cy="92051"/>
                  </a:xfrm>
                  <a:custGeom>
                    <a:rect b="b" l="l" r="r" t="t"/>
                    <a:pathLst>
                      <a:path extrusionOk="0" h="109" w="110">
                        <a:moveTo>
                          <a:pt x="81" y="0"/>
                        </a:moveTo>
                        <a:lnTo>
                          <a:pt x="81" y="0"/>
                        </a:lnTo>
                        <a:cubicBezTo>
                          <a:pt x="45" y="45"/>
                          <a:pt x="45" y="45"/>
                          <a:pt x="45" y="45"/>
                        </a:cubicBezTo>
                        <a:cubicBezTo>
                          <a:pt x="9" y="81"/>
                          <a:pt x="9" y="81"/>
                          <a:pt x="9" y="81"/>
                        </a:cubicBezTo>
                        <a:cubicBezTo>
                          <a:pt x="0" y="81"/>
                          <a:pt x="0" y="90"/>
                          <a:pt x="9" y="99"/>
                        </a:cubicBezTo>
                        <a:cubicBezTo>
                          <a:pt x="18" y="108"/>
                          <a:pt x="27" y="108"/>
                          <a:pt x="27" y="99"/>
                        </a:cubicBezTo>
                        <a:cubicBezTo>
                          <a:pt x="63" y="63"/>
                          <a:pt x="63" y="63"/>
                          <a:pt x="63" y="63"/>
                        </a:cubicBezTo>
                        <a:cubicBezTo>
                          <a:pt x="109" y="18"/>
                          <a:pt x="109" y="18"/>
                          <a:pt x="109" y="18"/>
                        </a:cubicBezTo>
                        <a:cubicBezTo>
                          <a:pt x="99" y="18"/>
                          <a:pt x="90" y="9"/>
                          <a:pt x="8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" name="Google Shape;412;p13"/>
                  <p:cNvSpPr/>
                  <p:nvPr/>
                </p:nvSpPr>
                <p:spPr>
                  <a:xfrm>
                    <a:off x="13268520" y="7053930"/>
                    <a:ext cx="92048" cy="84687"/>
                  </a:xfrm>
                  <a:custGeom>
                    <a:rect b="b" l="l" r="r" t="t"/>
                    <a:pathLst>
                      <a:path extrusionOk="0" h="100" w="110">
                        <a:moveTo>
                          <a:pt x="27" y="0"/>
                        </a:moveTo>
                        <a:lnTo>
                          <a:pt x="27" y="0"/>
                        </a:lnTo>
                        <a:cubicBezTo>
                          <a:pt x="18" y="9"/>
                          <a:pt x="9" y="18"/>
                          <a:pt x="0" y="18"/>
                        </a:cubicBezTo>
                        <a:cubicBezTo>
                          <a:pt x="45" y="63"/>
                          <a:pt x="45" y="63"/>
                          <a:pt x="45" y="63"/>
                        </a:cubicBezTo>
                        <a:cubicBezTo>
                          <a:pt x="82" y="99"/>
                          <a:pt x="82" y="99"/>
                          <a:pt x="82" y="99"/>
                        </a:cubicBezTo>
                        <a:cubicBezTo>
                          <a:pt x="82" y="99"/>
                          <a:pt x="91" y="99"/>
                          <a:pt x="100" y="99"/>
                        </a:cubicBezTo>
                        <a:cubicBezTo>
                          <a:pt x="109" y="90"/>
                          <a:pt x="109" y="81"/>
                          <a:pt x="100" y="72"/>
                        </a:cubicBezTo>
                        <a:cubicBezTo>
                          <a:pt x="63" y="45"/>
                          <a:pt x="63" y="45"/>
                          <a:pt x="63" y="45"/>
                        </a:cubicBezTo>
                        <a:lnTo>
                          <a:pt x="27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" name="Google Shape;413;p13"/>
                  <p:cNvSpPr/>
                  <p:nvPr/>
                </p:nvSpPr>
                <p:spPr>
                  <a:xfrm>
                    <a:off x="12605766" y="6391174"/>
                    <a:ext cx="92048" cy="92051"/>
                  </a:xfrm>
                  <a:custGeom>
                    <a:rect b="b" l="l" r="r" t="t"/>
                    <a:pathLst>
                      <a:path extrusionOk="0" h="109" w="110">
                        <a:moveTo>
                          <a:pt x="90" y="108"/>
                        </a:moveTo>
                        <a:lnTo>
                          <a:pt x="90" y="108"/>
                        </a:lnTo>
                        <a:cubicBezTo>
                          <a:pt x="109" y="81"/>
                          <a:pt x="109" y="81"/>
                          <a:pt x="109" y="81"/>
                        </a:cubicBezTo>
                        <a:cubicBezTo>
                          <a:pt x="63" y="45"/>
                          <a:pt x="63" y="45"/>
                          <a:pt x="63" y="45"/>
                        </a:cubicBez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27" y="0"/>
                          <a:pt x="18" y="0"/>
                          <a:pt x="18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0" y="18"/>
                          <a:pt x="0" y="18"/>
                          <a:pt x="9" y="27"/>
                        </a:cubicBezTo>
                        <a:cubicBezTo>
                          <a:pt x="45" y="63"/>
                          <a:pt x="45" y="63"/>
                          <a:pt x="45" y="63"/>
                        </a:cubicBezTo>
                        <a:lnTo>
                          <a:pt x="90" y="108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4" name="Google Shape;414;p13"/>
                  <p:cNvSpPr/>
                  <p:nvPr/>
                </p:nvSpPr>
                <p:spPr>
                  <a:xfrm>
                    <a:off x="13158063" y="6328582"/>
                    <a:ext cx="62592" cy="106776"/>
                  </a:xfrm>
                  <a:custGeom>
                    <a:rect b="b" l="l" r="r" t="t"/>
                    <a:pathLst>
                      <a:path extrusionOk="0" h="128" w="73">
                        <a:moveTo>
                          <a:pt x="63" y="9"/>
                        </a:moveTo>
                        <a:lnTo>
                          <a:pt x="63" y="9"/>
                        </a:lnTo>
                        <a:cubicBezTo>
                          <a:pt x="54" y="0"/>
                          <a:pt x="45" y="9"/>
                          <a:pt x="45" y="9"/>
                        </a:cubicBezTo>
                        <a:cubicBezTo>
                          <a:pt x="27" y="55"/>
                          <a:pt x="27" y="55"/>
                          <a:pt x="27" y="55"/>
                        </a:cubicBezTo>
                        <a:cubicBezTo>
                          <a:pt x="0" y="118"/>
                          <a:pt x="0" y="118"/>
                          <a:pt x="0" y="118"/>
                        </a:cubicBezTo>
                        <a:cubicBezTo>
                          <a:pt x="9" y="118"/>
                          <a:pt x="18" y="127"/>
                          <a:pt x="27" y="127"/>
                        </a:cubicBezTo>
                        <a:cubicBezTo>
                          <a:pt x="54" y="73"/>
                          <a:pt x="54" y="73"/>
                          <a:pt x="54" y="73"/>
                        </a:cubicBezTo>
                        <a:cubicBezTo>
                          <a:pt x="72" y="27"/>
                          <a:pt x="72" y="27"/>
                          <a:pt x="72" y="27"/>
                        </a:cubicBezTo>
                        <a:cubicBezTo>
                          <a:pt x="72" y="18"/>
                          <a:pt x="72" y="18"/>
                          <a:pt x="63" y="9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13"/>
                  <p:cNvSpPr/>
                  <p:nvPr/>
                </p:nvSpPr>
                <p:spPr>
                  <a:xfrm>
                    <a:off x="12771453" y="7171753"/>
                    <a:ext cx="62595" cy="99415"/>
                  </a:xfrm>
                  <a:custGeom>
                    <a:rect b="b" l="l" r="r" t="t"/>
                    <a:pathLst>
                      <a:path extrusionOk="0" h="119" w="73">
                        <a:moveTo>
                          <a:pt x="18" y="55"/>
                        </a:moveTo>
                        <a:lnTo>
                          <a:pt x="18" y="55"/>
                        </a:lnTo>
                        <a:cubicBezTo>
                          <a:pt x="0" y="100"/>
                          <a:pt x="0" y="100"/>
                          <a:pt x="0" y="100"/>
                        </a:cubicBezTo>
                        <a:cubicBezTo>
                          <a:pt x="0" y="109"/>
                          <a:pt x="0" y="118"/>
                          <a:pt x="9" y="118"/>
                        </a:cubicBezTo>
                        <a:cubicBezTo>
                          <a:pt x="18" y="118"/>
                          <a:pt x="27" y="118"/>
                          <a:pt x="27" y="109"/>
                        </a:cubicBezTo>
                        <a:cubicBezTo>
                          <a:pt x="54" y="63"/>
                          <a:pt x="54" y="63"/>
                          <a:pt x="54" y="63"/>
                        </a:cubicBezTo>
                        <a:cubicBezTo>
                          <a:pt x="72" y="9"/>
                          <a:pt x="72" y="9"/>
                          <a:pt x="72" y="9"/>
                        </a:cubicBezTo>
                        <a:cubicBezTo>
                          <a:pt x="63" y="9"/>
                          <a:pt x="54" y="0"/>
                          <a:pt x="45" y="0"/>
                        </a:cubicBezTo>
                        <a:lnTo>
                          <a:pt x="18" y="55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13"/>
                  <p:cNvSpPr/>
                  <p:nvPr/>
                </p:nvSpPr>
                <p:spPr>
                  <a:xfrm>
                    <a:off x="12491623" y="6542137"/>
                    <a:ext cx="99415" cy="69956"/>
                  </a:xfrm>
                  <a:custGeom>
                    <a:rect b="b" l="l" r="r" t="t"/>
                    <a:pathLst>
                      <a:path extrusionOk="0" h="83" w="118">
                        <a:moveTo>
                          <a:pt x="108" y="82"/>
                        </a:moveTo>
                        <a:lnTo>
                          <a:pt x="108" y="82"/>
                        </a:lnTo>
                        <a:cubicBezTo>
                          <a:pt x="108" y="73"/>
                          <a:pt x="117" y="64"/>
                          <a:pt x="117" y="55"/>
                        </a:cubicBezTo>
                        <a:cubicBezTo>
                          <a:pt x="63" y="27"/>
                          <a:pt x="63" y="27"/>
                          <a:pt x="63" y="27"/>
                        </a:cubicBezTo>
                        <a:cubicBezTo>
                          <a:pt x="18" y="9"/>
                          <a:pt x="18" y="9"/>
                          <a:pt x="18" y="9"/>
                        </a:cubicBezTo>
                        <a:cubicBezTo>
                          <a:pt x="18" y="0"/>
                          <a:pt x="9" y="0"/>
                          <a:pt x="0" y="9"/>
                        </a:cubicBezTo>
                        <a:lnTo>
                          <a:pt x="0" y="18"/>
                        </a:lnTo>
                        <a:cubicBezTo>
                          <a:pt x="0" y="18"/>
                          <a:pt x="0" y="27"/>
                          <a:pt x="9" y="36"/>
                        </a:cubicBezTo>
                        <a:cubicBezTo>
                          <a:pt x="54" y="55"/>
                          <a:pt x="54" y="55"/>
                          <a:pt x="54" y="55"/>
                        </a:cubicBezTo>
                        <a:lnTo>
                          <a:pt x="108" y="82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7" name="Google Shape;417;p13"/>
                  <p:cNvSpPr/>
                  <p:nvPr/>
                </p:nvSpPr>
                <p:spPr>
                  <a:xfrm>
                    <a:off x="13375298" y="6947154"/>
                    <a:ext cx="114142" cy="69956"/>
                  </a:xfrm>
                  <a:custGeom>
                    <a:rect b="b" l="l" r="r" t="t"/>
                    <a:pathLst>
                      <a:path extrusionOk="0" h="82" w="136">
                        <a:moveTo>
                          <a:pt x="27" y="0"/>
                        </a:moveTo>
                        <a:lnTo>
                          <a:pt x="27" y="0"/>
                        </a:lnTo>
                        <a:cubicBezTo>
                          <a:pt x="18" y="9"/>
                          <a:pt x="9" y="17"/>
                          <a:pt x="0" y="26"/>
                        </a:cubicBezTo>
                        <a:cubicBezTo>
                          <a:pt x="63" y="53"/>
                          <a:pt x="63" y="53"/>
                          <a:pt x="63" y="53"/>
                        </a:cubicBezTo>
                        <a:cubicBezTo>
                          <a:pt x="108" y="72"/>
                          <a:pt x="108" y="72"/>
                          <a:pt x="108" y="72"/>
                        </a:cubicBezTo>
                        <a:cubicBezTo>
                          <a:pt x="117" y="81"/>
                          <a:pt x="126" y="72"/>
                          <a:pt x="126" y="72"/>
                        </a:cubicBezTo>
                        <a:cubicBezTo>
                          <a:pt x="135" y="63"/>
                          <a:pt x="126" y="53"/>
                          <a:pt x="117" y="44"/>
                        </a:cubicBezTo>
                        <a:cubicBezTo>
                          <a:pt x="81" y="26"/>
                          <a:pt x="81" y="26"/>
                          <a:pt x="81" y="26"/>
                        </a:cubicBezTo>
                        <a:lnTo>
                          <a:pt x="27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13"/>
                  <p:cNvSpPr/>
                  <p:nvPr/>
                </p:nvSpPr>
                <p:spPr>
                  <a:xfrm>
                    <a:off x="13404753" y="6586320"/>
                    <a:ext cx="106778" cy="62592"/>
                  </a:xfrm>
                  <a:custGeom>
                    <a:rect b="b" l="l" r="r" t="t"/>
                    <a:pathLst>
                      <a:path extrusionOk="0" h="73" w="128">
                        <a:moveTo>
                          <a:pt x="9" y="72"/>
                        </a:moveTo>
                        <a:lnTo>
                          <a:pt x="9" y="72"/>
                        </a:lnTo>
                        <a:cubicBezTo>
                          <a:pt x="72" y="45"/>
                          <a:pt x="72" y="45"/>
                          <a:pt x="72" y="45"/>
                        </a:cubicBezTo>
                        <a:cubicBezTo>
                          <a:pt x="108" y="36"/>
                          <a:pt x="108" y="36"/>
                          <a:pt x="108" y="36"/>
                        </a:cubicBezTo>
                        <a:cubicBezTo>
                          <a:pt x="117" y="27"/>
                          <a:pt x="127" y="18"/>
                          <a:pt x="117" y="9"/>
                        </a:cubicBezTo>
                        <a:cubicBezTo>
                          <a:pt x="117" y="9"/>
                          <a:pt x="108" y="0"/>
                          <a:pt x="99" y="9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0" y="45"/>
                          <a:pt x="0" y="45"/>
                          <a:pt x="0" y="45"/>
                        </a:cubicBezTo>
                        <a:lnTo>
                          <a:pt x="9" y="72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9" name="Google Shape;419;p13"/>
                  <p:cNvSpPr/>
                  <p:nvPr/>
                </p:nvSpPr>
                <p:spPr>
                  <a:xfrm>
                    <a:off x="12469531" y="6932426"/>
                    <a:ext cx="106778" cy="58912"/>
                  </a:xfrm>
                  <a:custGeom>
                    <a:rect b="b" l="l" r="r" t="t"/>
                    <a:pathLst>
                      <a:path extrusionOk="0" h="72" w="128">
                        <a:moveTo>
                          <a:pt x="127" y="27"/>
                        </a:moveTo>
                        <a:lnTo>
                          <a:pt x="127" y="27"/>
                        </a:lnTo>
                        <a:cubicBezTo>
                          <a:pt x="127" y="18"/>
                          <a:pt x="118" y="9"/>
                          <a:pt x="118" y="0"/>
                        </a:cubicBezTo>
                        <a:cubicBezTo>
                          <a:pt x="55" y="18"/>
                          <a:pt x="55" y="18"/>
                          <a:pt x="55" y="18"/>
                        </a:cubicBezTo>
                        <a:cubicBezTo>
                          <a:pt x="9" y="35"/>
                          <a:pt x="9" y="35"/>
                          <a:pt x="9" y="35"/>
                        </a:cubicBezTo>
                        <a:cubicBezTo>
                          <a:pt x="9" y="44"/>
                          <a:pt x="0" y="44"/>
                          <a:pt x="9" y="53"/>
                        </a:cubicBezTo>
                        <a:lnTo>
                          <a:pt x="9" y="62"/>
                        </a:lnTo>
                        <a:cubicBezTo>
                          <a:pt x="9" y="62"/>
                          <a:pt x="19" y="71"/>
                          <a:pt x="19" y="62"/>
                        </a:cubicBezTo>
                        <a:cubicBezTo>
                          <a:pt x="73" y="53"/>
                          <a:pt x="73" y="53"/>
                          <a:pt x="73" y="53"/>
                        </a:cubicBezTo>
                        <a:lnTo>
                          <a:pt x="127" y="27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0" name="Google Shape;420;p13"/>
                  <p:cNvSpPr/>
                  <p:nvPr/>
                </p:nvSpPr>
                <p:spPr>
                  <a:xfrm>
                    <a:off x="12808273" y="6284398"/>
                    <a:ext cx="62595" cy="106776"/>
                  </a:xfrm>
                  <a:custGeom>
                    <a:rect b="b" l="l" r="r" t="t"/>
                    <a:pathLst>
                      <a:path extrusionOk="0" h="128" w="73">
                        <a:moveTo>
                          <a:pt x="18" y="0"/>
                        </a:moveTo>
                        <a:lnTo>
                          <a:pt x="18" y="0"/>
                        </a:lnTo>
                        <a:cubicBezTo>
                          <a:pt x="9" y="0"/>
                          <a:pt x="9" y="0"/>
                          <a:pt x="9" y="9"/>
                        </a:cubicBezTo>
                        <a:cubicBezTo>
                          <a:pt x="0" y="9"/>
                          <a:pt x="0" y="9"/>
                          <a:pt x="0" y="18"/>
                        </a:cubicBezTo>
                        <a:cubicBezTo>
                          <a:pt x="18" y="63"/>
                          <a:pt x="18" y="63"/>
                          <a:pt x="18" y="63"/>
                        </a:cubicBezTo>
                        <a:cubicBezTo>
                          <a:pt x="36" y="127"/>
                          <a:pt x="36" y="127"/>
                          <a:pt x="36" y="127"/>
                        </a:cubicBezTo>
                        <a:cubicBezTo>
                          <a:pt x="72" y="118"/>
                          <a:pt x="72" y="118"/>
                          <a:pt x="72" y="118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27" y="0"/>
                          <a:pt x="18" y="0"/>
                          <a:pt x="18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1" name="Google Shape;421;p13"/>
                  <p:cNvSpPr/>
                  <p:nvPr/>
                </p:nvSpPr>
                <p:spPr>
                  <a:xfrm>
                    <a:off x="13124923" y="7149662"/>
                    <a:ext cx="62595" cy="106778"/>
                  </a:xfrm>
                  <a:custGeom>
                    <a:rect b="b" l="l" r="r" t="t"/>
                    <a:pathLst>
                      <a:path extrusionOk="0" h="128" w="73">
                        <a:moveTo>
                          <a:pt x="36" y="0"/>
                        </a:moveTo>
                        <a:lnTo>
                          <a:pt x="36" y="0"/>
                        </a:ln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8" y="9"/>
                          <a:pt x="9" y="9"/>
                          <a:pt x="0" y="9"/>
                        </a:cubicBezTo>
                        <a:cubicBezTo>
                          <a:pt x="27" y="73"/>
                          <a:pt x="27" y="73"/>
                          <a:pt x="27" y="73"/>
                        </a:cubicBezTo>
                        <a:cubicBezTo>
                          <a:pt x="45" y="118"/>
                          <a:pt x="45" y="118"/>
                          <a:pt x="45" y="118"/>
                        </a:cubicBezTo>
                        <a:cubicBezTo>
                          <a:pt x="45" y="118"/>
                          <a:pt x="54" y="127"/>
                          <a:pt x="63" y="118"/>
                        </a:cubicBezTo>
                        <a:cubicBezTo>
                          <a:pt x="72" y="118"/>
                          <a:pt x="72" y="109"/>
                          <a:pt x="72" y="99"/>
                        </a:cubicBezTo>
                        <a:cubicBezTo>
                          <a:pt x="54" y="54"/>
                          <a:pt x="54" y="54"/>
                          <a:pt x="54" y="54"/>
                        </a:cubicBezTo>
                        <a:lnTo>
                          <a:pt x="36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2" name="Google Shape;422;p13"/>
                  <p:cNvSpPr/>
                  <p:nvPr/>
                </p:nvSpPr>
                <p:spPr>
                  <a:xfrm>
                    <a:off x="13338478" y="6494270"/>
                    <a:ext cx="106778" cy="77323"/>
                  </a:xfrm>
                  <a:custGeom>
                    <a:rect b="b" l="l" r="r" t="t"/>
                    <a:pathLst>
                      <a:path extrusionOk="0" h="91" w="127">
                        <a:moveTo>
                          <a:pt x="27" y="90"/>
                        </a:moveTo>
                        <a:lnTo>
                          <a:pt x="27" y="90"/>
                        </a:lnTo>
                        <a:cubicBezTo>
                          <a:pt x="81" y="54"/>
                          <a:pt x="81" y="54"/>
                          <a:pt x="81" y="54"/>
                        </a:cubicBezTo>
                        <a:cubicBezTo>
                          <a:pt x="117" y="27"/>
                          <a:pt x="117" y="27"/>
                          <a:pt x="117" y="27"/>
                        </a:cubicBezTo>
                        <a:cubicBezTo>
                          <a:pt x="126" y="27"/>
                          <a:pt x="126" y="18"/>
                          <a:pt x="117" y="9"/>
                        </a:cubicBezTo>
                        <a:cubicBezTo>
                          <a:pt x="108" y="0"/>
                          <a:pt x="108" y="0"/>
                          <a:pt x="99" y="0"/>
                        </a:cubicBezTo>
                        <a:cubicBezTo>
                          <a:pt x="54" y="36"/>
                          <a:pt x="54" y="36"/>
                          <a:pt x="54" y="36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lnTo>
                          <a:pt x="27" y="9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13"/>
                  <p:cNvSpPr/>
                  <p:nvPr/>
                </p:nvSpPr>
                <p:spPr>
                  <a:xfrm>
                    <a:off x="12532126" y="7020794"/>
                    <a:ext cx="99412" cy="77320"/>
                  </a:xfrm>
                  <a:custGeom>
                    <a:rect b="b" l="l" r="r" t="t"/>
                    <a:pathLst>
                      <a:path extrusionOk="0" h="92" w="118">
                        <a:moveTo>
                          <a:pt x="99" y="0"/>
                        </a:moveTo>
                        <a:lnTo>
                          <a:pt x="99" y="0"/>
                        </a:lnTo>
                        <a:cubicBezTo>
                          <a:pt x="45" y="37"/>
                          <a:pt x="45" y="37"/>
                          <a:pt x="45" y="37"/>
                        </a:cubicBezTo>
                        <a:cubicBezTo>
                          <a:pt x="9" y="64"/>
                          <a:pt x="9" y="64"/>
                          <a:pt x="9" y="64"/>
                        </a:cubicBezTo>
                        <a:cubicBezTo>
                          <a:pt x="0" y="64"/>
                          <a:pt x="0" y="73"/>
                          <a:pt x="0" y="73"/>
                        </a:cubicBezTo>
                        <a:cubicBezTo>
                          <a:pt x="9" y="82"/>
                          <a:pt x="9" y="82"/>
                          <a:pt x="9" y="82"/>
                        </a:cubicBezTo>
                        <a:cubicBezTo>
                          <a:pt x="9" y="91"/>
                          <a:pt x="18" y="91"/>
                          <a:pt x="27" y="82"/>
                        </a:cubicBezTo>
                        <a:cubicBezTo>
                          <a:pt x="63" y="55"/>
                          <a:pt x="63" y="55"/>
                          <a:pt x="63" y="55"/>
                        </a:cubicBezTo>
                        <a:cubicBezTo>
                          <a:pt x="117" y="28"/>
                          <a:pt x="117" y="28"/>
                          <a:pt x="117" y="28"/>
                        </a:cubicBezTo>
                        <a:cubicBezTo>
                          <a:pt x="108" y="19"/>
                          <a:pt x="108" y="9"/>
                          <a:pt x="9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13"/>
                  <p:cNvSpPr/>
                  <p:nvPr/>
                </p:nvSpPr>
                <p:spPr>
                  <a:xfrm>
                    <a:off x="12697814" y="6328582"/>
                    <a:ext cx="77323" cy="92048"/>
                  </a:xfrm>
                  <a:custGeom>
                    <a:rect b="b" l="l" r="r" t="t"/>
                    <a:pathLst>
                      <a:path extrusionOk="0" h="110" w="91">
                        <a:moveTo>
                          <a:pt x="72" y="109"/>
                        </a:moveTo>
                        <a:lnTo>
                          <a:pt x="72" y="109"/>
                        </a:lnTo>
                        <a:cubicBezTo>
                          <a:pt x="90" y="100"/>
                          <a:pt x="90" y="100"/>
                          <a:pt x="90" y="100"/>
                        </a:cubicBezTo>
                        <a:cubicBezTo>
                          <a:pt x="63" y="46"/>
                          <a:pt x="63" y="46"/>
                          <a:pt x="63" y="46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7" y="0"/>
                          <a:pt x="27" y="0"/>
                          <a:pt x="18" y="0"/>
                        </a:cubicBezTo>
                        <a:cubicBezTo>
                          <a:pt x="18" y="0"/>
                          <a:pt x="18" y="0"/>
                          <a:pt x="9" y="0"/>
                        </a:cubicBezTo>
                        <a:cubicBezTo>
                          <a:pt x="9" y="9"/>
                          <a:pt x="0" y="18"/>
                          <a:pt x="9" y="18"/>
                        </a:cubicBezTo>
                        <a:cubicBezTo>
                          <a:pt x="36" y="64"/>
                          <a:pt x="36" y="64"/>
                          <a:pt x="36" y="64"/>
                        </a:cubicBezTo>
                        <a:lnTo>
                          <a:pt x="72" y="109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5" name="Google Shape;425;p13"/>
                  <p:cNvSpPr/>
                  <p:nvPr/>
                </p:nvSpPr>
                <p:spPr>
                  <a:xfrm>
                    <a:off x="13209609" y="7105478"/>
                    <a:ext cx="69956" cy="99415"/>
                  </a:xfrm>
                  <a:custGeom>
                    <a:rect b="b" l="l" r="r" t="t"/>
                    <a:pathLst>
                      <a:path extrusionOk="0" h="118" w="82">
                        <a:moveTo>
                          <a:pt x="18" y="0"/>
                        </a:moveTo>
                        <a:lnTo>
                          <a:pt x="18" y="0"/>
                        </a:lnTo>
                        <a:cubicBezTo>
                          <a:pt x="9" y="9"/>
                          <a:pt x="0" y="9"/>
                          <a:pt x="0" y="18"/>
                        </a:cubicBezTo>
                        <a:cubicBezTo>
                          <a:pt x="27" y="63"/>
                          <a:pt x="27" y="63"/>
                          <a:pt x="27" y="63"/>
                        </a:cubicBezTo>
                        <a:cubicBezTo>
                          <a:pt x="54" y="108"/>
                          <a:pt x="54" y="108"/>
                          <a:pt x="54" y="108"/>
                        </a:cubicBezTo>
                        <a:cubicBezTo>
                          <a:pt x="54" y="117"/>
                          <a:pt x="72" y="117"/>
                          <a:pt x="72" y="108"/>
                        </a:cubicBezTo>
                        <a:cubicBezTo>
                          <a:pt x="81" y="108"/>
                          <a:pt x="81" y="99"/>
                          <a:pt x="81" y="90"/>
                        </a:cubicBezTo>
                        <a:cubicBezTo>
                          <a:pt x="54" y="54"/>
                          <a:pt x="54" y="54"/>
                          <a:pt x="54" y="54"/>
                        </a:cubicBezTo>
                        <a:lnTo>
                          <a:pt x="18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426;p13"/>
                  <p:cNvSpPr/>
                  <p:nvPr/>
                </p:nvSpPr>
                <p:spPr>
                  <a:xfrm>
                    <a:off x="13426845" y="6866150"/>
                    <a:ext cx="106778" cy="44184"/>
                  </a:xfrm>
                  <a:custGeom>
                    <a:rect b="b" l="l" r="r" t="t"/>
                    <a:pathLst>
                      <a:path extrusionOk="0" h="55" w="127">
                        <a:moveTo>
                          <a:pt x="9" y="0"/>
                        </a:moveTo>
                        <a:lnTo>
                          <a:pt x="9" y="0"/>
                        </a:ln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63" y="45"/>
                          <a:pt x="63" y="45"/>
                          <a:pt x="63" y="45"/>
                        </a:cubicBezTo>
                        <a:cubicBezTo>
                          <a:pt x="108" y="54"/>
                          <a:pt x="108" y="54"/>
                          <a:pt x="108" y="54"/>
                        </a:cubicBezTo>
                        <a:cubicBezTo>
                          <a:pt x="117" y="54"/>
                          <a:pt x="126" y="45"/>
                          <a:pt x="126" y="36"/>
                        </a:cubicBezTo>
                        <a:cubicBezTo>
                          <a:pt x="126" y="36"/>
                          <a:pt x="126" y="27"/>
                          <a:pt x="117" y="18"/>
                        </a:cubicBezTo>
                        <a:cubicBezTo>
                          <a:pt x="72" y="9"/>
                          <a:pt x="72" y="9"/>
                          <a:pt x="72" y="9"/>
                        </a:cubicBezTo>
                        <a:lnTo>
                          <a:pt x="9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7" name="Google Shape;427;p13"/>
                  <p:cNvSpPr/>
                  <p:nvPr/>
                </p:nvSpPr>
                <p:spPr>
                  <a:xfrm>
                    <a:off x="12447439" y="6652596"/>
                    <a:ext cx="106778" cy="44184"/>
                  </a:xfrm>
                  <a:custGeom>
                    <a:rect b="b" l="l" r="r" t="t"/>
                    <a:pathLst>
                      <a:path extrusionOk="0" h="55" w="128">
                        <a:moveTo>
                          <a:pt x="118" y="54"/>
                        </a:moveTo>
                        <a:lnTo>
                          <a:pt x="118" y="54"/>
                        </a:lnTo>
                        <a:cubicBezTo>
                          <a:pt x="127" y="45"/>
                          <a:pt x="127" y="36"/>
                          <a:pt x="127" y="27"/>
                        </a:cubicBezTo>
                        <a:cubicBezTo>
                          <a:pt x="73" y="18"/>
                          <a:pt x="73" y="18"/>
                          <a:pt x="73" y="18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0" y="0"/>
                          <a:pt x="10" y="9"/>
                          <a:pt x="10" y="9"/>
                        </a:cubicBezTo>
                        <a:cubicBezTo>
                          <a:pt x="10" y="18"/>
                          <a:pt x="0" y="18"/>
                          <a:pt x="0" y="18"/>
                        </a:cubicBezTo>
                        <a:cubicBezTo>
                          <a:pt x="0" y="27"/>
                          <a:pt x="10" y="36"/>
                          <a:pt x="10" y="36"/>
                        </a:cubicBezTo>
                        <a:cubicBezTo>
                          <a:pt x="64" y="45"/>
                          <a:pt x="64" y="45"/>
                          <a:pt x="64" y="45"/>
                        </a:cubicBezTo>
                        <a:lnTo>
                          <a:pt x="118" y="5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8" name="Google Shape;428;p13"/>
                  <p:cNvSpPr/>
                  <p:nvPr/>
                </p:nvSpPr>
                <p:spPr>
                  <a:xfrm>
                    <a:off x="13073376" y="6291762"/>
                    <a:ext cx="47867" cy="106776"/>
                  </a:xfrm>
                  <a:custGeom>
                    <a:rect b="b" l="l" r="r" t="t"/>
                    <a:pathLst>
                      <a:path extrusionOk="0" h="128" w="56">
                        <a:moveTo>
                          <a:pt x="19" y="54"/>
                        </a:moveTo>
                        <a:lnTo>
                          <a:pt x="19" y="54"/>
                        </a:lnTo>
                        <a:cubicBezTo>
                          <a:pt x="0" y="118"/>
                          <a:pt x="0" y="118"/>
                          <a:pt x="0" y="118"/>
                        </a:cubicBezTo>
                        <a:cubicBezTo>
                          <a:pt x="27" y="127"/>
                          <a:pt x="27" y="127"/>
                          <a:pt x="27" y="127"/>
                        </a:cubicBezTo>
                        <a:cubicBezTo>
                          <a:pt x="45" y="63"/>
                          <a:pt x="45" y="63"/>
                          <a:pt x="45" y="63"/>
                        </a:cubicBezTo>
                        <a:cubicBezTo>
                          <a:pt x="55" y="18"/>
                          <a:pt x="55" y="18"/>
                          <a:pt x="55" y="18"/>
                        </a:cubicBezTo>
                        <a:cubicBezTo>
                          <a:pt x="55" y="9"/>
                          <a:pt x="55" y="9"/>
                          <a:pt x="45" y="0"/>
                        </a:cubicBezTo>
                        <a:lnTo>
                          <a:pt x="36" y="0"/>
                        </a:lnTo>
                        <a:cubicBezTo>
                          <a:pt x="36" y="0"/>
                          <a:pt x="27" y="0"/>
                          <a:pt x="27" y="9"/>
                        </a:cubicBezTo>
                        <a:lnTo>
                          <a:pt x="19" y="5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9" name="Google Shape;429;p13"/>
                  <p:cNvSpPr/>
                  <p:nvPr/>
                </p:nvSpPr>
                <p:spPr>
                  <a:xfrm>
                    <a:off x="12885596" y="7197528"/>
                    <a:ext cx="47865" cy="99412"/>
                  </a:xfrm>
                  <a:custGeom>
                    <a:rect b="b" l="l" r="r" t="t"/>
                    <a:pathLst>
                      <a:path extrusionOk="0" h="119" w="56">
                        <a:moveTo>
                          <a:pt x="9" y="55"/>
                        </a:moveTo>
                        <a:lnTo>
                          <a:pt x="9" y="55"/>
                        </a:lnTo>
                        <a:cubicBezTo>
                          <a:pt x="0" y="100"/>
                          <a:pt x="0" y="100"/>
                          <a:pt x="0" y="100"/>
                        </a:cubicBezTo>
                        <a:cubicBezTo>
                          <a:pt x="0" y="109"/>
                          <a:pt x="0" y="118"/>
                          <a:pt x="9" y="118"/>
                        </a:cubicBezTo>
                        <a:cubicBezTo>
                          <a:pt x="18" y="118"/>
                          <a:pt x="28" y="118"/>
                          <a:pt x="28" y="109"/>
                        </a:cubicBezTo>
                        <a:cubicBezTo>
                          <a:pt x="37" y="64"/>
                          <a:pt x="37" y="64"/>
                          <a:pt x="37" y="64"/>
                        </a:cubicBezTo>
                        <a:cubicBezTo>
                          <a:pt x="55" y="0"/>
                          <a:pt x="55" y="0"/>
                          <a:pt x="55" y="0"/>
                        </a:cubicBezTo>
                        <a:cubicBezTo>
                          <a:pt x="46" y="0"/>
                          <a:pt x="28" y="0"/>
                          <a:pt x="18" y="0"/>
                        </a:cubicBezTo>
                        <a:lnTo>
                          <a:pt x="9" y="55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" name="Google Shape;430;p13"/>
                  <p:cNvSpPr/>
                  <p:nvPr/>
                </p:nvSpPr>
                <p:spPr>
                  <a:xfrm>
                    <a:off x="13434209" y="6685732"/>
                    <a:ext cx="106778" cy="36820"/>
                  </a:xfrm>
                  <a:custGeom>
                    <a:rect b="b" l="l" r="r" t="t"/>
                    <a:pathLst>
                      <a:path extrusionOk="0" h="46" w="128">
                        <a:moveTo>
                          <a:pt x="0" y="18"/>
                        </a:moveTo>
                        <a:lnTo>
                          <a:pt x="0" y="18"/>
                        </a:lnTo>
                        <a:cubicBezTo>
                          <a:pt x="9" y="45"/>
                          <a:pt x="9" y="45"/>
                          <a:pt x="9" y="45"/>
                        </a:cubicBezTo>
                        <a:cubicBezTo>
                          <a:pt x="72" y="36"/>
                          <a:pt x="72" y="36"/>
                          <a:pt x="72" y="36"/>
                        </a:cubicBezTo>
                        <a:cubicBezTo>
                          <a:pt x="117" y="27"/>
                          <a:pt x="117" y="27"/>
                          <a:pt x="117" y="27"/>
                        </a:cubicBezTo>
                        <a:cubicBezTo>
                          <a:pt x="127" y="27"/>
                          <a:pt x="127" y="18"/>
                          <a:pt x="127" y="9"/>
                        </a:cubicBezTo>
                        <a:cubicBezTo>
                          <a:pt x="127" y="0"/>
                          <a:pt x="117" y="0"/>
                          <a:pt x="108" y="0"/>
                        </a:cubicBezTo>
                        <a:cubicBezTo>
                          <a:pt x="63" y="9"/>
                          <a:pt x="63" y="9"/>
                          <a:pt x="63" y="9"/>
                        </a:cubicBezTo>
                        <a:lnTo>
                          <a:pt x="0" y="18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" name="Google Shape;431;p13"/>
                  <p:cNvSpPr/>
                  <p:nvPr/>
                </p:nvSpPr>
                <p:spPr>
                  <a:xfrm>
                    <a:off x="12447439" y="6851423"/>
                    <a:ext cx="99415" cy="44184"/>
                  </a:xfrm>
                  <a:custGeom>
                    <a:rect b="b" l="l" r="r" t="t"/>
                    <a:pathLst>
                      <a:path extrusionOk="0" h="55" w="119">
                        <a:moveTo>
                          <a:pt x="118" y="27"/>
                        </a:moveTo>
                        <a:lnTo>
                          <a:pt x="118" y="27"/>
                        </a:lnTo>
                        <a:cubicBezTo>
                          <a:pt x="118" y="18"/>
                          <a:pt x="118" y="9"/>
                          <a:pt x="118" y="0"/>
                        </a:cubicBezTo>
                        <a:cubicBezTo>
                          <a:pt x="55" y="9"/>
                          <a:pt x="55" y="9"/>
                          <a:pt x="55" y="9"/>
                        </a:cubicBezTo>
                        <a:cubicBezTo>
                          <a:pt x="10" y="18"/>
                          <a:pt x="10" y="18"/>
                          <a:pt x="10" y="18"/>
                        </a:cubicBezTo>
                        <a:cubicBezTo>
                          <a:pt x="0" y="18"/>
                          <a:pt x="0" y="27"/>
                          <a:pt x="0" y="36"/>
                        </a:cubicBezTo>
                        <a:cubicBezTo>
                          <a:pt x="0" y="36"/>
                          <a:pt x="0" y="36"/>
                          <a:pt x="0" y="45"/>
                        </a:cubicBezTo>
                        <a:lnTo>
                          <a:pt x="10" y="54"/>
                        </a:lnTo>
                        <a:cubicBezTo>
                          <a:pt x="64" y="45"/>
                          <a:pt x="64" y="45"/>
                          <a:pt x="64" y="45"/>
                        </a:cubicBezTo>
                        <a:lnTo>
                          <a:pt x="118" y="27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" name="Google Shape;432;p13"/>
                  <p:cNvSpPr/>
                  <p:nvPr/>
                </p:nvSpPr>
                <p:spPr>
                  <a:xfrm>
                    <a:off x="12900324" y="6269670"/>
                    <a:ext cx="47865" cy="106776"/>
                  </a:xfrm>
                  <a:custGeom>
                    <a:rect b="b" l="l" r="r" t="t"/>
                    <a:pathLst>
                      <a:path extrusionOk="0" h="128" w="56">
                        <a:moveTo>
                          <a:pt x="19" y="0"/>
                        </a:moveTo>
                        <a:lnTo>
                          <a:pt x="19" y="0"/>
                        </a:lnTo>
                        <a:cubicBezTo>
                          <a:pt x="10" y="0"/>
                          <a:pt x="0" y="9"/>
                          <a:pt x="0" y="18"/>
                        </a:cubicBezTo>
                        <a:cubicBezTo>
                          <a:pt x="10" y="63"/>
                          <a:pt x="10" y="63"/>
                          <a:pt x="10" y="63"/>
                        </a:cubicBezTo>
                        <a:cubicBezTo>
                          <a:pt x="28" y="127"/>
                          <a:pt x="28" y="127"/>
                          <a:pt x="28" y="127"/>
                        </a:cubicBezTo>
                        <a:cubicBezTo>
                          <a:pt x="55" y="127"/>
                          <a:pt x="55" y="127"/>
                          <a:pt x="55" y="127"/>
                        </a:cubicBezTo>
                        <a:cubicBezTo>
                          <a:pt x="46" y="63"/>
                          <a:pt x="46" y="63"/>
                          <a:pt x="46" y="63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9"/>
                          <a:pt x="28" y="0"/>
                          <a:pt x="1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3"/>
                  <p:cNvSpPr/>
                  <p:nvPr/>
                </p:nvSpPr>
                <p:spPr>
                  <a:xfrm>
                    <a:off x="13058648" y="7182800"/>
                    <a:ext cx="44184" cy="106776"/>
                  </a:xfrm>
                  <a:custGeom>
                    <a:rect b="b" l="l" r="r" t="t"/>
                    <a:pathLst>
                      <a:path extrusionOk="0" h="128" w="55">
                        <a:moveTo>
                          <a:pt x="27" y="0"/>
                        </a:moveTo>
                        <a:lnTo>
                          <a:pt x="27" y="0"/>
                        </a:lnTo>
                        <a:cubicBezTo>
                          <a:pt x="18" y="0"/>
                          <a:pt x="9" y="0"/>
                          <a:pt x="0" y="9"/>
                        </a:cubicBezTo>
                        <a:cubicBezTo>
                          <a:pt x="9" y="63"/>
                          <a:pt x="9" y="63"/>
                          <a:pt x="9" y="63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18" y="118"/>
                          <a:pt x="27" y="127"/>
                          <a:pt x="37" y="118"/>
                        </a:cubicBezTo>
                        <a:cubicBezTo>
                          <a:pt x="45" y="118"/>
                          <a:pt x="54" y="109"/>
                          <a:pt x="45" y="109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lnTo>
                          <a:pt x="27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4" name="Google Shape;434;p13"/>
                  <p:cNvSpPr/>
                  <p:nvPr/>
                </p:nvSpPr>
                <p:spPr>
                  <a:xfrm>
                    <a:off x="13323750" y="7009746"/>
                    <a:ext cx="99415" cy="77323"/>
                  </a:xfrm>
                  <a:custGeom>
                    <a:rect b="b" l="l" r="r" t="t"/>
                    <a:pathLst>
                      <a:path extrusionOk="0" h="91" w="119">
                        <a:moveTo>
                          <a:pt x="19" y="0"/>
                        </a:moveTo>
                        <a:lnTo>
                          <a:pt x="19" y="0"/>
                        </a:lnTo>
                        <a:cubicBezTo>
                          <a:pt x="19" y="9"/>
                          <a:pt x="10" y="9"/>
                          <a:pt x="0" y="17"/>
                        </a:cubicBezTo>
                        <a:cubicBezTo>
                          <a:pt x="55" y="54"/>
                          <a:pt x="55" y="54"/>
                          <a:pt x="55" y="54"/>
                        </a:cubicBezTo>
                        <a:cubicBezTo>
                          <a:pt x="91" y="81"/>
                          <a:pt x="91" y="81"/>
                          <a:pt x="91" y="81"/>
                        </a:cubicBezTo>
                        <a:cubicBezTo>
                          <a:pt x="100" y="90"/>
                          <a:pt x="109" y="90"/>
                          <a:pt x="109" y="81"/>
                        </a:cubicBezTo>
                        <a:cubicBezTo>
                          <a:pt x="118" y="72"/>
                          <a:pt x="118" y="63"/>
                          <a:pt x="109" y="63"/>
                        </a:cubicBezTo>
                        <a:cubicBezTo>
                          <a:pt x="73" y="36"/>
                          <a:pt x="73" y="36"/>
                          <a:pt x="73" y="36"/>
                        </a:cubicBezTo>
                        <a:lnTo>
                          <a:pt x="19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5" name="Google Shape;435;p13"/>
                  <p:cNvSpPr/>
                  <p:nvPr/>
                </p:nvSpPr>
                <p:spPr>
                  <a:xfrm>
                    <a:off x="12546854" y="6457450"/>
                    <a:ext cx="99412" cy="77323"/>
                  </a:xfrm>
                  <a:custGeom>
                    <a:rect b="b" l="l" r="r" t="t"/>
                    <a:pathLst>
                      <a:path extrusionOk="0" h="91" w="118">
                        <a:moveTo>
                          <a:pt x="99" y="90"/>
                        </a:moveTo>
                        <a:lnTo>
                          <a:pt x="99" y="90"/>
                        </a:lnTo>
                        <a:cubicBezTo>
                          <a:pt x="99" y="81"/>
                          <a:pt x="108" y="72"/>
                          <a:pt x="117" y="72"/>
                        </a:cubicBezTo>
                        <a:cubicBezTo>
                          <a:pt x="63" y="36"/>
                          <a:pt x="63" y="36"/>
                          <a:pt x="63" y="36"/>
                        </a:cubicBez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18" y="0"/>
                          <a:pt x="9" y="0"/>
                          <a:pt x="9" y="9"/>
                        </a:cubicBezTo>
                        <a:cubicBezTo>
                          <a:pt x="0" y="18"/>
                          <a:pt x="0" y="27"/>
                          <a:pt x="9" y="27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lnTo>
                          <a:pt x="99" y="9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3"/>
                  <p:cNvSpPr/>
                  <p:nvPr/>
                </p:nvSpPr>
                <p:spPr>
                  <a:xfrm>
                    <a:off x="13216973" y="6376446"/>
                    <a:ext cx="77320" cy="99415"/>
                  </a:xfrm>
                  <a:custGeom>
                    <a:rect b="b" l="l" r="r" t="t"/>
                    <a:pathLst>
                      <a:path extrusionOk="0" h="118" w="91">
                        <a:moveTo>
                          <a:pt x="27" y="117"/>
                        </a:moveTo>
                        <a:lnTo>
                          <a:pt x="27" y="117"/>
                        </a:lnTo>
                        <a:cubicBezTo>
                          <a:pt x="63" y="63"/>
                          <a:pt x="63" y="63"/>
                          <a:pt x="63" y="63"/>
                        </a:cubicBezTo>
                        <a:cubicBezTo>
                          <a:pt x="90" y="27"/>
                          <a:pt x="90" y="27"/>
                          <a:pt x="90" y="27"/>
                        </a:cubicBezTo>
                        <a:cubicBezTo>
                          <a:pt x="90" y="18"/>
                          <a:pt x="90" y="18"/>
                          <a:pt x="90" y="9"/>
                        </a:cubicBezTo>
                        <a:cubicBezTo>
                          <a:pt x="81" y="9"/>
                          <a:pt x="81" y="9"/>
                          <a:pt x="81" y="9"/>
                        </a:cubicBezTo>
                        <a:cubicBezTo>
                          <a:pt x="72" y="0"/>
                          <a:pt x="72" y="0"/>
                          <a:pt x="63" y="9"/>
                        </a:cubicBezTo>
                        <a:cubicBezTo>
                          <a:pt x="36" y="54"/>
                          <a:pt x="36" y="54"/>
                          <a:pt x="36" y="54"/>
                        </a:cubicBezTo>
                        <a:cubicBezTo>
                          <a:pt x="0" y="99"/>
                          <a:pt x="0" y="99"/>
                          <a:pt x="0" y="99"/>
                        </a:cubicBezTo>
                        <a:cubicBezTo>
                          <a:pt x="9" y="108"/>
                          <a:pt x="18" y="108"/>
                          <a:pt x="27" y="117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7" name="Google Shape;437;p13"/>
                  <p:cNvSpPr/>
                  <p:nvPr/>
                </p:nvSpPr>
                <p:spPr>
                  <a:xfrm>
                    <a:off x="12679405" y="7134934"/>
                    <a:ext cx="77320" cy="99415"/>
                  </a:xfrm>
                  <a:custGeom>
                    <a:rect b="b" l="l" r="r" t="t"/>
                    <a:pathLst>
                      <a:path extrusionOk="0" h="118" w="92">
                        <a:moveTo>
                          <a:pt x="37" y="54"/>
                        </a:moveTo>
                        <a:lnTo>
                          <a:pt x="37" y="54"/>
                        </a:lnTo>
                        <a:cubicBezTo>
                          <a:pt x="9" y="91"/>
                          <a:pt x="9" y="91"/>
                          <a:pt x="9" y="91"/>
                        </a:cubicBezTo>
                        <a:cubicBezTo>
                          <a:pt x="0" y="100"/>
                          <a:pt x="0" y="108"/>
                          <a:pt x="9" y="108"/>
                        </a:cubicBezTo>
                        <a:cubicBezTo>
                          <a:pt x="19" y="117"/>
                          <a:pt x="28" y="117"/>
                          <a:pt x="28" y="108"/>
                        </a:cubicBezTo>
                        <a:cubicBezTo>
                          <a:pt x="55" y="72"/>
                          <a:pt x="55" y="72"/>
                          <a:pt x="55" y="72"/>
                        </a:cubicBezTo>
                        <a:cubicBezTo>
                          <a:pt x="91" y="18"/>
                          <a:pt x="91" y="18"/>
                          <a:pt x="91" y="18"/>
                        </a:cubicBezTo>
                        <a:cubicBezTo>
                          <a:pt x="82" y="9"/>
                          <a:pt x="73" y="9"/>
                          <a:pt x="73" y="0"/>
                        </a:cubicBezTo>
                        <a:lnTo>
                          <a:pt x="37" y="5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13"/>
                  <p:cNvSpPr/>
                  <p:nvPr/>
                </p:nvSpPr>
                <p:spPr>
                  <a:xfrm>
                    <a:off x="12734634" y="6571592"/>
                    <a:ext cx="416065" cy="408698"/>
                  </a:xfrm>
                  <a:custGeom>
                    <a:rect b="b" l="l" r="r" t="t"/>
                    <a:pathLst>
                      <a:path extrusionOk="0" h="488" w="498">
                        <a:moveTo>
                          <a:pt x="415" y="469"/>
                        </a:moveTo>
                        <a:lnTo>
                          <a:pt x="415" y="469"/>
                        </a:lnTo>
                        <a:cubicBezTo>
                          <a:pt x="406" y="469"/>
                          <a:pt x="397" y="478"/>
                          <a:pt x="388" y="478"/>
                        </a:cubicBezTo>
                        <a:cubicBezTo>
                          <a:pt x="379" y="487"/>
                          <a:pt x="370" y="487"/>
                          <a:pt x="361" y="487"/>
                        </a:cubicBezTo>
                        <a:cubicBezTo>
                          <a:pt x="343" y="487"/>
                          <a:pt x="334" y="487"/>
                          <a:pt x="316" y="487"/>
                        </a:cubicBezTo>
                        <a:cubicBezTo>
                          <a:pt x="271" y="478"/>
                          <a:pt x="217" y="469"/>
                          <a:pt x="172" y="452"/>
                        </a:cubicBezTo>
                        <a:lnTo>
                          <a:pt x="162" y="452"/>
                        </a:lnTo>
                        <a:cubicBezTo>
                          <a:pt x="153" y="443"/>
                          <a:pt x="153" y="443"/>
                          <a:pt x="144" y="443"/>
                        </a:cubicBezTo>
                        <a:cubicBezTo>
                          <a:pt x="117" y="425"/>
                          <a:pt x="90" y="398"/>
                          <a:pt x="72" y="371"/>
                        </a:cubicBezTo>
                        <a:cubicBezTo>
                          <a:pt x="72" y="362"/>
                          <a:pt x="63" y="353"/>
                          <a:pt x="54" y="344"/>
                        </a:cubicBezTo>
                        <a:cubicBezTo>
                          <a:pt x="0" y="244"/>
                          <a:pt x="27" y="118"/>
                          <a:pt x="117" y="46"/>
                        </a:cubicBezTo>
                        <a:cubicBezTo>
                          <a:pt x="153" y="28"/>
                          <a:pt x="198" y="10"/>
                          <a:pt x="235" y="10"/>
                        </a:cubicBezTo>
                        <a:cubicBezTo>
                          <a:pt x="244" y="0"/>
                          <a:pt x="253" y="0"/>
                          <a:pt x="262" y="0"/>
                        </a:cubicBezTo>
                        <a:cubicBezTo>
                          <a:pt x="379" y="0"/>
                          <a:pt x="479" y="91"/>
                          <a:pt x="488" y="208"/>
                        </a:cubicBezTo>
                        <a:cubicBezTo>
                          <a:pt x="497" y="217"/>
                          <a:pt x="497" y="226"/>
                          <a:pt x="497" y="235"/>
                        </a:cubicBezTo>
                        <a:cubicBezTo>
                          <a:pt x="497" y="263"/>
                          <a:pt x="497" y="281"/>
                          <a:pt x="497" y="308"/>
                        </a:cubicBezTo>
                        <a:cubicBezTo>
                          <a:pt x="497" y="317"/>
                          <a:pt x="497" y="326"/>
                          <a:pt x="497" y="335"/>
                        </a:cubicBezTo>
                        <a:cubicBezTo>
                          <a:pt x="488" y="389"/>
                          <a:pt x="470" y="425"/>
                          <a:pt x="425" y="461"/>
                        </a:cubicBezTo>
                        <a:cubicBezTo>
                          <a:pt x="425" y="461"/>
                          <a:pt x="415" y="461"/>
                          <a:pt x="415" y="469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3"/>
                  <p:cNvSpPr/>
                  <p:nvPr/>
                </p:nvSpPr>
                <p:spPr>
                  <a:xfrm>
                    <a:off x="12793545" y="6623140"/>
                    <a:ext cx="309286" cy="309286"/>
                  </a:xfrm>
                  <a:custGeom>
                    <a:rect b="b" l="l" r="r" t="t"/>
                    <a:pathLst>
                      <a:path extrusionOk="0" h="371" w="371">
                        <a:moveTo>
                          <a:pt x="307" y="352"/>
                        </a:moveTo>
                        <a:lnTo>
                          <a:pt x="307" y="352"/>
                        </a:lnTo>
                        <a:cubicBezTo>
                          <a:pt x="298" y="352"/>
                          <a:pt x="298" y="361"/>
                          <a:pt x="289" y="361"/>
                        </a:cubicBezTo>
                        <a:cubicBezTo>
                          <a:pt x="280" y="361"/>
                          <a:pt x="271" y="361"/>
                          <a:pt x="271" y="370"/>
                        </a:cubicBezTo>
                        <a:cubicBezTo>
                          <a:pt x="253" y="370"/>
                          <a:pt x="244" y="370"/>
                          <a:pt x="235" y="370"/>
                        </a:cubicBezTo>
                        <a:cubicBezTo>
                          <a:pt x="199" y="361"/>
                          <a:pt x="163" y="352"/>
                          <a:pt x="126" y="343"/>
                        </a:cubicBezTo>
                        <a:lnTo>
                          <a:pt x="117" y="334"/>
                        </a:lnTo>
                        <a:cubicBezTo>
                          <a:pt x="117" y="334"/>
                          <a:pt x="108" y="334"/>
                          <a:pt x="108" y="325"/>
                        </a:cubicBezTo>
                        <a:cubicBezTo>
                          <a:pt x="81" y="316"/>
                          <a:pt x="63" y="298"/>
                          <a:pt x="54" y="280"/>
                        </a:cubicBezTo>
                        <a:cubicBezTo>
                          <a:pt x="45" y="271"/>
                          <a:pt x="45" y="262"/>
                          <a:pt x="36" y="262"/>
                        </a:cubicBezTo>
                        <a:cubicBezTo>
                          <a:pt x="0" y="180"/>
                          <a:pt x="18" y="90"/>
                          <a:pt x="90" y="36"/>
                        </a:cubicBezTo>
                        <a:cubicBezTo>
                          <a:pt x="108" y="18"/>
                          <a:pt x="145" y="9"/>
                          <a:pt x="172" y="0"/>
                        </a:cubicBezTo>
                        <a:cubicBezTo>
                          <a:pt x="181" y="0"/>
                          <a:pt x="190" y="0"/>
                          <a:pt x="190" y="0"/>
                        </a:cubicBezTo>
                        <a:cubicBezTo>
                          <a:pt x="280" y="0"/>
                          <a:pt x="353" y="72"/>
                          <a:pt x="370" y="153"/>
                        </a:cubicBezTo>
                        <a:cubicBezTo>
                          <a:pt x="370" y="162"/>
                          <a:pt x="370" y="171"/>
                          <a:pt x="370" y="171"/>
                        </a:cubicBezTo>
                        <a:cubicBezTo>
                          <a:pt x="370" y="189"/>
                          <a:pt x="370" y="217"/>
                          <a:pt x="370" y="235"/>
                        </a:cubicBezTo>
                        <a:cubicBezTo>
                          <a:pt x="370" y="244"/>
                          <a:pt x="370" y="244"/>
                          <a:pt x="370" y="253"/>
                        </a:cubicBezTo>
                        <a:cubicBezTo>
                          <a:pt x="361" y="289"/>
                          <a:pt x="353" y="325"/>
                          <a:pt x="316" y="343"/>
                        </a:cubicBezTo>
                        <a:lnTo>
                          <a:pt x="307" y="352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0" name="Google Shape;440;p13"/>
                  <p:cNvSpPr/>
                  <p:nvPr/>
                </p:nvSpPr>
                <p:spPr>
                  <a:xfrm>
                    <a:off x="13684584" y="7816101"/>
                    <a:ext cx="265102" cy="272466"/>
                  </a:xfrm>
                  <a:custGeom>
                    <a:rect b="b" l="l" r="r" t="t"/>
                    <a:pathLst>
                      <a:path extrusionOk="0" h="327" w="317">
                        <a:moveTo>
                          <a:pt x="316" y="163"/>
                        </a:moveTo>
                        <a:lnTo>
                          <a:pt x="316" y="163"/>
                        </a:lnTo>
                        <a:cubicBezTo>
                          <a:pt x="316" y="253"/>
                          <a:pt x="253" y="326"/>
                          <a:pt x="163" y="326"/>
                        </a:cubicBezTo>
                        <a:cubicBezTo>
                          <a:pt x="72" y="326"/>
                          <a:pt x="0" y="253"/>
                          <a:pt x="0" y="163"/>
                        </a:cubicBezTo>
                        <a:cubicBezTo>
                          <a:pt x="0" y="73"/>
                          <a:pt x="72" y="0"/>
                          <a:pt x="163" y="0"/>
                        </a:cubicBezTo>
                        <a:cubicBezTo>
                          <a:pt x="253" y="0"/>
                          <a:pt x="316" y="73"/>
                          <a:pt x="316" y="163"/>
                        </a:cubicBez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1" name="Google Shape;441;p13"/>
                  <p:cNvSpPr/>
                  <p:nvPr/>
                </p:nvSpPr>
                <p:spPr>
                  <a:xfrm>
                    <a:off x="11663179" y="5923564"/>
                    <a:ext cx="173052" cy="173052"/>
                  </a:xfrm>
                  <a:custGeom>
                    <a:rect b="b" l="l" r="r" t="t"/>
                    <a:pathLst>
                      <a:path extrusionOk="0" h="209" w="208">
                        <a:moveTo>
                          <a:pt x="207" y="100"/>
                        </a:moveTo>
                        <a:lnTo>
                          <a:pt x="207" y="100"/>
                        </a:lnTo>
                        <a:cubicBezTo>
                          <a:pt x="207" y="163"/>
                          <a:pt x="162" y="208"/>
                          <a:pt x="99" y="208"/>
                        </a:cubicBezTo>
                        <a:cubicBezTo>
                          <a:pt x="45" y="208"/>
                          <a:pt x="0" y="163"/>
                          <a:pt x="0" y="100"/>
                        </a:cubicBezTo>
                        <a:cubicBezTo>
                          <a:pt x="0" y="46"/>
                          <a:pt x="45" y="0"/>
                          <a:pt x="99" y="0"/>
                        </a:cubicBezTo>
                        <a:cubicBezTo>
                          <a:pt x="162" y="0"/>
                          <a:pt x="207" y="46"/>
                          <a:pt x="207" y="100"/>
                        </a:cubicBez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2" name="Google Shape;442;p13"/>
                  <p:cNvSpPr/>
                  <p:nvPr/>
                </p:nvSpPr>
                <p:spPr>
                  <a:xfrm>
                    <a:off x="11876734" y="7617274"/>
                    <a:ext cx="180416" cy="187780"/>
                  </a:xfrm>
                  <a:custGeom>
                    <a:rect b="b" l="l" r="r" t="t"/>
                    <a:pathLst>
                      <a:path extrusionOk="0" h="227" w="216">
                        <a:moveTo>
                          <a:pt x="215" y="118"/>
                        </a:moveTo>
                        <a:lnTo>
                          <a:pt x="215" y="118"/>
                        </a:lnTo>
                        <a:cubicBezTo>
                          <a:pt x="215" y="172"/>
                          <a:pt x="170" y="226"/>
                          <a:pt x="107" y="226"/>
                        </a:cubicBezTo>
                        <a:cubicBezTo>
                          <a:pt x="45" y="226"/>
                          <a:pt x="0" y="172"/>
                          <a:pt x="0" y="118"/>
                        </a:cubicBezTo>
                        <a:cubicBezTo>
                          <a:pt x="0" y="55"/>
                          <a:pt x="45" y="0"/>
                          <a:pt x="107" y="0"/>
                        </a:cubicBezTo>
                        <a:cubicBezTo>
                          <a:pt x="170" y="0"/>
                          <a:pt x="215" y="55"/>
                          <a:pt x="215" y="118"/>
                        </a:cubicBez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3" name="Google Shape;443;p13"/>
                  <p:cNvSpPr/>
                  <p:nvPr/>
                </p:nvSpPr>
                <p:spPr>
                  <a:xfrm>
                    <a:off x="10024699" y="7746142"/>
                    <a:ext cx="206191" cy="206191"/>
                  </a:xfrm>
                  <a:custGeom>
                    <a:rect b="b" l="l" r="r" t="t"/>
                    <a:pathLst>
                      <a:path extrusionOk="0" h="245" w="245">
                        <a:moveTo>
                          <a:pt x="244" y="126"/>
                        </a:moveTo>
                        <a:lnTo>
                          <a:pt x="244" y="126"/>
                        </a:lnTo>
                        <a:cubicBezTo>
                          <a:pt x="244" y="190"/>
                          <a:pt x="190" y="244"/>
                          <a:pt x="126" y="244"/>
                        </a:cubicBezTo>
                        <a:cubicBezTo>
                          <a:pt x="54" y="244"/>
                          <a:pt x="0" y="190"/>
                          <a:pt x="0" y="126"/>
                        </a:cubicBezTo>
                        <a:cubicBezTo>
                          <a:pt x="0" y="54"/>
                          <a:pt x="54" y="0"/>
                          <a:pt x="126" y="0"/>
                        </a:cubicBezTo>
                        <a:cubicBezTo>
                          <a:pt x="190" y="0"/>
                          <a:pt x="244" y="54"/>
                          <a:pt x="244" y="126"/>
                        </a:cubicBez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4" name="Google Shape;444;p13"/>
                  <p:cNvSpPr/>
                  <p:nvPr/>
                </p:nvSpPr>
                <p:spPr>
                  <a:xfrm>
                    <a:off x="11957738" y="10146791"/>
                    <a:ext cx="198827" cy="198827"/>
                  </a:xfrm>
                  <a:custGeom>
                    <a:rect b="b" l="l" r="r" t="t"/>
                    <a:pathLst>
                      <a:path extrusionOk="0" h="236" w="236">
                        <a:moveTo>
                          <a:pt x="235" y="118"/>
                        </a:moveTo>
                        <a:lnTo>
                          <a:pt x="235" y="118"/>
                        </a:lnTo>
                        <a:cubicBezTo>
                          <a:pt x="235" y="181"/>
                          <a:pt x="181" y="235"/>
                          <a:pt x="117" y="235"/>
                        </a:cubicBezTo>
                        <a:cubicBezTo>
                          <a:pt x="54" y="235"/>
                          <a:pt x="0" y="181"/>
                          <a:pt x="0" y="118"/>
                        </a:cubicBezTo>
                        <a:cubicBezTo>
                          <a:pt x="0" y="45"/>
                          <a:pt x="54" y="0"/>
                          <a:pt x="117" y="0"/>
                        </a:cubicBezTo>
                        <a:cubicBezTo>
                          <a:pt x="181" y="0"/>
                          <a:pt x="235" y="45"/>
                          <a:pt x="235" y="118"/>
                        </a:cubicBez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5" name="Google Shape;445;p13"/>
                <p:cNvSpPr/>
                <p:nvPr/>
              </p:nvSpPr>
              <p:spPr>
                <a:xfrm>
                  <a:off x="10669759" y="9936031"/>
                  <a:ext cx="469495" cy="897141"/>
                </a:xfrm>
                <a:custGeom>
                  <a:rect b="b" l="l" r="r" t="t"/>
                  <a:pathLst>
                    <a:path extrusionOk="0" h="1017563" w="428482">
                      <a:moveTo>
                        <a:pt x="118226" y="634"/>
                      </a:moveTo>
                      <a:cubicBezTo>
                        <a:pt x="135355" y="2220"/>
                        <a:pt x="152449" y="6797"/>
                        <a:pt x="168865" y="14529"/>
                      </a:cubicBezTo>
                      <a:cubicBezTo>
                        <a:pt x="218901" y="38089"/>
                        <a:pt x="254779" y="87413"/>
                        <a:pt x="264418" y="145935"/>
                      </a:cubicBezTo>
                      <a:lnTo>
                        <a:pt x="264938" y="146169"/>
                      </a:lnTo>
                      <a:lnTo>
                        <a:pt x="305342" y="164372"/>
                      </a:lnTo>
                      <a:cubicBezTo>
                        <a:pt x="343571" y="188045"/>
                        <a:pt x="372990" y="226672"/>
                        <a:pt x="387047" y="273468"/>
                      </a:cubicBezTo>
                      <a:cubicBezTo>
                        <a:pt x="400668" y="318758"/>
                        <a:pt x="398727" y="367947"/>
                        <a:pt x="381558" y="411758"/>
                      </a:cubicBezTo>
                      <a:cubicBezTo>
                        <a:pt x="423761" y="471840"/>
                        <a:pt x="438521" y="549726"/>
                        <a:pt x="421653" y="623202"/>
                      </a:cubicBezTo>
                      <a:cubicBezTo>
                        <a:pt x="399229" y="720882"/>
                        <a:pt x="324996" y="794034"/>
                        <a:pt x="233828" y="808288"/>
                      </a:cubicBezTo>
                      <a:cubicBezTo>
                        <a:pt x="233393" y="869258"/>
                        <a:pt x="208860" y="927081"/>
                        <a:pt x="166590" y="966884"/>
                      </a:cubicBezTo>
                      <a:cubicBezTo>
                        <a:pt x="134477" y="997127"/>
                        <a:pt x="95227" y="1014192"/>
                        <a:pt x="55014" y="1017563"/>
                      </a:cubicBezTo>
                      <a:lnTo>
                        <a:pt x="0" y="1012747"/>
                      </a:lnTo>
                      <a:lnTo>
                        <a:pt x="6819" y="961395"/>
                      </a:lnTo>
                      <a:cubicBezTo>
                        <a:pt x="48429" y="609215"/>
                        <a:pt x="68706" y="278413"/>
                        <a:pt x="10326" y="50166"/>
                      </a:cubicBezTo>
                      <a:lnTo>
                        <a:pt x="6151" y="36745"/>
                      </a:lnTo>
                      <a:lnTo>
                        <a:pt x="9376" y="33490"/>
                      </a:lnTo>
                      <a:cubicBezTo>
                        <a:pt x="40962" y="8640"/>
                        <a:pt x="79684" y="-2934"/>
                        <a:pt x="118226" y="6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46" name="Google Shape;446;p13"/>
            <p:cNvGrpSpPr/>
            <p:nvPr/>
          </p:nvGrpSpPr>
          <p:grpSpPr>
            <a:xfrm>
              <a:off x="12139645" y="5165424"/>
              <a:ext cx="10075380" cy="6217869"/>
              <a:chOff x="2128082" y="5165424"/>
              <a:chExt cx="10075380" cy="6217869"/>
            </a:xfrm>
          </p:grpSpPr>
          <p:grpSp>
            <p:nvGrpSpPr>
              <p:cNvPr id="447" name="Google Shape;447;p13"/>
              <p:cNvGrpSpPr/>
              <p:nvPr/>
            </p:nvGrpSpPr>
            <p:grpSpPr>
              <a:xfrm>
                <a:off x="2128136" y="5165424"/>
                <a:ext cx="10075326" cy="2954605"/>
                <a:chOff x="12624785" y="5754211"/>
                <a:chExt cx="10075326" cy="2954605"/>
              </a:xfrm>
            </p:grpSpPr>
            <p:sp>
              <p:nvSpPr>
                <p:cNvPr id="448" name="Google Shape;448;p13"/>
                <p:cNvSpPr txBox="1"/>
                <p:nvPr/>
              </p:nvSpPr>
              <p:spPr>
                <a:xfrm>
                  <a:off x="12624785" y="6462047"/>
                  <a:ext cx="10075326" cy="22467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-457200" lvl="0" marL="45720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Arial"/>
                    <a:buChar char="•"/>
                  </a:pPr>
                  <a:r>
                    <a:rPr lang="en-US" sz="2800">
                      <a:solidFill>
                        <a:schemeClr val="dk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These influencers create detailed content that provides useful information.</a:t>
                  </a:r>
                  <a:endParaRPr/>
                </a:p>
                <a:p>
                  <a:pPr indent="-279400" lvl="0" marL="45720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  <a:p>
                  <a:pPr indent="-457200" lvl="0" marL="45720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Arial"/>
                    <a:buChar char="•"/>
                  </a:pPr>
                  <a:r>
                    <a:rPr lang="en-US" sz="2800">
                      <a:solidFill>
                        <a:schemeClr val="dk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There are people who have a significant number of followers in every business domain on social media. useful information.</a:t>
                  </a:r>
                  <a:endParaRPr/>
                </a:p>
              </p:txBody>
            </p:sp>
            <p:sp>
              <p:nvSpPr>
                <p:cNvPr id="449" name="Google Shape;449;p13"/>
                <p:cNvSpPr/>
                <p:nvPr/>
              </p:nvSpPr>
              <p:spPr>
                <a:xfrm>
                  <a:off x="12624785" y="5754211"/>
                  <a:ext cx="5570839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600">
                      <a:solidFill>
                        <a:schemeClr val="dk2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Dental Cleaning</a:t>
                  </a:r>
                  <a:endParaRPr sz="88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endParaRPr>
                </a:p>
              </p:txBody>
            </p:sp>
          </p:grpSp>
          <p:grpSp>
            <p:nvGrpSpPr>
              <p:cNvPr id="450" name="Google Shape;450;p13"/>
              <p:cNvGrpSpPr/>
              <p:nvPr/>
            </p:nvGrpSpPr>
            <p:grpSpPr>
              <a:xfrm>
                <a:off x="2128082" y="8921787"/>
                <a:ext cx="9946344" cy="2461506"/>
                <a:chOff x="2108038" y="9966345"/>
                <a:chExt cx="9946344" cy="2461506"/>
              </a:xfrm>
            </p:grpSpPr>
            <p:grpSp>
              <p:nvGrpSpPr>
                <p:cNvPr id="451" name="Google Shape;451;p13"/>
                <p:cNvGrpSpPr/>
                <p:nvPr/>
              </p:nvGrpSpPr>
              <p:grpSpPr>
                <a:xfrm>
                  <a:off x="2108092" y="9966345"/>
                  <a:ext cx="9946290" cy="902456"/>
                  <a:chOff x="1722370" y="10986939"/>
                  <a:chExt cx="9946290" cy="902456"/>
                </a:xfrm>
              </p:grpSpPr>
              <p:cxnSp>
                <p:nvCxnSpPr>
                  <p:cNvPr id="452" name="Google Shape;452;p13"/>
                  <p:cNvCxnSpPr/>
                  <p:nvPr/>
                </p:nvCxnSpPr>
                <p:spPr>
                  <a:xfrm>
                    <a:off x="1961756" y="11889395"/>
                    <a:ext cx="9415081" cy="0"/>
                  </a:xfrm>
                  <a:prstGeom prst="straightConnector1">
                    <a:avLst/>
                  </a:prstGeom>
                  <a:noFill/>
                  <a:ln cap="rnd" cmpd="sng" w="317500">
                    <a:solidFill>
                      <a:srgbClr val="EAEAEA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53" name="Google Shape;453;p13"/>
                  <p:cNvCxnSpPr/>
                  <p:nvPr/>
                </p:nvCxnSpPr>
                <p:spPr>
                  <a:xfrm>
                    <a:off x="1961756" y="11889395"/>
                    <a:ext cx="5647660" cy="0"/>
                  </a:xfrm>
                  <a:prstGeom prst="straightConnector1">
                    <a:avLst/>
                  </a:prstGeom>
                  <a:noFill/>
                  <a:ln cap="rnd" cmpd="sng" w="3175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454" name="Google Shape;454;p13"/>
                  <p:cNvSpPr txBox="1"/>
                  <p:nvPr/>
                </p:nvSpPr>
                <p:spPr>
                  <a:xfrm flipH="1">
                    <a:off x="1722370" y="10986939"/>
                    <a:ext cx="4365151" cy="5631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45714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800">
                        <a:solidFill>
                          <a:schemeClr val="dk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rPr>
                      <a:t>Your Title</a:t>
                    </a:r>
                    <a:endParaRPr/>
                  </a:p>
                </p:txBody>
              </p:sp>
              <p:sp>
                <p:nvSpPr>
                  <p:cNvPr id="455" name="Google Shape;455;p13"/>
                  <p:cNvSpPr txBox="1"/>
                  <p:nvPr/>
                </p:nvSpPr>
                <p:spPr>
                  <a:xfrm flipH="1">
                    <a:off x="8547362" y="10986939"/>
                    <a:ext cx="3121298" cy="5631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lnSpc>
                        <a:spcPct val="145714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800">
                        <a:solidFill>
                          <a:schemeClr val="dk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rPr>
                      <a:t>60%</a:t>
                    </a:r>
                    <a:endParaRPr/>
                  </a:p>
                </p:txBody>
              </p:sp>
            </p:grpSp>
            <p:grpSp>
              <p:nvGrpSpPr>
                <p:cNvPr id="456" name="Google Shape;456;p13"/>
                <p:cNvGrpSpPr/>
                <p:nvPr/>
              </p:nvGrpSpPr>
              <p:grpSpPr>
                <a:xfrm>
                  <a:off x="2108038" y="11525395"/>
                  <a:ext cx="9946290" cy="902456"/>
                  <a:chOff x="1722370" y="10986939"/>
                  <a:chExt cx="9946290" cy="902456"/>
                </a:xfrm>
              </p:grpSpPr>
              <p:cxnSp>
                <p:nvCxnSpPr>
                  <p:cNvPr id="457" name="Google Shape;457;p13"/>
                  <p:cNvCxnSpPr/>
                  <p:nvPr/>
                </p:nvCxnSpPr>
                <p:spPr>
                  <a:xfrm>
                    <a:off x="1961756" y="11889395"/>
                    <a:ext cx="9415081" cy="0"/>
                  </a:xfrm>
                  <a:prstGeom prst="straightConnector1">
                    <a:avLst/>
                  </a:prstGeom>
                  <a:noFill/>
                  <a:ln cap="rnd" cmpd="sng" w="317500">
                    <a:solidFill>
                      <a:srgbClr val="EAEAEA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58" name="Google Shape;458;p13"/>
                  <p:cNvCxnSpPr/>
                  <p:nvPr/>
                </p:nvCxnSpPr>
                <p:spPr>
                  <a:xfrm>
                    <a:off x="1961756" y="11889395"/>
                    <a:ext cx="2878969" cy="0"/>
                  </a:xfrm>
                  <a:prstGeom prst="straightConnector1">
                    <a:avLst/>
                  </a:prstGeom>
                  <a:noFill/>
                  <a:ln cap="rnd" cmpd="sng" w="317500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459" name="Google Shape;459;p13"/>
                  <p:cNvSpPr txBox="1"/>
                  <p:nvPr/>
                </p:nvSpPr>
                <p:spPr>
                  <a:xfrm flipH="1">
                    <a:off x="1722370" y="10986939"/>
                    <a:ext cx="4365151" cy="5631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45714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800">
                        <a:solidFill>
                          <a:schemeClr val="dk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rPr>
                      <a:t>Your Title</a:t>
                    </a:r>
                    <a:endParaRPr/>
                  </a:p>
                </p:txBody>
              </p:sp>
              <p:sp>
                <p:nvSpPr>
                  <p:cNvPr id="460" name="Google Shape;460;p13"/>
                  <p:cNvSpPr txBox="1"/>
                  <p:nvPr/>
                </p:nvSpPr>
                <p:spPr>
                  <a:xfrm flipH="1">
                    <a:off x="8547362" y="10986939"/>
                    <a:ext cx="3121298" cy="5631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lnSpc>
                        <a:spcPct val="145714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800">
                        <a:solidFill>
                          <a:schemeClr val="dk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rPr>
                      <a:t>30%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4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466" name="Google Shape;466;p1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467" name="Google Shape;467;p14"/>
          <p:cNvGrpSpPr/>
          <p:nvPr/>
        </p:nvGrpSpPr>
        <p:grpSpPr>
          <a:xfrm>
            <a:off x="7204840" y="5265648"/>
            <a:ext cx="9967975" cy="6571478"/>
            <a:chOff x="10931524" y="6121400"/>
            <a:chExt cx="2511943" cy="1474909"/>
          </a:xfrm>
        </p:grpSpPr>
        <p:sp>
          <p:nvSpPr>
            <p:cNvPr id="468" name="Google Shape;468;p14"/>
            <p:cNvSpPr/>
            <p:nvPr/>
          </p:nvSpPr>
          <p:spPr>
            <a:xfrm>
              <a:off x="10953824" y="6121400"/>
              <a:ext cx="2467344" cy="394912"/>
            </a:xfrm>
            <a:custGeom>
              <a:rect b="b" l="l" r="r" t="t"/>
              <a:pathLst>
                <a:path extrusionOk="0" h="394912" w="2467344">
                  <a:moveTo>
                    <a:pt x="2459279" y="394913"/>
                  </a:moveTo>
                  <a:cubicBezTo>
                    <a:pt x="2454829" y="394913"/>
                    <a:pt x="2451213" y="391291"/>
                    <a:pt x="2451213" y="386834"/>
                  </a:cubicBezTo>
                  <a:lnTo>
                    <a:pt x="2451213" y="226398"/>
                  </a:lnTo>
                  <a:cubicBezTo>
                    <a:pt x="2451109" y="110365"/>
                    <a:pt x="2357252" y="16314"/>
                    <a:pt x="2241410" y="16158"/>
                  </a:cubicBezTo>
                  <a:lnTo>
                    <a:pt x="225934" y="16158"/>
                  </a:lnTo>
                  <a:cubicBezTo>
                    <a:pt x="110092" y="16314"/>
                    <a:pt x="16236" y="110365"/>
                    <a:pt x="16131" y="226398"/>
                  </a:cubicBezTo>
                  <a:lnTo>
                    <a:pt x="16131" y="386834"/>
                  </a:lnTo>
                  <a:cubicBezTo>
                    <a:pt x="16131" y="391291"/>
                    <a:pt x="12516" y="394913"/>
                    <a:pt x="8066" y="394913"/>
                  </a:cubicBezTo>
                  <a:cubicBezTo>
                    <a:pt x="3615" y="394913"/>
                    <a:pt x="0" y="391291"/>
                    <a:pt x="0" y="386834"/>
                  </a:cubicBezTo>
                  <a:lnTo>
                    <a:pt x="0" y="226398"/>
                  </a:lnTo>
                  <a:cubicBezTo>
                    <a:pt x="104" y="101443"/>
                    <a:pt x="101182" y="157"/>
                    <a:pt x="225934" y="0"/>
                  </a:cubicBezTo>
                  <a:lnTo>
                    <a:pt x="2241410" y="0"/>
                  </a:lnTo>
                  <a:cubicBezTo>
                    <a:pt x="2366163" y="157"/>
                    <a:pt x="2467240" y="101443"/>
                    <a:pt x="2467345" y="226398"/>
                  </a:cubicBezTo>
                  <a:lnTo>
                    <a:pt x="2467345" y="386834"/>
                  </a:lnTo>
                  <a:cubicBezTo>
                    <a:pt x="2467345" y="391291"/>
                    <a:pt x="2463729" y="394913"/>
                    <a:pt x="2459279" y="394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13382738" y="6476393"/>
              <a:ext cx="60730" cy="60829"/>
            </a:xfrm>
            <a:custGeom>
              <a:rect b="b" l="l" r="r" t="t"/>
              <a:pathLst>
                <a:path extrusionOk="0" h="60829" w="60730">
                  <a:moveTo>
                    <a:pt x="60730" y="30319"/>
                  </a:moveTo>
                  <a:cubicBezTo>
                    <a:pt x="60787" y="47114"/>
                    <a:pt x="47227" y="60772"/>
                    <a:pt x="30460" y="60829"/>
                  </a:cubicBezTo>
                  <a:cubicBezTo>
                    <a:pt x="13693" y="60886"/>
                    <a:pt x="57" y="47304"/>
                    <a:pt x="0" y="30509"/>
                  </a:cubicBezTo>
                  <a:cubicBezTo>
                    <a:pt x="-47" y="13715"/>
                    <a:pt x="13503" y="57"/>
                    <a:pt x="30270" y="0"/>
                  </a:cubicBezTo>
                  <a:cubicBezTo>
                    <a:pt x="30299" y="0"/>
                    <a:pt x="30337" y="0"/>
                    <a:pt x="30365" y="0"/>
                  </a:cubicBezTo>
                  <a:cubicBezTo>
                    <a:pt x="47094" y="0"/>
                    <a:pt x="60673" y="13563"/>
                    <a:pt x="60730" y="303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10931524" y="6476393"/>
              <a:ext cx="60730" cy="60829"/>
            </a:xfrm>
            <a:custGeom>
              <a:rect b="b" l="l" r="r" t="t"/>
              <a:pathLst>
                <a:path extrusionOk="0" h="60829" w="60730">
                  <a:moveTo>
                    <a:pt x="0" y="30319"/>
                  </a:moveTo>
                  <a:cubicBezTo>
                    <a:pt x="-57" y="47114"/>
                    <a:pt x="13503" y="60772"/>
                    <a:pt x="30270" y="60829"/>
                  </a:cubicBezTo>
                  <a:cubicBezTo>
                    <a:pt x="47037" y="60886"/>
                    <a:pt x="60673" y="47304"/>
                    <a:pt x="60730" y="30509"/>
                  </a:cubicBezTo>
                  <a:cubicBezTo>
                    <a:pt x="60778" y="13715"/>
                    <a:pt x="47227" y="57"/>
                    <a:pt x="30460" y="0"/>
                  </a:cubicBezTo>
                  <a:cubicBezTo>
                    <a:pt x="30432" y="0"/>
                    <a:pt x="30394" y="0"/>
                    <a:pt x="30365" y="0"/>
                  </a:cubicBezTo>
                  <a:cubicBezTo>
                    <a:pt x="13636" y="0"/>
                    <a:pt x="57" y="13563"/>
                    <a:pt x="0" y="303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10953824" y="7219741"/>
              <a:ext cx="2467344" cy="376568"/>
            </a:xfrm>
            <a:custGeom>
              <a:rect b="b" l="l" r="r" t="t"/>
              <a:pathLst>
                <a:path extrusionOk="0" h="376568" w="2467344">
                  <a:moveTo>
                    <a:pt x="2241410" y="376569"/>
                  </a:moveTo>
                  <a:lnTo>
                    <a:pt x="225934" y="376569"/>
                  </a:lnTo>
                  <a:cubicBezTo>
                    <a:pt x="101182" y="376407"/>
                    <a:pt x="104" y="275127"/>
                    <a:pt x="0" y="150171"/>
                  </a:cubicBezTo>
                  <a:lnTo>
                    <a:pt x="0" y="8079"/>
                  </a:lnTo>
                  <a:cubicBezTo>
                    <a:pt x="0" y="3621"/>
                    <a:pt x="3615" y="0"/>
                    <a:pt x="8066" y="0"/>
                  </a:cubicBezTo>
                  <a:cubicBezTo>
                    <a:pt x="12516" y="0"/>
                    <a:pt x="16131" y="3621"/>
                    <a:pt x="16131" y="8079"/>
                  </a:cubicBezTo>
                  <a:lnTo>
                    <a:pt x="16131" y="150171"/>
                  </a:lnTo>
                  <a:cubicBezTo>
                    <a:pt x="16236" y="266202"/>
                    <a:pt x="110092" y="360250"/>
                    <a:pt x="225934" y="360411"/>
                  </a:cubicBezTo>
                  <a:lnTo>
                    <a:pt x="2241410" y="360411"/>
                  </a:lnTo>
                  <a:cubicBezTo>
                    <a:pt x="2357252" y="360250"/>
                    <a:pt x="2451109" y="266202"/>
                    <a:pt x="2451213" y="150171"/>
                  </a:cubicBezTo>
                  <a:lnTo>
                    <a:pt x="2451213" y="8079"/>
                  </a:lnTo>
                  <a:cubicBezTo>
                    <a:pt x="2451213" y="3621"/>
                    <a:pt x="2454829" y="0"/>
                    <a:pt x="2459279" y="0"/>
                  </a:cubicBezTo>
                  <a:cubicBezTo>
                    <a:pt x="2463729" y="0"/>
                    <a:pt x="2467345" y="3621"/>
                    <a:pt x="2467345" y="8079"/>
                  </a:cubicBezTo>
                  <a:lnTo>
                    <a:pt x="2467345" y="150171"/>
                  </a:lnTo>
                  <a:cubicBezTo>
                    <a:pt x="2467240" y="275127"/>
                    <a:pt x="2366163" y="376407"/>
                    <a:pt x="2241410" y="376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10931524" y="7198831"/>
              <a:ext cx="60730" cy="60829"/>
            </a:xfrm>
            <a:custGeom>
              <a:rect b="b" l="l" r="r" t="t"/>
              <a:pathLst>
                <a:path extrusionOk="0" h="60829" w="60730">
                  <a:moveTo>
                    <a:pt x="0" y="30510"/>
                  </a:moveTo>
                  <a:cubicBezTo>
                    <a:pt x="-57" y="13715"/>
                    <a:pt x="13503" y="57"/>
                    <a:pt x="30270" y="0"/>
                  </a:cubicBezTo>
                  <a:cubicBezTo>
                    <a:pt x="47037" y="-57"/>
                    <a:pt x="60673" y="13525"/>
                    <a:pt x="60730" y="30320"/>
                  </a:cubicBezTo>
                  <a:cubicBezTo>
                    <a:pt x="60778" y="47114"/>
                    <a:pt x="47227" y="60772"/>
                    <a:pt x="30460" y="60829"/>
                  </a:cubicBezTo>
                  <a:cubicBezTo>
                    <a:pt x="30432" y="60829"/>
                    <a:pt x="30394" y="60829"/>
                    <a:pt x="30365" y="60829"/>
                  </a:cubicBezTo>
                  <a:cubicBezTo>
                    <a:pt x="13636" y="60829"/>
                    <a:pt x="57" y="47266"/>
                    <a:pt x="0" y="305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13382738" y="7198831"/>
              <a:ext cx="60730" cy="60829"/>
            </a:xfrm>
            <a:custGeom>
              <a:rect b="b" l="l" r="r" t="t"/>
              <a:pathLst>
                <a:path extrusionOk="0" h="60829" w="60730">
                  <a:moveTo>
                    <a:pt x="60730" y="30510"/>
                  </a:moveTo>
                  <a:cubicBezTo>
                    <a:pt x="60787" y="13715"/>
                    <a:pt x="47227" y="57"/>
                    <a:pt x="30460" y="0"/>
                  </a:cubicBezTo>
                  <a:cubicBezTo>
                    <a:pt x="13693" y="-57"/>
                    <a:pt x="57" y="13525"/>
                    <a:pt x="0" y="30320"/>
                  </a:cubicBezTo>
                  <a:cubicBezTo>
                    <a:pt x="-47" y="47114"/>
                    <a:pt x="13503" y="60772"/>
                    <a:pt x="30270" y="60829"/>
                  </a:cubicBezTo>
                  <a:cubicBezTo>
                    <a:pt x="30299" y="60829"/>
                    <a:pt x="30337" y="60829"/>
                    <a:pt x="30365" y="60829"/>
                  </a:cubicBezTo>
                  <a:cubicBezTo>
                    <a:pt x="47094" y="60829"/>
                    <a:pt x="60673" y="47266"/>
                    <a:pt x="60730" y="305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14"/>
          <p:cNvSpPr/>
          <p:nvPr/>
        </p:nvSpPr>
        <p:spPr>
          <a:xfrm>
            <a:off x="15827653" y="7344302"/>
            <a:ext cx="2471336" cy="24713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4"/>
          <p:cNvSpPr/>
          <p:nvPr/>
        </p:nvSpPr>
        <p:spPr>
          <a:xfrm>
            <a:off x="6095508" y="7344302"/>
            <a:ext cx="2471336" cy="24713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6" name="Google Shape;476;p14"/>
          <p:cNvGrpSpPr/>
          <p:nvPr/>
        </p:nvGrpSpPr>
        <p:grpSpPr>
          <a:xfrm>
            <a:off x="9087459" y="4709022"/>
            <a:ext cx="6231732" cy="7922406"/>
            <a:chOff x="2256202" y="5330216"/>
            <a:chExt cx="4732284" cy="6016159"/>
          </a:xfrm>
        </p:grpSpPr>
        <p:sp>
          <p:nvSpPr>
            <p:cNvPr id="477" name="Google Shape;477;p14"/>
            <p:cNvSpPr/>
            <p:nvPr/>
          </p:nvSpPr>
          <p:spPr>
            <a:xfrm>
              <a:off x="5375878" y="5537200"/>
              <a:ext cx="1612608" cy="1559051"/>
            </a:xfrm>
            <a:custGeom>
              <a:rect b="b" l="l" r="r" t="t"/>
              <a:pathLst>
                <a:path extrusionOk="0" h="1539288" w="1592166">
                  <a:moveTo>
                    <a:pt x="845232" y="226"/>
                  </a:moveTo>
                  <a:cubicBezTo>
                    <a:pt x="909246" y="-2648"/>
                    <a:pt x="974730" y="21875"/>
                    <a:pt x="1025431" y="76529"/>
                  </a:cubicBezTo>
                  <a:lnTo>
                    <a:pt x="1027149" y="73687"/>
                  </a:lnTo>
                  <a:lnTo>
                    <a:pt x="1045414" y="43478"/>
                  </a:lnTo>
                  <a:lnTo>
                    <a:pt x="1110718" y="86541"/>
                  </a:lnTo>
                  <a:cubicBezTo>
                    <a:pt x="1371937" y="272524"/>
                    <a:pt x="1597706" y="697468"/>
                    <a:pt x="1592063" y="1201108"/>
                  </a:cubicBezTo>
                  <a:lnTo>
                    <a:pt x="1586799" y="1292492"/>
                  </a:lnTo>
                  <a:lnTo>
                    <a:pt x="1543461" y="1321588"/>
                  </a:lnTo>
                  <a:cubicBezTo>
                    <a:pt x="1466418" y="1356192"/>
                    <a:pt x="1376962" y="1349619"/>
                    <a:pt x="1303482" y="1299502"/>
                  </a:cubicBezTo>
                  <a:cubicBezTo>
                    <a:pt x="1271797" y="1414278"/>
                    <a:pt x="1186955" y="1502018"/>
                    <a:pt x="1080640" y="1529971"/>
                  </a:cubicBezTo>
                  <a:cubicBezTo>
                    <a:pt x="955359" y="1562905"/>
                    <a:pt x="824608" y="1506781"/>
                    <a:pt x="752986" y="1389294"/>
                  </a:cubicBezTo>
                  <a:cubicBezTo>
                    <a:pt x="583939" y="1500809"/>
                    <a:pt x="364379" y="1438128"/>
                    <a:pt x="266270" y="1250302"/>
                  </a:cubicBezTo>
                  <a:cubicBezTo>
                    <a:pt x="169893" y="1262648"/>
                    <a:pt x="79398" y="1197255"/>
                    <a:pt x="52272" y="1095631"/>
                  </a:cubicBezTo>
                  <a:cubicBezTo>
                    <a:pt x="32623" y="1022105"/>
                    <a:pt x="49992" y="942754"/>
                    <a:pt x="97998" y="886850"/>
                  </a:cubicBezTo>
                  <a:cubicBezTo>
                    <a:pt x="29887" y="842998"/>
                    <a:pt x="-8043" y="758849"/>
                    <a:pt x="1439" y="672648"/>
                  </a:cubicBezTo>
                  <a:cubicBezTo>
                    <a:pt x="12563" y="571719"/>
                    <a:pt x="85780" y="492662"/>
                    <a:pt x="177780" y="482257"/>
                  </a:cubicBezTo>
                  <a:cubicBezTo>
                    <a:pt x="178328" y="480572"/>
                    <a:pt x="178920" y="478924"/>
                    <a:pt x="179467" y="477239"/>
                  </a:cubicBezTo>
                  <a:cubicBezTo>
                    <a:pt x="167112" y="377849"/>
                    <a:pt x="195925" y="277617"/>
                    <a:pt x="258018" y="203834"/>
                  </a:cubicBezTo>
                  <a:cubicBezTo>
                    <a:pt x="356128" y="87300"/>
                    <a:pt x="515190" y="61326"/>
                    <a:pt x="640152" y="141372"/>
                  </a:cubicBezTo>
                  <a:lnTo>
                    <a:pt x="640225" y="141257"/>
                  </a:lnTo>
                  <a:lnTo>
                    <a:pt x="673852" y="88308"/>
                  </a:lnTo>
                  <a:cubicBezTo>
                    <a:pt x="718674" y="33372"/>
                    <a:pt x="781218" y="3100"/>
                    <a:pt x="845232" y="226"/>
                  </a:cubicBezTo>
                  <a:close/>
                </a:path>
              </a:pathLst>
            </a:custGeom>
            <a:solidFill>
              <a:srgbClr val="DE69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3109340" y="8600790"/>
              <a:ext cx="428482" cy="1017563"/>
            </a:xfrm>
            <a:custGeom>
              <a:rect b="b" l="l" r="r" t="t"/>
              <a:pathLst>
                <a:path extrusionOk="0" h="1017563" w="428482">
                  <a:moveTo>
                    <a:pt x="118226" y="634"/>
                  </a:moveTo>
                  <a:cubicBezTo>
                    <a:pt x="135355" y="2220"/>
                    <a:pt x="152449" y="6797"/>
                    <a:pt x="168865" y="14529"/>
                  </a:cubicBezTo>
                  <a:cubicBezTo>
                    <a:pt x="218901" y="38089"/>
                    <a:pt x="254779" y="87413"/>
                    <a:pt x="264418" y="145935"/>
                  </a:cubicBezTo>
                  <a:lnTo>
                    <a:pt x="264938" y="146169"/>
                  </a:lnTo>
                  <a:lnTo>
                    <a:pt x="305342" y="164372"/>
                  </a:lnTo>
                  <a:cubicBezTo>
                    <a:pt x="343571" y="188045"/>
                    <a:pt x="372990" y="226672"/>
                    <a:pt x="387047" y="273468"/>
                  </a:cubicBezTo>
                  <a:cubicBezTo>
                    <a:pt x="400668" y="318758"/>
                    <a:pt x="398727" y="367947"/>
                    <a:pt x="381558" y="411758"/>
                  </a:cubicBezTo>
                  <a:cubicBezTo>
                    <a:pt x="423761" y="471840"/>
                    <a:pt x="438521" y="549726"/>
                    <a:pt x="421653" y="623202"/>
                  </a:cubicBezTo>
                  <a:cubicBezTo>
                    <a:pt x="399229" y="720882"/>
                    <a:pt x="324996" y="794034"/>
                    <a:pt x="233828" y="808288"/>
                  </a:cubicBezTo>
                  <a:cubicBezTo>
                    <a:pt x="233393" y="869258"/>
                    <a:pt x="208860" y="927081"/>
                    <a:pt x="166590" y="966884"/>
                  </a:cubicBezTo>
                  <a:cubicBezTo>
                    <a:pt x="134477" y="997127"/>
                    <a:pt x="95227" y="1014192"/>
                    <a:pt x="55014" y="1017563"/>
                  </a:cubicBezTo>
                  <a:lnTo>
                    <a:pt x="0" y="1012747"/>
                  </a:lnTo>
                  <a:lnTo>
                    <a:pt x="6819" y="961395"/>
                  </a:lnTo>
                  <a:cubicBezTo>
                    <a:pt x="48429" y="609215"/>
                    <a:pt x="68706" y="278413"/>
                    <a:pt x="10326" y="50166"/>
                  </a:cubicBezTo>
                  <a:lnTo>
                    <a:pt x="6151" y="36745"/>
                  </a:lnTo>
                  <a:lnTo>
                    <a:pt x="9376" y="33490"/>
                  </a:lnTo>
                  <a:cubicBezTo>
                    <a:pt x="40962" y="8640"/>
                    <a:pt x="79684" y="-2934"/>
                    <a:pt x="118226" y="634"/>
                  </a:cubicBezTo>
                  <a:close/>
                </a:path>
              </a:pathLst>
            </a:custGeom>
            <a:solidFill>
              <a:srgbClr val="DE69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2256202" y="5330216"/>
              <a:ext cx="4726795" cy="6016159"/>
            </a:xfrm>
            <a:custGeom>
              <a:rect b="b" l="l" r="r" t="t"/>
              <a:pathLst>
                <a:path extrusionOk="0" h="6016159" w="4726795">
                  <a:moveTo>
                    <a:pt x="1042978" y="2329"/>
                  </a:moveTo>
                  <a:cubicBezTo>
                    <a:pt x="1228341" y="-9308"/>
                    <a:pt x="1426354" y="23080"/>
                    <a:pt x="1626704" y="90131"/>
                  </a:cubicBezTo>
                  <a:cubicBezTo>
                    <a:pt x="1974354" y="207622"/>
                    <a:pt x="2494559" y="309790"/>
                    <a:pt x="2819197" y="208902"/>
                  </a:cubicBezTo>
                  <a:cubicBezTo>
                    <a:pt x="3347629" y="47266"/>
                    <a:pt x="3776081" y="5729"/>
                    <a:pt x="4171954" y="246361"/>
                  </a:cubicBezTo>
                  <a:lnTo>
                    <a:pt x="4185410" y="255235"/>
                  </a:lnTo>
                  <a:lnTo>
                    <a:pt x="4167145" y="285444"/>
                  </a:lnTo>
                  <a:lnTo>
                    <a:pt x="4165427" y="288286"/>
                  </a:lnTo>
                  <a:cubicBezTo>
                    <a:pt x="4064024" y="178978"/>
                    <a:pt x="3903492" y="190193"/>
                    <a:pt x="3813848" y="300065"/>
                  </a:cubicBezTo>
                  <a:lnTo>
                    <a:pt x="3780221" y="353014"/>
                  </a:lnTo>
                  <a:lnTo>
                    <a:pt x="3780148" y="353129"/>
                  </a:lnTo>
                  <a:cubicBezTo>
                    <a:pt x="3655186" y="273083"/>
                    <a:pt x="3496124" y="299057"/>
                    <a:pt x="3398014" y="415591"/>
                  </a:cubicBezTo>
                  <a:cubicBezTo>
                    <a:pt x="3335921" y="489374"/>
                    <a:pt x="3307108" y="589606"/>
                    <a:pt x="3319463" y="688996"/>
                  </a:cubicBezTo>
                  <a:cubicBezTo>
                    <a:pt x="3318916" y="690681"/>
                    <a:pt x="3318324" y="692329"/>
                    <a:pt x="3317776" y="694014"/>
                  </a:cubicBezTo>
                  <a:cubicBezTo>
                    <a:pt x="3225776" y="704419"/>
                    <a:pt x="3152559" y="783476"/>
                    <a:pt x="3141435" y="884405"/>
                  </a:cubicBezTo>
                  <a:cubicBezTo>
                    <a:pt x="3131953" y="970606"/>
                    <a:pt x="3169883" y="1054755"/>
                    <a:pt x="3237994" y="1098607"/>
                  </a:cubicBezTo>
                  <a:cubicBezTo>
                    <a:pt x="3189988" y="1154511"/>
                    <a:pt x="3172619" y="1233862"/>
                    <a:pt x="3192268" y="1307388"/>
                  </a:cubicBezTo>
                  <a:cubicBezTo>
                    <a:pt x="3219394" y="1409012"/>
                    <a:pt x="3309889" y="1474405"/>
                    <a:pt x="3406266" y="1462059"/>
                  </a:cubicBezTo>
                  <a:cubicBezTo>
                    <a:pt x="3504375" y="1649885"/>
                    <a:pt x="3723935" y="1712566"/>
                    <a:pt x="3892982" y="1601051"/>
                  </a:cubicBezTo>
                  <a:cubicBezTo>
                    <a:pt x="3964604" y="1718538"/>
                    <a:pt x="4095355" y="1774662"/>
                    <a:pt x="4220636" y="1741728"/>
                  </a:cubicBezTo>
                  <a:cubicBezTo>
                    <a:pt x="4326951" y="1713775"/>
                    <a:pt x="4411793" y="1626035"/>
                    <a:pt x="4443478" y="1511259"/>
                  </a:cubicBezTo>
                  <a:cubicBezTo>
                    <a:pt x="4516958" y="1561376"/>
                    <a:pt x="4606414" y="1567949"/>
                    <a:pt x="4683457" y="1533345"/>
                  </a:cubicBezTo>
                  <a:lnTo>
                    <a:pt x="4726795" y="1504249"/>
                  </a:lnTo>
                  <a:lnTo>
                    <a:pt x="4723228" y="1566157"/>
                  </a:lnTo>
                  <a:cubicBezTo>
                    <a:pt x="4696286" y="1825045"/>
                    <a:pt x="4606591" y="2099600"/>
                    <a:pt x="4429650" y="2369789"/>
                  </a:cubicBezTo>
                  <a:cubicBezTo>
                    <a:pt x="3863438" y="3234403"/>
                    <a:pt x="3713896" y="3755476"/>
                    <a:pt x="3848096" y="4188414"/>
                  </a:cubicBezTo>
                  <a:cubicBezTo>
                    <a:pt x="3982305" y="4620082"/>
                    <a:pt x="4336346" y="5835899"/>
                    <a:pt x="3982305" y="5991716"/>
                  </a:cubicBezTo>
                  <a:cubicBezTo>
                    <a:pt x="3371356" y="6259905"/>
                    <a:pt x="2908670" y="4233112"/>
                    <a:pt x="2371852" y="4217789"/>
                  </a:cubicBezTo>
                  <a:cubicBezTo>
                    <a:pt x="1835034" y="4202466"/>
                    <a:pt x="1417084" y="6170508"/>
                    <a:pt x="895608" y="6005759"/>
                  </a:cubicBezTo>
                  <a:cubicBezTo>
                    <a:pt x="634865" y="5923384"/>
                    <a:pt x="709316" y="5338462"/>
                    <a:pt x="796869" y="4707085"/>
                  </a:cubicBezTo>
                  <a:lnTo>
                    <a:pt x="853138" y="4283321"/>
                  </a:lnTo>
                  <a:lnTo>
                    <a:pt x="908152" y="4288137"/>
                  </a:lnTo>
                  <a:cubicBezTo>
                    <a:pt x="948365" y="4284766"/>
                    <a:pt x="987615" y="4267701"/>
                    <a:pt x="1019728" y="4237458"/>
                  </a:cubicBezTo>
                  <a:cubicBezTo>
                    <a:pt x="1061998" y="4197655"/>
                    <a:pt x="1086531" y="4139832"/>
                    <a:pt x="1086966" y="4078862"/>
                  </a:cubicBezTo>
                  <a:cubicBezTo>
                    <a:pt x="1178134" y="4064608"/>
                    <a:pt x="1252367" y="3991456"/>
                    <a:pt x="1274791" y="3893776"/>
                  </a:cubicBezTo>
                  <a:cubicBezTo>
                    <a:pt x="1291659" y="3820300"/>
                    <a:pt x="1276899" y="3742414"/>
                    <a:pt x="1234696" y="3682332"/>
                  </a:cubicBezTo>
                  <a:cubicBezTo>
                    <a:pt x="1251865" y="3638521"/>
                    <a:pt x="1253806" y="3589332"/>
                    <a:pt x="1240185" y="3544042"/>
                  </a:cubicBezTo>
                  <a:cubicBezTo>
                    <a:pt x="1226128" y="3497246"/>
                    <a:pt x="1196709" y="3458619"/>
                    <a:pt x="1158480" y="3434946"/>
                  </a:cubicBezTo>
                  <a:lnTo>
                    <a:pt x="1118076" y="3416743"/>
                  </a:lnTo>
                  <a:lnTo>
                    <a:pt x="1117556" y="3416509"/>
                  </a:lnTo>
                  <a:cubicBezTo>
                    <a:pt x="1107917" y="3357987"/>
                    <a:pt x="1072039" y="3308663"/>
                    <a:pt x="1022003" y="3285103"/>
                  </a:cubicBezTo>
                  <a:cubicBezTo>
                    <a:pt x="1005587" y="3277371"/>
                    <a:pt x="988493" y="3272794"/>
                    <a:pt x="971364" y="3271208"/>
                  </a:cubicBezTo>
                  <a:cubicBezTo>
                    <a:pt x="932822" y="3267640"/>
                    <a:pt x="894100" y="3279214"/>
                    <a:pt x="862514" y="3304064"/>
                  </a:cubicBezTo>
                  <a:lnTo>
                    <a:pt x="859289" y="3307319"/>
                  </a:lnTo>
                  <a:lnTo>
                    <a:pt x="841012" y="3248567"/>
                  </a:lnTo>
                  <a:cubicBezTo>
                    <a:pt x="823997" y="3203133"/>
                    <a:pt x="802783" y="3163208"/>
                    <a:pt x="776741" y="3129684"/>
                  </a:cubicBezTo>
                  <a:cubicBezTo>
                    <a:pt x="358790" y="2594569"/>
                    <a:pt x="-409371" y="1562645"/>
                    <a:pt x="269318" y="470709"/>
                  </a:cubicBezTo>
                  <a:cubicBezTo>
                    <a:pt x="460239" y="163404"/>
                    <a:pt x="734040" y="21722"/>
                    <a:pt x="1042978" y="2329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14"/>
          <p:cNvGrpSpPr/>
          <p:nvPr/>
        </p:nvGrpSpPr>
        <p:grpSpPr>
          <a:xfrm>
            <a:off x="18763432" y="7562937"/>
            <a:ext cx="4945654" cy="2034063"/>
            <a:chOff x="18574086" y="7663780"/>
            <a:chExt cx="4945654" cy="2034063"/>
          </a:xfrm>
        </p:grpSpPr>
        <p:sp>
          <p:nvSpPr>
            <p:cNvPr id="481" name="Google Shape;481;p14"/>
            <p:cNvSpPr txBox="1"/>
            <p:nvPr/>
          </p:nvSpPr>
          <p:spPr>
            <a:xfrm>
              <a:off x="18574086" y="8312848"/>
              <a:ext cx="4335697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18574086" y="7663780"/>
              <a:ext cx="49456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Dental Extraction</a:t>
              </a:r>
              <a:endParaRPr sz="5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483" name="Google Shape;483;p14"/>
          <p:cNvGrpSpPr/>
          <p:nvPr/>
        </p:nvGrpSpPr>
        <p:grpSpPr>
          <a:xfrm>
            <a:off x="914400" y="7557278"/>
            <a:ext cx="4619378" cy="2034063"/>
            <a:chOff x="1240054" y="7663780"/>
            <a:chExt cx="4619378" cy="2034063"/>
          </a:xfrm>
        </p:grpSpPr>
        <p:sp>
          <p:nvSpPr>
            <p:cNvPr id="484" name="Google Shape;484;p14"/>
            <p:cNvSpPr txBox="1"/>
            <p:nvPr/>
          </p:nvSpPr>
          <p:spPr>
            <a:xfrm flipH="1">
              <a:off x="1558711" y="8312848"/>
              <a:ext cx="4300717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 flipH="1">
              <a:off x="1240054" y="7663780"/>
              <a:ext cx="461937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Dental Cleaning</a:t>
              </a:r>
              <a:endParaRPr sz="5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486" name="Google Shape;486;p14"/>
          <p:cNvGrpSpPr/>
          <p:nvPr/>
        </p:nvGrpSpPr>
        <p:grpSpPr>
          <a:xfrm rot="1800000">
            <a:off x="6995154" y="7529887"/>
            <a:ext cx="314371" cy="1948422"/>
            <a:chOff x="9888460" y="5353705"/>
            <a:chExt cx="1084340" cy="6720571"/>
          </a:xfrm>
        </p:grpSpPr>
        <p:sp>
          <p:nvSpPr>
            <p:cNvPr id="487" name="Google Shape;487;p14"/>
            <p:cNvSpPr/>
            <p:nvPr/>
          </p:nvSpPr>
          <p:spPr>
            <a:xfrm>
              <a:off x="9888460" y="5353705"/>
              <a:ext cx="844530" cy="2869139"/>
            </a:xfrm>
            <a:custGeom>
              <a:rect b="b" l="l" r="r" t="t"/>
              <a:pathLst>
                <a:path extrusionOk="0" h="454544" w="133795">
                  <a:moveTo>
                    <a:pt x="133485" y="274464"/>
                  </a:moveTo>
                  <a:lnTo>
                    <a:pt x="133351" y="272592"/>
                  </a:lnTo>
                  <a:cubicBezTo>
                    <a:pt x="133217" y="269384"/>
                    <a:pt x="132013" y="266309"/>
                    <a:pt x="129872" y="263635"/>
                  </a:cubicBezTo>
                  <a:lnTo>
                    <a:pt x="20695" y="131951"/>
                  </a:lnTo>
                  <a:lnTo>
                    <a:pt x="129069" y="2406"/>
                  </a:lnTo>
                  <a:lnTo>
                    <a:pt x="126393" y="0"/>
                  </a:lnTo>
                  <a:lnTo>
                    <a:pt x="2365" y="125935"/>
                  </a:lnTo>
                  <a:cubicBezTo>
                    <a:pt x="-311" y="128742"/>
                    <a:pt x="-846" y="133154"/>
                    <a:pt x="1429" y="136496"/>
                  </a:cubicBezTo>
                  <a:lnTo>
                    <a:pt x="1964" y="137299"/>
                  </a:lnTo>
                  <a:lnTo>
                    <a:pt x="97226" y="279410"/>
                  </a:lnTo>
                  <a:lnTo>
                    <a:pt x="93346" y="458153"/>
                  </a:lnTo>
                  <a:cubicBezTo>
                    <a:pt x="93212" y="458287"/>
                    <a:pt x="92945" y="458421"/>
                    <a:pt x="92811" y="458555"/>
                  </a:cubicBezTo>
                  <a:cubicBezTo>
                    <a:pt x="103916" y="456281"/>
                    <a:pt x="122380" y="453875"/>
                    <a:pt x="137097" y="457753"/>
                  </a:cubicBezTo>
                  <a:cubicBezTo>
                    <a:pt x="137097" y="457753"/>
                    <a:pt x="136963" y="457619"/>
                    <a:pt x="136963" y="457619"/>
                  </a:cubicBezTo>
                  <a:lnTo>
                    <a:pt x="133485" y="274464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10263976" y="7911541"/>
              <a:ext cx="708824" cy="4162735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Google Shape;489;p14"/>
          <p:cNvGrpSpPr/>
          <p:nvPr/>
        </p:nvGrpSpPr>
        <p:grpSpPr>
          <a:xfrm>
            <a:off x="16292096" y="8003213"/>
            <a:ext cx="1551244" cy="1072271"/>
            <a:chOff x="1700637" y="5542384"/>
            <a:chExt cx="701917" cy="485188"/>
          </a:xfrm>
        </p:grpSpPr>
        <p:sp>
          <p:nvSpPr>
            <p:cNvPr id="490" name="Google Shape;490;p14"/>
            <p:cNvSpPr/>
            <p:nvPr/>
          </p:nvSpPr>
          <p:spPr>
            <a:xfrm>
              <a:off x="1954278" y="5542384"/>
              <a:ext cx="244145" cy="282297"/>
            </a:xfrm>
            <a:custGeom>
              <a:rect b="b" l="l" r="r" t="t"/>
              <a:pathLst>
                <a:path extrusionOk="0" h="282297" w="244145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1700637" y="5768164"/>
              <a:ext cx="701917" cy="259408"/>
            </a:xfrm>
            <a:custGeom>
              <a:rect b="b" l="l" r="r" t="t"/>
              <a:pathLst>
                <a:path extrusionOk="0" h="259408" w="701917">
                  <a:moveTo>
                    <a:pt x="698242" y="47545"/>
                  </a:moveTo>
                  <a:cubicBezTo>
                    <a:pt x="646590" y="-51487"/>
                    <a:pt x="489117" y="59829"/>
                    <a:pt x="407557" y="74478"/>
                  </a:cubicBezTo>
                  <a:cubicBezTo>
                    <a:pt x="397715" y="76233"/>
                    <a:pt x="388178" y="77530"/>
                    <a:pt x="379099" y="78293"/>
                  </a:cubicBezTo>
                  <a:cubicBezTo>
                    <a:pt x="372995" y="91111"/>
                    <a:pt x="371317" y="101792"/>
                    <a:pt x="373224" y="111787"/>
                  </a:cubicBezTo>
                  <a:cubicBezTo>
                    <a:pt x="376733" y="130633"/>
                    <a:pt x="385584" y="183506"/>
                    <a:pt x="369943" y="188313"/>
                  </a:cubicBezTo>
                  <a:cubicBezTo>
                    <a:pt x="342935" y="196552"/>
                    <a:pt x="333474" y="109041"/>
                    <a:pt x="311043" y="105760"/>
                  </a:cubicBezTo>
                  <a:cubicBezTo>
                    <a:pt x="288536" y="102479"/>
                    <a:pt x="261299" y="183125"/>
                    <a:pt x="240165" y="173664"/>
                  </a:cubicBezTo>
                  <a:cubicBezTo>
                    <a:pt x="220709" y="164966"/>
                    <a:pt x="257484" y="90195"/>
                    <a:pt x="251838" y="59143"/>
                  </a:cubicBezTo>
                  <a:cubicBezTo>
                    <a:pt x="194998" y="36482"/>
                    <a:pt x="151510" y="2683"/>
                    <a:pt x="95509" y="165"/>
                  </a:cubicBezTo>
                  <a:cubicBezTo>
                    <a:pt x="12728" y="-3497"/>
                    <a:pt x="-4057" y="54641"/>
                    <a:pt x="750" y="86304"/>
                  </a:cubicBezTo>
                  <a:cubicBezTo>
                    <a:pt x="20587" y="215779"/>
                    <a:pt x="225745" y="269340"/>
                    <a:pt x="360330" y="266059"/>
                  </a:cubicBezTo>
                  <a:cubicBezTo>
                    <a:pt x="481945" y="263160"/>
                    <a:pt x="749894" y="146578"/>
                    <a:pt x="698242" y="475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5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497" name="Google Shape;497;p1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498" name="Google Shape;498;p15"/>
          <p:cNvSpPr/>
          <p:nvPr/>
        </p:nvSpPr>
        <p:spPr>
          <a:xfrm>
            <a:off x="10526828" y="8444817"/>
            <a:ext cx="2494771" cy="2866924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5"/>
          <p:cNvSpPr/>
          <p:nvPr/>
        </p:nvSpPr>
        <p:spPr>
          <a:xfrm>
            <a:off x="13021599" y="8444817"/>
            <a:ext cx="2494771" cy="2866924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5"/>
          <p:cNvSpPr/>
          <p:nvPr/>
        </p:nvSpPr>
        <p:spPr>
          <a:xfrm>
            <a:off x="15516370" y="8444817"/>
            <a:ext cx="2494771" cy="2866924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5"/>
          <p:cNvSpPr/>
          <p:nvPr/>
        </p:nvSpPr>
        <p:spPr>
          <a:xfrm>
            <a:off x="18011141" y="8444817"/>
            <a:ext cx="2494771" cy="2866924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2" name="Google Shape;502;p15"/>
          <p:cNvGrpSpPr/>
          <p:nvPr/>
        </p:nvGrpSpPr>
        <p:grpSpPr>
          <a:xfrm>
            <a:off x="12642200" y="6436633"/>
            <a:ext cx="9761144" cy="2008185"/>
            <a:chOff x="12641656" y="7436406"/>
            <a:chExt cx="8120069" cy="1670562"/>
          </a:xfrm>
        </p:grpSpPr>
        <p:grpSp>
          <p:nvGrpSpPr>
            <p:cNvPr id="503" name="Google Shape;503;p15"/>
            <p:cNvGrpSpPr/>
            <p:nvPr/>
          </p:nvGrpSpPr>
          <p:grpSpPr>
            <a:xfrm>
              <a:off x="12641656" y="7436406"/>
              <a:ext cx="8120069" cy="930101"/>
              <a:chOff x="12641656" y="7436406"/>
              <a:chExt cx="8120069" cy="930101"/>
            </a:xfrm>
          </p:grpSpPr>
          <p:sp>
            <p:nvSpPr>
              <p:cNvPr id="504" name="Google Shape;504;p15"/>
              <p:cNvSpPr/>
              <p:nvPr/>
            </p:nvSpPr>
            <p:spPr>
              <a:xfrm rot="-5400000">
                <a:off x="17323839" y="4801427"/>
                <a:ext cx="740461" cy="6135311"/>
              </a:xfrm>
              <a:custGeom>
                <a:rect b="b" l="l" r="r" t="t"/>
                <a:pathLst>
                  <a:path extrusionOk="0" h="442520" w="53406">
                    <a:moveTo>
                      <a:pt x="36396" y="24034"/>
                    </a:moveTo>
                    <a:lnTo>
                      <a:pt x="19764" y="24034"/>
                    </a:lnTo>
                    <a:cubicBezTo>
                      <a:pt x="19764" y="24034"/>
                      <a:pt x="308" y="166708"/>
                      <a:pt x="3" y="210960"/>
                    </a:cubicBezTo>
                    <a:cubicBezTo>
                      <a:pt x="-302" y="262536"/>
                      <a:pt x="19611" y="427108"/>
                      <a:pt x="19611" y="427108"/>
                    </a:cubicBezTo>
                    <a:cubicBezTo>
                      <a:pt x="19611" y="436493"/>
                      <a:pt x="27317" y="444275"/>
                      <a:pt x="36702" y="444275"/>
                    </a:cubicBezTo>
                    <a:lnTo>
                      <a:pt x="43110" y="444275"/>
                    </a:lnTo>
                    <a:cubicBezTo>
                      <a:pt x="52494" y="444275"/>
                      <a:pt x="60277" y="436569"/>
                      <a:pt x="60277" y="427185"/>
                    </a:cubicBezTo>
                    <a:cubicBezTo>
                      <a:pt x="60277" y="427185"/>
                      <a:pt x="40669" y="263834"/>
                      <a:pt x="40669" y="212639"/>
                    </a:cubicBezTo>
                    <a:cubicBezTo>
                      <a:pt x="40669" y="161978"/>
                      <a:pt x="60429" y="0"/>
                      <a:pt x="60429" y="0"/>
                    </a:cubicBezTo>
                    <a:cubicBezTo>
                      <a:pt x="60506" y="13199"/>
                      <a:pt x="49672" y="24034"/>
                      <a:pt x="36396" y="240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 rot="-5400000">
                <a:off x="14557353" y="8049163"/>
                <a:ext cx="317344" cy="317344"/>
              </a:xfrm>
              <a:custGeom>
                <a:rect b="b" l="l" r="r" t="t"/>
                <a:pathLst>
                  <a:path extrusionOk="0" h="22888" w="22888">
                    <a:moveTo>
                      <a:pt x="0" y="5875"/>
                    </a:moveTo>
                    <a:cubicBezTo>
                      <a:pt x="0" y="19151"/>
                      <a:pt x="10834" y="29985"/>
                      <a:pt x="24109" y="29985"/>
                    </a:cubicBezTo>
                    <a:lnTo>
                      <a:pt x="29984" y="29985"/>
                    </a:lnTo>
                    <a:lnTo>
                      <a:pt x="29984" y="0"/>
                    </a:lnTo>
                    <a:lnTo>
                      <a:pt x="0" y="0"/>
                    </a:lnTo>
                    <a:lnTo>
                      <a:pt x="0" y="58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 rot="-5400000">
                <a:off x="13962872" y="8049163"/>
                <a:ext cx="317344" cy="317344"/>
              </a:xfrm>
              <a:custGeom>
                <a:rect b="b" l="l" r="r" t="t"/>
                <a:pathLst>
                  <a:path extrusionOk="0" h="22888" w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25178"/>
                    </a:lnTo>
                    <a:lnTo>
                      <a:pt x="0" y="25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 rot="-5400000">
                <a:off x="13354623" y="8049163"/>
                <a:ext cx="317344" cy="317344"/>
              </a:xfrm>
              <a:custGeom>
                <a:rect b="b" l="l" r="r" t="t"/>
                <a:pathLst>
                  <a:path extrusionOk="0" h="22888" w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26246"/>
                    </a:lnTo>
                    <a:lnTo>
                      <a:pt x="0" y="262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 rot="-5400000">
                <a:off x="12694550" y="7996270"/>
                <a:ext cx="317344" cy="423131"/>
              </a:xfrm>
              <a:custGeom>
                <a:rect b="b" l="l" r="r" t="t"/>
                <a:pathLst>
                  <a:path extrusionOk="0" h="30518" w="22888">
                    <a:moveTo>
                      <a:pt x="24109" y="0"/>
                    </a:moveTo>
                    <a:cubicBezTo>
                      <a:pt x="10834" y="0"/>
                      <a:pt x="0" y="10834"/>
                      <a:pt x="0" y="24110"/>
                    </a:cubicBezTo>
                    <a:lnTo>
                      <a:pt x="0" y="33723"/>
                    </a:lnTo>
                    <a:lnTo>
                      <a:pt x="29984" y="33723"/>
                    </a:lnTo>
                    <a:lnTo>
                      <a:pt x="29984" y="0"/>
                    </a:lnTo>
                    <a:lnTo>
                      <a:pt x="241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 rot="-5400000">
                <a:off x="13540802" y="6537260"/>
                <a:ext cx="528903" cy="2327195"/>
              </a:xfrm>
              <a:custGeom>
                <a:rect b="b" l="l" r="r" t="t"/>
                <a:pathLst>
                  <a:path extrusionOk="0" h="167852" w="38147">
                    <a:moveTo>
                      <a:pt x="16709" y="0"/>
                    </a:moveTo>
                    <a:lnTo>
                      <a:pt x="76" y="0"/>
                    </a:lnTo>
                    <a:lnTo>
                      <a:pt x="0" y="168082"/>
                    </a:lnTo>
                    <a:lnTo>
                      <a:pt x="16632" y="168082"/>
                    </a:lnTo>
                    <a:cubicBezTo>
                      <a:pt x="29908" y="168082"/>
                      <a:pt x="40742" y="157247"/>
                      <a:pt x="40742" y="143972"/>
                    </a:cubicBezTo>
                    <a:lnTo>
                      <a:pt x="40818" y="24034"/>
                    </a:lnTo>
                    <a:cubicBezTo>
                      <a:pt x="40818" y="10910"/>
                      <a:pt x="29984" y="0"/>
                      <a:pt x="167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" name="Google Shape;510;p15"/>
            <p:cNvGrpSpPr/>
            <p:nvPr/>
          </p:nvGrpSpPr>
          <p:grpSpPr>
            <a:xfrm>
              <a:off x="12671285" y="8049163"/>
              <a:ext cx="2221409" cy="1057806"/>
              <a:chOff x="12671285" y="8049163"/>
              <a:chExt cx="2221409" cy="1057806"/>
            </a:xfrm>
          </p:grpSpPr>
          <p:sp>
            <p:nvSpPr>
              <p:cNvPr id="511" name="Google Shape;511;p15"/>
              <p:cNvSpPr/>
              <p:nvPr/>
            </p:nvSpPr>
            <p:spPr>
              <a:xfrm rot="-5400000">
                <a:off x="14259045" y="8102056"/>
                <a:ext cx="317344" cy="211558"/>
              </a:xfrm>
              <a:custGeom>
                <a:rect b="b" l="l" r="r" t="t"/>
                <a:pathLst>
                  <a:path extrusionOk="0" h="15259" w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17701"/>
                    </a:lnTo>
                    <a:lnTo>
                      <a:pt x="0" y="177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 rot="-5400000">
                <a:off x="13665616" y="8102056"/>
                <a:ext cx="317344" cy="211558"/>
              </a:xfrm>
              <a:custGeom>
                <a:rect b="b" l="l" r="r" t="t"/>
                <a:pathLst>
                  <a:path extrusionOk="0" h="15259" w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17701"/>
                    </a:lnTo>
                    <a:lnTo>
                      <a:pt x="0" y="177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 rot="-5400000">
                <a:off x="13056315" y="8102056"/>
                <a:ext cx="317344" cy="211558"/>
              </a:xfrm>
              <a:custGeom>
                <a:rect b="b" l="l" r="r" t="t"/>
                <a:pathLst>
                  <a:path extrusionOk="0" h="15259" w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17701"/>
                    </a:lnTo>
                    <a:lnTo>
                      <a:pt x="0" y="177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 rot="-5400000">
                <a:off x="13411759" y="7626034"/>
                <a:ext cx="740461" cy="2221409"/>
              </a:xfrm>
              <a:custGeom>
                <a:rect b="b" l="l" r="r" t="t"/>
                <a:pathLst>
                  <a:path extrusionOk="0" h="160222" w="53406">
                    <a:moveTo>
                      <a:pt x="54475" y="19837"/>
                    </a:moveTo>
                    <a:lnTo>
                      <a:pt x="54399" y="140843"/>
                    </a:lnTo>
                    <a:cubicBezTo>
                      <a:pt x="54399" y="151754"/>
                      <a:pt x="45472" y="160681"/>
                      <a:pt x="34562" y="160681"/>
                    </a:cubicBezTo>
                    <a:lnTo>
                      <a:pt x="34562" y="160681"/>
                    </a:lnTo>
                    <a:cubicBezTo>
                      <a:pt x="23652" y="160681"/>
                      <a:pt x="5951" y="153051"/>
                      <a:pt x="13581" y="117878"/>
                    </a:cubicBezTo>
                    <a:cubicBezTo>
                      <a:pt x="37919" y="6027"/>
                      <a:pt x="0" y="25712"/>
                      <a:pt x="0" y="25712"/>
                    </a:cubicBezTo>
                    <a:cubicBezTo>
                      <a:pt x="0" y="14802"/>
                      <a:pt x="15030" y="229"/>
                      <a:pt x="34638" y="0"/>
                    </a:cubicBezTo>
                    <a:lnTo>
                      <a:pt x="34638" y="0"/>
                    </a:lnTo>
                    <a:lnTo>
                      <a:pt x="34638" y="0"/>
                    </a:lnTo>
                    <a:cubicBezTo>
                      <a:pt x="45625" y="0"/>
                      <a:pt x="54551" y="8927"/>
                      <a:pt x="54475" y="198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5" name="Google Shape;515;p15"/>
          <p:cNvGrpSpPr/>
          <p:nvPr/>
        </p:nvGrpSpPr>
        <p:grpSpPr>
          <a:xfrm>
            <a:off x="1974305" y="6095792"/>
            <a:ext cx="8004928" cy="5809886"/>
            <a:chOff x="12325275" y="4941186"/>
            <a:chExt cx="8004928" cy="5809886"/>
          </a:xfrm>
        </p:grpSpPr>
        <p:sp>
          <p:nvSpPr>
            <p:cNvPr id="516" name="Google Shape;516;p15"/>
            <p:cNvSpPr txBox="1"/>
            <p:nvPr/>
          </p:nvSpPr>
          <p:spPr>
            <a:xfrm>
              <a:off x="12325275" y="5918980"/>
              <a:ext cx="8004928" cy="4832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</a:t>
              </a:r>
              <a:endParaRPr/>
            </a:p>
            <a:p>
              <a:pPr indent="-2794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useful information.</a:t>
              </a:r>
              <a:endParaRPr/>
            </a:p>
            <a:p>
              <a:pPr indent="-2794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useful information.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12325275" y="4941186"/>
              <a:ext cx="37701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Dental Care</a:t>
              </a:r>
              <a:endParaRPr sz="8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6"/>
          <p:cNvSpPr/>
          <p:nvPr/>
        </p:nvSpPr>
        <p:spPr>
          <a:xfrm>
            <a:off x="17114306" y="4851869"/>
            <a:ext cx="4595036" cy="5280492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3" name="Google Shape;523;p16"/>
          <p:cNvGrpSpPr/>
          <p:nvPr/>
        </p:nvGrpSpPr>
        <p:grpSpPr>
          <a:xfrm>
            <a:off x="18115382" y="5537062"/>
            <a:ext cx="2628276" cy="2630390"/>
            <a:chOff x="2384075" y="4621793"/>
            <a:chExt cx="8126990" cy="8133526"/>
          </a:xfrm>
        </p:grpSpPr>
        <p:sp>
          <p:nvSpPr>
            <p:cNvPr id="524" name="Google Shape;524;p16"/>
            <p:cNvSpPr/>
            <p:nvPr/>
          </p:nvSpPr>
          <p:spPr>
            <a:xfrm>
              <a:off x="2400397" y="4621793"/>
              <a:ext cx="8110668" cy="8110666"/>
            </a:xfrm>
            <a:prstGeom prst="pie">
              <a:avLst>
                <a:gd fmla="val 18302546" name="adj1"/>
                <a:gd fmla="val 16169361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2384075" y="4644653"/>
              <a:ext cx="8110668" cy="8110666"/>
            </a:xfrm>
            <a:prstGeom prst="pie">
              <a:avLst>
                <a:gd fmla="val 16173382" name="adj1"/>
                <a:gd fmla="val 3874331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414610" y="5636011"/>
              <a:ext cx="6082246" cy="608223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18A93"/>
                </a:buClr>
                <a:buSzPts val="3200"/>
                <a:buFont typeface="Open Sans"/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527" name="Google Shape;527;p16"/>
          <p:cNvSpPr/>
          <p:nvPr/>
        </p:nvSpPr>
        <p:spPr>
          <a:xfrm>
            <a:off x="9891307" y="4851869"/>
            <a:ext cx="4595036" cy="5280492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8" name="Google Shape;528;p16"/>
          <p:cNvGrpSpPr/>
          <p:nvPr/>
        </p:nvGrpSpPr>
        <p:grpSpPr>
          <a:xfrm>
            <a:off x="10895717" y="5537062"/>
            <a:ext cx="2628276" cy="2630390"/>
            <a:chOff x="2384075" y="4621793"/>
            <a:chExt cx="8126990" cy="8133526"/>
          </a:xfrm>
        </p:grpSpPr>
        <p:sp>
          <p:nvSpPr>
            <p:cNvPr id="529" name="Google Shape;529;p16"/>
            <p:cNvSpPr/>
            <p:nvPr/>
          </p:nvSpPr>
          <p:spPr>
            <a:xfrm>
              <a:off x="2400397" y="4621793"/>
              <a:ext cx="8110668" cy="8110666"/>
            </a:xfrm>
            <a:prstGeom prst="pie">
              <a:avLst>
                <a:gd fmla="val 18302546" name="adj1"/>
                <a:gd fmla="val 16169361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2384075" y="4644653"/>
              <a:ext cx="8110668" cy="8110666"/>
            </a:xfrm>
            <a:prstGeom prst="pie">
              <a:avLst>
                <a:gd fmla="val 16173382" name="adj1"/>
                <a:gd fmla="val 18311932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414610" y="5636011"/>
              <a:ext cx="6082246" cy="608223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18A93"/>
                </a:buClr>
                <a:buSzPts val="3200"/>
                <a:buFont typeface="Open Sans"/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532" name="Google Shape;532;p16"/>
          <p:cNvSpPr/>
          <p:nvPr/>
        </p:nvSpPr>
        <p:spPr>
          <a:xfrm>
            <a:off x="2668308" y="4851869"/>
            <a:ext cx="4595036" cy="5280492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3" name="Google Shape;533;p16"/>
          <p:cNvGrpSpPr/>
          <p:nvPr/>
        </p:nvGrpSpPr>
        <p:grpSpPr>
          <a:xfrm>
            <a:off x="3716994" y="5537062"/>
            <a:ext cx="2628276" cy="2630390"/>
            <a:chOff x="2384075" y="4621793"/>
            <a:chExt cx="8126990" cy="8133526"/>
          </a:xfrm>
        </p:grpSpPr>
        <p:sp>
          <p:nvSpPr>
            <p:cNvPr id="534" name="Google Shape;534;p16"/>
            <p:cNvSpPr/>
            <p:nvPr/>
          </p:nvSpPr>
          <p:spPr>
            <a:xfrm>
              <a:off x="2400397" y="4621793"/>
              <a:ext cx="8110668" cy="8110666"/>
            </a:xfrm>
            <a:prstGeom prst="pie">
              <a:avLst>
                <a:gd fmla="val 839028" name="adj1"/>
                <a:gd fmla="val 16169361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2384075" y="4644653"/>
              <a:ext cx="8110668" cy="8110666"/>
            </a:xfrm>
            <a:prstGeom prst="pie">
              <a:avLst>
                <a:gd fmla="val 16173382" name="adj1"/>
                <a:gd fmla="val 1166863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14610" y="5636011"/>
              <a:ext cx="6082246" cy="608223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18A93"/>
                </a:buClr>
                <a:buSzPts val="3200"/>
                <a:buFont typeface="Open Sans"/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537" name="Google Shape;537;p16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538" name="Google Shape;538;p1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39" name="Google Shape;539;p16"/>
          <p:cNvSpPr txBox="1"/>
          <p:nvPr/>
        </p:nvSpPr>
        <p:spPr>
          <a:xfrm>
            <a:off x="4179995" y="6529092"/>
            <a:ext cx="1729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60%</a:t>
            </a:r>
            <a:endParaRPr/>
          </a:p>
        </p:txBody>
      </p:sp>
      <p:sp>
        <p:nvSpPr>
          <p:cNvPr id="540" name="Google Shape;540;p16"/>
          <p:cNvSpPr txBox="1"/>
          <p:nvPr/>
        </p:nvSpPr>
        <p:spPr>
          <a:xfrm>
            <a:off x="18560688" y="6529092"/>
            <a:ext cx="1729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45%</a:t>
            </a:r>
            <a:endParaRPr/>
          </a:p>
        </p:txBody>
      </p:sp>
      <p:sp>
        <p:nvSpPr>
          <p:cNvPr id="541" name="Google Shape;541;p16"/>
          <p:cNvSpPr txBox="1"/>
          <p:nvPr/>
        </p:nvSpPr>
        <p:spPr>
          <a:xfrm>
            <a:off x="11337688" y="6529092"/>
            <a:ext cx="1729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7%</a:t>
            </a:r>
            <a:endParaRPr/>
          </a:p>
        </p:txBody>
      </p:sp>
      <p:grpSp>
        <p:nvGrpSpPr>
          <p:cNvPr id="542" name="Google Shape;542;p16"/>
          <p:cNvGrpSpPr/>
          <p:nvPr/>
        </p:nvGrpSpPr>
        <p:grpSpPr>
          <a:xfrm>
            <a:off x="2215865" y="10560902"/>
            <a:ext cx="5499922" cy="1679375"/>
            <a:chOff x="2636322" y="9911688"/>
            <a:chExt cx="5499922" cy="1679375"/>
          </a:xfrm>
        </p:grpSpPr>
        <p:sp>
          <p:nvSpPr>
            <p:cNvPr id="543" name="Google Shape;543;p16"/>
            <p:cNvSpPr txBox="1"/>
            <p:nvPr/>
          </p:nvSpPr>
          <p:spPr>
            <a:xfrm>
              <a:off x="2636322" y="10636956"/>
              <a:ext cx="549992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949180" y="9911688"/>
              <a:ext cx="29810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Dental Care</a:t>
              </a:r>
              <a:endParaRPr sz="5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545" name="Google Shape;545;p16"/>
          <p:cNvGrpSpPr/>
          <p:nvPr/>
        </p:nvGrpSpPr>
        <p:grpSpPr>
          <a:xfrm>
            <a:off x="9452531" y="10560902"/>
            <a:ext cx="5499922" cy="1679375"/>
            <a:chOff x="2636322" y="9911688"/>
            <a:chExt cx="5499922" cy="1679375"/>
          </a:xfrm>
        </p:grpSpPr>
        <p:sp>
          <p:nvSpPr>
            <p:cNvPr id="546" name="Google Shape;546;p16"/>
            <p:cNvSpPr txBox="1"/>
            <p:nvPr/>
          </p:nvSpPr>
          <p:spPr>
            <a:xfrm>
              <a:off x="2636322" y="10636956"/>
              <a:ext cx="549992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075098" y="9911688"/>
              <a:ext cx="47291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Healthy Smile</a:t>
              </a:r>
              <a:endParaRPr sz="5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548" name="Google Shape;548;p16"/>
          <p:cNvGrpSpPr/>
          <p:nvPr/>
        </p:nvGrpSpPr>
        <p:grpSpPr>
          <a:xfrm>
            <a:off x="16661866" y="10560902"/>
            <a:ext cx="5499922" cy="1679375"/>
            <a:chOff x="2636322" y="9911688"/>
            <a:chExt cx="5499922" cy="1679375"/>
          </a:xfrm>
        </p:grpSpPr>
        <p:sp>
          <p:nvSpPr>
            <p:cNvPr id="549" name="Google Shape;549;p16"/>
            <p:cNvSpPr txBox="1"/>
            <p:nvPr/>
          </p:nvSpPr>
          <p:spPr>
            <a:xfrm>
              <a:off x="2636322" y="10636956"/>
              <a:ext cx="549992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2743143" y="9911688"/>
              <a:ext cx="5393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Dental Cleaning</a:t>
              </a:r>
              <a:endParaRPr sz="5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7"/>
          <p:cNvGrpSpPr/>
          <p:nvPr/>
        </p:nvGrpSpPr>
        <p:grpSpPr>
          <a:xfrm>
            <a:off x="17760000" y="4483929"/>
            <a:ext cx="3680774" cy="3683734"/>
            <a:chOff x="2384075" y="4621793"/>
            <a:chExt cx="8126990" cy="8133526"/>
          </a:xfrm>
        </p:grpSpPr>
        <p:sp>
          <p:nvSpPr>
            <p:cNvPr id="556" name="Google Shape;556;p17"/>
            <p:cNvSpPr/>
            <p:nvPr/>
          </p:nvSpPr>
          <p:spPr>
            <a:xfrm>
              <a:off x="2400397" y="4621793"/>
              <a:ext cx="8110668" cy="8110666"/>
            </a:xfrm>
            <a:prstGeom prst="pie">
              <a:avLst>
                <a:gd fmla="val 839028" name="adj1"/>
                <a:gd fmla="val 16169361" name="adj2"/>
              </a:avLst>
            </a:prstGeom>
            <a:solidFill>
              <a:srgbClr val="F6D6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2384075" y="4644653"/>
              <a:ext cx="8110668" cy="8110666"/>
            </a:xfrm>
            <a:prstGeom prst="pie">
              <a:avLst>
                <a:gd fmla="val 16173382" name="adj1"/>
                <a:gd fmla="val 538446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2845684" y="5067081"/>
              <a:ext cx="7220098" cy="722009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18A93"/>
                </a:buClr>
                <a:buSzPts val="3200"/>
                <a:buFont typeface="Open Sans"/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559" name="Google Shape;559;p17"/>
          <p:cNvGrpSpPr/>
          <p:nvPr/>
        </p:nvGrpSpPr>
        <p:grpSpPr>
          <a:xfrm>
            <a:off x="10348439" y="4483929"/>
            <a:ext cx="3680774" cy="3683734"/>
            <a:chOff x="2384075" y="4621793"/>
            <a:chExt cx="8126990" cy="8133526"/>
          </a:xfrm>
        </p:grpSpPr>
        <p:sp>
          <p:nvSpPr>
            <p:cNvPr id="560" name="Google Shape;560;p17"/>
            <p:cNvSpPr/>
            <p:nvPr/>
          </p:nvSpPr>
          <p:spPr>
            <a:xfrm>
              <a:off x="2400397" y="4621793"/>
              <a:ext cx="8110668" cy="8110666"/>
            </a:xfrm>
            <a:prstGeom prst="pie">
              <a:avLst>
                <a:gd fmla="val 839028" name="adj1"/>
                <a:gd fmla="val 16169361" name="adj2"/>
              </a:avLst>
            </a:prstGeom>
            <a:solidFill>
              <a:srgbClr val="F7BF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2384075" y="4644653"/>
              <a:ext cx="8110668" cy="8110666"/>
            </a:xfrm>
            <a:prstGeom prst="pie">
              <a:avLst>
                <a:gd fmla="val 16173382" name="adj1"/>
                <a:gd fmla="val 8404415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2845684" y="5067081"/>
              <a:ext cx="7220098" cy="722009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18A93"/>
                </a:buClr>
                <a:buSzPts val="3200"/>
                <a:buFont typeface="Open Sans"/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563" name="Google Shape;563;p17"/>
          <p:cNvGrpSpPr/>
          <p:nvPr/>
        </p:nvGrpSpPr>
        <p:grpSpPr>
          <a:xfrm>
            <a:off x="2946399" y="4483929"/>
            <a:ext cx="3680774" cy="3683734"/>
            <a:chOff x="2384075" y="4621793"/>
            <a:chExt cx="8126990" cy="8133526"/>
          </a:xfrm>
        </p:grpSpPr>
        <p:sp>
          <p:nvSpPr>
            <p:cNvPr id="564" name="Google Shape;564;p17"/>
            <p:cNvSpPr/>
            <p:nvPr/>
          </p:nvSpPr>
          <p:spPr>
            <a:xfrm>
              <a:off x="2400397" y="4621793"/>
              <a:ext cx="8110668" cy="8110666"/>
            </a:xfrm>
            <a:prstGeom prst="pie">
              <a:avLst>
                <a:gd fmla="val 839028" name="adj1"/>
                <a:gd fmla="val 16169361" name="adj2"/>
              </a:avLst>
            </a:prstGeom>
            <a:solidFill>
              <a:srgbClr val="B9E4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2384075" y="4644653"/>
              <a:ext cx="8110668" cy="8110666"/>
            </a:xfrm>
            <a:prstGeom prst="pie">
              <a:avLst>
                <a:gd fmla="val 16173382" name="adj1"/>
                <a:gd fmla="val 1166863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2845684" y="5067081"/>
              <a:ext cx="7220098" cy="722009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18A93"/>
                </a:buClr>
                <a:buSzPts val="3200"/>
                <a:buFont typeface="Open Sans"/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567" name="Google Shape;567;p17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568" name="Google Shape;568;p1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69" name="Google Shape;569;p17"/>
          <p:cNvSpPr/>
          <p:nvPr/>
        </p:nvSpPr>
        <p:spPr>
          <a:xfrm>
            <a:off x="17919116" y="4638727"/>
            <a:ext cx="3343495" cy="334349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17"/>
          <p:cNvSpPr/>
          <p:nvPr/>
        </p:nvSpPr>
        <p:spPr>
          <a:xfrm>
            <a:off x="3285991" y="6577687"/>
            <a:ext cx="3001594" cy="84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F434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30%</a:t>
            </a:r>
            <a:endParaRPr sz="4800">
              <a:solidFill>
                <a:srgbClr val="3F4347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1" name="Google Shape;571;p17"/>
          <p:cNvSpPr/>
          <p:nvPr/>
        </p:nvSpPr>
        <p:spPr>
          <a:xfrm>
            <a:off x="10688029" y="6577687"/>
            <a:ext cx="3001594" cy="84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F434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64%</a:t>
            </a:r>
            <a:endParaRPr sz="4800">
              <a:solidFill>
                <a:srgbClr val="3F4347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2" name="Google Shape;572;p17"/>
          <p:cNvSpPr/>
          <p:nvPr/>
        </p:nvSpPr>
        <p:spPr>
          <a:xfrm>
            <a:off x="18090066" y="6577687"/>
            <a:ext cx="3001594" cy="84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F434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50%</a:t>
            </a:r>
            <a:endParaRPr sz="4800">
              <a:solidFill>
                <a:srgbClr val="3F4347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3" name="Google Shape;573;p17"/>
          <p:cNvSpPr txBox="1"/>
          <p:nvPr/>
        </p:nvSpPr>
        <p:spPr>
          <a:xfrm>
            <a:off x="1756633" y="8461905"/>
            <a:ext cx="606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Dental Care</a:t>
            </a:r>
            <a:endParaRPr/>
          </a:p>
        </p:txBody>
      </p:sp>
      <p:sp>
        <p:nvSpPr>
          <p:cNvPr id="574" name="Google Shape;574;p17"/>
          <p:cNvSpPr txBox="1"/>
          <p:nvPr/>
        </p:nvSpPr>
        <p:spPr>
          <a:xfrm>
            <a:off x="9158671" y="8461905"/>
            <a:ext cx="606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Healthy Smile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5" name="Google Shape;575;p17"/>
          <p:cNvSpPr txBox="1"/>
          <p:nvPr/>
        </p:nvSpPr>
        <p:spPr>
          <a:xfrm>
            <a:off x="16570231" y="8461905"/>
            <a:ext cx="6060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Dental Cleaning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6" name="Google Shape;576;p17"/>
          <p:cNvSpPr txBox="1"/>
          <p:nvPr/>
        </p:nvSpPr>
        <p:spPr>
          <a:xfrm>
            <a:off x="2535467" y="9165368"/>
            <a:ext cx="450264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  <p:sp>
        <p:nvSpPr>
          <p:cNvPr id="577" name="Google Shape;577;p17"/>
          <p:cNvSpPr txBox="1"/>
          <p:nvPr/>
        </p:nvSpPr>
        <p:spPr>
          <a:xfrm>
            <a:off x="9937505" y="9165368"/>
            <a:ext cx="450264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  <p:sp>
        <p:nvSpPr>
          <p:cNvPr id="578" name="Google Shape;578;p17"/>
          <p:cNvSpPr txBox="1"/>
          <p:nvPr/>
        </p:nvSpPr>
        <p:spPr>
          <a:xfrm>
            <a:off x="17339542" y="9165368"/>
            <a:ext cx="450264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  <p:sp>
        <p:nvSpPr>
          <p:cNvPr id="579" name="Google Shape;579;p17"/>
          <p:cNvSpPr/>
          <p:nvPr/>
        </p:nvSpPr>
        <p:spPr>
          <a:xfrm>
            <a:off x="2086753" y="10501073"/>
            <a:ext cx="5400070" cy="894686"/>
          </a:xfrm>
          <a:prstGeom prst="roundRect">
            <a:avLst>
              <a:gd fmla="val 16667" name="adj"/>
            </a:avLst>
          </a:prstGeom>
          <a:solidFill>
            <a:srgbClr val="DBF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580" name="Google Shape;580;p17"/>
          <p:cNvGrpSpPr/>
          <p:nvPr/>
        </p:nvGrpSpPr>
        <p:grpSpPr>
          <a:xfrm>
            <a:off x="2557243" y="10749008"/>
            <a:ext cx="4973262" cy="400110"/>
            <a:chOff x="2972527" y="11081785"/>
            <a:chExt cx="4973262" cy="400110"/>
          </a:xfrm>
        </p:grpSpPr>
        <p:sp>
          <p:nvSpPr>
            <p:cNvPr id="581" name="Google Shape;581;p17"/>
            <p:cNvSpPr/>
            <p:nvPr/>
          </p:nvSpPr>
          <p:spPr>
            <a:xfrm>
              <a:off x="2972527" y="11123136"/>
              <a:ext cx="328613" cy="328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18A93"/>
                </a:buClr>
                <a:buSzPts val="3200"/>
                <a:buFont typeface="Open Sans"/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3042377" y="11215211"/>
              <a:ext cx="188913" cy="144462"/>
            </a:xfrm>
            <a:custGeom>
              <a:rect b="b" l="l" r="r" t="t"/>
              <a:pathLst>
                <a:path extrusionOk="0" h="21600" w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3" name="Google Shape;583;p17"/>
            <p:cNvSpPr txBox="1"/>
            <p:nvPr/>
          </p:nvSpPr>
          <p:spPr>
            <a:xfrm>
              <a:off x="3370990" y="11081785"/>
              <a:ext cx="4574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Most businesses already know that.</a:t>
              </a:r>
              <a:endParaRPr/>
            </a:p>
          </p:txBody>
        </p:sp>
      </p:grpSp>
      <p:sp>
        <p:nvSpPr>
          <p:cNvPr id="584" name="Google Shape;584;p17"/>
          <p:cNvSpPr/>
          <p:nvPr/>
        </p:nvSpPr>
        <p:spPr>
          <a:xfrm>
            <a:off x="2086753" y="11714731"/>
            <a:ext cx="5400070" cy="894686"/>
          </a:xfrm>
          <a:prstGeom prst="roundRect">
            <a:avLst>
              <a:gd fmla="val 16667" name="adj"/>
            </a:avLst>
          </a:prstGeom>
          <a:solidFill>
            <a:srgbClr val="DBF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585" name="Google Shape;585;p17"/>
          <p:cNvGrpSpPr/>
          <p:nvPr/>
        </p:nvGrpSpPr>
        <p:grpSpPr>
          <a:xfrm>
            <a:off x="2557243" y="11962666"/>
            <a:ext cx="4973262" cy="400110"/>
            <a:chOff x="2972527" y="11081785"/>
            <a:chExt cx="4973262" cy="400110"/>
          </a:xfrm>
        </p:grpSpPr>
        <p:sp>
          <p:nvSpPr>
            <p:cNvPr id="586" name="Google Shape;586;p17"/>
            <p:cNvSpPr/>
            <p:nvPr/>
          </p:nvSpPr>
          <p:spPr>
            <a:xfrm>
              <a:off x="2972527" y="11123136"/>
              <a:ext cx="328613" cy="328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18A93"/>
                </a:buClr>
                <a:buSzPts val="3200"/>
                <a:buFont typeface="Open Sans"/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3042377" y="11215211"/>
              <a:ext cx="188913" cy="144462"/>
            </a:xfrm>
            <a:custGeom>
              <a:rect b="b" l="l" r="r" t="t"/>
              <a:pathLst>
                <a:path extrusionOk="0" h="21600" w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8" name="Google Shape;588;p17"/>
            <p:cNvSpPr txBox="1"/>
            <p:nvPr/>
          </p:nvSpPr>
          <p:spPr>
            <a:xfrm>
              <a:off x="3370990" y="11081785"/>
              <a:ext cx="4574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Most businesses already know that.</a:t>
              </a:r>
              <a:endParaRPr/>
            </a:p>
          </p:txBody>
        </p:sp>
      </p:grpSp>
      <p:sp>
        <p:nvSpPr>
          <p:cNvPr id="589" name="Google Shape;589;p17"/>
          <p:cNvSpPr/>
          <p:nvPr/>
        </p:nvSpPr>
        <p:spPr>
          <a:xfrm>
            <a:off x="9493552" y="10501073"/>
            <a:ext cx="5400070" cy="894686"/>
          </a:xfrm>
          <a:prstGeom prst="roundRect">
            <a:avLst>
              <a:gd fmla="val 16667" name="adj"/>
            </a:avLst>
          </a:prstGeom>
          <a:solidFill>
            <a:srgbClr val="FBDF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590" name="Google Shape;590;p17"/>
          <p:cNvGrpSpPr/>
          <p:nvPr/>
        </p:nvGrpSpPr>
        <p:grpSpPr>
          <a:xfrm>
            <a:off x="9964042" y="10749008"/>
            <a:ext cx="4973262" cy="400110"/>
            <a:chOff x="2972527" y="11081785"/>
            <a:chExt cx="4973262" cy="400110"/>
          </a:xfrm>
        </p:grpSpPr>
        <p:sp>
          <p:nvSpPr>
            <p:cNvPr id="591" name="Google Shape;591;p17"/>
            <p:cNvSpPr/>
            <p:nvPr/>
          </p:nvSpPr>
          <p:spPr>
            <a:xfrm>
              <a:off x="2972527" y="11123136"/>
              <a:ext cx="328613" cy="328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18A93"/>
                </a:buClr>
                <a:buSzPts val="3200"/>
                <a:buFont typeface="Open Sans"/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3042377" y="11215211"/>
              <a:ext cx="188913" cy="144462"/>
            </a:xfrm>
            <a:custGeom>
              <a:rect b="b" l="l" r="r" t="t"/>
              <a:pathLst>
                <a:path extrusionOk="0" h="21600" w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93" name="Google Shape;593;p17"/>
            <p:cNvSpPr txBox="1"/>
            <p:nvPr/>
          </p:nvSpPr>
          <p:spPr>
            <a:xfrm>
              <a:off x="3370990" y="11081785"/>
              <a:ext cx="4574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Most businesses already know that.</a:t>
              </a:r>
              <a:endParaRPr/>
            </a:p>
          </p:txBody>
        </p:sp>
      </p:grpSp>
      <p:sp>
        <p:nvSpPr>
          <p:cNvPr id="594" name="Google Shape;594;p17"/>
          <p:cNvSpPr/>
          <p:nvPr/>
        </p:nvSpPr>
        <p:spPr>
          <a:xfrm>
            <a:off x="9493552" y="11714731"/>
            <a:ext cx="5400070" cy="894686"/>
          </a:xfrm>
          <a:prstGeom prst="roundRect">
            <a:avLst>
              <a:gd fmla="val 16667" name="adj"/>
            </a:avLst>
          </a:prstGeom>
          <a:solidFill>
            <a:srgbClr val="FBDF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595" name="Google Shape;595;p17"/>
          <p:cNvGrpSpPr/>
          <p:nvPr/>
        </p:nvGrpSpPr>
        <p:grpSpPr>
          <a:xfrm>
            <a:off x="9964042" y="11962666"/>
            <a:ext cx="4973262" cy="400110"/>
            <a:chOff x="2972527" y="11081785"/>
            <a:chExt cx="4973262" cy="400110"/>
          </a:xfrm>
        </p:grpSpPr>
        <p:sp>
          <p:nvSpPr>
            <p:cNvPr id="596" name="Google Shape;596;p17"/>
            <p:cNvSpPr/>
            <p:nvPr/>
          </p:nvSpPr>
          <p:spPr>
            <a:xfrm>
              <a:off x="2972527" y="11123136"/>
              <a:ext cx="328613" cy="328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18A93"/>
                </a:buClr>
                <a:buSzPts val="3200"/>
                <a:buFont typeface="Open Sans"/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3042377" y="11215211"/>
              <a:ext cx="188913" cy="144462"/>
            </a:xfrm>
            <a:custGeom>
              <a:rect b="b" l="l" r="r" t="t"/>
              <a:pathLst>
                <a:path extrusionOk="0" h="21600" w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98" name="Google Shape;598;p17"/>
            <p:cNvSpPr txBox="1"/>
            <p:nvPr/>
          </p:nvSpPr>
          <p:spPr>
            <a:xfrm>
              <a:off x="3370990" y="11081785"/>
              <a:ext cx="4574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Most businesses already know that.</a:t>
              </a:r>
              <a:endParaRPr/>
            </a:p>
          </p:txBody>
        </p:sp>
      </p:grpSp>
      <p:sp>
        <p:nvSpPr>
          <p:cNvPr id="599" name="Google Shape;599;p17"/>
          <p:cNvSpPr/>
          <p:nvPr/>
        </p:nvSpPr>
        <p:spPr>
          <a:xfrm>
            <a:off x="16890828" y="10501073"/>
            <a:ext cx="5400070" cy="894686"/>
          </a:xfrm>
          <a:prstGeom prst="roundRect">
            <a:avLst>
              <a:gd fmla="val 16667" name="adj"/>
            </a:avLst>
          </a:prstGeom>
          <a:solidFill>
            <a:srgbClr val="FAEA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00" name="Google Shape;600;p17"/>
          <p:cNvGrpSpPr/>
          <p:nvPr/>
        </p:nvGrpSpPr>
        <p:grpSpPr>
          <a:xfrm>
            <a:off x="17361318" y="10749008"/>
            <a:ext cx="4973262" cy="400110"/>
            <a:chOff x="2972527" y="11081785"/>
            <a:chExt cx="4973262" cy="400110"/>
          </a:xfrm>
        </p:grpSpPr>
        <p:sp>
          <p:nvSpPr>
            <p:cNvPr id="601" name="Google Shape;601;p17"/>
            <p:cNvSpPr/>
            <p:nvPr/>
          </p:nvSpPr>
          <p:spPr>
            <a:xfrm>
              <a:off x="2972527" y="11123136"/>
              <a:ext cx="328613" cy="328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18A93"/>
                </a:buClr>
                <a:buSzPts val="3200"/>
                <a:buFont typeface="Open Sans"/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042377" y="11215211"/>
              <a:ext cx="188913" cy="144462"/>
            </a:xfrm>
            <a:custGeom>
              <a:rect b="b" l="l" r="r" t="t"/>
              <a:pathLst>
                <a:path extrusionOk="0" h="21600" w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03" name="Google Shape;603;p17"/>
            <p:cNvSpPr txBox="1"/>
            <p:nvPr/>
          </p:nvSpPr>
          <p:spPr>
            <a:xfrm>
              <a:off x="3370990" y="11081785"/>
              <a:ext cx="4574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Most businesses already know that.</a:t>
              </a:r>
              <a:endParaRPr/>
            </a:p>
          </p:txBody>
        </p:sp>
      </p:grpSp>
      <p:sp>
        <p:nvSpPr>
          <p:cNvPr id="604" name="Google Shape;604;p17"/>
          <p:cNvSpPr/>
          <p:nvPr/>
        </p:nvSpPr>
        <p:spPr>
          <a:xfrm>
            <a:off x="16890828" y="11714731"/>
            <a:ext cx="5400070" cy="894686"/>
          </a:xfrm>
          <a:prstGeom prst="roundRect">
            <a:avLst>
              <a:gd fmla="val 16667" name="adj"/>
            </a:avLst>
          </a:prstGeom>
          <a:solidFill>
            <a:srgbClr val="FAEA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05" name="Google Shape;605;p17"/>
          <p:cNvGrpSpPr/>
          <p:nvPr/>
        </p:nvGrpSpPr>
        <p:grpSpPr>
          <a:xfrm>
            <a:off x="17361318" y="11962666"/>
            <a:ext cx="4973262" cy="400110"/>
            <a:chOff x="2972527" y="11081785"/>
            <a:chExt cx="4973262" cy="400110"/>
          </a:xfrm>
        </p:grpSpPr>
        <p:sp>
          <p:nvSpPr>
            <p:cNvPr id="606" name="Google Shape;606;p17"/>
            <p:cNvSpPr/>
            <p:nvPr/>
          </p:nvSpPr>
          <p:spPr>
            <a:xfrm>
              <a:off x="2972527" y="11123136"/>
              <a:ext cx="328613" cy="328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18A93"/>
                </a:buClr>
                <a:buSzPts val="3200"/>
                <a:buFont typeface="Open Sans"/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3042377" y="11215211"/>
              <a:ext cx="188913" cy="144462"/>
            </a:xfrm>
            <a:custGeom>
              <a:rect b="b" l="l" r="r" t="t"/>
              <a:pathLst>
                <a:path extrusionOk="0" h="21600" w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08" name="Google Shape;608;p17"/>
            <p:cNvSpPr txBox="1"/>
            <p:nvPr/>
          </p:nvSpPr>
          <p:spPr>
            <a:xfrm>
              <a:off x="3370990" y="11081785"/>
              <a:ext cx="4574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Most businesses already know that.</a:t>
              </a:r>
              <a:endParaRPr/>
            </a:p>
          </p:txBody>
        </p:sp>
      </p:grpSp>
      <p:sp>
        <p:nvSpPr>
          <p:cNvPr id="609" name="Google Shape;609;p17"/>
          <p:cNvSpPr/>
          <p:nvPr/>
        </p:nvSpPr>
        <p:spPr>
          <a:xfrm>
            <a:off x="4339034" y="5252813"/>
            <a:ext cx="895507" cy="1029093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7"/>
          <p:cNvSpPr/>
          <p:nvPr/>
        </p:nvSpPr>
        <p:spPr>
          <a:xfrm>
            <a:off x="11741071" y="5252813"/>
            <a:ext cx="895507" cy="1029093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7"/>
          <p:cNvSpPr/>
          <p:nvPr/>
        </p:nvSpPr>
        <p:spPr>
          <a:xfrm>
            <a:off x="19143109" y="5252813"/>
            <a:ext cx="895507" cy="1029093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8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617" name="Google Shape;617;p1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618" name="Google Shape;618;p18"/>
          <p:cNvGrpSpPr/>
          <p:nvPr/>
        </p:nvGrpSpPr>
        <p:grpSpPr>
          <a:xfrm>
            <a:off x="161370" y="3245191"/>
            <a:ext cx="22437969" cy="10695743"/>
            <a:chOff x="0" y="3015908"/>
            <a:chExt cx="22437969" cy="10695743"/>
          </a:xfrm>
        </p:grpSpPr>
        <p:grpSp>
          <p:nvGrpSpPr>
            <p:cNvPr id="619" name="Google Shape;619;p18"/>
            <p:cNvGrpSpPr/>
            <p:nvPr/>
          </p:nvGrpSpPr>
          <p:grpSpPr>
            <a:xfrm>
              <a:off x="0" y="3015908"/>
              <a:ext cx="10326969" cy="10695743"/>
              <a:chOff x="0" y="3583640"/>
              <a:chExt cx="10326969" cy="10695743"/>
            </a:xfrm>
          </p:grpSpPr>
          <p:sp>
            <p:nvSpPr>
              <p:cNvPr id="620" name="Google Shape;620;p18"/>
              <p:cNvSpPr/>
              <p:nvPr/>
            </p:nvSpPr>
            <p:spPr>
              <a:xfrm rot="-1883586">
                <a:off x="1616941" y="4830765"/>
                <a:ext cx="7093086" cy="8201494"/>
              </a:xfrm>
              <a:custGeom>
                <a:rect b="b" l="l" r="r" t="t"/>
                <a:pathLst>
                  <a:path extrusionOk="0" h="282297" w="244145">
                    <a:moveTo>
                      <a:pt x="98068" y="5143"/>
                    </a:moveTo>
                    <a:cubicBezTo>
                      <a:pt x="119735" y="-6225"/>
                      <a:pt x="140106" y="2320"/>
                      <a:pt x="155747" y="20326"/>
                    </a:cubicBezTo>
                    <a:cubicBezTo>
                      <a:pt x="165894" y="32076"/>
                      <a:pt x="182679" y="46954"/>
                      <a:pt x="196717" y="50234"/>
                    </a:cubicBezTo>
                    <a:cubicBezTo>
                      <a:pt x="220979" y="56033"/>
                      <a:pt x="238222" y="64349"/>
                      <a:pt x="246996" y="84186"/>
                    </a:cubicBezTo>
                    <a:cubicBezTo>
                      <a:pt x="255770" y="104023"/>
                      <a:pt x="248293" y="144232"/>
                      <a:pt x="209077" y="163687"/>
                    </a:cubicBezTo>
                    <a:cubicBezTo>
                      <a:pt x="169861" y="183143"/>
                      <a:pt x="153229" y="198936"/>
                      <a:pt x="148880" y="217629"/>
                    </a:cubicBezTo>
                    <a:cubicBezTo>
                      <a:pt x="144531" y="236321"/>
                      <a:pt x="131332" y="288280"/>
                      <a:pt x="115081" y="286372"/>
                    </a:cubicBezTo>
                    <a:cubicBezTo>
                      <a:pt x="87005" y="283091"/>
                      <a:pt x="113632" y="199165"/>
                      <a:pt x="94329" y="187110"/>
                    </a:cubicBezTo>
                    <a:cubicBezTo>
                      <a:pt x="75026" y="175055"/>
                      <a:pt x="17652" y="237924"/>
                      <a:pt x="2088" y="220757"/>
                    </a:cubicBezTo>
                    <a:cubicBezTo>
                      <a:pt x="-13476" y="203590"/>
                      <a:pt x="63200" y="141714"/>
                      <a:pt x="59462" y="113179"/>
                    </a:cubicBezTo>
                    <a:cubicBezTo>
                      <a:pt x="55800" y="84568"/>
                      <a:pt x="49849" y="30473"/>
                      <a:pt x="98068" y="5143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1" name="Google Shape;621;p18"/>
              <p:cNvGrpSpPr/>
              <p:nvPr/>
            </p:nvGrpSpPr>
            <p:grpSpPr>
              <a:xfrm>
                <a:off x="2995634" y="6511377"/>
                <a:ext cx="4335697" cy="2034063"/>
                <a:chOff x="18574086" y="7663780"/>
                <a:chExt cx="4335697" cy="2034063"/>
              </a:xfrm>
            </p:grpSpPr>
            <p:sp>
              <p:nvSpPr>
                <p:cNvPr id="622" name="Google Shape;622;p18"/>
                <p:cNvSpPr txBox="1"/>
                <p:nvPr/>
              </p:nvSpPr>
              <p:spPr>
                <a:xfrm>
                  <a:off x="18574086" y="8312848"/>
                  <a:ext cx="4335697" cy="13849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To get your company’s name out there, you need to make sure.</a:t>
                  </a:r>
                  <a:endParaRPr/>
                </a:p>
              </p:txBody>
            </p:sp>
            <p:sp>
              <p:nvSpPr>
                <p:cNvPr id="623" name="Google Shape;623;p18"/>
                <p:cNvSpPr/>
                <p:nvPr/>
              </p:nvSpPr>
              <p:spPr>
                <a:xfrm>
                  <a:off x="18918469" y="7663780"/>
                  <a:ext cx="364693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600">
                      <a:solidFill>
                        <a:schemeClr val="dk2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Dental Care</a:t>
                  </a:r>
                  <a:endParaRPr/>
                </a:p>
              </p:txBody>
            </p:sp>
          </p:grpSp>
        </p:grpSp>
        <p:sp>
          <p:nvSpPr>
            <p:cNvPr id="624" name="Google Shape;624;p18"/>
            <p:cNvSpPr/>
            <p:nvPr/>
          </p:nvSpPr>
          <p:spPr>
            <a:xfrm>
              <a:off x="8648222" y="4629824"/>
              <a:ext cx="1983436" cy="19834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1" anchor="ctr" bIns="91400" lIns="71975" spcFirstLastPara="1" rIns="7197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10002994" y="7381174"/>
              <a:ext cx="1983434" cy="19834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1" anchor="ctr" bIns="91400" lIns="71975" spcFirstLastPara="1" rIns="7197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8621138" y="10148076"/>
              <a:ext cx="1983434" cy="1983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1" anchor="ctr" bIns="91400" lIns="71975" spcFirstLastPara="1" rIns="7197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/>
            </a:p>
          </p:txBody>
        </p:sp>
        <p:grpSp>
          <p:nvGrpSpPr>
            <p:cNvPr id="627" name="Google Shape;627;p18"/>
            <p:cNvGrpSpPr/>
            <p:nvPr/>
          </p:nvGrpSpPr>
          <p:grpSpPr>
            <a:xfrm>
              <a:off x="11221357" y="4738110"/>
              <a:ext cx="10378801" cy="1628561"/>
              <a:chOff x="16722223" y="6723281"/>
              <a:chExt cx="10378801" cy="1628561"/>
            </a:xfrm>
          </p:grpSpPr>
          <p:sp>
            <p:nvSpPr>
              <p:cNvPr id="628" name="Google Shape;628;p18"/>
              <p:cNvSpPr txBox="1"/>
              <p:nvPr/>
            </p:nvSpPr>
            <p:spPr>
              <a:xfrm>
                <a:off x="16750794" y="6723281"/>
                <a:ext cx="489638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Dental Cleaning</a:t>
                </a:r>
                <a:endParaRPr/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16722223" y="7397735"/>
                <a:ext cx="10378801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 of followers in every business domain on social media these influencers.</a:t>
                </a:r>
                <a:endParaRPr/>
              </a:p>
            </p:txBody>
          </p:sp>
        </p:grpSp>
        <p:grpSp>
          <p:nvGrpSpPr>
            <p:cNvPr id="630" name="Google Shape;630;p18"/>
            <p:cNvGrpSpPr/>
            <p:nvPr/>
          </p:nvGrpSpPr>
          <p:grpSpPr>
            <a:xfrm>
              <a:off x="12391223" y="7493296"/>
              <a:ext cx="10046745" cy="1628561"/>
              <a:chOff x="16722223" y="6723281"/>
              <a:chExt cx="10046745" cy="1628561"/>
            </a:xfrm>
          </p:grpSpPr>
          <p:sp>
            <p:nvSpPr>
              <p:cNvPr id="631" name="Google Shape;631;p18"/>
              <p:cNvSpPr txBox="1"/>
              <p:nvPr/>
            </p:nvSpPr>
            <p:spPr>
              <a:xfrm>
                <a:off x="16750794" y="6723281"/>
                <a:ext cx="489638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Dental Implant</a:t>
                </a:r>
                <a:endParaRPr/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16722223" y="7397735"/>
                <a:ext cx="10046745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 of followers in every business domain on social media these influencers.</a:t>
                </a:r>
                <a:endParaRPr/>
              </a:p>
            </p:txBody>
          </p:sp>
        </p:grpSp>
        <p:grpSp>
          <p:nvGrpSpPr>
            <p:cNvPr id="633" name="Google Shape;633;p18"/>
            <p:cNvGrpSpPr/>
            <p:nvPr/>
          </p:nvGrpSpPr>
          <p:grpSpPr>
            <a:xfrm>
              <a:off x="11221357" y="10282539"/>
              <a:ext cx="10378801" cy="1628561"/>
              <a:chOff x="16722223" y="6723281"/>
              <a:chExt cx="10378801" cy="1628561"/>
            </a:xfrm>
          </p:grpSpPr>
          <p:sp>
            <p:nvSpPr>
              <p:cNvPr id="634" name="Google Shape;634;p18"/>
              <p:cNvSpPr txBox="1"/>
              <p:nvPr/>
            </p:nvSpPr>
            <p:spPr>
              <a:xfrm>
                <a:off x="16750794" y="6723281"/>
                <a:ext cx="489638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Dental Extraction</a:t>
                </a:r>
                <a:endParaRPr/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>
                <a:off x="16722223" y="7397735"/>
                <a:ext cx="10378801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 of followers in every business domain on social media these influencers.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9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641" name="Google Shape;641;p1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642" name="Google Shape;642;p19"/>
          <p:cNvSpPr/>
          <p:nvPr/>
        </p:nvSpPr>
        <p:spPr>
          <a:xfrm>
            <a:off x="1833784" y="5456903"/>
            <a:ext cx="5925834" cy="6212420"/>
          </a:xfrm>
          <a:prstGeom prst="roundRect">
            <a:avLst>
              <a:gd fmla="val 820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9"/>
          <p:cNvSpPr/>
          <p:nvPr/>
        </p:nvSpPr>
        <p:spPr>
          <a:xfrm>
            <a:off x="9225908" y="4938509"/>
            <a:ext cx="5925834" cy="6730814"/>
          </a:xfrm>
          <a:prstGeom prst="roundRect">
            <a:avLst>
              <a:gd fmla="val 820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9"/>
          <p:cNvSpPr/>
          <p:nvPr/>
        </p:nvSpPr>
        <p:spPr>
          <a:xfrm>
            <a:off x="16618031" y="5456903"/>
            <a:ext cx="5925834" cy="6212420"/>
          </a:xfrm>
          <a:prstGeom prst="roundRect">
            <a:avLst>
              <a:gd fmla="val 820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9"/>
          <p:cNvSpPr/>
          <p:nvPr/>
        </p:nvSpPr>
        <p:spPr>
          <a:xfrm>
            <a:off x="1357745" y="4802529"/>
            <a:ext cx="6401873" cy="143656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9"/>
          <p:cNvSpPr/>
          <p:nvPr/>
        </p:nvSpPr>
        <p:spPr>
          <a:xfrm>
            <a:off x="5808350" y="4424516"/>
            <a:ext cx="2237042" cy="2193578"/>
          </a:xfrm>
          <a:prstGeom prst="ellipse">
            <a:avLst/>
          </a:prstGeom>
          <a:solidFill>
            <a:srgbClr val="3397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9"/>
          <p:cNvSpPr/>
          <p:nvPr/>
        </p:nvSpPr>
        <p:spPr>
          <a:xfrm>
            <a:off x="16237125" y="4802529"/>
            <a:ext cx="6401873" cy="1436568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9"/>
          <p:cNvSpPr/>
          <p:nvPr/>
        </p:nvSpPr>
        <p:spPr>
          <a:xfrm>
            <a:off x="8771266" y="4752520"/>
            <a:ext cx="6401873" cy="1436568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9"/>
          <p:cNvSpPr/>
          <p:nvPr/>
        </p:nvSpPr>
        <p:spPr>
          <a:xfrm>
            <a:off x="20687730" y="4424516"/>
            <a:ext cx="2237042" cy="2193578"/>
          </a:xfrm>
          <a:prstGeom prst="ellipse">
            <a:avLst/>
          </a:prstGeom>
          <a:solidFill>
            <a:srgbClr val="DE69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9"/>
          <p:cNvSpPr/>
          <p:nvPr/>
        </p:nvSpPr>
        <p:spPr>
          <a:xfrm>
            <a:off x="13221870" y="4374507"/>
            <a:ext cx="2237042" cy="2193578"/>
          </a:xfrm>
          <a:prstGeom prst="ellipse">
            <a:avLst/>
          </a:prstGeom>
          <a:solidFill>
            <a:srgbClr val="D925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9"/>
          <p:cNvSpPr txBox="1"/>
          <p:nvPr/>
        </p:nvSpPr>
        <p:spPr>
          <a:xfrm>
            <a:off x="1921958" y="5194949"/>
            <a:ext cx="40573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Dental Care</a:t>
            </a:r>
            <a:endParaRPr/>
          </a:p>
        </p:txBody>
      </p:sp>
      <p:sp>
        <p:nvSpPr>
          <p:cNvPr id="652" name="Google Shape;652;p19"/>
          <p:cNvSpPr txBox="1"/>
          <p:nvPr/>
        </p:nvSpPr>
        <p:spPr>
          <a:xfrm>
            <a:off x="16772763" y="5194949"/>
            <a:ext cx="40573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Orthodontics</a:t>
            </a:r>
            <a:endParaRPr/>
          </a:p>
        </p:txBody>
      </p:sp>
      <p:sp>
        <p:nvSpPr>
          <p:cNvPr id="653" name="Google Shape;653;p19"/>
          <p:cNvSpPr txBox="1"/>
          <p:nvPr/>
        </p:nvSpPr>
        <p:spPr>
          <a:xfrm>
            <a:off x="9377233" y="5150567"/>
            <a:ext cx="40573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Healthy Smile</a:t>
            </a:r>
            <a:endParaRPr/>
          </a:p>
        </p:txBody>
      </p:sp>
      <p:sp>
        <p:nvSpPr>
          <p:cNvPr id="654" name="Google Shape;654;p19"/>
          <p:cNvSpPr/>
          <p:nvPr/>
        </p:nvSpPr>
        <p:spPr>
          <a:xfrm rot="-1883586">
            <a:off x="6311348" y="4747435"/>
            <a:ext cx="1251217" cy="1446740"/>
          </a:xfrm>
          <a:custGeom>
            <a:rect b="b" l="l" r="r" t="t"/>
            <a:pathLst>
              <a:path extrusionOk="0" h="282297" w="244145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9"/>
          <p:cNvSpPr/>
          <p:nvPr/>
        </p:nvSpPr>
        <p:spPr>
          <a:xfrm rot="-1883586">
            <a:off x="13711489" y="4747435"/>
            <a:ext cx="1251217" cy="1446740"/>
          </a:xfrm>
          <a:custGeom>
            <a:rect b="b" l="l" r="r" t="t"/>
            <a:pathLst>
              <a:path extrusionOk="0" h="282297" w="244145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9"/>
          <p:cNvSpPr/>
          <p:nvPr/>
        </p:nvSpPr>
        <p:spPr>
          <a:xfrm rot="-1883586">
            <a:off x="21206303" y="4747435"/>
            <a:ext cx="1251217" cy="1446740"/>
          </a:xfrm>
          <a:custGeom>
            <a:rect b="b" l="l" r="r" t="t"/>
            <a:pathLst>
              <a:path extrusionOk="0" h="282297" w="244145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9"/>
          <p:cNvSpPr txBox="1"/>
          <p:nvPr/>
        </p:nvSpPr>
        <p:spPr>
          <a:xfrm>
            <a:off x="2447535" y="7278466"/>
            <a:ext cx="469833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These influencers create detailed content that provides useful information. There are people who have a significant number of followers in every business domain on social media. useful information.</a:t>
            </a:r>
            <a:endParaRPr/>
          </a:p>
        </p:txBody>
      </p:sp>
      <p:sp>
        <p:nvSpPr>
          <p:cNvPr id="658" name="Google Shape;658;p19"/>
          <p:cNvSpPr txBox="1"/>
          <p:nvPr/>
        </p:nvSpPr>
        <p:spPr>
          <a:xfrm>
            <a:off x="9839659" y="7278466"/>
            <a:ext cx="469833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These influencers create detailed content that provides useful information. There are people who have a significant number of followers in every business domain on social media. useful information.</a:t>
            </a:r>
            <a:endParaRPr/>
          </a:p>
        </p:txBody>
      </p:sp>
      <p:sp>
        <p:nvSpPr>
          <p:cNvPr id="659" name="Google Shape;659;p19"/>
          <p:cNvSpPr txBox="1"/>
          <p:nvPr/>
        </p:nvSpPr>
        <p:spPr>
          <a:xfrm>
            <a:off x="17231783" y="7278466"/>
            <a:ext cx="469833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These influencers create detailed content that provides useful information. There are people who have a significant number of followers in every business domain on social media. useful information.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0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665" name="Google Shape;665;p2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666" name="Google Shape;666;p20"/>
          <p:cNvGrpSpPr/>
          <p:nvPr/>
        </p:nvGrpSpPr>
        <p:grpSpPr>
          <a:xfrm>
            <a:off x="1293892" y="4230106"/>
            <a:ext cx="8058274" cy="8117714"/>
            <a:chOff x="1558925" y="3549926"/>
            <a:chExt cx="9181743" cy="9249473"/>
          </a:xfrm>
        </p:grpSpPr>
        <p:sp>
          <p:nvSpPr>
            <p:cNvPr id="667" name="Google Shape;667;p20"/>
            <p:cNvSpPr/>
            <p:nvPr/>
          </p:nvSpPr>
          <p:spPr>
            <a:xfrm>
              <a:off x="1558925" y="3549926"/>
              <a:ext cx="3060581" cy="30605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4619506" y="6678237"/>
              <a:ext cx="3060581" cy="30605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7680087" y="9738818"/>
              <a:ext cx="3060581" cy="30605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70" name="Google Shape;670;p20"/>
          <p:cNvSpPr txBox="1"/>
          <p:nvPr/>
        </p:nvSpPr>
        <p:spPr>
          <a:xfrm>
            <a:off x="4474359" y="4722583"/>
            <a:ext cx="48778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Orthodontics</a:t>
            </a:r>
            <a:endParaRPr/>
          </a:p>
        </p:txBody>
      </p:sp>
      <p:sp>
        <p:nvSpPr>
          <p:cNvPr id="671" name="Google Shape;671;p20"/>
          <p:cNvSpPr/>
          <p:nvPr/>
        </p:nvSpPr>
        <p:spPr>
          <a:xfrm>
            <a:off x="4445791" y="5368010"/>
            <a:ext cx="1323435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672" name="Google Shape;672;p20"/>
          <p:cNvSpPr txBox="1"/>
          <p:nvPr/>
        </p:nvSpPr>
        <p:spPr>
          <a:xfrm>
            <a:off x="7140350" y="7503999"/>
            <a:ext cx="48778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Dental Cleaning</a:t>
            </a:r>
            <a:endParaRPr/>
          </a:p>
        </p:txBody>
      </p:sp>
      <p:sp>
        <p:nvSpPr>
          <p:cNvPr id="673" name="Google Shape;673;p20"/>
          <p:cNvSpPr/>
          <p:nvPr/>
        </p:nvSpPr>
        <p:spPr>
          <a:xfrm>
            <a:off x="7111782" y="8149426"/>
            <a:ext cx="1323435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674" name="Google Shape;674;p20"/>
          <p:cNvSpPr txBox="1"/>
          <p:nvPr/>
        </p:nvSpPr>
        <p:spPr>
          <a:xfrm>
            <a:off x="9877972" y="10154207"/>
            <a:ext cx="48778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Dental Extraction</a:t>
            </a:r>
            <a:endParaRPr/>
          </a:p>
        </p:txBody>
      </p:sp>
      <p:sp>
        <p:nvSpPr>
          <p:cNvPr id="675" name="Google Shape;675;p20"/>
          <p:cNvSpPr/>
          <p:nvPr/>
        </p:nvSpPr>
        <p:spPr>
          <a:xfrm>
            <a:off x="9849404" y="10799634"/>
            <a:ext cx="1323435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676" name="Google Shape;676;p20"/>
          <p:cNvSpPr/>
          <p:nvPr/>
        </p:nvSpPr>
        <p:spPr>
          <a:xfrm rot="-1883586">
            <a:off x="1949004" y="4849781"/>
            <a:ext cx="1251217" cy="1446740"/>
          </a:xfrm>
          <a:custGeom>
            <a:rect b="b" l="l" r="r" t="t"/>
            <a:pathLst>
              <a:path extrusionOk="0" h="282297" w="244145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0"/>
          <p:cNvSpPr/>
          <p:nvPr/>
        </p:nvSpPr>
        <p:spPr>
          <a:xfrm rot="-1883586">
            <a:off x="4726070" y="7626847"/>
            <a:ext cx="1251217" cy="1446740"/>
          </a:xfrm>
          <a:custGeom>
            <a:rect b="b" l="l" r="r" t="t"/>
            <a:pathLst>
              <a:path extrusionOk="0" h="282297" w="244145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0"/>
          <p:cNvSpPr/>
          <p:nvPr/>
        </p:nvSpPr>
        <p:spPr>
          <a:xfrm rot="-1883586">
            <a:off x="7367670" y="10268447"/>
            <a:ext cx="1251217" cy="1446740"/>
          </a:xfrm>
          <a:custGeom>
            <a:rect b="b" l="l" r="r" t="t"/>
            <a:pathLst>
              <a:path extrusionOk="0" h="282297" w="244145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1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684" name="Google Shape;684;p2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685" name="Google Shape;685;p21"/>
          <p:cNvGrpSpPr/>
          <p:nvPr/>
        </p:nvGrpSpPr>
        <p:grpSpPr>
          <a:xfrm>
            <a:off x="1740393" y="5343141"/>
            <a:ext cx="20896863" cy="6609894"/>
            <a:chOff x="1740393" y="5306565"/>
            <a:chExt cx="20896863" cy="6609894"/>
          </a:xfrm>
        </p:grpSpPr>
        <p:grpSp>
          <p:nvGrpSpPr>
            <p:cNvPr id="686" name="Google Shape;686;p21"/>
            <p:cNvGrpSpPr/>
            <p:nvPr/>
          </p:nvGrpSpPr>
          <p:grpSpPr>
            <a:xfrm>
              <a:off x="5454984" y="5306565"/>
              <a:ext cx="13467682" cy="5483212"/>
              <a:chOff x="7033062" y="5494783"/>
              <a:chExt cx="13467682" cy="5483212"/>
            </a:xfrm>
          </p:grpSpPr>
          <p:sp>
            <p:nvSpPr>
              <p:cNvPr id="687" name="Google Shape;687;p21"/>
              <p:cNvSpPr/>
              <p:nvPr/>
            </p:nvSpPr>
            <p:spPr>
              <a:xfrm>
                <a:off x="7033062" y="5494783"/>
                <a:ext cx="5483212" cy="54832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15017531" y="5494783"/>
                <a:ext cx="5483212" cy="54832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9" name="Google Shape;689;p21"/>
            <p:cNvSpPr txBox="1"/>
            <p:nvPr/>
          </p:nvSpPr>
          <p:spPr>
            <a:xfrm>
              <a:off x="5914016" y="11270128"/>
              <a:ext cx="45651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Brush</a:t>
              </a:r>
              <a:endParaRPr/>
            </a:p>
          </p:txBody>
        </p:sp>
        <p:sp>
          <p:nvSpPr>
            <p:cNvPr id="690" name="Google Shape;690;p21"/>
            <p:cNvSpPr txBox="1"/>
            <p:nvPr/>
          </p:nvSpPr>
          <p:spPr>
            <a:xfrm>
              <a:off x="13898488" y="11270128"/>
              <a:ext cx="45651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Toothpaste</a:t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 flipH="1">
              <a:off x="1740393" y="7346707"/>
              <a:ext cx="3204893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Promotions only work as well as the marketing, to get your company’s.</a:t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 flipH="1">
              <a:off x="19432363" y="7346707"/>
              <a:ext cx="3204893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Promotions only work as well as the marketing, to get your company’s.</a:t>
              </a:r>
              <a:endParaRPr/>
            </a:p>
          </p:txBody>
        </p:sp>
        <p:grpSp>
          <p:nvGrpSpPr>
            <p:cNvPr id="693" name="Google Shape;693;p21"/>
            <p:cNvGrpSpPr/>
            <p:nvPr/>
          </p:nvGrpSpPr>
          <p:grpSpPr>
            <a:xfrm>
              <a:off x="7988243" y="6479718"/>
              <a:ext cx="403917" cy="3481812"/>
              <a:chOff x="7988243" y="6479718"/>
              <a:chExt cx="403917" cy="3481812"/>
            </a:xfrm>
          </p:grpSpPr>
          <p:sp>
            <p:nvSpPr>
              <p:cNvPr id="694" name="Google Shape;694;p21"/>
              <p:cNvSpPr/>
              <p:nvPr/>
            </p:nvSpPr>
            <p:spPr>
              <a:xfrm>
                <a:off x="8048449" y="7335113"/>
                <a:ext cx="316979" cy="2626417"/>
              </a:xfrm>
              <a:custGeom>
                <a:rect b="b" l="l" r="r" t="t"/>
                <a:pathLst>
                  <a:path extrusionOk="0" h="442520" w="53406">
                    <a:moveTo>
                      <a:pt x="36396" y="24034"/>
                    </a:moveTo>
                    <a:lnTo>
                      <a:pt x="19764" y="24034"/>
                    </a:lnTo>
                    <a:cubicBezTo>
                      <a:pt x="19764" y="24034"/>
                      <a:pt x="308" y="166708"/>
                      <a:pt x="3" y="210960"/>
                    </a:cubicBezTo>
                    <a:cubicBezTo>
                      <a:pt x="-302" y="262536"/>
                      <a:pt x="19611" y="427108"/>
                      <a:pt x="19611" y="427108"/>
                    </a:cubicBezTo>
                    <a:cubicBezTo>
                      <a:pt x="19611" y="436493"/>
                      <a:pt x="27317" y="444275"/>
                      <a:pt x="36702" y="444275"/>
                    </a:cubicBezTo>
                    <a:lnTo>
                      <a:pt x="43110" y="444275"/>
                    </a:lnTo>
                    <a:cubicBezTo>
                      <a:pt x="52494" y="444275"/>
                      <a:pt x="60277" y="436569"/>
                      <a:pt x="60277" y="427185"/>
                    </a:cubicBezTo>
                    <a:cubicBezTo>
                      <a:pt x="60277" y="427185"/>
                      <a:pt x="40669" y="263834"/>
                      <a:pt x="40669" y="212639"/>
                    </a:cubicBezTo>
                    <a:cubicBezTo>
                      <a:pt x="40669" y="161978"/>
                      <a:pt x="60429" y="0"/>
                      <a:pt x="60429" y="0"/>
                    </a:cubicBezTo>
                    <a:cubicBezTo>
                      <a:pt x="60506" y="13199"/>
                      <a:pt x="49672" y="24034"/>
                      <a:pt x="36396" y="240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7988243" y="7299793"/>
                <a:ext cx="135849" cy="135849"/>
              </a:xfrm>
              <a:custGeom>
                <a:rect b="b" l="l" r="r" t="t"/>
                <a:pathLst>
                  <a:path extrusionOk="0" h="22888" w="22888">
                    <a:moveTo>
                      <a:pt x="0" y="5875"/>
                    </a:moveTo>
                    <a:cubicBezTo>
                      <a:pt x="0" y="19151"/>
                      <a:pt x="10834" y="29985"/>
                      <a:pt x="24109" y="29985"/>
                    </a:cubicBezTo>
                    <a:lnTo>
                      <a:pt x="29984" y="29985"/>
                    </a:lnTo>
                    <a:lnTo>
                      <a:pt x="29984" y="0"/>
                    </a:lnTo>
                    <a:lnTo>
                      <a:pt x="0" y="0"/>
                    </a:lnTo>
                    <a:lnTo>
                      <a:pt x="0" y="58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7988243" y="7045306"/>
                <a:ext cx="135849" cy="135849"/>
              </a:xfrm>
              <a:custGeom>
                <a:rect b="b" l="l" r="r" t="t"/>
                <a:pathLst>
                  <a:path extrusionOk="0" h="22888" w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25178"/>
                    </a:lnTo>
                    <a:lnTo>
                      <a:pt x="0" y="251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7988243" y="6784926"/>
                <a:ext cx="135849" cy="135849"/>
              </a:xfrm>
              <a:custGeom>
                <a:rect b="b" l="l" r="r" t="t"/>
                <a:pathLst>
                  <a:path extrusionOk="0" h="22888" w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26246"/>
                    </a:lnTo>
                    <a:lnTo>
                      <a:pt x="0" y="262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7988243" y="6479718"/>
                <a:ext cx="135849" cy="181134"/>
              </a:xfrm>
              <a:custGeom>
                <a:rect b="b" l="l" r="r" t="t"/>
                <a:pathLst>
                  <a:path extrusionOk="0" h="30518" w="22888">
                    <a:moveTo>
                      <a:pt x="24109" y="0"/>
                    </a:moveTo>
                    <a:cubicBezTo>
                      <a:pt x="10834" y="0"/>
                      <a:pt x="0" y="10834"/>
                      <a:pt x="0" y="24110"/>
                    </a:cubicBezTo>
                    <a:lnTo>
                      <a:pt x="0" y="33723"/>
                    </a:lnTo>
                    <a:lnTo>
                      <a:pt x="29984" y="33723"/>
                    </a:lnTo>
                    <a:lnTo>
                      <a:pt x="29984" y="0"/>
                    </a:lnTo>
                    <a:lnTo>
                      <a:pt x="241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8165746" y="6479718"/>
                <a:ext cx="226414" cy="996231"/>
              </a:xfrm>
              <a:custGeom>
                <a:rect b="b" l="l" r="r" t="t"/>
                <a:pathLst>
                  <a:path extrusionOk="0" h="167852" w="38147">
                    <a:moveTo>
                      <a:pt x="16709" y="0"/>
                    </a:moveTo>
                    <a:lnTo>
                      <a:pt x="76" y="0"/>
                    </a:lnTo>
                    <a:lnTo>
                      <a:pt x="0" y="168082"/>
                    </a:lnTo>
                    <a:lnTo>
                      <a:pt x="16632" y="168082"/>
                    </a:lnTo>
                    <a:cubicBezTo>
                      <a:pt x="29908" y="168082"/>
                      <a:pt x="40742" y="157247"/>
                      <a:pt x="40742" y="143972"/>
                    </a:cubicBezTo>
                    <a:lnTo>
                      <a:pt x="40818" y="24034"/>
                    </a:lnTo>
                    <a:cubicBezTo>
                      <a:pt x="40818" y="10910"/>
                      <a:pt x="29984" y="0"/>
                      <a:pt x="16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0" name="Google Shape;700;p21"/>
            <p:cNvGrpSpPr/>
            <p:nvPr/>
          </p:nvGrpSpPr>
          <p:grpSpPr>
            <a:xfrm>
              <a:off x="7671264" y="6492401"/>
              <a:ext cx="452828" cy="950945"/>
              <a:chOff x="7671264" y="6492401"/>
              <a:chExt cx="452828" cy="950945"/>
            </a:xfrm>
          </p:grpSpPr>
          <p:sp>
            <p:nvSpPr>
              <p:cNvPr id="701" name="Google Shape;701;p21"/>
              <p:cNvSpPr/>
              <p:nvPr/>
            </p:nvSpPr>
            <p:spPr>
              <a:xfrm>
                <a:off x="7988243" y="7194735"/>
                <a:ext cx="135849" cy="90564"/>
              </a:xfrm>
              <a:custGeom>
                <a:rect b="b" l="l" r="r" t="t"/>
                <a:pathLst>
                  <a:path extrusionOk="0" h="15259" w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17701"/>
                    </a:lnTo>
                    <a:lnTo>
                      <a:pt x="0" y="177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7988243" y="6940700"/>
                <a:ext cx="135849" cy="90564"/>
              </a:xfrm>
              <a:custGeom>
                <a:rect b="b" l="l" r="r" t="t"/>
                <a:pathLst>
                  <a:path extrusionOk="0" h="15259" w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17701"/>
                    </a:lnTo>
                    <a:lnTo>
                      <a:pt x="0" y="177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7988243" y="6679868"/>
                <a:ext cx="135849" cy="90564"/>
              </a:xfrm>
              <a:custGeom>
                <a:rect b="b" l="l" r="r" t="t"/>
                <a:pathLst>
                  <a:path extrusionOk="0" h="15259" w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17701"/>
                    </a:lnTo>
                    <a:lnTo>
                      <a:pt x="0" y="177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7671264" y="6492401"/>
                <a:ext cx="316979" cy="950945"/>
              </a:xfrm>
              <a:custGeom>
                <a:rect b="b" l="l" r="r" t="t"/>
                <a:pathLst>
                  <a:path extrusionOk="0" h="160222" w="53406">
                    <a:moveTo>
                      <a:pt x="54475" y="19837"/>
                    </a:moveTo>
                    <a:lnTo>
                      <a:pt x="54399" y="140843"/>
                    </a:lnTo>
                    <a:cubicBezTo>
                      <a:pt x="54399" y="151754"/>
                      <a:pt x="45472" y="160681"/>
                      <a:pt x="34562" y="160681"/>
                    </a:cubicBezTo>
                    <a:lnTo>
                      <a:pt x="34562" y="160681"/>
                    </a:lnTo>
                    <a:cubicBezTo>
                      <a:pt x="23652" y="160681"/>
                      <a:pt x="5951" y="153051"/>
                      <a:pt x="13581" y="117878"/>
                    </a:cubicBezTo>
                    <a:cubicBezTo>
                      <a:pt x="37919" y="6027"/>
                      <a:pt x="0" y="25712"/>
                      <a:pt x="0" y="25712"/>
                    </a:cubicBezTo>
                    <a:cubicBezTo>
                      <a:pt x="0" y="14802"/>
                      <a:pt x="15030" y="229"/>
                      <a:pt x="34638" y="0"/>
                    </a:cubicBezTo>
                    <a:lnTo>
                      <a:pt x="34638" y="0"/>
                    </a:lnTo>
                    <a:lnTo>
                      <a:pt x="34638" y="0"/>
                    </a:lnTo>
                    <a:cubicBezTo>
                      <a:pt x="45625" y="0"/>
                      <a:pt x="54551" y="8927"/>
                      <a:pt x="54475" y="198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5" name="Google Shape;705;p21"/>
            <p:cNvSpPr/>
            <p:nvPr/>
          </p:nvSpPr>
          <p:spPr>
            <a:xfrm>
              <a:off x="16040141" y="6331166"/>
              <a:ext cx="375637" cy="713726"/>
            </a:xfrm>
            <a:custGeom>
              <a:rect b="b" l="l" r="r" t="t"/>
              <a:pathLst>
                <a:path extrusionOk="0" h="144963" w="76295">
                  <a:moveTo>
                    <a:pt x="38148" y="149007"/>
                  </a:moveTo>
                  <a:lnTo>
                    <a:pt x="38148" y="149007"/>
                  </a:lnTo>
                  <a:cubicBezTo>
                    <a:pt x="17166" y="149007"/>
                    <a:pt x="0" y="131841"/>
                    <a:pt x="0" y="110859"/>
                  </a:cubicBezTo>
                  <a:lnTo>
                    <a:pt x="0" y="38148"/>
                  </a:lnTo>
                  <a:cubicBezTo>
                    <a:pt x="0" y="17167"/>
                    <a:pt x="17166" y="0"/>
                    <a:pt x="38148" y="0"/>
                  </a:cubicBezTo>
                  <a:lnTo>
                    <a:pt x="38148" y="0"/>
                  </a:lnTo>
                  <a:cubicBezTo>
                    <a:pt x="59129" y="0"/>
                    <a:pt x="76295" y="17167"/>
                    <a:pt x="76295" y="38148"/>
                  </a:cubicBezTo>
                  <a:lnTo>
                    <a:pt x="76295" y="110859"/>
                  </a:lnTo>
                  <a:cubicBezTo>
                    <a:pt x="76295" y="131841"/>
                    <a:pt x="59129" y="149007"/>
                    <a:pt x="38148" y="149007"/>
                  </a:cubicBezTo>
                  <a:close/>
                </a:path>
              </a:pathLst>
            </a:custGeom>
            <a:solidFill>
              <a:srgbClr val="226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15674647" y="6706812"/>
              <a:ext cx="1089354" cy="2742200"/>
            </a:xfrm>
            <a:custGeom>
              <a:rect b="b" l="l" r="r" t="t"/>
              <a:pathLst>
                <a:path extrusionOk="0" h="556965" w="221256">
                  <a:moveTo>
                    <a:pt x="195545" y="41353"/>
                  </a:moveTo>
                  <a:cubicBezTo>
                    <a:pt x="195545" y="18616"/>
                    <a:pt x="176929" y="0"/>
                    <a:pt x="154193" y="0"/>
                  </a:cubicBezTo>
                  <a:lnTo>
                    <a:pt x="70573" y="0"/>
                  </a:lnTo>
                  <a:cubicBezTo>
                    <a:pt x="47837" y="0"/>
                    <a:pt x="29221" y="18616"/>
                    <a:pt x="29221" y="41353"/>
                  </a:cubicBezTo>
                  <a:lnTo>
                    <a:pt x="0" y="561543"/>
                  </a:lnTo>
                  <a:lnTo>
                    <a:pt x="224690" y="561543"/>
                  </a:lnTo>
                  <a:lnTo>
                    <a:pt x="195545" y="413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15673519" y="9471552"/>
              <a:ext cx="1089354" cy="225386"/>
            </a:xfrm>
            <a:custGeom>
              <a:rect b="b" l="l" r="r" t="t"/>
              <a:pathLst>
                <a:path extrusionOk="0" h="45777" w="221256">
                  <a:moveTo>
                    <a:pt x="41276" y="47228"/>
                  </a:moveTo>
                  <a:lnTo>
                    <a:pt x="183948" y="47228"/>
                  </a:lnTo>
                  <a:cubicBezTo>
                    <a:pt x="206684" y="47228"/>
                    <a:pt x="225300" y="28611"/>
                    <a:pt x="225300" y="5875"/>
                  </a:cubicBezTo>
                  <a:lnTo>
                    <a:pt x="224995" y="0"/>
                  </a:lnTo>
                  <a:lnTo>
                    <a:pt x="305" y="0"/>
                  </a:lnTo>
                  <a:lnTo>
                    <a:pt x="0" y="5875"/>
                  </a:lnTo>
                  <a:cubicBezTo>
                    <a:pt x="0" y="28611"/>
                    <a:pt x="18540" y="47228"/>
                    <a:pt x="41276" y="47228"/>
                  </a:cubicBezTo>
                  <a:close/>
                </a:path>
              </a:pathLst>
            </a:custGeom>
            <a:solidFill>
              <a:srgbClr val="226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15977411" y="7440443"/>
              <a:ext cx="488331" cy="1314754"/>
            </a:xfrm>
            <a:custGeom>
              <a:rect b="b" l="l" r="r" t="t"/>
              <a:pathLst>
                <a:path extrusionOk="0" h="267038" w="99183">
                  <a:moveTo>
                    <a:pt x="0" y="0"/>
                  </a:moveTo>
                  <a:lnTo>
                    <a:pt x="101778" y="0"/>
                  </a:lnTo>
                  <a:lnTo>
                    <a:pt x="101778" y="268946"/>
                  </a:lnTo>
                  <a:lnTo>
                    <a:pt x="0" y="268946"/>
                  </a:lnTo>
                  <a:close/>
                </a:path>
              </a:pathLst>
            </a:custGeom>
            <a:solidFill>
              <a:srgbClr val="226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1"/>
            <p:cNvSpPr txBox="1"/>
            <p:nvPr/>
          </p:nvSpPr>
          <p:spPr>
            <a:xfrm>
              <a:off x="9950397" y="6492862"/>
              <a:ext cx="4565148" cy="317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0">
                  <a:solidFill>
                    <a:srgbClr val="EAEAEA"/>
                  </a:solidFill>
                  <a:latin typeface="Lato"/>
                  <a:ea typeface="Lato"/>
                  <a:cs typeface="Lato"/>
                  <a:sym typeface="Lato"/>
                </a:rPr>
                <a:t>+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71" name="Google Shape;71;p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2048237" y="5426915"/>
            <a:ext cx="20281175" cy="6167486"/>
            <a:chOff x="1738355" y="5497253"/>
            <a:chExt cx="20281175" cy="6167486"/>
          </a:xfrm>
        </p:grpSpPr>
        <p:grpSp>
          <p:nvGrpSpPr>
            <p:cNvPr id="73" name="Google Shape;73;p4"/>
            <p:cNvGrpSpPr/>
            <p:nvPr/>
          </p:nvGrpSpPr>
          <p:grpSpPr>
            <a:xfrm>
              <a:off x="8486819" y="5674801"/>
              <a:ext cx="12088667" cy="1214268"/>
              <a:chOff x="11737985" y="5683000"/>
              <a:chExt cx="10468868" cy="1051565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1737985" y="5683000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2809139" y="5683000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3880294" y="5683000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4951447" y="5683000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6022602" y="5683000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7093755" y="5683000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8164909" y="5683000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19236063" y="5683000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20307217" y="5683000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1378370" y="5683000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4"/>
            <p:cNvGrpSpPr/>
            <p:nvPr/>
          </p:nvGrpSpPr>
          <p:grpSpPr>
            <a:xfrm>
              <a:off x="8486819" y="7973863"/>
              <a:ext cx="12088667" cy="1214268"/>
              <a:chOff x="11737985" y="7982062"/>
              <a:chExt cx="10468868" cy="1051565"/>
            </a:xfrm>
          </p:grpSpPr>
          <p:sp>
            <p:nvSpPr>
              <p:cNvPr id="85" name="Google Shape;85;p4"/>
              <p:cNvSpPr/>
              <p:nvPr/>
            </p:nvSpPr>
            <p:spPr>
              <a:xfrm>
                <a:off x="11737985" y="7982062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12809139" y="7982062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13880294" y="7982062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14951447" y="7982062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16022602" y="7982062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17093755" y="7982062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8164909" y="7982062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19236063" y="7982062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0307217" y="7982062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21378370" y="7982062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>
              <a:off x="8486819" y="10272925"/>
              <a:ext cx="12088667" cy="1214268"/>
              <a:chOff x="11737985" y="10281124"/>
              <a:chExt cx="10468868" cy="1051565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11737985" y="10281124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2809139" y="10281124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3880294" y="10281124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14951447" y="10281124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16022602" y="10281124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17093755" y="10281124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18164909" y="10281124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19236063" y="10281124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20307217" y="10281124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21378370" y="10281124"/>
                <a:ext cx="828483" cy="1051565"/>
              </a:xfrm>
              <a:custGeom>
                <a:rect b="b" l="l" r="r" t="t"/>
                <a:pathLst>
                  <a:path extrusionOk="0" h="628340" w="495041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4"/>
            <p:cNvGrpSpPr/>
            <p:nvPr/>
          </p:nvGrpSpPr>
          <p:grpSpPr>
            <a:xfrm>
              <a:off x="1738355" y="5497253"/>
              <a:ext cx="5901916" cy="1569362"/>
              <a:chOff x="15736245" y="5124673"/>
              <a:chExt cx="5901916" cy="1569362"/>
            </a:xfrm>
          </p:grpSpPr>
          <p:sp>
            <p:nvSpPr>
              <p:cNvPr id="107" name="Google Shape;107;p4"/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Health</a:t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5736245" y="5739928"/>
                <a:ext cx="5901916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Promotions only work as well as the marketing, to get your company’s.</a:t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>
              <a:off x="1738355" y="7796315"/>
              <a:ext cx="5901916" cy="1569362"/>
              <a:chOff x="15736245" y="5124673"/>
              <a:chExt cx="5901916" cy="1569362"/>
            </a:xfrm>
          </p:grpSpPr>
          <p:sp>
            <p:nvSpPr>
              <p:cNvPr id="111" name="Google Shape;111;p4"/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Brushed</a:t>
                </a: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15736245" y="5739928"/>
                <a:ext cx="5901916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Promotions only work as well as the marketing, to get your company’s.</a:t>
                </a: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114;p4"/>
            <p:cNvGrpSpPr/>
            <p:nvPr/>
          </p:nvGrpSpPr>
          <p:grpSpPr>
            <a:xfrm>
              <a:off x="1738355" y="10095377"/>
              <a:ext cx="5901916" cy="1569362"/>
              <a:chOff x="15736245" y="5124673"/>
              <a:chExt cx="5901916" cy="1569362"/>
            </a:xfrm>
          </p:grpSpPr>
          <p:sp>
            <p:nvSpPr>
              <p:cNvPr id="115" name="Google Shape;115;p4"/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Sensitivity</a:t>
                </a: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15736245" y="5739928"/>
                <a:ext cx="5901916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Promotions only work as well as the marketing, to get your company’s.</a:t>
                </a: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" name="Google Shape;118;p4"/>
            <p:cNvSpPr/>
            <p:nvPr/>
          </p:nvSpPr>
          <p:spPr>
            <a:xfrm>
              <a:off x="20764673" y="5949255"/>
              <a:ext cx="12548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60%</a:t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0764673" y="8314870"/>
              <a:ext cx="12548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35%</a:t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0764673" y="10618449"/>
              <a:ext cx="12548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85%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/>
          <p:nvPr/>
        </p:nvSpPr>
        <p:spPr>
          <a:xfrm>
            <a:off x="2400397" y="4621793"/>
            <a:ext cx="8110668" cy="8110666"/>
          </a:xfrm>
          <a:prstGeom prst="pie">
            <a:avLst>
              <a:gd fmla="val 13195987" name="adj1"/>
              <a:gd fmla="val 16157561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2"/>
          <p:cNvSpPr/>
          <p:nvPr/>
        </p:nvSpPr>
        <p:spPr>
          <a:xfrm>
            <a:off x="2400397" y="4621793"/>
            <a:ext cx="8110668" cy="8110666"/>
          </a:xfrm>
          <a:prstGeom prst="pie">
            <a:avLst>
              <a:gd fmla="val 3285246" name="adj1"/>
              <a:gd fmla="val 1322969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2"/>
          <p:cNvSpPr/>
          <p:nvPr/>
        </p:nvSpPr>
        <p:spPr>
          <a:xfrm>
            <a:off x="2384075" y="4644653"/>
            <a:ext cx="8110668" cy="8110666"/>
          </a:xfrm>
          <a:prstGeom prst="pie">
            <a:avLst>
              <a:gd fmla="val 16173382" name="adj1"/>
              <a:gd fmla="val 4415206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2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718" name="Google Shape;718;p2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2770712" y="4992108"/>
            <a:ext cx="7370038" cy="737003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A93"/>
              </a:buClr>
              <a:buSzPts val="3200"/>
              <a:buFont typeface="Open Sans"/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0" name="Google Shape;720;p22"/>
          <p:cNvSpPr/>
          <p:nvPr/>
        </p:nvSpPr>
        <p:spPr>
          <a:xfrm>
            <a:off x="12192520" y="5454583"/>
            <a:ext cx="1386348" cy="1386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2"/>
          <p:cNvSpPr/>
          <p:nvPr/>
        </p:nvSpPr>
        <p:spPr>
          <a:xfrm>
            <a:off x="12192520" y="7915202"/>
            <a:ext cx="1386348" cy="1386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2"/>
          <p:cNvSpPr/>
          <p:nvPr/>
        </p:nvSpPr>
        <p:spPr>
          <a:xfrm>
            <a:off x="12192520" y="10303399"/>
            <a:ext cx="1386348" cy="1386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2"/>
          <p:cNvSpPr txBox="1"/>
          <p:nvPr/>
        </p:nvSpPr>
        <p:spPr>
          <a:xfrm>
            <a:off x="14088788" y="5993869"/>
            <a:ext cx="918468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domain.</a:t>
            </a:r>
            <a:endParaRPr/>
          </a:p>
        </p:txBody>
      </p:sp>
      <p:sp>
        <p:nvSpPr>
          <p:cNvPr id="724" name="Google Shape;724;p22"/>
          <p:cNvSpPr txBox="1"/>
          <p:nvPr/>
        </p:nvSpPr>
        <p:spPr>
          <a:xfrm>
            <a:off x="14088788" y="5347538"/>
            <a:ext cx="70834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Dental Care</a:t>
            </a:r>
            <a:endParaRPr/>
          </a:p>
        </p:txBody>
      </p:sp>
      <p:sp>
        <p:nvSpPr>
          <p:cNvPr id="725" name="Google Shape;725;p22"/>
          <p:cNvSpPr txBox="1"/>
          <p:nvPr/>
        </p:nvSpPr>
        <p:spPr>
          <a:xfrm>
            <a:off x="14088788" y="8454488"/>
            <a:ext cx="918468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domain.</a:t>
            </a:r>
            <a:endParaRPr/>
          </a:p>
        </p:txBody>
      </p:sp>
      <p:sp>
        <p:nvSpPr>
          <p:cNvPr id="726" name="Google Shape;726;p22"/>
          <p:cNvSpPr txBox="1"/>
          <p:nvPr/>
        </p:nvSpPr>
        <p:spPr>
          <a:xfrm>
            <a:off x="14088788" y="7808157"/>
            <a:ext cx="70834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Healthy Smile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14088788" y="10842685"/>
            <a:ext cx="918468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domain.</a:t>
            </a:r>
            <a:endParaRPr/>
          </a:p>
        </p:txBody>
      </p:sp>
      <p:sp>
        <p:nvSpPr>
          <p:cNvPr id="728" name="Google Shape;728;p22"/>
          <p:cNvSpPr txBox="1"/>
          <p:nvPr/>
        </p:nvSpPr>
        <p:spPr>
          <a:xfrm>
            <a:off x="14088788" y="10196354"/>
            <a:ext cx="70834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Dental Cleaning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29" name="Google Shape;729;p22"/>
          <p:cNvSpPr/>
          <p:nvPr/>
        </p:nvSpPr>
        <p:spPr>
          <a:xfrm rot="-1883586">
            <a:off x="12568961" y="5799616"/>
            <a:ext cx="633463" cy="732452"/>
          </a:xfrm>
          <a:custGeom>
            <a:rect b="b" l="l" r="r" t="t"/>
            <a:pathLst>
              <a:path extrusionOk="0" h="282297" w="244145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2"/>
          <p:cNvSpPr/>
          <p:nvPr/>
        </p:nvSpPr>
        <p:spPr>
          <a:xfrm rot="-1883586">
            <a:off x="12568961" y="8272993"/>
            <a:ext cx="633463" cy="732452"/>
          </a:xfrm>
          <a:custGeom>
            <a:rect b="b" l="l" r="r" t="t"/>
            <a:pathLst>
              <a:path extrusionOk="0" h="282297" w="244145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2"/>
          <p:cNvSpPr/>
          <p:nvPr/>
        </p:nvSpPr>
        <p:spPr>
          <a:xfrm rot="-1883586">
            <a:off x="12568961" y="10671419"/>
            <a:ext cx="633463" cy="732452"/>
          </a:xfrm>
          <a:custGeom>
            <a:rect b="b" l="l" r="r" t="t"/>
            <a:pathLst>
              <a:path extrusionOk="0" h="282297" w="244145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2"/>
          <p:cNvSpPr/>
          <p:nvPr/>
        </p:nvSpPr>
        <p:spPr>
          <a:xfrm rot="-1883586">
            <a:off x="4114940" y="5989421"/>
            <a:ext cx="4648939" cy="5375410"/>
          </a:xfrm>
          <a:custGeom>
            <a:rect b="b" l="l" r="r" t="t"/>
            <a:pathLst>
              <a:path extrusionOk="0" h="282297" w="244145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2"/>
          <p:cNvSpPr/>
          <p:nvPr/>
        </p:nvSpPr>
        <p:spPr>
          <a:xfrm>
            <a:off x="5126395" y="7191927"/>
            <a:ext cx="26260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Dental Care</a:t>
            </a:r>
            <a:endParaRPr/>
          </a:p>
        </p:txBody>
      </p:sp>
      <p:sp>
        <p:nvSpPr>
          <p:cNvPr id="734" name="Google Shape;734;p22"/>
          <p:cNvSpPr txBox="1"/>
          <p:nvPr/>
        </p:nvSpPr>
        <p:spPr>
          <a:xfrm>
            <a:off x="3481749" y="4276877"/>
            <a:ext cx="14560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14%</a:t>
            </a:r>
            <a:endParaRPr/>
          </a:p>
        </p:txBody>
      </p:sp>
      <p:sp>
        <p:nvSpPr>
          <p:cNvPr id="735" name="Google Shape;735;p22"/>
          <p:cNvSpPr txBox="1"/>
          <p:nvPr/>
        </p:nvSpPr>
        <p:spPr>
          <a:xfrm>
            <a:off x="10385469" y="8483117"/>
            <a:ext cx="14560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47%</a:t>
            </a:r>
            <a:endParaRPr/>
          </a:p>
        </p:txBody>
      </p:sp>
      <p:sp>
        <p:nvSpPr>
          <p:cNvPr id="736" name="Google Shape;736;p22"/>
          <p:cNvSpPr txBox="1"/>
          <p:nvPr/>
        </p:nvSpPr>
        <p:spPr>
          <a:xfrm>
            <a:off x="1378629" y="10837697"/>
            <a:ext cx="14560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39%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7126456" y="5971111"/>
            <a:ext cx="9896926" cy="6351128"/>
          </a:xfrm>
          <a:custGeom>
            <a:rect b="b" l="l" r="r" t="t"/>
            <a:pathLst>
              <a:path extrusionOk="0" h="4365636" w="6802945">
                <a:moveTo>
                  <a:pt x="6802429" y="4365283"/>
                </a:moveTo>
                <a:lnTo>
                  <a:pt x="-516" y="4365283"/>
                </a:lnTo>
                <a:lnTo>
                  <a:pt x="-516" y="380418"/>
                </a:lnTo>
                <a:cubicBezTo>
                  <a:pt x="-516" y="380418"/>
                  <a:pt x="436968" y="-440430"/>
                  <a:pt x="2168898" y="380418"/>
                </a:cubicBezTo>
                <a:cubicBezTo>
                  <a:pt x="2373781" y="477610"/>
                  <a:pt x="2830886" y="380418"/>
                  <a:pt x="3347332" y="380418"/>
                </a:cubicBezTo>
                <a:cubicBezTo>
                  <a:pt x="3823582" y="380418"/>
                  <a:pt x="4232681" y="622398"/>
                  <a:pt x="4686547" y="380418"/>
                </a:cubicBezTo>
                <a:cubicBezTo>
                  <a:pt x="6293509" y="-476318"/>
                  <a:pt x="6802429" y="380418"/>
                  <a:pt x="6802429" y="3804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7126456" y="5971234"/>
            <a:ext cx="9896373" cy="6166958"/>
          </a:xfrm>
          <a:custGeom>
            <a:rect b="b" l="l" r="r" t="t"/>
            <a:pathLst>
              <a:path extrusionOk="0" h="4239041" w="6802565">
                <a:moveTo>
                  <a:pt x="4686547" y="380333"/>
                </a:moveTo>
                <a:cubicBezTo>
                  <a:pt x="4232681" y="622313"/>
                  <a:pt x="3823486" y="380333"/>
                  <a:pt x="3347332" y="380333"/>
                </a:cubicBezTo>
                <a:cubicBezTo>
                  <a:pt x="2830886" y="380333"/>
                  <a:pt x="2373781" y="477430"/>
                  <a:pt x="2168898" y="380333"/>
                </a:cubicBezTo>
                <a:cubicBezTo>
                  <a:pt x="436968" y="-440514"/>
                  <a:pt x="-516" y="380333"/>
                  <a:pt x="-516" y="380333"/>
                </a:cubicBezTo>
                <a:lnTo>
                  <a:pt x="-516" y="728358"/>
                </a:lnTo>
                <a:cubicBezTo>
                  <a:pt x="-516" y="728358"/>
                  <a:pt x="241895" y="273907"/>
                  <a:pt x="1079715" y="379667"/>
                </a:cubicBezTo>
                <a:cubicBezTo>
                  <a:pt x="1120958" y="703322"/>
                  <a:pt x="1198872" y="1084093"/>
                  <a:pt x="1314029" y="1524551"/>
                </a:cubicBezTo>
                <a:cubicBezTo>
                  <a:pt x="1227543" y="2280857"/>
                  <a:pt x="1220875" y="2878192"/>
                  <a:pt x="1294218" y="3300372"/>
                </a:cubicBezTo>
                <a:cubicBezTo>
                  <a:pt x="1388324" y="3841734"/>
                  <a:pt x="1622068" y="4153585"/>
                  <a:pt x="1990209" y="4227550"/>
                </a:cubicBezTo>
                <a:cubicBezTo>
                  <a:pt x="2029462" y="4234965"/>
                  <a:pt x="2069324" y="4238697"/>
                  <a:pt x="2109272" y="4238688"/>
                </a:cubicBezTo>
                <a:cubicBezTo>
                  <a:pt x="2603810" y="4238688"/>
                  <a:pt x="2855556" y="3705608"/>
                  <a:pt x="3099015" y="3189092"/>
                </a:cubicBezTo>
                <a:cubicBezTo>
                  <a:pt x="3178072" y="3021457"/>
                  <a:pt x="3259892" y="2848111"/>
                  <a:pt x="3341140" y="2714555"/>
                </a:cubicBezTo>
                <a:cubicBezTo>
                  <a:pt x="3366000" y="2673623"/>
                  <a:pt x="3387241" y="2642590"/>
                  <a:pt x="3404767" y="2619363"/>
                </a:cubicBezTo>
                <a:cubicBezTo>
                  <a:pt x="3422293" y="2642780"/>
                  <a:pt x="3443438" y="2673623"/>
                  <a:pt x="3468204" y="2714555"/>
                </a:cubicBezTo>
                <a:cubicBezTo>
                  <a:pt x="3549547" y="2847825"/>
                  <a:pt x="3631557" y="3021267"/>
                  <a:pt x="3710996" y="3189187"/>
                </a:cubicBezTo>
                <a:cubicBezTo>
                  <a:pt x="3953979" y="3703228"/>
                  <a:pt x="4205153" y="4235260"/>
                  <a:pt x="4700072" y="4235642"/>
                </a:cubicBezTo>
                <a:cubicBezTo>
                  <a:pt x="4741125" y="4235584"/>
                  <a:pt x="4782082" y="4231472"/>
                  <a:pt x="4822372" y="4223361"/>
                </a:cubicBezTo>
                <a:cubicBezTo>
                  <a:pt x="5185085" y="4150539"/>
                  <a:pt x="5417305" y="3842590"/>
                  <a:pt x="5512650" y="3309510"/>
                </a:cubicBezTo>
                <a:cubicBezTo>
                  <a:pt x="5586849" y="2893613"/>
                  <a:pt x="5582468" y="2305512"/>
                  <a:pt x="5499410" y="1561390"/>
                </a:cubicBezTo>
                <a:cubicBezTo>
                  <a:pt x="5615996" y="1097135"/>
                  <a:pt x="5694482" y="698563"/>
                  <a:pt x="5735249" y="362627"/>
                </a:cubicBezTo>
                <a:cubicBezTo>
                  <a:pt x="6525824" y="263436"/>
                  <a:pt x="6802049" y="729310"/>
                  <a:pt x="6802049" y="729310"/>
                </a:cubicBezTo>
                <a:lnTo>
                  <a:pt x="6802049" y="380333"/>
                </a:lnTo>
                <a:cubicBezTo>
                  <a:pt x="6802049" y="380333"/>
                  <a:pt x="6293509" y="-476212"/>
                  <a:pt x="4686547" y="3803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9092920" y="4652027"/>
            <a:ext cx="5978555" cy="7038437"/>
          </a:xfrm>
          <a:custGeom>
            <a:rect b="b" l="l" r="r" t="t"/>
            <a:pathLst>
              <a:path extrusionOk="0" h="4838078" w="4109537">
                <a:moveTo>
                  <a:pt x="4023021" y="281893"/>
                </a:moveTo>
                <a:cubicBezTo>
                  <a:pt x="3918246" y="91508"/>
                  <a:pt x="3734890" y="-354"/>
                  <a:pt x="3463332" y="-354"/>
                </a:cubicBezTo>
                <a:cubicBezTo>
                  <a:pt x="3271784" y="-354"/>
                  <a:pt x="3050042" y="42864"/>
                  <a:pt x="2815632" y="88937"/>
                </a:cubicBezTo>
                <a:cubicBezTo>
                  <a:pt x="2560742" y="138628"/>
                  <a:pt x="2297090" y="199171"/>
                  <a:pt x="2031724" y="206215"/>
                </a:cubicBezTo>
                <a:cubicBezTo>
                  <a:pt x="2012674" y="206691"/>
                  <a:pt x="1468797" y="162617"/>
                  <a:pt x="1225338" y="119875"/>
                </a:cubicBezTo>
                <a:cubicBezTo>
                  <a:pt x="1015788" y="82845"/>
                  <a:pt x="817573" y="43721"/>
                  <a:pt x="643170" y="43721"/>
                </a:cubicBezTo>
                <a:cubicBezTo>
                  <a:pt x="482864" y="43721"/>
                  <a:pt x="252645" y="66186"/>
                  <a:pt x="105102" y="278466"/>
                </a:cubicBezTo>
                <a:cubicBezTo>
                  <a:pt x="-143500" y="636106"/>
                  <a:pt x="102245" y="1759190"/>
                  <a:pt x="274648" y="2409262"/>
                </a:cubicBezTo>
                <a:cubicBezTo>
                  <a:pt x="95101" y="3925207"/>
                  <a:pt x="236547" y="4739772"/>
                  <a:pt x="695747" y="4831919"/>
                </a:cubicBezTo>
                <a:cubicBezTo>
                  <a:pt x="716026" y="4835784"/>
                  <a:pt x="736629" y="4837725"/>
                  <a:pt x="757279" y="4837725"/>
                </a:cubicBezTo>
                <a:cubicBezTo>
                  <a:pt x="1056745" y="4837725"/>
                  <a:pt x="1256389" y="4414022"/>
                  <a:pt x="1468035" y="3965664"/>
                </a:cubicBezTo>
                <a:cubicBezTo>
                  <a:pt x="1645009" y="3590319"/>
                  <a:pt x="1845606" y="3164617"/>
                  <a:pt x="2052679" y="3164617"/>
                </a:cubicBezTo>
                <a:cubicBezTo>
                  <a:pt x="2259753" y="3164617"/>
                  <a:pt x="2460254" y="3589176"/>
                  <a:pt x="2637514" y="3964236"/>
                </a:cubicBezTo>
                <a:cubicBezTo>
                  <a:pt x="2848874" y="4411642"/>
                  <a:pt x="3048709" y="4834203"/>
                  <a:pt x="3348079" y="4834393"/>
                </a:cubicBezTo>
                <a:cubicBezTo>
                  <a:pt x="3368844" y="4834375"/>
                  <a:pt x="3389513" y="4832271"/>
                  <a:pt x="3409802" y="4828111"/>
                </a:cubicBezTo>
                <a:cubicBezTo>
                  <a:pt x="3864239" y="4737011"/>
                  <a:pt x="4007305" y="3935774"/>
                  <a:pt x="3835092" y="2446577"/>
                </a:cubicBezTo>
                <a:cubicBezTo>
                  <a:pt x="3999875" y="1798409"/>
                  <a:pt x="4238952" y="672374"/>
                  <a:pt x="4023021" y="281893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9880711" y="6728771"/>
            <a:ext cx="4342189" cy="5610849"/>
          </a:xfrm>
          <a:custGeom>
            <a:rect b="b" l="l" r="r" t="t"/>
            <a:pathLst>
              <a:path extrusionOk="0" h="3856783" w="2984732">
                <a:moveTo>
                  <a:pt x="2498910" y="198695"/>
                </a:moveTo>
                <a:cubicBezTo>
                  <a:pt x="2445475" y="64758"/>
                  <a:pt x="2352225" y="-354"/>
                  <a:pt x="2214017" y="-354"/>
                </a:cubicBezTo>
                <a:cubicBezTo>
                  <a:pt x="2116481" y="-354"/>
                  <a:pt x="2003610" y="30203"/>
                  <a:pt x="1884070" y="62664"/>
                </a:cubicBezTo>
                <a:cubicBezTo>
                  <a:pt x="1754340" y="97695"/>
                  <a:pt x="1620133" y="140341"/>
                  <a:pt x="1484973" y="145292"/>
                </a:cubicBezTo>
                <a:cubicBezTo>
                  <a:pt x="1475448" y="145292"/>
                  <a:pt x="1198366" y="114544"/>
                  <a:pt x="1074445" y="84463"/>
                </a:cubicBezTo>
                <a:cubicBezTo>
                  <a:pt x="967766" y="58380"/>
                  <a:pt x="866896" y="30679"/>
                  <a:pt x="778123" y="30679"/>
                </a:cubicBezTo>
                <a:cubicBezTo>
                  <a:pt x="696494" y="30679"/>
                  <a:pt x="579336" y="46481"/>
                  <a:pt x="504184" y="196124"/>
                </a:cubicBezTo>
                <a:cubicBezTo>
                  <a:pt x="377597" y="448290"/>
                  <a:pt x="502945" y="338913"/>
                  <a:pt x="590766" y="797267"/>
                </a:cubicBezTo>
                <a:cubicBezTo>
                  <a:pt x="499326" y="1865806"/>
                  <a:pt x="-185997" y="3778895"/>
                  <a:pt x="47841" y="3843436"/>
                </a:cubicBezTo>
                <a:cubicBezTo>
                  <a:pt x="58128" y="3846102"/>
                  <a:pt x="76416" y="3857525"/>
                  <a:pt x="79083" y="3847530"/>
                </a:cubicBezTo>
                <a:cubicBezTo>
                  <a:pt x="730689" y="1489033"/>
                  <a:pt x="1141407" y="1010689"/>
                  <a:pt x="1496213" y="1007833"/>
                </a:cubicBezTo>
                <a:cubicBezTo>
                  <a:pt x="1864926" y="1004787"/>
                  <a:pt x="2382610" y="1616020"/>
                  <a:pt x="2904865" y="3852385"/>
                </a:cubicBezTo>
                <a:cubicBezTo>
                  <a:pt x="2907246" y="3862475"/>
                  <a:pt x="2925820" y="3850861"/>
                  <a:pt x="2936297" y="3848005"/>
                </a:cubicBezTo>
                <a:cubicBezTo>
                  <a:pt x="3167564" y="3783655"/>
                  <a:pt x="2491289" y="1873041"/>
                  <a:pt x="2403564" y="823254"/>
                </a:cubicBezTo>
                <a:cubicBezTo>
                  <a:pt x="2487290" y="366615"/>
                  <a:pt x="2608829" y="473897"/>
                  <a:pt x="2498910" y="1986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092921" y="4644782"/>
            <a:ext cx="5991408" cy="3013925"/>
          </a:xfrm>
          <a:custGeom>
            <a:rect b="b" l="l" r="r" t="t"/>
            <a:pathLst>
              <a:path extrusionOk="0" h="2067302" w="4109607">
                <a:moveTo>
                  <a:pt x="258929" y="1206786"/>
                </a:moveTo>
                <a:cubicBezTo>
                  <a:pt x="394755" y="994506"/>
                  <a:pt x="606687" y="972041"/>
                  <a:pt x="754229" y="972041"/>
                </a:cubicBezTo>
                <a:cubicBezTo>
                  <a:pt x="914821" y="972041"/>
                  <a:pt x="1097129" y="1011355"/>
                  <a:pt x="1290296" y="1048195"/>
                </a:cubicBezTo>
                <a:cubicBezTo>
                  <a:pt x="1514419" y="1090842"/>
                  <a:pt x="2015720" y="1135011"/>
                  <a:pt x="2033246" y="1134535"/>
                </a:cubicBezTo>
                <a:cubicBezTo>
                  <a:pt x="2277562" y="1127491"/>
                  <a:pt x="2520355" y="1066948"/>
                  <a:pt x="2755050" y="1017258"/>
                </a:cubicBezTo>
                <a:cubicBezTo>
                  <a:pt x="2971269" y="971184"/>
                  <a:pt x="3175484" y="927967"/>
                  <a:pt x="3351792" y="927967"/>
                </a:cubicBezTo>
                <a:cubicBezTo>
                  <a:pt x="3601918" y="927967"/>
                  <a:pt x="3770892" y="1020209"/>
                  <a:pt x="3867189" y="1210213"/>
                </a:cubicBezTo>
                <a:cubicBezTo>
                  <a:pt x="3956153" y="1384892"/>
                  <a:pt x="3961106" y="1706929"/>
                  <a:pt x="3926054" y="2066948"/>
                </a:cubicBezTo>
                <a:cubicBezTo>
                  <a:pt x="4070072" y="1425349"/>
                  <a:pt x="4201041" y="603740"/>
                  <a:pt x="4023018" y="281893"/>
                </a:cubicBezTo>
                <a:cubicBezTo>
                  <a:pt x="3918243" y="91508"/>
                  <a:pt x="3734982" y="-354"/>
                  <a:pt x="3463425" y="-354"/>
                </a:cubicBezTo>
                <a:cubicBezTo>
                  <a:pt x="3271877" y="-354"/>
                  <a:pt x="3050135" y="42864"/>
                  <a:pt x="2815725" y="88937"/>
                </a:cubicBezTo>
                <a:cubicBezTo>
                  <a:pt x="2560836" y="138628"/>
                  <a:pt x="2297184" y="199171"/>
                  <a:pt x="2031817" y="206215"/>
                </a:cubicBezTo>
                <a:cubicBezTo>
                  <a:pt x="2012767" y="206691"/>
                  <a:pt x="1468794" y="162521"/>
                  <a:pt x="1225431" y="119875"/>
                </a:cubicBezTo>
                <a:cubicBezTo>
                  <a:pt x="1015881" y="82845"/>
                  <a:pt x="817666" y="43721"/>
                  <a:pt x="643263" y="43721"/>
                </a:cubicBezTo>
                <a:cubicBezTo>
                  <a:pt x="482957" y="43721"/>
                  <a:pt x="252738" y="66186"/>
                  <a:pt x="105196" y="278466"/>
                </a:cubicBezTo>
                <a:cubicBezTo>
                  <a:pt x="-98259" y="571089"/>
                  <a:pt x="28996" y="1375753"/>
                  <a:pt x="177109" y="2014783"/>
                </a:cubicBezTo>
                <a:cubicBezTo>
                  <a:pt x="145677" y="1668090"/>
                  <a:pt x="158345" y="1363759"/>
                  <a:pt x="258929" y="1206786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5"/>
          <p:cNvCxnSpPr/>
          <p:nvPr/>
        </p:nvCxnSpPr>
        <p:spPr>
          <a:xfrm>
            <a:off x="14478416" y="5290458"/>
            <a:ext cx="3552092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5"/>
          <p:cNvCxnSpPr/>
          <p:nvPr/>
        </p:nvCxnSpPr>
        <p:spPr>
          <a:xfrm>
            <a:off x="12845733" y="7822409"/>
            <a:ext cx="5184775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5"/>
          <p:cNvCxnSpPr/>
          <p:nvPr/>
        </p:nvCxnSpPr>
        <p:spPr>
          <a:xfrm>
            <a:off x="14478416" y="10366205"/>
            <a:ext cx="3552092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5"/>
          <p:cNvCxnSpPr/>
          <p:nvPr/>
        </p:nvCxnSpPr>
        <p:spPr>
          <a:xfrm>
            <a:off x="6261417" y="6521381"/>
            <a:ext cx="986860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5"/>
          <p:cNvCxnSpPr/>
          <p:nvPr/>
        </p:nvCxnSpPr>
        <p:spPr>
          <a:xfrm>
            <a:off x="6261417" y="10308748"/>
            <a:ext cx="1973720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7" name="Google Shape;137;p5"/>
          <p:cNvGrpSpPr/>
          <p:nvPr/>
        </p:nvGrpSpPr>
        <p:grpSpPr>
          <a:xfrm>
            <a:off x="18533515" y="4955448"/>
            <a:ext cx="4565148" cy="2031326"/>
            <a:chOff x="19119623" y="5763378"/>
            <a:chExt cx="4565148" cy="2031326"/>
          </a:xfrm>
        </p:grpSpPr>
        <p:sp>
          <p:nvSpPr>
            <p:cNvPr id="138" name="Google Shape;138;p5"/>
            <p:cNvSpPr txBox="1"/>
            <p:nvPr/>
          </p:nvSpPr>
          <p:spPr>
            <a:xfrm>
              <a:off x="19119623" y="5763378"/>
              <a:ext cx="45651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Enamel</a:t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9120177" y="6409709"/>
              <a:ext cx="45645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Promotions only work as well as the marketing, to get your company’s.</a:t>
              </a: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18533515" y="7499244"/>
            <a:ext cx="4565148" cy="2031326"/>
            <a:chOff x="19119623" y="5763378"/>
            <a:chExt cx="4565148" cy="2031326"/>
          </a:xfrm>
        </p:grpSpPr>
        <p:sp>
          <p:nvSpPr>
            <p:cNvPr id="141" name="Google Shape;141;p5"/>
            <p:cNvSpPr txBox="1"/>
            <p:nvPr/>
          </p:nvSpPr>
          <p:spPr>
            <a:xfrm>
              <a:off x="19119623" y="5763378"/>
              <a:ext cx="45651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Dentin</a:t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9120177" y="6409709"/>
              <a:ext cx="45645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Promotions only work as well as the marketing, to get your company’s.</a:t>
              </a:r>
              <a:endParaRPr/>
            </a:p>
          </p:txBody>
        </p:sp>
      </p:grpSp>
      <p:grpSp>
        <p:nvGrpSpPr>
          <p:cNvPr id="143" name="Google Shape;143;p5"/>
          <p:cNvGrpSpPr/>
          <p:nvPr/>
        </p:nvGrpSpPr>
        <p:grpSpPr>
          <a:xfrm>
            <a:off x="18533515" y="10043040"/>
            <a:ext cx="4565148" cy="2031326"/>
            <a:chOff x="19119623" y="5763378"/>
            <a:chExt cx="4565148" cy="2031326"/>
          </a:xfrm>
        </p:grpSpPr>
        <p:sp>
          <p:nvSpPr>
            <p:cNvPr id="144" name="Google Shape;144;p5"/>
            <p:cNvSpPr txBox="1"/>
            <p:nvPr/>
          </p:nvSpPr>
          <p:spPr>
            <a:xfrm>
              <a:off x="19119623" y="5763378"/>
              <a:ext cx="45651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Pulp Cavity</a:t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9120177" y="6409709"/>
              <a:ext cx="45645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Promotions only work as well as the marketing, to get your company’s.</a:t>
              </a:r>
              <a:endParaRPr/>
            </a:p>
          </p:txBody>
        </p:sp>
      </p:grpSp>
      <p:grpSp>
        <p:nvGrpSpPr>
          <p:cNvPr id="146" name="Google Shape;146;p5"/>
          <p:cNvGrpSpPr/>
          <p:nvPr/>
        </p:nvGrpSpPr>
        <p:grpSpPr>
          <a:xfrm flipH="1">
            <a:off x="1278986" y="6154951"/>
            <a:ext cx="4565148" cy="2031326"/>
            <a:chOff x="19119623" y="5763378"/>
            <a:chExt cx="4565148" cy="2031326"/>
          </a:xfrm>
        </p:grpSpPr>
        <p:sp>
          <p:nvSpPr>
            <p:cNvPr id="147" name="Google Shape;147;p5"/>
            <p:cNvSpPr txBox="1"/>
            <p:nvPr/>
          </p:nvSpPr>
          <p:spPr>
            <a:xfrm>
              <a:off x="19119623" y="5763378"/>
              <a:ext cx="45651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Gums</a:t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9120177" y="6409709"/>
              <a:ext cx="45645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Promotions only work as well as the marketing, to get your company’s.</a:t>
              </a:r>
              <a:endParaRPr/>
            </a:p>
          </p:txBody>
        </p:sp>
      </p:grpSp>
      <p:grpSp>
        <p:nvGrpSpPr>
          <p:cNvPr id="149" name="Google Shape;149;p5"/>
          <p:cNvGrpSpPr/>
          <p:nvPr/>
        </p:nvGrpSpPr>
        <p:grpSpPr>
          <a:xfrm flipH="1">
            <a:off x="1278986" y="10000888"/>
            <a:ext cx="4565148" cy="2031325"/>
            <a:chOff x="19119623" y="7335084"/>
            <a:chExt cx="4565148" cy="2031325"/>
          </a:xfrm>
        </p:grpSpPr>
        <p:sp>
          <p:nvSpPr>
            <p:cNvPr id="150" name="Google Shape;150;p5"/>
            <p:cNvSpPr txBox="1"/>
            <p:nvPr/>
          </p:nvSpPr>
          <p:spPr>
            <a:xfrm>
              <a:off x="19119623" y="7335084"/>
              <a:ext cx="45651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Bone</a:t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9120177" y="7981415"/>
              <a:ext cx="45645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Promotions only work as well as the marketing, to get your company’s.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13697433" y="5165769"/>
            <a:ext cx="2867768" cy="3645797"/>
            <a:chOff x="2256202" y="5330216"/>
            <a:chExt cx="4732284" cy="6016159"/>
          </a:xfrm>
        </p:grpSpPr>
        <p:sp>
          <p:nvSpPr>
            <p:cNvPr id="157" name="Google Shape;157;p6"/>
            <p:cNvSpPr/>
            <p:nvPr/>
          </p:nvSpPr>
          <p:spPr>
            <a:xfrm>
              <a:off x="5375878" y="5537200"/>
              <a:ext cx="1612608" cy="1559051"/>
            </a:xfrm>
            <a:custGeom>
              <a:rect b="b" l="l" r="r" t="t"/>
              <a:pathLst>
                <a:path extrusionOk="0" h="1539288" w="1592166">
                  <a:moveTo>
                    <a:pt x="845232" y="226"/>
                  </a:moveTo>
                  <a:cubicBezTo>
                    <a:pt x="909246" y="-2648"/>
                    <a:pt x="974730" y="21875"/>
                    <a:pt x="1025431" y="76529"/>
                  </a:cubicBezTo>
                  <a:lnTo>
                    <a:pt x="1027149" y="73687"/>
                  </a:lnTo>
                  <a:lnTo>
                    <a:pt x="1045414" y="43478"/>
                  </a:lnTo>
                  <a:lnTo>
                    <a:pt x="1110718" y="86541"/>
                  </a:lnTo>
                  <a:cubicBezTo>
                    <a:pt x="1371937" y="272524"/>
                    <a:pt x="1597706" y="697468"/>
                    <a:pt x="1592063" y="1201108"/>
                  </a:cubicBezTo>
                  <a:lnTo>
                    <a:pt x="1586799" y="1292492"/>
                  </a:lnTo>
                  <a:lnTo>
                    <a:pt x="1543461" y="1321588"/>
                  </a:lnTo>
                  <a:cubicBezTo>
                    <a:pt x="1466418" y="1356192"/>
                    <a:pt x="1376962" y="1349619"/>
                    <a:pt x="1303482" y="1299502"/>
                  </a:cubicBezTo>
                  <a:cubicBezTo>
                    <a:pt x="1271797" y="1414278"/>
                    <a:pt x="1186955" y="1502018"/>
                    <a:pt x="1080640" y="1529971"/>
                  </a:cubicBezTo>
                  <a:cubicBezTo>
                    <a:pt x="955359" y="1562905"/>
                    <a:pt x="824608" y="1506781"/>
                    <a:pt x="752986" y="1389294"/>
                  </a:cubicBezTo>
                  <a:cubicBezTo>
                    <a:pt x="583939" y="1500809"/>
                    <a:pt x="364379" y="1438128"/>
                    <a:pt x="266270" y="1250302"/>
                  </a:cubicBezTo>
                  <a:cubicBezTo>
                    <a:pt x="169893" y="1262648"/>
                    <a:pt x="79398" y="1197255"/>
                    <a:pt x="52272" y="1095631"/>
                  </a:cubicBezTo>
                  <a:cubicBezTo>
                    <a:pt x="32623" y="1022105"/>
                    <a:pt x="49992" y="942754"/>
                    <a:pt x="97998" y="886850"/>
                  </a:cubicBezTo>
                  <a:cubicBezTo>
                    <a:pt x="29887" y="842998"/>
                    <a:pt x="-8043" y="758849"/>
                    <a:pt x="1439" y="672648"/>
                  </a:cubicBezTo>
                  <a:cubicBezTo>
                    <a:pt x="12563" y="571719"/>
                    <a:pt x="85780" y="492662"/>
                    <a:pt x="177780" y="482257"/>
                  </a:cubicBezTo>
                  <a:cubicBezTo>
                    <a:pt x="178328" y="480572"/>
                    <a:pt x="178920" y="478924"/>
                    <a:pt x="179467" y="477239"/>
                  </a:cubicBezTo>
                  <a:cubicBezTo>
                    <a:pt x="167112" y="377849"/>
                    <a:pt x="195925" y="277617"/>
                    <a:pt x="258018" y="203834"/>
                  </a:cubicBezTo>
                  <a:cubicBezTo>
                    <a:pt x="356128" y="87300"/>
                    <a:pt x="515190" y="61326"/>
                    <a:pt x="640152" y="141372"/>
                  </a:cubicBezTo>
                  <a:lnTo>
                    <a:pt x="640225" y="141257"/>
                  </a:lnTo>
                  <a:lnTo>
                    <a:pt x="673852" y="88308"/>
                  </a:lnTo>
                  <a:cubicBezTo>
                    <a:pt x="718674" y="33372"/>
                    <a:pt x="781218" y="3100"/>
                    <a:pt x="845232" y="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109340" y="8600790"/>
              <a:ext cx="428482" cy="1017563"/>
            </a:xfrm>
            <a:custGeom>
              <a:rect b="b" l="l" r="r" t="t"/>
              <a:pathLst>
                <a:path extrusionOk="0" h="1017563" w="428482">
                  <a:moveTo>
                    <a:pt x="118226" y="634"/>
                  </a:moveTo>
                  <a:cubicBezTo>
                    <a:pt x="135355" y="2220"/>
                    <a:pt x="152449" y="6797"/>
                    <a:pt x="168865" y="14529"/>
                  </a:cubicBezTo>
                  <a:cubicBezTo>
                    <a:pt x="218901" y="38089"/>
                    <a:pt x="254779" y="87413"/>
                    <a:pt x="264418" y="145935"/>
                  </a:cubicBezTo>
                  <a:lnTo>
                    <a:pt x="264938" y="146169"/>
                  </a:lnTo>
                  <a:lnTo>
                    <a:pt x="305342" y="164372"/>
                  </a:lnTo>
                  <a:cubicBezTo>
                    <a:pt x="343571" y="188045"/>
                    <a:pt x="372990" y="226672"/>
                    <a:pt x="387047" y="273468"/>
                  </a:cubicBezTo>
                  <a:cubicBezTo>
                    <a:pt x="400668" y="318758"/>
                    <a:pt x="398727" y="367947"/>
                    <a:pt x="381558" y="411758"/>
                  </a:cubicBezTo>
                  <a:cubicBezTo>
                    <a:pt x="423761" y="471840"/>
                    <a:pt x="438521" y="549726"/>
                    <a:pt x="421653" y="623202"/>
                  </a:cubicBezTo>
                  <a:cubicBezTo>
                    <a:pt x="399229" y="720882"/>
                    <a:pt x="324996" y="794034"/>
                    <a:pt x="233828" y="808288"/>
                  </a:cubicBezTo>
                  <a:cubicBezTo>
                    <a:pt x="233393" y="869258"/>
                    <a:pt x="208860" y="927081"/>
                    <a:pt x="166590" y="966884"/>
                  </a:cubicBezTo>
                  <a:cubicBezTo>
                    <a:pt x="134477" y="997127"/>
                    <a:pt x="95227" y="1014192"/>
                    <a:pt x="55014" y="1017563"/>
                  </a:cubicBezTo>
                  <a:lnTo>
                    <a:pt x="0" y="1012747"/>
                  </a:lnTo>
                  <a:lnTo>
                    <a:pt x="6819" y="961395"/>
                  </a:lnTo>
                  <a:cubicBezTo>
                    <a:pt x="48429" y="609215"/>
                    <a:pt x="68706" y="278413"/>
                    <a:pt x="10326" y="50166"/>
                  </a:cubicBezTo>
                  <a:lnTo>
                    <a:pt x="6151" y="36745"/>
                  </a:lnTo>
                  <a:lnTo>
                    <a:pt x="9376" y="33490"/>
                  </a:lnTo>
                  <a:cubicBezTo>
                    <a:pt x="40962" y="8640"/>
                    <a:pt x="79684" y="-2934"/>
                    <a:pt x="118226" y="6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2256202" y="5330216"/>
              <a:ext cx="4726795" cy="6016159"/>
            </a:xfrm>
            <a:custGeom>
              <a:rect b="b" l="l" r="r" t="t"/>
              <a:pathLst>
                <a:path extrusionOk="0" h="6016159" w="4726795">
                  <a:moveTo>
                    <a:pt x="1042978" y="2329"/>
                  </a:moveTo>
                  <a:cubicBezTo>
                    <a:pt x="1228341" y="-9308"/>
                    <a:pt x="1426354" y="23080"/>
                    <a:pt x="1626704" y="90131"/>
                  </a:cubicBezTo>
                  <a:cubicBezTo>
                    <a:pt x="1974354" y="207622"/>
                    <a:pt x="2494559" y="309790"/>
                    <a:pt x="2819197" y="208902"/>
                  </a:cubicBezTo>
                  <a:cubicBezTo>
                    <a:pt x="3347629" y="47266"/>
                    <a:pt x="3776081" y="5729"/>
                    <a:pt x="4171954" y="246361"/>
                  </a:cubicBezTo>
                  <a:lnTo>
                    <a:pt x="4185410" y="255235"/>
                  </a:lnTo>
                  <a:lnTo>
                    <a:pt x="4167145" y="285444"/>
                  </a:lnTo>
                  <a:lnTo>
                    <a:pt x="4165427" y="288286"/>
                  </a:lnTo>
                  <a:cubicBezTo>
                    <a:pt x="4064024" y="178978"/>
                    <a:pt x="3903492" y="190193"/>
                    <a:pt x="3813848" y="300065"/>
                  </a:cubicBezTo>
                  <a:lnTo>
                    <a:pt x="3780221" y="353014"/>
                  </a:lnTo>
                  <a:lnTo>
                    <a:pt x="3780148" y="353129"/>
                  </a:lnTo>
                  <a:cubicBezTo>
                    <a:pt x="3655186" y="273083"/>
                    <a:pt x="3496124" y="299057"/>
                    <a:pt x="3398014" y="415591"/>
                  </a:cubicBezTo>
                  <a:cubicBezTo>
                    <a:pt x="3335921" y="489374"/>
                    <a:pt x="3307108" y="589606"/>
                    <a:pt x="3319463" y="688996"/>
                  </a:cubicBezTo>
                  <a:cubicBezTo>
                    <a:pt x="3318916" y="690681"/>
                    <a:pt x="3318324" y="692329"/>
                    <a:pt x="3317776" y="694014"/>
                  </a:cubicBezTo>
                  <a:cubicBezTo>
                    <a:pt x="3225776" y="704419"/>
                    <a:pt x="3152559" y="783476"/>
                    <a:pt x="3141435" y="884405"/>
                  </a:cubicBezTo>
                  <a:cubicBezTo>
                    <a:pt x="3131953" y="970606"/>
                    <a:pt x="3169883" y="1054755"/>
                    <a:pt x="3237994" y="1098607"/>
                  </a:cubicBezTo>
                  <a:cubicBezTo>
                    <a:pt x="3189988" y="1154511"/>
                    <a:pt x="3172619" y="1233862"/>
                    <a:pt x="3192268" y="1307388"/>
                  </a:cubicBezTo>
                  <a:cubicBezTo>
                    <a:pt x="3219394" y="1409012"/>
                    <a:pt x="3309889" y="1474405"/>
                    <a:pt x="3406266" y="1462059"/>
                  </a:cubicBezTo>
                  <a:cubicBezTo>
                    <a:pt x="3504375" y="1649885"/>
                    <a:pt x="3723935" y="1712566"/>
                    <a:pt x="3892982" y="1601051"/>
                  </a:cubicBezTo>
                  <a:cubicBezTo>
                    <a:pt x="3964604" y="1718538"/>
                    <a:pt x="4095355" y="1774662"/>
                    <a:pt x="4220636" y="1741728"/>
                  </a:cubicBezTo>
                  <a:cubicBezTo>
                    <a:pt x="4326951" y="1713775"/>
                    <a:pt x="4411793" y="1626035"/>
                    <a:pt x="4443478" y="1511259"/>
                  </a:cubicBezTo>
                  <a:cubicBezTo>
                    <a:pt x="4516958" y="1561376"/>
                    <a:pt x="4606414" y="1567949"/>
                    <a:pt x="4683457" y="1533345"/>
                  </a:cubicBezTo>
                  <a:lnTo>
                    <a:pt x="4726795" y="1504249"/>
                  </a:lnTo>
                  <a:lnTo>
                    <a:pt x="4723228" y="1566157"/>
                  </a:lnTo>
                  <a:cubicBezTo>
                    <a:pt x="4696286" y="1825045"/>
                    <a:pt x="4606591" y="2099600"/>
                    <a:pt x="4429650" y="2369789"/>
                  </a:cubicBezTo>
                  <a:cubicBezTo>
                    <a:pt x="3863438" y="3234403"/>
                    <a:pt x="3713896" y="3755476"/>
                    <a:pt x="3848096" y="4188414"/>
                  </a:cubicBezTo>
                  <a:cubicBezTo>
                    <a:pt x="3982305" y="4620082"/>
                    <a:pt x="4336346" y="5835899"/>
                    <a:pt x="3982305" y="5991716"/>
                  </a:cubicBezTo>
                  <a:cubicBezTo>
                    <a:pt x="3371356" y="6259905"/>
                    <a:pt x="2908670" y="4233112"/>
                    <a:pt x="2371852" y="4217789"/>
                  </a:cubicBezTo>
                  <a:cubicBezTo>
                    <a:pt x="1835034" y="4202466"/>
                    <a:pt x="1417084" y="6170508"/>
                    <a:pt x="895608" y="6005759"/>
                  </a:cubicBezTo>
                  <a:cubicBezTo>
                    <a:pt x="634865" y="5923384"/>
                    <a:pt x="709316" y="5338462"/>
                    <a:pt x="796869" y="4707085"/>
                  </a:cubicBezTo>
                  <a:lnTo>
                    <a:pt x="853138" y="4283321"/>
                  </a:lnTo>
                  <a:lnTo>
                    <a:pt x="908152" y="4288137"/>
                  </a:lnTo>
                  <a:cubicBezTo>
                    <a:pt x="948365" y="4284766"/>
                    <a:pt x="987615" y="4267701"/>
                    <a:pt x="1019728" y="4237458"/>
                  </a:cubicBezTo>
                  <a:cubicBezTo>
                    <a:pt x="1061998" y="4197655"/>
                    <a:pt x="1086531" y="4139832"/>
                    <a:pt x="1086966" y="4078862"/>
                  </a:cubicBezTo>
                  <a:cubicBezTo>
                    <a:pt x="1178134" y="4064608"/>
                    <a:pt x="1252367" y="3991456"/>
                    <a:pt x="1274791" y="3893776"/>
                  </a:cubicBezTo>
                  <a:cubicBezTo>
                    <a:pt x="1291659" y="3820300"/>
                    <a:pt x="1276899" y="3742414"/>
                    <a:pt x="1234696" y="3682332"/>
                  </a:cubicBezTo>
                  <a:cubicBezTo>
                    <a:pt x="1251865" y="3638521"/>
                    <a:pt x="1253806" y="3589332"/>
                    <a:pt x="1240185" y="3544042"/>
                  </a:cubicBezTo>
                  <a:cubicBezTo>
                    <a:pt x="1226128" y="3497246"/>
                    <a:pt x="1196709" y="3458619"/>
                    <a:pt x="1158480" y="3434946"/>
                  </a:cubicBezTo>
                  <a:lnTo>
                    <a:pt x="1118076" y="3416743"/>
                  </a:lnTo>
                  <a:lnTo>
                    <a:pt x="1117556" y="3416509"/>
                  </a:lnTo>
                  <a:cubicBezTo>
                    <a:pt x="1107917" y="3357987"/>
                    <a:pt x="1072039" y="3308663"/>
                    <a:pt x="1022003" y="3285103"/>
                  </a:cubicBezTo>
                  <a:cubicBezTo>
                    <a:pt x="1005587" y="3277371"/>
                    <a:pt x="988493" y="3272794"/>
                    <a:pt x="971364" y="3271208"/>
                  </a:cubicBezTo>
                  <a:cubicBezTo>
                    <a:pt x="932822" y="3267640"/>
                    <a:pt x="894100" y="3279214"/>
                    <a:pt x="862514" y="3304064"/>
                  </a:cubicBezTo>
                  <a:lnTo>
                    <a:pt x="859289" y="3307319"/>
                  </a:lnTo>
                  <a:lnTo>
                    <a:pt x="841012" y="3248567"/>
                  </a:lnTo>
                  <a:cubicBezTo>
                    <a:pt x="823997" y="3203133"/>
                    <a:pt x="802783" y="3163208"/>
                    <a:pt x="776741" y="3129684"/>
                  </a:cubicBezTo>
                  <a:cubicBezTo>
                    <a:pt x="358790" y="2594569"/>
                    <a:pt x="-409371" y="1562645"/>
                    <a:pt x="269318" y="470709"/>
                  </a:cubicBezTo>
                  <a:cubicBezTo>
                    <a:pt x="460239" y="163404"/>
                    <a:pt x="734040" y="21722"/>
                    <a:pt x="1042978" y="232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17559234" y="5165769"/>
            <a:ext cx="2867768" cy="3645797"/>
            <a:chOff x="2256202" y="5330216"/>
            <a:chExt cx="4732284" cy="6016159"/>
          </a:xfrm>
        </p:grpSpPr>
        <p:sp>
          <p:nvSpPr>
            <p:cNvPr id="161" name="Google Shape;161;p6"/>
            <p:cNvSpPr/>
            <p:nvPr/>
          </p:nvSpPr>
          <p:spPr>
            <a:xfrm>
              <a:off x="5375878" y="5537200"/>
              <a:ext cx="1612608" cy="1559051"/>
            </a:xfrm>
            <a:custGeom>
              <a:rect b="b" l="l" r="r" t="t"/>
              <a:pathLst>
                <a:path extrusionOk="0" h="1539288" w="1592166">
                  <a:moveTo>
                    <a:pt x="845232" y="226"/>
                  </a:moveTo>
                  <a:cubicBezTo>
                    <a:pt x="909246" y="-2648"/>
                    <a:pt x="974730" y="21875"/>
                    <a:pt x="1025431" y="76529"/>
                  </a:cubicBezTo>
                  <a:lnTo>
                    <a:pt x="1027149" y="73687"/>
                  </a:lnTo>
                  <a:lnTo>
                    <a:pt x="1045414" y="43478"/>
                  </a:lnTo>
                  <a:lnTo>
                    <a:pt x="1110718" y="86541"/>
                  </a:lnTo>
                  <a:cubicBezTo>
                    <a:pt x="1371937" y="272524"/>
                    <a:pt x="1597706" y="697468"/>
                    <a:pt x="1592063" y="1201108"/>
                  </a:cubicBezTo>
                  <a:lnTo>
                    <a:pt x="1586799" y="1292492"/>
                  </a:lnTo>
                  <a:lnTo>
                    <a:pt x="1543461" y="1321588"/>
                  </a:lnTo>
                  <a:cubicBezTo>
                    <a:pt x="1466418" y="1356192"/>
                    <a:pt x="1376962" y="1349619"/>
                    <a:pt x="1303482" y="1299502"/>
                  </a:cubicBezTo>
                  <a:cubicBezTo>
                    <a:pt x="1271797" y="1414278"/>
                    <a:pt x="1186955" y="1502018"/>
                    <a:pt x="1080640" y="1529971"/>
                  </a:cubicBezTo>
                  <a:cubicBezTo>
                    <a:pt x="955359" y="1562905"/>
                    <a:pt x="824608" y="1506781"/>
                    <a:pt x="752986" y="1389294"/>
                  </a:cubicBezTo>
                  <a:cubicBezTo>
                    <a:pt x="583939" y="1500809"/>
                    <a:pt x="364379" y="1438128"/>
                    <a:pt x="266270" y="1250302"/>
                  </a:cubicBezTo>
                  <a:cubicBezTo>
                    <a:pt x="169893" y="1262648"/>
                    <a:pt x="79398" y="1197255"/>
                    <a:pt x="52272" y="1095631"/>
                  </a:cubicBezTo>
                  <a:cubicBezTo>
                    <a:pt x="32623" y="1022105"/>
                    <a:pt x="49992" y="942754"/>
                    <a:pt x="97998" y="886850"/>
                  </a:cubicBezTo>
                  <a:cubicBezTo>
                    <a:pt x="29887" y="842998"/>
                    <a:pt x="-8043" y="758849"/>
                    <a:pt x="1439" y="672648"/>
                  </a:cubicBezTo>
                  <a:cubicBezTo>
                    <a:pt x="12563" y="571719"/>
                    <a:pt x="85780" y="492662"/>
                    <a:pt x="177780" y="482257"/>
                  </a:cubicBezTo>
                  <a:cubicBezTo>
                    <a:pt x="178328" y="480572"/>
                    <a:pt x="178920" y="478924"/>
                    <a:pt x="179467" y="477239"/>
                  </a:cubicBezTo>
                  <a:cubicBezTo>
                    <a:pt x="167112" y="377849"/>
                    <a:pt x="195925" y="277617"/>
                    <a:pt x="258018" y="203834"/>
                  </a:cubicBezTo>
                  <a:cubicBezTo>
                    <a:pt x="356128" y="87300"/>
                    <a:pt x="515190" y="61326"/>
                    <a:pt x="640152" y="141372"/>
                  </a:cubicBezTo>
                  <a:lnTo>
                    <a:pt x="640225" y="141257"/>
                  </a:lnTo>
                  <a:lnTo>
                    <a:pt x="673852" y="88308"/>
                  </a:lnTo>
                  <a:cubicBezTo>
                    <a:pt x="718674" y="33372"/>
                    <a:pt x="781218" y="3100"/>
                    <a:pt x="845232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109340" y="8600790"/>
              <a:ext cx="428482" cy="1017563"/>
            </a:xfrm>
            <a:custGeom>
              <a:rect b="b" l="l" r="r" t="t"/>
              <a:pathLst>
                <a:path extrusionOk="0" h="1017563" w="428482">
                  <a:moveTo>
                    <a:pt x="118226" y="634"/>
                  </a:moveTo>
                  <a:cubicBezTo>
                    <a:pt x="135355" y="2220"/>
                    <a:pt x="152449" y="6797"/>
                    <a:pt x="168865" y="14529"/>
                  </a:cubicBezTo>
                  <a:cubicBezTo>
                    <a:pt x="218901" y="38089"/>
                    <a:pt x="254779" y="87413"/>
                    <a:pt x="264418" y="145935"/>
                  </a:cubicBezTo>
                  <a:lnTo>
                    <a:pt x="264938" y="146169"/>
                  </a:lnTo>
                  <a:lnTo>
                    <a:pt x="305342" y="164372"/>
                  </a:lnTo>
                  <a:cubicBezTo>
                    <a:pt x="343571" y="188045"/>
                    <a:pt x="372990" y="226672"/>
                    <a:pt x="387047" y="273468"/>
                  </a:cubicBezTo>
                  <a:cubicBezTo>
                    <a:pt x="400668" y="318758"/>
                    <a:pt x="398727" y="367947"/>
                    <a:pt x="381558" y="411758"/>
                  </a:cubicBezTo>
                  <a:cubicBezTo>
                    <a:pt x="423761" y="471840"/>
                    <a:pt x="438521" y="549726"/>
                    <a:pt x="421653" y="623202"/>
                  </a:cubicBezTo>
                  <a:cubicBezTo>
                    <a:pt x="399229" y="720882"/>
                    <a:pt x="324996" y="794034"/>
                    <a:pt x="233828" y="808288"/>
                  </a:cubicBezTo>
                  <a:cubicBezTo>
                    <a:pt x="233393" y="869258"/>
                    <a:pt x="208860" y="927081"/>
                    <a:pt x="166590" y="966884"/>
                  </a:cubicBezTo>
                  <a:cubicBezTo>
                    <a:pt x="134477" y="997127"/>
                    <a:pt x="95227" y="1014192"/>
                    <a:pt x="55014" y="1017563"/>
                  </a:cubicBezTo>
                  <a:lnTo>
                    <a:pt x="0" y="1012747"/>
                  </a:lnTo>
                  <a:lnTo>
                    <a:pt x="6819" y="961395"/>
                  </a:lnTo>
                  <a:cubicBezTo>
                    <a:pt x="48429" y="609215"/>
                    <a:pt x="68706" y="278413"/>
                    <a:pt x="10326" y="50166"/>
                  </a:cubicBezTo>
                  <a:lnTo>
                    <a:pt x="6151" y="36745"/>
                  </a:lnTo>
                  <a:lnTo>
                    <a:pt x="9376" y="33490"/>
                  </a:lnTo>
                  <a:cubicBezTo>
                    <a:pt x="40962" y="8640"/>
                    <a:pt x="79684" y="-2934"/>
                    <a:pt x="118226" y="6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2256202" y="5330216"/>
              <a:ext cx="4726795" cy="6016159"/>
            </a:xfrm>
            <a:custGeom>
              <a:rect b="b" l="l" r="r" t="t"/>
              <a:pathLst>
                <a:path extrusionOk="0" h="6016159" w="4726795">
                  <a:moveTo>
                    <a:pt x="1042978" y="2329"/>
                  </a:moveTo>
                  <a:cubicBezTo>
                    <a:pt x="1228341" y="-9308"/>
                    <a:pt x="1426354" y="23080"/>
                    <a:pt x="1626704" y="90131"/>
                  </a:cubicBezTo>
                  <a:cubicBezTo>
                    <a:pt x="1974354" y="207622"/>
                    <a:pt x="2494559" y="309790"/>
                    <a:pt x="2819197" y="208902"/>
                  </a:cubicBezTo>
                  <a:cubicBezTo>
                    <a:pt x="3347629" y="47266"/>
                    <a:pt x="3776081" y="5729"/>
                    <a:pt x="4171954" y="246361"/>
                  </a:cubicBezTo>
                  <a:lnTo>
                    <a:pt x="4185410" y="255235"/>
                  </a:lnTo>
                  <a:lnTo>
                    <a:pt x="4167145" y="285444"/>
                  </a:lnTo>
                  <a:lnTo>
                    <a:pt x="4165427" y="288286"/>
                  </a:lnTo>
                  <a:cubicBezTo>
                    <a:pt x="4064024" y="178978"/>
                    <a:pt x="3903492" y="190193"/>
                    <a:pt x="3813848" y="300065"/>
                  </a:cubicBezTo>
                  <a:lnTo>
                    <a:pt x="3780221" y="353014"/>
                  </a:lnTo>
                  <a:lnTo>
                    <a:pt x="3780148" y="353129"/>
                  </a:lnTo>
                  <a:cubicBezTo>
                    <a:pt x="3655186" y="273083"/>
                    <a:pt x="3496124" y="299057"/>
                    <a:pt x="3398014" y="415591"/>
                  </a:cubicBezTo>
                  <a:cubicBezTo>
                    <a:pt x="3335921" y="489374"/>
                    <a:pt x="3307108" y="589606"/>
                    <a:pt x="3319463" y="688996"/>
                  </a:cubicBezTo>
                  <a:cubicBezTo>
                    <a:pt x="3318916" y="690681"/>
                    <a:pt x="3318324" y="692329"/>
                    <a:pt x="3317776" y="694014"/>
                  </a:cubicBezTo>
                  <a:cubicBezTo>
                    <a:pt x="3225776" y="704419"/>
                    <a:pt x="3152559" y="783476"/>
                    <a:pt x="3141435" y="884405"/>
                  </a:cubicBezTo>
                  <a:cubicBezTo>
                    <a:pt x="3131953" y="970606"/>
                    <a:pt x="3169883" y="1054755"/>
                    <a:pt x="3237994" y="1098607"/>
                  </a:cubicBezTo>
                  <a:cubicBezTo>
                    <a:pt x="3189988" y="1154511"/>
                    <a:pt x="3172619" y="1233862"/>
                    <a:pt x="3192268" y="1307388"/>
                  </a:cubicBezTo>
                  <a:cubicBezTo>
                    <a:pt x="3219394" y="1409012"/>
                    <a:pt x="3309889" y="1474405"/>
                    <a:pt x="3406266" y="1462059"/>
                  </a:cubicBezTo>
                  <a:cubicBezTo>
                    <a:pt x="3504375" y="1649885"/>
                    <a:pt x="3723935" y="1712566"/>
                    <a:pt x="3892982" y="1601051"/>
                  </a:cubicBezTo>
                  <a:cubicBezTo>
                    <a:pt x="3964604" y="1718538"/>
                    <a:pt x="4095355" y="1774662"/>
                    <a:pt x="4220636" y="1741728"/>
                  </a:cubicBezTo>
                  <a:cubicBezTo>
                    <a:pt x="4326951" y="1713775"/>
                    <a:pt x="4411793" y="1626035"/>
                    <a:pt x="4443478" y="1511259"/>
                  </a:cubicBezTo>
                  <a:cubicBezTo>
                    <a:pt x="4516958" y="1561376"/>
                    <a:pt x="4606414" y="1567949"/>
                    <a:pt x="4683457" y="1533345"/>
                  </a:cubicBezTo>
                  <a:lnTo>
                    <a:pt x="4726795" y="1504249"/>
                  </a:lnTo>
                  <a:lnTo>
                    <a:pt x="4723228" y="1566157"/>
                  </a:lnTo>
                  <a:cubicBezTo>
                    <a:pt x="4696286" y="1825045"/>
                    <a:pt x="4606591" y="2099600"/>
                    <a:pt x="4429650" y="2369789"/>
                  </a:cubicBezTo>
                  <a:cubicBezTo>
                    <a:pt x="3863438" y="3234403"/>
                    <a:pt x="3713896" y="3755476"/>
                    <a:pt x="3848096" y="4188414"/>
                  </a:cubicBezTo>
                  <a:cubicBezTo>
                    <a:pt x="3982305" y="4620082"/>
                    <a:pt x="4336346" y="5835899"/>
                    <a:pt x="3982305" y="5991716"/>
                  </a:cubicBezTo>
                  <a:cubicBezTo>
                    <a:pt x="3371356" y="6259905"/>
                    <a:pt x="2908670" y="4233112"/>
                    <a:pt x="2371852" y="4217789"/>
                  </a:cubicBezTo>
                  <a:cubicBezTo>
                    <a:pt x="1835034" y="4202466"/>
                    <a:pt x="1417084" y="6170508"/>
                    <a:pt x="895608" y="6005759"/>
                  </a:cubicBezTo>
                  <a:cubicBezTo>
                    <a:pt x="634865" y="5923384"/>
                    <a:pt x="709316" y="5338462"/>
                    <a:pt x="796869" y="4707085"/>
                  </a:cubicBezTo>
                  <a:lnTo>
                    <a:pt x="853138" y="4283321"/>
                  </a:lnTo>
                  <a:lnTo>
                    <a:pt x="908152" y="4288137"/>
                  </a:lnTo>
                  <a:cubicBezTo>
                    <a:pt x="948365" y="4284766"/>
                    <a:pt x="987615" y="4267701"/>
                    <a:pt x="1019728" y="4237458"/>
                  </a:cubicBezTo>
                  <a:cubicBezTo>
                    <a:pt x="1061998" y="4197655"/>
                    <a:pt x="1086531" y="4139832"/>
                    <a:pt x="1086966" y="4078862"/>
                  </a:cubicBezTo>
                  <a:cubicBezTo>
                    <a:pt x="1178134" y="4064608"/>
                    <a:pt x="1252367" y="3991456"/>
                    <a:pt x="1274791" y="3893776"/>
                  </a:cubicBezTo>
                  <a:cubicBezTo>
                    <a:pt x="1291659" y="3820300"/>
                    <a:pt x="1276899" y="3742414"/>
                    <a:pt x="1234696" y="3682332"/>
                  </a:cubicBezTo>
                  <a:cubicBezTo>
                    <a:pt x="1251865" y="3638521"/>
                    <a:pt x="1253806" y="3589332"/>
                    <a:pt x="1240185" y="3544042"/>
                  </a:cubicBezTo>
                  <a:cubicBezTo>
                    <a:pt x="1226128" y="3497246"/>
                    <a:pt x="1196709" y="3458619"/>
                    <a:pt x="1158480" y="3434946"/>
                  </a:cubicBezTo>
                  <a:lnTo>
                    <a:pt x="1118076" y="3416743"/>
                  </a:lnTo>
                  <a:lnTo>
                    <a:pt x="1117556" y="3416509"/>
                  </a:lnTo>
                  <a:cubicBezTo>
                    <a:pt x="1107917" y="3357987"/>
                    <a:pt x="1072039" y="3308663"/>
                    <a:pt x="1022003" y="3285103"/>
                  </a:cubicBezTo>
                  <a:cubicBezTo>
                    <a:pt x="1005587" y="3277371"/>
                    <a:pt x="988493" y="3272794"/>
                    <a:pt x="971364" y="3271208"/>
                  </a:cubicBezTo>
                  <a:cubicBezTo>
                    <a:pt x="932822" y="3267640"/>
                    <a:pt x="894100" y="3279214"/>
                    <a:pt x="862514" y="3304064"/>
                  </a:cubicBezTo>
                  <a:lnTo>
                    <a:pt x="859289" y="3307319"/>
                  </a:lnTo>
                  <a:lnTo>
                    <a:pt x="841012" y="3248567"/>
                  </a:lnTo>
                  <a:cubicBezTo>
                    <a:pt x="823997" y="3203133"/>
                    <a:pt x="802783" y="3163208"/>
                    <a:pt x="776741" y="3129684"/>
                  </a:cubicBezTo>
                  <a:cubicBezTo>
                    <a:pt x="358790" y="2594569"/>
                    <a:pt x="-409371" y="1562645"/>
                    <a:pt x="269318" y="470709"/>
                  </a:cubicBezTo>
                  <a:cubicBezTo>
                    <a:pt x="460239" y="163404"/>
                    <a:pt x="734040" y="21722"/>
                    <a:pt x="1042978" y="232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6"/>
          <p:cNvSpPr/>
          <p:nvPr/>
        </p:nvSpPr>
        <p:spPr>
          <a:xfrm>
            <a:off x="1653358" y="5002774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659180" y="7217843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3414904" y="5600664"/>
            <a:ext cx="8389024" cy="1030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Business professionals like you connecting to share advice. Promotions only work as well.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3414903" y="4954333"/>
            <a:ext cx="51324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Tooth with caries 1</a:t>
            </a:r>
            <a:endParaRPr sz="8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414904" y="7781156"/>
            <a:ext cx="8389024" cy="1030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Business professionals like you connecting to share advice. Promotions only work as well.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3414903" y="7134825"/>
            <a:ext cx="48946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Tooth with caries 2</a:t>
            </a:r>
            <a:endParaRPr sz="8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172" name="Google Shape;172;p6"/>
          <p:cNvGrpSpPr/>
          <p:nvPr/>
        </p:nvGrpSpPr>
        <p:grpSpPr>
          <a:xfrm rot="1800000">
            <a:off x="15538093" y="7585995"/>
            <a:ext cx="13756260" cy="1964851"/>
            <a:chOff x="6692391" y="7531991"/>
            <a:chExt cx="11363490" cy="1623084"/>
          </a:xfrm>
        </p:grpSpPr>
        <p:sp>
          <p:nvSpPr>
            <p:cNvPr id="173" name="Google Shape;173;p6"/>
            <p:cNvSpPr/>
            <p:nvPr/>
          </p:nvSpPr>
          <p:spPr>
            <a:xfrm flipH="1" rot="-5400000">
              <a:off x="8273323" y="5951060"/>
              <a:ext cx="1318916" cy="4480779"/>
            </a:xfrm>
            <a:custGeom>
              <a:rect b="b" l="l" r="r" t="t"/>
              <a:pathLst>
                <a:path extrusionOk="0" h="454544" w="133795">
                  <a:moveTo>
                    <a:pt x="133485" y="274464"/>
                  </a:moveTo>
                  <a:lnTo>
                    <a:pt x="133351" y="272592"/>
                  </a:lnTo>
                  <a:cubicBezTo>
                    <a:pt x="133217" y="269384"/>
                    <a:pt x="132013" y="266309"/>
                    <a:pt x="129872" y="263635"/>
                  </a:cubicBezTo>
                  <a:lnTo>
                    <a:pt x="20695" y="131951"/>
                  </a:lnTo>
                  <a:lnTo>
                    <a:pt x="129069" y="2406"/>
                  </a:lnTo>
                  <a:lnTo>
                    <a:pt x="126393" y="0"/>
                  </a:lnTo>
                  <a:lnTo>
                    <a:pt x="2365" y="125935"/>
                  </a:lnTo>
                  <a:cubicBezTo>
                    <a:pt x="-311" y="128742"/>
                    <a:pt x="-846" y="133154"/>
                    <a:pt x="1429" y="136496"/>
                  </a:cubicBezTo>
                  <a:lnTo>
                    <a:pt x="1964" y="137299"/>
                  </a:lnTo>
                  <a:lnTo>
                    <a:pt x="97226" y="279410"/>
                  </a:lnTo>
                  <a:lnTo>
                    <a:pt x="93346" y="458153"/>
                  </a:lnTo>
                  <a:cubicBezTo>
                    <a:pt x="93212" y="458287"/>
                    <a:pt x="92945" y="458421"/>
                    <a:pt x="92811" y="458555"/>
                  </a:cubicBezTo>
                  <a:cubicBezTo>
                    <a:pt x="103916" y="456281"/>
                    <a:pt x="122380" y="453875"/>
                    <a:pt x="137097" y="457753"/>
                  </a:cubicBezTo>
                  <a:cubicBezTo>
                    <a:pt x="137097" y="457753"/>
                    <a:pt x="136963" y="457619"/>
                    <a:pt x="136963" y="457619"/>
                  </a:cubicBezTo>
                  <a:lnTo>
                    <a:pt x="133485" y="274464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1093452" y="8046504"/>
              <a:ext cx="6962429" cy="1108571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1722370" y="10881461"/>
            <a:ext cx="9946290" cy="902456"/>
            <a:chOff x="1722370" y="10986939"/>
            <a:chExt cx="9946290" cy="902456"/>
          </a:xfrm>
        </p:grpSpPr>
        <p:cxnSp>
          <p:nvCxnSpPr>
            <p:cNvPr id="176" name="Google Shape;176;p6"/>
            <p:cNvCxnSpPr/>
            <p:nvPr/>
          </p:nvCxnSpPr>
          <p:spPr>
            <a:xfrm>
              <a:off x="1961756" y="11889395"/>
              <a:ext cx="9415081" cy="0"/>
            </a:xfrm>
            <a:prstGeom prst="straightConnector1">
              <a:avLst/>
            </a:prstGeom>
            <a:noFill/>
            <a:ln cap="rnd" cmpd="sng" w="317500">
              <a:solidFill>
                <a:srgbClr val="EAEAE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6"/>
            <p:cNvCxnSpPr/>
            <p:nvPr/>
          </p:nvCxnSpPr>
          <p:spPr>
            <a:xfrm>
              <a:off x="1961756" y="11889395"/>
              <a:ext cx="5647660" cy="0"/>
            </a:xfrm>
            <a:prstGeom prst="straightConnector1">
              <a:avLst/>
            </a:prstGeom>
            <a:noFill/>
            <a:ln cap="rnd" cmpd="sng" w="317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8" name="Google Shape;178;p6"/>
            <p:cNvSpPr txBox="1"/>
            <p:nvPr/>
          </p:nvSpPr>
          <p:spPr>
            <a:xfrm flipH="1">
              <a:off x="1722370" y="10986939"/>
              <a:ext cx="436515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Your Title</a:t>
              </a:r>
              <a:endParaRPr/>
            </a:p>
          </p:txBody>
        </p:sp>
        <p:sp>
          <p:nvSpPr>
            <p:cNvPr id="179" name="Google Shape;179;p6"/>
            <p:cNvSpPr txBox="1"/>
            <p:nvPr/>
          </p:nvSpPr>
          <p:spPr>
            <a:xfrm flipH="1">
              <a:off x="8547362" y="10986939"/>
              <a:ext cx="3121298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4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60%</a:t>
              </a:r>
              <a:endParaRPr/>
            </a:p>
          </p:txBody>
        </p:sp>
      </p:grpSp>
      <p:grpSp>
        <p:nvGrpSpPr>
          <p:cNvPr id="180" name="Google Shape;180;p6"/>
          <p:cNvGrpSpPr/>
          <p:nvPr/>
        </p:nvGrpSpPr>
        <p:grpSpPr>
          <a:xfrm>
            <a:off x="12469604" y="10881461"/>
            <a:ext cx="9946290" cy="902456"/>
            <a:chOff x="1722370" y="10986939"/>
            <a:chExt cx="9946290" cy="902456"/>
          </a:xfrm>
        </p:grpSpPr>
        <p:cxnSp>
          <p:nvCxnSpPr>
            <p:cNvPr id="181" name="Google Shape;181;p6"/>
            <p:cNvCxnSpPr/>
            <p:nvPr/>
          </p:nvCxnSpPr>
          <p:spPr>
            <a:xfrm>
              <a:off x="1961756" y="11889395"/>
              <a:ext cx="9415081" cy="0"/>
            </a:xfrm>
            <a:prstGeom prst="straightConnector1">
              <a:avLst/>
            </a:prstGeom>
            <a:noFill/>
            <a:ln cap="rnd" cmpd="sng" w="317500">
              <a:solidFill>
                <a:srgbClr val="EAEAE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6"/>
            <p:cNvCxnSpPr/>
            <p:nvPr/>
          </p:nvCxnSpPr>
          <p:spPr>
            <a:xfrm>
              <a:off x="1961756" y="11889395"/>
              <a:ext cx="2878969" cy="0"/>
            </a:xfrm>
            <a:prstGeom prst="straightConnector1">
              <a:avLst/>
            </a:prstGeom>
            <a:noFill/>
            <a:ln cap="rnd" cmpd="sng" w="3175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3" name="Google Shape;183;p6"/>
            <p:cNvSpPr txBox="1"/>
            <p:nvPr/>
          </p:nvSpPr>
          <p:spPr>
            <a:xfrm flipH="1">
              <a:off x="1722370" y="10986939"/>
              <a:ext cx="436515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Your Title</a:t>
              </a:r>
              <a:endParaRPr/>
            </a:p>
          </p:txBody>
        </p:sp>
        <p:sp>
          <p:nvSpPr>
            <p:cNvPr id="184" name="Google Shape;184;p6"/>
            <p:cNvSpPr txBox="1"/>
            <p:nvPr/>
          </p:nvSpPr>
          <p:spPr>
            <a:xfrm flipH="1">
              <a:off x="8547362" y="10986939"/>
              <a:ext cx="3121298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4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30%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 flipH="1">
            <a:off x="4132716" y="6191518"/>
            <a:ext cx="45651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Examination 1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 flipH="1">
            <a:off x="2668307" y="6837849"/>
            <a:ext cx="602900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Promotions only work as well as the marketing, to get your company’s.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 flipH="1">
            <a:off x="4132716" y="10037455"/>
            <a:ext cx="45651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Examination 2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 flipH="1">
            <a:off x="2668307" y="10683786"/>
            <a:ext cx="602900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Promotions only work as well as the marketing, to get your company’s.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15679786" y="6191518"/>
            <a:ext cx="45651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Examination 1</a:t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15680339" y="6837849"/>
            <a:ext cx="602900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Promotions only work as well as the marketing, to get your company’s.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15679786" y="10037455"/>
            <a:ext cx="45651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Examination 2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15680339" y="10683786"/>
            <a:ext cx="602900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Promotions only work as well as the marketing, to get your company’s.</a:t>
            </a:r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10195035" y="4615301"/>
            <a:ext cx="3987581" cy="7961404"/>
            <a:chOff x="11546554" y="4615301"/>
            <a:chExt cx="3987581" cy="7961404"/>
          </a:xfrm>
        </p:grpSpPr>
        <p:grpSp>
          <p:nvGrpSpPr>
            <p:cNvPr id="200" name="Google Shape;200;p7"/>
            <p:cNvGrpSpPr/>
            <p:nvPr/>
          </p:nvGrpSpPr>
          <p:grpSpPr>
            <a:xfrm>
              <a:off x="11546554" y="4615301"/>
              <a:ext cx="1284544" cy="7961403"/>
              <a:chOff x="9888460" y="5353705"/>
              <a:chExt cx="1084340" cy="6720571"/>
            </a:xfrm>
          </p:grpSpPr>
          <p:sp>
            <p:nvSpPr>
              <p:cNvPr id="201" name="Google Shape;201;p7"/>
              <p:cNvSpPr/>
              <p:nvPr/>
            </p:nvSpPr>
            <p:spPr>
              <a:xfrm>
                <a:off x="9888460" y="5353705"/>
                <a:ext cx="844530" cy="2869139"/>
              </a:xfrm>
              <a:custGeom>
                <a:rect b="b" l="l" r="r" t="t"/>
                <a:pathLst>
                  <a:path extrusionOk="0" h="454544" w="133795">
                    <a:moveTo>
                      <a:pt x="133485" y="274464"/>
                    </a:moveTo>
                    <a:lnTo>
                      <a:pt x="133351" y="272592"/>
                    </a:lnTo>
                    <a:cubicBezTo>
                      <a:pt x="133217" y="269384"/>
                      <a:pt x="132013" y="266309"/>
                      <a:pt x="129872" y="263635"/>
                    </a:cubicBezTo>
                    <a:lnTo>
                      <a:pt x="20695" y="131951"/>
                    </a:lnTo>
                    <a:lnTo>
                      <a:pt x="129069" y="2406"/>
                    </a:lnTo>
                    <a:lnTo>
                      <a:pt x="126393" y="0"/>
                    </a:lnTo>
                    <a:lnTo>
                      <a:pt x="2365" y="125935"/>
                    </a:lnTo>
                    <a:cubicBezTo>
                      <a:pt x="-311" y="128742"/>
                      <a:pt x="-846" y="133154"/>
                      <a:pt x="1429" y="136496"/>
                    </a:cubicBezTo>
                    <a:lnTo>
                      <a:pt x="1964" y="137299"/>
                    </a:lnTo>
                    <a:lnTo>
                      <a:pt x="97226" y="279410"/>
                    </a:lnTo>
                    <a:lnTo>
                      <a:pt x="93346" y="458153"/>
                    </a:lnTo>
                    <a:cubicBezTo>
                      <a:pt x="93212" y="458287"/>
                      <a:pt x="92945" y="458421"/>
                      <a:pt x="92811" y="458555"/>
                    </a:cubicBezTo>
                    <a:cubicBezTo>
                      <a:pt x="103916" y="456281"/>
                      <a:pt x="122380" y="453875"/>
                      <a:pt x="137097" y="457753"/>
                    </a:cubicBezTo>
                    <a:cubicBezTo>
                      <a:pt x="137097" y="457753"/>
                      <a:pt x="136963" y="457619"/>
                      <a:pt x="136963" y="457619"/>
                    </a:cubicBezTo>
                    <a:lnTo>
                      <a:pt x="133485" y="27446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10263976" y="7911541"/>
                <a:ext cx="708824" cy="4162735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" name="Google Shape;203;p7"/>
            <p:cNvGrpSpPr/>
            <p:nvPr/>
          </p:nvGrpSpPr>
          <p:grpSpPr>
            <a:xfrm>
              <a:off x="13402898" y="4615301"/>
              <a:ext cx="2131237" cy="7961404"/>
              <a:chOff x="12800130" y="5764663"/>
              <a:chExt cx="1689060" cy="6309613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13535719" y="6668439"/>
                <a:ext cx="168906" cy="2109663"/>
              </a:xfrm>
              <a:custGeom>
                <a:rect b="b" l="l" r="r" t="t"/>
                <a:pathLst>
                  <a:path extrusionOk="0" h="334223" w="26759">
                    <a:moveTo>
                      <a:pt x="0" y="0"/>
                    </a:moveTo>
                    <a:lnTo>
                      <a:pt x="33315" y="0"/>
                    </a:lnTo>
                    <a:lnTo>
                      <a:pt x="33315" y="335159"/>
                    </a:lnTo>
                    <a:lnTo>
                      <a:pt x="0" y="335159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12800130" y="5764663"/>
                <a:ext cx="1689060" cy="1687730"/>
              </a:xfrm>
              <a:custGeom>
                <a:rect b="b" l="l" r="r" t="t"/>
                <a:pathLst>
                  <a:path extrusionOk="0" h="267378" w="267590">
                    <a:moveTo>
                      <a:pt x="268660" y="134224"/>
                    </a:moveTo>
                    <a:cubicBezTo>
                      <a:pt x="268660" y="208354"/>
                      <a:pt x="208519" y="268448"/>
                      <a:pt x="134330" y="268448"/>
                    </a:cubicBezTo>
                    <a:cubicBezTo>
                      <a:pt x="60141" y="268448"/>
                      <a:pt x="0" y="208354"/>
                      <a:pt x="0" y="134224"/>
                    </a:cubicBezTo>
                    <a:cubicBezTo>
                      <a:pt x="0" y="60094"/>
                      <a:pt x="60141" y="0"/>
                      <a:pt x="134330" y="0"/>
                    </a:cubicBezTo>
                    <a:cubicBezTo>
                      <a:pt x="208519" y="0"/>
                      <a:pt x="268660" y="60094"/>
                      <a:pt x="268660" y="134224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13017178" y="5981534"/>
                <a:ext cx="1182342" cy="1181409"/>
              </a:xfrm>
              <a:custGeom>
                <a:rect b="b" l="l" r="r" t="t"/>
                <a:pathLst>
                  <a:path extrusionOk="0" h="187165" w="187313">
                    <a:moveTo>
                      <a:pt x="199890" y="99866"/>
                    </a:moveTo>
                    <a:cubicBezTo>
                      <a:pt x="199890" y="155020"/>
                      <a:pt x="155143" y="199732"/>
                      <a:pt x="99945" y="199732"/>
                    </a:cubicBezTo>
                    <a:cubicBezTo>
                      <a:pt x="44747" y="199732"/>
                      <a:pt x="0" y="155020"/>
                      <a:pt x="0" y="99866"/>
                    </a:cubicBezTo>
                    <a:cubicBezTo>
                      <a:pt x="0" y="44712"/>
                      <a:pt x="44747" y="0"/>
                      <a:pt x="99945" y="0"/>
                    </a:cubicBezTo>
                    <a:cubicBezTo>
                      <a:pt x="155143" y="0"/>
                      <a:pt x="199890" y="44712"/>
                      <a:pt x="199890" y="99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13306114" y="7911541"/>
                <a:ext cx="708824" cy="4162735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213" name="Google Shape;213;p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2668308" y="5218312"/>
            <a:ext cx="8554096" cy="6219458"/>
            <a:chOff x="1845527" y="5218312"/>
            <a:chExt cx="8554096" cy="6219458"/>
          </a:xfrm>
        </p:grpSpPr>
        <p:sp>
          <p:nvSpPr>
            <p:cNvPr id="215" name="Google Shape;215;p8"/>
            <p:cNvSpPr/>
            <p:nvPr/>
          </p:nvSpPr>
          <p:spPr>
            <a:xfrm>
              <a:off x="4936590" y="5218312"/>
              <a:ext cx="2975337" cy="3440282"/>
            </a:xfrm>
            <a:custGeom>
              <a:rect b="b" l="l" r="r" t="t"/>
              <a:pathLst>
                <a:path extrusionOk="0" h="282297" w="244145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845527" y="7969836"/>
              <a:ext cx="8554096" cy="3161340"/>
            </a:xfrm>
            <a:custGeom>
              <a:rect b="b" l="l" r="r" t="t"/>
              <a:pathLst>
                <a:path extrusionOk="0" h="259408" w="701917">
                  <a:moveTo>
                    <a:pt x="698242" y="47545"/>
                  </a:moveTo>
                  <a:cubicBezTo>
                    <a:pt x="646590" y="-51487"/>
                    <a:pt x="489117" y="59829"/>
                    <a:pt x="407557" y="74478"/>
                  </a:cubicBezTo>
                  <a:cubicBezTo>
                    <a:pt x="397715" y="76233"/>
                    <a:pt x="388178" y="77530"/>
                    <a:pt x="379099" y="78293"/>
                  </a:cubicBezTo>
                  <a:cubicBezTo>
                    <a:pt x="372995" y="91111"/>
                    <a:pt x="371317" y="101792"/>
                    <a:pt x="373224" y="111787"/>
                  </a:cubicBezTo>
                  <a:cubicBezTo>
                    <a:pt x="376733" y="130633"/>
                    <a:pt x="385584" y="183506"/>
                    <a:pt x="369943" y="188313"/>
                  </a:cubicBezTo>
                  <a:cubicBezTo>
                    <a:pt x="342935" y="196552"/>
                    <a:pt x="333474" y="109041"/>
                    <a:pt x="311043" y="105760"/>
                  </a:cubicBezTo>
                  <a:cubicBezTo>
                    <a:pt x="288536" y="102479"/>
                    <a:pt x="261299" y="183125"/>
                    <a:pt x="240165" y="173664"/>
                  </a:cubicBezTo>
                  <a:cubicBezTo>
                    <a:pt x="220709" y="164966"/>
                    <a:pt x="257484" y="90195"/>
                    <a:pt x="251838" y="59143"/>
                  </a:cubicBezTo>
                  <a:cubicBezTo>
                    <a:pt x="194998" y="36482"/>
                    <a:pt x="151510" y="2683"/>
                    <a:pt x="95509" y="165"/>
                  </a:cubicBezTo>
                  <a:cubicBezTo>
                    <a:pt x="12728" y="-3497"/>
                    <a:pt x="-4057" y="54641"/>
                    <a:pt x="750" y="86304"/>
                  </a:cubicBezTo>
                  <a:cubicBezTo>
                    <a:pt x="20587" y="215779"/>
                    <a:pt x="225745" y="269340"/>
                    <a:pt x="360330" y="266059"/>
                  </a:cubicBezTo>
                  <a:cubicBezTo>
                    <a:pt x="481945" y="263160"/>
                    <a:pt x="749894" y="146578"/>
                    <a:pt x="698242" y="47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7161753" y="5551228"/>
              <a:ext cx="1500348" cy="1500346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01</a:t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7161753" y="9937424"/>
              <a:ext cx="1500348" cy="1500346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02</a:t>
              </a:r>
              <a:endParaRPr/>
            </a:p>
          </p:txBody>
        </p:sp>
      </p:grpSp>
      <p:grpSp>
        <p:nvGrpSpPr>
          <p:cNvPr id="219" name="Google Shape;219;p8"/>
          <p:cNvGrpSpPr/>
          <p:nvPr/>
        </p:nvGrpSpPr>
        <p:grpSpPr>
          <a:xfrm>
            <a:off x="12624785" y="5218312"/>
            <a:ext cx="9084557" cy="6162437"/>
            <a:chOff x="12624785" y="5754211"/>
            <a:chExt cx="9084557" cy="6162437"/>
          </a:xfrm>
        </p:grpSpPr>
        <p:sp>
          <p:nvSpPr>
            <p:cNvPr id="220" name="Google Shape;220;p8"/>
            <p:cNvSpPr txBox="1"/>
            <p:nvPr/>
          </p:nvSpPr>
          <p:spPr>
            <a:xfrm>
              <a:off x="12624785" y="6400542"/>
              <a:ext cx="9084557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 There are people who have a significant number of followers in every business domain on social media. useful information.</a:t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2624785" y="5754211"/>
              <a:ext cx="37701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Dental Care 1</a:t>
              </a:r>
              <a:endParaRPr sz="8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12624785" y="10100766"/>
              <a:ext cx="9084557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 There are people who have a significant number of followers in every business domain on social media. useful information.</a:t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2624785" y="9454435"/>
              <a:ext cx="37701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Dental Care 2</a:t>
              </a:r>
              <a:endParaRPr sz="8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91530" y="5234736"/>
            <a:ext cx="21194590" cy="6868404"/>
            <a:chOff x="1340545" y="5626622"/>
            <a:chExt cx="21194590" cy="6868404"/>
          </a:xfrm>
        </p:grpSpPr>
        <p:pic>
          <p:nvPicPr>
            <p:cNvPr id="231" name="Google Shape;23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01322" y="7259139"/>
              <a:ext cx="10787504" cy="52358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2" name="Google Shape;232;p9"/>
            <p:cNvGrpSpPr/>
            <p:nvPr/>
          </p:nvGrpSpPr>
          <p:grpSpPr>
            <a:xfrm>
              <a:off x="1340545" y="5845190"/>
              <a:ext cx="5350107" cy="646331"/>
              <a:chOff x="2607532" y="5534168"/>
              <a:chExt cx="5350107" cy="646331"/>
            </a:xfrm>
          </p:grpSpPr>
          <p:sp>
            <p:nvSpPr>
              <p:cNvPr id="233" name="Google Shape;233;p9"/>
              <p:cNvSpPr txBox="1"/>
              <p:nvPr/>
            </p:nvSpPr>
            <p:spPr>
              <a:xfrm>
                <a:off x="2607532" y="5534168"/>
                <a:ext cx="316129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+500</a:t>
                </a:r>
                <a:endParaRPr/>
              </a:p>
            </p:txBody>
          </p:sp>
          <p:sp>
            <p:nvSpPr>
              <p:cNvPr id="234" name="Google Shape;234;p9"/>
              <p:cNvSpPr txBox="1"/>
              <p:nvPr/>
            </p:nvSpPr>
            <p:spPr>
              <a:xfrm>
                <a:off x="4796347" y="5534168"/>
                <a:ext cx="316129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+240</a:t>
                </a:r>
                <a:endParaRPr/>
              </a:p>
            </p:txBody>
          </p:sp>
        </p:grpSp>
        <p:sp>
          <p:nvSpPr>
            <p:cNvPr id="235" name="Google Shape;235;p9"/>
            <p:cNvSpPr/>
            <p:nvPr/>
          </p:nvSpPr>
          <p:spPr>
            <a:xfrm>
              <a:off x="5852978" y="5626622"/>
              <a:ext cx="5417013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 </a:t>
              </a:r>
              <a:endParaRPr/>
            </a:p>
          </p:txBody>
        </p:sp>
        <p:grpSp>
          <p:nvGrpSpPr>
            <p:cNvPr id="236" name="Google Shape;236;p9"/>
            <p:cNvGrpSpPr/>
            <p:nvPr/>
          </p:nvGrpSpPr>
          <p:grpSpPr>
            <a:xfrm>
              <a:off x="12805972" y="8120332"/>
              <a:ext cx="4340585" cy="4278876"/>
              <a:chOff x="12057858" y="10879910"/>
              <a:chExt cx="2799583" cy="2759782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12455904" y="10879910"/>
                <a:ext cx="2401537" cy="2759782"/>
              </a:xfrm>
              <a:custGeom>
                <a:rect b="b" l="l" r="r" t="t"/>
                <a:pathLst>
                  <a:path extrusionOk="0" h="919" w="799">
                    <a:moveTo>
                      <a:pt x="798" y="297"/>
                    </a:moveTo>
                    <a:lnTo>
                      <a:pt x="798" y="297"/>
                    </a:lnTo>
                    <a:cubicBezTo>
                      <a:pt x="798" y="228"/>
                      <a:pt x="779" y="161"/>
                      <a:pt x="750" y="111"/>
                    </a:cubicBezTo>
                    <a:cubicBezTo>
                      <a:pt x="744" y="101"/>
                      <a:pt x="737" y="89"/>
                      <a:pt x="728" y="79"/>
                    </a:cubicBezTo>
                    <a:cubicBezTo>
                      <a:pt x="690" y="28"/>
                      <a:pt x="639" y="0"/>
                      <a:pt x="586" y="0"/>
                    </a:cubicBezTo>
                    <a:cubicBezTo>
                      <a:pt x="582" y="0"/>
                      <a:pt x="579" y="0"/>
                      <a:pt x="576" y="0"/>
                    </a:cubicBezTo>
                    <a:cubicBezTo>
                      <a:pt x="573" y="0"/>
                      <a:pt x="567" y="0"/>
                      <a:pt x="564" y="0"/>
                    </a:cubicBezTo>
                    <a:cubicBezTo>
                      <a:pt x="538" y="0"/>
                      <a:pt x="510" y="6"/>
                      <a:pt x="488" y="13"/>
                    </a:cubicBezTo>
                    <a:cubicBezTo>
                      <a:pt x="431" y="38"/>
                      <a:pt x="364" y="38"/>
                      <a:pt x="307" y="13"/>
                    </a:cubicBezTo>
                    <a:cubicBezTo>
                      <a:pt x="285" y="6"/>
                      <a:pt x="256" y="0"/>
                      <a:pt x="231" y="0"/>
                    </a:cubicBezTo>
                    <a:cubicBezTo>
                      <a:pt x="228" y="0"/>
                      <a:pt x="225" y="0"/>
                      <a:pt x="219" y="0"/>
                    </a:cubicBezTo>
                    <a:cubicBezTo>
                      <a:pt x="219" y="0"/>
                      <a:pt x="215" y="0"/>
                      <a:pt x="212" y="0"/>
                    </a:cubicBezTo>
                    <a:cubicBezTo>
                      <a:pt x="168" y="0"/>
                      <a:pt x="124" y="19"/>
                      <a:pt x="89" y="54"/>
                    </a:cubicBezTo>
                    <a:cubicBezTo>
                      <a:pt x="63" y="76"/>
                      <a:pt x="45" y="107"/>
                      <a:pt x="32" y="142"/>
                    </a:cubicBezTo>
                    <a:cubicBezTo>
                      <a:pt x="10" y="187"/>
                      <a:pt x="0" y="240"/>
                      <a:pt x="0" y="297"/>
                    </a:cubicBezTo>
                    <a:cubicBezTo>
                      <a:pt x="0" y="348"/>
                      <a:pt x="10" y="395"/>
                      <a:pt x="26" y="437"/>
                    </a:cubicBezTo>
                    <a:cubicBezTo>
                      <a:pt x="45" y="490"/>
                      <a:pt x="63" y="544"/>
                      <a:pt x="76" y="598"/>
                    </a:cubicBezTo>
                    <a:cubicBezTo>
                      <a:pt x="79" y="601"/>
                      <a:pt x="79" y="601"/>
                      <a:pt x="79" y="601"/>
                    </a:cubicBezTo>
                    <a:cubicBezTo>
                      <a:pt x="79" y="608"/>
                      <a:pt x="83" y="614"/>
                      <a:pt x="83" y="620"/>
                    </a:cubicBezTo>
                    <a:cubicBezTo>
                      <a:pt x="89" y="788"/>
                      <a:pt x="89" y="788"/>
                      <a:pt x="89" y="788"/>
                    </a:cubicBezTo>
                    <a:cubicBezTo>
                      <a:pt x="89" y="801"/>
                      <a:pt x="95" y="839"/>
                      <a:pt x="124" y="870"/>
                    </a:cubicBezTo>
                    <a:cubicBezTo>
                      <a:pt x="139" y="889"/>
                      <a:pt x="155" y="902"/>
                      <a:pt x="171" y="908"/>
                    </a:cubicBezTo>
                    <a:cubicBezTo>
                      <a:pt x="190" y="918"/>
                      <a:pt x="212" y="918"/>
                      <a:pt x="231" y="905"/>
                    </a:cubicBezTo>
                    <a:cubicBezTo>
                      <a:pt x="247" y="892"/>
                      <a:pt x="263" y="880"/>
                      <a:pt x="279" y="857"/>
                    </a:cubicBezTo>
                    <a:cubicBezTo>
                      <a:pt x="304" y="823"/>
                      <a:pt x="304" y="797"/>
                      <a:pt x="326" y="750"/>
                    </a:cubicBezTo>
                    <a:cubicBezTo>
                      <a:pt x="332" y="731"/>
                      <a:pt x="348" y="706"/>
                      <a:pt x="370" y="677"/>
                    </a:cubicBezTo>
                    <a:cubicBezTo>
                      <a:pt x="386" y="661"/>
                      <a:pt x="408" y="661"/>
                      <a:pt x="424" y="677"/>
                    </a:cubicBezTo>
                    <a:cubicBezTo>
                      <a:pt x="446" y="706"/>
                      <a:pt x="462" y="731"/>
                      <a:pt x="469" y="750"/>
                    </a:cubicBezTo>
                    <a:cubicBezTo>
                      <a:pt x="491" y="797"/>
                      <a:pt x="491" y="823"/>
                      <a:pt x="516" y="857"/>
                    </a:cubicBezTo>
                    <a:cubicBezTo>
                      <a:pt x="532" y="880"/>
                      <a:pt x="548" y="892"/>
                      <a:pt x="564" y="905"/>
                    </a:cubicBezTo>
                    <a:cubicBezTo>
                      <a:pt x="579" y="918"/>
                      <a:pt x="605" y="918"/>
                      <a:pt x="624" y="908"/>
                    </a:cubicBezTo>
                    <a:cubicBezTo>
                      <a:pt x="639" y="902"/>
                      <a:pt x="655" y="889"/>
                      <a:pt x="671" y="870"/>
                    </a:cubicBezTo>
                    <a:cubicBezTo>
                      <a:pt x="700" y="839"/>
                      <a:pt x="706" y="801"/>
                      <a:pt x="706" y="788"/>
                    </a:cubicBezTo>
                    <a:cubicBezTo>
                      <a:pt x="712" y="620"/>
                      <a:pt x="712" y="620"/>
                      <a:pt x="712" y="620"/>
                    </a:cubicBezTo>
                    <a:cubicBezTo>
                      <a:pt x="712" y="614"/>
                      <a:pt x="715" y="608"/>
                      <a:pt x="715" y="601"/>
                    </a:cubicBezTo>
                    <a:lnTo>
                      <a:pt x="715" y="601"/>
                    </a:lnTo>
                    <a:cubicBezTo>
                      <a:pt x="731" y="544"/>
                      <a:pt x="750" y="490"/>
                      <a:pt x="772" y="437"/>
                    </a:cubicBezTo>
                    <a:cubicBezTo>
                      <a:pt x="788" y="395"/>
                      <a:pt x="798" y="348"/>
                      <a:pt x="798" y="297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12057858" y="11078929"/>
                <a:ext cx="1207401" cy="1207409"/>
              </a:xfrm>
              <a:custGeom>
                <a:rect b="b" l="l" r="r" t="t"/>
                <a:pathLst>
                  <a:path extrusionOk="0" h="403" w="400">
                    <a:moveTo>
                      <a:pt x="399" y="203"/>
                    </a:moveTo>
                    <a:lnTo>
                      <a:pt x="399" y="203"/>
                    </a:lnTo>
                    <a:cubicBezTo>
                      <a:pt x="399" y="314"/>
                      <a:pt x="310" y="402"/>
                      <a:pt x="200" y="402"/>
                    </a:cubicBezTo>
                    <a:cubicBezTo>
                      <a:pt x="89" y="402"/>
                      <a:pt x="0" y="314"/>
                      <a:pt x="0" y="203"/>
                    </a:cubicBezTo>
                    <a:cubicBezTo>
                      <a:pt x="0" y="92"/>
                      <a:pt x="89" y="0"/>
                      <a:pt x="200" y="0"/>
                    </a:cubicBezTo>
                    <a:cubicBezTo>
                      <a:pt x="310" y="0"/>
                      <a:pt x="399" y="92"/>
                      <a:pt x="399" y="20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12296685" y="11331028"/>
                <a:ext cx="716482" cy="716482"/>
              </a:xfrm>
              <a:custGeom>
                <a:rect b="b" l="l" r="r" t="t"/>
                <a:pathLst>
                  <a:path extrusionOk="0" h="238" w="239">
                    <a:moveTo>
                      <a:pt x="238" y="79"/>
                    </a:moveTo>
                    <a:lnTo>
                      <a:pt x="159" y="79"/>
                    </a:lnTo>
                    <a:lnTo>
                      <a:pt x="159" y="0"/>
                    </a:lnTo>
                    <a:lnTo>
                      <a:pt x="83" y="0"/>
                    </a:lnTo>
                    <a:lnTo>
                      <a:pt x="83" y="79"/>
                    </a:lnTo>
                    <a:lnTo>
                      <a:pt x="0" y="79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37"/>
                    </a:lnTo>
                    <a:lnTo>
                      <a:pt x="159" y="237"/>
                    </a:lnTo>
                    <a:lnTo>
                      <a:pt x="159" y="158"/>
                    </a:lnTo>
                    <a:lnTo>
                      <a:pt x="238" y="158"/>
                    </a:lnTo>
                    <a:lnTo>
                      <a:pt x="238" y="7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17773696" y="8120332"/>
              <a:ext cx="4340585" cy="4278876"/>
              <a:chOff x="12057858" y="10879910"/>
              <a:chExt cx="2799583" cy="2759782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12455904" y="10879910"/>
                <a:ext cx="2401537" cy="2759782"/>
              </a:xfrm>
              <a:custGeom>
                <a:rect b="b" l="l" r="r" t="t"/>
                <a:pathLst>
                  <a:path extrusionOk="0" h="919" w="799">
                    <a:moveTo>
                      <a:pt x="798" y="297"/>
                    </a:moveTo>
                    <a:lnTo>
                      <a:pt x="798" y="297"/>
                    </a:lnTo>
                    <a:cubicBezTo>
                      <a:pt x="798" y="228"/>
                      <a:pt x="779" y="161"/>
                      <a:pt x="750" y="111"/>
                    </a:cubicBezTo>
                    <a:cubicBezTo>
                      <a:pt x="744" y="101"/>
                      <a:pt x="737" y="89"/>
                      <a:pt x="728" y="79"/>
                    </a:cubicBezTo>
                    <a:cubicBezTo>
                      <a:pt x="690" y="28"/>
                      <a:pt x="639" y="0"/>
                      <a:pt x="586" y="0"/>
                    </a:cubicBezTo>
                    <a:cubicBezTo>
                      <a:pt x="582" y="0"/>
                      <a:pt x="579" y="0"/>
                      <a:pt x="576" y="0"/>
                    </a:cubicBezTo>
                    <a:cubicBezTo>
                      <a:pt x="573" y="0"/>
                      <a:pt x="567" y="0"/>
                      <a:pt x="564" y="0"/>
                    </a:cubicBezTo>
                    <a:cubicBezTo>
                      <a:pt x="538" y="0"/>
                      <a:pt x="510" y="6"/>
                      <a:pt x="488" y="13"/>
                    </a:cubicBezTo>
                    <a:cubicBezTo>
                      <a:pt x="431" y="38"/>
                      <a:pt x="364" y="38"/>
                      <a:pt x="307" y="13"/>
                    </a:cubicBezTo>
                    <a:cubicBezTo>
                      <a:pt x="285" y="6"/>
                      <a:pt x="256" y="0"/>
                      <a:pt x="231" y="0"/>
                    </a:cubicBezTo>
                    <a:cubicBezTo>
                      <a:pt x="228" y="0"/>
                      <a:pt x="225" y="0"/>
                      <a:pt x="219" y="0"/>
                    </a:cubicBezTo>
                    <a:cubicBezTo>
                      <a:pt x="219" y="0"/>
                      <a:pt x="215" y="0"/>
                      <a:pt x="212" y="0"/>
                    </a:cubicBezTo>
                    <a:cubicBezTo>
                      <a:pt x="168" y="0"/>
                      <a:pt x="124" y="19"/>
                      <a:pt x="89" y="54"/>
                    </a:cubicBezTo>
                    <a:cubicBezTo>
                      <a:pt x="63" y="76"/>
                      <a:pt x="45" y="107"/>
                      <a:pt x="32" y="142"/>
                    </a:cubicBezTo>
                    <a:cubicBezTo>
                      <a:pt x="10" y="187"/>
                      <a:pt x="0" y="240"/>
                      <a:pt x="0" y="297"/>
                    </a:cubicBezTo>
                    <a:cubicBezTo>
                      <a:pt x="0" y="348"/>
                      <a:pt x="10" y="395"/>
                      <a:pt x="26" y="437"/>
                    </a:cubicBezTo>
                    <a:cubicBezTo>
                      <a:pt x="45" y="490"/>
                      <a:pt x="63" y="544"/>
                      <a:pt x="76" y="598"/>
                    </a:cubicBezTo>
                    <a:cubicBezTo>
                      <a:pt x="79" y="601"/>
                      <a:pt x="79" y="601"/>
                      <a:pt x="79" y="601"/>
                    </a:cubicBezTo>
                    <a:cubicBezTo>
                      <a:pt x="79" y="608"/>
                      <a:pt x="83" y="614"/>
                      <a:pt x="83" y="620"/>
                    </a:cubicBezTo>
                    <a:cubicBezTo>
                      <a:pt x="89" y="788"/>
                      <a:pt x="89" y="788"/>
                      <a:pt x="89" y="788"/>
                    </a:cubicBezTo>
                    <a:cubicBezTo>
                      <a:pt x="89" y="801"/>
                      <a:pt x="95" y="839"/>
                      <a:pt x="124" y="870"/>
                    </a:cubicBezTo>
                    <a:cubicBezTo>
                      <a:pt x="139" y="889"/>
                      <a:pt x="155" y="902"/>
                      <a:pt x="171" y="908"/>
                    </a:cubicBezTo>
                    <a:cubicBezTo>
                      <a:pt x="190" y="918"/>
                      <a:pt x="212" y="918"/>
                      <a:pt x="231" y="905"/>
                    </a:cubicBezTo>
                    <a:cubicBezTo>
                      <a:pt x="247" y="892"/>
                      <a:pt x="263" y="880"/>
                      <a:pt x="279" y="857"/>
                    </a:cubicBezTo>
                    <a:cubicBezTo>
                      <a:pt x="304" y="823"/>
                      <a:pt x="304" y="797"/>
                      <a:pt x="326" y="750"/>
                    </a:cubicBezTo>
                    <a:cubicBezTo>
                      <a:pt x="332" y="731"/>
                      <a:pt x="348" y="706"/>
                      <a:pt x="370" y="677"/>
                    </a:cubicBezTo>
                    <a:cubicBezTo>
                      <a:pt x="386" y="661"/>
                      <a:pt x="408" y="661"/>
                      <a:pt x="424" y="677"/>
                    </a:cubicBezTo>
                    <a:cubicBezTo>
                      <a:pt x="446" y="706"/>
                      <a:pt x="462" y="731"/>
                      <a:pt x="469" y="750"/>
                    </a:cubicBezTo>
                    <a:cubicBezTo>
                      <a:pt x="491" y="797"/>
                      <a:pt x="491" y="823"/>
                      <a:pt x="516" y="857"/>
                    </a:cubicBezTo>
                    <a:cubicBezTo>
                      <a:pt x="532" y="880"/>
                      <a:pt x="548" y="892"/>
                      <a:pt x="564" y="905"/>
                    </a:cubicBezTo>
                    <a:cubicBezTo>
                      <a:pt x="579" y="918"/>
                      <a:pt x="605" y="918"/>
                      <a:pt x="624" y="908"/>
                    </a:cubicBezTo>
                    <a:cubicBezTo>
                      <a:pt x="639" y="902"/>
                      <a:pt x="655" y="889"/>
                      <a:pt x="671" y="870"/>
                    </a:cubicBezTo>
                    <a:cubicBezTo>
                      <a:pt x="700" y="839"/>
                      <a:pt x="706" y="801"/>
                      <a:pt x="706" y="788"/>
                    </a:cubicBezTo>
                    <a:cubicBezTo>
                      <a:pt x="712" y="620"/>
                      <a:pt x="712" y="620"/>
                      <a:pt x="712" y="620"/>
                    </a:cubicBezTo>
                    <a:cubicBezTo>
                      <a:pt x="712" y="614"/>
                      <a:pt x="715" y="608"/>
                      <a:pt x="715" y="601"/>
                    </a:cubicBezTo>
                    <a:lnTo>
                      <a:pt x="715" y="601"/>
                    </a:lnTo>
                    <a:cubicBezTo>
                      <a:pt x="731" y="544"/>
                      <a:pt x="750" y="490"/>
                      <a:pt x="772" y="437"/>
                    </a:cubicBezTo>
                    <a:cubicBezTo>
                      <a:pt x="788" y="395"/>
                      <a:pt x="798" y="348"/>
                      <a:pt x="798" y="297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12057858" y="11078929"/>
                <a:ext cx="1207401" cy="1207409"/>
              </a:xfrm>
              <a:custGeom>
                <a:rect b="b" l="l" r="r" t="t"/>
                <a:pathLst>
                  <a:path extrusionOk="0" h="403" w="400">
                    <a:moveTo>
                      <a:pt x="399" y="203"/>
                    </a:moveTo>
                    <a:lnTo>
                      <a:pt x="399" y="203"/>
                    </a:lnTo>
                    <a:cubicBezTo>
                      <a:pt x="399" y="314"/>
                      <a:pt x="310" y="402"/>
                      <a:pt x="200" y="402"/>
                    </a:cubicBezTo>
                    <a:cubicBezTo>
                      <a:pt x="89" y="402"/>
                      <a:pt x="0" y="314"/>
                      <a:pt x="0" y="203"/>
                    </a:cubicBezTo>
                    <a:cubicBezTo>
                      <a:pt x="0" y="92"/>
                      <a:pt x="89" y="0"/>
                      <a:pt x="200" y="0"/>
                    </a:cubicBezTo>
                    <a:cubicBezTo>
                      <a:pt x="310" y="0"/>
                      <a:pt x="399" y="92"/>
                      <a:pt x="399" y="20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12296685" y="11331028"/>
                <a:ext cx="716482" cy="716482"/>
              </a:xfrm>
              <a:custGeom>
                <a:rect b="b" l="l" r="r" t="t"/>
                <a:pathLst>
                  <a:path extrusionOk="0" h="238" w="239">
                    <a:moveTo>
                      <a:pt x="238" y="79"/>
                    </a:moveTo>
                    <a:lnTo>
                      <a:pt x="159" y="79"/>
                    </a:lnTo>
                    <a:lnTo>
                      <a:pt x="159" y="0"/>
                    </a:lnTo>
                    <a:lnTo>
                      <a:pt x="83" y="0"/>
                    </a:lnTo>
                    <a:lnTo>
                      <a:pt x="83" y="79"/>
                    </a:lnTo>
                    <a:lnTo>
                      <a:pt x="0" y="79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37"/>
                    </a:lnTo>
                    <a:lnTo>
                      <a:pt x="159" y="237"/>
                    </a:lnTo>
                    <a:lnTo>
                      <a:pt x="159" y="158"/>
                    </a:lnTo>
                    <a:lnTo>
                      <a:pt x="238" y="158"/>
                    </a:lnTo>
                    <a:lnTo>
                      <a:pt x="238" y="7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13107661" y="5626622"/>
              <a:ext cx="4565148" cy="2031326"/>
              <a:chOff x="15679786" y="6191518"/>
              <a:chExt cx="4565148" cy="2031326"/>
            </a:xfrm>
          </p:grpSpPr>
          <p:sp>
            <p:nvSpPr>
              <p:cNvPr id="245" name="Google Shape;245;p9"/>
              <p:cNvSpPr txBox="1"/>
              <p:nvPr/>
            </p:nvSpPr>
            <p:spPr>
              <a:xfrm>
                <a:off x="15679786" y="6191518"/>
                <a:ext cx="45651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Dental Cleaning 1</a:t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15680339" y="6837849"/>
                <a:ext cx="4564595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Promotions only work as well as the marketing, to get your company’s.</a:t>
                </a:r>
                <a:endParaRPr/>
              </a:p>
            </p:txBody>
          </p:sp>
        </p:grpSp>
        <p:grpSp>
          <p:nvGrpSpPr>
            <p:cNvPr id="247" name="Google Shape;247;p9"/>
            <p:cNvGrpSpPr/>
            <p:nvPr/>
          </p:nvGrpSpPr>
          <p:grpSpPr>
            <a:xfrm>
              <a:off x="17969987" y="5626622"/>
              <a:ext cx="4565148" cy="2031326"/>
              <a:chOff x="15679786" y="6191518"/>
              <a:chExt cx="4565148" cy="2031326"/>
            </a:xfrm>
          </p:grpSpPr>
          <p:sp>
            <p:nvSpPr>
              <p:cNvPr id="248" name="Google Shape;248;p9"/>
              <p:cNvSpPr txBox="1"/>
              <p:nvPr/>
            </p:nvSpPr>
            <p:spPr>
              <a:xfrm>
                <a:off x="15679786" y="6191518"/>
                <a:ext cx="45651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Dental Cleaning 2</a:t>
                </a: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15680339" y="6837849"/>
                <a:ext cx="4564595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Promotions only work as well as the marketing, to get your company’s.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256" name="Google Shape;256;p10"/>
          <p:cNvGrpSpPr/>
          <p:nvPr/>
        </p:nvGrpSpPr>
        <p:grpSpPr>
          <a:xfrm>
            <a:off x="2035647" y="4659580"/>
            <a:ext cx="20326833" cy="5455022"/>
            <a:chOff x="2035647" y="7046955"/>
            <a:chExt cx="20326833" cy="5455022"/>
          </a:xfrm>
        </p:grpSpPr>
        <p:sp>
          <p:nvSpPr>
            <p:cNvPr id="257" name="Google Shape;257;p10"/>
            <p:cNvSpPr/>
            <p:nvPr/>
          </p:nvSpPr>
          <p:spPr>
            <a:xfrm>
              <a:off x="2035647" y="9769407"/>
              <a:ext cx="20326833" cy="33958"/>
            </a:xfrm>
            <a:prstGeom prst="roundRect">
              <a:avLst>
                <a:gd fmla="val 50000" name="adj"/>
              </a:avLst>
            </a:prstGeom>
            <a:noFill/>
            <a:ln cap="flat" cmpd="sng" w="279400">
              <a:solidFill>
                <a:srgbClr val="EAEAE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3348698" y="7695499"/>
              <a:ext cx="4093968" cy="4093946"/>
            </a:xfrm>
            <a:prstGeom prst="ellipse">
              <a:avLst/>
            </a:prstGeom>
            <a:solidFill>
              <a:srgbClr val="FFFFFF"/>
            </a:solidFill>
            <a:ln cap="flat" cmpd="sng" w="190500">
              <a:solidFill>
                <a:schemeClr val="accent1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9478123" y="7046955"/>
              <a:ext cx="5455048" cy="5455022"/>
            </a:xfrm>
            <a:prstGeom prst="ellipse">
              <a:avLst/>
            </a:prstGeom>
            <a:solidFill>
              <a:srgbClr val="FFFFFF"/>
            </a:solidFill>
            <a:ln cap="flat" cmpd="sng" w="190500">
              <a:solidFill>
                <a:schemeClr val="accen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6965808" y="7739412"/>
              <a:ext cx="4093968" cy="4093946"/>
            </a:xfrm>
            <a:prstGeom prst="ellipse">
              <a:avLst/>
            </a:prstGeom>
            <a:solidFill>
              <a:srgbClr val="FFFFFF"/>
            </a:solidFill>
            <a:ln cap="flat" cmpd="sng" w="190500">
              <a:solidFill>
                <a:schemeClr val="accent3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261" name="Google Shape;261;p10"/>
          <p:cNvSpPr txBox="1"/>
          <p:nvPr/>
        </p:nvSpPr>
        <p:spPr>
          <a:xfrm>
            <a:off x="2636322" y="10636956"/>
            <a:ext cx="54999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62" name="Google Shape;262;p10"/>
          <p:cNvSpPr/>
          <p:nvPr/>
        </p:nvSpPr>
        <p:spPr>
          <a:xfrm>
            <a:off x="3949180" y="9911688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Dental Care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3" name="Google Shape;263;p10"/>
          <p:cNvSpPr txBox="1"/>
          <p:nvPr/>
        </p:nvSpPr>
        <p:spPr>
          <a:xfrm>
            <a:off x="16209420" y="10560756"/>
            <a:ext cx="54999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16965808" y="9911688"/>
            <a:ext cx="40939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Orthodontics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9385454" y="11318741"/>
            <a:ext cx="54999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0698312" y="10669673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Oral Health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11107013" y="6193256"/>
            <a:ext cx="2197268" cy="2525041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4651821" y="6600952"/>
            <a:ext cx="1487722" cy="1709650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18268930" y="6600952"/>
            <a:ext cx="1487722" cy="1709650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Dental Diagram</a:t>
            </a:r>
            <a:endParaRPr/>
          </a:p>
        </p:txBody>
      </p:sp>
      <p:sp>
        <p:nvSpPr>
          <p:cNvPr id="276" name="Google Shape;276;p1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9604121" y="5902164"/>
            <a:ext cx="4884" cy="3292707"/>
          </a:xfrm>
          <a:custGeom>
            <a:rect b="b" l="l" r="r" t="t"/>
            <a:pathLst>
              <a:path extrusionOk="0" h="2971" w="1">
                <a:moveTo>
                  <a:pt x="0" y="2970"/>
                </a:moveTo>
                <a:lnTo>
                  <a:pt x="0" y="0"/>
                </a:lnTo>
                <a:lnTo>
                  <a:pt x="0" y="2970"/>
                </a:lnTo>
              </a:path>
            </a:pathLst>
          </a:custGeom>
          <a:solidFill>
            <a:srgbClr val="EF4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11"/>
          <p:cNvCxnSpPr/>
          <p:nvPr/>
        </p:nvCxnSpPr>
        <p:spPr>
          <a:xfrm>
            <a:off x="9604121" y="5902164"/>
            <a:ext cx="4884" cy="3292707"/>
          </a:xfrm>
          <a:prstGeom prst="straightConnector1">
            <a:avLst/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11"/>
          <p:cNvSpPr/>
          <p:nvPr/>
        </p:nvSpPr>
        <p:spPr>
          <a:xfrm>
            <a:off x="14797220" y="5897280"/>
            <a:ext cx="4887" cy="3292707"/>
          </a:xfrm>
          <a:custGeom>
            <a:rect b="b" l="l" r="r" t="t"/>
            <a:pathLst>
              <a:path extrusionOk="0" h="2971" w="1">
                <a:moveTo>
                  <a:pt x="0" y="2970"/>
                </a:moveTo>
                <a:lnTo>
                  <a:pt x="0" y="0"/>
                </a:lnTo>
                <a:lnTo>
                  <a:pt x="0" y="2970"/>
                </a:lnTo>
              </a:path>
            </a:pathLst>
          </a:custGeom>
          <a:solidFill>
            <a:srgbClr val="1C75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11"/>
          <p:cNvCxnSpPr/>
          <p:nvPr/>
        </p:nvCxnSpPr>
        <p:spPr>
          <a:xfrm>
            <a:off x="14797220" y="5897280"/>
            <a:ext cx="4887" cy="3292707"/>
          </a:xfrm>
          <a:prstGeom prst="straightConnector1">
            <a:avLst/>
          </a:prstGeom>
          <a:noFill/>
          <a:ln cap="flat" cmpd="sng" w="635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11"/>
          <p:cNvSpPr/>
          <p:nvPr/>
        </p:nvSpPr>
        <p:spPr>
          <a:xfrm>
            <a:off x="20097797" y="5902164"/>
            <a:ext cx="4884" cy="3292707"/>
          </a:xfrm>
          <a:custGeom>
            <a:rect b="b" l="l" r="r" t="t"/>
            <a:pathLst>
              <a:path extrusionOk="0" h="2971" w="1">
                <a:moveTo>
                  <a:pt x="0" y="2970"/>
                </a:moveTo>
                <a:lnTo>
                  <a:pt x="0" y="0"/>
                </a:lnTo>
                <a:lnTo>
                  <a:pt x="0" y="2970"/>
                </a:lnTo>
              </a:path>
            </a:pathLst>
          </a:custGeom>
          <a:solidFill>
            <a:srgbClr val="56C1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11"/>
          <p:cNvCxnSpPr/>
          <p:nvPr/>
        </p:nvCxnSpPr>
        <p:spPr>
          <a:xfrm>
            <a:off x="20097797" y="5902164"/>
            <a:ext cx="4884" cy="3292707"/>
          </a:xfrm>
          <a:prstGeom prst="straightConnector1">
            <a:avLst/>
          </a:prstGeom>
          <a:noFill/>
          <a:ln cap="flat" cmpd="sng" w="635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11"/>
          <p:cNvSpPr/>
          <p:nvPr/>
        </p:nvSpPr>
        <p:spPr>
          <a:xfrm>
            <a:off x="2740240" y="5004189"/>
            <a:ext cx="3195002" cy="3195001"/>
          </a:xfrm>
          <a:custGeom>
            <a:rect b="b" l="l" r="r" t="t"/>
            <a:pathLst>
              <a:path extrusionOk="0" h="2882" w="2885">
                <a:moveTo>
                  <a:pt x="0" y="1441"/>
                </a:moveTo>
                <a:lnTo>
                  <a:pt x="0" y="1441"/>
                </a:lnTo>
                <a:cubicBezTo>
                  <a:pt x="0" y="2236"/>
                  <a:pt x="645" y="2881"/>
                  <a:pt x="1442" y="2881"/>
                </a:cubicBezTo>
                <a:cubicBezTo>
                  <a:pt x="2238" y="2881"/>
                  <a:pt x="2884" y="2236"/>
                  <a:pt x="2884" y="1441"/>
                </a:cubicBezTo>
                <a:cubicBezTo>
                  <a:pt x="2884" y="645"/>
                  <a:pt x="2238" y="0"/>
                  <a:pt x="1442" y="0"/>
                </a:cubicBezTo>
                <a:cubicBezTo>
                  <a:pt x="645" y="0"/>
                  <a:pt x="0" y="645"/>
                  <a:pt x="0" y="14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8006619" y="5004189"/>
            <a:ext cx="3195002" cy="3195001"/>
          </a:xfrm>
          <a:custGeom>
            <a:rect b="b" l="l" r="r" t="t"/>
            <a:pathLst>
              <a:path extrusionOk="0" h="2882" w="2884">
                <a:moveTo>
                  <a:pt x="0" y="1441"/>
                </a:moveTo>
                <a:lnTo>
                  <a:pt x="0" y="1441"/>
                </a:lnTo>
                <a:cubicBezTo>
                  <a:pt x="0" y="2236"/>
                  <a:pt x="645" y="2881"/>
                  <a:pt x="1442" y="2881"/>
                </a:cubicBezTo>
                <a:cubicBezTo>
                  <a:pt x="2238" y="2881"/>
                  <a:pt x="2883" y="2236"/>
                  <a:pt x="2883" y="1441"/>
                </a:cubicBezTo>
                <a:cubicBezTo>
                  <a:pt x="2883" y="645"/>
                  <a:pt x="2238" y="0"/>
                  <a:pt x="1442" y="0"/>
                </a:cubicBezTo>
                <a:cubicBezTo>
                  <a:pt x="645" y="0"/>
                  <a:pt x="0" y="645"/>
                  <a:pt x="0" y="144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13199720" y="5004189"/>
            <a:ext cx="3195002" cy="3195001"/>
          </a:xfrm>
          <a:custGeom>
            <a:rect b="b" l="l" r="r" t="t"/>
            <a:pathLst>
              <a:path extrusionOk="0" h="2883" w="2884">
                <a:moveTo>
                  <a:pt x="0" y="1441"/>
                </a:moveTo>
                <a:lnTo>
                  <a:pt x="0" y="1441"/>
                </a:lnTo>
                <a:cubicBezTo>
                  <a:pt x="0" y="2237"/>
                  <a:pt x="646" y="2882"/>
                  <a:pt x="1442" y="2882"/>
                </a:cubicBezTo>
                <a:cubicBezTo>
                  <a:pt x="2238" y="2882"/>
                  <a:pt x="2883" y="2237"/>
                  <a:pt x="2883" y="1441"/>
                </a:cubicBezTo>
                <a:cubicBezTo>
                  <a:pt x="2883" y="646"/>
                  <a:pt x="2238" y="0"/>
                  <a:pt x="1442" y="0"/>
                </a:cubicBezTo>
                <a:cubicBezTo>
                  <a:pt x="646" y="0"/>
                  <a:pt x="0" y="646"/>
                  <a:pt x="0" y="144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18500295" y="4999302"/>
            <a:ext cx="3195002" cy="3195001"/>
          </a:xfrm>
          <a:custGeom>
            <a:rect b="b" l="l" r="r" t="t"/>
            <a:pathLst>
              <a:path extrusionOk="0" h="2883" w="2884">
                <a:moveTo>
                  <a:pt x="0" y="1442"/>
                </a:moveTo>
                <a:lnTo>
                  <a:pt x="0" y="1442"/>
                </a:lnTo>
                <a:cubicBezTo>
                  <a:pt x="0" y="2237"/>
                  <a:pt x="645" y="2882"/>
                  <a:pt x="1441" y="2882"/>
                </a:cubicBezTo>
                <a:cubicBezTo>
                  <a:pt x="2238" y="2882"/>
                  <a:pt x="2883" y="2237"/>
                  <a:pt x="2883" y="1442"/>
                </a:cubicBezTo>
                <a:cubicBezTo>
                  <a:pt x="2883" y="645"/>
                  <a:pt x="2238" y="0"/>
                  <a:pt x="1441" y="0"/>
                </a:cubicBezTo>
                <a:cubicBezTo>
                  <a:pt x="645" y="0"/>
                  <a:pt x="0" y="645"/>
                  <a:pt x="0" y="144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11"/>
          <p:cNvCxnSpPr/>
          <p:nvPr/>
        </p:nvCxnSpPr>
        <p:spPr>
          <a:xfrm>
            <a:off x="4337743" y="5902164"/>
            <a:ext cx="4884" cy="3292707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11"/>
          <p:cNvSpPr/>
          <p:nvPr/>
        </p:nvSpPr>
        <p:spPr>
          <a:xfrm>
            <a:off x="1836297" y="9189986"/>
            <a:ext cx="4861218" cy="2762527"/>
          </a:xfrm>
          <a:custGeom>
            <a:rect b="b" l="l" r="r" t="t"/>
            <a:pathLst>
              <a:path extrusionOk="0" h="1363" w="3055">
                <a:moveTo>
                  <a:pt x="3054" y="1362"/>
                </a:moveTo>
                <a:lnTo>
                  <a:pt x="0" y="1362"/>
                </a:lnTo>
                <a:lnTo>
                  <a:pt x="0" y="0"/>
                </a:lnTo>
                <a:lnTo>
                  <a:pt x="3054" y="0"/>
                </a:lnTo>
                <a:lnTo>
                  <a:pt x="3054" y="1362"/>
                </a:lnTo>
              </a:path>
            </a:pathLst>
          </a:custGeom>
          <a:noFill/>
          <a:ln cap="flat" cmpd="sng" w="635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7088935" y="9189986"/>
            <a:ext cx="4861214" cy="2762527"/>
          </a:xfrm>
          <a:custGeom>
            <a:rect b="b" l="l" r="r" t="t"/>
            <a:pathLst>
              <a:path extrusionOk="0" h="1363" w="3054">
                <a:moveTo>
                  <a:pt x="3053" y="1362"/>
                </a:moveTo>
                <a:lnTo>
                  <a:pt x="0" y="1362"/>
                </a:lnTo>
                <a:lnTo>
                  <a:pt x="0" y="0"/>
                </a:lnTo>
                <a:lnTo>
                  <a:pt x="3053" y="0"/>
                </a:lnTo>
                <a:lnTo>
                  <a:pt x="3053" y="1362"/>
                </a:lnTo>
              </a:path>
            </a:pathLst>
          </a:custGeom>
          <a:noFill/>
          <a:ln cap="flat" cmpd="sng" w="635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12289038" y="9189986"/>
            <a:ext cx="4861218" cy="2762527"/>
          </a:xfrm>
          <a:custGeom>
            <a:rect b="b" l="l" r="r" t="t"/>
            <a:pathLst>
              <a:path extrusionOk="0" h="1363" w="3055">
                <a:moveTo>
                  <a:pt x="3054" y="1362"/>
                </a:moveTo>
                <a:lnTo>
                  <a:pt x="0" y="1362"/>
                </a:lnTo>
                <a:lnTo>
                  <a:pt x="0" y="0"/>
                </a:lnTo>
                <a:lnTo>
                  <a:pt x="3054" y="0"/>
                </a:lnTo>
                <a:lnTo>
                  <a:pt x="3054" y="1362"/>
                </a:lnTo>
              </a:path>
            </a:pathLst>
          </a:custGeom>
          <a:noFill/>
          <a:ln cap="flat" cmpd="sng" w="635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17680134" y="9189986"/>
            <a:ext cx="4861214" cy="2762527"/>
          </a:xfrm>
          <a:custGeom>
            <a:rect b="b" l="l" r="r" t="t"/>
            <a:pathLst>
              <a:path extrusionOk="0" h="1363" w="3055">
                <a:moveTo>
                  <a:pt x="3054" y="1362"/>
                </a:moveTo>
                <a:lnTo>
                  <a:pt x="0" y="1362"/>
                </a:lnTo>
                <a:lnTo>
                  <a:pt x="0" y="0"/>
                </a:lnTo>
                <a:lnTo>
                  <a:pt x="3054" y="0"/>
                </a:lnTo>
                <a:lnTo>
                  <a:pt x="3054" y="1362"/>
                </a:lnTo>
              </a:path>
            </a:pathLst>
          </a:custGeom>
          <a:noFill/>
          <a:ln cap="flat" cmpd="sng" w="635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2447436" y="9553243"/>
            <a:ext cx="37806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Orthodontics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8113121" y="9553242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Oral Health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18271683" y="9553241"/>
            <a:ext cx="36522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Healthy Smile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12557180" y="9553241"/>
            <a:ext cx="45006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Dental Cleaning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6" name="Google Shape;296;p11"/>
          <p:cNvSpPr txBox="1"/>
          <p:nvPr/>
        </p:nvSpPr>
        <p:spPr>
          <a:xfrm flipH="1">
            <a:off x="2053413" y="10253362"/>
            <a:ext cx="444530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97" name="Google Shape;297;p11"/>
          <p:cNvSpPr txBox="1"/>
          <p:nvPr/>
        </p:nvSpPr>
        <p:spPr>
          <a:xfrm flipH="1">
            <a:off x="7321604" y="10253362"/>
            <a:ext cx="444530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98" name="Google Shape;298;p11"/>
          <p:cNvSpPr txBox="1"/>
          <p:nvPr/>
        </p:nvSpPr>
        <p:spPr>
          <a:xfrm flipH="1">
            <a:off x="12505383" y="10253362"/>
            <a:ext cx="444530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99" name="Google Shape;299;p11"/>
          <p:cNvSpPr txBox="1"/>
          <p:nvPr/>
        </p:nvSpPr>
        <p:spPr>
          <a:xfrm flipH="1">
            <a:off x="17837180" y="10253362"/>
            <a:ext cx="444530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3613421" y="5741977"/>
            <a:ext cx="1487722" cy="1709650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8894456" y="5741977"/>
            <a:ext cx="1487722" cy="1709650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14116163" y="5741977"/>
            <a:ext cx="1487722" cy="1709650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19385994" y="5741977"/>
            <a:ext cx="1487722" cy="1709650"/>
          </a:xfrm>
          <a:custGeom>
            <a:rect b="b" l="l" r="r" t="t"/>
            <a:pathLst>
              <a:path extrusionOk="0" h="919" w="79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43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53BEC7"/>
      </a:accent1>
      <a:accent2>
        <a:srgbClr val="EB635B"/>
      </a:accent2>
      <a:accent3>
        <a:srgbClr val="EA9A67"/>
      </a:accent3>
      <a:accent4>
        <a:srgbClr val="53BEC7"/>
      </a:accent4>
      <a:accent5>
        <a:srgbClr val="EB635B"/>
      </a:accent5>
      <a:accent6>
        <a:srgbClr val="EA9A67"/>
      </a:accent6>
      <a:hlink>
        <a:srgbClr val="9FD368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