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1" d="100"/>
          <a:sy n="41" d="100"/>
        </p:scale>
        <p:origin x="968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9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4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2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5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Freeform 539">
            <a:extLst>
              <a:ext uri="{FF2B5EF4-FFF2-40B4-BE49-F238E27FC236}">
                <a16:creationId xmlns:a16="http://schemas.microsoft.com/office/drawing/2014/main" id="{CFBABE81-66C8-D147-80F9-22E4C7A9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802" y="4456452"/>
            <a:ext cx="4714922" cy="7954111"/>
          </a:xfrm>
          <a:custGeom>
            <a:avLst/>
            <a:gdLst>
              <a:gd name="T0" fmla="*/ 3958 w 4481"/>
              <a:gd name="T1" fmla="*/ 7558 h 7559"/>
              <a:gd name="T2" fmla="*/ 3958 w 4481"/>
              <a:gd name="T3" fmla="*/ 7558 h 7559"/>
              <a:gd name="T4" fmla="*/ 522 w 4481"/>
              <a:gd name="T5" fmla="*/ 7558 h 7559"/>
              <a:gd name="T6" fmla="*/ 0 w 4481"/>
              <a:gd name="T7" fmla="*/ 7036 h 7559"/>
              <a:gd name="T8" fmla="*/ 0 w 4481"/>
              <a:gd name="T9" fmla="*/ 522 h 7559"/>
              <a:gd name="T10" fmla="*/ 522 w 4481"/>
              <a:gd name="T11" fmla="*/ 0 h 7559"/>
              <a:gd name="T12" fmla="*/ 3958 w 4481"/>
              <a:gd name="T13" fmla="*/ 0 h 7559"/>
              <a:gd name="T14" fmla="*/ 4480 w 4481"/>
              <a:gd name="T15" fmla="*/ 522 h 7559"/>
              <a:gd name="T16" fmla="*/ 4480 w 4481"/>
              <a:gd name="T17" fmla="*/ 7036 h 7559"/>
              <a:gd name="T18" fmla="*/ 3958 w 4481"/>
              <a:gd name="T19" fmla="*/ 7558 h 7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1" h="7559">
                <a:moveTo>
                  <a:pt x="3958" y="7558"/>
                </a:moveTo>
                <a:lnTo>
                  <a:pt x="3958" y="7558"/>
                </a:lnTo>
                <a:cubicBezTo>
                  <a:pt x="522" y="7558"/>
                  <a:pt x="522" y="7558"/>
                  <a:pt x="522" y="7558"/>
                </a:cubicBezTo>
                <a:cubicBezTo>
                  <a:pt x="234" y="7558"/>
                  <a:pt x="0" y="7324"/>
                  <a:pt x="0" y="7036"/>
                </a:cubicBezTo>
                <a:cubicBezTo>
                  <a:pt x="0" y="522"/>
                  <a:pt x="0" y="522"/>
                  <a:pt x="0" y="522"/>
                </a:cubicBezTo>
                <a:cubicBezTo>
                  <a:pt x="0" y="234"/>
                  <a:pt x="234" y="0"/>
                  <a:pt x="522" y="0"/>
                </a:cubicBezTo>
                <a:cubicBezTo>
                  <a:pt x="3958" y="0"/>
                  <a:pt x="3958" y="0"/>
                  <a:pt x="3958" y="0"/>
                </a:cubicBezTo>
                <a:cubicBezTo>
                  <a:pt x="4246" y="0"/>
                  <a:pt x="4480" y="234"/>
                  <a:pt x="4480" y="522"/>
                </a:cubicBezTo>
                <a:cubicBezTo>
                  <a:pt x="4480" y="7036"/>
                  <a:pt x="4480" y="7036"/>
                  <a:pt x="4480" y="7036"/>
                </a:cubicBezTo>
                <a:cubicBezTo>
                  <a:pt x="4480" y="7324"/>
                  <a:pt x="4246" y="7558"/>
                  <a:pt x="3958" y="75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0">
            <a:extLst>
              <a:ext uri="{FF2B5EF4-FFF2-40B4-BE49-F238E27FC236}">
                <a16:creationId xmlns:a16="http://schemas.microsoft.com/office/drawing/2014/main" id="{EAC7C93A-3D7A-D842-86AB-C7039488D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603" y="4772018"/>
            <a:ext cx="4167323" cy="7327621"/>
          </a:xfrm>
          <a:custGeom>
            <a:avLst/>
            <a:gdLst>
              <a:gd name="T0" fmla="*/ 3814 w 3959"/>
              <a:gd name="T1" fmla="*/ 6964 h 6965"/>
              <a:gd name="T2" fmla="*/ 3814 w 3959"/>
              <a:gd name="T3" fmla="*/ 6964 h 6965"/>
              <a:gd name="T4" fmla="*/ 144 w 3959"/>
              <a:gd name="T5" fmla="*/ 6964 h 6965"/>
              <a:gd name="T6" fmla="*/ 0 w 3959"/>
              <a:gd name="T7" fmla="*/ 6820 h 6965"/>
              <a:gd name="T8" fmla="*/ 0 w 3959"/>
              <a:gd name="T9" fmla="*/ 144 h 6965"/>
              <a:gd name="T10" fmla="*/ 144 w 3959"/>
              <a:gd name="T11" fmla="*/ 0 h 6965"/>
              <a:gd name="T12" fmla="*/ 3814 w 3959"/>
              <a:gd name="T13" fmla="*/ 0 h 6965"/>
              <a:gd name="T14" fmla="*/ 3958 w 3959"/>
              <a:gd name="T15" fmla="*/ 144 h 6965"/>
              <a:gd name="T16" fmla="*/ 3958 w 3959"/>
              <a:gd name="T17" fmla="*/ 6820 h 6965"/>
              <a:gd name="T18" fmla="*/ 3814 w 3959"/>
              <a:gd name="T19" fmla="*/ 6964 h 6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9" h="6965">
                <a:moveTo>
                  <a:pt x="3814" y="6964"/>
                </a:moveTo>
                <a:lnTo>
                  <a:pt x="3814" y="6964"/>
                </a:lnTo>
                <a:cubicBezTo>
                  <a:pt x="144" y="6964"/>
                  <a:pt x="144" y="6964"/>
                  <a:pt x="144" y="6964"/>
                </a:cubicBezTo>
                <a:cubicBezTo>
                  <a:pt x="63" y="6964"/>
                  <a:pt x="0" y="6892"/>
                  <a:pt x="0" y="6820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72"/>
                  <a:pt x="63" y="0"/>
                  <a:pt x="144" y="0"/>
                </a:cubicBezTo>
                <a:cubicBezTo>
                  <a:pt x="3814" y="0"/>
                  <a:pt x="3814" y="0"/>
                  <a:pt x="3814" y="0"/>
                </a:cubicBezTo>
                <a:cubicBezTo>
                  <a:pt x="3895" y="0"/>
                  <a:pt x="3958" y="72"/>
                  <a:pt x="3958" y="144"/>
                </a:cubicBezTo>
                <a:cubicBezTo>
                  <a:pt x="3958" y="6820"/>
                  <a:pt x="3958" y="6820"/>
                  <a:pt x="3958" y="6820"/>
                </a:cubicBezTo>
                <a:cubicBezTo>
                  <a:pt x="3958" y="6892"/>
                  <a:pt x="3895" y="6964"/>
                  <a:pt x="3814" y="6964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1">
            <a:extLst>
              <a:ext uri="{FF2B5EF4-FFF2-40B4-BE49-F238E27FC236}">
                <a16:creationId xmlns:a16="http://schemas.microsoft.com/office/drawing/2014/main" id="{9D061123-688A-0E4E-849D-2CC64B41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428" y="4939082"/>
            <a:ext cx="1619593" cy="116018"/>
          </a:xfrm>
          <a:custGeom>
            <a:avLst/>
            <a:gdLst>
              <a:gd name="T0" fmla="*/ 1492 w 1538"/>
              <a:gd name="T1" fmla="*/ 108 h 109"/>
              <a:gd name="T2" fmla="*/ 1492 w 1538"/>
              <a:gd name="T3" fmla="*/ 108 h 109"/>
              <a:gd name="T4" fmla="*/ 36 w 1538"/>
              <a:gd name="T5" fmla="*/ 108 h 109"/>
              <a:gd name="T6" fmla="*/ 0 w 1538"/>
              <a:gd name="T7" fmla="*/ 72 h 109"/>
              <a:gd name="T8" fmla="*/ 0 w 1538"/>
              <a:gd name="T9" fmla="*/ 45 h 109"/>
              <a:gd name="T10" fmla="*/ 36 w 1538"/>
              <a:gd name="T11" fmla="*/ 0 h 109"/>
              <a:gd name="T12" fmla="*/ 1492 w 1538"/>
              <a:gd name="T13" fmla="*/ 0 h 109"/>
              <a:gd name="T14" fmla="*/ 1537 w 1538"/>
              <a:gd name="T15" fmla="*/ 45 h 109"/>
              <a:gd name="T16" fmla="*/ 1537 w 1538"/>
              <a:gd name="T17" fmla="*/ 72 h 109"/>
              <a:gd name="T18" fmla="*/ 1492 w 1538"/>
              <a:gd name="T1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8" h="109">
                <a:moveTo>
                  <a:pt x="1492" y="108"/>
                </a:moveTo>
                <a:lnTo>
                  <a:pt x="1492" y="108"/>
                </a:ln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90"/>
                  <a:pt x="0" y="7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92" y="0"/>
                  <a:pt x="1492" y="0"/>
                  <a:pt x="1492" y="0"/>
                </a:cubicBezTo>
                <a:cubicBezTo>
                  <a:pt x="1519" y="0"/>
                  <a:pt x="1537" y="18"/>
                  <a:pt x="1537" y="45"/>
                </a:cubicBezTo>
                <a:cubicBezTo>
                  <a:pt x="1537" y="72"/>
                  <a:pt x="1537" y="72"/>
                  <a:pt x="1537" y="72"/>
                </a:cubicBezTo>
                <a:cubicBezTo>
                  <a:pt x="1537" y="90"/>
                  <a:pt x="1519" y="108"/>
                  <a:pt x="1492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2">
            <a:extLst>
              <a:ext uri="{FF2B5EF4-FFF2-40B4-BE49-F238E27FC236}">
                <a16:creationId xmlns:a16="http://schemas.microsoft.com/office/drawing/2014/main" id="{16078664-1A7D-BA46-A587-6260E72A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9584" y="7639953"/>
            <a:ext cx="2157911" cy="1201935"/>
          </a:xfrm>
          <a:custGeom>
            <a:avLst/>
            <a:gdLst>
              <a:gd name="T0" fmla="*/ 2041 w 2051"/>
              <a:gd name="T1" fmla="*/ 18 h 1144"/>
              <a:gd name="T2" fmla="*/ 2041 w 2051"/>
              <a:gd name="T3" fmla="*/ 18 h 1144"/>
              <a:gd name="T4" fmla="*/ 1987 w 2051"/>
              <a:gd name="T5" fmla="*/ 0 h 1144"/>
              <a:gd name="T6" fmla="*/ 63 w 2051"/>
              <a:gd name="T7" fmla="*/ 0 h 1144"/>
              <a:gd name="T8" fmla="*/ 9 w 2051"/>
              <a:gd name="T9" fmla="*/ 18 h 1144"/>
              <a:gd name="T10" fmla="*/ 0 w 2051"/>
              <a:gd name="T11" fmla="*/ 72 h 1144"/>
              <a:gd name="T12" fmla="*/ 224 w 2051"/>
              <a:gd name="T13" fmla="*/ 1088 h 1144"/>
              <a:gd name="T14" fmla="*/ 288 w 2051"/>
              <a:gd name="T15" fmla="*/ 1143 h 1144"/>
              <a:gd name="T16" fmla="*/ 288 w 2051"/>
              <a:gd name="T17" fmla="*/ 1143 h 1144"/>
              <a:gd name="T18" fmla="*/ 1735 w 2051"/>
              <a:gd name="T19" fmla="*/ 1143 h 1144"/>
              <a:gd name="T20" fmla="*/ 1789 w 2051"/>
              <a:gd name="T21" fmla="*/ 1088 h 1144"/>
              <a:gd name="T22" fmla="*/ 2050 w 2051"/>
              <a:gd name="T23" fmla="*/ 72 h 1144"/>
              <a:gd name="T24" fmla="*/ 2041 w 2051"/>
              <a:gd name="T25" fmla="*/ 18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1" h="1144">
                <a:moveTo>
                  <a:pt x="2041" y="18"/>
                </a:moveTo>
                <a:lnTo>
                  <a:pt x="2041" y="18"/>
                </a:lnTo>
                <a:cubicBezTo>
                  <a:pt x="2023" y="9"/>
                  <a:pt x="2005" y="0"/>
                  <a:pt x="19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7" y="9"/>
                  <a:pt x="9" y="18"/>
                </a:cubicBezTo>
                <a:cubicBezTo>
                  <a:pt x="0" y="36"/>
                  <a:pt x="0" y="54"/>
                  <a:pt x="0" y="7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33" y="1124"/>
                  <a:pt x="260" y="1143"/>
                  <a:pt x="288" y="1143"/>
                </a:cubicBezTo>
                <a:lnTo>
                  <a:pt x="288" y="1143"/>
                </a:lnTo>
                <a:cubicBezTo>
                  <a:pt x="1735" y="1143"/>
                  <a:pt x="1735" y="1143"/>
                  <a:pt x="1735" y="1143"/>
                </a:cubicBezTo>
                <a:cubicBezTo>
                  <a:pt x="1762" y="1143"/>
                  <a:pt x="1780" y="1124"/>
                  <a:pt x="1789" y="1088"/>
                </a:cubicBezTo>
                <a:cubicBezTo>
                  <a:pt x="2050" y="72"/>
                  <a:pt x="2050" y="72"/>
                  <a:pt x="2050" y="72"/>
                </a:cubicBezTo>
                <a:cubicBezTo>
                  <a:pt x="2050" y="54"/>
                  <a:pt x="2050" y="36"/>
                  <a:pt x="2041" y="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3">
            <a:extLst>
              <a:ext uri="{FF2B5EF4-FFF2-40B4-BE49-F238E27FC236}">
                <a16:creationId xmlns:a16="http://schemas.microsoft.com/office/drawing/2014/main" id="{909130B2-2DAA-9D4C-8E69-C5227CE9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373" y="7338311"/>
            <a:ext cx="1002385" cy="1545342"/>
          </a:xfrm>
          <a:custGeom>
            <a:avLst/>
            <a:gdLst>
              <a:gd name="T0" fmla="*/ 881 w 954"/>
              <a:gd name="T1" fmla="*/ 1467 h 1468"/>
              <a:gd name="T2" fmla="*/ 881 w 954"/>
              <a:gd name="T3" fmla="*/ 1467 h 1468"/>
              <a:gd name="T4" fmla="*/ 828 w 954"/>
              <a:gd name="T5" fmla="*/ 1412 h 1468"/>
              <a:gd name="T6" fmla="*/ 530 w 954"/>
              <a:gd name="T7" fmla="*/ 117 h 1468"/>
              <a:gd name="T8" fmla="*/ 63 w 954"/>
              <a:gd name="T9" fmla="*/ 117 h 1468"/>
              <a:gd name="T10" fmla="*/ 0 w 954"/>
              <a:gd name="T11" fmla="*/ 63 h 1468"/>
              <a:gd name="T12" fmla="*/ 63 w 954"/>
              <a:gd name="T13" fmla="*/ 0 h 1468"/>
              <a:gd name="T14" fmla="*/ 585 w 954"/>
              <a:gd name="T15" fmla="*/ 0 h 1468"/>
              <a:gd name="T16" fmla="*/ 638 w 954"/>
              <a:gd name="T17" fmla="*/ 45 h 1468"/>
              <a:gd name="T18" fmla="*/ 945 w 954"/>
              <a:gd name="T19" fmla="*/ 1386 h 1468"/>
              <a:gd name="T20" fmla="*/ 900 w 954"/>
              <a:gd name="T21" fmla="*/ 1458 h 1468"/>
              <a:gd name="T22" fmla="*/ 881 w 954"/>
              <a:gd name="T23" fmla="*/ 146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4" h="1468">
                <a:moveTo>
                  <a:pt x="881" y="1467"/>
                </a:moveTo>
                <a:lnTo>
                  <a:pt x="881" y="1467"/>
                </a:lnTo>
                <a:cubicBezTo>
                  <a:pt x="854" y="1467"/>
                  <a:pt x="828" y="1439"/>
                  <a:pt x="828" y="1412"/>
                </a:cubicBezTo>
                <a:cubicBezTo>
                  <a:pt x="530" y="117"/>
                  <a:pt x="530" y="117"/>
                  <a:pt x="530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12" y="0"/>
                  <a:pt x="638" y="18"/>
                  <a:pt x="638" y="45"/>
                </a:cubicBezTo>
                <a:cubicBezTo>
                  <a:pt x="945" y="1386"/>
                  <a:pt x="945" y="1386"/>
                  <a:pt x="945" y="1386"/>
                </a:cubicBezTo>
                <a:cubicBezTo>
                  <a:pt x="953" y="1422"/>
                  <a:pt x="926" y="1458"/>
                  <a:pt x="900" y="1458"/>
                </a:cubicBezTo>
                <a:cubicBezTo>
                  <a:pt x="890" y="1467"/>
                  <a:pt x="890" y="1467"/>
                  <a:pt x="881" y="146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4">
            <a:extLst>
              <a:ext uri="{FF2B5EF4-FFF2-40B4-BE49-F238E27FC236}">
                <a16:creationId xmlns:a16="http://schemas.microsoft.com/office/drawing/2014/main" id="{E5089C45-B8A4-DE43-BCEE-DEFB2DBF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820" y="9259549"/>
            <a:ext cx="491911" cy="482630"/>
          </a:xfrm>
          <a:custGeom>
            <a:avLst/>
            <a:gdLst>
              <a:gd name="T0" fmla="*/ 233 w 469"/>
              <a:gd name="T1" fmla="*/ 459 h 460"/>
              <a:gd name="T2" fmla="*/ 233 w 469"/>
              <a:gd name="T3" fmla="*/ 459 h 460"/>
              <a:gd name="T4" fmla="*/ 0 w 469"/>
              <a:gd name="T5" fmla="*/ 225 h 460"/>
              <a:gd name="T6" fmla="*/ 233 w 469"/>
              <a:gd name="T7" fmla="*/ 0 h 460"/>
              <a:gd name="T8" fmla="*/ 468 w 469"/>
              <a:gd name="T9" fmla="*/ 225 h 460"/>
              <a:gd name="T10" fmla="*/ 233 w 469"/>
              <a:gd name="T11" fmla="*/ 459 h 460"/>
              <a:gd name="T12" fmla="*/ 233 w 469"/>
              <a:gd name="T13" fmla="*/ 117 h 460"/>
              <a:gd name="T14" fmla="*/ 233 w 469"/>
              <a:gd name="T15" fmla="*/ 117 h 460"/>
              <a:gd name="T16" fmla="*/ 125 w 469"/>
              <a:gd name="T17" fmla="*/ 225 h 460"/>
              <a:gd name="T18" fmla="*/ 233 w 469"/>
              <a:gd name="T19" fmla="*/ 333 h 460"/>
              <a:gd name="T20" fmla="*/ 341 w 469"/>
              <a:gd name="T21" fmla="*/ 225 h 460"/>
              <a:gd name="T22" fmla="*/ 233 w 469"/>
              <a:gd name="T23" fmla="*/ 117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9" h="460">
                <a:moveTo>
                  <a:pt x="233" y="459"/>
                </a:moveTo>
                <a:lnTo>
                  <a:pt x="233" y="459"/>
                </a:lnTo>
                <a:cubicBezTo>
                  <a:pt x="108" y="459"/>
                  <a:pt x="0" y="360"/>
                  <a:pt x="0" y="225"/>
                </a:cubicBezTo>
                <a:cubicBezTo>
                  <a:pt x="0" y="99"/>
                  <a:pt x="108" y="0"/>
                  <a:pt x="233" y="0"/>
                </a:cubicBezTo>
                <a:cubicBezTo>
                  <a:pt x="360" y="0"/>
                  <a:pt x="468" y="99"/>
                  <a:pt x="468" y="225"/>
                </a:cubicBezTo>
                <a:cubicBezTo>
                  <a:pt x="468" y="360"/>
                  <a:pt x="360" y="459"/>
                  <a:pt x="233" y="459"/>
                </a:cubicBezTo>
                <a:close/>
                <a:moveTo>
                  <a:pt x="233" y="117"/>
                </a:moveTo>
                <a:lnTo>
                  <a:pt x="233" y="117"/>
                </a:lnTo>
                <a:cubicBezTo>
                  <a:pt x="170" y="117"/>
                  <a:pt x="125" y="171"/>
                  <a:pt x="125" y="225"/>
                </a:cubicBezTo>
                <a:cubicBezTo>
                  <a:pt x="125" y="288"/>
                  <a:pt x="170" y="333"/>
                  <a:pt x="233" y="333"/>
                </a:cubicBezTo>
                <a:cubicBezTo>
                  <a:pt x="297" y="333"/>
                  <a:pt x="341" y="288"/>
                  <a:pt x="341" y="225"/>
                </a:cubicBezTo>
                <a:cubicBezTo>
                  <a:pt x="341" y="171"/>
                  <a:pt x="297" y="117"/>
                  <a:pt x="233" y="1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5">
            <a:extLst>
              <a:ext uri="{FF2B5EF4-FFF2-40B4-BE49-F238E27FC236}">
                <a16:creationId xmlns:a16="http://schemas.microsoft.com/office/drawing/2014/main" id="{E3F6283F-AAD8-8C4A-A9EA-70F84336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7862" y="9259549"/>
            <a:ext cx="491911" cy="482630"/>
          </a:xfrm>
          <a:custGeom>
            <a:avLst/>
            <a:gdLst>
              <a:gd name="T0" fmla="*/ 234 w 469"/>
              <a:gd name="T1" fmla="*/ 459 h 460"/>
              <a:gd name="T2" fmla="*/ 234 w 469"/>
              <a:gd name="T3" fmla="*/ 459 h 460"/>
              <a:gd name="T4" fmla="*/ 0 w 469"/>
              <a:gd name="T5" fmla="*/ 225 h 460"/>
              <a:gd name="T6" fmla="*/ 234 w 469"/>
              <a:gd name="T7" fmla="*/ 0 h 460"/>
              <a:gd name="T8" fmla="*/ 468 w 469"/>
              <a:gd name="T9" fmla="*/ 225 h 460"/>
              <a:gd name="T10" fmla="*/ 234 w 469"/>
              <a:gd name="T11" fmla="*/ 459 h 460"/>
              <a:gd name="T12" fmla="*/ 234 w 469"/>
              <a:gd name="T13" fmla="*/ 117 h 460"/>
              <a:gd name="T14" fmla="*/ 234 w 469"/>
              <a:gd name="T15" fmla="*/ 117 h 460"/>
              <a:gd name="T16" fmla="*/ 126 w 469"/>
              <a:gd name="T17" fmla="*/ 225 h 460"/>
              <a:gd name="T18" fmla="*/ 234 w 469"/>
              <a:gd name="T19" fmla="*/ 333 h 460"/>
              <a:gd name="T20" fmla="*/ 342 w 469"/>
              <a:gd name="T21" fmla="*/ 225 h 460"/>
              <a:gd name="T22" fmla="*/ 234 w 469"/>
              <a:gd name="T23" fmla="*/ 117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9" h="460">
                <a:moveTo>
                  <a:pt x="234" y="459"/>
                </a:moveTo>
                <a:lnTo>
                  <a:pt x="234" y="459"/>
                </a:lnTo>
                <a:cubicBezTo>
                  <a:pt x="108" y="459"/>
                  <a:pt x="0" y="360"/>
                  <a:pt x="0" y="225"/>
                </a:cubicBezTo>
                <a:cubicBezTo>
                  <a:pt x="0" y="99"/>
                  <a:pt x="108" y="0"/>
                  <a:pt x="234" y="0"/>
                </a:cubicBezTo>
                <a:cubicBezTo>
                  <a:pt x="360" y="0"/>
                  <a:pt x="468" y="99"/>
                  <a:pt x="468" y="225"/>
                </a:cubicBezTo>
                <a:cubicBezTo>
                  <a:pt x="468" y="360"/>
                  <a:pt x="360" y="459"/>
                  <a:pt x="234" y="459"/>
                </a:cubicBezTo>
                <a:close/>
                <a:moveTo>
                  <a:pt x="234" y="117"/>
                </a:moveTo>
                <a:lnTo>
                  <a:pt x="234" y="117"/>
                </a:lnTo>
                <a:cubicBezTo>
                  <a:pt x="171" y="117"/>
                  <a:pt x="126" y="171"/>
                  <a:pt x="126" y="225"/>
                </a:cubicBezTo>
                <a:cubicBezTo>
                  <a:pt x="126" y="288"/>
                  <a:pt x="171" y="333"/>
                  <a:pt x="234" y="333"/>
                </a:cubicBezTo>
                <a:cubicBezTo>
                  <a:pt x="297" y="333"/>
                  <a:pt x="342" y="288"/>
                  <a:pt x="342" y="225"/>
                </a:cubicBezTo>
                <a:cubicBezTo>
                  <a:pt x="342" y="171"/>
                  <a:pt x="297" y="117"/>
                  <a:pt x="234" y="1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6">
            <a:extLst>
              <a:ext uri="{FF2B5EF4-FFF2-40B4-BE49-F238E27FC236}">
                <a16:creationId xmlns:a16="http://schemas.microsoft.com/office/drawing/2014/main" id="{5010F678-5AE2-EA4B-93BC-19A386A69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679" y="8744433"/>
            <a:ext cx="1809862" cy="491911"/>
          </a:xfrm>
          <a:custGeom>
            <a:avLst/>
            <a:gdLst>
              <a:gd name="T0" fmla="*/ 1663 w 1718"/>
              <a:gd name="T1" fmla="*/ 468 h 469"/>
              <a:gd name="T2" fmla="*/ 1663 w 1718"/>
              <a:gd name="T3" fmla="*/ 468 h 469"/>
              <a:gd name="T4" fmla="*/ 233 w 1718"/>
              <a:gd name="T5" fmla="*/ 468 h 469"/>
              <a:gd name="T6" fmla="*/ 0 w 1718"/>
              <a:gd name="T7" fmla="*/ 234 h 469"/>
              <a:gd name="T8" fmla="*/ 233 w 1718"/>
              <a:gd name="T9" fmla="*/ 0 h 469"/>
              <a:gd name="T10" fmla="*/ 1663 w 1718"/>
              <a:gd name="T11" fmla="*/ 0 h 469"/>
              <a:gd name="T12" fmla="*/ 1717 w 1718"/>
              <a:gd name="T13" fmla="*/ 63 h 469"/>
              <a:gd name="T14" fmla="*/ 1663 w 1718"/>
              <a:gd name="T15" fmla="*/ 127 h 469"/>
              <a:gd name="T16" fmla="*/ 233 w 1718"/>
              <a:gd name="T17" fmla="*/ 127 h 469"/>
              <a:gd name="T18" fmla="*/ 125 w 1718"/>
              <a:gd name="T19" fmla="*/ 234 h 469"/>
              <a:gd name="T20" fmla="*/ 233 w 1718"/>
              <a:gd name="T21" fmla="*/ 351 h 469"/>
              <a:gd name="T22" fmla="*/ 1663 w 1718"/>
              <a:gd name="T23" fmla="*/ 351 h 469"/>
              <a:gd name="T24" fmla="*/ 1717 w 1718"/>
              <a:gd name="T25" fmla="*/ 414 h 469"/>
              <a:gd name="T26" fmla="*/ 1663 w 1718"/>
              <a:gd name="T27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8" h="469">
                <a:moveTo>
                  <a:pt x="1663" y="468"/>
                </a:moveTo>
                <a:lnTo>
                  <a:pt x="1663" y="468"/>
                </a:lnTo>
                <a:cubicBezTo>
                  <a:pt x="233" y="468"/>
                  <a:pt x="233" y="468"/>
                  <a:pt x="233" y="468"/>
                </a:cubicBezTo>
                <a:cubicBezTo>
                  <a:pt x="108" y="468"/>
                  <a:pt x="0" y="370"/>
                  <a:pt x="0" y="234"/>
                </a:cubicBezTo>
                <a:cubicBezTo>
                  <a:pt x="0" y="108"/>
                  <a:pt x="108" y="0"/>
                  <a:pt x="233" y="0"/>
                </a:cubicBezTo>
                <a:cubicBezTo>
                  <a:pt x="1663" y="0"/>
                  <a:pt x="1663" y="0"/>
                  <a:pt x="1663" y="0"/>
                </a:cubicBezTo>
                <a:cubicBezTo>
                  <a:pt x="1690" y="0"/>
                  <a:pt x="1717" y="27"/>
                  <a:pt x="1717" y="63"/>
                </a:cubicBezTo>
                <a:cubicBezTo>
                  <a:pt x="1717" y="99"/>
                  <a:pt x="1690" y="127"/>
                  <a:pt x="1663" y="127"/>
                </a:cubicBezTo>
                <a:cubicBezTo>
                  <a:pt x="233" y="127"/>
                  <a:pt x="233" y="127"/>
                  <a:pt x="233" y="127"/>
                </a:cubicBezTo>
                <a:cubicBezTo>
                  <a:pt x="170" y="127"/>
                  <a:pt x="125" y="171"/>
                  <a:pt x="125" y="234"/>
                </a:cubicBezTo>
                <a:cubicBezTo>
                  <a:pt x="125" y="298"/>
                  <a:pt x="170" y="351"/>
                  <a:pt x="233" y="351"/>
                </a:cubicBezTo>
                <a:cubicBezTo>
                  <a:pt x="1663" y="351"/>
                  <a:pt x="1663" y="351"/>
                  <a:pt x="1663" y="351"/>
                </a:cubicBezTo>
                <a:cubicBezTo>
                  <a:pt x="1690" y="351"/>
                  <a:pt x="1717" y="378"/>
                  <a:pt x="1717" y="414"/>
                </a:cubicBezTo>
                <a:cubicBezTo>
                  <a:pt x="1717" y="442"/>
                  <a:pt x="1690" y="468"/>
                  <a:pt x="1663" y="4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Line 547">
            <a:extLst>
              <a:ext uri="{FF2B5EF4-FFF2-40B4-BE49-F238E27FC236}">
                <a16:creationId xmlns:a16="http://schemas.microsoft.com/office/drawing/2014/main" id="{8BBA1724-1A71-1545-9E90-E59BF7CB8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8442" y="5765122"/>
            <a:ext cx="4130197" cy="464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Freeform 548">
            <a:extLst>
              <a:ext uri="{FF2B5EF4-FFF2-40B4-BE49-F238E27FC236}">
                <a16:creationId xmlns:a16="http://schemas.microsoft.com/office/drawing/2014/main" id="{63B85EAF-A536-704C-BE8F-3EA42224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583" y="5621262"/>
            <a:ext cx="283079" cy="292361"/>
          </a:xfrm>
          <a:custGeom>
            <a:avLst/>
            <a:gdLst>
              <a:gd name="T0" fmla="*/ 135 w 271"/>
              <a:gd name="T1" fmla="*/ 279 h 280"/>
              <a:gd name="T2" fmla="*/ 135 w 271"/>
              <a:gd name="T3" fmla="*/ 279 h 280"/>
              <a:gd name="T4" fmla="*/ 0 w 271"/>
              <a:gd name="T5" fmla="*/ 135 h 280"/>
              <a:gd name="T6" fmla="*/ 135 w 271"/>
              <a:gd name="T7" fmla="*/ 0 h 280"/>
              <a:gd name="T8" fmla="*/ 270 w 271"/>
              <a:gd name="T9" fmla="*/ 135 h 280"/>
              <a:gd name="T10" fmla="*/ 135 w 271"/>
              <a:gd name="T11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80">
                <a:moveTo>
                  <a:pt x="135" y="279"/>
                </a:moveTo>
                <a:lnTo>
                  <a:pt x="135" y="279"/>
                </a:lnTo>
                <a:cubicBezTo>
                  <a:pt x="63" y="279"/>
                  <a:pt x="0" y="216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216" y="0"/>
                  <a:pt x="270" y="63"/>
                  <a:pt x="270" y="135"/>
                </a:cubicBezTo>
                <a:cubicBezTo>
                  <a:pt x="270" y="216"/>
                  <a:pt x="216" y="279"/>
                  <a:pt x="135" y="27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9">
            <a:extLst>
              <a:ext uri="{FF2B5EF4-FFF2-40B4-BE49-F238E27FC236}">
                <a16:creationId xmlns:a16="http://schemas.microsoft.com/office/drawing/2014/main" id="{5EA23B18-4451-7F4F-B952-1F4A6F5D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624" y="5611981"/>
            <a:ext cx="380535" cy="315566"/>
          </a:xfrm>
          <a:custGeom>
            <a:avLst/>
            <a:gdLst>
              <a:gd name="T0" fmla="*/ 360 w 361"/>
              <a:gd name="T1" fmla="*/ 144 h 298"/>
              <a:gd name="T2" fmla="*/ 0 w 361"/>
              <a:gd name="T3" fmla="*/ 297 h 298"/>
              <a:gd name="T4" fmla="*/ 90 w 361"/>
              <a:gd name="T5" fmla="*/ 144 h 298"/>
              <a:gd name="T6" fmla="*/ 0 w 361"/>
              <a:gd name="T7" fmla="*/ 0 h 298"/>
              <a:gd name="T8" fmla="*/ 360 w 361"/>
              <a:gd name="T9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8">
                <a:moveTo>
                  <a:pt x="360" y="144"/>
                </a:moveTo>
                <a:lnTo>
                  <a:pt x="0" y="297"/>
                </a:lnTo>
                <a:lnTo>
                  <a:pt x="90" y="144"/>
                </a:lnTo>
                <a:lnTo>
                  <a:pt x="0" y="0"/>
                </a:lnTo>
                <a:lnTo>
                  <a:pt x="36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0">
            <a:extLst>
              <a:ext uri="{FF2B5EF4-FFF2-40B4-BE49-F238E27FC236}">
                <a16:creationId xmlns:a16="http://schemas.microsoft.com/office/drawing/2014/main" id="{282306B9-5752-034A-8C32-30C32650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197" y="4999092"/>
            <a:ext cx="1541346" cy="1541344"/>
          </a:xfrm>
          <a:custGeom>
            <a:avLst/>
            <a:gdLst>
              <a:gd name="T0" fmla="*/ 1359 w 1360"/>
              <a:gd name="T1" fmla="*/ 675 h 1360"/>
              <a:gd name="T2" fmla="*/ 1359 w 1360"/>
              <a:gd name="T3" fmla="*/ 675 h 1360"/>
              <a:gd name="T4" fmla="*/ 684 w 1360"/>
              <a:gd name="T5" fmla="*/ 1359 h 1360"/>
              <a:gd name="T6" fmla="*/ 0 w 1360"/>
              <a:gd name="T7" fmla="*/ 675 h 1360"/>
              <a:gd name="T8" fmla="*/ 684 w 1360"/>
              <a:gd name="T9" fmla="*/ 0 h 1360"/>
              <a:gd name="T10" fmla="*/ 1359 w 1360"/>
              <a:gd name="T11" fmla="*/ 67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0">
                <a:moveTo>
                  <a:pt x="1359" y="675"/>
                </a:moveTo>
                <a:lnTo>
                  <a:pt x="1359" y="675"/>
                </a:lnTo>
                <a:cubicBezTo>
                  <a:pt x="1359" y="1053"/>
                  <a:pt x="1053" y="1359"/>
                  <a:pt x="684" y="1359"/>
                </a:cubicBezTo>
                <a:cubicBezTo>
                  <a:pt x="306" y="1359"/>
                  <a:pt x="0" y="1053"/>
                  <a:pt x="0" y="675"/>
                </a:cubicBezTo>
                <a:cubicBezTo>
                  <a:pt x="0" y="306"/>
                  <a:pt x="306" y="0"/>
                  <a:pt x="684" y="0"/>
                </a:cubicBezTo>
                <a:cubicBezTo>
                  <a:pt x="1053" y="0"/>
                  <a:pt x="1359" y="306"/>
                  <a:pt x="1359" y="675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Line 551">
            <a:extLst>
              <a:ext uri="{FF2B5EF4-FFF2-40B4-BE49-F238E27FC236}">
                <a16:creationId xmlns:a16="http://schemas.microsoft.com/office/drawing/2014/main" id="{D15AB841-847C-FA40-93D6-C75FA4925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8442" y="8479916"/>
            <a:ext cx="4130197" cy="463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" name="Freeform 552">
            <a:extLst>
              <a:ext uri="{FF2B5EF4-FFF2-40B4-BE49-F238E27FC236}">
                <a16:creationId xmlns:a16="http://schemas.microsoft.com/office/drawing/2014/main" id="{D3448895-3842-5849-BF4E-872BE99B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583" y="8340696"/>
            <a:ext cx="283079" cy="283079"/>
          </a:xfrm>
          <a:custGeom>
            <a:avLst/>
            <a:gdLst>
              <a:gd name="T0" fmla="*/ 135 w 271"/>
              <a:gd name="T1" fmla="*/ 269 h 270"/>
              <a:gd name="T2" fmla="*/ 135 w 271"/>
              <a:gd name="T3" fmla="*/ 269 h 270"/>
              <a:gd name="T4" fmla="*/ 0 w 271"/>
              <a:gd name="T5" fmla="*/ 134 h 270"/>
              <a:gd name="T6" fmla="*/ 135 w 271"/>
              <a:gd name="T7" fmla="*/ 0 h 270"/>
              <a:gd name="T8" fmla="*/ 270 w 271"/>
              <a:gd name="T9" fmla="*/ 134 h 270"/>
              <a:gd name="T10" fmla="*/ 135 w 271"/>
              <a:gd name="T1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269"/>
                </a:moveTo>
                <a:lnTo>
                  <a:pt x="135" y="269"/>
                </a:lnTo>
                <a:cubicBezTo>
                  <a:pt x="63" y="269"/>
                  <a:pt x="0" y="206"/>
                  <a:pt x="0" y="134"/>
                </a:cubicBezTo>
                <a:cubicBezTo>
                  <a:pt x="0" y="62"/>
                  <a:pt x="63" y="0"/>
                  <a:pt x="135" y="0"/>
                </a:cubicBezTo>
                <a:cubicBezTo>
                  <a:pt x="216" y="0"/>
                  <a:pt x="270" y="62"/>
                  <a:pt x="270" y="134"/>
                </a:cubicBezTo>
                <a:cubicBezTo>
                  <a:pt x="270" y="206"/>
                  <a:pt x="216" y="269"/>
                  <a:pt x="135" y="26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3">
            <a:extLst>
              <a:ext uri="{FF2B5EF4-FFF2-40B4-BE49-F238E27FC236}">
                <a16:creationId xmlns:a16="http://schemas.microsoft.com/office/drawing/2014/main" id="{C7A1A814-73AA-E542-B60B-FEB092C7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624" y="8331414"/>
            <a:ext cx="380535" cy="306284"/>
          </a:xfrm>
          <a:custGeom>
            <a:avLst/>
            <a:gdLst>
              <a:gd name="T0" fmla="*/ 360 w 361"/>
              <a:gd name="T1" fmla="*/ 144 h 289"/>
              <a:gd name="T2" fmla="*/ 0 w 361"/>
              <a:gd name="T3" fmla="*/ 288 h 289"/>
              <a:gd name="T4" fmla="*/ 90 w 361"/>
              <a:gd name="T5" fmla="*/ 144 h 289"/>
              <a:gd name="T6" fmla="*/ 0 w 361"/>
              <a:gd name="T7" fmla="*/ 0 h 289"/>
              <a:gd name="T8" fmla="*/ 360 w 361"/>
              <a:gd name="T9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89">
                <a:moveTo>
                  <a:pt x="360" y="144"/>
                </a:moveTo>
                <a:lnTo>
                  <a:pt x="0" y="288"/>
                </a:lnTo>
                <a:lnTo>
                  <a:pt x="90" y="144"/>
                </a:lnTo>
                <a:lnTo>
                  <a:pt x="0" y="0"/>
                </a:lnTo>
                <a:lnTo>
                  <a:pt x="36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4">
            <a:extLst>
              <a:ext uri="{FF2B5EF4-FFF2-40B4-BE49-F238E27FC236}">
                <a16:creationId xmlns:a16="http://schemas.microsoft.com/office/drawing/2014/main" id="{F5924913-1841-294A-B466-C2137AAA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197" y="7704238"/>
            <a:ext cx="1541346" cy="1551352"/>
          </a:xfrm>
          <a:custGeom>
            <a:avLst/>
            <a:gdLst>
              <a:gd name="T0" fmla="*/ 1359 w 1360"/>
              <a:gd name="T1" fmla="*/ 683 h 1368"/>
              <a:gd name="T2" fmla="*/ 1359 w 1360"/>
              <a:gd name="T3" fmla="*/ 683 h 1368"/>
              <a:gd name="T4" fmla="*/ 684 w 1360"/>
              <a:gd name="T5" fmla="*/ 1367 h 1368"/>
              <a:gd name="T6" fmla="*/ 0 w 1360"/>
              <a:gd name="T7" fmla="*/ 683 h 1368"/>
              <a:gd name="T8" fmla="*/ 684 w 1360"/>
              <a:gd name="T9" fmla="*/ 0 h 1368"/>
              <a:gd name="T10" fmla="*/ 1359 w 1360"/>
              <a:gd name="T11" fmla="*/ 683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8">
                <a:moveTo>
                  <a:pt x="1359" y="683"/>
                </a:moveTo>
                <a:lnTo>
                  <a:pt x="1359" y="683"/>
                </a:lnTo>
                <a:cubicBezTo>
                  <a:pt x="1359" y="1062"/>
                  <a:pt x="1053" y="1367"/>
                  <a:pt x="684" y="1367"/>
                </a:cubicBezTo>
                <a:cubicBezTo>
                  <a:pt x="306" y="1367"/>
                  <a:pt x="0" y="1062"/>
                  <a:pt x="0" y="683"/>
                </a:cubicBezTo>
                <a:cubicBezTo>
                  <a:pt x="0" y="306"/>
                  <a:pt x="306" y="0"/>
                  <a:pt x="684" y="0"/>
                </a:cubicBezTo>
                <a:cubicBezTo>
                  <a:pt x="1053" y="0"/>
                  <a:pt x="1359" y="306"/>
                  <a:pt x="1359" y="683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Line 555">
            <a:extLst>
              <a:ext uri="{FF2B5EF4-FFF2-40B4-BE49-F238E27FC236}">
                <a16:creationId xmlns:a16="http://schemas.microsoft.com/office/drawing/2014/main" id="{CDF73D49-B0C6-D34D-B0D7-C9398210D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8442" y="11190068"/>
            <a:ext cx="4130197" cy="463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1" name="Freeform 556">
            <a:extLst>
              <a:ext uri="{FF2B5EF4-FFF2-40B4-BE49-F238E27FC236}">
                <a16:creationId xmlns:a16="http://schemas.microsoft.com/office/drawing/2014/main" id="{7DFCA2B3-4E11-B84C-B455-098015EC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583" y="11046206"/>
            <a:ext cx="283079" cy="283082"/>
          </a:xfrm>
          <a:custGeom>
            <a:avLst/>
            <a:gdLst>
              <a:gd name="T0" fmla="*/ 135 w 271"/>
              <a:gd name="T1" fmla="*/ 270 h 271"/>
              <a:gd name="T2" fmla="*/ 135 w 271"/>
              <a:gd name="T3" fmla="*/ 270 h 271"/>
              <a:gd name="T4" fmla="*/ 0 w 271"/>
              <a:gd name="T5" fmla="*/ 135 h 271"/>
              <a:gd name="T6" fmla="*/ 135 w 271"/>
              <a:gd name="T7" fmla="*/ 0 h 271"/>
              <a:gd name="T8" fmla="*/ 270 w 271"/>
              <a:gd name="T9" fmla="*/ 135 h 271"/>
              <a:gd name="T10" fmla="*/ 135 w 271"/>
              <a:gd name="T1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270"/>
                </a:moveTo>
                <a:lnTo>
                  <a:pt x="135" y="270"/>
                </a:lnTo>
                <a:cubicBezTo>
                  <a:pt x="63" y="270"/>
                  <a:pt x="0" y="216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216" y="0"/>
                  <a:pt x="270" y="63"/>
                  <a:pt x="270" y="135"/>
                </a:cubicBezTo>
                <a:cubicBezTo>
                  <a:pt x="270" y="216"/>
                  <a:pt x="216" y="270"/>
                  <a:pt x="135" y="2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7">
            <a:extLst>
              <a:ext uri="{FF2B5EF4-FFF2-40B4-BE49-F238E27FC236}">
                <a16:creationId xmlns:a16="http://schemas.microsoft.com/office/drawing/2014/main" id="{2AFBF041-074B-0947-B177-A0E0A54A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2624" y="11036924"/>
            <a:ext cx="380535" cy="315566"/>
          </a:xfrm>
          <a:custGeom>
            <a:avLst/>
            <a:gdLst>
              <a:gd name="T0" fmla="*/ 360 w 361"/>
              <a:gd name="T1" fmla="*/ 144 h 298"/>
              <a:gd name="T2" fmla="*/ 0 w 361"/>
              <a:gd name="T3" fmla="*/ 297 h 298"/>
              <a:gd name="T4" fmla="*/ 90 w 361"/>
              <a:gd name="T5" fmla="*/ 144 h 298"/>
              <a:gd name="T6" fmla="*/ 0 w 361"/>
              <a:gd name="T7" fmla="*/ 0 h 298"/>
              <a:gd name="T8" fmla="*/ 360 w 361"/>
              <a:gd name="T9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8">
                <a:moveTo>
                  <a:pt x="360" y="144"/>
                </a:moveTo>
                <a:lnTo>
                  <a:pt x="0" y="297"/>
                </a:lnTo>
                <a:lnTo>
                  <a:pt x="90" y="144"/>
                </a:lnTo>
                <a:lnTo>
                  <a:pt x="0" y="0"/>
                </a:lnTo>
                <a:lnTo>
                  <a:pt x="36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8">
            <a:extLst>
              <a:ext uri="{FF2B5EF4-FFF2-40B4-BE49-F238E27FC236}">
                <a16:creationId xmlns:a16="http://schemas.microsoft.com/office/drawing/2014/main" id="{8748645A-C4F5-EA45-9205-808B3E5DE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197" y="10424036"/>
            <a:ext cx="1541346" cy="1541344"/>
          </a:xfrm>
          <a:custGeom>
            <a:avLst/>
            <a:gdLst>
              <a:gd name="T0" fmla="*/ 1359 w 1360"/>
              <a:gd name="T1" fmla="*/ 675 h 1360"/>
              <a:gd name="T2" fmla="*/ 1359 w 1360"/>
              <a:gd name="T3" fmla="*/ 675 h 1360"/>
              <a:gd name="T4" fmla="*/ 684 w 1360"/>
              <a:gd name="T5" fmla="*/ 1359 h 1360"/>
              <a:gd name="T6" fmla="*/ 0 w 1360"/>
              <a:gd name="T7" fmla="*/ 675 h 1360"/>
              <a:gd name="T8" fmla="*/ 684 w 1360"/>
              <a:gd name="T9" fmla="*/ 0 h 1360"/>
              <a:gd name="T10" fmla="*/ 1359 w 1360"/>
              <a:gd name="T11" fmla="*/ 67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0">
                <a:moveTo>
                  <a:pt x="1359" y="675"/>
                </a:moveTo>
                <a:lnTo>
                  <a:pt x="1359" y="675"/>
                </a:lnTo>
                <a:cubicBezTo>
                  <a:pt x="1359" y="1053"/>
                  <a:pt x="1053" y="1359"/>
                  <a:pt x="684" y="1359"/>
                </a:cubicBezTo>
                <a:cubicBezTo>
                  <a:pt x="306" y="1359"/>
                  <a:pt x="0" y="1053"/>
                  <a:pt x="0" y="675"/>
                </a:cubicBezTo>
                <a:cubicBezTo>
                  <a:pt x="0" y="306"/>
                  <a:pt x="306" y="0"/>
                  <a:pt x="684" y="0"/>
                </a:cubicBezTo>
                <a:cubicBezTo>
                  <a:pt x="1053" y="0"/>
                  <a:pt x="1359" y="306"/>
                  <a:pt x="1359" y="675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Line 559">
            <a:extLst>
              <a:ext uri="{FF2B5EF4-FFF2-40B4-BE49-F238E27FC236}">
                <a16:creationId xmlns:a16="http://schemas.microsoft.com/office/drawing/2014/main" id="{7FC069AB-49B7-C840-8A58-0B33CB8B8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684" y="11190068"/>
            <a:ext cx="4139479" cy="463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Freeform 560">
            <a:extLst>
              <a:ext uri="{FF2B5EF4-FFF2-40B4-BE49-F238E27FC236}">
                <a16:creationId xmlns:a16="http://schemas.microsoft.com/office/drawing/2014/main" id="{321E9A34-588E-D54B-9761-C78D2D5D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300" y="11046206"/>
            <a:ext cx="283082" cy="283082"/>
          </a:xfrm>
          <a:custGeom>
            <a:avLst/>
            <a:gdLst>
              <a:gd name="T0" fmla="*/ 135 w 271"/>
              <a:gd name="T1" fmla="*/ 0 h 271"/>
              <a:gd name="T2" fmla="*/ 135 w 271"/>
              <a:gd name="T3" fmla="*/ 0 h 271"/>
              <a:gd name="T4" fmla="*/ 270 w 271"/>
              <a:gd name="T5" fmla="*/ 135 h 271"/>
              <a:gd name="T6" fmla="*/ 135 w 271"/>
              <a:gd name="T7" fmla="*/ 270 h 271"/>
              <a:gd name="T8" fmla="*/ 0 w 271"/>
              <a:gd name="T9" fmla="*/ 135 h 271"/>
              <a:gd name="T10" fmla="*/ 135 w 271"/>
              <a:gd name="T11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1">
                <a:moveTo>
                  <a:pt x="135" y="0"/>
                </a:moveTo>
                <a:lnTo>
                  <a:pt x="135" y="0"/>
                </a:lnTo>
                <a:cubicBezTo>
                  <a:pt x="207" y="0"/>
                  <a:pt x="270" y="63"/>
                  <a:pt x="270" y="135"/>
                </a:cubicBezTo>
                <a:cubicBezTo>
                  <a:pt x="270" y="216"/>
                  <a:pt x="207" y="270"/>
                  <a:pt x="135" y="270"/>
                </a:cubicBezTo>
                <a:cubicBezTo>
                  <a:pt x="54" y="270"/>
                  <a:pt x="0" y="216"/>
                  <a:pt x="0" y="135"/>
                </a:cubicBezTo>
                <a:cubicBezTo>
                  <a:pt x="0" y="63"/>
                  <a:pt x="54" y="0"/>
                  <a:pt x="13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1">
            <a:extLst>
              <a:ext uri="{FF2B5EF4-FFF2-40B4-BE49-F238E27FC236}">
                <a16:creationId xmlns:a16="http://schemas.microsoft.com/office/drawing/2014/main" id="{3D6EFBAC-96DD-7A4F-8794-E92013E4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806" y="11036924"/>
            <a:ext cx="380535" cy="315566"/>
          </a:xfrm>
          <a:custGeom>
            <a:avLst/>
            <a:gdLst>
              <a:gd name="T0" fmla="*/ 0 w 361"/>
              <a:gd name="T1" fmla="*/ 144 h 298"/>
              <a:gd name="T2" fmla="*/ 360 w 361"/>
              <a:gd name="T3" fmla="*/ 0 h 298"/>
              <a:gd name="T4" fmla="*/ 270 w 361"/>
              <a:gd name="T5" fmla="*/ 144 h 298"/>
              <a:gd name="T6" fmla="*/ 360 w 361"/>
              <a:gd name="T7" fmla="*/ 297 h 298"/>
              <a:gd name="T8" fmla="*/ 0 w 361"/>
              <a:gd name="T9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8">
                <a:moveTo>
                  <a:pt x="0" y="144"/>
                </a:moveTo>
                <a:lnTo>
                  <a:pt x="360" y="0"/>
                </a:lnTo>
                <a:lnTo>
                  <a:pt x="270" y="144"/>
                </a:lnTo>
                <a:lnTo>
                  <a:pt x="360" y="297"/>
                </a:lnTo>
                <a:lnTo>
                  <a:pt x="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2">
            <a:extLst>
              <a:ext uri="{FF2B5EF4-FFF2-40B4-BE49-F238E27FC236}">
                <a16:creationId xmlns:a16="http://schemas.microsoft.com/office/drawing/2014/main" id="{7F19347C-777B-F54F-8643-54430E6B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421" y="10424036"/>
            <a:ext cx="1541346" cy="1541344"/>
          </a:xfrm>
          <a:custGeom>
            <a:avLst/>
            <a:gdLst>
              <a:gd name="T0" fmla="*/ 0 w 1360"/>
              <a:gd name="T1" fmla="*/ 675 h 1360"/>
              <a:gd name="T2" fmla="*/ 0 w 1360"/>
              <a:gd name="T3" fmla="*/ 675 h 1360"/>
              <a:gd name="T4" fmla="*/ 675 w 1360"/>
              <a:gd name="T5" fmla="*/ 0 h 1360"/>
              <a:gd name="T6" fmla="*/ 1359 w 1360"/>
              <a:gd name="T7" fmla="*/ 675 h 1360"/>
              <a:gd name="T8" fmla="*/ 675 w 1360"/>
              <a:gd name="T9" fmla="*/ 1359 h 1360"/>
              <a:gd name="T10" fmla="*/ 0 w 1360"/>
              <a:gd name="T11" fmla="*/ 67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0">
                <a:moveTo>
                  <a:pt x="0" y="675"/>
                </a:moveTo>
                <a:lnTo>
                  <a:pt x="0" y="675"/>
                </a:lnTo>
                <a:cubicBezTo>
                  <a:pt x="0" y="306"/>
                  <a:pt x="306" y="0"/>
                  <a:pt x="675" y="0"/>
                </a:cubicBezTo>
                <a:cubicBezTo>
                  <a:pt x="1053" y="0"/>
                  <a:pt x="1359" y="306"/>
                  <a:pt x="1359" y="675"/>
                </a:cubicBezTo>
                <a:cubicBezTo>
                  <a:pt x="1359" y="1053"/>
                  <a:pt x="1053" y="1359"/>
                  <a:pt x="675" y="1359"/>
                </a:cubicBezTo>
                <a:cubicBezTo>
                  <a:pt x="306" y="1359"/>
                  <a:pt x="0" y="1053"/>
                  <a:pt x="0" y="675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Line 563">
            <a:extLst>
              <a:ext uri="{FF2B5EF4-FFF2-40B4-BE49-F238E27FC236}">
                <a16:creationId xmlns:a16="http://schemas.microsoft.com/office/drawing/2014/main" id="{A0129436-7B7B-BD43-8163-284BCE81A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684" y="8479916"/>
            <a:ext cx="4139479" cy="4639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9" name="Freeform 564">
            <a:extLst>
              <a:ext uri="{FF2B5EF4-FFF2-40B4-BE49-F238E27FC236}">
                <a16:creationId xmlns:a16="http://schemas.microsoft.com/office/drawing/2014/main" id="{8B6B5B33-37ED-F74A-A2A2-88F2DFD3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300" y="8340696"/>
            <a:ext cx="283082" cy="283079"/>
          </a:xfrm>
          <a:custGeom>
            <a:avLst/>
            <a:gdLst>
              <a:gd name="T0" fmla="*/ 135 w 271"/>
              <a:gd name="T1" fmla="*/ 0 h 270"/>
              <a:gd name="T2" fmla="*/ 135 w 271"/>
              <a:gd name="T3" fmla="*/ 0 h 270"/>
              <a:gd name="T4" fmla="*/ 270 w 271"/>
              <a:gd name="T5" fmla="*/ 134 h 270"/>
              <a:gd name="T6" fmla="*/ 135 w 271"/>
              <a:gd name="T7" fmla="*/ 269 h 270"/>
              <a:gd name="T8" fmla="*/ 0 w 271"/>
              <a:gd name="T9" fmla="*/ 134 h 270"/>
              <a:gd name="T10" fmla="*/ 135 w 271"/>
              <a:gd name="T11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70">
                <a:moveTo>
                  <a:pt x="135" y="0"/>
                </a:moveTo>
                <a:lnTo>
                  <a:pt x="135" y="0"/>
                </a:lnTo>
                <a:cubicBezTo>
                  <a:pt x="207" y="0"/>
                  <a:pt x="270" y="62"/>
                  <a:pt x="270" y="134"/>
                </a:cubicBezTo>
                <a:cubicBezTo>
                  <a:pt x="270" y="206"/>
                  <a:pt x="207" y="269"/>
                  <a:pt x="135" y="269"/>
                </a:cubicBezTo>
                <a:cubicBezTo>
                  <a:pt x="54" y="269"/>
                  <a:pt x="0" y="206"/>
                  <a:pt x="0" y="134"/>
                </a:cubicBezTo>
                <a:cubicBezTo>
                  <a:pt x="0" y="62"/>
                  <a:pt x="54" y="0"/>
                  <a:pt x="13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5">
            <a:extLst>
              <a:ext uri="{FF2B5EF4-FFF2-40B4-BE49-F238E27FC236}">
                <a16:creationId xmlns:a16="http://schemas.microsoft.com/office/drawing/2014/main" id="{AB6A5134-CCB1-CA48-9C16-A1862B91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806" y="8331414"/>
            <a:ext cx="380535" cy="306284"/>
          </a:xfrm>
          <a:custGeom>
            <a:avLst/>
            <a:gdLst>
              <a:gd name="T0" fmla="*/ 0 w 361"/>
              <a:gd name="T1" fmla="*/ 144 h 289"/>
              <a:gd name="T2" fmla="*/ 360 w 361"/>
              <a:gd name="T3" fmla="*/ 0 h 289"/>
              <a:gd name="T4" fmla="*/ 270 w 361"/>
              <a:gd name="T5" fmla="*/ 144 h 289"/>
              <a:gd name="T6" fmla="*/ 360 w 361"/>
              <a:gd name="T7" fmla="*/ 288 h 289"/>
              <a:gd name="T8" fmla="*/ 0 w 361"/>
              <a:gd name="T9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89">
                <a:moveTo>
                  <a:pt x="0" y="144"/>
                </a:moveTo>
                <a:lnTo>
                  <a:pt x="360" y="0"/>
                </a:lnTo>
                <a:lnTo>
                  <a:pt x="270" y="144"/>
                </a:lnTo>
                <a:lnTo>
                  <a:pt x="360" y="288"/>
                </a:lnTo>
                <a:lnTo>
                  <a:pt x="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6">
            <a:extLst>
              <a:ext uri="{FF2B5EF4-FFF2-40B4-BE49-F238E27FC236}">
                <a16:creationId xmlns:a16="http://schemas.microsoft.com/office/drawing/2014/main" id="{7CE6C5E5-DB62-4F44-B165-2009DA27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421" y="7704238"/>
            <a:ext cx="1541346" cy="1551352"/>
          </a:xfrm>
          <a:custGeom>
            <a:avLst/>
            <a:gdLst>
              <a:gd name="T0" fmla="*/ 0 w 1360"/>
              <a:gd name="T1" fmla="*/ 683 h 1368"/>
              <a:gd name="T2" fmla="*/ 0 w 1360"/>
              <a:gd name="T3" fmla="*/ 683 h 1368"/>
              <a:gd name="T4" fmla="*/ 675 w 1360"/>
              <a:gd name="T5" fmla="*/ 0 h 1368"/>
              <a:gd name="T6" fmla="*/ 1359 w 1360"/>
              <a:gd name="T7" fmla="*/ 683 h 1368"/>
              <a:gd name="T8" fmla="*/ 675 w 1360"/>
              <a:gd name="T9" fmla="*/ 1367 h 1368"/>
              <a:gd name="T10" fmla="*/ 0 w 1360"/>
              <a:gd name="T11" fmla="*/ 683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8">
                <a:moveTo>
                  <a:pt x="0" y="683"/>
                </a:moveTo>
                <a:lnTo>
                  <a:pt x="0" y="683"/>
                </a:lnTo>
                <a:cubicBezTo>
                  <a:pt x="0" y="306"/>
                  <a:pt x="306" y="0"/>
                  <a:pt x="675" y="0"/>
                </a:cubicBezTo>
                <a:cubicBezTo>
                  <a:pt x="1053" y="0"/>
                  <a:pt x="1359" y="306"/>
                  <a:pt x="1359" y="683"/>
                </a:cubicBezTo>
                <a:cubicBezTo>
                  <a:pt x="1359" y="1062"/>
                  <a:pt x="1053" y="1367"/>
                  <a:pt x="675" y="1367"/>
                </a:cubicBezTo>
                <a:cubicBezTo>
                  <a:pt x="306" y="1367"/>
                  <a:pt x="0" y="1062"/>
                  <a:pt x="0" y="683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Line 567">
            <a:extLst>
              <a:ext uri="{FF2B5EF4-FFF2-40B4-BE49-F238E27FC236}">
                <a16:creationId xmlns:a16="http://schemas.microsoft.com/office/drawing/2014/main" id="{DAAD9E5D-38C9-D045-B8E3-24D0A57CF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8684" y="5765122"/>
            <a:ext cx="4139479" cy="4642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3" name="Freeform 568">
            <a:extLst>
              <a:ext uri="{FF2B5EF4-FFF2-40B4-BE49-F238E27FC236}">
                <a16:creationId xmlns:a16="http://schemas.microsoft.com/office/drawing/2014/main" id="{90BE917A-4961-4E4A-97A3-7DDAEE9D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300" y="5621262"/>
            <a:ext cx="283082" cy="292361"/>
          </a:xfrm>
          <a:custGeom>
            <a:avLst/>
            <a:gdLst>
              <a:gd name="T0" fmla="*/ 135 w 271"/>
              <a:gd name="T1" fmla="*/ 0 h 280"/>
              <a:gd name="T2" fmla="*/ 135 w 271"/>
              <a:gd name="T3" fmla="*/ 0 h 280"/>
              <a:gd name="T4" fmla="*/ 270 w 271"/>
              <a:gd name="T5" fmla="*/ 135 h 280"/>
              <a:gd name="T6" fmla="*/ 135 w 271"/>
              <a:gd name="T7" fmla="*/ 279 h 280"/>
              <a:gd name="T8" fmla="*/ 0 w 271"/>
              <a:gd name="T9" fmla="*/ 135 h 280"/>
              <a:gd name="T10" fmla="*/ 135 w 271"/>
              <a:gd name="T1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" h="280">
                <a:moveTo>
                  <a:pt x="135" y="0"/>
                </a:moveTo>
                <a:lnTo>
                  <a:pt x="135" y="0"/>
                </a:lnTo>
                <a:cubicBezTo>
                  <a:pt x="207" y="0"/>
                  <a:pt x="270" y="63"/>
                  <a:pt x="270" y="135"/>
                </a:cubicBezTo>
                <a:cubicBezTo>
                  <a:pt x="270" y="216"/>
                  <a:pt x="207" y="279"/>
                  <a:pt x="135" y="279"/>
                </a:cubicBezTo>
                <a:cubicBezTo>
                  <a:pt x="54" y="279"/>
                  <a:pt x="0" y="216"/>
                  <a:pt x="0" y="135"/>
                </a:cubicBezTo>
                <a:cubicBezTo>
                  <a:pt x="0" y="63"/>
                  <a:pt x="54" y="0"/>
                  <a:pt x="135" y="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9">
            <a:extLst>
              <a:ext uri="{FF2B5EF4-FFF2-40B4-BE49-F238E27FC236}">
                <a16:creationId xmlns:a16="http://schemas.microsoft.com/office/drawing/2014/main" id="{920C62E4-62B3-F04A-80A8-3BBB876D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806" y="5611981"/>
            <a:ext cx="380535" cy="315566"/>
          </a:xfrm>
          <a:custGeom>
            <a:avLst/>
            <a:gdLst>
              <a:gd name="T0" fmla="*/ 0 w 361"/>
              <a:gd name="T1" fmla="*/ 144 h 298"/>
              <a:gd name="T2" fmla="*/ 360 w 361"/>
              <a:gd name="T3" fmla="*/ 0 h 298"/>
              <a:gd name="T4" fmla="*/ 270 w 361"/>
              <a:gd name="T5" fmla="*/ 144 h 298"/>
              <a:gd name="T6" fmla="*/ 360 w 361"/>
              <a:gd name="T7" fmla="*/ 297 h 298"/>
              <a:gd name="T8" fmla="*/ 0 w 361"/>
              <a:gd name="T9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1" h="298">
                <a:moveTo>
                  <a:pt x="0" y="144"/>
                </a:moveTo>
                <a:lnTo>
                  <a:pt x="360" y="0"/>
                </a:lnTo>
                <a:lnTo>
                  <a:pt x="270" y="144"/>
                </a:lnTo>
                <a:lnTo>
                  <a:pt x="360" y="297"/>
                </a:lnTo>
                <a:lnTo>
                  <a:pt x="0" y="14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70">
            <a:extLst>
              <a:ext uri="{FF2B5EF4-FFF2-40B4-BE49-F238E27FC236}">
                <a16:creationId xmlns:a16="http://schemas.microsoft.com/office/drawing/2014/main" id="{0DBEA7DA-111B-B34B-ADEF-036DDEB37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421" y="4999092"/>
            <a:ext cx="1541346" cy="1541344"/>
          </a:xfrm>
          <a:custGeom>
            <a:avLst/>
            <a:gdLst>
              <a:gd name="T0" fmla="*/ 0 w 1360"/>
              <a:gd name="T1" fmla="*/ 675 h 1360"/>
              <a:gd name="T2" fmla="*/ 0 w 1360"/>
              <a:gd name="T3" fmla="*/ 675 h 1360"/>
              <a:gd name="T4" fmla="*/ 675 w 1360"/>
              <a:gd name="T5" fmla="*/ 0 h 1360"/>
              <a:gd name="T6" fmla="*/ 1359 w 1360"/>
              <a:gd name="T7" fmla="*/ 675 h 1360"/>
              <a:gd name="T8" fmla="*/ 675 w 1360"/>
              <a:gd name="T9" fmla="*/ 1359 h 1360"/>
              <a:gd name="T10" fmla="*/ 0 w 1360"/>
              <a:gd name="T11" fmla="*/ 67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0" h="1360">
                <a:moveTo>
                  <a:pt x="0" y="675"/>
                </a:moveTo>
                <a:lnTo>
                  <a:pt x="0" y="675"/>
                </a:lnTo>
                <a:cubicBezTo>
                  <a:pt x="0" y="306"/>
                  <a:pt x="306" y="0"/>
                  <a:pt x="675" y="0"/>
                </a:cubicBezTo>
                <a:cubicBezTo>
                  <a:pt x="1053" y="0"/>
                  <a:pt x="1359" y="306"/>
                  <a:pt x="1359" y="675"/>
                </a:cubicBezTo>
                <a:cubicBezTo>
                  <a:pt x="1359" y="1053"/>
                  <a:pt x="1053" y="1359"/>
                  <a:pt x="675" y="1359"/>
                </a:cubicBezTo>
                <a:cubicBezTo>
                  <a:pt x="306" y="1359"/>
                  <a:pt x="0" y="1053"/>
                  <a:pt x="0" y="675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CA95F-E9A2-FB46-9E7F-56FAB81D175A}"/>
              </a:ext>
            </a:extLst>
          </p:cNvPr>
          <p:cNvGrpSpPr/>
          <p:nvPr/>
        </p:nvGrpSpPr>
        <p:grpSpPr>
          <a:xfrm>
            <a:off x="7209387" y="5528449"/>
            <a:ext cx="928134" cy="482630"/>
            <a:chOff x="7209387" y="5528449"/>
            <a:chExt cx="928134" cy="482630"/>
          </a:xfrm>
          <a:solidFill>
            <a:schemeClr val="accent1"/>
          </a:solidFill>
        </p:grpSpPr>
        <p:sp>
          <p:nvSpPr>
            <p:cNvPr id="666" name="Freeform 571">
              <a:extLst>
                <a:ext uri="{FF2B5EF4-FFF2-40B4-BE49-F238E27FC236}">
                  <a16:creationId xmlns:a16="http://schemas.microsoft.com/office/drawing/2014/main" id="{701165C0-8439-E042-87A8-620D89989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9387" y="5528449"/>
              <a:ext cx="928134" cy="482630"/>
            </a:xfrm>
            <a:custGeom>
              <a:avLst/>
              <a:gdLst>
                <a:gd name="T0" fmla="*/ 855 w 883"/>
                <a:gd name="T1" fmla="*/ 459 h 460"/>
                <a:gd name="T2" fmla="*/ 855 w 883"/>
                <a:gd name="T3" fmla="*/ 459 h 460"/>
                <a:gd name="T4" fmla="*/ 36 w 883"/>
                <a:gd name="T5" fmla="*/ 459 h 460"/>
                <a:gd name="T6" fmla="*/ 0 w 883"/>
                <a:gd name="T7" fmla="*/ 432 h 460"/>
                <a:gd name="T8" fmla="*/ 0 w 883"/>
                <a:gd name="T9" fmla="*/ 27 h 460"/>
                <a:gd name="T10" fmla="*/ 36 w 883"/>
                <a:gd name="T11" fmla="*/ 0 h 460"/>
                <a:gd name="T12" fmla="*/ 855 w 883"/>
                <a:gd name="T13" fmla="*/ 0 h 460"/>
                <a:gd name="T14" fmla="*/ 882 w 883"/>
                <a:gd name="T15" fmla="*/ 27 h 460"/>
                <a:gd name="T16" fmla="*/ 882 w 883"/>
                <a:gd name="T17" fmla="*/ 432 h 460"/>
                <a:gd name="T18" fmla="*/ 855 w 883"/>
                <a:gd name="T19" fmla="*/ 459 h 460"/>
                <a:gd name="T20" fmla="*/ 45 w 883"/>
                <a:gd name="T21" fmla="*/ 423 h 460"/>
                <a:gd name="T22" fmla="*/ 45 w 883"/>
                <a:gd name="T23" fmla="*/ 423 h 460"/>
                <a:gd name="T24" fmla="*/ 846 w 883"/>
                <a:gd name="T25" fmla="*/ 423 h 460"/>
                <a:gd name="T26" fmla="*/ 846 w 883"/>
                <a:gd name="T27" fmla="*/ 36 h 460"/>
                <a:gd name="T28" fmla="*/ 45 w 883"/>
                <a:gd name="T29" fmla="*/ 36 h 460"/>
                <a:gd name="T30" fmla="*/ 45 w 883"/>
                <a:gd name="T31" fmla="*/ 423 h 460"/>
                <a:gd name="T32" fmla="*/ 855 w 883"/>
                <a:gd name="T33" fmla="*/ 36 h 460"/>
                <a:gd name="T34" fmla="*/ 855 w 883"/>
                <a:gd name="T35" fmla="*/ 3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3" h="460">
                  <a:moveTo>
                    <a:pt x="855" y="459"/>
                  </a:moveTo>
                  <a:lnTo>
                    <a:pt x="855" y="459"/>
                  </a:lnTo>
                  <a:cubicBezTo>
                    <a:pt x="36" y="459"/>
                    <a:pt x="36" y="459"/>
                    <a:pt x="36" y="459"/>
                  </a:cubicBezTo>
                  <a:cubicBezTo>
                    <a:pt x="18" y="459"/>
                    <a:pt x="0" y="450"/>
                    <a:pt x="0" y="4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73" y="0"/>
                    <a:pt x="882" y="9"/>
                    <a:pt x="882" y="27"/>
                  </a:cubicBezTo>
                  <a:cubicBezTo>
                    <a:pt x="882" y="432"/>
                    <a:pt x="882" y="432"/>
                    <a:pt x="882" y="432"/>
                  </a:cubicBezTo>
                  <a:cubicBezTo>
                    <a:pt x="882" y="450"/>
                    <a:pt x="873" y="459"/>
                    <a:pt x="855" y="459"/>
                  </a:cubicBezTo>
                  <a:close/>
                  <a:moveTo>
                    <a:pt x="45" y="423"/>
                  </a:moveTo>
                  <a:lnTo>
                    <a:pt x="45" y="423"/>
                  </a:lnTo>
                  <a:cubicBezTo>
                    <a:pt x="846" y="423"/>
                    <a:pt x="846" y="423"/>
                    <a:pt x="846" y="423"/>
                  </a:cubicBezTo>
                  <a:cubicBezTo>
                    <a:pt x="846" y="36"/>
                    <a:pt x="846" y="36"/>
                    <a:pt x="846" y="36"/>
                  </a:cubicBezTo>
                  <a:cubicBezTo>
                    <a:pt x="45" y="36"/>
                    <a:pt x="45" y="36"/>
                    <a:pt x="45" y="36"/>
                  </a:cubicBezTo>
                  <a:lnTo>
                    <a:pt x="45" y="423"/>
                  </a:lnTo>
                  <a:close/>
                  <a:moveTo>
                    <a:pt x="855" y="36"/>
                  </a:moveTo>
                  <a:lnTo>
                    <a:pt x="855" y="3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7" name="Freeform 572">
              <a:extLst>
                <a:ext uri="{FF2B5EF4-FFF2-40B4-BE49-F238E27FC236}">
                  <a16:creationId xmlns:a16="http://schemas.microsoft.com/office/drawing/2014/main" id="{BBA5DEE2-E8D9-8348-9309-09122D5BC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641" y="5672308"/>
              <a:ext cx="199547" cy="199550"/>
            </a:xfrm>
            <a:custGeom>
              <a:avLst/>
              <a:gdLst>
                <a:gd name="T0" fmla="*/ 90 w 190"/>
                <a:gd name="T1" fmla="*/ 45 h 190"/>
                <a:gd name="T2" fmla="*/ 90 w 190"/>
                <a:gd name="T3" fmla="*/ 45 h 190"/>
                <a:gd name="T4" fmla="*/ 144 w 190"/>
                <a:gd name="T5" fmla="*/ 90 h 190"/>
                <a:gd name="T6" fmla="*/ 90 w 190"/>
                <a:gd name="T7" fmla="*/ 144 h 190"/>
                <a:gd name="T8" fmla="*/ 36 w 190"/>
                <a:gd name="T9" fmla="*/ 90 h 190"/>
                <a:gd name="T10" fmla="*/ 90 w 190"/>
                <a:gd name="T11" fmla="*/ 45 h 190"/>
                <a:gd name="T12" fmla="*/ 90 w 190"/>
                <a:gd name="T13" fmla="*/ 0 h 190"/>
                <a:gd name="T14" fmla="*/ 90 w 190"/>
                <a:gd name="T15" fmla="*/ 0 h 190"/>
                <a:gd name="T16" fmla="*/ 0 w 190"/>
                <a:gd name="T17" fmla="*/ 90 h 190"/>
                <a:gd name="T18" fmla="*/ 90 w 190"/>
                <a:gd name="T19" fmla="*/ 189 h 190"/>
                <a:gd name="T20" fmla="*/ 189 w 190"/>
                <a:gd name="T21" fmla="*/ 90 h 190"/>
                <a:gd name="T22" fmla="*/ 90 w 190"/>
                <a:gd name="T23" fmla="*/ 0 h 190"/>
                <a:gd name="T24" fmla="*/ 90 w 190"/>
                <a:gd name="T2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90">
                  <a:moveTo>
                    <a:pt x="90" y="45"/>
                  </a:moveTo>
                  <a:lnTo>
                    <a:pt x="90" y="45"/>
                  </a:lnTo>
                  <a:cubicBezTo>
                    <a:pt x="117" y="45"/>
                    <a:pt x="144" y="63"/>
                    <a:pt x="144" y="90"/>
                  </a:cubicBezTo>
                  <a:cubicBezTo>
                    <a:pt x="144" y="126"/>
                    <a:pt x="117" y="144"/>
                    <a:pt x="90" y="144"/>
                  </a:cubicBezTo>
                  <a:cubicBezTo>
                    <a:pt x="63" y="144"/>
                    <a:pt x="36" y="126"/>
                    <a:pt x="36" y="90"/>
                  </a:cubicBezTo>
                  <a:cubicBezTo>
                    <a:pt x="36" y="63"/>
                    <a:pt x="63" y="45"/>
                    <a:pt x="90" y="45"/>
                  </a:cubicBezTo>
                  <a:lnTo>
                    <a:pt x="90" y="0"/>
                  </a:lnTo>
                  <a:lnTo>
                    <a:pt x="90" y="0"/>
                  </a:lnTo>
                  <a:cubicBezTo>
                    <a:pt x="45" y="0"/>
                    <a:pt x="0" y="45"/>
                    <a:pt x="0" y="90"/>
                  </a:cubicBezTo>
                  <a:cubicBezTo>
                    <a:pt x="0" y="144"/>
                    <a:pt x="45" y="189"/>
                    <a:pt x="90" y="189"/>
                  </a:cubicBezTo>
                  <a:cubicBezTo>
                    <a:pt x="144" y="189"/>
                    <a:pt x="189" y="144"/>
                    <a:pt x="189" y="90"/>
                  </a:cubicBezTo>
                  <a:cubicBezTo>
                    <a:pt x="189" y="45"/>
                    <a:pt x="144" y="0"/>
                    <a:pt x="90" y="0"/>
                  </a:cubicBezTo>
                  <a:lnTo>
                    <a:pt x="90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8" name="Freeform 573">
              <a:extLst>
                <a:ext uri="{FF2B5EF4-FFF2-40B4-BE49-F238E27FC236}">
                  <a16:creationId xmlns:a16="http://schemas.microsoft.com/office/drawing/2014/main" id="{770D1479-1BD1-3849-BC62-D26153564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4356" y="5584137"/>
              <a:ext cx="798195" cy="371254"/>
            </a:xfrm>
            <a:custGeom>
              <a:avLst/>
              <a:gdLst>
                <a:gd name="T0" fmla="*/ 675 w 757"/>
                <a:gd name="T1" fmla="*/ 45 h 352"/>
                <a:gd name="T2" fmla="*/ 675 w 757"/>
                <a:gd name="T3" fmla="*/ 45 h 352"/>
                <a:gd name="T4" fmla="*/ 720 w 757"/>
                <a:gd name="T5" fmla="*/ 81 h 352"/>
                <a:gd name="T6" fmla="*/ 720 w 757"/>
                <a:gd name="T7" fmla="*/ 270 h 352"/>
                <a:gd name="T8" fmla="*/ 675 w 757"/>
                <a:gd name="T9" fmla="*/ 306 h 352"/>
                <a:gd name="T10" fmla="*/ 81 w 757"/>
                <a:gd name="T11" fmla="*/ 306 h 352"/>
                <a:gd name="T12" fmla="*/ 36 w 757"/>
                <a:gd name="T13" fmla="*/ 270 h 352"/>
                <a:gd name="T14" fmla="*/ 36 w 757"/>
                <a:gd name="T15" fmla="*/ 81 h 352"/>
                <a:gd name="T16" fmla="*/ 81 w 757"/>
                <a:gd name="T17" fmla="*/ 45 h 352"/>
                <a:gd name="T18" fmla="*/ 675 w 757"/>
                <a:gd name="T19" fmla="*/ 45 h 352"/>
                <a:gd name="T20" fmla="*/ 675 w 757"/>
                <a:gd name="T21" fmla="*/ 0 h 352"/>
                <a:gd name="T22" fmla="*/ 675 w 757"/>
                <a:gd name="T23" fmla="*/ 0 h 352"/>
                <a:gd name="T24" fmla="*/ 81 w 757"/>
                <a:gd name="T25" fmla="*/ 0 h 352"/>
                <a:gd name="T26" fmla="*/ 36 w 757"/>
                <a:gd name="T27" fmla="*/ 45 h 352"/>
                <a:gd name="T28" fmla="*/ 0 w 757"/>
                <a:gd name="T29" fmla="*/ 81 h 352"/>
                <a:gd name="T30" fmla="*/ 0 w 757"/>
                <a:gd name="T31" fmla="*/ 270 h 352"/>
                <a:gd name="T32" fmla="*/ 36 w 757"/>
                <a:gd name="T33" fmla="*/ 306 h 352"/>
                <a:gd name="T34" fmla="*/ 81 w 757"/>
                <a:gd name="T35" fmla="*/ 351 h 352"/>
                <a:gd name="T36" fmla="*/ 675 w 757"/>
                <a:gd name="T37" fmla="*/ 351 h 352"/>
                <a:gd name="T38" fmla="*/ 720 w 757"/>
                <a:gd name="T39" fmla="*/ 306 h 352"/>
                <a:gd name="T40" fmla="*/ 756 w 757"/>
                <a:gd name="T41" fmla="*/ 270 h 352"/>
                <a:gd name="T42" fmla="*/ 756 w 757"/>
                <a:gd name="T43" fmla="*/ 81 h 352"/>
                <a:gd name="T44" fmla="*/ 720 w 757"/>
                <a:gd name="T45" fmla="*/ 45 h 352"/>
                <a:gd name="T46" fmla="*/ 675 w 757"/>
                <a:gd name="T47" fmla="*/ 0 h 352"/>
                <a:gd name="T48" fmla="*/ 675 w 757"/>
                <a:gd name="T49" fmla="*/ 4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7" h="352">
                  <a:moveTo>
                    <a:pt x="675" y="45"/>
                  </a:moveTo>
                  <a:lnTo>
                    <a:pt x="675" y="45"/>
                  </a:lnTo>
                  <a:cubicBezTo>
                    <a:pt x="675" y="63"/>
                    <a:pt x="693" y="81"/>
                    <a:pt x="720" y="81"/>
                  </a:cubicBezTo>
                  <a:cubicBezTo>
                    <a:pt x="720" y="270"/>
                    <a:pt x="720" y="270"/>
                    <a:pt x="720" y="270"/>
                  </a:cubicBezTo>
                  <a:cubicBezTo>
                    <a:pt x="693" y="270"/>
                    <a:pt x="675" y="288"/>
                    <a:pt x="675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81" y="288"/>
                    <a:pt x="63" y="270"/>
                    <a:pt x="36" y="270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63" y="81"/>
                    <a:pt x="81" y="63"/>
                    <a:pt x="81" y="45"/>
                  </a:cubicBezTo>
                  <a:cubicBezTo>
                    <a:pt x="675" y="45"/>
                    <a:pt x="675" y="45"/>
                    <a:pt x="675" y="45"/>
                  </a:cubicBezTo>
                  <a:lnTo>
                    <a:pt x="675" y="0"/>
                  </a:lnTo>
                  <a:lnTo>
                    <a:pt x="675" y="0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54" y="0"/>
                    <a:pt x="36" y="18"/>
                    <a:pt x="36" y="45"/>
                  </a:cubicBezTo>
                  <a:cubicBezTo>
                    <a:pt x="18" y="45"/>
                    <a:pt x="0" y="63"/>
                    <a:pt x="0" y="81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88"/>
                    <a:pt x="18" y="306"/>
                    <a:pt x="36" y="306"/>
                  </a:cubicBezTo>
                  <a:cubicBezTo>
                    <a:pt x="36" y="333"/>
                    <a:pt x="54" y="351"/>
                    <a:pt x="81" y="351"/>
                  </a:cubicBezTo>
                  <a:cubicBezTo>
                    <a:pt x="675" y="351"/>
                    <a:pt x="675" y="351"/>
                    <a:pt x="675" y="351"/>
                  </a:cubicBezTo>
                  <a:cubicBezTo>
                    <a:pt x="702" y="351"/>
                    <a:pt x="720" y="333"/>
                    <a:pt x="720" y="306"/>
                  </a:cubicBezTo>
                  <a:cubicBezTo>
                    <a:pt x="738" y="306"/>
                    <a:pt x="756" y="288"/>
                    <a:pt x="756" y="270"/>
                  </a:cubicBezTo>
                  <a:cubicBezTo>
                    <a:pt x="756" y="81"/>
                    <a:pt x="756" y="81"/>
                    <a:pt x="756" y="81"/>
                  </a:cubicBezTo>
                  <a:cubicBezTo>
                    <a:pt x="756" y="63"/>
                    <a:pt x="738" y="45"/>
                    <a:pt x="720" y="45"/>
                  </a:cubicBezTo>
                  <a:cubicBezTo>
                    <a:pt x="720" y="18"/>
                    <a:pt x="702" y="0"/>
                    <a:pt x="675" y="0"/>
                  </a:cubicBezTo>
                  <a:lnTo>
                    <a:pt x="675" y="4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C7091-A637-B243-9929-673EE15C9BB9}"/>
              </a:ext>
            </a:extLst>
          </p:cNvPr>
          <p:cNvGrpSpPr/>
          <p:nvPr/>
        </p:nvGrpSpPr>
        <p:grpSpPr>
          <a:xfrm>
            <a:off x="16175163" y="5417073"/>
            <a:ext cx="937416" cy="710021"/>
            <a:chOff x="16175163" y="5417073"/>
            <a:chExt cx="937416" cy="710021"/>
          </a:xfrm>
          <a:solidFill>
            <a:schemeClr val="accent4"/>
          </a:solidFill>
        </p:grpSpPr>
        <p:sp>
          <p:nvSpPr>
            <p:cNvPr id="669" name="Freeform 574">
              <a:extLst>
                <a:ext uri="{FF2B5EF4-FFF2-40B4-BE49-F238E27FC236}">
                  <a16:creationId xmlns:a16="http://schemas.microsoft.com/office/drawing/2014/main" id="{C15479AD-DF88-014B-BC1C-B24A56111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4445" y="5417073"/>
              <a:ext cx="928134" cy="710021"/>
            </a:xfrm>
            <a:custGeom>
              <a:avLst/>
              <a:gdLst>
                <a:gd name="T0" fmla="*/ 819 w 883"/>
                <a:gd name="T1" fmla="*/ 675 h 676"/>
                <a:gd name="T2" fmla="*/ 819 w 883"/>
                <a:gd name="T3" fmla="*/ 675 h 676"/>
                <a:gd name="T4" fmla="*/ 54 w 883"/>
                <a:gd name="T5" fmla="*/ 675 h 676"/>
                <a:gd name="T6" fmla="*/ 0 w 883"/>
                <a:gd name="T7" fmla="*/ 612 h 676"/>
                <a:gd name="T8" fmla="*/ 0 w 883"/>
                <a:gd name="T9" fmla="*/ 63 h 676"/>
                <a:gd name="T10" fmla="*/ 54 w 883"/>
                <a:gd name="T11" fmla="*/ 0 h 676"/>
                <a:gd name="T12" fmla="*/ 819 w 883"/>
                <a:gd name="T13" fmla="*/ 0 h 676"/>
                <a:gd name="T14" fmla="*/ 882 w 883"/>
                <a:gd name="T15" fmla="*/ 63 h 676"/>
                <a:gd name="T16" fmla="*/ 882 w 883"/>
                <a:gd name="T17" fmla="*/ 612 h 676"/>
                <a:gd name="T18" fmla="*/ 819 w 883"/>
                <a:gd name="T19" fmla="*/ 675 h 676"/>
                <a:gd name="T20" fmla="*/ 54 w 883"/>
                <a:gd name="T21" fmla="*/ 45 h 676"/>
                <a:gd name="T22" fmla="*/ 54 w 883"/>
                <a:gd name="T23" fmla="*/ 45 h 676"/>
                <a:gd name="T24" fmla="*/ 36 w 883"/>
                <a:gd name="T25" fmla="*/ 63 h 676"/>
                <a:gd name="T26" fmla="*/ 36 w 883"/>
                <a:gd name="T27" fmla="*/ 612 h 676"/>
                <a:gd name="T28" fmla="*/ 54 w 883"/>
                <a:gd name="T29" fmla="*/ 630 h 676"/>
                <a:gd name="T30" fmla="*/ 819 w 883"/>
                <a:gd name="T31" fmla="*/ 630 h 676"/>
                <a:gd name="T32" fmla="*/ 837 w 883"/>
                <a:gd name="T33" fmla="*/ 612 h 676"/>
                <a:gd name="T34" fmla="*/ 837 w 883"/>
                <a:gd name="T35" fmla="*/ 63 h 676"/>
                <a:gd name="T36" fmla="*/ 819 w 883"/>
                <a:gd name="T37" fmla="*/ 45 h 676"/>
                <a:gd name="T38" fmla="*/ 54 w 883"/>
                <a:gd name="T39" fmla="*/ 4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3" h="676">
                  <a:moveTo>
                    <a:pt x="819" y="675"/>
                  </a:moveTo>
                  <a:lnTo>
                    <a:pt x="819" y="675"/>
                  </a:lnTo>
                  <a:cubicBezTo>
                    <a:pt x="54" y="675"/>
                    <a:pt x="54" y="675"/>
                    <a:pt x="54" y="675"/>
                  </a:cubicBezTo>
                  <a:cubicBezTo>
                    <a:pt x="27" y="675"/>
                    <a:pt x="0" y="648"/>
                    <a:pt x="0" y="61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55" y="0"/>
                    <a:pt x="882" y="27"/>
                    <a:pt x="882" y="63"/>
                  </a:cubicBezTo>
                  <a:cubicBezTo>
                    <a:pt x="882" y="612"/>
                    <a:pt x="882" y="612"/>
                    <a:pt x="882" y="612"/>
                  </a:cubicBezTo>
                  <a:cubicBezTo>
                    <a:pt x="882" y="648"/>
                    <a:pt x="855" y="675"/>
                    <a:pt x="819" y="675"/>
                  </a:cubicBezTo>
                  <a:close/>
                  <a:moveTo>
                    <a:pt x="54" y="45"/>
                  </a:moveTo>
                  <a:lnTo>
                    <a:pt x="54" y="45"/>
                  </a:lnTo>
                  <a:cubicBezTo>
                    <a:pt x="45" y="45"/>
                    <a:pt x="36" y="54"/>
                    <a:pt x="36" y="63"/>
                  </a:cubicBezTo>
                  <a:cubicBezTo>
                    <a:pt x="36" y="612"/>
                    <a:pt x="36" y="612"/>
                    <a:pt x="36" y="612"/>
                  </a:cubicBezTo>
                  <a:cubicBezTo>
                    <a:pt x="36" y="621"/>
                    <a:pt x="45" y="630"/>
                    <a:pt x="54" y="630"/>
                  </a:cubicBezTo>
                  <a:cubicBezTo>
                    <a:pt x="819" y="630"/>
                    <a:pt x="819" y="630"/>
                    <a:pt x="819" y="630"/>
                  </a:cubicBezTo>
                  <a:cubicBezTo>
                    <a:pt x="828" y="630"/>
                    <a:pt x="837" y="621"/>
                    <a:pt x="837" y="612"/>
                  </a:cubicBezTo>
                  <a:cubicBezTo>
                    <a:pt x="837" y="63"/>
                    <a:pt x="837" y="63"/>
                    <a:pt x="837" y="63"/>
                  </a:cubicBezTo>
                  <a:cubicBezTo>
                    <a:pt x="837" y="54"/>
                    <a:pt x="828" y="45"/>
                    <a:pt x="819" y="45"/>
                  </a:cubicBezTo>
                  <a:lnTo>
                    <a:pt x="54" y="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0" name="Freeform 575">
              <a:extLst>
                <a:ext uri="{FF2B5EF4-FFF2-40B4-BE49-F238E27FC236}">
                  <a16:creationId xmlns:a16="http://schemas.microsoft.com/office/drawing/2014/main" id="{AC1AAC90-9177-8D4C-AEF4-91DA02032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5163" y="5528449"/>
              <a:ext cx="937416" cy="37125"/>
            </a:xfrm>
            <a:custGeom>
              <a:avLst/>
              <a:gdLst>
                <a:gd name="T0" fmla="*/ 864 w 892"/>
                <a:gd name="T1" fmla="*/ 36 h 37"/>
                <a:gd name="T2" fmla="*/ 864 w 892"/>
                <a:gd name="T3" fmla="*/ 36 h 37"/>
                <a:gd name="T4" fmla="*/ 27 w 892"/>
                <a:gd name="T5" fmla="*/ 36 h 37"/>
                <a:gd name="T6" fmla="*/ 0 w 892"/>
                <a:gd name="T7" fmla="*/ 18 h 37"/>
                <a:gd name="T8" fmla="*/ 27 w 892"/>
                <a:gd name="T9" fmla="*/ 0 h 37"/>
                <a:gd name="T10" fmla="*/ 864 w 892"/>
                <a:gd name="T11" fmla="*/ 0 h 37"/>
                <a:gd name="T12" fmla="*/ 891 w 892"/>
                <a:gd name="T13" fmla="*/ 18 h 37"/>
                <a:gd name="T14" fmla="*/ 864 w 892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2" h="37">
                  <a:moveTo>
                    <a:pt x="864" y="36"/>
                  </a:moveTo>
                  <a:lnTo>
                    <a:pt x="864" y="36"/>
                  </a:lnTo>
                  <a:cubicBezTo>
                    <a:pt x="27" y="36"/>
                    <a:pt x="27" y="36"/>
                    <a:pt x="2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882" y="0"/>
                    <a:pt x="891" y="9"/>
                    <a:pt x="891" y="18"/>
                  </a:cubicBezTo>
                  <a:cubicBezTo>
                    <a:pt x="891" y="27"/>
                    <a:pt x="882" y="36"/>
                    <a:pt x="864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1" name="Freeform 576">
              <a:extLst>
                <a:ext uri="{FF2B5EF4-FFF2-40B4-BE49-F238E27FC236}">
                  <a16:creationId xmlns:a16="http://schemas.microsoft.com/office/drawing/2014/main" id="{203575F3-C4C5-CA4F-B0D0-6BDEBF6D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5163" y="5630544"/>
              <a:ext cx="937416" cy="46407"/>
            </a:xfrm>
            <a:custGeom>
              <a:avLst/>
              <a:gdLst>
                <a:gd name="T0" fmla="*/ 864 w 892"/>
                <a:gd name="T1" fmla="*/ 45 h 46"/>
                <a:gd name="T2" fmla="*/ 864 w 892"/>
                <a:gd name="T3" fmla="*/ 45 h 46"/>
                <a:gd name="T4" fmla="*/ 27 w 892"/>
                <a:gd name="T5" fmla="*/ 45 h 46"/>
                <a:gd name="T6" fmla="*/ 0 w 892"/>
                <a:gd name="T7" fmla="*/ 27 h 46"/>
                <a:gd name="T8" fmla="*/ 27 w 892"/>
                <a:gd name="T9" fmla="*/ 0 h 46"/>
                <a:gd name="T10" fmla="*/ 864 w 892"/>
                <a:gd name="T11" fmla="*/ 0 h 46"/>
                <a:gd name="T12" fmla="*/ 891 w 892"/>
                <a:gd name="T13" fmla="*/ 27 h 46"/>
                <a:gd name="T14" fmla="*/ 864 w 89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2" h="46">
                  <a:moveTo>
                    <a:pt x="864" y="45"/>
                  </a:moveTo>
                  <a:lnTo>
                    <a:pt x="864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882" y="0"/>
                    <a:pt x="891" y="9"/>
                    <a:pt x="891" y="27"/>
                  </a:cubicBezTo>
                  <a:cubicBezTo>
                    <a:pt x="891" y="36"/>
                    <a:pt x="882" y="45"/>
                    <a:pt x="864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2" name="Freeform 577">
              <a:extLst>
                <a:ext uri="{FF2B5EF4-FFF2-40B4-BE49-F238E27FC236}">
                  <a16:creationId xmlns:a16="http://schemas.microsoft.com/office/drawing/2014/main" id="{BC6C2FFD-F59C-2D41-A4B8-E6E6FE51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2371" y="5857935"/>
              <a:ext cx="208832" cy="153144"/>
            </a:xfrm>
            <a:custGeom>
              <a:avLst/>
              <a:gdLst>
                <a:gd name="T0" fmla="*/ 180 w 199"/>
                <a:gd name="T1" fmla="*/ 144 h 145"/>
                <a:gd name="T2" fmla="*/ 180 w 199"/>
                <a:gd name="T3" fmla="*/ 144 h 145"/>
                <a:gd name="T4" fmla="*/ 18 w 199"/>
                <a:gd name="T5" fmla="*/ 144 h 145"/>
                <a:gd name="T6" fmla="*/ 0 w 199"/>
                <a:gd name="T7" fmla="*/ 126 h 145"/>
                <a:gd name="T8" fmla="*/ 0 w 199"/>
                <a:gd name="T9" fmla="*/ 18 h 145"/>
                <a:gd name="T10" fmla="*/ 18 w 199"/>
                <a:gd name="T11" fmla="*/ 0 h 145"/>
                <a:gd name="T12" fmla="*/ 180 w 199"/>
                <a:gd name="T13" fmla="*/ 0 h 145"/>
                <a:gd name="T14" fmla="*/ 198 w 199"/>
                <a:gd name="T15" fmla="*/ 18 h 145"/>
                <a:gd name="T16" fmla="*/ 198 w 199"/>
                <a:gd name="T17" fmla="*/ 126 h 145"/>
                <a:gd name="T18" fmla="*/ 180 w 199"/>
                <a:gd name="T19" fmla="*/ 144 h 145"/>
                <a:gd name="T20" fmla="*/ 36 w 199"/>
                <a:gd name="T21" fmla="*/ 108 h 145"/>
                <a:gd name="T22" fmla="*/ 36 w 199"/>
                <a:gd name="T23" fmla="*/ 108 h 145"/>
                <a:gd name="T24" fmla="*/ 153 w 199"/>
                <a:gd name="T25" fmla="*/ 108 h 145"/>
                <a:gd name="T26" fmla="*/ 153 w 199"/>
                <a:gd name="T27" fmla="*/ 45 h 145"/>
                <a:gd name="T28" fmla="*/ 36 w 199"/>
                <a:gd name="T29" fmla="*/ 45 h 145"/>
                <a:gd name="T30" fmla="*/ 36 w 199"/>
                <a:gd name="T31" fmla="*/ 10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" h="145">
                  <a:moveTo>
                    <a:pt x="180" y="144"/>
                  </a:moveTo>
                  <a:lnTo>
                    <a:pt x="180" y="144"/>
                  </a:lnTo>
                  <a:cubicBezTo>
                    <a:pt x="18" y="144"/>
                    <a:pt x="18" y="144"/>
                    <a:pt x="18" y="144"/>
                  </a:cubicBezTo>
                  <a:cubicBezTo>
                    <a:pt x="9" y="144"/>
                    <a:pt x="0" y="135"/>
                    <a:pt x="0" y="1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198" y="9"/>
                    <a:pt x="198" y="18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35"/>
                    <a:pt x="189" y="144"/>
                    <a:pt x="180" y="144"/>
                  </a:cubicBezTo>
                  <a:close/>
                  <a:moveTo>
                    <a:pt x="36" y="108"/>
                  </a:moveTo>
                  <a:lnTo>
                    <a:pt x="36" y="108"/>
                  </a:lnTo>
                  <a:cubicBezTo>
                    <a:pt x="153" y="108"/>
                    <a:pt x="153" y="108"/>
                    <a:pt x="153" y="108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6" y="10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3" name="Freeform 578">
              <a:extLst>
                <a:ext uri="{FF2B5EF4-FFF2-40B4-BE49-F238E27FC236}">
                  <a16:creationId xmlns:a16="http://schemas.microsoft.com/office/drawing/2014/main" id="{BFB7FD9D-A5E4-0C40-98F6-94158066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79" y="5857935"/>
              <a:ext cx="162425" cy="46407"/>
            </a:xfrm>
            <a:custGeom>
              <a:avLst/>
              <a:gdLst>
                <a:gd name="T0" fmla="*/ 126 w 154"/>
                <a:gd name="T1" fmla="*/ 45 h 46"/>
                <a:gd name="T2" fmla="*/ 126 w 154"/>
                <a:gd name="T3" fmla="*/ 45 h 46"/>
                <a:gd name="T4" fmla="*/ 27 w 154"/>
                <a:gd name="T5" fmla="*/ 45 h 46"/>
                <a:gd name="T6" fmla="*/ 0 w 154"/>
                <a:gd name="T7" fmla="*/ 18 h 46"/>
                <a:gd name="T8" fmla="*/ 27 w 154"/>
                <a:gd name="T9" fmla="*/ 0 h 46"/>
                <a:gd name="T10" fmla="*/ 126 w 154"/>
                <a:gd name="T11" fmla="*/ 0 h 46"/>
                <a:gd name="T12" fmla="*/ 153 w 154"/>
                <a:gd name="T13" fmla="*/ 18 h 46"/>
                <a:gd name="T14" fmla="*/ 126 w 154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46">
                  <a:moveTo>
                    <a:pt x="126" y="45"/>
                  </a:moveTo>
                  <a:lnTo>
                    <a:pt x="126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44" y="0"/>
                    <a:pt x="153" y="9"/>
                    <a:pt x="153" y="18"/>
                  </a:cubicBezTo>
                  <a:cubicBezTo>
                    <a:pt x="153" y="36"/>
                    <a:pt x="144" y="45"/>
                    <a:pt x="126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4" name="Freeform 579">
              <a:extLst>
                <a:ext uri="{FF2B5EF4-FFF2-40B4-BE49-F238E27FC236}">
                  <a16:creationId xmlns:a16="http://schemas.microsoft.com/office/drawing/2014/main" id="{F9A40E09-ABA0-9F4A-88F8-FD3D17146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79" y="5973953"/>
              <a:ext cx="264520" cy="37125"/>
            </a:xfrm>
            <a:custGeom>
              <a:avLst/>
              <a:gdLst>
                <a:gd name="T0" fmla="*/ 234 w 253"/>
                <a:gd name="T1" fmla="*/ 36 h 37"/>
                <a:gd name="T2" fmla="*/ 234 w 253"/>
                <a:gd name="T3" fmla="*/ 36 h 37"/>
                <a:gd name="T4" fmla="*/ 27 w 253"/>
                <a:gd name="T5" fmla="*/ 36 h 37"/>
                <a:gd name="T6" fmla="*/ 0 w 253"/>
                <a:gd name="T7" fmla="*/ 18 h 37"/>
                <a:gd name="T8" fmla="*/ 27 w 253"/>
                <a:gd name="T9" fmla="*/ 0 h 37"/>
                <a:gd name="T10" fmla="*/ 234 w 253"/>
                <a:gd name="T11" fmla="*/ 0 h 37"/>
                <a:gd name="T12" fmla="*/ 252 w 253"/>
                <a:gd name="T13" fmla="*/ 18 h 37"/>
                <a:gd name="T14" fmla="*/ 234 w 253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37">
                  <a:moveTo>
                    <a:pt x="234" y="36"/>
                  </a:moveTo>
                  <a:lnTo>
                    <a:pt x="234" y="36"/>
                  </a:lnTo>
                  <a:cubicBezTo>
                    <a:pt x="27" y="36"/>
                    <a:pt x="27" y="36"/>
                    <a:pt x="27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3" y="0"/>
                    <a:pt x="252" y="9"/>
                    <a:pt x="252" y="18"/>
                  </a:cubicBezTo>
                  <a:cubicBezTo>
                    <a:pt x="252" y="27"/>
                    <a:pt x="243" y="36"/>
                    <a:pt x="234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8B70CE-03AF-EA45-95AC-7CB1A713DDFB}"/>
              </a:ext>
            </a:extLst>
          </p:cNvPr>
          <p:cNvGrpSpPr/>
          <p:nvPr/>
        </p:nvGrpSpPr>
        <p:grpSpPr>
          <a:xfrm>
            <a:off x="16203007" y="8206115"/>
            <a:ext cx="891009" cy="547599"/>
            <a:chOff x="16203007" y="8206115"/>
            <a:chExt cx="891009" cy="547599"/>
          </a:xfrm>
        </p:grpSpPr>
        <p:sp>
          <p:nvSpPr>
            <p:cNvPr id="675" name="Freeform 580">
              <a:extLst>
                <a:ext uri="{FF2B5EF4-FFF2-40B4-BE49-F238E27FC236}">
                  <a16:creationId xmlns:a16="http://schemas.microsoft.com/office/drawing/2014/main" id="{594FAB0B-372D-6244-A811-37E4C1BA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3007" y="8206115"/>
              <a:ext cx="891009" cy="547599"/>
            </a:xfrm>
            <a:custGeom>
              <a:avLst/>
              <a:gdLst>
                <a:gd name="T0" fmla="*/ 819 w 847"/>
                <a:gd name="T1" fmla="*/ 521 h 522"/>
                <a:gd name="T2" fmla="*/ 819 w 847"/>
                <a:gd name="T3" fmla="*/ 521 h 522"/>
                <a:gd name="T4" fmla="*/ 18 w 847"/>
                <a:gd name="T5" fmla="*/ 521 h 522"/>
                <a:gd name="T6" fmla="*/ 0 w 847"/>
                <a:gd name="T7" fmla="*/ 495 h 522"/>
                <a:gd name="T8" fmla="*/ 0 w 847"/>
                <a:gd name="T9" fmla="*/ 27 h 522"/>
                <a:gd name="T10" fmla="*/ 18 w 847"/>
                <a:gd name="T11" fmla="*/ 0 h 522"/>
                <a:gd name="T12" fmla="*/ 819 w 847"/>
                <a:gd name="T13" fmla="*/ 0 h 522"/>
                <a:gd name="T14" fmla="*/ 846 w 847"/>
                <a:gd name="T15" fmla="*/ 27 h 522"/>
                <a:gd name="T16" fmla="*/ 846 w 847"/>
                <a:gd name="T17" fmla="*/ 495 h 522"/>
                <a:gd name="T18" fmla="*/ 819 w 847"/>
                <a:gd name="T19" fmla="*/ 521 h 522"/>
                <a:gd name="T20" fmla="*/ 27 w 847"/>
                <a:gd name="T21" fmla="*/ 486 h 522"/>
                <a:gd name="T22" fmla="*/ 27 w 847"/>
                <a:gd name="T23" fmla="*/ 486 h 522"/>
                <a:gd name="T24" fmla="*/ 810 w 847"/>
                <a:gd name="T25" fmla="*/ 486 h 522"/>
                <a:gd name="T26" fmla="*/ 810 w 847"/>
                <a:gd name="T27" fmla="*/ 36 h 522"/>
                <a:gd name="T28" fmla="*/ 27 w 847"/>
                <a:gd name="T29" fmla="*/ 36 h 522"/>
                <a:gd name="T30" fmla="*/ 27 w 847"/>
                <a:gd name="T31" fmla="*/ 48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7" h="522">
                  <a:moveTo>
                    <a:pt x="819" y="521"/>
                  </a:moveTo>
                  <a:lnTo>
                    <a:pt x="819" y="521"/>
                  </a:lnTo>
                  <a:cubicBezTo>
                    <a:pt x="18" y="521"/>
                    <a:pt x="18" y="521"/>
                    <a:pt x="18" y="521"/>
                  </a:cubicBezTo>
                  <a:cubicBezTo>
                    <a:pt x="9" y="521"/>
                    <a:pt x="0" y="503"/>
                    <a:pt x="0" y="4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28" y="0"/>
                    <a:pt x="846" y="8"/>
                    <a:pt x="846" y="27"/>
                  </a:cubicBezTo>
                  <a:cubicBezTo>
                    <a:pt x="846" y="495"/>
                    <a:pt x="846" y="495"/>
                    <a:pt x="846" y="495"/>
                  </a:cubicBezTo>
                  <a:cubicBezTo>
                    <a:pt x="846" y="503"/>
                    <a:pt x="828" y="521"/>
                    <a:pt x="819" y="521"/>
                  </a:cubicBezTo>
                  <a:close/>
                  <a:moveTo>
                    <a:pt x="27" y="486"/>
                  </a:moveTo>
                  <a:lnTo>
                    <a:pt x="27" y="486"/>
                  </a:lnTo>
                  <a:cubicBezTo>
                    <a:pt x="810" y="486"/>
                    <a:pt x="810" y="486"/>
                    <a:pt x="810" y="486"/>
                  </a:cubicBezTo>
                  <a:cubicBezTo>
                    <a:pt x="810" y="36"/>
                    <a:pt x="810" y="36"/>
                    <a:pt x="810" y="36"/>
                  </a:cubicBezTo>
                  <a:cubicBezTo>
                    <a:pt x="27" y="36"/>
                    <a:pt x="27" y="36"/>
                    <a:pt x="27" y="36"/>
                  </a:cubicBezTo>
                  <a:lnTo>
                    <a:pt x="27" y="4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6" name="Freeform 581">
              <a:extLst>
                <a:ext uri="{FF2B5EF4-FFF2-40B4-BE49-F238E27FC236}">
                  <a16:creationId xmlns:a16="http://schemas.microsoft.com/office/drawing/2014/main" id="{F9BCA56D-42BB-9547-A5F2-C1515847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79" y="8294289"/>
              <a:ext cx="371254" cy="37125"/>
            </a:xfrm>
            <a:custGeom>
              <a:avLst/>
              <a:gdLst>
                <a:gd name="T0" fmla="*/ 342 w 352"/>
                <a:gd name="T1" fmla="*/ 36 h 37"/>
                <a:gd name="T2" fmla="*/ 342 w 352"/>
                <a:gd name="T3" fmla="*/ 36 h 37"/>
                <a:gd name="T4" fmla="*/ 9 w 352"/>
                <a:gd name="T5" fmla="*/ 36 h 37"/>
                <a:gd name="T6" fmla="*/ 0 w 352"/>
                <a:gd name="T7" fmla="*/ 19 h 37"/>
                <a:gd name="T8" fmla="*/ 9 w 352"/>
                <a:gd name="T9" fmla="*/ 0 h 37"/>
                <a:gd name="T10" fmla="*/ 342 w 352"/>
                <a:gd name="T11" fmla="*/ 0 h 37"/>
                <a:gd name="T12" fmla="*/ 351 w 352"/>
                <a:gd name="T13" fmla="*/ 19 h 37"/>
                <a:gd name="T14" fmla="*/ 342 w 352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2" h="37">
                  <a:moveTo>
                    <a:pt x="342" y="36"/>
                  </a:moveTo>
                  <a:lnTo>
                    <a:pt x="342" y="36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36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51" y="0"/>
                    <a:pt x="351" y="10"/>
                    <a:pt x="351" y="19"/>
                  </a:cubicBezTo>
                  <a:cubicBezTo>
                    <a:pt x="351" y="28"/>
                    <a:pt x="351" y="36"/>
                    <a:pt x="342" y="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7" name="Freeform 582">
              <a:extLst>
                <a:ext uri="{FF2B5EF4-FFF2-40B4-BE49-F238E27FC236}">
                  <a16:creationId xmlns:a16="http://schemas.microsoft.com/office/drawing/2014/main" id="{9E319639-F3F8-EE4B-B7FE-B0F1EC572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79" y="8377821"/>
              <a:ext cx="283082" cy="37125"/>
            </a:xfrm>
            <a:custGeom>
              <a:avLst/>
              <a:gdLst>
                <a:gd name="T0" fmla="*/ 252 w 271"/>
                <a:gd name="T1" fmla="*/ 36 h 37"/>
                <a:gd name="T2" fmla="*/ 252 w 271"/>
                <a:gd name="T3" fmla="*/ 36 h 37"/>
                <a:gd name="T4" fmla="*/ 9 w 271"/>
                <a:gd name="T5" fmla="*/ 36 h 37"/>
                <a:gd name="T6" fmla="*/ 0 w 271"/>
                <a:gd name="T7" fmla="*/ 18 h 37"/>
                <a:gd name="T8" fmla="*/ 9 w 271"/>
                <a:gd name="T9" fmla="*/ 0 h 37"/>
                <a:gd name="T10" fmla="*/ 252 w 271"/>
                <a:gd name="T11" fmla="*/ 0 h 37"/>
                <a:gd name="T12" fmla="*/ 270 w 271"/>
                <a:gd name="T13" fmla="*/ 18 h 37"/>
                <a:gd name="T14" fmla="*/ 252 w 27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7">
                  <a:moveTo>
                    <a:pt x="252" y="36"/>
                  </a:moveTo>
                  <a:lnTo>
                    <a:pt x="252" y="36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36"/>
                    <a:pt x="0" y="26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61" y="0"/>
                    <a:pt x="270" y="9"/>
                    <a:pt x="270" y="18"/>
                  </a:cubicBezTo>
                  <a:cubicBezTo>
                    <a:pt x="270" y="26"/>
                    <a:pt x="261" y="36"/>
                    <a:pt x="252" y="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8" name="Freeform 583">
              <a:extLst>
                <a:ext uri="{FF2B5EF4-FFF2-40B4-BE49-F238E27FC236}">
                  <a16:creationId xmlns:a16="http://schemas.microsoft.com/office/drawing/2014/main" id="{81DC9CAB-9FBE-584F-8784-3E70E137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3359" y="8633057"/>
              <a:ext cx="37125" cy="37125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18 w 37"/>
                <a:gd name="T5" fmla="*/ 36 h 37"/>
                <a:gd name="T6" fmla="*/ 0 w 37"/>
                <a:gd name="T7" fmla="*/ 19 h 37"/>
                <a:gd name="T8" fmla="*/ 18 w 37"/>
                <a:gd name="T9" fmla="*/ 0 h 37"/>
                <a:gd name="T10" fmla="*/ 18 w 37"/>
                <a:gd name="T11" fmla="*/ 0 h 37"/>
                <a:gd name="T12" fmla="*/ 36 w 37"/>
                <a:gd name="T13" fmla="*/ 19 h 37"/>
                <a:gd name="T14" fmla="*/ 18 w 3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9" y="36"/>
                    <a:pt x="0" y="27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10"/>
                    <a:pt x="36" y="19"/>
                  </a:cubicBezTo>
                  <a:cubicBezTo>
                    <a:pt x="36" y="27"/>
                    <a:pt x="27" y="36"/>
                    <a:pt x="18" y="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9" name="Freeform 584">
              <a:extLst>
                <a:ext uri="{FF2B5EF4-FFF2-40B4-BE49-F238E27FC236}">
                  <a16:creationId xmlns:a16="http://schemas.microsoft.com/office/drawing/2014/main" id="{DF24E432-DA65-BB4A-AF83-272C379D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3809" y="8633057"/>
              <a:ext cx="180988" cy="37125"/>
            </a:xfrm>
            <a:custGeom>
              <a:avLst/>
              <a:gdLst>
                <a:gd name="T0" fmla="*/ 162 w 172"/>
                <a:gd name="T1" fmla="*/ 36 h 37"/>
                <a:gd name="T2" fmla="*/ 162 w 172"/>
                <a:gd name="T3" fmla="*/ 36 h 37"/>
                <a:gd name="T4" fmla="*/ 153 w 172"/>
                <a:gd name="T5" fmla="*/ 36 h 37"/>
                <a:gd name="T6" fmla="*/ 144 w 172"/>
                <a:gd name="T7" fmla="*/ 19 h 37"/>
                <a:gd name="T8" fmla="*/ 153 w 172"/>
                <a:gd name="T9" fmla="*/ 0 h 37"/>
                <a:gd name="T10" fmla="*/ 162 w 172"/>
                <a:gd name="T11" fmla="*/ 0 h 37"/>
                <a:gd name="T12" fmla="*/ 171 w 172"/>
                <a:gd name="T13" fmla="*/ 19 h 37"/>
                <a:gd name="T14" fmla="*/ 162 w 172"/>
                <a:gd name="T15" fmla="*/ 36 h 37"/>
                <a:gd name="T16" fmla="*/ 108 w 172"/>
                <a:gd name="T17" fmla="*/ 36 h 37"/>
                <a:gd name="T18" fmla="*/ 108 w 172"/>
                <a:gd name="T19" fmla="*/ 36 h 37"/>
                <a:gd name="T20" fmla="*/ 108 w 172"/>
                <a:gd name="T21" fmla="*/ 36 h 37"/>
                <a:gd name="T22" fmla="*/ 90 w 172"/>
                <a:gd name="T23" fmla="*/ 19 h 37"/>
                <a:gd name="T24" fmla="*/ 108 w 172"/>
                <a:gd name="T25" fmla="*/ 0 h 37"/>
                <a:gd name="T26" fmla="*/ 108 w 172"/>
                <a:gd name="T27" fmla="*/ 0 h 37"/>
                <a:gd name="T28" fmla="*/ 126 w 172"/>
                <a:gd name="T29" fmla="*/ 19 h 37"/>
                <a:gd name="T30" fmla="*/ 108 w 172"/>
                <a:gd name="T31" fmla="*/ 36 h 37"/>
                <a:gd name="T32" fmla="*/ 63 w 172"/>
                <a:gd name="T33" fmla="*/ 36 h 37"/>
                <a:gd name="T34" fmla="*/ 63 w 172"/>
                <a:gd name="T35" fmla="*/ 36 h 37"/>
                <a:gd name="T36" fmla="*/ 63 w 172"/>
                <a:gd name="T37" fmla="*/ 36 h 37"/>
                <a:gd name="T38" fmla="*/ 45 w 172"/>
                <a:gd name="T39" fmla="*/ 19 h 37"/>
                <a:gd name="T40" fmla="*/ 63 w 172"/>
                <a:gd name="T41" fmla="*/ 0 h 37"/>
                <a:gd name="T42" fmla="*/ 63 w 172"/>
                <a:gd name="T43" fmla="*/ 0 h 37"/>
                <a:gd name="T44" fmla="*/ 81 w 172"/>
                <a:gd name="T45" fmla="*/ 19 h 37"/>
                <a:gd name="T46" fmla="*/ 63 w 172"/>
                <a:gd name="T47" fmla="*/ 36 h 37"/>
                <a:gd name="T48" fmla="*/ 9 w 172"/>
                <a:gd name="T49" fmla="*/ 36 h 37"/>
                <a:gd name="T50" fmla="*/ 9 w 172"/>
                <a:gd name="T51" fmla="*/ 36 h 37"/>
                <a:gd name="T52" fmla="*/ 9 w 172"/>
                <a:gd name="T53" fmla="*/ 36 h 37"/>
                <a:gd name="T54" fmla="*/ 0 w 172"/>
                <a:gd name="T55" fmla="*/ 19 h 37"/>
                <a:gd name="T56" fmla="*/ 9 w 172"/>
                <a:gd name="T57" fmla="*/ 0 h 37"/>
                <a:gd name="T58" fmla="*/ 9 w 172"/>
                <a:gd name="T59" fmla="*/ 0 h 37"/>
                <a:gd name="T60" fmla="*/ 27 w 172"/>
                <a:gd name="T61" fmla="*/ 19 h 37"/>
                <a:gd name="T62" fmla="*/ 9 w 172"/>
                <a:gd name="T6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2" h="37">
                  <a:moveTo>
                    <a:pt x="162" y="36"/>
                  </a:moveTo>
                  <a:lnTo>
                    <a:pt x="162" y="36"/>
                  </a:lnTo>
                  <a:cubicBezTo>
                    <a:pt x="153" y="36"/>
                    <a:pt x="153" y="36"/>
                    <a:pt x="153" y="36"/>
                  </a:cubicBezTo>
                  <a:cubicBezTo>
                    <a:pt x="153" y="36"/>
                    <a:pt x="144" y="27"/>
                    <a:pt x="144" y="19"/>
                  </a:cubicBezTo>
                  <a:cubicBezTo>
                    <a:pt x="144" y="10"/>
                    <a:pt x="153" y="0"/>
                    <a:pt x="15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71" y="10"/>
                    <a:pt x="171" y="19"/>
                  </a:cubicBezTo>
                  <a:cubicBezTo>
                    <a:pt x="171" y="27"/>
                    <a:pt x="171" y="36"/>
                    <a:pt x="162" y="36"/>
                  </a:cubicBezTo>
                  <a:close/>
                  <a:moveTo>
                    <a:pt x="108" y="36"/>
                  </a:moveTo>
                  <a:lnTo>
                    <a:pt x="108" y="36"/>
                  </a:lnTo>
                  <a:lnTo>
                    <a:pt x="108" y="36"/>
                  </a:lnTo>
                  <a:cubicBezTo>
                    <a:pt x="99" y="36"/>
                    <a:pt x="90" y="27"/>
                    <a:pt x="90" y="19"/>
                  </a:cubicBezTo>
                  <a:cubicBezTo>
                    <a:pt x="90" y="10"/>
                    <a:pt x="99" y="0"/>
                    <a:pt x="108" y="0"/>
                  </a:cubicBezTo>
                  <a:lnTo>
                    <a:pt x="108" y="0"/>
                  </a:lnTo>
                  <a:cubicBezTo>
                    <a:pt x="117" y="0"/>
                    <a:pt x="126" y="10"/>
                    <a:pt x="126" y="19"/>
                  </a:cubicBezTo>
                  <a:cubicBezTo>
                    <a:pt x="126" y="27"/>
                    <a:pt x="117" y="36"/>
                    <a:pt x="108" y="36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lnTo>
                    <a:pt x="63" y="36"/>
                  </a:lnTo>
                  <a:cubicBezTo>
                    <a:pt x="54" y="36"/>
                    <a:pt x="45" y="27"/>
                    <a:pt x="45" y="19"/>
                  </a:cubicBezTo>
                  <a:cubicBezTo>
                    <a:pt x="45" y="10"/>
                    <a:pt x="54" y="0"/>
                    <a:pt x="63" y="0"/>
                  </a:cubicBezTo>
                  <a:lnTo>
                    <a:pt x="63" y="0"/>
                  </a:lnTo>
                  <a:cubicBezTo>
                    <a:pt x="72" y="0"/>
                    <a:pt x="81" y="10"/>
                    <a:pt x="81" y="19"/>
                  </a:cubicBezTo>
                  <a:cubicBezTo>
                    <a:pt x="81" y="27"/>
                    <a:pt x="72" y="36"/>
                    <a:pt x="63" y="36"/>
                  </a:cubicBezTo>
                  <a:close/>
                  <a:moveTo>
                    <a:pt x="9" y="36"/>
                  </a:moveTo>
                  <a:lnTo>
                    <a:pt x="9" y="36"/>
                  </a:lnTo>
                  <a:lnTo>
                    <a:pt x="9" y="36"/>
                  </a:lnTo>
                  <a:cubicBezTo>
                    <a:pt x="0" y="36"/>
                    <a:pt x="0" y="27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lnTo>
                    <a:pt x="9" y="0"/>
                  </a:lnTo>
                  <a:cubicBezTo>
                    <a:pt x="18" y="0"/>
                    <a:pt x="27" y="10"/>
                    <a:pt x="27" y="19"/>
                  </a:cubicBezTo>
                  <a:cubicBezTo>
                    <a:pt x="27" y="27"/>
                    <a:pt x="18" y="36"/>
                    <a:pt x="9" y="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0" name="Freeform 585">
              <a:extLst>
                <a:ext uri="{FF2B5EF4-FFF2-40B4-BE49-F238E27FC236}">
                  <a16:creationId xmlns:a16="http://schemas.microsoft.com/office/drawing/2014/main" id="{03DFEB84-F075-C744-A5B7-0100D6F6E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8121" y="8633057"/>
              <a:ext cx="37125" cy="37125"/>
            </a:xfrm>
            <a:custGeom>
              <a:avLst/>
              <a:gdLst>
                <a:gd name="T0" fmla="*/ 18 w 37"/>
                <a:gd name="T1" fmla="*/ 36 h 37"/>
                <a:gd name="T2" fmla="*/ 18 w 37"/>
                <a:gd name="T3" fmla="*/ 36 h 37"/>
                <a:gd name="T4" fmla="*/ 18 w 37"/>
                <a:gd name="T5" fmla="*/ 36 h 37"/>
                <a:gd name="T6" fmla="*/ 0 w 37"/>
                <a:gd name="T7" fmla="*/ 19 h 37"/>
                <a:gd name="T8" fmla="*/ 18 w 37"/>
                <a:gd name="T9" fmla="*/ 0 h 37"/>
                <a:gd name="T10" fmla="*/ 18 w 37"/>
                <a:gd name="T11" fmla="*/ 0 h 37"/>
                <a:gd name="T12" fmla="*/ 36 w 37"/>
                <a:gd name="T13" fmla="*/ 19 h 37"/>
                <a:gd name="T14" fmla="*/ 18 w 3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6"/>
                  </a:moveTo>
                  <a:lnTo>
                    <a:pt x="18" y="36"/>
                  </a:lnTo>
                  <a:lnTo>
                    <a:pt x="18" y="36"/>
                  </a:lnTo>
                  <a:cubicBezTo>
                    <a:pt x="9" y="36"/>
                    <a:pt x="0" y="27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10"/>
                    <a:pt x="36" y="19"/>
                  </a:cubicBezTo>
                  <a:cubicBezTo>
                    <a:pt x="36" y="27"/>
                    <a:pt x="27" y="36"/>
                    <a:pt x="18" y="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1" name="Freeform 586">
              <a:extLst>
                <a:ext uri="{FF2B5EF4-FFF2-40B4-BE49-F238E27FC236}">
                  <a16:creationId xmlns:a16="http://schemas.microsoft.com/office/drawing/2014/main" id="{B8046292-7969-844E-8854-FFB9BDE2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8121" y="8549524"/>
              <a:ext cx="292364" cy="27844"/>
            </a:xfrm>
            <a:custGeom>
              <a:avLst/>
              <a:gdLst>
                <a:gd name="T0" fmla="*/ 261 w 280"/>
                <a:gd name="T1" fmla="*/ 27 h 28"/>
                <a:gd name="T2" fmla="*/ 261 w 280"/>
                <a:gd name="T3" fmla="*/ 27 h 28"/>
                <a:gd name="T4" fmla="*/ 9 w 280"/>
                <a:gd name="T5" fmla="*/ 27 h 28"/>
                <a:gd name="T6" fmla="*/ 0 w 280"/>
                <a:gd name="T7" fmla="*/ 18 h 28"/>
                <a:gd name="T8" fmla="*/ 9 w 280"/>
                <a:gd name="T9" fmla="*/ 0 h 28"/>
                <a:gd name="T10" fmla="*/ 261 w 280"/>
                <a:gd name="T11" fmla="*/ 0 h 28"/>
                <a:gd name="T12" fmla="*/ 279 w 280"/>
                <a:gd name="T13" fmla="*/ 18 h 28"/>
                <a:gd name="T14" fmla="*/ 261 w 280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8">
                  <a:moveTo>
                    <a:pt x="261" y="27"/>
                  </a:moveTo>
                  <a:lnTo>
                    <a:pt x="261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27"/>
                    <a:pt x="0" y="27"/>
                    <a:pt x="0" y="18"/>
                  </a:cubicBezTo>
                  <a:cubicBezTo>
                    <a:pt x="0" y="8"/>
                    <a:pt x="0" y="0"/>
                    <a:pt x="9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70" y="0"/>
                    <a:pt x="279" y="8"/>
                    <a:pt x="279" y="18"/>
                  </a:cubicBezTo>
                  <a:cubicBezTo>
                    <a:pt x="279" y="27"/>
                    <a:pt x="270" y="27"/>
                    <a:pt x="261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2" name="Freeform 587">
              <a:extLst>
                <a:ext uri="{FF2B5EF4-FFF2-40B4-BE49-F238E27FC236}">
                  <a16:creationId xmlns:a16="http://schemas.microsoft.com/office/drawing/2014/main" id="{2108F87E-3CF6-CD48-BFE6-123450F10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179" y="8549524"/>
              <a:ext cx="162425" cy="111376"/>
            </a:xfrm>
            <a:custGeom>
              <a:avLst/>
              <a:gdLst>
                <a:gd name="T0" fmla="*/ 135 w 154"/>
                <a:gd name="T1" fmla="*/ 107 h 108"/>
                <a:gd name="T2" fmla="*/ 135 w 154"/>
                <a:gd name="T3" fmla="*/ 107 h 108"/>
                <a:gd name="T4" fmla="*/ 9 w 154"/>
                <a:gd name="T5" fmla="*/ 107 h 108"/>
                <a:gd name="T6" fmla="*/ 0 w 154"/>
                <a:gd name="T7" fmla="*/ 99 h 108"/>
                <a:gd name="T8" fmla="*/ 0 w 154"/>
                <a:gd name="T9" fmla="*/ 18 h 108"/>
                <a:gd name="T10" fmla="*/ 9 w 154"/>
                <a:gd name="T11" fmla="*/ 0 h 108"/>
                <a:gd name="T12" fmla="*/ 135 w 154"/>
                <a:gd name="T13" fmla="*/ 0 h 108"/>
                <a:gd name="T14" fmla="*/ 153 w 154"/>
                <a:gd name="T15" fmla="*/ 18 h 108"/>
                <a:gd name="T16" fmla="*/ 153 w 154"/>
                <a:gd name="T17" fmla="*/ 99 h 108"/>
                <a:gd name="T18" fmla="*/ 135 w 154"/>
                <a:gd name="T19" fmla="*/ 107 h 108"/>
                <a:gd name="T20" fmla="*/ 27 w 154"/>
                <a:gd name="T21" fmla="*/ 80 h 108"/>
                <a:gd name="T22" fmla="*/ 27 w 154"/>
                <a:gd name="T23" fmla="*/ 80 h 108"/>
                <a:gd name="T24" fmla="*/ 117 w 154"/>
                <a:gd name="T25" fmla="*/ 80 h 108"/>
                <a:gd name="T26" fmla="*/ 117 w 154"/>
                <a:gd name="T27" fmla="*/ 27 h 108"/>
                <a:gd name="T28" fmla="*/ 27 w 154"/>
                <a:gd name="T29" fmla="*/ 27 h 108"/>
                <a:gd name="T30" fmla="*/ 27 w 154"/>
                <a:gd name="T31" fmla="*/ 8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08">
                  <a:moveTo>
                    <a:pt x="135" y="107"/>
                  </a:moveTo>
                  <a:lnTo>
                    <a:pt x="135" y="107"/>
                  </a:lnTo>
                  <a:cubicBezTo>
                    <a:pt x="9" y="107"/>
                    <a:pt x="9" y="107"/>
                    <a:pt x="9" y="107"/>
                  </a:cubicBezTo>
                  <a:cubicBezTo>
                    <a:pt x="0" y="107"/>
                    <a:pt x="0" y="107"/>
                    <a:pt x="0" y="9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0" y="0"/>
                    <a:pt x="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3" y="8"/>
                    <a:pt x="153" y="18"/>
                  </a:cubicBezTo>
                  <a:cubicBezTo>
                    <a:pt x="153" y="99"/>
                    <a:pt x="153" y="99"/>
                    <a:pt x="153" y="99"/>
                  </a:cubicBezTo>
                  <a:cubicBezTo>
                    <a:pt x="153" y="107"/>
                    <a:pt x="144" y="107"/>
                    <a:pt x="135" y="107"/>
                  </a:cubicBezTo>
                  <a:close/>
                  <a:moveTo>
                    <a:pt x="27" y="80"/>
                  </a:moveTo>
                  <a:lnTo>
                    <a:pt x="27" y="80"/>
                  </a:lnTo>
                  <a:cubicBezTo>
                    <a:pt x="117" y="80"/>
                    <a:pt x="117" y="80"/>
                    <a:pt x="117" y="8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3" name="Freeform 588">
              <a:extLst>
                <a:ext uri="{FF2B5EF4-FFF2-40B4-BE49-F238E27FC236}">
                  <a16:creationId xmlns:a16="http://schemas.microsoft.com/office/drawing/2014/main" id="{7C1A1E20-308E-9F45-90A0-5C0A4F4AA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5185" y="8294289"/>
              <a:ext cx="125300" cy="37125"/>
            </a:xfrm>
            <a:custGeom>
              <a:avLst/>
              <a:gdLst>
                <a:gd name="T0" fmla="*/ 99 w 118"/>
                <a:gd name="T1" fmla="*/ 36 h 37"/>
                <a:gd name="T2" fmla="*/ 99 w 118"/>
                <a:gd name="T3" fmla="*/ 36 h 37"/>
                <a:gd name="T4" fmla="*/ 18 w 118"/>
                <a:gd name="T5" fmla="*/ 36 h 37"/>
                <a:gd name="T6" fmla="*/ 0 w 118"/>
                <a:gd name="T7" fmla="*/ 19 h 37"/>
                <a:gd name="T8" fmla="*/ 18 w 118"/>
                <a:gd name="T9" fmla="*/ 0 h 37"/>
                <a:gd name="T10" fmla="*/ 99 w 118"/>
                <a:gd name="T11" fmla="*/ 0 h 37"/>
                <a:gd name="T12" fmla="*/ 117 w 118"/>
                <a:gd name="T13" fmla="*/ 19 h 37"/>
                <a:gd name="T14" fmla="*/ 99 w 11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37">
                  <a:moveTo>
                    <a:pt x="99" y="36"/>
                  </a:moveTo>
                  <a:lnTo>
                    <a:pt x="99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10"/>
                    <a:pt x="117" y="19"/>
                  </a:cubicBezTo>
                  <a:cubicBezTo>
                    <a:pt x="117" y="28"/>
                    <a:pt x="108" y="36"/>
                    <a:pt x="99" y="3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335EBE-9516-C74D-8AD7-158B744E7E21}"/>
              </a:ext>
            </a:extLst>
          </p:cNvPr>
          <p:cNvGrpSpPr/>
          <p:nvPr/>
        </p:nvGrpSpPr>
        <p:grpSpPr>
          <a:xfrm>
            <a:off x="16184445" y="10869860"/>
            <a:ext cx="928134" cy="654336"/>
            <a:chOff x="16184445" y="10869860"/>
            <a:chExt cx="928134" cy="654336"/>
          </a:xfrm>
          <a:solidFill>
            <a:schemeClr val="accent6"/>
          </a:solidFill>
        </p:grpSpPr>
        <p:sp>
          <p:nvSpPr>
            <p:cNvPr id="684" name="Freeform 589">
              <a:extLst>
                <a:ext uri="{FF2B5EF4-FFF2-40B4-BE49-F238E27FC236}">
                  <a16:creationId xmlns:a16="http://schemas.microsoft.com/office/drawing/2014/main" id="{E18EE0E5-8907-3448-A71E-947E4D99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4445" y="10869860"/>
              <a:ext cx="807477" cy="654336"/>
            </a:xfrm>
            <a:custGeom>
              <a:avLst/>
              <a:gdLst>
                <a:gd name="T0" fmla="*/ 585 w 766"/>
                <a:gd name="T1" fmla="*/ 621 h 622"/>
                <a:gd name="T2" fmla="*/ 531 w 766"/>
                <a:gd name="T3" fmla="*/ 567 h 622"/>
                <a:gd name="T4" fmla="*/ 513 w 766"/>
                <a:gd name="T5" fmla="*/ 495 h 622"/>
                <a:gd name="T6" fmla="*/ 405 w 766"/>
                <a:gd name="T7" fmla="*/ 504 h 622"/>
                <a:gd name="T8" fmla="*/ 306 w 766"/>
                <a:gd name="T9" fmla="*/ 558 h 622"/>
                <a:gd name="T10" fmla="*/ 189 w 766"/>
                <a:gd name="T11" fmla="*/ 576 h 622"/>
                <a:gd name="T12" fmla="*/ 126 w 766"/>
                <a:gd name="T13" fmla="*/ 423 h 622"/>
                <a:gd name="T14" fmla="*/ 36 w 766"/>
                <a:gd name="T15" fmla="*/ 360 h 622"/>
                <a:gd name="T16" fmla="*/ 0 w 766"/>
                <a:gd name="T17" fmla="*/ 315 h 622"/>
                <a:gd name="T18" fmla="*/ 36 w 766"/>
                <a:gd name="T19" fmla="*/ 207 h 622"/>
                <a:gd name="T20" fmla="*/ 126 w 766"/>
                <a:gd name="T21" fmla="*/ 99 h 622"/>
                <a:gd name="T22" fmla="*/ 90 w 766"/>
                <a:gd name="T23" fmla="*/ 9 h 622"/>
                <a:gd name="T24" fmla="*/ 234 w 766"/>
                <a:gd name="T25" fmla="*/ 27 h 622"/>
                <a:gd name="T26" fmla="*/ 405 w 766"/>
                <a:gd name="T27" fmla="*/ 27 h 622"/>
                <a:gd name="T28" fmla="*/ 765 w 766"/>
                <a:gd name="T29" fmla="*/ 279 h 622"/>
                <a:gd name="T30" fmla="*/ 711 w 766"/>
                <a:gd name="T31" fmla="*/ 414 h 622"/>
                <a:gd name="T32" fmla="*/ 657 w 766"/>
                <a:gd name="T33" fmla="*/ 531 h 622"/>
                <a:gd name="T34" fmla="*/ 585 w 766"/>
                <a:gd name="T35" fmla="*/ 621 h 622"/>
                <a:gd name="T36" fmla="*/ 567 w 766"/>
                <a:gd name="T37" fmla="*/ 567 h 622"/>
                <a:gd name="T38" fmla="*/ 612 w 766"/>
                <a:gd name="T39" fmla="*/ 558 h 622"/>
                <a:gd name="T40" fmla="*/ 630 w 766"/>
                <a:gd name="T41" fmla="*/ 477 h 622"/>
                <a:gd name="T42" fmla="*/ 693 w 766"/>
                <a:gd name="T43" fmla="*/ 369 h 622"/>
                <a:gd name="T44" fmla="*/ 630 w 766"/>
                <a:gd name="T45" fmla="*/ 135 h 622"/>
                <a:gd name="T46" fmla="*/ 360 w 766"/>
                <a:gd name="T47" fmla="*/ 72 h 622"/>
                <a:gd name="T48" fmla="*/ 216 w 766"/>
                <a:gd name="T49" fmla="*/ 63 h 622"/>
                <a:gd name="T50" fmla="*/ 171 w 766"/>
                <a:gd name="T51" fmla="*/ 90 h 622"/>
                <a:gd name="T52" fmla="*/ 171 w 766"/>
                <a:gd name="T53" fmla="*/ 126 h 622"/>
                <a:gd name="T54" fmla="*/ 36 w 766"/>
                <a:gd name="T55" fmla="*/ 243 h 622"/>
                <a:gd name="T56" fmla="*/ 36 w 766"/>
                <a:gd name="T57" fmla="*/ 315 h 622"/>
                <a:gd name="T58" fmla="*/ 45 w 766"/>
                <a:gd name="T59" fmla="*/ 324 h 622"/>
                <a:gd name="T60" fmla="*/ 144 w 766"/>
                <a:gd name="T61" fmla="*/ 378 h 622"/>
                <a:gd name="T62" fmla="*/ 225 w 766"/>
                <a:gd name="T63" fmla="*/ 567 h 622"/>
                <a:gd name="T64" fmla="*/ 270 w 766"/>
                <a:gd name="T65" fmla="*/ 558 h 622"/>
                <a:gd name="T66" fmla="*/ 279 w 766"/>
                <a:gd name="T67" fmla="*/ 459 h 622"/>
                <a:gd name="T68" fmla="*/ 405 w 766"/>
                <a:gd name="T69" fmla="*/ 468 h 622"/>
                <a:gd name="T70" fmla="*/ 531 w 766"/>
                <a:gd name="T71" fmla="*/ 459 h 622"/>
                <a:gd name="T72" fmla="*/ 558 w 766"/>
                <a:gd name="T73" fmla="*/ 51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6" h="622">
                  <a:moveTo>
                    <a:pt x="585" y="621"/>
                  </a:moveTo>
                  <a:lnTo>
                    <a:pt x="585" y="621"/>
                  </a:lnTo>
                  <a:cubicBezTo>
                    <a:pt x="558" y="621"/>
                    <a:pt x="540" y="603"/>
                    <a:pt x="531" y="576"/>
                  </a:cubicBezTo>
                  <a:cubicBezTo>
                    <a:pt x="531" y="576"/>
                    <a:pt x="531" y="576"/>
                    <a:pt x="531" y="567"/>
                  </a:cubicBezTo>
                  <a:cubicBezTo>
                    <a:pt x="522" y="513"/>
                    <a:pt x="522" y="513"/>
                    <a:pt x="522" y="513"/>
                  </a:cubicBezTo>
                  <a:cubicBezTo>
                    <a:pt x="522" y="513"/>
                    <a:pt x="513" y="504"/>
                    <a:pt x="513" y="495"/>
                  </a:cubicBezTo>
                  <a:lnTo>
                    <a:pt x="513" y="495"/>
                  </a:lnTo>
                  <a:cubicBezTo>
                    <a:pt x="477" y="504"/>
                    <a:pt x="441" y="504"/>
                    <a:pt x="405" y="504"/>
                  </a:cubicBezTo>
                  <a:cubicBezTo>
                    <a:pt x="369" y="504"/>
                    <a:pt x="342" y="504"/>
                    <a:pt x="306" y="495"/>
                  </a:cubicBezTo>
                  <a:cubicBezTo>
                    <a:pt x="306" y="558"/>
                    <a:pt x="306" y="558"/>
                    <a:pt x="306" y="558"/>
                  </a:cubicBezTo>
                  <a:cubicBezTo>
                    <a:pt x="306" y="594"/>
                    <a:pt x="279" y="621"/>
                    <a:pt x="243" y="621"/>
                  </a:cubicBezTo>
                  <a:cubicBezTo>
                    <a:pt x="216" y="621"/>
                    <a:pt x="198" y="603"/>
                    <a:pt x="189" y="576"/>
                  </a:cubicBezTo>
                  <a:cubicBezTo>
                    <a:pt x="153" y="432"/>
                    <a:pt x="153" y="432"/>
                    <a:pt x="153" y="432"/>
                  </a:cubicBezTo>
                  <a:cubicBezTo>
                    <a:pt x="153" y="423"/>
                    <a:pt x="135" y="423"/>
                    <a:pt x="126" y="423"/>
                  </a:cubicBezTo>
                  <a:cubicBezTo>
                    <a:pt x="108" y="414"/>
                    <a:pt x="90" y="405"/>
                    <a:pt x="81" y="396"/>
                  </a:cubicBezTo>
                  <a:cubicBezTo>
                    <a:pt x="63" y="378"/>
                    <a:pt x="54" y="369"/>
                    <a:pt x="36" y="360"/>
                  </a:cubicBezTo>
                  <a:cubicBezTo>
                    <a:pt x="27" y="360"/>
                    <a:pt x="27" y="360"/>
                    <a:pt x="18" y="360"/>
                  </a:cubicBezTo>
                  <a:cubicBezTo>
                    <a:pt x="9" y="351"/>
                    <a:pt x="0" y="333"/>
                    <a:pt x="0" y="31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25"/>
                    <a:pt x="18" y="207"/>
                    <a:pt x="36" y="207"/>
                  </a:cubicBezTo>
                  <a:cubicBezTo>
                    <a:pt x="45" y="207"/>
                    <a:pt x="54" y="189"/>
                    <a:pt x="72" y="171"/>
                  </a:cubicBezTo>
                  <a:cubicBezTo>
                    <a:pt x="81" y="153"/>
                    <a:pt x="99" y="126"/>
                    <a:pt x="126" y="99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1" y="36"/>
                    <a:pt x="81" y="27"/>
                    <a:pt x="90" y="9"/>
                  </a:cubicBezTo>
                  <a:cubicBezTo>
                    <a:pt x="90" y="0"/>
                    <a:pt x="108" y="0"/>
                    <a:pt x="117" y="0"/>
                  </a:cubicBezTo>
                  <a:cubicBezTo>
                    <a:pt x="153" y="0"/>
                    <a:pt x="216" y="18"/>
                    <a:pt x="234" y="27"/>
                  </a:cubicBezTo>
                  <a:cubicBezTo>
                    <a:pt x="252" y="36"/>
                    <a:pt x="324" y="36"/>
                    <a:pt x="360" y="36"/>
                  </a:cubicBezTo>
                  <a:cubicBezTo>
                    <a:pt x="378" y="36"/>
                    <a:pt x="387" y="27"/>
                    <a:pt x="405" y="27"/>
                  </a:cubicBezTo>
                  <a:cubicBezTo>
                    <a:pt x="495" y="27"/>
                    <a:pt x="585" y="54"/>
                    <a:pt x="657" y="99"/>
                  </a:cubicBezTo>
                  <a:cubicBezTo>
                    <a:pt x="729" y="144"/>
                    <a:pt x="765" y="207"/>
                    <a:pt x="765" y="279"/>
                  </a:cubicBezTo>
                  <a:cubicBezTo>
                    <a:pt x="765" y="315"/>
                    <a:pt x="747" y="360"/>
                    <a:pt x="729" y="396"/>
                  </a:cubicBezTo>
                  <a:cubicBezTo>
                    <a:pt x="720" y="405"/>
                    <a:pt x="711" y="405"/>
                    <a:pt x="711" y="414"/>
                  </a:cubicBezTo>
                  <a:cubicBezTo>
                    <a:pt x="693" y="441"/>
                    <a:pt x="675" y="459"/>
                    <a:pt x="666" y="486"/>
                  </a:cubicBezTo>
                  <a:cubicBezTo>
                    <a:pt x="666" y="504"/>
                    <a:pt x="657" y="513"/>
                    <a:pt x="657" y="531"/>
                  </a:cubicBezTo>
                  <a:cubicBezTo>
                    <a:pt x="657" y="531"/>
                    <a:pt x="657" y="540"/>
                    <a:pt x="657" y="558"/>
                  </a:cubicBezTo>
                  <a:cubicBezTo>
                    <a:pt x="648" y="594"/>
                    <a:pt x="621" y="621"/>
                    <a:pt x="585" y="621"/>
                  </a:cubicBezTo>
                  <a:close/>
                  <a:moveTo>
                    <a:pt x="567" y="567"/>
                  </a:moveTo>
                  <a:lnTo>
                    <a:pt x="567" y="567"/>
                  </a:lnTo>
                  <a:cubicBezTo>
                    <a:pt x="567" y="576"/>
                    <a:pt x="576" y="576"/>
                    <a:pt x="585" y="576"/>
                  </a:cubicBezTo>
                  <a:cubicBezTo>
                    <a:pt x="603" y="576"/>
                    <a:pt x="612" y="567"/>
                    <a:pt x="612" y="558"/>
                  </a:cubicBezTo>
                  <a:cubicBezTo>
                    <a:pt x="612" y="540"/>
                    <a:pt x="612" y="531"/>
                    <a:pt x="612" y="522"/>
                  </a:cubicBezTo>
                  <a:cubicBezTo>
                    <a:pt x="621" y="504"/>
                    <a:pt x="621" y="495"/>
                    <a:pt x="630" y="477"/>
                  </a:cubicBezTo>
                  <a:cubicBezTo>
                    <a:pt x="639" y="441"/>
                    <a:pt x="657" y="414"/>
                    <a:pt x="675" y="387"/>
                  </a:cubicBezTo>
                  <a:cubicBezTo>
                    <a:pt x="684" y="378"/>
                    <a:pt x="684" y="378"/>
                    <a:pt x="693" y="369"/>
                  </a:cubicBezTo>
                  <a:cubicBezTo>
                    <a:pt x="711" y="342"/>
                    <a:pt x="720" y="315"/>
                    <a:pt x="720" y="279"/>
                  </a:cubicBezTo>
                  <a:cubicBezTo>
                    <a:pt x="720" y="225"/>
                    <a:pt x="693" y="171"/>
                    <a:pt x="630" y="135"/>
                  </a:cubicBezTo>
                  <a:cubicBezTo>
                    <a:pt x="576" y="99"/>
                    <a:pt x="495" y="72"/>
                    <a:pt x="405" y="72"/>
                  </a:cubicBezTo>
                  <a:cubicBezTo>
                    <a:pt x="387" y="72"/>
                    <a:pt x="378" y="72"/>
                    <a:pt x="360" y="72"/>
                  </a:cubicBezTo>
                  <a:lnTo>
                    <a:pt x="360" y="72"/>
                  </a:lnTo>
                  <a:cubicBezTo>
                    <a:pt x="351" y="72"/>
                    <a:pt x="252" y="81"/>
                    <a:pt x="216" y="63"/>
                  </a:cubicBezTo>
                  <a:cubicBezTo>
                    <a:pt x="207" y="63"/>
                    <a:pt x="162" y="45"/>
                    <a:pt x="135" y="45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80" y="99"/>
                    <a:pt x="180" y="99"/>
                    <a:pt x="180" y="108"/>
                  </a:cubicBezTo>
                  <a:cubicBezTo>
                    <a:pt x="180" y="117"/>
                    <a:pt x="180" y="117"/>
                    <a:pt x="171" y="126"/>
                  </a:cubicBezTo>
                  <a:cubicBezTo>
                    <a:pt x="135" y="144"/>
                    <a:pt x="117" y="171"/>
                    <a:pt x="108" y="189"/>
                  </a:cubicBezTo>
                  <a:cubicBezTo>
                    <a:pt x="90" y="216"/>
                    <a:pt x="72" y="243"/>
                    <a:pt x="36" y="243"/>
                  </a:cubicBezTo>
                  <a:lnTo>
                    <a:pt x="36" y="243"/>
                  </a:lnTo>
                  <a:cubicBezTo>
                    <a:pt x="36" y="315"/>
                    <a:pt x="36" y="315"/>
                    <a:pt x="36" y="315"/>
                  </a:cubicBezTo>
                  <a:cubicBezTo>
                    <a:pt x="36" y="324"/>
                    <a:pt x="36" y="324"/>
                    <a:pt x="36" y="324"/>
                  </a:cubicBezTo>
                  <a:cubicBezTo>
                    <a:pt x="45" y="324"/>
                    <a:pt x="45" y="324"/>
                    <a:pt x="45" y="324"/>
                  </a:cubicBezTo>
                  <a:cubicBezTo>
                    <a:pt x="72" y="333"/>
                    <a:pt x="90" y="342"/>
                    <a:pt x="117" y="369"/>
                  </a:cubicBezTo>
                  <a:cubicBezTo>
                    <a:pt x="117" y="369"/>
                    <a:pt x="135" y="378"/>
                    <a:pt x="144" y="378"/>
                  </a:cubicBezTo>
                  <a:cubicBezTo>
                    <a:pt x="162" y="387"/>
                    <a:pt x="189" y="396"/>
                    <a:pt x="198" y="423"/>
                  </a:cubicBezTo>
                  <a:cubicBezTo>
                    <a:pt x="225" y="567"/>
                    <a:pt x="225" y="567"/>
                    <a:pt x="225" y="567"/>
                  </a:cubicBezTo>
                  <a:cubicBezTo>
                    <a:pt x="234" y="576"/>
                    <a:pt x="234" y="576"/>
                    <a:pt x="243" y="576"/>
                  </a:cubicBezTo>
                  <a:cubicBezTo>
                    <a:pt x="261" y="576"/>
                    <a:pt x="270" y="567"/>
                    <a:pt x="270" y="558"/>
                  </a:cubicBezTo>
                  <a:cubicBezTo>
                    <a:pt x="270" y="468"/>
                    <a:pt x="270" y="468"/>
                    <a:pt x="270" y="468"/>
                  </a:cubicBezTo>
                  <a:cubicBezTo>
                    <a:pt x="270" y="468"/>
                    <a:pt x="270" y="459"/>
                    <a:pt x="279" y="459"/>
                  </a:cubicBezTo>
                  <a:cubicBezTo>
                    <a:pt x="279" y="450"/>
                    <a:pt x="288" y="450"/>
                    <a:pt x="297" y="450"/>
                  </a:cubicBezTo>
                  <a:cubicBezTo>
                    <a:pt x="324" y="459"/>
                    <a:pt x="369" y="468"/>
                    <a:pt x="405" y="468"/>
                  </a:cubicBezTo>
                  <a:cubicBezTo>
                    <a:pt x="441" y="468"/>
                    <a:pt x="477" y="459"/>
                    <a:pt x="513" y="450"/>
                  </a:cubicBezTo>
                  <a:cubicBezTo>
                    <a:pt x="522" y="450"/>
                    <a:pt x="531" y="450"/>
                    <a:pt x="531" y="459"/>
                  </a:cubicBezTo>
                  <a:cubicBezTo>
                    <a:pt x="540" y="468"/>
                    <a:pt x="540" y="468"/>
                    <a:pt x="540" y="468"/>
                  </a:cubicBezTo>
                  <a:cubicBezTo>
                    <a:pt x="558" y="486"/>
                    <a:pt x="558" y="495"/>
                    <a:pt x="558" y="513"/>
                  </a:cubicBezTo>
                  <a:lnTo>
                    <a:pt x="567" y="5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5" name="Freeform 590">
              <a:extLst>
                <a:ext uri="{FF2B5EF4-FFF2-40B4-BE49-F238E27FC236}">
                  <a16:creationId xmlns:a16="http://schemas.microsoft.com/office/drawing/2014/main" id="{36164370-BDE7-304C-A754-9B8141F08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310" y="10971955"/>
              <a:ext cx="190269" cy="125300"/>
            </a:xfrm>
            <a:custGeom>
              <a:avLst/>
              <a:gdLst>
                <a:gd name="T0" fmla="*/ 18 w 181"/>
                <a:gd name="T1" fmla="*/ 117 h 118"/>
                <a:gd name="T2" fmla="*/ 18 w 181"/>
                <a:gd name="T3" fmla="*/ 117 h 118"/>
                <a:gd name="T4" fmla="*/ 9 w 181"/>
                <a:gd name="T5" fmla="*/ 108 h 118"/>
                <a:gd name="T6" fmla="*/ 18 w 181"/>
                <a:gd name="T7" fmla="*/ 99 h 118"/>
                <a:gd name="T8" fmla="*/ 18 w 181"/>
                <a:gd name="T9" fmla="*/ 99 h 118"/>
                <a:gd name="T10" fmla="*/ 63 w 181"/>
                <a:gd name="T11" fmla="*/ 72 h 118"/>
                <a:gd name="T12" fmla="*/ 45 w 181"/>
                <a:gd name="T13" fmla="*/ 63 h 118"/>
                <a:gd name="T14" fmla="*/ 45 w 181"/>
                <a:gd name="T15" fmla="*/ 27 h 118"/>
                <a:gd name="T16" fmla="*/ 81 w 181"/>
                <a:gd name="T17" fmla="*/ 0 h 118"/>
                <a:gd name="T18" fmla="*/ 117 w 181"/>
                <a:gd name="T19" fmla="*/ 27 h 118"/>
                <a:gd name="T20" fmla="*/ 117 w 181"/>
                <a:gd name="T21" fmla="*/ 54 h 118"/>
                <a:gd name="T22" fmla="*/ 162 w 181"/>
                <a:gd name="T23" fmla="*/ 54 h 118"/>
                <a:gd name="T24" fmla="*/ 180 w 181"/>
                <a:gd name="T25" fmla="*/ 63 h 118"/>
                <a:gd name="T26" fmla="*/ 162 w 181"/>
                <a:gd name="T27" fmla="*/ 81 h 118"/>
                <a:gd name="T28" fmla="*/ 117 w 181"/>
                <a:gd name="T29" fmla="*/ 81 h 118"/>
                <a:gd name="T30" fmla="*/ 99 w 181"/>
                <a:gd name="T31" fmla="*/ 81 h 118"/>
                <a:gd name="T32" fmla="*/ 63 w 181"/>
                <a:gd name="T33" fmla="*/ 108 h 118"/>
                <a:gd name="T34" fmla="*/ 18 w 181"/>
                <a:gd name="T35" fmla="*/ 117 h 118"/>
                <a:gd name="T36" fmla="*/ 81 w 181"/>
                <a:gd name="T37" fmla="*/ 27 h 118"/>
                <a:gd name="T38" fmla="*/ 81 w 181"/>
                <a:gd name="T39" fmla="*/ 27 h 118"/>
                <a:gd name="T40" fmla="*/ 81 w 181"/>
                <a:gd name="T41" fmla="*/ 27 h 118"/>
                <a:gd name="T42" fmla="*/ 72 w 181"/>
                <a:gd name="T43" fmla="*/ 36 h 118"/>
                <a:gd name="T44" fmla="*/ 72 w 181"/>
                <a:gd name="T45" fmla="*/ 45 h 118"/>
                <a:gd name="T46" fmla="*/ 90 w 181"/>
                <a:gd name="T47" fmla="*/ 54 h 118"/>
                <a:gd name="T48" fmla="*/ 90 w 181"/>
                <a:gd name="T49" fmla="*/ 45 h 118"/>
                <a:gd name="T50" fmla="*/ 90 w 181"/>
                <a:gd name="T51" fmla="*/ 36 h 118"/>
                <a:gd name="T52" fmla="*/ 81 w 181"/>
                <a:gd name="T53" fmla="*/ 27 h 118"/>
                <a:gd name="T54" fmla="*/ 90 w 181"/>
                <a:gd name="T55" fmla="*/ 36 h 118"/>
                <a:gd name="T56" fmla="*/ 90 w 181"/>
                <a:gd name="T57" fmla="*/ 3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1" h="118">
                  <a:moveTo>
                    <a:pt x="18" y="117"/>
                  </a:moveTo>
                  <a:lnTo>
                    <a:pt x="18" y="117"/>
                  </a:lnTo>
                  <a:cubicBezTo>
                    <a:pt x="9" y="117"/>
                    <a:pt x="9" y="117"/>
                    <a:pt x="9" y="108"/>
                  </a:cubicBezTo>
                  <a:cubicBezTo>
                    <a:pt x="0" y="108"/>
                    <a:pt x="9" y="99"/>
                    <a:pt x="18" y="99"/>
                  </a:cubicBezTo>
                  <a:lnTo>
                    <a:pt x="18" y="99"/>
                  </a:lnTo>
                  <a:cubicBezTo>
                    <a:pt x="27" y="90"/>
                    <a:pt x="45" y="81"/>
                    <a:pt x="63" y="72"/>
                  </a:cubicBezTo>
                  <a:cubicBezTo>
                    <a:pt x="54" y="72"/>
                    <a:pt x="54" y="72"/>
                    <a:pt x="45" y="63"/>
                  </a:cubicBezTo>
                  <a:cubicBezTo>
                    <a:pt x="45" y="54"/>
                    <a:pt x="36" y="45"/>
                    <a:pt x="45" y="27"/>
                  </a:cubicBezTo>
                  <a:cubicBezTo>
                    <a:pt x="54" y="9"/>
                    <a:pt x="63" y="0"/>
                    <a:pt x="81" y="0"/>
                  </a:cubicBezTo>
                  <a:cubicBezTo>
                    <a:pt x="99" y="0"/>
                    <a:pt x="117" y="18"/>
                    <a:pt x="117" y="27"/>
                  </a:cubicBezTo>
                  <a:cubicBezTo>
                    <a:pt x="126" y="36"/>
                    <a:pt x="126" y="45"/>
                    <a:pt x="117" y="54"/>
                  </a:cubicBezTo>
                  <a:cubicBezTo>
                    <a:pt x="135" y="54"/>
                    <a:pt x="144" y="54"/>
                    <a:pt x="162" y="54"/>
                  </a:cubicBezTo>
                  <a:cubicBezTo>
                    <a:pt x="171" y="54"/>
                    <a:pt x="171" y="54"/>
                    <a:pt x="180" y="63"/>
                  </a:cubicBezTo>
                  <a:cubicBezTo>
                    <a:pt x="180" y="72"/>
                    <a:pt x="171" y="72"/>
                    <a:pt x="162" y="81"/>
                  </a:cubicBezTo>
                  <a:cubicBezTo>
                    <a:pt x="162" y="81"/>
                    <a:pt x="144" y="81"/>
                    <a:pt x="117" y="81"/>
                  </a:cubicBezTo>
                  <a:cubicBezTo>
                    <a:pt x="108" y="81"/>
                    <a:pt x="108" y="81"/>
                    <a:pt x="99" y="81"/>
                  </a:cubicBezTo>
                  <a:cubicBezTo>
                    <a:pt x="90" y="90"/>
                    <a:pt x="72" y="99"/>
                    <a:pt x="63" y="108"/>
                  </a:cubicBezTo>
                  <a:cubicBezTo>
                    <a:pt x="36" y="117"/>
                    <a:pt x="27" y="117"/>
                    <a:pt x="18" y="117"/>
                  </a:cubicBezTo>
                  <a:close/>
                  <a:moveTo>
                    <a:pt x="81" y="27"/>
                  </a:moveTo>
                  <a:lnTo>
                    <a:pt x="81" y="27"/>
                  </a:lnTo>
                  <a:lnTo>
                    <a:pt x="81" y="27"/>
                  </a:lnTo>
                  <a:cubicBezTo>
                    <a:pt x="72" y="27"/>
                    <a:pt x="72" y="27"/>
                    <a:pt x="72" y="36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54"/>
                    <a:pt x="81" y="54"/>
                    <a:pt x="90" y="54"/>
                  </a:cubicBezTo>
                  <a:cubicBezTo>
                    <a:pt x="90" y="54"/>
                    <a:pt x="90" y="54"/>
                    <a:pt x="90" y="45"/>
                  </a:cubicBezTo>
                  <a:cubicBezTo>
                    <a:pt x="99" y="45"/>
                    <a:pt x="99" y="36"/>
                    <a:pt x="90" y="36"/>
                  </a:cubicBezTo>
                  <a:cubicBezTo>
                    <a:pt x="90" y="27"/>
                    <a:pt x="90" y="27"/>
                    <a:pt x="81" y="27"/>
                  </a:cubicBezTo>
                  <a:close/>
                  <a:moveTo>
                    <a:pt x="90" y="36"/>
                  </a:moveTo>
                  <a:lnTo>
                    <a:pt x="90" y="3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6" name="Freeform 591">
              <a:extLst>
                <a:ext uri="{FF2B5EF4-FFF2-40B4-BE49-F238E27FC236}">
                  <a16:creationId xmlns:a16="http://schemas.microsoft.com/office/drawing/2014/main" id="{D1DBA811-6345-0545-BB30-DB59C2F4C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867" y="11078692"/>
              <a:ext cx="46407" cy="46407"/>
            </a:xfrm>
            <a:custGeom>
              <a:avLst/>
              <a:gdLst>
                <a:gd name="T0" fmla="*/ 0 w 46"/>
                <a:gd name="T1" fmla="*/ 18 h 46"/>
                <a:gd name="T2" fmla="*/ 0 w 46"/>
                <a:gd name="T3" fmla="*/ 18 h 46"/>
                <a:gd name="T4" fmla="*/ 18 w 46"/>
                <a:gd name="T5" fmla="*/ 0 h 46"/>
                <a:gd name="T6" fmla="*/ 45 w 46"/>
                <a:gd name="T7" fmla="*/ 18 h 46"/>
                <a:gd name="T8" fmla="*/ 18 w 46"/>
                <a:gd name="T9" fmla="*/ 45 h 46"/>
                <a:gd name="T10" fmla="*/ 0 w 46"/>
                <a:gd name="T11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45" y="9"/>
                    <a:pt x="45" y="18"/>
                  </a:cubicBezTo>
                  <a:cubicBezTo>
                    <a:pt x="45" y="36"/>
                    <a:pt x="36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7" name="Freeform 592">
              <a:extLst>
                <a:ext uri="{FF2B5EF4-FFF2-40B4-BE49-F238E27FC236}">
                  <a16:creationId xmlns:a16="http://schemas.microsoft.com/office/drawing/2014/main" id="{389D0D9B-F2F8-D146-BD5B-B9F11F12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6417" y="10981236"/>
              <a:ext cx="199547" cy="69612"/>
            </a:xfrm>
            <a:custGeom>
              <a:avLst/>
              <a:gdLst>
                <a:gd name="T0" fmla="*/ 171 w 190"/>
                <a:gd name="T1" fmla="*/ 63 h 64"/>
                <a:gd name="T2" fmla="*/ 171 w 190"/>
                <a:gd name="T3" fmla="*/ 63 h 64"/>
                <a:gd name="T4" fmla="*/ 162 w 190"/>
                <a:gd name="T5" fmla="*/ 63 h 64"/>
                <a:gd name="T6" fmla="*/ 90 w 190"/>
                <a:gd name="T7" fmla="*/ 45 h 64"/>
                <a:gd name="T8" fmla="*/ 27 w 190"/>
                <a:gd name="T9" fmla="*/ 45 h 64"/>
                <a:gd name="T10" fmla="*/ 0 w 190"/>
                <a:gd name="T11" fmla="*/ 36 h 64"/>
                <a:gd name="T12" fmla="*/ 18 w 190"/>
                <a:gd name="T13" fmla="*/ 9 h 64"/>
                <a:gd name="T14" fmla="*/ 90 w 190"/>
                <a:gd name="T15" fmla="*/ 9 h 64"/>
                <a:gd name="T16" fmla="*/ 180 w 190"/>
                <a:gd name="T17" fmla="*/ 27 h 64"/>
                <a:gd name="T18" fmla="*/ 189 w 190"/>
                <a:gd name="T19" fmla="*/ 54 h 64"/>
                <a:gd name="T20" fmla="*/ 171 w 190"/>
                <a:gd name="T21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64">
                  <a:moveTo>
                    <a:pt x="171" y="63"/>
                  </a:moveTo>
                  <a:lnTo>
                    <a:pt x="171" y="63"/>
                  </a:lnTo>
                  <a:lnTo>
                    <a:pt x="162" y="63"/>
                  </a:lnTo>
                  <a:cubicBezTo>
                    <a:pt x="135" y="54"/>
                    <a:pt x="117" y="54"/>
                    <a:pt x="90" y="45"/>
                  </a:cubicBezTo>
                  <a:cubicBezTo>
                    <a:pt x="72" y="45"/>
                    <a:pt x="36" y="45"/>
                    <a:pt x="27" y="45"/>
                  </a:cubicBezTo>
                  <a:cubicBezTo>
                    <a:pt x="18" y="54"/>
                    <a:pt x="0" y="45"/>
                    <a:pt x="0" y="36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36" y="9"/>
                    <a:pt x="72" y="0"/>
                    <a:pt x="90" y="9"/>
                  </a:cubicBezTo>
                  <a:cubicBezTo>
                    <a:pt x="126" y="9"/>
                    <a:pt x="144" y="18"/>
                    <a:pt x="180" y="27"/>
                  </a:cubicBezTo>
                  <a:cubicBezTo>
                    <a:pt x="189" y="27"/>
                    <a:pt x="189" y="36"/>
                    <a:pt x="189" y="54"/>
                  </a:cubicBezTo>
                  <a:cubicBezTo>
                    <a:pt x="189" y="63"/>
                    <a:pt x="180" y="63"/>
                    <a:pt x="171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26D3B0-21DA-0146-97ED-68B4650C868E}"/>
              </a:ext>
            </a:extLst>
          </p:cNvPr>
          <p:cNvGrpSpPr/>
          <p:nvPr/>
        </p:nvGrpSpPr>
        <p:grpSpPr>
          <a:xfrm>
            <a:off x="7320763" y="8131864"/>
            <a:ext cx="710021" cy="700743"/>
            <a:chOff x="7320763" y="8131864"/>
            <a:chExt cx="710021" cy="700743"/>
          </a:xfrm>
          <a:solidFill>
            <a:schemeClr val="accent2"/>
          </a:solidFill>
        </p:grpSpPr>
        <p:sp>
          <p:nvSpPr>
            <p:cNvPr id="688" name="Freeform 593">
              <a:extLst>
                <a:ext uri="{FF2B5EF4-FFF2-40B4-BE49-F238E27FC236}">
                  <a16:creationId xmlns:a16="http://schemas.microsoft.com/office/drawing/2014/main" id="{E689D1C3-1FFF-CC40-8E39-2DB57E3DF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763" y="8131864"/>
              <a:ext cx="710021" cy="700743"/>
            </a:xfrm>
            <a:custGeom>
              <a:avLst/>
              <a:gdLst>
                <a:gd name="T0" fmla="*/ 333 w 676"/>
                <a:gd name="T1" fmla="*/ 666 h 667"/>
                <a:gd name="T2" fmla="*/ 333 w 676"/>
                <a:gd name="T3" fmla="*/ 666 h 667"/>
                <a:gd name="T4" fmla="*/ 99 w 676"/>
                <a:gd name="T5" fmla="*/ 567 h 667"/>
                <a:gd name="T6" fmla="*/ 0 w 676"/>
                <a:gd name="T7" fmla="*/ 332 h 667"/>
                <a:gd name="T8" fmla="*/ 99 w 676"/>
                <a:gd name="T9" fmla="*/ 99 h 667"/>
                <a:gd name="T10" fmla="*/ 333 w 676"/>
                <a:gd name="T11" fmla="*/ 0 h 667"/>
                <a:gd name="T12" fmla="*/ 576 w 676"/>
                <a:gd name="T13" fmla="*/ 99 h 667"/>
                <a:gd name="T14" fmla="*/ 675 w 676"/>
                <a:gd name="T15" fmla="*/ 332 h 667"/>
                <a:gd name="T16" fmla="*/ 576 w 676"/>
                <a:gd name="T17" fmla="*/ 567 h 667"/>
                <a:gd name="T18" fmla="*/ 333 w 676"/>
                <a:gd name="T19" fmla="*/ 666 h 667"/>
                <a:gd name="T20" fmla="*/ 333 w 676"/>
                <a:gd name="T21" fmla="*/ 36 h 667"/>
                <a:gd name="T22" fmla="*/ 333 w 676"/>
                <a:gd name="T23" fmla="*/ 36 h 667"/>
                <a:gd name="T24" fmla="*/ 45 w 676"/>
                <a:gd name="T25" fmla="*/ 332 h 667"/>
                <a:gd name="T26" fmla="*/ 333 w 676"/>
                <a:gd name="T27" fmla="*/ 630 h 667"/>
                <a:gd name="T28" fmla="*/ 630 w 676"/>
                <a:gd name="T29" fmla="*/ 332 h 667"/>
                <a:gd name="T30" fmla="*/ 333 w 676"/>
                <a:gd name="T31" fmla="*/ 3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667">
                  <a:moveTo>
                    <a:pt x="333" y="666"/>
                  </a:moveTo>
                  <a:lnTo>
                    <a:pt x="333" y="666"/>
                  </a:lnTo>
                  <a:cubicBezTo>
                    <a:pt x="243" y="666"/>
                    <a:pt x="162" y="630"/>
                    <a:pt x="99" y="567"/>
                  </a:cubicBezTo>
                  <a:cubicBezTo>
                    <a:pt x="36" y="503"/>
                    <a:pt x="0" y="423"/>
                    <a:pt x="0" y="332"/>
                  </a:cubicBezTo>
                  <a:cubicBezTo>
                    <a:pt x="0" y="243"/>
                    <a:pt x="36" y="162"/>
                    <a:pt x="99" y="99"/>
                  </a:cubicBezTo>
                  <a:cubicBezTo>
                    <a:pt x="162" y="36"/>
                    <a:pt x="243" y="0"/>
                    <a:pt x="333" y="0"/>
                  </a:cubicBezTo>
                  <a:cubicBezTo>
                    <a:pt x="423" y="0"/>
                    <a:pt x="513" y="36"/>
                    <a:pt x="576" y="99"/>
                  </a:cubicBezTo>
                  <a:cubicBezTo>
                    <a:pt x="639" y="162"/>
                    <a:pt x="675" y="243"/>
                    <a:pt x="675" y="332"/>
                  </a:cubicBezTo>
                  <a:cubicBezTo>
                    <a:pt x="675" y="423"/>
                    <a:pt x="639" y="503"/>
                    <a:pt x="576" y="567"/>
                  </a:cubicBezTo>
                  <a:cubicBezTo>
                    <a:pt x="513" y="630"/>
                    <a:pt x="423" y="666"/>
                    <a:pt x="333" y="666"/>
                  </a:cubicBezTo>
                  <a:close/>
                  <a:moveTo>
                    <a:pt x="333" y="36"/>
                  </a:moveTo>
                  <a:lnTo>
                    <a:pt x="333" y="36"/>
                  </a:lnTo>
                  <a:cubicBezTo>
                    <a:pt x="171" y="36"/>
                    <a:pt x="45" y="171"/>
                    <a:pt x="45" y="332"/>
                  </a:cubicBezTo>
                  <a:cubicBezTo>
                    <a:pt x="45" y="495"/>
                    <a:pt x="171" y="630"/>
                    <a:pt x="333" y="630"/>
                  </a:cubicBezTo>
                  <a:cubicBezTo>
                    <a:pt x="495" y="630"/>
                    <a:pt x="630" y="495"/>
                    <a:pt x="630" y="332"/>
                  </a:cubicBezTo>
                  <a:cubicBezTo>
                    <a:pt x="630" y="171"/>
                    <a:pt x="495" y="36"/>
                    <a:pt x="333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9" name="Freeform 594">
              <a:extLst>
                <a:ext uri="{FF2B5EF4-FFF2-40B4-BE49-F238E27FC236}">
                  <a16:creationId xmlns:a16="http://schemas.microsoft.com/office/drawing/2014/main" id="{E0E5EF96-8E2E-0448-A764-7DC2ECDBA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934" y="8206115"/>
              <a:ext cx="542960" cy="538318"/>
            </a:xfrm>
            <a:custGeom>
              <a:avLst/>
              <a:gdLst>
                <a:gd name="T0" fmla="*/ 252 w 514"/>
                <a:gd name="T1" fmla="*/ 512 h 513"/>
                <a:gd name="T2" fmla="*/ 252 w 514"/>
                <a:gd name="T3" fmla="*/ 512 h 513"/>
                <a:gd name="T4" fmla="*/ 0 w 514"/>
                <a:gd name="T5" fmla="*/ 260 h 513"/>
                <a:gd name="T6" fmla="*/ 252 w 514"/>
                <a:gd name="T7" fmla="*/ 0 h 513"/>
                <a:gd name="T8" fmla="*/ 513 w 514"/>
                <a:gd name="T9" fmla="*/ 260 h 513"/>
                <a:gd name="T10" fmla="*/ 252 w 514"/>
                <a:gd name="T11" fmla="*/ 512 h 513"/>
                <a:gd name="T12" fmla="*/ 252 w 514"/>
                <a:gd name="T13" fmla="*/ 44 h 513"/>
                <a:gd name="T14" fmla="*/ 252 w 514"/>
                <a:gd name="T15" fmla="*/ 44 h 513"/>
                <a:gd name="T16" fmla="*/ 36 w 514"/>
                <a:gd name="T17" fmla="*/ 260 h 513"/>
                <a:gd name="T18" fmla="*/ 252 w 514"/>
                <a:gd name="T19" fmla="*/ 476 h 513"/>
                <a:gd name="T20" fmla="*/ 468 w 514"/>
                <a:gd name="T21" fmla="*/ 260 h 513"/>
                <a:gd name="T22" fmla="*/ 252 w 514"/>
                <a:gd name="T23" fmla="*/ 4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513">
                  <a:moveTo>
                    <a:pt x="252" y="512"/>
                  </a:moveTo>
                  <a:lnTo>
                    <a:pt x="252" y="512"/>
                  </a:lnTo>
                  <a:cubicBezTo>
                    <a:pt x="117" y="512"/>
                    <a:pt x="0" y="404"/>
                    <a:pt x="0" y="260"/>
                  </a:cubicBezTo>
                  <a:cubicBezTo>
                    <a:pt x="0" y="116"/>
                    <a:pt x="117" y="0"/>
                    <a:pt x="252" y="0"/>
                  </a:cubicBezTo>
                  <a:cubicBezTo>
                    <a:pt x="396" y="0"/>
                    <a:pt x="513" y="116"/>
                    <a:pt x="513" y="260"/>
                  </a:cubicBezTo>
                  <a:cubicBezTo>
                    <a:pt x="513" y="404"/>
                    <a:pt x="396" y="512"/>
                    <a:pt x="252" y="512"/>
                  </a:cubicBezTo>
                  <a:close/>
                  <a:moveTo>
                    <a:pt x="252" y="44"/>
                  </a:moveTo>
                  <a:lnTo>
                    <a:pt x="252" y="44"/>
                  </a:lnTo>
                  <a:cubicBezTo>
                    <a:pt x="135" y="44"/>
                    <a:pt x="36" y="144"/>
                    <a:pt x="36" y="260"/>
                  </a:cubicBezTo>
                  <a:cubicBezTo>
                    <a:pt x="36" y="378"/>
                    <a:pt x="135" y="476"/>
                    <a:pt x="252" y="476"/>
                  </a:cubicBezTo>
                  <a:cubicBezTo>
                    <a:pt x="378" y="476"/>
                    <a:pt x="468" y="378"/>
                    <a:pt x="468" y="260"/>
                  </a:cubicBezTo>
                  <a:cubicBezTo>
                    <a:pt x="468" y="144"/>
                    <a:pt x="378" y="44"/>
                    <a:pt x="252" y="4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0" name="Freeform 595">
              <a:extLst>
                <a:ext uri="{FF2B5EF4-FFF2-40B4-BE49-F238E27FC236}">
                  <a16:creationId xmlns:a16="http://schemas.microsoft.com/office/drawing/2014/main" id="{BF60A5F1-89D1-1648-8DBE-47DE6B446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203" y="8340696"/>
              <a:ext cx="162422" cy="264517"/>
            </a:xfrm>
            <a:custGeom>
              <a:avLst/>
              <a:gdLst>
                <a:gd name="T0" fmla="*/ 72 w 154"/>
                <a:gd name="T1" fmla="*/ 252 h 253"/>
                <a:gd name="T2" fmla="*/ 72 w 154"/>
                <a:gd name="T3" fmla="*/ 252 h 253"/>
                <a:gd name="T4" fmla="*/ 9 w 154"/>
                <a:gd name="T5" fmla="*/ 242 h 253"/>
                <a:gd name="T6" fmla="*/ 0 w 154"/>
                <a:gd name="T7" fmla="*/ 225 h 253"/>
                <a:gd name="T8" fmla="*/ 18 w 154"/>
                <a:gd name="T9" fmla="*/ 216 h 253"/>
                <a:gd name="T10" fmla="*/ 108 w 154"/>
                <a:gd name="T11" fmla="*/ 216 h 253"/>
                <a:gd name="T12" fmla="*/ 117 w 154"/>
                <a:gd name="T13" fmla="*/ 189 h 253"/>
                <a:gd name="T14" fmla="*/ 72 w 154"/>
                <a:gd name="T15" fmla="*/ 144 h 253"/>
                <a:gd name="T16" fmla="*/ 27 w 154"/>
                <a:gd name="T17" fmla="*/ 117 h 253"/>
                <a:gd name="T18" fmla="*/ 0 w 154"/>
                <a:gd name="T19" fmla="*/ 81 h 253"/>
                <a:gd name="T20" fmla="*/ 27 w 154"/>
                <a:gd name="T21" fmla="*/ 26 h 253"/>
                <a:gd name="T22" fmla="*/ 144 w 154"/>
                <a:gd name="T23" fmla="*/ 18 h 253"/>
                <a:gd name="T24" fmla="*/ 153 w 154"/>
                <a:gd name="T25" fmla="*/ 45 h 253"/>
                <a:gd name="T26" fmla="*/ 126 w 154"/>
                <a:gd name="T27" fmla="*/ 54 h 253"/>
                <a:gd name="T28" fmla="*/ 45 w 154"/>
                <a:gd name="T29" fmla="*/ 54 h 253"/>
                <a:gd name="T30" fmla="*/ 27 w 154"/>
                <a:gd name="T31" fmla="*/ 81 h 253"/>
                <a:gd name="T32" fmla="*/ 81 w 154"/>
                <a:gd name="T33" fmla="*/ 117 h 253"/>
                <a:gd name="T34" fmla="*/ 126 w 154"/>
                <a:gd name="T35" fmla="*/ 144 h 253"/>
                <a:gd name="T36" fmla="*/ 153 w 154"/>
                <a:gd name="T37" fmla="*/ 189 h 253"/>
                <a:gd name="T38" fmla="*/ 126 w 154"/>
                <a:gd name="T39" fmla="*/ 242 h 253"/>
                <a:gd name="T40" fmla="*/ 72 w 154"/>
                <a:gd name="T41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253">
                  <a:moveTo>
                    <a:pt x="72" y="252"/>
                  </a:moveTo>
                  <a:lnTo>
                    <a:pt x="72" y="252"/>
                  </a:lnTo>
                  <a:cubicBezTo>
                    <a:pt x="54" y="252"/>
                    <a:pt x="27" y="252"/>
                    <a:pt x="9" y="242"/>
                  </a:cubicBezTo>
                  <a:cubicBezTo>
                    <a:pt x="0" y="242"/>
                    <a:pt x="0" y="233"/>
                    <a:pt x="0" y="225"/>
                  </a:cubicBezTo>
                  <a:cubicBezTo>
                    <a:pt x="9" y="216"/>
                    <a:pt x="18" y="206"/>
                    <a:pt x="18" y="216"/>
                  </a:cubicBezTo>
                  <a:cubicBezTo>
                    <a:pt x="54" y="225"/>
                    <a:pt x="81" y="225"/>
                    <a:pt x="108" y="216"/>
                  </a:cubicBezTo>
                  <a:cubicBezTo>
                    <a:pt x="117" y="206"/>
                    <a:pt x="117" y="198"/>
                    <a:pt x="117" y="189"/>
                  </a:cubicBezTo>
                  <a:cubicBezTo>
                    <a:pt x="117" y="170"/>
                    <a:pt x="90" y="162"/>
                    <a:pt x="72" y="144"/>
                  </a:cubicBezTo>
                  <a:cubicBezTo>
                    <a:pt x="54" y="134"/>
                    <a:pt x="36" y="134"/>
                    <a:pt x="27" y="117"/>
                  </a:cubicBezTo>
                  <a:cubicBezTo>
                    <a:pt x="9" y="108"/>
                    <a:pt x="0" y="98"/>
                    <a:pt x="0" y="81"/>
                  </a:cubicBezTo>
                  <a:cubicBezTo>
                    <a:pt x="0" y="54"/>
                    <a:pt x="9" y="36"/>
                    <a:pt x="27" y="26"/>
                  </a:cubicBezTo>
                  <a:cubicBezTo>
                    <a:pt x="54" y="9"/>
                    <a:pt x="99" y="0"/>
                    <a:pt x="144" y="18"/>
                  </a:cubicBezTo>
                  <a:cubicBezTo>
                    <a:pt x="144" y="26"/>
                    <a:pt x="153" y="36"/>
                    <a:pt x="153" y="45"/>
                  </a:cubicBezTo>
                  <a:cubicBezTo>
                    <a:pt x="144" y="54"/>
                    <a:pt x="135" y="54"/>
                    <a:pt x="126" y="54"/>
                  </a:cubicBezTo>
                  <a:cubicBezTo>
                    <a:pt x="99" y="36"/>
                    <a:pt x="63" y="36"/>
                    <a:pt x="45" y="54"/>
                  </a:cubicBezTo>
                  <a:cubicBezTo>
                    <a:pt x="36" y="54"/>
                    <a:pt x="27" y="62"/>
                    <a:pt x="27" y="81"/>
                  </a:cubicBezTo>
                  <a:cubicBezTo>
                    <a:pt x="27" y="90"/>
                    <a:pt x="54" y="108"/>
                    <a:pt x="81" y="117"/>
                  </a:cubicBezTo>
                  <a:cubicBezTo>
                    <a:pt x="99" y="126"/>
                    <a:pt x="117" y="134"/>
                    <a:pt x="126" y="144"/>
                  </a:cubicBezTo>
                  <a:cubicBezTo>
                    <a:pt x="144" y="153"/>
                    <a:pt x="153" y="170"/>
                    <a:pt x="153" y="189"/>
                  </a:cubicBezTo>
                  <a:cubicBezTo>
                    <a:pt x="153" y="206"/>
                    <a:pt x="144" y="225"/>
                    <a:pt x="126" y="242"/>
                  </a:cubicBezTo>
                  <a:cubicBezTo>
                    <a:pt x="108" y="252"/>
                    <a:pt x="90" y="252"/>
                    <a:pt x="72" y="25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1" name="Freeform 596">
              <a:extLst>
                <a:ext uri="{FF2B5EF4-FFF2-40B4-BE49-F238E27FC236}">
                  <a16:creationId xmlns:a16="http://schemas.microsoft.com/office/drawing/2014/main" id="{841325D3-2965-0647-84C0-C2367C61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173" y="8285008"/>
              <a:ext cx="27844" cy="55688"/>
            </a:xfrm>
            <a:custGeom>
              <a:avLst/>
              <a:gdLst>
                <a:gd name="T0" fmla="*/ 9 w 28"/>
                <a:gd name="T1" fmla="*/ 54 h 55"/>
                <a:gd name="T2" fmla="*/ 9 w 28"/>
                <a:gd name="T3" fmla="*/ 54 h 55"/>
                <a:gd name="T4" fmla="*/ 0 w 28"/>
                <a:gd name="T5" fmla="*/ 44 h 55"/>
                <a:gd name="T6" fmla="*/ 0 w 28"/>
                <a:gd name="T7" fmla="*/ 18 h 55"/>
                <a:gd name="T8" fmla="*/ 9 w 28"/>
                <a:gd name="T9" fmla="*/ 0 h 55"/>
                <a:gd name="T10" fmla="*/ 27 w 28"/>
                <a:gd name="T11" fmla="*/ 18 h 55"/>
                <a:gd name="T12" fmla="*/ 27 w 28"/>
                <a:gd name="T13" fmla="*/ 44 h 55"/>
                <a:gd name="T14" fmla="*/ 9 w 28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5">
                  <a:moveTo>
                    <a:pt x="9" y="54"/>
                  </a:moveTo>
                  <a:lnTo>
                    <a:pt x="9" y="54"/>
                  </a:lnTo>
                  <a:cubicBezTo>
                    <a:pt x="0" y="54"/>
                    <a:pt x="0" y="54"/>
                    <a:pt x="0" y="4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0" y="0"/>
                    <a:pt x="9" y="0"/>
                  </a:cubicBezTo>
                  <a:cubicBezTo>
                    <a:pt x="18" y="0"/>
                    <a:pt x="27" y="8"/>
                    <a:pt x="27" y="18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54"/>
                    <a:pt x="18" y="54"/>
                    <a:pt x="9" y="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2" name="Freeform 597">
              <a:extLst>
                <a:ext uri="{FF2B5EF4-FFF2-40B4-BE49-F238E27FC236}">
                  <a16:creationId xmlns:a16="http://schemas.microsoft.com/office/drawing/2014/main" id="{A64FC20C-DE4A-7D4F-B089-2AE3DDA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173" y="8614494"/>
              <a:ext cx="27844" cy="55688"/>
            </a:xfrm>
            <a:custGeom>
              <a:avLst/>
              <a:gdLst>
                <a:gd name="T0" fmla="*/ 9 w 28"/>
                <a:gd name="T1" fmla="*/ 53 h 54"/>
                <a:gd name="T2" fmla="*/ 9 w 28"/>
                <a:gd name="T3" fmla="*/ 53 h 54"/>
                <a:gd name="T4" fmla="*/ 0 w 28"/>
                <a:gd name="T5" fmla="*/ 36 h 54"/>
                <a:gd name="T6" fmla="*/ 0 w 28"/>
                <a:gd name="T7" fmla="*/ 17 h 54"/>
                <a:gd name="T8" fmla="*/ 9 w 28"/>
                <a:gd name="T9" fmla="*/ 0 h 54"/>
                <a:gd name="T10" fmla="*/ 27 w 28"/>
                <a:gd name="T11" fmla="*/ 17 h 54"/>
                <a:gd name="T12" fmla="*/ 27 w 28"/>
                <a:gd name="T13" fmla="*/ 36 h 54"/>
                <a:gd name="T14" fmla="*/ 9 w 28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4">
                  <a:moveTo>
                    <a:pt x="9" y="53"/>
                  </a:moveTo>
                  <a:lnTo>
                    <a:pt x="9" y="53"/>
                  </a:lnTo>
                  <a:cubicBezTo>
                    <a:pt x="0" y="53"/>
                    <a:pt x="0" y="44"/>
                    <a:pt x="0" y="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0" y="0"/>
                    <a:pt x="9" y="0"/>
                  </a:cubicBezTo>
                  <a:cubicBezTo>
                    <a:pt x="18" y="0"/>
                    <a:pt x="27" y="8"/>
                    <a:pt x="27" y="1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4"/>
                    <a:pt x="18" y="53"/>
                    <a:pt x="9" y="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62538-5CC9-C140-BE5D-2DE78C667221}"/>
              </a:ext>
            </a:extLst>
          </p:cNvPr>
          <p:cNvGrpSpPr/>
          <p:nvPr/>
        </p:nvGrpSpPr>
        <p:grpSpPr>
          <a:xfrm>
            <a:off x="7390372" y="10726001"/>
            <a:ext cx="580085" cy="928134"/>
            <a:chOff x="7390372" y="10726001"/>
            <a:chExt cx="580085" cy="928134"/>
          </a:xfrm>
          <a:solidFill>
            <a:schemeClr val="accent3"/>
          </a:solidFill>
        </p:grpSpPr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AE3C7D37-ABAB-8548-89BE-4600C57A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372" y="10962674"/>
              <a:ext cx="580085" cy="691461"/>
            </a:xfrm>
            <a:custGeom>
              <a:avLst/>
              <a:gdLst>
                <a:gd name="T0" fmla="*/ 270 w 550"/>
                <a:gd name="T1" fmla="*/ 657 h 658"/>
                <a:gd name="T2" fmla="*/ 270 w 550"/>
                <a:gd name="T3" fmla="*/ 657 h 658"/>
                <a:gd name="T4" fmla="*/ 0 w 550"/>
                <a:gd name="T5" fmla="*/ 387 h 658"/>
                <a:gd name="T6" fmla="*/ 36 w 550"/>
                <a:gd name="T7" fmla="*/ 216 h 658"/>
                <a:gd name="T8" fmla="*/ 126 w 550"/>
                <a:gd name="T9" fmla="*/ 36 h 658"/>
                <a:gd name="T10" fmla="*/ 144 w 550"/>
                <a:gd name="T11" fmla="*/ 9 h 658"/>
                <a:gd name="T12" fmla="*/ 171 w 550"/>
                <a:gd name="T13" fmla="*/ 9 h 658"/>
                <a:gd name="T14" fmla="*/ 180 w 550"/>
                <a:gd name="T15" fmla="*/ 36 h 658"/>
                <a:gd name="T16" fmla="*/ 162 w 550"/>
                <a:gd name="T17" fmla="*/ 63 h 658"/>
                <a:gd name="T18" fmla="*/ 72 w 550"/>
                <a:gd name="T19" fmla="*/ 225 h 658"/>
                <a:gd name="T20" fmla="*/ 45 w 550"/>
                <a:gd name="T21" fmla="*/ 387 h 658"/>
                <a:gd name="T22" fmla="*/ 270 w 550"/>
                <a:gd name="T23" fmla="*/ 621 h 658"/>
                <a:gd name="T24" fmla="*/ 504 w 550"/>
                <a:gd name="T25" fmla="*/ 387 h 658"/>
                <a:gd name="T26" fmla="*/ 468 w 550"/>
                <a:gd name="T27" fmla="*/ 225 h 658"/>
                <a:gd name="T28" fmla="*/ 387 w 550"/>
                <a:gd name="T29" fmla="*/ 63 h 658"/>
                <a:gd name="T30" fmla="*/ 369 w 550"/>
                <a:gd name="T31" fmla="*/ 36 h 658"/>
                <a:gd name="T32" fmla="*/ 369 w 550"/>
                <a:gd name="T33" fmla="*/ 9 h 658"/>
                <a:gd name="T34" fmla="*/ 396 w 550"/>
                <a:gd name="T35" fmla="*/ 9 h 658"/>
                <a:gd name="T36" fmla="*/ 414 w 550"/>
                <a:gd name="T37" fmla="*/ 36 h 658"/>
                <a:gd name="T38" fmla="*/ 513 w 550"/>
                <a:gd name="T39" fmla="*/ 216 h 658"/>
                <a:gd name="T40" fmla="*/ 549 w 550"/>
                <a:gd name="T41" fmla="*/ 387 h 658"/>
                <a:gd name="T42" fmla="*/ 270 w 550"/>
                <a:gd name="T43" fmla="*/ 65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658">
                  <a:moveTo>
                    <a:pt x="270" y="657"/>
                  </a:moveTo>
                  <a:lnTo>
                    <a:pt x="270" y="657"/>
                  </a:lnTo>
                  <a:cubicBezTo>
                    <a:pt x="126" y="657"/>
                    <a:pt x="0" y="540"/>
                    <a:pt x="0" y="387"/>
                  </a:cubicBezTo>
                  <a:cubicBezTo>
                    <a:pt x="0" y="342"/>
                    <a:pt x="18" y="279"/>
                    <a:pt x="36" y="216"/>
                  </a:cubicBezTo>
                  <a:cubicBezTo>
                    <a:pt x="63" y="144"/>
                    <a:pt x="90" y="81"/>
                    <a:pt x="126" y="36"/>
                  </a:cubicBezTo>
                  <a:cubicBezTo>
                    <a:pt x="135" y="27"/>
                    <a:pt x="144" y="18"/>
                    <a:pt x="144" y="9"/>
                  </a:cubicBezTo>
                  <a:cubicBezTo>
                    <a:pt x="153" y="0"/>
                    <a:pt x="171" y="0"/>
                    <a:pt x="171" y="9"/>
                  </a:cubicBezTo>
                  <a:cubicBezTo>
                    <a:pt x="180" y="18"/>
                    <a:pt x="180" y="27"/>
                    <a:pt x="180" y="36"/>
                  </a:cubicBezTo>
                  <a:cubicBezTo>
                    <a:pt x="171" y="45"/>
                    <a:pt x="162" y="54"/>
                    <a:pt x="162" y="63"/>
                  </a:cubicBezTo>
                  <a:cubicBezTo>
                    <a:pt x="126" y="99"/>
                    <a:pt x="99" y="162"/>
                    <a:pt x="72" y="225"/>
                  </a:cubicBezTo>
                  <a:cubicBezTo>
                    <a:pt x="54" y="288"/>
                    <a:pt x="45" y="342"/>
                    <a:pt x="45" y="387"/>
                  </a:cubicBezTo>
                  <a:cubicBezTo>
                    <a:pt x="45" y="513"/>
                    <a:pt x="144" y="621"/>
                    <a:pt x="270" y="621"/>
                  </a:cubicBezTo>
                  <a:cubicBezTo>
                    <a:pt x="405" y="621"/>
                    <a:pt x="504" y="513"/>
                    <a:pt x="504" y="387"/>
                  </a:cubicBezTo>
                  <a:cubicBezTo>
                    <a:pt x="504" y="342"/>
                    <a:pt x="495" y="288"/>
                    <a:pt x="468" y="225"/>
                  </a:cubicBezTo>
                  <a:cubicBezTo>
                    <a:pt x="450" y="162"/>
                    <a:pt x="423" y="99"/>
                    <a:pt x="387" y="63"/>
                  </a:cubicBezTo>
                  <a:cubicBezTo>
                    <a:pt x="378" y="54"/>
                    <a:pt x="378" y="45"/>
                    <a:pt x="369" y="36"/>
                  </a:cubicBezTo>
                  <a:cubicBezTo>
                    <a:pt x="360" y="36"/>
                    <a:pt x="360" y="18"/>
                    <a:pt x="369" y="9"/>
                  </a:cubicBezTo>
                  <a:cubicBezTo>
                    <a:pt x="378" y="0"/>
                    <a:pt x="396" y="9"/>
                    <a:pt x="396" y="9"/>
                  </a:cubicBezTo>
                  <a:cubicBezTo>
                    <a:pt x="405" y="18"/>
                    <a:pt x="414" y="27"/>
                    <a:pt x="414" y="36"/>
                  </a:cubicBezTo>
                  <a:cubicBezTo>
                    <a:pt x="450" y="81"/>
                    <a:pt x="486" y="144"/>
                    <a:pt x="513" y="216"/>
                  </a:cubicBezTo>
                  <a:cubicBezTo>
                    <a:pt x="531" y="279"/>
                    <a:pt x="549" y="342"/>
                    <a:pt x="549" y="387"/>
                  </a:cubicBezTo>
                  <a:cubicBezTo>
                    <a:pt x="549" y="540"/>
                    <a:pt x="423" y="657"/>
                    <a:pt x="270" y="65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CC92139E-2828-A841-AC30-FF3D1E9A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748" y="10726001"/>
              <a:ext cx="352691" cy="180985"/>
            </a:xfrm>
            <a:custGeom>
              <a:avLst/>
              <a:gdLst>
                <a:gd name="T0" fmla="*/ 270 w 334"/>
                <a:gd name="T1" fmla="*/ 171 h 172"/>
                <a:gd name="T2" fmla="*/ 270 w 334"/>
                <a:gd name="T3" fmla="*/ 171 h 172"/>
                <a:gd name="T4" fmla="*/ 261 w 334"/>
                <a:gd name="T5" fmla="*/ 171 h 172"/>
                <a:gd name="T6" fmla="*/ 252 w 334"/>
                <a:gd name="T7" fmla="*/ 144 h 172"/>
                <a:gd name="T8" fmla="*/ 288 w 334"/>
                <a:gd name="T9" fmla="*/ 63 h 172"/>
                <a:gd name="T10" fmla="*/ 288 w 334"/>
                <a:gd name="T11" fmla="*/ 45 h 172"/>
                <a:gd name="T12" fmla="*/ 279 w 334"/>
                <a:gd name="T13" fmla="*/ 45 h 172"/>
                <a:gd name="T14" fmla="*/ 54 w 334"/>
                <a:gd name="T15" fmla="*/ 45 h 172"/>
                <a:gd name="T16" fmla="*/ 45 w 334"/>
                <a:gd name="T17" fmla="*/ 45 h 172"/>
                <a:gd name="T18" fmla="*/ 45 w 334"/>
                <a:gd name="T19" fmla="*/ 63 h 172"/>
                <a:gd name="T20" fmla="*/ 81 w 334"/>
                <a:gd name="T21" fmla="*/ 135 h 172"/>
                <a:gd name="T22" fmla="*/ 72 w 334"/>
                <a:gd name="T23" fmla="*/ 162 h 172"/>
                <a:gd name="T24" fmla="*/ 45 w 334"/>
                <a:gd name="T25" fmla="*/ 153 h 172"/>
                <a:gd name="T26" fmla="*/ 9 w 334"/>
                <a:gd name="T27" fmla="*/ 81 h 172"/>
                <a:gd name="T28" fmla="*/ 9 w 334"/>
                <a:gd name="T29" fmla="*/ 27 h 172"/>
                <a:gd name="T30" fmla="*/ 54 w 334"/>
                <a:gd name="T31" fmla="*/ 0 h 172"/>
                <a:gd name="T32" fmla="*/ 279 w 334"/>
                <a:gd name="T33" fmla="*/ 0 h 172"/>
                <a:gd name="T34" fmla="*/ 324 w 334"/>
                <a:gd name="T35" fmla="*/ 27 h 172"/>
                <a:gd name="T36" fmla="*/ 324 w 334"/>
                <a:gd name="T37" fmla="*/ 81 h 172"/>
                <a:gd name="T38" fmla="*/ 288 w 334"/>
                <a:gd name="T39" fmla="*/ 162 h 172"/>
                <a:gd name="T40" fmla="*/ 270 w 334"/>
                <a:gd name="T41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172">
                  <a:moveTo>
                    <a:pt x="270" y="171"/>
                  </a:moveTo>
                  <a:lnTo>
                    <a:pt x="270" y="171"/>
                  </a:lnTo>
                  <a:cubicBezTo>
                    <a:pt x="261" y="171"/>
                    <a:pt x="261" y="171"/>
                    <a:pt x="261" y="171"/>
                  </a:cubicBezTo>
                  <a:cubicBezTo>
                    <a:pt x="252" y="162"/>
                    <a:pt x="243" y="153"/>
                    <a:pt x="252" y="144"/>
                  </a:cubicBezTo>
                  <a:cubicBezTo>
                    <a:pt x="288" y="63"/>
                    <a:pt x="288" y="63"/>
                    <a:pt x="288" y="63"/>
                  </a:cubicBezTo>
                  <a:cubicBezTo>
                    <a:pt x="288" y="54"/>
                    <a:pt x="288" y="54"/>
                    <a:pt x="288" y="45"/>
                  </a:cubicBezTo>
                  <a:lnTo>
                    <a:pt x="279" y="45"/>
                  </a:lnTo>
                  <a:cubicBezTo>
                    <a:pt x="54" y="45"/>
                    <a:pt x="54" y="45"/>
                    <a:pt x="5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54"/>
                    <a:pt x="45" y="54"/>
                    <a:pt x="45" y="63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90" y="153"/>
                    <a:pt x="81" y="162"/>
                    <a:pt x="72" y="162"/>
                  </a:cubicBezTo>
                  <a:cubicBezTo>
                    <a:pt x="63" y="171"/>
                    <a:pt x="45" y="171"/>
                    <a:pt x="45" y="153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0" y="63"/>
                    <a:pt x="0" y="45"/>
                    <a:pt x="9" y="27"/>
                  </a:cubicBezTo>
                  <a:cubicBezTo>
                    <a:pt x="18" y="9"/>
                    <a:pt x="36" y="0"/>
                    <a:pt x="5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97" y="0"/>
                    <a:pt x="315" y="9"/>
                    <a:pt x="324" y="27"/>
                  </a:cubicBezTo>
                  <a:cubicBezTo>
                    <a:pt x="333" y="45"/>
                    <a:pt x="333" y="63"/>
                    <a:pt x="324" y="81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279" y="162"/>
                    <a:pt x="270" y="171"/>
                    <a:pt x="270" y="17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941D2465-EF01-3E49-9BBA-92E27FEF0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717" y="10925548"/>
              <a:ext cx="218113" cy="46407"/>
            </a:xfrm>
            <a:custGeom>
              <a:avLst/>
              <a:gdLst>
                <a:gd name="T0" fmla="*/ 189 w 208"/>
                <a:gd name="T1" fmla="*/ 45 h 46"/>
                <a:gd name="T2" fmla="*/ 189 w 208"/>
                <a:gd name="T3" fmla="*/ 45 h 46"/>
                <a:gd name="T4" fmla="*/ 18 w 208"/>
                <a:gd name="T5" fmla="*/ 45 h 46"/>
                <a:gd name="T6" fmla="*/ 0 w 208"/>
                <a:gd name="T7" fmla="*/ 18 h 46"/>
                <a:gd name="T8" fmla="*/ 18 w 208"/>
                <a:gd name="T9" fmla="*/ 0 h 46"/>
                <a:gd name="T10" fmla="*/ 189 w 208"/>
                <a:gd name="T11" fmla="*/ 0 h 46"/>
                <a:gd name="T12" fmla="*/ 207 w 208"/>
                <a:gd name="T13" fmla="*/ 18 h 46"/>
                <a:gd name="T14" fmla="*/ 189 w 208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6">
                  <a:moveTo>
                    <a:pt x="189" y="45"/>
                  </a:moveTo>
                  <a:lnTo>
                    <a:pt x="189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8" y="0"/>
                    <a:pt x="207" y="9"/>
                    <a:pt x="207" y="18"/>
                  </a:cubicBezTo>
                  <a:cubicBezTo>
                    <a:pt x="207" y="36"/>
                    <a:pt x="198" y="45"/>
                    <a:pt x="189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F10DB0A5-47C9-5743-BEEE-3F02A77B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8485" y="11190068"/>
              <a:ext cx="143859" cy="236673"/>
            </a:xfrm>
            <a:custGeom>
              <a:avLst/>
              <a:gdLst>
                <a:gd name="T0" fmla="*/ 63 w 136"/>
                <a:gd name="T1" fmla="*/ 225 h 226"/>
                <a:gd name="T2" fmla="*/ 63 w 136"/>
                <a:gd name="T3" fmla="*/ 225 h 226"/>
                <a:gd name="T4" fmla="*/ 9 w 136"/>
                <a:gd name="T5" fmla="*/ 216 h 226"/>
                <a:gd name="T6" fmla="*/ 0 w 136"/>
                <a:gd name="T7" fmla="*/ 198 h 226"/>
                <a:gd name="T8" fmla="*/ 18 w 136"/>
                <a:gd name="T9" fmla="*/ 189 h 226"/>
                <a:gd name="T10" fmla="*/ 90 w 136"/>
                <a:gd name="T11" fmla="*/ 189 h 226"/>
                <a:gd name="T12" fmla="*/ 108 w 136"/>
                <a:gd name="T13" fmla="*/ 162 h 226"/>
                <a:gd name="T14" fmla="*/ 63 w 136"/>
                <a:gd name="T15" fmla="*/ 126 h 226"/>
                <a:gd name="T16" fmla="*/ 18 w 136"/>
                <a:gd name="T17" fmla="*/ 108 h 226"/>
                <a:gd name="T18" fmla="*/ 0 w 136"/>
                <a:gd name="T19" fmla="*/ 72 h 226"/>
                <a:gd name="T20" fmla="*/ 27 w 136"/>
                <a:gd name="T21" fmla="*/ 18 h 226"/>
                <a:gd name="T22" fmla="*/ 126 w 136"/>
                <a:gd name="T23" fmla="*/ 18 h 226"/>
                <a:gd name="T24" fmla="*/ 135 w 136"/>
                <a:gd name="T25" fmla="*/ 36 h 226"/>
                <a:gd name="T26" fmla="*/ 117 w 136"/>
                <a:gd name="T27" fmla="*/ 45 h 226"/>
                <a:gd name="T28" fmla="*/ 45 w 136"/>
                <a:gd name="T29" fmla="*/ 45 h 226"/>
                <a:gd name="T30" fmla="*/ 27 w 136"/>
                <a:gd name="T31" fmla="*/ 72 h 226"/>
                <a:gd name="T32" fmla="*/ 72 w 136"/>
                <a:gd name="T33" fmla="*/ 108 h 226"/>
                <a:gd name="T34" fmla="*/ 108 w 136"/>
                <a:gd name="T35" fmla="*/ 126 h 226"/>
                <a:gd name="T36" fmla="*/ 135 w 136"/>
                <a:gd name="T37" fmla="*/ 162 h 226"/>
                <a:gd name="T38" fmla="*/ 108 w 136"/>
                <a:gd name="T39" fmla="*/ 216 h 226"/>
                <a:gd name="T40" fmla="*/ 63 w 136"/>
                <a:gd name="T41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226">
                  <a:moveTo>
                    <a:pt x="63" y="225"/>
                  </a:moveTo>
                  <a:lnTo>
                    <a:pt x="63" y="225"/>
                  </a:lnTo>
                  <a:cubicBezTo>
                    <a:pt x="45" y="225"/>
                    <a:pt x="27" y="225"/>
                    <a:pt x="9" y="216"/>
                  </a:cubicBezTo>
                  <a:cubicBezTo>
                    <a:pt x="0" y="207"/>
                    <a:pt x="0" y="207"/>
                    <a:pt x="0" y="198"/>
                  </a:cubicBezTo>
                  <a:cubicBezTo>
                    <a:pt x="0" y="189"/>
                    <a:pt x="9" y="189"/>
                    <a:pt x="18" y="189"/>
                  </a:cubicBezTo>
                  <a:cubicBezTo>
                    <a:pt x="45" y="198"/>
                    <a:pt x="72" y="198"/>
                    <a:pt x="90" y="189"/>
                  </a:cubicBezTo>
                  <a:cubicBezTo>
                    <a:pt x="99" y="180"/>
                    <a:pt x="108" y="180"/>
                    <a:pt x="108" y="162"/>
                  </a:cubicBezTo>
                  <a:cubicBezTo>
                    <a:pt x="108" y="153"/>
                    <a:pt x="81" y="144"/>
                    <a:pt x="63" y="126"/>
                  </a:cubicBezTo>
                  <a:cubicBezTo>
                    <a:pt x="45" y="126"/>
                    <a:pt x="36" y="117"/>
                    <a:pt x="18" y="108"/>
                  </a:cubicBezTo>
                  <a:cubicBezTo>
                    <a:pt x="9" y="99"/>
                    <a:pt x="0" y="81"/>
                    <a:pt x="0" y="72"/>
                  </a:cubicBezTo>
                  <a:cubicBezTo>
                    <a:pt x="0" y="45"/>
                    <a:pt x="9" y="36"/>
                    <a:pt x="27" y="18"/>
                  </a:cubicBezTo>
                  <a:cubicBezTo>
                    <a:pt x="54" y="9"/>
                    <a:pt x="90" y="0"/>
                    <a:pt x="126" y="18"/>
                  </a:cubicBezTo>
                  <a:cubicBezTo>
                    <a:pt x="135" y="18"/>
                    <a:pt x="135" y="27"/>
                    <a:pt x="135" y="36"/>
                  </a:cubicBezTo>
                  <a:cubicBezTo>
                    <a:pt x="126" y="45"/>
                    <a:pt x="117" y="45"/>
                    <a:pt x="117" y="45"/>
                  </a:cubicBezTo>
                  <a:cubicBezTo>
                    <a:pt x="90" y="36"/>
                    <a:pt x="54" y="36"/>
                    <a:pt x="45" y="45"/>
                  </a:cubicBezTo>
                  <a:cubicBezTo>
                    <a:pt x="36" y="54"/>
                    <a:pt x="27" y="63"/>
                    <a:pt x="27" y="72"/>
                  </a:cubicBezTo>
                  <a:cubicBezTo>
                    <a:pt x="27" y="81"/>
                    <a:pt x="54" y="90"/>
                    <a:pt x="72" y="108"/>
                  </a:cubicBezTo>
                  <a:cubicBezTo>
                    <a:pt x="90" y="108"/>
                    <a:pt x="99" y="117"/>
                    <a:pt x="108" y="126"/>
                  </a:cubicBezTo>
                  <a:cubicBezTo>
                    <a:pt x="126" y="135"/>
                    <a:pt x="135" y="153"/>
                    <a:pt x="135" y="162"/>
                  </a:cubicBezTo>
                  <a:cubicBezTo>
                    <a:pt x="135" y="189"/>
                    <a:pt x="126" y="198"/>
                    <a:pt x="108" y="216"/>
                  </a:cubicBezTo>
                  <a:cubicBezTo>
                    <a:pt x="99" y="225"/>
                    <a:pt x="81" y="225"/>
                    <a:pt x="63" y="2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D9E2C096-5D02-8344-A14A-4B401B2F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173" y="11143661"/>
              <a:ext cx="27844" cy="46407"/>
            </a:xfrm>
            <a:custGeom>
              <a:avLst/>
              <a:gdLst>
                <a:gd name="T0" fmla="*/ 9 w 28"/>
                <a:gd name="T1" fmla="*/ 45 h 46"/>
                <a:gd name="T2" fmla="*/ 9 w 28"/>
                <a:gd name="T3" fmla="*/ 45 h 46"/>
                <a:gd name="T4" fmla="*/ 0 w 28"/>
                <a:gd name="T5" fmla="*/ 36 h 46"/>
                <a:gd name="T6" fmla="*/ 0 w 28"/>
                <a:gd name="T7" fmla="*/ 9 h 46"/>
                <a:gd name="T8" fmla="*/ 9 w 28"/>
                <a:gd name="T9" fmla="*/ 0 h 46"/>
                <a:gd name="T10" fmla="*/ 27 w 28"/>
                <a:gd name="T11" fmla="*/ 9 h 46"/>
                <a:gd name="T12" fmla="*/ 27 w 28"/>
                <a:gd name="T13" fmla="*/ 36 h 46"/>
                <a:gd name="T14" fmla="*/ 9 w 28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6">
                  <a:moveTo>
                    <a:pt x="9" y="45"/>
                  </a:moveTo>
                  <a:lnTo>
                    <a:pt x="9" y="45"/>
                  </a:lnTo>
                  <a:cubicBezTo>
                    <a:pt x="9" y="45"/>
                    <a:pt x="0" y="45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cubicBezTo>
                    <a:pt x="18" y="0"/>
                    <a:pt x="27" y="9"/>
                    <a:pt x="27" y="9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5"/>
                    <a:pt x="18" y="45"/>
                    <a:pt x="9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8" name="Freeform 603">
              <a:extLst>
                <a:ext uri="{FF2B5EF4-FFF2-40B4-BE49-F238E27FC236}">
                  <a16:creationId xmlns:a16="http://schemas.microsoft.com/office/drawing/2014/main" id="{10BD3029-10FA-694C-BF15-9EFF80F39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173" y="11436022"/>
              <a:ext cx="27844" cy="46407"/>
            </a:xfrm>
            <a:custGeom>
              <a:avLst/>
              <a:gdLst>
                <a:gd name="T0" fmla="*/ 9 w 28"/>
                <a:gd name="T1" fmla="*/ 45 h 46"/>
                <a:gd name="T2" fmla="*/ 9 w 28"/>
                <a:gd name="T3" fmla="*/ 45 h 46"/>
                <a:gd name="T4" fmla="*/ 0 w 28"/>
                <a:gd name="T5" fmla="*/ 36 h 46"/>
                <a:gd name="T6" fmla="*/ 0 w 28"/>
                <a:gd name="T7" fmla="*/ 9 h 46"/>
                <a:gd name="T8" fmla="*/ 9 w 28"/>
                <a:gd name="T9" fmla="*/ 0 h 46"/>
                <a:gd name="T10" fmla="*/ 27 w 28"/>
                <a:gd name="T11" fmla="*/ 9 h 46"/>
                <a:gd name="T12" fmla="*/ 27 w 28"/>
                <a:gd name="T13" fmla="*/ 36 h 46"/>
                <a:gd name="T14" fmla="*/ 9 w 28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6">
                  <a:moveTo>
                    <a:pt x="9" y="45"/>
                  </a:moveTo>
                  <a:lnTo>
                    <a:pt x="9" y="45"/>
                  </a:lnTo>
                  <a:lnTo>
                    <a:pt x="0" y="36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18" y="45"/>
                    <a:pt x="9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4DD1DD9-51EC-684B-8B61-3714BA757CC3}"/>
              </a:ext>
            </a:extLst>
          </p:cNvPr>
          <p:cNvGrpSpPr/>
          <p:nvPr/>
        </p:nvGrpSpPr>
        <p:grpSpPr>
          <a:xfrm>
            <a:off x="2451398" y="719646"/>
            <a:ext cx="19474854" cy="2715754"/>
            <a:chOff x="2451398" y="719646"/>
            <a:chExt cx="19474854" cy="2715754"/>
          </a:xfrm>
        </p:grpSpPr>
        <p:sp>
          <p:nvSpPr>
            <p:cNvPr id="699" name="CuadroTexto 698">
              <a:extLst>
                <a:ext uri="{FF2B5EF4-FFF2-40B4-BE49-F238E27FC236}">
                  <a16:creationId xmlns:a16="http://schemas.microsoft.com/office/drawing/2014/main" id="{F556DAF3-F193-7E43-A1D3-40AA1E0E632B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00" name="CuadroTexto 699">
              <a:extLst>
                <a:ext uri="{FF2B5EF4-FFF2-40B4-BE49-F238E27FC236}">
                  <a16:creationId xmlns:a16="http://schemas.microsoft.com/office/drawing/2014/main" id="{FE848BAE-970B-CB42-B068-B48AFC62103F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5190F5CF-2F15-744A-BD0E-B28050CCB625}"/>
              </a:ext>
            </a:extLst>
          </p:cNvPr>
          <p:cNvSpPr txBox="1"/>
          <p:nvPr/>
        </p:nvSpPr>
        <p:spPr>
          <a:xfrm>
            <a:off x="19135803" y="483330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7DC6BCA7-8C60-4945-A869-3E23ABEBDE7A}"/>
              </a:ext>
            </a:extLst>
          </p:cNvPr>
          <p:cNvSpPr/>
          <p:nvPr/>
        </p:nvSpPr>
        <p:spPr>
          <a:xfrm>
            <a:off x="19107234" y="552595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5D49888B-BD50-2743-8F96-06EAB1F087DC}"/>
              </a:ext>
            </a:extLst>
          </p:cNvPr>
          <p:cNvSpPr txBox="1"/>
          <p:nvPr/>
        </p:nvSpPr>
        <p:spPr>
          <a:xfrm>
            <a:off x="19163753" y="762181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FD4C36E4-3362-2B44-B4DC-EBFC8BA99527}"/>
              </a:ext>
            </a:extLst>
          </p:cNvPr>
          <p:cNvSpPr/>
          <p:nvPr/>
        </p:nvSpPr>
        <p:spPr>
          <a:xfrm>
            <a:off x="19135184" y="831446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67DFA66D-9175-194E-A52B-7ABA201B4E53}"/>
              </a:ext>
            </a:extLst>
          </p:cNvPr>
          <p:cNvSpPr txBox="1"/>
          <p:nvPr/>
        </p:nvSpPr>
        <p:spPr>
          <a:xfrm>
            <a:off x="2756198" y="474870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746FC17E-0E2C-4842-AE06-20EDDAD3BB1B}"/>
              </a:ext>
            </a:extLst>
          </p:cNvPr>
          <p:cNvSpPr/>
          <p:nvPr/>
        </p:nvSpPr>
        <p:spPr>
          <a:xfrm>
            <a:off x="587791" y="544135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063ABEA7-E639-DD44-8B77-7FBA8998D158}"/>
              </a:ext>
            </a:extLst>
          </p:cNvPr>
          <p:cNvSpPr txBox="1"/>
          <p:nvPr/>
        </p:nvSpPr>
        <p:spPr>
          <a:xfrm>
            <a:off x="2756197" y="75503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42A48B81-FA8F-434A-90FF-62270BDE211F}"/>
              </a:ext>
            </a:extLst>
          </p:cNvPr>
          <p:cNvSpPr/>
          <p:nvPr/>
        </p:nvSpPr>
        <p:spPr>
          <a:xfrm>
            <a:off x="587790" y="824302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B3857535-0A97-AF43-BFE7-92B4CAF917E4}"/>
              </a:ext>
            </a:extLst>
          </p:cNvPr>
          <p:cNvSpPr txBox="1"/>
          <p:nvPr/>
        </p:nvSpPr>
        <p:spPr>
          <a:xfrm>
            <a:off x="19163753" y="104353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77E0C5C2-38FE-D94F-84EF-33A27A4ABBA5}"/>
              </a:ext>
            </a:extLst>
          </p:cNvPr>
          <p:cNvSpPr/>
          <p:nvPr/>
        </p:nvSpPr>
        <p:spPr>
          <a:xfrm>
            <a:off x="19135184" y="11128002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D596EB5F-14BD-9148-BEC9-B04569CC9948}"/>
              </a:ext>
            </a:extLst>
          </p:cNvPr>
          <p:cNvSpPr txBox="1"/>
          <p:nvPr/>
        </p:nvSpPr>
        <p:spPr>
          <a:xfrm>
            <a:off x="2756197" y="103943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BABC8366-AC9B-6147-95DE-583AD332BEB0}"/>
              </a:ext>
            </a:extLst>
          </p:cNvPr>
          <p:cNvSpPr/>
          <p:nvPr/>
        </p:nvSpPr>
        <p:spPr>
          <a:xfrm>
            <a:off x="587790" y="11087043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9E7F11-E5A2-2B48-B90D-B8EECDC1DD19}"/>
              </a:ext>
            </a:extLst>
          </p:cNvPr>
          <p:cNvGrpSpPr/>
          <p:nvPr/>
        </p:nvGrpSpPr>
        <p:grpSpPr>
          <a:xfrm>
            <a:off x="8652188" y="2674741"/>
            <a:ext cx="7146399" cy="8366518"/>
            <a:chOff x="8686290" y="2462750"/>
            <a:chExt cx="7146399" cy="8366518"/>
          </a:xfrm>
        </p:grpSpPr>
        <p:sp>
          <p:nvSpPr>
            <p:cNvPr id="513" name="Freeform 417">
              <a:extLst>
                <a:ext uri="{FF2B5EF4-FFF2-40B4-BE49-F238E27FC236}">
                  <a16:creationId xmlns:a16="http://schemas.microsoft.com/office/drawing/2014/main" id="{5B3AC9BD-25ED-C24E-A3CC-1DEAD1A5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4501" y="2462750"/>
              <a:ext cx="4960555" cy="8366518"/>
            </a:xfrm>
            <a:custGeom>
              <a:avLst/>
              <a:gdLst>
                <a:gd name="T0" fmla="*/ 4101 w 4643"/>
                <a:gd name="T1" fmla="*/ 7831 h 7832"/>
                <a:gd name="T2" fmla="*/ 4101 w 4643"/>
                <a:gd name="T3" fmla="*/ 7831 h 7832"/>
                <a:gd name="T4" fmla="*/ 540 w 4643"/>
                <a:gd name="T5" fmla="*/ 7831 h 7832"/>
                <a:gd name="T6" fmla="*/ 0 w 4643"/>
                <a:gd name="T7" fmla="*/ 7290 h 7832"/>
                <a:gd name="T8" fmla="*/ 0 w 4643"/>
                <a:gd name="T9" fmla="*/ 541 h 7832"/>
                <a:gd name="T10" fmla="*/ 540 w 4643"/>
                <a:gd name="T11" fmla="*/ 0 h 7832"/>
                <a:gd name="T12" fmla="*/ 4101 w 4643"/>
                <a:gd name="T13" fmla="*/ 0 h 7832"/>
                <a:gd name="T14" fmla="*/ 4642 w 4643"/>
                <a:gd name="T15" fmla="*/ 541 h 7832"/>
                <a:gd name="T16" fmla="*/ 4642 w 4643"/>
                <a:gd name="T17" fmla="*/ 7290 h 7832"/>
                <a:gd name="T18" fmla="*/ 4101 w 4643"/>
                <a:gd name="T19" fmla="*/ 7831 h 7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3" h="7832">
                  <a:moveTo>
                    <a:pt x="4101" y="7831"/>
                  </a:moveTo>
                  <a:lnTo>
                    <a:pt x="4101" y="7831"/>
                  </a:lnTo>
                  <a:cubicBezTo>
                    <a:pt x="540" y="7831"/>
                    <a:pt x="540" y="7831"/>
                    <a:pt x="540" y="7831"/>
                  </a:cubicBezTo>
                  <a:cubicBezTo>
                    <a:pt x="242" y="7831"/>
                    <a:pt x="0" y="7589"/>
                    <a:pt x="0" y="7290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243"/>
                    <a:pt x="242" y="0"/>
                    <a:pt x="540" y="0"/>
                  </a:cubicBezTo>
                  <a:cubicBezTo>
                    <a:pt x="4101" y="0"/>
                    <a:pt x="4101" y="0"/>
                    <a:pt x="4101" y="0"/>
                  </a:cubicBezTo>
                  <a:cubicBezTo>
                    <a:pt x="4399" y="0"/>
                    <a:pt x="4642" y="243"/>
                    <a:pt x="4642" y="541"/>
                  </a:cubicBezTo>
                  <a:cubicBezTo>
                    <a:pt x="4642" y="7290"/>
                    <a:pt x="4642" y="7290"/>
                    <a:pt x="4642" y="7290"/>
                  </a:cubicBezTo>
                  <a:cubicBezTo>
                    <a:pt x="4642" y="7589"/>
                    <a:pt x="4399" y="7831"/>
                    <a:pt x="4101" y="78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DBA8DBF0-DE9E-2843-A6A6-963F5A44F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1866" y="2787802"/>
              <a:ext cx="4371694" cy="7706995"/>
            </a:xfrm>
            <a:custGeom>
              <a:avLst/>
              <a:gdLst>
                <a:gd name="T0" fmla="*/ 3943 w 4093"/>
                <a:gd name="T1" fmla="*/ 7215 h 7216"/>
                <a:gd name="T2" fmla="*/ 3943 w 4093"/>
                <a:gd name="T3" fmla="*/ 7215 h 7216"/>
                <a:gd name="T4" fmla="*/ 149 w 4093"/>
                <a:gd name="T5" fmla="*/ 7215 h 7216"/>
                <a:gd name="T6" fmla="*/ 0 w 4093"/>
                <a:gd name="T7" fmla="*/ 7066 h 7216"/>
                <a:gd name="T8" fmla="*/ 0 w 4093"/>
                <a:gd name="T9" fmla="*/ 149 h 7216"/>
                <a:gd name="T10" fmla="*/ 149 w 4093"/>
                <a:gd name="T11" fmla="*/ 0 h 7216"/>
                <a:gd name="T12" fmla="*/ 3943 w 4093"/>
                <a:gd name="T13" fmla="*/ 0 h 7216"/>
                <a:gd name="T14" fmla="*/ 4092 w 4093"/>
                <a:gd name="T15" fmla="*/ 149 h 7216"/>
                <a:gd name="T16" fmla="*/ 4092 w 4093"/>
                <a:gd name="T17" fmla="*/ 7066 h 7216"/>
                <a:gd name="T18" fmla="*/ 3943 w 4093"/>
                <a:gd name="T19" fmla="*/ 7215 h 7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93" h="7216">
                  <a:moveTo>
                    <a:pt x="3943" y="7215"/>
                  </a:moveTo>
                  <a:lnTo>
                    <a:pt x="3943" y="7215"/>
                  </a:lnTo>
                  <a:cubicBezTo>
                    <a:pt x="149" y="7215"/>
                    <a:pt x="149" y="7215"/>
                    <a:pt x="149" y="7215"/>
                  </a:cubicBezTo>
                  <a:cubicBezTo>
                    <a:pt x="65" y="7215"/>
                    <a:pt x="0" y="7141"/>
                    <a:pt x="0" y="7066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75"/>
                    <a:pt x="65" y="0"/>
                    <a:pt x="149" y="0"/>
                  </a:cubicBezTo>
                  <a:cubicBezTo>
                    <a:pt x="3943" y="0"/>
                    <a:pt x="3943" y="0"/>
                    <a:pt x="3943" y="0"/>
                  </a:cubicBezTo>
                  <a:cubicBezTo>
                    <a:pt x="4027" y="0"/>
                    <a:pt x="4092" y="75"/>
                    <a:pt x="4092" y="149"/>
                  </a:cubicBezTo>
                  <a:cubicBezTo>
                    <a:pt x="4092" y="7066"/>
                    <a:pt x="4092" y="7066"/>
                    <a:pt x="4092" y="7066"/>
                  </a:cubicBezTo>
                  <a:cubicBezTo>
                    <a:pt x="4092" y="7141"/>
                    <a:pt x="4027" y="7215"/>
                    <a:pt x="3943" y="7215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19">
              <a:extLst>
                <a:ext uri="{FF2B5EF4-FFF2-40B4-BE49-F238E27FC236}">
                  <a16:creationId xmlns:a16="http://schemas.microsoft.com/office/drawing/2014/main" id="{FE6F3F02-2B4E-5549-A177-9780E0F3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5043" y="2971525"/>
              <a:ext cx="1705338" cy="122483"/>
            </a:xfrm>
            <a:custGeom>
              <a:avLst/>
              <a:gdLst>
                <a:gd name="T0" fmla="*/ 1557 w 1595"/>
                <a:gd name="T1" fmla="*/ 112 h 113"/>
                <a:gd name="T2" fmla="*/ 1557 w 1595"/>
                <a:gd name="T3" fmla="*/ 112 h 113"/>
                <a:gd name="T4" fmla="*/ 38 w 1595"/>
                <a:gd name="T5" fmla="*/ 112 h 113"/>
                <a:gd name="T6" fmla="*/ 0 w 1595"/>
                <a:gd name="T7" fmla="*/ 75 h 113"/>
                <a:gd name="T8" fmla="*/ 0 w 1595"/>
                <a:gd name="T9" fmla="*/ 47 h 113"/>
                <a:gd name="T10" fmla="*/ 38 w 1595"/>
                <a:gd name="T11" fmla="*/ 0 h 113"/>
                <a:gd name="T12" fmla="*/ 1557 w 1595"/>
                <a:gd name="T13" fmla="*/ 0 h 113"/>
                <a:gd name="T14" fmla="*/ 1594 w 1595"/>
                <a:gd name="T15" fmla="*/ 47 h 113"/>
                <a:gd name="T16" fmla="*/ 1594 w 1595"/>
                <a:gd name="T17" fmla="*/ 75 h 113"/>
                <a:gd name="T18" fmla="*/ 1557 w 1595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5" h="113">
                  <a:moveTo>
                    <a:pt x="1557" y="112"/>
                  </a:moveTo>
                  <a:lnTo>
                    <a:pt x="1557" y="112"/>
                  </a:lnTo>
                  <a:cubicBezTo>
                    <a:pt x="38" y="112"/>
                    <a:pt x="38" y="112"/>
                    <a:pt x="38" y="112"/>
                  </a:cubicBezTo>
                  <a:cubicBezTo>
                    <a:pt x="19" y="112"/>
                    <a:pt x="0" y="93"/>
                    <a:pt x="0" y="7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8"/>
                    <a:pt x="19" y="0"/>
                    <a:pt x="38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1575" y="0"/>
                    <a:pt x="1594" y="18"/>
                    <a:pt x="1594" y="47"/>
                  </a:cubicBezTo>
                  <a:cubicBezTo>
                    <a:pt x="1594" y="75"/>
                    <a:pt x="1594" y="75"/>
                    <a:pt x="1594" y="75"/>
                  </a:cubicBezTo>
                  <a:cubicBezTo>
                    <a:pt x="1594" y="93"/>
                    <a:pt x="1575" y="112"/>
                    <a:pt x="1557" y="1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E4E28FF1-ACC0-6F4A-AC14-BF38BDB9F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7765" y="6584769"/>
              <a:ext cx="2280065" cy="1262515"/>
            </a:xfrm>
            <a:custGeom>
              <a:avLst/>
              <a:gdLst>
                <a:gd name="T0" fmla="*/ 2115 w 2135"/>
                <a:gd name="T1" fmla="*/ 28 h 1184"/>
                <a:gd name="T2" fmla="*/ 2115 w 2135"/>
                <a:gd name="T3" fmla="*/ 28 h 1184"/>
                <a:gd name="T4" fmla="*/ 2068 w 2135"/>
                <a:gd name="T5" fmla="*/ 0 h 1184"/>
                <a:gd name="T6" fmla="*/ 65 w 2135"/>
                <a:gd name="T7" fmla="*/ 0 h 1184"/>
                <a:gd name="T8" fmla="*/ 18 w 2135"/>
                <a:gd name="T9" fmla="*/ 28 h 1184"/>
                <a:gd name="T10" fmla="*/ 9 w 2135"/>
                <a:gd name="T11" fmla="*/ 75 h 1184"/>
                <a:gd name="T12" fmla="*/ 242 w 2135"/>
                <a:gd name="T13" fmla="*/ 1137 h 1184"/>
                <a:gd name="T14" fmla="*/ 298 w 2135"/>
                <a:gd name="T15" fmla="*/ 1183 h 1184"/>
                <a:gd name="T16" fmla="*/ 298 w 2135"/>
                <a:gd name="T17" fmla="*/ 1183 h 1184"/>
                <a:gd name="T18" fmla="*/ 1798 w 2135"/>
                <a:gd name="T19" fmla="*/ 1183 h 1184"/>
                <a:gd name="T20" fmla="*/ 1863 w 2135"/>
                <a:gd name="T21" fmla="*/ 1137 h 1184"/>
                <a:gd name="T22" fmla="*/ 2134 w 2135"/>
                <a:gd name="T23" fmla="*/ 84 h 1184"/>
                <a:gd name="T24" fmla="*/ 2115 w 2135"/>
                <a:gd name="T25" fmla="*/ 2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5" h="1184">
                  <a:moveTo>
                    <a:pt x="2115" y="28"/>
                  </a:moveTo>
                  <a:lnTo>
                    <a:pt x="2115" y="28"/>
                  </a:lnTo>
                  <a:cubicBezTo>
                    <a:pt x="2106" y="10"/>
                    <a:pt x="2087" y="0"/>
                    <a:pt x="206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46" y="0"/>
                    <a:pt x="28" y="10"/>
                    <a:pt x="18" y="28"/>
                  </a:cubicBezTo>
                  <a:cubicBezTo>
                    <a:pt x="9" y="37"/>
                    <a:pt x="0" y="56"/>
                    <a:pt x="9" y="75"/>
                  </a:cubicBezTo>
                  <a:cubicBezTo>
                    <a:pt x="242" y="1137"/>
                    <a:pt x="242" y="1137"/>
                    <a:pt x="242" y="1137"/>
                  </a:cubicBezTo>
                  <a:cubicBezTo>
                    <a:pt x="251" y="1165"/>
                    <a:pt x="270" y="1183"/>
                    <a:pt x="298" y="1183"/>
                  </a:cubicBezTo>
                  <a:lnTo>
                    <a:pt x="298" y="1183"/>
                  </a:lnTo>
                  <a:cubicBezTo>
                    <a:pt x="1798" y="1183"/>
                    <a:pt x="1798" y="1183"/>
                    <a:pt x="1798" y="1183"/>
                  </a:cubicBezTo>
                  <a:cubicBezTo>
                    <a:pt x="1835" y="1183"/>
                    <a:pt x="1854" y="1165"/>
                    <a:pt x="1863" y="1137"/>
                  </a:cubicBezTo>
                  <a:cubicBezTo>
                    <a:pt x="2134" y="84"/>
                    <a:pt x="2134" y="84"/>
                    <a:pt x="2134" y="84"/>
                  </a:cubicBezTo>
                  <a:cubicBezTo>
                    <a:pt x="2134" y="56"/>
                    <a:pt x="2134" y="37"/>
                    <a:pt x="2115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0F99E653-0FB1-E14E-9259-6CB1156A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798" y="6264429"/>
              <a:ext cx="1055236" cy="1625251"/>
            </a:xfrm>
            <a:custGeom>
              <a:avLst/>
              <a:gdLst>
                <a:gd name="T0" fmla="*/ 914 w 988"/>
                <a:gd name="T1" fmla="*/ 1519 h 1520"/>
                <a:gd name="T2" fmla="*/ 914 w 988"/>
                <a:gd name="T3" fmla="*/ 1519 h 1520"/>
                <a:gd name="T4" fmla="*/ 848 w 988"/>
                <a:gd name="T5" fmla="*/ 1463 h 1520"/>
                <a:gd name="T6" fmla="*/ 550 w 988"/>
                <a:gd name="T7" fmla="*/ 130 h 1520"/>
                <a:gd name="T8" fmla="*/ 56 w 988"/>
                <a:gd name="T9" fmla="*/ 130 h 1520"/>
                <a:gd name="T10" fmla="*/ 0 w 988"/>
                <a:gd name="T11" fmla="*/ 65 h 1520"/>
                <a:gd name="T12" fmla="*/ 56 w 988"/>
                <a:gd name="T13" fmla="*/ 0 h 1520"/>
                <a:gd name="T14" fmla="*/ 597 w 988"/>
                <a:gd name="T15" fmla="*/ 0 h 1520"/>
                <a:gd name="T16" fmla="*/ 662 w 988"/>
                <a:gd name="T17" fmla="*/ 47 h 1520"/>
                <a:gd name="T18" fmla="*/ 978 w 988"/>
                <a:gd name="T19" fmla="*/ 1435 h 1520"/>
                <a:gd name="T20" fmla="*/ 923 w 988"/>
                <a:gd name="T21" fmla="*/ 1519 h 1520"/>
                <a:gd name="T22" fmla="*/ 914 w 988"/>
                <a:gd name="T23" fmla="*/ 1519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8" h="1520">
                  <a:moveTo>
                    <a:pt x="914" y="1519"/>
                  </a:moveTo>
                  <a:lnTo>
                    <a:pt x="914" y="1519"/>
                  </a:lnTo>
                  <a:cubicBezTo>
                    <a:pt x="886" y="1519"/>
                    <a:pt x="858" y="1500"/>
                    <a:pt x="848" y="1463"/>
                  </a:cubicBezTo>
                  <a:cubicBezTo>
                    <a:pt x="550" y="130"/>
                    <a:pt x="550" y="130"/>
                    <a:pt x="550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28" y="130"/>
                    <a:pt x="0" y="93"/>
                    <a:pt x="0" y="65"/>
                  </a:cubicBezTo>
                  <a:cubicBezTo>
                    <a:pt x="0" y="28"/>
                    <a:pt x="28" y="0"/>
                    <a:pt x="56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52" y="19"/>
                    <a:pt x="662" y="47"/>
                  </a:cubicBezTo>
                  <a:cubicBezTo>
                    <a:pt x="978" y="1435"/>
                    <a:pt x="978" y="1435"/>
                    <a:pt x="978" y="1435"/>
                  </a:cubicBezTo>
                  <a:cubicBezTo>
                    <a:pt x="987" y="1472"/>
                    <a:pt x="960" y="1509"/>
                    <a:pt x="923" y="1519"/>
                  </a:cubicBezTo>
                  <a:lnTo>
                    <a:pt x="914" y="1519"/>
                  </a:ln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22">
              <a:extLst>
                <a:ext uri="{FF2B5EF4-FFF2-40B4-BE49-F238E27FC236}">
                  <a16:creationId xmlns:a16="http://schemas.microsoft.com/office/drawing/2014/main" id="{899F3285-5C20-6143-B5C9-1602168A9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5708" y="8285394"/>
              <a:ext cx="508775" cy="508775"/>
            </a:xfrm>
            <a:custGeom>
              <a:avLst/>
              <a:gdLst>
                <a:gd name="T0" fmla="*/ 241 w 475"/>
                <a:gd name="T1" fmla="*/ 476 h 477"/>
                <a:gd name="T2" fmla="*/ 241 w 475"/>
                <a:gd name="T3" fmla="*/ 476 h 477"/>
                <a:gd name="T4" fmla="*/ 0 w 475"/>
                <a:gd name="T5" fmla="*/ 234 h 477"/>
                <a:gd name="T6" fmla="*/ 241 w 475"/>
                <a:gd name="T7" fmla="*/ 0 h 477"/>
                <a:gd name="T8" fmla="*/ 474 w 475"/>
                <a:gd name="T9" fmla="*/ 234 h 477"/>
                <a:gd name="T10" fmla="*/ 241 w 475"/>
                <a:gd name="T11" fmla="*/ 476 h 477"/>
                <a:gd name="T12" fmla="*/ 241 w 475"/>
                <a:gd name="T13" fmla="*/ 122 h 477"/>
                <a:gd name="T14" fmla="*/ 241 w 475"/>
                <a:gd name="T15" fmla="*/ 122 h 477"/>
                <a:gd name="T16" fmla="*/ 129 w 475"/>
                <a:gd name="T17" fmla="*/ 234 h 477"/>
                <a:gd name="T18" fmla="*/ 241 w 475"/>
                <a:gd name="T19" fmla="*/ 346 h 477"/>
                <a:gd name="T20" fmla="*/ 353 w 475"/>
                <a:gd name="T21" fmla="*/ 234 h 477"/>
                <a:gd name="T22" fmla="*/ 241 w 475"/>
                <a:gd name="T23" fmla="*/ 12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5" h="477">
                  <a:moveTo>
                    <a:pt x="241" y="476"/>
                  </a:moveTo>
                  <a:lnTo>
                    <a:pt x="241" y="476"/>
                  </a:lnTo>
                  <a:cubicBezTo>
                    <a:pt x="102" y="476"/>
                    <a:pt x="0" y="373"/>
                    <a:pt x="0" y="234"/>
                  </a:cubicBezTo>
                  <a:cubicBezTo>
                    <a:pt x="0" y="103"/>
                    <a:pt x="102" y="0"/>
                    <a:pt x="241" y="0"/>
                  </a:cubicBezTo>
                  <a:cubicBezTo>
                    <a:pt x="372" y="0"/>
                    <a:pt x="474" y="103"/>
                    <a:pt x="474" y="234"/>
                  </a:cubicBezTo>
                  <a:cubicBezTo>
                    <a:pt x="474" y="373"/>
                    <a:pt x="372" y="476"/>
                    <a:pt x="241" y="476"/>
                  </a:cubicBezTo>
                  <a:close/>
                  <a:moveTo>
                    <a:pt x="241" y="122"/>
                  </a:moveTo>
                  <a:lnTo>
                    <a:pt x="241" y="122"/>
                  </a:lnTo>
                  <a:cubicBezTo>
                    <a:pt x="176" y="122"/>
                    <a:pt x="129" y="178"/>
                    <a:pt x="129" y="234"/>
                  </a:cubicBezTo>
                  <a:cubicBezTo>
                    <a:pt x="129" y="299"/>
                    <a:pt x="176" y="346"/>
                    <a:pt x="241" y="346"/>
                  </a:cubicBezTo>
                  <a:cubicBezTo>
                    <a:pt x="297" y="346"/>
                    <a:pt x="353" y="299"/>
                    <a:pt x="353" y="234"/>
                  </a:cubicBezTo>
                  <a:cubicBezTo>
                    <a:pt x="353" y="178"/>
                    <a:pt x="297" y="122"/>
                    <a:pt x="241" y="12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802C1F3A-5FE2-4346-BC7F-C91FB0CB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2849" y="8285394"/>
              <a:ext cx="518196" cy="508775"/>
            </a:xfrm>
            <a:custGeom>
              <a:avLst/>
              <a:gdLst>
                <a:gd name="T0" fmla="*/ 243 w 486"/>
                <a:gd name="T1" fmla="*/ 476 h 477"/>
                <a:gd name="T2" fmla="*/ 243 w 486"/>
                <a:gd name="T3" fmla="*/ 476 h 477"/>
                <a:gd name="T4" fmla="*/ 0 w 486"/>
                <a:gd name="T5" fmla="*/ 234 h 477"/>
                <a:gd name="T6" fmla="*/ 243 w 486"/>
                <a:gd name="T7" fmla="*/ 0 h 477"/>
                <a:gd name="T8" fmla="*/ 485 w 486"/>
                <a:gd name="T9" fmla="*/ 234 h 477"/>
                <a:gd name="T10" fmla="*/ 243 w 486"/>
                <a:gd name="T11" fmla="*/ 476 h 477"/>
                <a:gd name="T12" fmla="*/ 243 w 486"/>
                <a:gd name="T13" fmla="*/ 122 h 477"/>
                <a:gd name="T14" fmla="*/ 243 w 486"/>
                <a:gd name="T15" fmla="*/ 122 h 477"/>
                <a:gd name="T16" fmla="*/ 131 w 486"/>
                <a:gd name="T17" fmla="*/ 234 h 477"/>
                <a:gd name="T18" fmla="*/ 243 w 486"/>
                <a:gd name="T19" fmla="*/ 346 h 477"/>
                <a:gd name="T20" fmla="*/ 355 w 486"/>
                <a:gd name="T21" fmla="*/ 234 h 477"/>
                <a:gd name="T22" fmla="*/ 243 w 486"/>
                <a:gd name="T23" fmla="*/ 12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6" h="477">
                  <a:moveTo>
                    <a:pt x="243" y="476"/>
                  </a:moveTo>
                  <a:lnTo>
                    <a:pt x="243" y="476"/>
                  </a:lnTo>
                  <a:cubicBezTo>
                    <a:pt x="112" y="476"/>
                    <a:pt x="0" y="373"/>
                    <a:pt x="0" y="234"/>
                  </a:cubicBezTo>
                  <a:cubicBezTo>
                    <a:pt x="0" y="103"/>
                    <a:pt x="112" y="0"/>
                    <a:pt x="243" y="0"/>
                  </a:cubicBezTo>
                  <a:cubicBezTo>
                    <a:pt x="373" y="0"/>
                    <a:pt x="485" y="103"/>
                    <a:pt x="485" y="234"/>
                  </a:cubicBezTo>
                  <a:cubicBezTo>
                    <a:pt x="485" y="373"/>
                    <a:pt x="373" y="476"/>
                    <a:pt x="243" y="476"/>
                  </a:cubicBezTo>
                  <a:close/>
                  <a:moveTo>
                    <a:pt x="243" y="122"/>
                  </a:moveTo>
                  <a:lnTo>
                    <a:pt x="243" y="122"/>
                  </a:lnTo>
                  <a:cubicBezTo>
                    <a:pt x="177" y="122"/>
                    <a:pt x="131" y="178"/>
                    <a:pt x="131" y="234"/>
                  </a:cubicBezTo>
                  <a:cubicBezTo>
                    <a:pt x="131" y="299"/>
                    <a:pt x="177" y="346"/>
                    <a:pt x="243" y="346"/>
                  </a:cubicBezTo>
                  <a:cubicBezTo>
                    <a:pt x="299" y="346"/>
                    <a:pt x="355" y="299"/>
                    <a:pt x="355" y="234"/>
                  </a:cubicBezTo>
                  <a:cubicBezTo>
                    <a:pt x="355" y="178"/>
                    <a:pt x="299" y="122"/>
                    <a:pt x="243" y="122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424">
              <a:extLst>
                <a:ext uri="{FF2B5EF4-FFF2-40B4-BE49-F238E27FC236}">
                  <a16:creationId xmlns:a16="http://schemas.microsoft.com/office/drawing/2014/main" id="{8561E48E-2E34-E24D-9050-E5B94A00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247" y="7748354"/>
              <a:ext cx="1903194" cy="527618"/>
            </a:xfrm>
            <a:custGeom>
              <a:avLst/>
              <a:gdLst>
                <a:gd name="T0" fmla="*/ 1714 w 1781"/>
                <a:gd name="T1" fmla="*/ 494 h 495"/>
                <a:gd name="T2" fmla="*/ 1714 w 1781"/>
                <a:gd name="T3" fmla="*/ 494 h 495"/>
                <a:gd name="T4" fmla="*/ 242 w 1781"/>
                <a:gd name="T5" fmla="*/ 494 h 495"/>
                <a:gd name="T6" fmla="*/ 0 w 1781"/>
                <a:gd name="T7" fmla="*/ 242 h 495"/>
                <a:gd name="T8" fmla="*/ 242 w 1781"/>
                <a:gd name="T9" fmla="*/ 0 h 495"/>
                <a:gd name="T10" fmla="*/ 1714 w 1781"/>
                <a:gd name="T11" fmla="*/ 0 h 495"/>
                <a:gd name="T12" fmla="*/ 1780 w 1781"/>
                <a:gd name="T13" fmla="*/ 66 h 495"/>
                <a:gd name="T14" fmla="*/ 1714 w 1781"/>
                <a:gd name="T15" fmla="*/ 131 h 495"/>
                <a:gd name="T16" fmla="*/ 242 w 1781"/>
                <a:gd name="T17" fmla="*/ 131 h 495"/>
                <a:gd name="T18" fmla="*/ 130 w 1781"/>
                <a:gd name="T19" fmla="*/ 242 h 495"/>
                <a:gd name="T20" fmla="*/ 242 w 1781"/>
                <a:gd name="T21" fmla="*/ 364 h 495"/>
                <a:gd name="T22" fmla="*/ 1714 w 1781"/>
                <a:gd name="T23" fmla="*/ 364 h 495"/>
                <a:gd name="T24" fmla="*/ 1780 w 1781"/>
                <a:gd name="T25" fmla="*/ 429 h 495"/>
                <a:gd name="T26" fmla="*/ 1714 w 1781"/>
                <a:gd name="T27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1" h="495">
                  <a:moveTo>
                    <a:pt x="1714" y="494"/>
                  </a:moveTo>
                  <a:lnTo>
                    <a:pt x="1714" y="494"/>
                  </a:lnTo>
                  <a:cubicBezTo>
                    <a:pt x="242" y="494"/>
                    <a:pt x="242" y="494"/>
                    <a:pt x="242" y="494"/>
                  </a:cubicBezTo>
                  <a:cubicBezTo>
                    <a:pt x="111" y="494"/>
                    <a:pt x="0" y="382"/>
                    <a:pt x="0" y="242"/>
                  </a:cubicBezTo>
                  <a:cubicBezTo>
                    <a:pt x="0" y="112"/>
                    <a:pt x="111" y="0"/>
                    <a:pt x="242" y="0"/>
                  </a:cubicBezTo>
                  <a:cubicBezTo>
                    <a:pt x="1714" y="0"/>
                    <a:pt x="1714" y="0"/>
                    <a:pt x="1714" y="0"/>
                  </a:cubicBezTo>
                  <a:cubicBezTo>
                    <a:pt x="1751" y="0"/>
                    <a:pt x="1780" y="28"/>
                    <a:pt x="1780" y="66"/>
                  </a:cubicBezTo>
                  <a:cubicBezTo>
                    <a:pt x="1780" y="103"/>
                    <a:pt x="1751" y="131"/>
                    <a:pt x="1714" y="131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177" y="131"/>
                    <a:pt x="130" y="177"/>
                    <a:pt x="130" y="242"/>
                  </a:cubicBezTo>
                  <a:cubicBezTo>
                    <a:pt x="130" y="308"/>
                    <a:pt x="177" y="364"/>
                    <a:pt x="242" y="364"/>
                  </a:cubicBezTo>
                  <a:cubicBezTo>
                    <a:pt x="1714" y="364"/>
                    <a:pt x="1714" y="364"/>
                    <a:pt x="1714" y="364"/>
                  </a:cubicBezTo>
                  <a:cubicBezTo>
                    <a:pt x="1751" y="364"/>
                    <a:pt x="1780" y="392"/>
                    <a:pt x="1780" y="429"/>
                  </a:cubicBezTo>
                  <a:cubicBezTo>
                    <a:pt x="1780" y="457"/>
                    <a:pt x="1751" y="494"/>
                    <a:pt x="1714" y="494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1" name="Freeform 425">
              <a:extLst>
                <a:ext uri="{FF2B5EF4-FFF2-40B4-BE49-F238E27FC236}">
                  <a16:creationId xmlns:a16="http://schemas.microsoft.com/office/drawing/2014/main" id="{D174826B-F4E1-7540-8D30-BFAF81DBD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290" y="4700418"/>
              <a:ext cx="1187141" cy="1196563"/>
            </a:xfrm>
            <a:custGeom>
              <a:avLst/>
              <a:gdLst>
                <a:gd name="T0" fmla="*/ 550 w 1111"/>
                <a:gd name="T1" fmla="*/ 1119 h 1120"/>
                <a:gd name="T2" fmla="*/ 550 w 1111"/>
                <a:gd name="T3" fmla="*/ 1119 h 1120"/>
                <a:gd name="T4" fmla="*/ 550 w 1111"/>
                <a:gd name="T5" fmla="*/ 1119 h 1120"/>
                <a:gd name="T6" fmla="*/ 0 w 1111"/>
                <a:gd name="T7" fmla="*/ 559 h 1120"/>
                <a:gd name="T8" fmla="*/ 0 w 1111"/>
                <a:gd name="T9" fmla="*/ 0 h 1120"/>
                <a:gd name="T10" fmla="*/ 1110 w 1111"/>
                <a:gd name="T11" fmla="*/ 0 h 1120"/>
                <a:gd name="T12" fmla="*/ 1110 w 1111"/>
                <a:gd name="T13" fmla="*/ 559 h 1120"/>
                <a:gd name="T14" fmla="*/ 550 w 1111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1" h="1120">
                  <a:moveTo>
                    <a:pt x="550" y="1119"/>
                  </a:moveTo>
                  <a:lnTo>
                    <a:pt x="550" y="1119"/>
                  </a:lnTo>
                  <a:lnTo>
                    <a:pt x="550" y="1119"/>
                  </a:lnTo>
                  <a:cubicBezTo>
                    <a:pt x="243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0" y="0"/>
                    <a:pt x="1110" y="0"/>
                    <a:pt x="1110" y="0"/>
                  </a:cubicBezTo>
                  <a:cubicBezTo>
                    <a:pt x="1110" y="559"/>
                    <a:pt x="1110" y="559"/>
                    <a:pt x="1110" y="559"/>
                  </a:cubicBezTo>
                  <a:cubicBezTo>
                    <a:pt x="1110" y="867"/>
                    <a:pt x="858" y="1119"/>
                    <a:pt x="550" y="1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426">
              <a:extLst>
                <a:ext uri="{FF2B5EF4-FFF2-40B4-BE49-F238E27FC236}">
                  <a16:creationId xmlns:a16="http://schemas.microsoft.com/office/drawing/2014/main" id="{E68FF2A2-1225-7F42-BBCB-7240539F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431" y="4700418"/>
              <a:ext cx="1196563" cy="1196563"/>
            </a:xfrm>
            <a:custGeom>
              <a:avLst/>
              <a:gdLst>
                <a:gd name="T0" fmla="*/ 559 w 1120"/>
                <a:gd name="T1" fmla="*/ 1119 h 1120"/>
                <a:gd name="T2" fmla="*/ 559 w 1120"/>
                <a:gd name="T3" fmla="*/ 1119 h 1120"/>
                <a:gd name="T4" fmla="*/ 559 w 1120"/>
                <a:gd name="T5" fmla="*/ 1119 h 1120"/>
                <a:gd name="T6" fmla="*/ 0 w 1120"/>
                <a:gd name="T7" fmla="*/ 559 h 1120"/>
                <a:gd name="T8" fmla="*/ 0 w 1120"/>
                <a:gd name="T9" fmla="*/ 0 h 1120"/>
                <a:gd name="T10" fmla="*/ 1119 w 1120"/>
                <a:gd name="T11" fmla="*/ 0 h 1120"/>
                <a:gd name="T12" fmla="*/ 1119 w 1120"/>
                <a:gd name="T13" fmla="*/ 559 h 1120"/>
                <a:gd name="T14" fmla="*/ 559 w 1120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0" h="1120">
                  <a:moveTo>
                    <a:pt x="559" y="1119"/>
                  </a:moveTo>
                  <a:lnTo>
                    <a:pt x="559" y="1119"/>
                  </a:lnTo>
                  <a:lnTo>
                    <a:pt x="559" y="1119"/>
                  </a:lnTo>
                  <a:cubicBezTo>
                    <a:pt x="252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9" y="0"/>
                    <a:pt x="1119" y="0"/>
                    <a:pt x="1119" y="0"/>
                  </a:cubicBezTo>
                  <a:cubicBezTo>
                    <a:pt x="1119" y="559"/>
                    <a:pt x="1119" y="559"/>
                    <a:pt x="1119" y="559"/>
                  </a:cubicBezTo>
                  <a:cubicBezTo>
                    <a:pt x="1119" y="867"/>
                    <a:pt x="867" y="1119"/>
                    <a:pt x="559" y="1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4D7393D9-801C-F74A-A828-ADAF937B7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994" y="4700418"/>
              <a:ext cx="1182429" cy="1196563"/>
            </a:xfrm>
            <a:custGeom>
              <a:avLst/>
              <a:gdLst>
                <a:gd name="T0" fmla="*/ 558 w 1109"/>
                <a:gd name="T1" fmla="*/ 1119 h 1120"/>
                <a:gd name="T2" fmla="*/ 558 w 1109"/>
                <a:gd name="T3" fmla="*/ 1119 h 1120"/>
                <a:gd name="T4" fmla="*/ 558 w 1109"/>
                <a:gd name="T5" fmla="*/ 1119 h 1120"/>
                <a:gd name="T6" fmla="*/ 0 w 1109"/>
                <a:gd name="T7" fmla="*/ 559 h 1120"/>
                <a:gd name="T8" fmla="*/ 0 w 1109"/>
                <a:gd name="T9" fmla="*/ 0 h 1120"/>
                <a:gd name="T10" fmla="*/ 1108 w 1109"/>
                <a:gd name="T11" fmla="*/ 0 h 1120"/>
                <a:gd name="T12" fmla="*/ 1108 w 1109"/>
                <a:gd name="T13" fmla="*/ 559 h 1120"/>
                <a:gd name="T14" fmla="*/ 558 w 1109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9" h="1120">
                  <a:moveTo>
                    <a:pt x="558" y="1119"/>
                  </a:moveTo>
                  <a:lnTo>
                    <a:pt x="558" y="1119"/>
                  </a:lnTo>
                  <a:lnTo>
                    <a:pt x="558" y="1119"/>
                  </a:lnTo>
                  <a:cubicBezTo>
                    <a:pt x="252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1108" y="559"/>
                    <a:pt x="1108" y="559"/>
                    <a:pt x="1108" y="559"/>
                  </a:cubicBezTo>
                  <a:cubicBezTo>
                    <a:pt x="1108" y="867"/>
                    <a:pt x="866" y="1119"/>
                    <a:pt x="558" y="1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4" name="Freeform 428">
              <a:extLst>
                <a:ext uri="{FF2B5EF4-FFF2-40B4-BE49-F238E27FC236}">
                  <a16:creationId xmlns:a16="http://schemas.microsoft.com/office/drawing/2014/main" id="{37F6B47C-197B-7744-92DD-827E44069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2423" y="4700418"/>
              <a:ext cx="1196563" cy="1196563"/>
            </a:xfrm>
            <a:custGeom>
              <a:avLst/>
              <a:gdLst>
                <a:gd name="T0" fmla="*/ 560 w 1120"/>
                <a:gd name="T1" fmla="*/ 1119 h 1120"/>
                <a:gd name="T2" fmla="*/ 560 w 1120"/>
                <a:gd name="T3" fmla="*/ 1119 h 1120"/>
                <a:gd name="T4" fmla="*/ 560 w 1120"/>
                <a:gd name="T5" fmla="*/ 1119 h 1120"/>
                <a:gd name="T6" fmla="*/ 0 w 1120"/>
                <a:gd name="T7" fmla="*/ 559 h 1120"/>
                <a:gd name="T8" fmla="*/ 0 w 1120"/>
                <a:gd name="T9" fmla="*/ 0 h 1120"/>
                <a:gd name="T10" fmla="*/ 1119 w 1120"/>
                <a:gd name="T11" fmla="*/ 0 h 1120"/>
                <a:gd name="T12" fmla="*/ 1119 w 1120"/>
                <a:gd name="T13" fmla="*/ 559 h 1120"/>
                <a:gd name="T14" fmla="*/ 560 w 1120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0" h="1120">
                  <a:moveTo>
                    <a:pt x="560" y="1119"/>
                  </a:moveTo>
                  <a:lnTo>
                    <a:pt x="560" y="1119"/>
                  </a:lnTo>
                  <a:lnTo>
                    <a:pt x="560" y="1119"/>
                  </a:lnTo>
                  <a:cubicBezTo>
                    <a:pt x="252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9" y="0"/>
                    <a:pt x="1119" y="0"/>
                    <a:pt x="1119" y="0"/>
                  </a:cubicBezTo>
                  <a:cubicBezTo>
                    <a:pt x="1119" y="559"/>
                    <a:pt x="1119" y="559"/>
                    <a:pt x="1119" y="559"/>
                  </a:cubicBezTo>
                  <a:cubicBezTo>
                    <a:pt x="1119" y="867"/>
                    <a:pt x="867" y="1119"/>
                    <a:pt x="560" y="1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429">
              <a:extLst>
                <a:ext uri="{FF2B5EF4-FFF2-40B4-BE49-F238E27FC236}">
                  <a16:creationId xmlns:a16="http://schemas.microsoft.com/office/drawing/2014/main" id="{08D43E46-4EB0-5848-A9E6-32FC3618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8986" y="4700418"/>
              <a:ext cx="1196563" cy="1196563"/>
            </a:xfrm>
            <a:custGeom>
              <a:avLst/>
              <a:gdLst>
                <a:gd name="T0" fmla="*/ 560 w 1120"/>
                <a:gd name="T1" fmla="*/ 1119 h 1120"/>
                <a:gd name="T2" fmla="*/ 560 w 1120"/>
                <a:gd name="T3" fmla="*/ 1119 h 1120"/>
                <a:gd name="T4" fmla="*/ 560 w 1120"/>
                <a:gd name="T5" fmla="*/ 1119 h 1120"/>
                <a:gd name="T6" fmla="*/ 0 w 1120"/>
                <a:gd name="T7" fmla="*/ 559 h 1120"/>
                <a:gd name="T8" fmla="*/ 0 w 1120"/>
                <a:gd name="T9" fmla="*/ 0 h 1120"/>
                <a:gd name="T10" fmla="*/ 1119 w 1120"/>
                <a:gd name="T11" fmla="*/ 0 h 1120"/>
                <a:gd name="T12" fmla="*/ 1119 w 1120"/>
                <a:gd name="T13" fmla="*/ 559 h 1120"/>
                <a:gd name="T14" fmla="*/ 560 w 1120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0" h="1120">
                  <a:moveTo>
                    <a:pt x="560" y="1119"/>
                  </a:moveTo>
                  <a:lnTo>
                    <a:pt x="560" y="1119"/>
                  </a:lnTo>
                  <a:lnTo>
                    <a:pt x="560" y="1119"/>
                  </a:lnTo>
                  <a:cubicBezTo>
                    <a:pt x="252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9" y="0"/>
                    <a:pt x="1119" y="0"/>
                    <a:pt x="1119" y="0"/>
                  </a:cubicBezTo>
                  <a:cubicBezTo>
                    <a:pt x="1119" y="559"/>
                    <a:pt x="1119" y="559"/>
                    <a:pt x="1119" y="559"/>
                  </a:cubicBezTo>
                  <a:cubicBezTo>
                    <a:pt x="1119" y="867"/>
                    <a:pt x="867" y="1119"/>
                    <a:pt x="560" y="1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30">
              <a:extLst>
                <a:ext uri="{FF2B5EF4-FFF2-40B4-BE49-F238E27FC236}">
                  <a16:creationId xmlns:a16="http://schemas.microsoft.com/office/drawing/2014/main" id="{FF9D0D67-7F37-3F45-8323-0A1DD16CD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5548" y="4700418"/>
              <a:ext cx="1187141" cy="1196563"/>
            </a:xfrm>
            <a:custGeom>
              <a:avLst/>
              <a:gdLst>
                <a:gd name="T0" fmla="*/ 550 w 1111"/>
                <a:gd name="T1" fmla="*/ 1119 h 1120"/>
                <a:gd name="T2" fmla="*/ 550 w 1111"/>
                <a:gd name="T3" fmla="*/ 1119 h 1120"/>
                <a:gd name="T4" fmla="*/ 550 w 1111"/>
                <a:gd name="T5" fmla="*/ 1119 h 1120"/>
                <a:gd name="T6" fmla="*/ 0 w 1111"/>
                <a:gd name="T7" fmla="*/ 559 h 1120"/>
                <a:gd name="T8" fmla="*/ 0 w 1111"/>
                <a:gd name="T9" fmla="*/ 0 h 1120"/>
                <a:gd name="T10" fmla="*/ 1110 w 1111"/>
                <a:gd name="T11" fmla="*/ 0 h 1120"/>
                <a:gd name="T12" fmla="*/ 1110 w 1111"/>
                <a:gd name="T13" fmla="*/ 559 h 1120"/>
                <a:gd name="T14" fmla="*/ 550 w 1111"/>
                <a:gd name="T15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1" h="1120">
                  <a:moveTo>
                    <a:pt x="550" y="1119"/>
                  </a:moveTo>
                  <a:lnTo>
                    <a:pt x="550" y="1119"/>
                  </a:lnTo>
                  <a:lnTo>
                    <a:pt x="550" y="1119"/>
                  </a:lnTo>
                  <a:cubicBezTo>
                    <a:pt x="242" y="1119"/>
                    <a:pt x="0" y="867"/>
                    <a:pt x="0" y="5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0" y="0"/>
                    <a:pt x="1110" y="0"/>
                    <a:pt x="1110" y="0"/>
                  </a:cubicBezTo>
                  <a:cubicBezTo>
                    <a:pt x="1110" y="559"/>
                    <a:pt x="1110" y="559"/>
                    <a:pt x="1110" y="559"/>
                  </a:cubicBezTo>
                  <a:cubicBezTo>
                    <a:pt x="1110" y="867"/>
                    <a:pt x="867" y="1119"/>
                    <a:pt x="550" y="11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31">
              <a:extLst>
                <a:ext uri="{FF2B5EF4-FFF2-40B4-BE49-F238E27FC236}">
                  <a16:creationId xmlns:a16="http://schemas.microsoft.com/office/drawing/2014/main" id="{774889F4-5CE7-0348-AA8C-3AF4E7AA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290" y="3225912"/>
              <a:ext cx="7141690" cy="1474506"/>
            </a:xfrm>
            <a:custGeom>
              <a:avLst/>
              <a:gdLst>
                <a:gd name="T0" fmla="*/ 0 w 6686"/>
                <a:gd name="T1" fmla="*/ 1380 h 1381"/>
                <a:gd name="T2" fmla="*/ 1045 w 6686"/>
                <a:gd name="T3" fmla="*/ 0 h 1381"/>
                <a:gd name="T4" fmla="*/ 5640 w 6686"/>
                <a:gd name="T5" fmla="*/ 0 h 1381"/>
                <a:gd name="T6" fmla="*/ 6685 w 6686"/>
                <a:gd name="T7" fmla="*/ 1380 h 1381"/>
                <a:gd name="T8" fmla="*/ 0 w 6686"/>
                <a:gd name="T9" fmla="*/ 138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6" h="1381">
                  <a:moveTo>
                    <a:pt x="0" y="1380"/>
                  </a:moveTo>
                  <a:lnTo>
                    <a:pt x="1045" y="0"/>
                  </a:lnTo>
                  <a:lnTo>
                    <a:pt x="5640" y="0"/>
                  </a:lnTo>
                  <a:lnTo>
                    <a:pt x="6685" y="1380"/>
                  </a:lnTo>
                  <a:lnTo>
                    <a:pt x="0" y="13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32">
              <a:extLst>
                <a:ext uri="{FF2B5EF4-FFF2-40B4-BE49-F238E27FC236}">
                  <a16:creationId xmlns:a16="http://schemas.microsoft.com/office/drawing/2014/main" id="{759F3436-618C-494F-B08D-386A4CEB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290" y="3225912"/>
              <a:ext cx="7141690" cy="1474506"/>
            </a:xfrm>
            <a:custGeom>
              <a:avLst/>
              <a:gdLst>
                <a:gd name="T0" fmla="*/ 0 w 6686"/>
                <a:gd name="T1" fmla="*/ 1380 h 1381"/>
                <a:gd name="T2" fmla="*/ 1045 w 6686"/>
                <a:gd name="T3" fmla="*/ 0 h 1381"/>
                <a:gd name="T4" fmla="*/ 5640 w 6686"/>
                <a:gd name="T5" fmla="*/ 0 h 1381"/>
                <a:gd name="T6" fmla="*/ 6685 w 6686"/>
                <a:gd name="T7" fmla="*/ 138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86" h="1381">
                  <a:moveTo>
                    <a:pt x="0" y="1380"/>
                  </a:moveTo>
                  <a:lnTo>
                    <a:pt x="1045" y="0"/>
                  </a:lnTo>
                  <a:lnTo>
                    <a:pt x="5640" y="0"/>
                  </a:lnTo>
                  <a:lnTo>
                    <a:pt x="6685" y="138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29" name="Freeform 433">
            <a:extLst>
              <a:ext uri="{FF2B5EF4-FFF2-40B4-BE49-F238E27FC236}">
                <a16:creationId xmlns:a16="http://schemas.microsoft.com/office/drawing/2014/main" id="{55F35BAF-7BEF-5745-BCA7-A7926A41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006" y="1186104"/>
            <a:ext cx="1695916" cy="1705338"/>
          </a:xfrm>
          <a:custGeom>
            <a:avLst/>
            <a:gdLst>
              <a:gd name="T0" fmla="*/ 1585 w 1586"/>
              <a:gd name="T1" fmla="*/ 802 h 1595"/>
              <a:gd name="T2" fmla="*/ 1585 w 1586"/>
              <a:gd name="T3" fmla="*/ 802 h 1595"/>
              <a:gd name="T4" fmla="*/ 792 w 1586"/>
              <a:gd name="T5" fmla="*/ 1594 h 1595"/>
              <a:gd name="T6" fmla="*/ 0 w 1586"/>
              <a:gd name="T7" fmla="*/ 802 h 1595"/>
              <a:gd name="T8" fmla="*/ 792 w 1586"/>
              <a:gd name="T9" fmla="*/ 0 h 1595"/>
              <a:gd name="T10" fmla="*/ 1585 w 1586"/>
              <a:gd name="T11" fmla="*/ 802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95">
                <a:moveTo>
                  <a:pt x="1585" y="802"/>
                </a:moveTo>
                <a:lnTo>
                  <a:pt x="1585" y="802"/>
                </a:lnTo>
                <a:cubicBezTo>
                  <a:pt x="1585" y="1231"/>
                  <a:pt x="1231" y="1594"/>
                  <a:pt x="792" y="1594"/>
                </a:cubicBezTo>
                <a:cubicBezTo>
                  <a:pt x="354" y="1594"/>
                  <a:pt x="0" y="1231"/>
                  <a:pt x="0" y="802"/>
                </a:cubicBezTo>
                <a:cubicBezTo>
                  <a:pt x="0" y="364"/>
                  <a:pt x="354" y="0"/>
                  <a:pt x="792" y="0"/>
                </a:cubicBezTo>
                <a:cubicBezTo>
                  <a:pt x="1231" y="0"/>
                  <a:pt x="1585" y="364"/>
                  <a:pt x="1585" y="8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4">
            <a:extLst>
              <a:ext uri="{FF2B5EF4-FFF2-40B4-BE49-F238E27FC236}">
                <a16:creationId xmlns:a16="http://schemas.microsoft.com/office/drawing/2014/main" id="{63D0DC96-D45B-1443-9BC7-E482418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006" y="4455453"/>
            <a:ext cx="1695916" cy="1695916"/>
          </a:xfrm>
          <a:custGeom>
            <a:avLst/>
            <a:gdLst>
              <a:gd name="T0" fmla="*/ 1585 w 1586"/>
              <a:gd name="T1" fmla="*/ 792 h 1586"/>
              <a:gd name="T2" fmla="*/ 1585 w 1586"/>
              <a:gd name="T3" fmla="*/ 792 h 1586"/>
              <a:gd name="T4" fmla="*/ 792 w 1586"/>
              <a:gd name="T5" fmla="*/ 1585 h 1586"/>
              <a:gd name="T6" fmla="*/ 0 w 1586"/>
              <a:gd name="T7" fmla="*/ 792 h 1586"/>
              <a:gd name="T8" fmla="*/ 792 w 1586"/>
              <a:gd name="T9" fmla="*/ 0 h 1586"/>
              <a:gd name="T10" fmla="*/ 1585 w 1586"/>
              <a:gd name="T11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2"/>
                </a:moveTo>
                <a:lnTo>
                  <a:pt x="1585" y="792"/>
                </a:lnTo>
                <a:cubicBezTo>
                  <a:pt x="1585" y="1231"/>
                  <a:pt x="1231" y="1585"/>
                  <a:pt x="792" y="1585"/>
                </a:cubicBezTo>
                <a:cubicBezTo>
                  <a:pt x="354" y="1585"/>
                  <a:pt x="0" y="1231"/>
                  <a:pt x="0" y="792"/>
                </a:cubicBezTo>
                <a:cubicBezTo>
                  <a:pt x="0" y="355"/>
                  <a:pt x="354" y="0"/>
                  <a:pt x="792" y="0"/>
                </a:cubicBezTo>
                <a:cubicBezTo>
                  <a:pt x="1231" y="0"/>
                  <a:pt x="1585" y="355"/>
                  <a:pt x="1585" y="7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5">
            <a:extLst>
              <a:ext uri="{FF2B5EF4-FFF2-40B4-BE49-F238E27FC236}">
                <a16:creationId xmlns:a16="http://schemas.microsoft.com/office/drawing/2014/main" id="{A88D725A-711D-DE46-A836-74BD9320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006" y="7710667"/>
            <a:ext cx="1695916" cy="1695916"/>
          </a:xfrm>
          <a:custGeom>
            <a:avLst/>
            <a:gdLst>
              <a:gd name="T0" fmla="*/ 1585 w 1586"/>
              <a:gd name="T1" fmla="*/ 792 h 1586"/>
              <a:gd name="T2" fmla="*/ 1585 w 1586"/>
              <a:gd name="T3" fmla="*/ 792 h 1586"/>
              <a:gd name="T4" fmla="*/ 792 w 1586"/>
              <a:gd name="T5" fmla="*/ 1585 h 1586"/>
              <a:gd name="T6" fmla="*/ 0 w 1586"/>
              <a:gd name="T7" fmla="*/ 792 h 1586"/>
              <a:gd name="T8" fmla="*/ 792 w 1586"/>
              <a:gd name="T9" fmla="*/ 0 h 1586"/>
              <a:gd name="T10" fmla="*/ 1585 w 1586"/>
              <a:gd name="T11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2"/>
                </a:moveTo>
                <a:lnTo>
                  <a:pt x="1585" y="792"/>
                </a:lnTo>
                <a:cubicBezTo>
                  <a:pt x="1585" y="1231"/>
                  <a:pt x="1231" y="1585"/>
                  <a:pt x="792" y="1585"/>
                </a:cubicBezTo>
                <a:cubicBezTo>
                  <a:pt x="354" y="1585"/>
                  <a:pt x="0" y="1231"/>
                  <a:pt x="0" y="792"/>
                </a:cubicBezTo>
                <a:cubicBezTo>
                  <a:pt x="0" y="354"/>
                  <a:pt x="354" y="0"/>
                  <a:pt x="792" y="0"/>
                </a:cubicBezTo>
                <a:cubicBezTo>
                  <a:pt x="1231" y="0"/>
                  <a:pt x="1585" y="354"/>
                  <a:pt x="1585" y="7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6">
            <a:extLst>
              <a:ext uri="{FF2B5EF4-FFF2-40B4-BE49-F238E27FC236}">
                <a16:creationId xmlns:a16="http://schemas.microsoft.com/office/drawing/2014/main" id="{168C60E4-F7C4-0042-B09A-73C35FD05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2006" y="10833980"/>
            <a:ext cx="1695916" cy="1695916"/>
          </a:xfrm>
          <a:custGeom>
            <a:avLst/>
            <a:gdLst>
              <a:gd name="T0" fmla="*/ 1585 w 1586"/>
              <a:gd name="T1" fmla="*/ 793 h 1586"/>
              <a:gd name="T2" fmla="*/ 1585 w 1586"/>
              <a:gd name="T3" fmla="*/ 793 h 1586"/>
              <a:gd name="T4" fmla="*/ 792 w 1586"/>
              <a:gd name="T5" fmla="*/ 1585 h 1586"/>
              <a:gd name="T6" fmla="*/ 0 w 1586"/>
              <a:gd name="T7" fmla="*/ 793 h 1586"/>
              <a:gd name="T8" fmla="*/ 792 w 1586"/>
              <a:gd name="T9" fmla="*/ 0 h 1586"/>
              <a:gd name="T10" fmla="*/ 1585 w 1586"/>
              <a:gd name="T11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6" h="1586">
                <a:moveTo>
                  <a:pt x="1585" y="793"/>
                </a:moveTo>
                <a:lnTo>
                  <a:pt x="1585" y="793"/>
                </a:lnTo>
                <a:cubicBezTo>
                  <a:pt x="1585" y="1231"/>
                  <a:pt x="1231" y="1585"/>
                  <a:pt x="792" y="1585"/>
                </a:cubicBezTo>
                <a:cubicBezTo>
                  <a:pt x="354" y="1585"/>
                  <a:pt x="0" y="1231"/>
                  <a:pt x="0" y="793"/>
                </a:cubicBezTo>
                <a:cubicBezTo>
                  <a:pt x="0" y="355"/>
                  <a:pt x="354" y="0"/>
                  <a:pt x="792" y="0"/>
                </a:cubicBezTo>
                <a:cubicBezTo>
                  <a:pt x="1231" y="0"/>
                  <a:pt x="1585" y="355"/>
                  <a:pt x="1585" y="7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7">
            <a:extLst>
              <a:ext uri="{FF2B5EF4-FFF2-40B4-BE49-F238E27FC236}">
                <a16:creationId xmlns:a16="http://schemas.microsoft.com/office/drawing/2014/main" id="{E45E73CC-A077-0F4C-A9BA-4ABB1A19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672" y="8016876"/>
            <a:ext cx="777293" cy="1078789"/>
          </a:xfrm>
          <a:custGeom>
            <a:avLst/>
            <a:gdLst>
              <a:gd name="T0" fmla="*/ 699 w 728"/>
              <a:gd name="T1" fmla="*/ 1007 h 1008"/>
              <a:gd name="T2" fmla="*/ 699 w 728"/>
              <a:gd name="T3" fmla="*/ 1007 h 1008"/>
              <a:gd name="T4" fmla="*/ 28 w 728"/>
              <a:gd name="T5" fmla="*/ 1007 h 1008"/>
              <a:gd name="T6" fmla="*/ 0 w 728"/>
              <a:gd name="T7" fmla="*/ 979 h 1008"/>
              <a:gd name="T8" fmla="*/ 0 w 728"/>
              <a:gd name="T9" fmla="*/ 28 h 1008"/>
              <a:gd name="T10" fmla="*/ 28 w 728"/>
              <a:gd name="T11" fmla="*/ 0 h 1008"/>
              <a:gd name="T12" fmla="*/ 699 w 728"/>
              <a:gd name="T13" fmla="*/ 0 h 1008"/>
              <a:gd name="T14" fmla="*/ 727 w 728"/>
              <a:gd name="T15" fmla="*/ 28 h 1008"/>
              <a:gd name="T16" fmla="*/ 727 w 728"/>
              <a:gd name="T17" fmla="*/ 979 h 1008"/>
              <a:gd name="T18" fmla="*/ 699 w 728"/>
              <a:gd name="T19" fmla="*/ 1007 h 1008"/>
              <a:gd name="T20" fmla="*/ 37 w 728"/>
              <a:gd name="T21" fmla="*/ 970 h 1008"/>
              <a:gd name="T22" fmla="*/ 37 w 728"/>
              <a:gd name="T23" fmla="*/ 970 h 1008"/>
              <a:gd name="T24" fmla="*/ 690 w 728"/>
              <a:gd name="T25" fmla="*/ 970 h 1008"/>
              <a:gd name="T26" fmla="*/ 690 w 728"/>
              <a:gd name="T27" fmla="*/ 37 h 1008"/>
              <a:gd name="T28" fmla="*/ 37 w 728"/>
              <a:gd name="T29" fmla="*/ 37 h 1008"/>
              <a:gd name="T30" fmla="*/ 37 w 728"/>
              <a:gd name="T31" fmla="*/ 97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8" h="1008">
                <a:moveTo>
                  <a:pt x="699" y="1007"/>
                </a:moveTo>
                <a:lnTo>
                  <a:pt x="699" y="1007"/>
                </a:lnTo>
                <a:cubicBezTo>
                  <a:pt x="28" y="1007"/>
                  <a:pt x="28" y="1007"/>
                  <a:pt x="28" y="1007"/>
                </a:cubicBezTo>
                <a:cubicBezTo>
                  <a:pt x="9" y="1007"/>
                  <a:pt x="0" y="997"/>
                  <a:pt x="0" y="97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17" y="0"/>
                  <a:pt x="727" y="9"/>
                  <a:pt x="727" y="28"/>
                </a:cubicBezTo>
                <a:cubicBezTo>
                  <a:pt x="727" y="979"/>
                  <a:pt x="727" y="979"/>
                  <a:pt x="727" y="979"/>
                </a:cubicBezTo>
                <a:cubicBezTo>
                  <a:pt x="727" y="997"/>
                  <a:pt x="717" y="1007"/>
                  <a:pt x="699" y="1007"/>
                </a:cubicBezTo>
                <a:close/>
                <a:moveTo>
                  <a:pt x="37" y="970"/>
                </a:moveTo>
                <a:lnTo>
                  <a:pt x="37" y="970"/>
                </a:lnTo>
                <a:cubicBezTo>
                  <a:pt x="690" y="970"/>
                  <a:pt x="690" y="970"/>
                  <a:pt x="690" y="970"/>
                </a:cubicBezTo>
                <a:cubicBezTo>
                  <a:pt x="690" y="37"/>
                  <a:pt x="690" y="37"/>
                  <a:pt x="690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9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8">
            <a:extLst>
              <a:ext uri="{FF2B5EF4-FFF2-40B4-BE49-F238E27FC236}">
                <a16:creationId xmlns:a16="http://schemas.microsoft.com/office/drawing/2014/main" id="{4A706301-5103-AC4F-9F40-A167F9A7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8911942"/>
            <a:ext cx="42399" cy="51818"/>
          </a:xfrm>
          <a:custGeom>
            <a:avLst/>
            <a:gdLst>
              <a:gd name="T0" fmla="*/ 19 w 38"/>
              <a:gd name="T1" fmla="*/ 46 h 47"/>
              <a:gd name="T2" fmla="*/ 19 w 38"/>
              <a:gd name="T3" fmla="*/ 46 h 47"/>
              <a:gd name="T4" fmla="*/ 19 w 38"/>
              <a:gd name="T5" fmla="*/ 46 h 47"/>
              <a:gd name="T6" fmla="*/ 0 w 38"/>
              <a:gd name="T7" fmla="*/ 19 h 47"/>
              <a:gd name="T8" fmla="*/ 19 w 38"/>
              <a:gd name="T9" fmla="*/ 0 h 47"/>
              <a:gd name="T10" fmla="*/ 19 w 38"/>
              <a:gd name="T11" fmla="*/ 0 h 47"/>
              <a:gd name="T12" fmla="*/ 37 w 38"/>
              <a:gd name="T13" fmla="*/ 19 h 47"/>
              <a:gd name="T14" fmla="*/ 19 w 3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47">
                <a:moveTo>
                  <a:pt x="19" y="46"/>
                </a:moveTo>
                <a:lnTo>
                  <a:pt x="19" y="46"/>
                </a:lnTo>
                <a:lnTo>
                  <a:pt x="19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7" y="9"/>
                  <a:pt x="37" y="19"/>
                </a:cubicBezTo>
                <a:cubicBezTo>
                  <a:pt x="37" y="37"/>
                  <a:pt x="28" y="46"/>
                  <a:pt x="1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9">
            <a:extLst>
              <a:ext uri="{FF2B5EF4-FFF2-40B4-BE49-F238E27FC236}">
                <a16:creationId xmlns:a16="http://schemas.microsoft.com/office/drawing/2014/main" id="{6C36DC11-8A75-2544-8B59-6B23A62B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290" y="8911942"/>
            <a:ext cx="51818" cy="51818"/>
          </a:xfrm>
          <a:custGeom>
            <a:avLst/>
            <a:gdLst>
              <a:gd name="T0" fmla="*/ 28 w 47"/>
              <a:gd name="T1" fmla="*/ 46 h 47"/>
              <a:gd name="T2" fmla="*/ 28 w 47"/>
              <a:gd name="T3" fmla="*/ 46 h 47"/>
              <a:gd name="T4" fmla="*/ 28 w 47"/>
              <a:gd name="T5" fmla="*/ 46 h 47"/>
              <a:gd name="T6" fmla="*/ 0 w 47"/>
              <a:gd name="T7" fmla="*/ 19 h 47"/>
              <a:gd name="T8" fmla="*/ 28 w 47"/>
              <a:gd name="T9" fmla="*/ 0 h 47"/>
              <a:gd name="T10" fmla="*/ 28 w 47"/>
              <a:gd name="T11" fmla="*/ 0 h 47"/>
              <a:gd name="T12" fmla="*/ 46 w 47"/>
              <a:gd name="T13" fmla="*/ 19 h 47"/>
              <a:gd name="T14" fmla="*/ 28 w 4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7">
                <a:moveTo>
                  <a:pt x="28" y="46"/>
                </a:moveTo>
                <a:lnTo>
                  <a:pt x="28" y="46"/>
                </a:lnTo>
                <a:lnTo>
                  <a:pt x="28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9"/>
                </a:cubicBezTo>
                <a:cubicBezTo>
                  <a:pt x="46" y="37"/>
                  <a:pt x="37" y="46"/>
                  <a:pt x="2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0">
            <a:extLst>
              <a:ext uri="{FF2B5EF4-FFF2-40B4-BE49-F238E27FC236}">
                <a16:creationId xmlns:a16="http://schemas.microsoft.com/office/drawing/2014/main" id="{7424F8C3-B1E9-3449-B6A9-75ADE3BD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820" y="8911942"/>
            <a:ext cx="42396" cy="51818"/>
          </a:xfrm>
          <a:custGeom>
            <a:avLst/>
            <a:gdLst>
              <a:gd name="T0" fmla="*/ 18 w 38"/>
              <a:gd name="T1" fmla="*/ 46 h 47"/>
              <a:gd name="T2" fmla="*/ 18 w 38"/>
              <a:gd name="T3" fmla="*/ 46 h 47"/>
              <a:gd name="T4" fmla="*/ 18 w 38"/>
              <a:gd name="T5" fmla="*/ 46 h 47"/>
              <a:gd name="T6" fmla="*/ 0 w 38"/>
              <a:gd name="T7" fmla="*/ 19 h 47"/>
              <a:gd name="T8" fmla="*/ 18 w 38"/>
              <a:gd name="T9" fmla="*/ 0 h 47"/>
              <a:gd name="T10" fmla="*/ 18 w 38"/>
              <a:gd name="T11" fmla="*/ 0 h 47"/>
              <a:gd name="T12" fmla="*/ 37 w 38"/>
              <a:gd name="T13" fmla="*/ 19 h 47"/>
              <a:gd name="T14" fmla="*/ 18 w 3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47">
                <a:moveTo>
                  <a:pt x="18" y="46"/>
                </a:moveTo>
                <a:lnTo>
                  <a:pt x="18" y="46"/>
                </a:lnTo>
                <a:lnTo>
                  <a:pt x="18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7" y="9"/>
                  <a:pt x="37" y="19"/>
                </a:cubicBezTo>
                <a:cubicBezTo>
                  <a:pt x="37" y="37"/>
                  <a:pt x="28" y="46"/>
                  <a:pt x="1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1">
            <a:extLst>
              <a:ext uri="{FF2B5EF4-FFF2-40B4-BE49-F238E27FC236}">
                <a16:creationId xmlns:a16="http://schemas.microsoft.com/office/drawing/2014/main" id="{F7547B94-469F-8B40-B7D1-48AB163A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8139359"/>
            <a:ext cx="259100" cy="70662"/>
          </a:xfrm>
          <a:custGeom>
            <a:avLst/>
            <a:gdLst>
              <a:gd name="T0" fmla="*/ 75 w 244"/>
              <a:gd name="T1" fmla="*/ 56 h 66"/>
              <a:gd name="T2" fmla="*/ 75 w 244"/>
              <a:gd name="T3" fmla="*/ 56 h 66"/>
              <a:gd name="T4" fmla="*/ 66 w 244"/>
              <a:gd name="T5" fmla="*/ 56 h 66"/>
              <a:gd name="T6" fmla="*/ 47 w 244"/>
              <a:gd name="T7" fmla="*/ 37 h 66"/>
              <a:gd name="T8" fmla="*/ 28 w 244"/>
              <a:gd name="T9" fmla="*/ 56 h 66"/>
              <a:gd name="T10" fmla="*/ 10 w 244"/>
              <a:gd name="T11" fmla="*/ 56 h 66"/>
              <a:gd name="T12" fmla="*/ 10 w 244"/>
              <a:gd name="T13" fmla="*/ 37 h 66"/>
              <a:gd name="T14" fmla="*/ 38 w 244"/>
              <a:gd name="T15" fmla="*/ 9 h 66"/>
              <a:gd name="T16" fmla="*/ 56 w 244"/>
              <a:gd name="T17" fmla="*/ 9 h 66"/>
              <a:gd name="T18" fmla="*/ 75 w 244"/>
              <a:gd name="T19" fmla="*/ 28 h 66"/>
              <a:gd name="T20" fmla="*/ 94 w 244"/>
              <a:gd name="T21" fmla="*/ 9 h 66"/>
              <a:gd name="T22" fmla="*/ 112 w 244"/>
              <a:gd name="T23" fmla="*/ 9 h 66"/>
              <a:gd name="T24" fmla="*/ 140 w 244"/>
              <a:gd name="T25" fmla="*/ 28 h 66"/>
              <a:gd name="T26" fmla="*/ 159 w 244"/>
              <a:gd name="T27" fmla="*/ 9 h 66"/>
              <a:gd name="T28" fmla="*/ 178 w 244"/>
              <a:gd name="T29" fmla="*/ 9 h 66"/>
              <a:gd name="T30" fmla="*/ 196 w 244"/>
              <a:gd name="T31" fmla="*/ 28 h 66"/>
              <a:gd name="T32" fmla="*/ 215 w 244"/>
              <a:gd name="T33" fmla="*/ 9 h 66"/>
              <a:gd name="T34" fmla="*/ 233 w 244"/>
              <a:gd name="T35" fmla="*/ 9 h 66"/>
              <a:gd name="T36" fmla="*/ 233 w 244"/>
              <a:gd name="T37" fmla="*/ 28 h 66"/>
              <a:gd name="T38" fmla="*/ 205 w 244"/>
              <a:gd name="T39" fmla="*/ 56 h 66"/>
              <a:gd name="T40" fmla="*/ 187 w 244"/>
              <a:gd name="T41" fmla="*/ 56 h 66"/>
              <a:gd name="T42" fmla="*/ 168 w 244"/>
              <a:gd name="T43" fmla="*/ 37 h 66"/>
              <a:gd name="T44" fmla="*/ 150 w 244"/>
              <a:gd name="T45" fmla="*/ 56 h 66"/>
              <a:gd name="T46" fmla="*/ 131 w 244"/>
              <a:gd name="T47" fmla="*/ 56 h 66"/>
              <a:gd name="T48" fmla="*/ 103 w 244"/>
              <a:gd name="T49" fmla="*/ 37 h 66"/>
              <a:gd name="T50" fmla="*/ 84 w 244"/>
              <a:gd name="T51" fmla="*/ 56 h 66"/>
              <a:gd name="T52" fmla="*/ 75 w 244"/>
              <a:gd name="T53" fmla="*/ 5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66">
                <a:moveTo>
                  <a:pt x="75" y="56"/>
                </a:moveTo>
                <a:lnTo>
                  <a:pt x="75" y="56"/>
                </a:lnTo>
                <a:cubicBezTo>
                  <a:pt x="75" y="56"/>
                  <a:pt x="75" y="56"/>
                  <a:pt x="66" y="56"/>
                </a:cubicBezTo>
                <a:cubicBezTo>
                  <a:pt x="47" y="37"/>
                  <a:pt x="47" y="37"/>
                  <a:pt x="47" y="37"/>
                </a:cubicBezTo>
                <a:cubicBezTo>
                  <a:pt x="28" y="56"/>
                  <a:pt x="28" y="56"/>
                  <a:pt x="28" y="56"/>
                </a:cubicBezTo>
                <a:cubicBezTo>
                  <a:pt x="19" y="65"/>
                  <a:pt x="19" y="65"/>
                  <a:pt x="10" y="56"/>
                </a:cubicBezTo>
                <a:cubicBezTo>
                  <a:pt x="0" y="46"/>
                  <a:pt x="0" y="46"/>
                  <a:pt x="10" y="37"/>
                </a:cubicBezTo>
                <a:cubicBezTo>
                  <a:pt x="38" y="9"/>
                  <a:pt x="38" y="9"/>
                  <a:pt x="38" y="9"/>
                </a:cubicBezTo>
                <a:cubicBezTo>
                  <a:pt x="47" y="0"/>
                  <a:pt x="56" y="0"/>
                  <a:pt x="56" y="9"/>
                </a:cubicBezTo>
                <a:cubicBezTo>
                  <a:pt x="75" y="28"/>
                  <a:pt x="75" y="28"/>
                  <a:pt x="75" y="28"/>
                </a:cubicBezTo>
                <a:cubicBezTo>
                  <a:pt x="94" y="9"/>
                  <a:pt x="94" y="9"/>
                  <a:pt x="94" y="9"/>
                </a:cubicBezTo>
                <a:cubicBezTo>
                  <a:pt x="103" y="0"/>
                  <a:pt x="112" y="0"/>
                  <a:pt x="112" y="9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59" y="9"/>
                  <a:pt x="159" y="9"/>
                  <a:pt x="159" y="9"/>
                </a:cubicBezTo>
                <a:cubicBezTo>
                  <a:pt x="159" y="0"/>
                  <a:pt x="168" y="0"/>
                  <a:pt x="178" y="9"/>
                </a:cubicBezTo>
                <a:cubicBezTo>
                  <a:pt x="196" y="28"/>
                  <a:pt x="196" y="28"/>
                  <a:pt x="196" y="28"/>
                </a:cubicBezTo>
                <a:cubicBezTo>
                  <a:pt x="215" y="9"/>
                  <a:pt x="215" y="9"/>
                  <a:pt x="215" y="9"/>
                </a:cubicBezTo>
                <a:cubicBezTo>
                  <a:pt x="224" y="0"/>
                  <a:pt x="224" y="0"/>
                  <a:pt x="233" y="9"/>
                </a:cubicBezTo>
                <a:cubicBezTo>
                  <a:pt x="243" y="9"/>
                  <a:pt x="243" y="18"/>
                  <a:pt x="233" y="28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96" y="65"/>
                  <a:pt x="196" y="65"/>
                  <a:pt x="187" y="56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50" y="56"/>
                  <a:pt x="150" y="56"/>
                  <a:pt x="150" y="56"/>
                </a:cubicBezTo>
                <a:cubicBezTo>
                  <a:pt x="140" y="65"/>
                  <a:pt x="131" y="65"/>
                  <a:pt x="131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75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2">
            <a:extLst>
              <a:ext uri="{FF2B5EF4-FFF2-40B4-BE49-F238E27FC236}">
                <a16:creationId xmlns:a16="http://schemas.microsoft.com/office/drawing/2014/main" id="{8F72C97D-D240-B449-8482-4C474CA1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8318372"/>
            <a:ext cx="150748" cy="42396"/>
          </a:xfrm>
          <a:custGeom>
            <a:avLst/>
            <a:gdLst>
              <a:gd name="T0" fmla="*/ 19 w 141"/>
              <a:gd name="T1" fmla="*/ 37 h 38"/>
              <a:gd name="T2" fmla="*/ 19 w 141"/>
              <a:gd name="T3" fmla="*/ 37 h 38"/>
              <a:gd name="T4" fmla="*/ 0 w 141"/>
              <a:gd name="T5" fmla="*/ 18 h 38"/>
              <a:gd name="T6" fmla="*/ 19 w 141"/>
              <a:gd name="T7" fmla="*/ 0 h 38"/>
              <a:gd name="T8" fmla="*/ 122 w 141"/>
              <a:gd name="T9" fmla="*/ 0 h 38"/>
              <a:gd name="T10" fmla="*/ 140 w 141"/>
              <a:gd name="T11" fmla="*/ 18 h 38"/>
              <a:gd name="T12" fmla="*/ 122 w 141"/>
              <a:gd name="T13" fmla="*/ 37 h 38"/>
              <a:gd name="T14" fmla="*/ 19 w 14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8">
                <a:moveTo>
                  <a:pt x="19" y="37"/>
                </a:moveTo>
                <a:lnTo>
                  <a:pt x="19" y="37"/>
                </a:ln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1" y="0"/>
                  <a:pt x="140" y="9"/>
                  <a:pt x="140" y="18"/>
                </a:cubicBezTo>
                <a:cubicBezTo>
                  <a:pt x="140" y="28"/>
                  <a:pt x="131" y="37"/>
                  <a:pt x="122" y="37"/>
                </a:cubicBezTo>
                <a:cubicBezTo>
                  <a:pt x="19" y="37"/>
                  <a:pt x="19" y="37"/>
                  <a:pt x="1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3">
            <a:extLst>
              <a:ext uri="{FF2B5EF4-FFF2-40B4-BE49-F238E27FC236}">
                <a16:creationId xmlns:a16="http://schemas.microsoft.com/office/drawing/2014/main" id="{D5A32C5D-DE7F-9F4A-8E64-2358CE1D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8535072"/>
            <a:ext cx="150748" cy="42396"/>
          </a:xfrm>
          <a:custGeom>
            <a:avLst/>
            <a:gdLst>
              <a:gd name="T0" fmla="*/ 19 w 141"/>
              <a:gd name="T1" fmla="*/ 37 h 38"/>
              <a:gd name="T2" fmla="*/ 19 w 141"/>
              <a:gd name="T3" fmla="*/ 37 h 38"/>
              <a:gd name="T4" fmla="*/ 0 w 141"/>
              <a:gd name="T5" fmla="*/ 18 h 38"/>
              <a:gd name="T6" fmla="*/ 19 w 141"/>
              <a:gd name="T7" fmla="*/ 0 h 38"/>
              <a:gd name="T8" fmla="*/ 121 w 141"/>
              <a:gd name="T9" fmla="*/ 0 h 38"/>
              <a:gd name="T10" fmla="*/ 140 w 141"/>
              <a:gd name="T11" fmla="*/ 18 h 38"/>
              <a:gd name="T12" fmla="*/ 121 w 141"/>
              <a:gd name="T13" fmla="*/ 37 h 38"/>
              <a:gd name="T14" fmla="*/ 19 w 14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8">
                <a:moveTo>
                  <a:pt x="19" y="37"/>
                </a:moveTo>
                <a:lnTo>
                  <a:pt x="19" y="37"/>
                </a:ln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0" y="9"/>
                  <a:pt x="140" y="18"/>
                </a:cubicBezTo>
                <a:cubicBezTo>
                  <a:pt x="140" y="28"/>
                  <a:pt x="131" y="37"/>
                  <a:pt x="121" y="37"/>
                </a:cubicBezTo>
                <a:cubicBezTo>
                  <a:pt x="19" y="37"/>
                  <a:pt x="19" y="37"/>
                  <a:pt x="1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4">
            <a:extLst>
              <a:ext uri="{FF2B5EF4-FFF2-40B4-BE49-F238E27FC236}">
                <a16:creationId xmlns:a16="http://schemas.microsoft.com/office/drawing/2014/main" id="{329CF700-05F6-D24D-82F6-1305A8AC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8643421"/>
            <a:ext cx="150748" cy="42399"/>
          </a:xfrm>
          <a:custGeom>
            <a:avLst/>
            <a:gdLst>
              <a:gd name="T0" fmla="*/ 19 w 141"/>
              <a:gd name="T1" fmla="*/ 37 h 38"/>
              <a:gd name="T2" fmla="*/ 19 w 141"/>
              <a:gd name="T3" fmla="*/ 37 h 38"/>
              <a:gd name="T4" fmla="*/ 0 w 141"/>
              <a:gd name="T5" fmla="*/ 19 h 38"/>
              <a:gd name="T6" fmla="*/ 19 w 141"/>
              <a:gd name="T7" fmla="*/ 0 h 38"/>
              <a:gd name="T8" fmla="*/ 121 w 141"/>
              <a:gd name="T9" fmla="*/ 0 h 38"/>
              <a:gd name="T10" fmla="*/ 121 w 141"/>
              <a:gd name="T11" fmla="*/ 0 h 38"/>
              <a:gd name="T12" fmla="*/ 140 w 141"/>
              <a:gd name="T13" fmla="*/ 19 h 38"/>
              <a:gd name="T14" fmla="*/ 121 w 141"/>
              <a:gd name="T15" fmla="*/ 37 h 38"/>
              <a:gd name="T16" fmla="*/ 28 w 141"/>
              <a:gd name="T17" fmla="*/ 37 h 38"/>
              <a:gd name="T18" fmla="*/ 19 w 14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38">
                <a:moveTo>
                  <a:pt x="19" y="37"/>
                </a:moveTo>
                <a:lnTo>
                  <a:pt x="19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121" y="0"/>
                  <a:pt x="121" y="0"/>
                  <a:pt x="121" y="0"/>
                </a:cubicBezTo>
                <a:lnTo>
                  <a:pt x="121" y="0"/>
                </a:lnTo>
                <a:cubicBezTo>
                  <a:pt x="131" y="0"/>
                  <a:pt x="140" y="10"/>
                  <a:pt x="140" y="19"/>
                </a:cubicBezTo>
                <a:cubicBezTo>
                  <a:pt x="140" y="28"/>
                  <a:pt x="131" y="37"/>
                  <a:pt x="12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19" y="37"/>
                  <a:pt x="19" y="37"/>
                  <a:pt x="1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5">
            <a:extLst>
              <a:ext uri="{FF2B5EF4-FFF2-40B4-BE49-F238E27FC236}">
                <a16:creationId xmlns:a16="http://schemas.microsoft.com/office/drawing/2014/main" id="{90A6C095-2A0C-DA44-AA1C-035BA13E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8756482"/>
            <a:ext cx="150748" cy="42399"/>
          </a:xfrm>
          <a:custGeom>
            <a:avLst/>
            <a:gdLst>
              <a:gd name="T0" fmla="*/ 19 w 141"/>
              <a:gd name="T1" fmla="*/ 37 h 38"/>
              <a:gd name="T2" fmla="*/ 19 w 141"/>
              <a:gd name="T3" fmla="*/ 37 h 38"/>
              <a:gd name="T4" fmla="*/ 0 w 141"/>
              <a:gd name="T5" fmla="*/ 19 h 38"/>
              <a:gd name="T6" fmla="*/ 19 w 141"/>
              <a:gd name="T7" fmla="*/ 0 h 38"/>
              <a:gd name="T8" fmla="*/ 121 w 141"/>
              <a:gd name="T9" fmla="*/ 0 h 38"/>
              <a:gd name="T10" fmla="*/ 140 w 141"/>
              <a:gd name="T11" fmla="*/ 19 h 38"/>
              <a:gd name="T12" fmla="*/ 121 w 141"/>
              <a:gd name="T13" fmla="*/ 37 h 38"/>
              <a:gd name="T14" fmla="*/ 19 w 14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8">
                <a:moveTo>
                  <a:pt x="19" y="37"/>
                </a:moveTo>
                <a:lnTo>
                  <a:pt x="19" y="37"/>
                </a:ln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0" y="9"/>
                  <a:pt x="140" y="19"/>
                </a:cubicBezTo>
                <a:cubicBezTo>
                  <a:pt x="140" y="28"/>
                  <a:pt x="131" y="37"/>
                  <a:pt x="121" y="37"/>
                </a:cubicBezTo>
                <a:cubicBezTo>
                  <a:pt x="19" y="37"/>
                  <a:pt x="19" y="37"/>
                  <a:pt x="1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6">
            <a:extLst>
              <a:ext uri="{FF2B5EF4-FFF2-40B4-BE49-F238E27FC236}">
                <a16:creationId xmlns:a16="http://schemas.microsoft.com/office/drawing/2014/main" id="{13C0C19C-4D05-4043-B933-EDCBE8D0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8535072"/>
            <a:ext cx="259100" cy="42396"/>
          </a:xfrm>
          <a:custGeom>
            <a:avLst/>
            <a:gdLst>
              <a:gd name="T0" fmla="*/ 224 w 244"/>
              <a:gd name="T1" fmla="*/ 37 h 38"/>
              <a:gd name="T2" fmla="*/ 224 w 244"/>
              <a:gd name="T3" fmla="*/ 37 h 38"/>
              <a:gd name="T4" fmla="*/ 19 w 244"/>
              <a:gd name="T5" fmla="*/ 37 h 38"/>
              <a:gd name="T6" fmla="*/ 0 w 244"/>
              <a:gd name="T7" fmla="*/ 18 h 38"/>
              <a:gd name="T8" fmla="*/ 19 w 244"/>
              <a:gd name="T9" fmla="*/ 0 h 38"/>
              <a:gd name="T10" fmla="*/ 224 w 244"/>
              <a:gd name="T11" fmla="*/ 0 h 38"/>
              <a:gd name="T12" fmla="*/ 243 w 244"/>
              <a:gd name="T13" fmla="*/ 18 h 38"/>
              <a:gd name="T14" fmla="*/ 224 w 24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8">
                <a:moveTo>
                  <a:pt x="224" y="37"/>
                </a:moveTo>
                <a:lnTo>
                  <a:pt x="224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3" y="9"/>
                  <a:pt x="243" y="18"/>
                </a:cubicBezTo>
                <a:cubicBezTo>
                  <a:pt x="243" y="28"/>
                  <a:pt x="233" y="37"/>
                  <a:pt x="22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7">
            <a:extLst>
              <a:ext uri="{FF2B5EF4-FFF2-40B4-BE49-F238E27FC236}">
                <a16:creationId xmlns:a16="http://schemas.microsoft.com/office/drawing/2014/main" id="{9F04F50B-0B5F-A84F-89C3-EE17DE5C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8643421"/>
            <a:ext cx="259100" cy="42399"/>
          </a:xfrm>
          <a:custGeom>
            <a:avLst/>
            <a:gdLst>
              <a:gd name="T0" fmla="*/ 224 w 244"/>
              <a:gd name="T1" fmla="*/ 37 h 38"/>
              <a:gd name="T2" fmla="*/ 224 w 244"/>
              <a:gd name="T3" fmla="*/ 37 h 38"/>
              <a:gd name="T4" fmla="*/ 19 w 244"/>
              <a:gd name="T5" fmla="*/ 37 h 38"/>
              <a:gd name="T6" fmla="*/ 0 w 244"/>
              <a:gd name="T7" fmla="*/ 19 h 38"/>
              <a:gd name="T8" fmla="*/ 19 w 244"/>
              <a:gd name="T9" fmla="*/ 0 h 38"/>
              <a:gd name="T10" fmla="*/ 224 w 244"/>
              <a:gd name="T11" fmla="*/ 0 h 38"/>
              <a:gd name="T12" fmla="*/ 243 w 244"/>
              <a:gd name="T13" fmla="*/ 19 h 38"/>
              <a:gd name="T14" fmla="*/ 224 w 24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8">
                <a:moveTo>
                  <a:pt x="224" y="37"/>
                </a:moveTo>
                <a:lnTo>
                  <a:pt x="224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3" y="10"/>
                  <a:pt x="243" y="19"/>
                </a:cubicBezTo>
                <a:cubicBezTo>
                  <a:pt x="243" y="28"/>
                  <a:pt x="233" y="37"/>
                  <a:pt x="22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8">
            <a:extLst>
              <a:ext uri="{FF2B5EF4-FFF2-40B4-BE49-F238E27FC236}">
                <a16:creationId xmlns:a16="http://schemas.microsoft.com/office/drawing/2014/main" id="{5D0CC7E4-E17A-9E4C-A9C6-F23620F5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8756482"/>
            <a:ext cx="259100" cy="51821"/>
          </a:xfrm>
          <a:custGeom>
            <a:avLst/>
            <a:gdLst>
              <a:gd name="T0" fmla="*/ 224 w 244"/>
              <a:gd name="T1" fmla="*/ 46 h 47"/>
              <a:gd name="T2" fmla="*/ 224 w 244"/>
              <a:gd name="T3" fmla="*/ 46 h 47"/>
              <a:gd name="T4" fmla="*/ 19 w 244"/>
              <a:gd name="T5" fmla="*/ 46 h 47"/>
              <a:gd name="T6" fmla="*/ 0 w 244"/>
              <a:gd name="T7" fmla="*/ 19 h 47"/>
              <a:gd name="T8" fmla="*/ 19 w 244"/>
              <a:gd name="T9" fmla="*/ 0 h 47"/>
              <a:gd name="T10" fmla="*/ 224 w 244"/>
              <a:gd name="T11" fmla="*/ 0 h 47"/>
              <a:gd name="T12" fmla="*/ 243 w 244"/>
              <a:gd name="T13" fmla="*/ 19 h 47"/>
              <a:gd name="T14" fmla="*/ 224 w 244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7">
                <a:moveTo>
                  <a:pt x="224" y="46"/>
                </a:moveTo>
                <a:lnTo>
                  <a:pt x="224" y="46"/>
                </a:lnTo>
                <a:cubicBezTo>
                  <a:pt x="19" y="46"/>
                  <a:pt x="19" y="46"/>
                  <a:pt x="19" y="46"/>
                </a:cubicBezTo>
                <a:cubicBezTo>
                  <a:pt x="10" y="46"/>
                  <a:pt x="0" y="37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3" y="9"/>
                  <a:pt x="243" y="19"/>
                </a:cubicBezTo>
                <a:cubicBezTo>
                  <a:pt x="243" y="37"/>
                  <a:pt x="233" y="46"/>
                  <a:pt x="22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9">
            <a:extLst>
              <a:ext uri="{FF2B5EF4-FFF2-40B4-BE49-F238E27FC236}">
                <a16:creationId xmlns:a16="http://schemas.microsoft.com/office/drawing/2014/main" id="{76E07E6D-7031-EB4A-A1D1-3DB718BEF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129" y="8864834"/>
            <a:ext cx="131905" cy="141326"/>
          </a:xfrm>
          <a:custGeom>
            <a:avLst/>
            <a:gdLst>
              <a:gd name="T0" fmla="*/ 112 w 122"/>
              <a:gd name="T1" fmla="*/ 131 h 132"/>
              <a:gd name="T2" fmla="*/ 112 w 122"/>
              <a:gd name="T3" fmla="*/ 131 h 132"/>
              <a:gd name="T4" fmla="*/ 9 w 122"/>
              <a:gd name="T5" fmla="*/ 131 h 132"/>
              <a:gd name="T6" fmla="*/ 0 w 122"/>
              <a:gd name="T7" fmla="*/ 122 h 132"/>
              <a:gd name="T8" fmla="*/ 0 w 122"/>
              <a:gd name="T9" fmla="*/ 19 h 132"/>
              <a:gd name="T10" fmla="*/ 9 w 122"/>
              <a:gd name="T11" fmla="*/ 0 h 132"/>
              <a:gd name="T12" fmla="*/ 112 w 122"/>
              <a:gd name="T13" fmla="*/ 0 h 132"/>
              <a:gd name="T14" fmla="*/ 121 w 122"/>
              <a:gd name="T15" fmla="*/ 19 h 132"/>
              <a:gd name="T16" fmla="*/ 121 w 122"/>
              <a:gd name="T17" fmla="*/ 122 h 132"/>
              <a:gd name="T18" fmla="*/ 112 w 122"/>
              <a:gd name="T19" fmla="*/ 131 h 132"/>
              <a:gd name="T20" fmla="*/ 18 w 122"/>
              <a:gd name="T21" fmla="*/ 112 h 132"/>
              <a:gd name="T22" fmla="*/ 18 w 122"/>
              <a:gd name="T23" fmla="*/ 112 h 132"/>
              <a:gd name="T24" fmla="*/ 102 w 122"/>
              <a:gd name="T25" fmla="*/ 112 h 132"/>
              <a:gd name="T26" fmla="*/ 102 w 122"/>
              <a:gd name="T27" fmla="*/ 28 h 132"/>
              <a:gd name="T28" fmla="*/ 18 w 122"/>
              <a:gd name="T29" fmla="*/ 28 h 132"/>
              <a:gd name="T30" fmla="*/ 18 w 122"/>
              <a:gd name="T31" fmla="*/ 11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132">
                <a:moveTo>
                  <a:pt x="112" y="131"/>
                </a:moveTo>
                <a:lnTo>
                  <a:pt x="112" y="131"/>
                </a:lnTo>
                <a:cubicBezTo>
                  <a:pt x="9" y="131"/>
                  <a:pt x="9" y="131"/>
                  <a:pt x="9" y="131"/>
                </a:cubicBezTo>
                <a:cubicBezTo>
                  <a:pt x="0" y="131"/>
                  <a:pt x="0" y="131"/>
                  <a:pt x="0" y="1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21" y="10"/>
                  <a:pt x="121" y="19"/>
                </a:cubicBezTo>
                <a:cubicBezTo>
                  <a:pt x="121" y="122"/>
                  <a:pt x="121" y="122"/>
                  <a:pt x="121" y="122"/>
                </a:cubicBezTo>
                <a:cubicBezTo>
                  <a:pt x="121" y="131"/>
                  <a:pt x="121" y="131"/>
                  <a:pt x="112" y="131"/>
                </a:cubicBezTo>
                <a:close/>
                <a:moveTo>
                  <a:pt x="18" y="112"/>
                </a:moveTo>
                <a:lnTo>
                  <a:pt x="18" y="112"/>
                </a:lnTo>
                <a:cubicBezTo>
                  <a:pt x="102" y="112"/>
                  <a:pt x="102" y="112"/>
                  <a:pt x="102" y="112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18" y="28"/>
                  <a:pt x="18" y="28"/>
                  <a:pt x="18" y="28"/>
                </a:cubicBezTo>
                <a:lnTo>
                  <a:pt x="18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0">
            <a:extLst>
              <a:ext uri="{FF2B5EF4-FFF2-40B4-BE49-F238E27FC236}">
                <a16:creationId xmlns:a16="http://schemas.microsoft.com/office/drawing/2014/main" id="{D231DCEF-8712-9749-B2DF-0FA881FB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8096959"/>
            <a:ext cx="160170" cy="150748"/>
          </a:xfrm>
          <a:custGeom>
            <a:avLst/>
            <a:gdLst>
              <a:gd name="T0" fmla="*/ 75 w 150"/>
              <a:gd name="T1" fmla="*/ 139 h 140"/>
              <a:gd name="T2" fmla="*/ 75 w 150"/>
              <a:gd name="T3" fmla="*/ 139 h 140"/>
              <a:gd name="T4" fmla="*/ 0 w 150"/>
              <a:gd name="T5" fmla="*/ 65 h 140"/>
              <a:gd name="T6" fmla="*/ 75 w 150"/>
              <a:gd name="T7" fmla="*/ 0 h 140"/>
              <a:gd name="T8" fmla="*/ 149 w 150"/>
              <a:gd name="T9" fmla="*/ 65 h 140"/>
              <a:gd name="T10" fmla="*/ 75 w 150"/>
              <a:gd name="T11" fmla="*/ 139 h 140"/>
              <a:gd name="T12" fmla="*/ 75 w 150"/>
              <a:gd name="T13" fmla="*/ 37 h 140"/>
              <a:gd name="T14" fmla="*/ 75 w 150"/>
              <a:gd name="T15" fmla="*/ 37 h 140"/>
              <a:gd name="T16" fmla="*/ 37 w 150"/>
              <a:gd name="T17" fmla="*/ 65 h 140"/>
              <a:gd name="T18" fmla="*/ 75 w 150"/>
              <a:gd name="T19" fmla="*/ 102 h 140"/>
              <a:gd name="T20" fmla="*/ 103 w 150"/>
              <a:gd name="T21" fmla="*/ 65 h 140"/>
              <a:gd name="T22" fmla="*/ 75 w 150"/>
              <a:gd name="T23" fmla="*/ 3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40">
                <a:moveTo>
                  <a:pt x="75" y="139"/>
                </a:moveTo>
                <a:lnTo>
                  <a:pt x="75" y="139"/>
                </a:lnTo>
                <a:cubicBezTo>
                  <a:pt x="37" y="139"/>
                  <a:pt x="0" y="111"/>
                  <a:pt x="0" y="65"/>
                </a:cubicBezTo>
                <a:cubicBezTo>
                  <a:pt x="0" y="27"/>
                  <a:pt x="37" y="0"/>
                  <a:pt x="75" y="0"/>
                </a:cubicBezTo>
                <a:cubicBezTo>
                  <a:pt x="112" y="0"/>
                  <a:pt x="149" y="27"/>
                  <a:pt x="149" y="65"/>
                </a:cubicBezTo>
                <a:cubicBezTo>
                  <a:pt x="149" y="111"/>
                  <a:pt x="112" y="139"/>
                  <a:pt x="75" y="139"/>
                </a:cubicBezTo>
                <a:close/>
                <a:moveTo>
                  <a:pt x="75" y="37"/>
                </a:moveTo>
                <a:lnTo>
                  <a:pt x="75" y="37"/>
                </a:lnTo>
                <a:cubicBezTo>
                  <a:pt x="56" y="37"/>
                  <a:pt x="37" y="55"/>
                  <a:pt x="37" y="65"/>
                </a:cubicBezTo>
                <a:cubicBezTo>
                  <a:pt x="37" y="83"/>
                  <a:pt x="56" y="102"/>
                  <a:pt x="75" y="102"/>
                </a:cubicBezTo>
                <a:cubicBezTo>
                  <a:pt x="93" y="102"/>
                  <a:pt x="103" y="83"/>
                  <a:pt x="103" y="65"/>
                </a:cubicBezTo>
                <a:cubicBezTo>
                  <a:pt x="103" y="55"/>
                  <a:pt x="93" y="37"/>
                  <a:pt x="75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1">
            <a:extLst>
              <a:ext uri="{FF2B5EF4-FFF2-40B4-BE49-F238E27FC236}">
                <a16:creationId xmlns:a16="http://schemas.microsoft.com/office/drawing/2014/main" id="{DD250D4C-9040-284B-96B4-C5EE77FE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359" y="4752236"/>
            <a:ext cx="697210" cy="1097636"/>
          </a:xfrm>
          <a:custGeom>
            <a:avLst/>
            <a:gdLst>
              <a:gd name="T0" fmla="*/ 19 w 654"/>
              <a:gd name="T1" fmla="*/ 1016 h 1026"/>
              <a:gd name="T2" fmla="*/ 0 w 654"/>
              <a:gd name="T3" fmla="*/ 997 h 1026"/>
              <a:gd name="T4" fmla="*/ 0 w 654"/>
              <a:gd name="T5" fmla="*/ 37 h 1026"/>
              <a:gd name="T6" fmla="*/ 625 w 654"/>
              <a:gd name="T7" fmla="*/ 0 h 1026"/>
              <a:gd name="T8" fmla="*/ 653 w 654"/>
              <a:gd name="T9" fmla="*/ 951 h 1026"/>
              <a:gd name="T10" fmla="*/ 643 w 654"/>
              <a:gd name="T11" fmla="*/ 1016 h 1026"/>
              <a:gd name="T12" fmla="*/ 578 w 654"/>
              <a:gd name="T13" fmla="*/ 970 h 1026"/>
              <a:gd name="T14" fmla="*/ 531 w 654"/>
              <a:gd name="T15" fmla="*/ 1016 h 1026"/>
              <a:gd name="T16" fmla="*/ 513 w 654"/>
              <a:gd name="T17" fmla="*/ 1016 h 1026"/>
              <a:gd name="T18" fmla="*/ 447 w 654"/>
              <a:gd name="T19" fmla="*/ 1007 h 1026"/>
              <a:gd name="T20" fmla="*/ 429 w 654"/>
              <a:gd name="T21" fmla="*/ 1016 h 1026"/>
              <a:gd name="T22" fmla="*/ 382 w 654"/>
              <a:gd name="T23" fmla="*/ 970 h 1026"/>
              <a:gd name="T24" fmla="*/ 326 w 654"/>
              <a:gd name="T25" fmla="*/ 1016 h 1026"/>
              <a:gd name="T26" fmla="*/ 317 w 654"/>
              <a:gd name="T27" fmla="*/ 1007 h 1026"/>
              <a:gd name="T28" fmla="*/ 242 w 654"/>
              <a:gd name="T29" fmla="*/ 1007 h 1026"/>
              <a:gd name="T30" fmla="*/ 224 w 654"/>
              <a:gd name="T31" fmla="*/ 1016 h 1026"/>
              <a:gd name="T32" fmla="*/ 177 w 654"/>
              <a:gd name="T33" fmla="*/ 970 h 1026"/>
              <a:gd name="T34" fmla="*/ 121 w 654"/>
              <a:gd name="T35" fmla="*/ 1016 h 1026"/>
              <a:gd name="T36" fmla="*/ 102 w 654"/>
              <a:gd name="T37" fmla="*/ 1016 h 1026"/>
              <a:gd name="T38" fmla="*/ 37 w 654"/>
              <a:gd name="T39" fmla="*/ 1016 h 1026"/>
              <a:gd name="T40" fmla="*/ 475 w 654"/>
              <a:gd name="T41" fmla="*/ 923 h 1026"/>
              <a:gd name="T42" fmla="*/ 475 w 654"/>
              <a:gd name="T43" fmla="*/ 923 h 1026"/>
              <a:gd name="T44" fmla="*/ 531 w 654"/>
              <a:gd name="T45" fmla="*/ 970 h 1026"/>
              <a:gd name="T46" fmla="*/ 578 w 654"/>
              <a:gd name="T47" fmla="*/ 923 h 1026"/>
              <a:gd name="T48" fmla="*/ 597 w 654"/>
              <a:gd name="T49" fmla="*/ 932 h 1026"/>
              <a:gd name="T50" fmla="*/ 615 w 654"/>
              <a:gd name="T51" fmla="*/ 37 h 1026"/>
              <a:gd name="T52" fmla="*/ 37 w 654"/>
              <a:gd name="T53" fmla="*/ 951 h 1026"/>
              <a:gd name="T54" fmla="*/ 74 w 654"/>
              <a:gd name="T55" fmla="*/ 923 h 1026"/>
              <a:gd name="T56" fmla="*/ 84 w 654"/>
              <a:gd name="T57" fmla="*/ 932 h 1026"/>
              <a:gd name="T58" fmla="*/ 158 w 654"/>
              <a:gd name="T59" fmla="*/ 932 h 1026"/>
              <a:gd name="T60" fmla="*/ 177 w 654"/>
              <a:gd name="T61" fmla="*/ 923 h 1026"/>
              <a:gd name="T62" fmla="*/ 224 w 654"/>
              <a:gd name="T63" fmla="*/ 970 h 1026"/>
              <a:gd name="T64" fmla="*/ 280 w 654"/>
              <a:gd name="T65" fmla="*/ 923 h 1026"/>
              <a:gd name="T66" fmla="*/ 326 w 654"/>
              <a:gd name="T67" fmla="*/ 970 h 1026"/>
              <a:gd name="T68" fmla="*/ 373 w 654"/>
              <a:gd name="T69" fmla="*/ 923 h 1026"/>
              <a:gd name="T70" fmla="*/ 392 w 654"/>
              <a:gd name="T71" fmla="*/ 932 h 1026"/>
              <a:gd name="T72" fmla="*/ 466 w 654"/>
              <a:gd name="T73" fmla="*/ 932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4" h="1026">
                <a:moveTo>
                  <a:pt x="19" y="1016"/>
                </a:moveTo>
                <a:lnTo>
                  <a:pt x="19" y="1016"/>
                </a:lnTo>
                <a:cubicBezTo>
                  <a:pt x="19" y="1016"/>
                  <a:pt x="19" y="1016"/>
                  <a:pt x="9" y="1016"/>
                </a:cubicBezTo>
                <a:cubicBezTo>
                  <a:pt x="9" y="1016"/>
                  <a:pt x="0" y="1007"/>
                  <a:pt x="0" y="997"/>
                </a:cubicBezTo>
                <a:cubicBezTo>
                  <a:pt x="0" y="951"/>
                  <a:pt x="0" y="951"/>
                  <a:pt x="0" y="9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28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43" y="0"/>
                  <a:pt x="653" y="18"/>
                  <a:pt x="653" y="37"/>
                </a:cubicBezTo>
                <a:cubicBezTo>
                  <a:pt x="653" y="951"/>
                  <a:pt x="653" y="951"/>
                  <a:pt x="653" y="951"/>
                </a:cubicBezTo>
                <a:cubicBezTo>
                  <a:pt x="653" y="997"/>
                  <a:pt x="653" y="997"/>
                  <a:pt x="653" y="997"/>
                </a:cubicBezTo>
                <a:cubicBezTo>
                  <a:pt x="653" y="1007"/>
                  <a:pt x="653" y="1016"/>
                  <a:pt x="643" y="1016"/>
                </a:cubicBezTo>
                <a:cubicBezTo>
                  <a:pt x="634" y="1025"/>
                  <a:pt x="625" y="1016"/>
                  <a:pt x="615" y="1016"/>
                </a:cubicBezTo>
                <a:cubicBezTo>
                  <a:pt x="578" y="970"/>
                  <a:pt x="578" y="970"/>
                  <a:pt x="578" y="970"/>
                </a:cubicBezTo>
                <a:cubicBezTo>
                  <a:pt x="550" y="1016"/>
                  <a:pt x="550" y="1016"/>
                  <a:pt x="550" y="1016"/>
                </a:cubicBezTo>
                <a:cubicBezTo>
                  <a:pt x="541" y="1016"/>
                  <a:pt x="541" y="1016"/>
                  <a:pt x="531" y="1016"/>
                </a:cubicBezTo>
                <a:lnTo>
                  <a:pt x="531" y="1016"/>
                </a:lnTo>
                <a:cubicBezTo>
                  <a:pt x="522" y="1016"/>
                  <a:pt x="522" y="1016"/>
                  <a:pt x="513" y="1016"/>
                </a:cubicBezTo>
                <a:cubicBezTo>
                  <a:pt x="475" y="970"/>
                  <a:pt x="475" y="970"/>
                  <a:pt x="475" y="970"/>
                </a:cubicBezTo>
                <a:cubicBezTo>
                  <a:pt x="447" y="1007"/>
                  <a:pt x="447" y="1007"/>
                  <a:pt x="447" y="1007"/>
                </a:cubicBezTo>
                <a:cubicBezTo>
                  <a:pt x="438" y="1016"/>
                  <a:pt x="438" y="1016"/>
                  <a:pt x="429" y="1016"/>
                </a:cubicBezTo>
                <a:lnTo>
                  <a:pt x="429" y="1016"/>
                </a:lnTo>
                <a:cubicBezTo>
                  <a:pt x="419" y="1016"/>
                  <a:pt x="419" y="1016"/>
                  <a:pt x="419" y="1007"/>
                </a:cubicBezTo>
                <a:cubicBezTo>
                  <a:pt x="382" y="970"/>
                  <a:pt x="382" y="970"/>
                  <a:pt x="382" y="970"/>
                </a:cubicBezTo>
                <a:cubicBezTo>
                  <a:pt x="345" y="1007"/>
                  <a:pt x="345" y="1007"/>
                  <a:pt x="345" y="1007"/>
                </a:cubicBezTo>
                <a:cubicBezTo>
                  <a:pt x="335" y="1016"/>
                  <a:pt x="335" y="1016"/>
                  <a:pt x="326" y="1016"/>
                </a:cubicBezTo>
                <a:lnTo>
                  <a:pt x="326" y="1016"/>
                </a:lnTo>
                <a:cubicBezTo>
                  <a:pt x="326" y="1016"/>
                  <a:pt x="317" y="1016"/>
                  <a:pt x="317" y="1007"/>
                </a:cubicBezTo>
                <a:cubicBezTo>
                  <a:pt x="280" y="970"/>
                  <a:pt x="280" y="970"/>
                  <a:pt x="280" y="970"/>
                </a:cubicBezTo>
                <a:cubicBezTo>
                  <a:pt x="242" y="1007"/>
                  <a:pt x="242" y="1007"/>
                  <a:pt x="242" y="1007"/>
                </a:cubicBezTo>
                <a:cubicBezTo>
                  <a:pt x="233" y="1016"/>
                  <a:pt x="233" y="1016"/>
                  <a:pt x="224" y="1016"/>
                </a:cubicBezTo>
                <a:lnTo>
                  <a:pt x="224" y="1016"/>
                </a:lnTo>
                <a:cubicBezTo>
                  <a:pt x="224" y="1016"/>
                  <a:pt x="214" y="1016"/>
                  <a:pt x="214" y="1007"/>
                </a:cubicBezTo>
                <a:cubicBezTo>
                  <a:pt x="177" y="970"/>
                  <a:pt x="177" y="970"/>
                  <a:pt x="177" y="970"/>
                </a:cubicBezTo>
                <a:cubicBezTo>
                  <a:pt x="140" y="1016"/>
                  <a:pt x="140" y="1016"/>
                  <a:pt x="140" y="1016"/>
                </a:cubicBezTo>
                <a:cubicBezTo>
                  <a:pt x="130" y="1016"/>
                  <a:pt x="130" y="1016"/>
                  <a:pt x="121" y="1016"/>
                </a:cubicBezTo>
                <a:lnTo>
                  <a:pt x="121" y="1016"/>
                </a:lnTo>
                <a:cubicBezTo>
                  <a:pt x="112" y="1016"/>
                  <a:pt x="112" y="1016"/>
                  <a:pt x="102" y="1016"/>
                </a:cubicBezTo>
                <a:cubicBezTo>
                  <a:pt x="74" y="970"/>
                  <a:pt x="74" y="970"/>
                  <a:pt x="74" y="970"/>
                </a:cubicBezTo>
                <a:cubicBezTo>
                  <a:pt x="37" y="1016"/>
                  <a:pt x="37" y="1016"/>
                  <a:pt x="37" y="1016"/>
                </a:cubicBezTo>
                <a:cubicBezTo>
                  <a:pt x="28" y="1016"/>
                  <a:pt x="28" y="1016"/>
                  <a:pt x="19" y="1016"/>
                </a:cubicBezTo>
                <a:close/>
                <a:moveTo>
                  <a:pt x="475" y="923"/>
                </a:moveTo>
                <a:lnTo>
                  <a:pt x="475" y="923"/>
                </a:lnTo>
                <a:lnTo>
                  <a:pt x="475" y="923"/>
                </a:lnTo>
                <a:cubicBezTo>
                  <a:pt x="485" y="923"/>
                  <a:pt x="494" y="923"/>
                  <a:pt x="494" y="932"/>
                </a:cubicBezTo>
                <a:cubicBezTo>
                  <a:pt x="531" y="970"/>
                  <a:pt x="531" y="970"/>
                  <a:pt x="531" y="970"/>
                </a:cubicBezTo>
                <a:cubicBezTo>
                  <a:pt x="568" y="932"/>
                  <a:pt x="568" y="932"/>
                  <a:pt x="568" y="932"/>
                </a:cubicBezTo>
                <a:cubicBezTo>
                  <a:pt x="568" y="923"/>
                  <a:pt x="578" y="923"/>
                  <a:pt x="578" y="923"/>
                </a:cubicBezTo>
                <a:lnTo>
                  <a:pt x="578" y="923"/>
                </a:lnTo>
                <a:cubicBezTo>
                  <a:pt x="587" y="923"/>
                  <a:pt x="597" y="923"/>
                  <a:pt x="597" y="932"/>
                </a:cubicBezTo>
                <a:cubicBezTo>
                  <a:pt x="615" y="951"/>
                  <a:pt x="615" y="951"/>
                  <a:pt x="615" y="951"/>
                </a:cubicBezTo>
                <a:cubicBezTo>
                  <a:pt x="615" y="37"/>
                  <a:pt x="615" y="37"/>
                  <a:pt x="615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951"/>
                  <a:pt x="37" y="951"/>
                  <a:pt x="37" y="951"/>
                </a:cubicBezTo>
                <a:cubicBezTo>
                  <a:pt x="56" y="932"/>
                  <a:pt x="56" y="932"/>
                  <a:pt x="56" y="932"/>
                </a:cubicBezTo>
                <a:cubicBezTo>
                  <a:pt x="65" y="923"/>
                  <a:pt x="65" y="923"/>
                  <a:pt x="74" y="923"/>
                </a:cubicBezTo>
                <a:lnTo>
                  <a:pt x="74" y="923"/>
                </a:lnTo>
                <a:cubicBezTo>
                  <a:pt x="74" y="923"/>
                  <a:pt x="84" y="923"/>
                  <a:pt x="84" y="932"/>
                </a:cubicBezTo>
                <a:cubicBezTo>
                  <a:pt x="121" y="970"/>
                  <a:pt x="121" y="970"/>
                  <a:pt x="121" y="970"/>
                </a:cubicBezTo>
                <a:cubicBezTo>
                  <a:pt x="158" y="932"/>
                  <a:pt x="158" y="932"/>
                  <a:pt x="158" y="932"/>
                </a:cubicBezTo>
                <a:cubicBezTo>
                  <a:pt x="158" y="923"/>
                  <a:pt x="168" y="923"/>
                  <a:pt x="177" y="923"/>
                </a:cubicBezTo>
                <a:lnTo>
                  <a:pt x="177" y="923"/>
                </a:lnTo>
                <a:cubicBezTo>
                  <a:pt x="177" y="923"/>
                  <a:pt x="186" y="923"/>
                  <a:pt x="186" y="932"/>
                </a:cubicBezTo>
                <a:cubicBezTo>
                  <a:pt x="224" y="970"/>
                  <a:pt x="224" y="970"/>
                  <a:pt x="224" y="970"/>
                </a:cubicBezTo>
                <a:cubicBezTo>
                  <a:pt x="261" y="932"/>
                  <a:pt x="261" y="932"/>
                  <a:pt x="261" y="932"/>
                </a:cubicBezTo>
                <a:cubicBezTo>
                  <a:pt x="261" y="923"/>
                  <a:pt x="270" y="923"/>
                  <a:pt x="280" y="923"/>
                </a:cubicBezTo>
                <a:cubicBezTo>
                  <a:pt x="280" y="923"/>
                  <a:pt x="289" y="923"/>
                  <a:pt x="289" y="932"/>
                </a:cubicBezTo>
                <a:cubicBezTo>
                  <a:pt x="326" y="970"/>
                  <a:pt x="326" y="970"/>
                  <a:pt x="326" y="970"/>
                </a:cubicBezTo>
                <a:cubicBezTo>
                  <a:pt x="364" y="932"/>
                  <a:pt x="364" y="932"/>
                  <a:pt x="364" y="932"/>
                </a:cubicBezTo>
                <a:cubicBezTo>
                  <a:pt x="364" y="923"/>
                  <a:pt x="373" y="923"/>
                  <a:pt x="373" y="923"/>
                </a:cubicBezTo>
                <a:lnTo>
                  <a:pt x="382" y="923"/>
                </a:lnTo>
                <a:cubicBezTo>
                  <a:pt x="382" y="923"/>
                  <a:pt x="392" y="923"/>
                  <a:pt x="392" y="932"/>
                </a:cubicBezTo>
                <a:cubicBezTo>
                  <a:pt x="429" y="970"/>
                  <a:pt x="429" y="970"/>
                  <a:pt x="429" y="970"/>
                </a:cubicBezTo>
                <a:cubicBezTo>
                  <a:pt x="466" y="932"/>
                  <a:pt x="466" y="932"/>
                  <a:pt x="466" y="932"/>
                </a:cubicBezTo>
                <a:cubicBezTo>
                  <a:pt x="466" y="923"/>
                  <a:pt x="475" y="923"/>
                  <a:pt x="475" y="9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2">
            <a:extLst>
              <a:ext uri="{FF2B5EF4-FFF2-40B4-BE49-F238E27FC236}">
                <a16:creationId xmlns:a16="http://schemas.microsoft.com/office/drawing/2014/main" id="{D1159437-1BD4-5941-917B-16E713F43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286" y="4841745"/>
            <a:ext cx="160170" cy="150748"/>
          </a:xfrm>
          <a:custGeom>
            <a:avLst/>
            <a:gdLst>
              <a:gd name="T0" fmla="*/ 75 w 150"/>
              <a:gd name="T1" fmla="*/ 140 h 141"/>
              <a:gd name="T2" fmla="*/ 75 w 150"/>
              <a:gd name="T3" fmla="*/ 140 h 141"/>
              <a:gd name="T4" fmla="*/ 0 w 150"/>
              <a:gd name="T5" fmla="*/ 65 h 141"/>
              <a:gd name="T6" fmla="*/ 75 w 150"/>
              <a:gd name="T7" fmla="*/ 0 h 141"/>
              <a:gd name="T8" fmla="*/ 149 w 150"/>
              <a:gd name="T9" fmla="*/ 65 h 141"/>
              <a:gd name="T10" fmla="*/ 75 w 150"/>
              <a:gd name="T11" fmla="*/ 140 h 141"/>
              <a:gd name="T12" fmla="*/ 75 w 150"/>
              <a:gd name="T13" fmla="*/ 37 h 141"/>
              <a:gd name="T14" fmla="*/ 75 w 150"/>
              <a:gd name="T15" fmla="*/ 37 h 141"/>
              <a:gd name="T16" fmla="*/ 47 w 150"/>
              <a:gd name="T17" fmla="*/ 65 h 141"/>
              <a:gd name="T18" fmla="*/ 75 w 150"/>
              <a:gd name="T19" fmla="*/ 102 h 141"/>
              <a:gd name="T20" fmla="*/ 103 w 150"/>
              <a:gd name="T21" fmla="*/ 65 h 141"/>
              <a:gd name="T22" fmla="*/ 75 w 150"/>
              <a:gd name="T23" fmla="*/ 3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" h="141">
                <a:moveTo>
                  <a:pt x="75" y="140"/>
                </a:moveTo>
                <a:lnTo>
                  <a:pt x="75" y="140"/>
                </a:lnTo>
                <a:cubicBezTo>
                  <a:pt x="37" y="140"/>
                  <a:pt x="0" y="112"/>
                  <a:pt x="0" y="65"/>
                </a:cubicBezTo>
                <a:cubicBezTo>
                  <a:pt x="0" y="28"/>
                  <a:pt x="37" y="0"/>
                  <a:pt x="75" y="0"/>
                </a:cubicBezTo>
                <a:cubicBezTo>
                  <a:pt x="112" y="0"/>
                  <a:pt x="149" y="28"/>
                  <a:pt x="149" y="65"/>
                </a:cubicBezTo>
                <a:cubicBezTo>
                  <a:pt x="149" y="112"/>
                  <a:pt x="112" y="140"/>
                  <a:pt x="75" y="140"/>
                </a:cubicBezTo>
                <a:close/>
                <a:moveTo>
                  <a:pt x="75" y="37"/>
                </a:moveTo>
                <a:lnTo>
                  <a:pt x="75" y="37"/>
                </a:lnTo>
                <a:cubicBezTo>
                  <a:pt x="56" y="37"/>
                  <a:pt x="47" y="46"/>
                  <a:pt x="47" y="65"/>
                </a:cubicBezTo>
                <a:cubicBezTo>
                  <a:pt x="47" y="84"/>
                  <a:pt x="56" y="102"/>
                  <a:pt x="75" y="102"/>
                </a:cubicBezTo>
                <a:cubicBezTo>
                  <a:pt x="93" y="102"/>
                  <a:pt x="103" y="84"/>
                  <a:pt x="103" y="65"/>
                </a:cubicBezTo>
                <a:cubicBezTo>
                  <a:pt x="103" y="46"/>
                  <a:pt x="93" y="37"/>
                  <a:pt x="75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3">
            <a:extLst>
              <a:ext uri="{FF2B5EF4-FFF2-40B4-BE49-F238E27FC236}">
                <a16:creationId xmlns:a16="http://schemas.microsoft.com/office/drawing/2014/main" id="{347B9187-D173-7645-93D8-2D4B6B14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120" y="4888853"/>
            <a:ext cx="259097" cy="42396"/>
          </a:xfrm>
          <a:custGeom>
            <a:avLst/>
            <a:gdLst>
              <a:gd name="T0" fmla="*/ 224 w 244"/>
              <a:gd name="T1" fmla="*/ 38 h 39"/>
              <a:gd name="T2" fmla="*/ 224 w 244"/>
              <a:gd name="T3" fmla="*/ 38 h 39"/>
              <a:gd name="T4" fmla="*/ 19 w 244"/>
              <a:gd name="T5" fmla="*/ 38 h 39"/>
              <a:gd name="T6" fmla="*/ 0 w 244"/>
              <a:gd name="T7" fmla="*/ 19 h 39"/>
              <a:gd name="T8" fmla="*/ 19 w 244"/>
              <a:gd name="T9" fmla="*/ 0 h 39"/>
              <a:gd name="T10" fmla="*/ 224 w 244"/>
              <a:gd name="T11" fmla="*/ 0 h 39"/>
              <a:gd name="T12" fmla="*/ 243 w 244"/>
              <a:gd name="T13" fmla="*/ 19 h 39"/>
              <a:gd name="T14" fmla="*/ 224 w 244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9">
                <a:moveTo>
                  <a:pt x="224" y="38"/>
                </a:moveTo>
                <a:lnTo>
                  <a:pt x="224" y="38"/>
                </a:ln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28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4" y="0"/>
                  <a:pt x="243" y="10"/>
                  <a:pt x="243" y="19"/>
                </a:cubicBezTo>
                <a:cubicBezTo>
                  <a:pt x="243" y="28"/>
                  <a:pt x="234" y="38"/>
                  <a:pt x="22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4">
            <a:extLst>
              <a:ext uri="{FF2B5EF4-FFF2-40B4-BE49-F238E27FC236}">
                <a16:creationId xmlns:a16="http://schemas.microsoft.com/office/drawing/2014/main" id="{9F553E78-D938-8D42-8EC3-1582502C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5162084"/>
            <a:ext cx="259100" cy="51818"/>
          </a:xfrm>
          <a:custGeom>
            <a:avLst/>
            <a:gdLst>
              <a:gd name="T0" fmla="*/ 19 w 244"/>
              <a:gd name="T1" fmla="*/ 47 h 48"/>
              <a:gd name="T2" fmla="*/ 19 w 244"/>
              <a:gd name="T3" fmla="*/ 47 h 48"/>
              <a:gd name="T4" fmla="*/ 0 w 244"/>
              <a:gd name="T5" fmla="*/ 28 h 48"/>
              <a:gd name="T6" fmla="*/ 19 w 244"/>
              <a:gd name="T7" fmla="*/ 9 h 48"/>
              <a:gd name="T8" fmla="*/ 224 w 244"/>
              <a:gd name="T9" fmla="*/ 0 h 48"/>
              <a:gd name="T10" fmla="*/ 224 w 244"/>
              <a:gd name="T11" fmla="*/ 0 h 48"/>
              <a:gd name="T12" fmla="*/ 243 w 244"/>
              <a:gd name="T13" fmla="*/ 28 h 48"/>
              <a:gd name="T14" fmla="*/ 224 w 244"/>
              <a:gd name="T15" fmla="*/ 47 h 48"/>
              <a:gd name="T16" fmla="*/ 19 w 244"/>
              <a:gd name="T1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37"/>
                  <a:pt x="0" y="28"/>
                </a:cubicBezTo>
                <a:cubicBezTo>
                  <a:pt x="0" y="19"/>
                  <a:pt x="10" y="9"/>
                  <a:pt x="19" y="9"/>
                </a:cubicBezTo>
                <a:cubicBezTo>
                  <a:pt x="224" y="0"/>
                  <a:pt x="224" y="0"/>
                  <a:pt x="224" y="0"/>
                </a:cubicBezTo>
                <a:lnTo>
                  <a:pt x="224" y="0"/>
                </a:lnTo>
                <a:cubicBezTo>
                  <a:pt x="233" y="0"/>
                  <a:pt x="243" y="9"/>
                  <a:pt x="243" y="28"/>
                </a:cubicBezTo>
                <a:cubicBezTo>
                  <a:pt x="243" y="37"/>
                  <a:pt x="233" y="47"/>
                  <a:pt x="224" y="47"/>
                </a:cubicBezTo>
                <a:cubicBezTo>
                  <a:pt x="19" y="47"/>
                  <a:pt x="19" y="47"/>
                  <a:pt x="19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5">
            <a:extLst>
              <a:ext uri="{FF2B5EF4-FFF2-40B4-BE49-F238E27FC236}">
                <a16:creationId xmlns:a16="http://schemas.microsoft.com/office/drawing/2014/main" id="{E3EA5EAF-9574-A947-B7AA-37AB376A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5162084"/>
            <a:ext cx="150748" cy="51818"/>
          </a:xfrm>
          <a:custGeom>
            <a:avLst/>
            <a:gdLst>
              <a:gd name="T0" fmla="*/ 121 w 141"/>
              <a:gd name="T1" fmla="*/ 47 h 48"/>
              <a:gd name="T2" fmla="*/ 121 w 141"/>
              <a:gd name="T3" fmla="*/ 47 h 48"/>
              <a:gd name="T4" fmla="*/ 121 w 141"/>
              <a:gd name="T5" fmla="*/ 47 h 48"/>
              <a:gd name="T6" fmla="*/ 19 w 141"/>
              <a:gd name="T7" fmla="*/ 47 h 48"/>
              <a:gd name="T8" fmla="*/ 0 w 141"/>
              <a:gd name="T9" fmla="*/ 28 h 48"/>
              <a:gd name="T10" fmla="*/ 19 w 141"/>
              <a:gd name="T11" fmla="*/ 0 h 48"/>
              <a:gd name="T12" fmla="*/ 121 w 141"/>
              <a:gd name="T13" fmla="*/ 0 h 48"/>
              <a:gd name="T14" fmla="*/ 140 w 141"/>
              <a:gd name="T15" fmla="*/ 28 h 48"/>
              <a:gd name="T16" fmla="*/ 121 w 141"/>
              <a:gd name="T1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48">
                <a:moveTo>
                  <a:pt x="121" y="47"/>
                </a:moveTo>
                <a:lnTo>
                  <a:pt x="121" y="47"/>
                </a:lnTo>
                <a:lnTo>
                  <a:pt x="121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37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0" y="9"/>
                  <a:pt x="140" y="28"/>
                </a:cubicBezTo>
                <a:cubicBezTo>
                  <a:pt x="140" y="37"/>
                  <a:pt x="131" y="47"/>
                  <a:pt x="121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6">
            <a:extLst>
              <a:ext uri="{FF2B5EF4-FFF2-40B4-BE49-F238E27FC236}">
                <a16:creationId xmlns:a16="http://schemas.microsoft.com/office/drawing/2014/main" id="{DA0EE84A-99AF-EA4F-B246-1AE783A0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5279855"/>
            <a:ext cx="150748" cy="42399"/>
          </a:xfrm>
          <a:custGeom>
            <a:avLst/>
            <a:gdLst>
              <a:gd name="T0" fmla="*/ 121 w 141"/>
              <a:gd name="T1" fmla="*/ 37 h 38"/>
              <a:gd name="T2" fmla="*/ 121 w 141"/>
              <a:gd name="T3" fmla="*/ 37 h 38"/>
              <a:gd name="T4" fmla="*/ 121 w 141"/>
              <a:gd name="T5" fmla="*/ 37 h 38"/>
              <a:gd name="T6" fmla="*/ 19 w 141"/>
              <a:gd name="T7" fmla="*/ 37 h 38"/>
              <a:gd name="T8" fmla="*/ 0 w 141"/>
              <a:gd name="T9" fmla="*/ 18 h 38"/>
              <a:gd name="T10" fmla="*/ 19 w 141"/>
              <a:gd name="T11" fmla="*/ 0 h 38"/>
              <a:gd name="T12" fmla="*/ 19 w 141"/>
              <a:gd name="T13" fmla="*/ 0 h 38"/>
              <a:gd name="T14" fmla="*/ 121 w 141"/>
              <a:gd name="T15" fmla="*/ 0 h 38"/>
              <a:gd name="T16" fmla="*/ 140 w 141"/>
              <a:gd name="T17" fmla="*/ 18 h 38"/>
              <a:gd name="T18" fmla="*/ 121 w 14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38">
                <a:moveTo>
                  <a:pt x="121" y="37"/>
                </a:moveTo>
                <a:lnTo>
                  <a:pt x="121" y="37"/>
                </a:lnTo>
                <a:lnTo>
                  <a:pt x="121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0" y="9"/>
                  <a:pt x="140" y="18"/>
                </a:cubicBezTo>
                <a:cubicBezTo>
                  <a:pt x="140" y="28"/>
                  <a:pt x="131" y="37"/>
                  <a:pt x="121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7">
            <a:extLst>
              <a:ext uri="{FF2B5EF4-FFF2-40B4-BE49-F238E27FC236}">
                <a16:creationId xmlns:a16="http://schemas.microsoft.com/office/drawing/2014/main" id="{C31561BB-7493-CB46-AE4E-21ADDCD3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469" y="5388206"/>
            <a:ext cx="150748" cy="42396"/>
          </a:xfrm>
          <a:custGeom>
            <a:avLst/>
            <a:gdLst>
              <a:gd name="T0" fmla="*/ 121 w 141"/>
              <a:gd name="T1" fmla="*/ 37 h 38"/>
              <a:gd name="T2" fmla="*/ 121 w 141"/>
              <a:gd name="T3" fmla="*/ 37 h 38"/>
              <a:gd name="T4" fmla="*/ 121 w 141"/>
              <a:gd name="T5" fmla="*/ 37 h 38"/>
              <a:gd name="T6" fmla="*/ 19 w 141"/>
              <a:gd name="T7" fmla="*/ 37 h 38"/>
              <a:gd name="T8" fmla="*/ 0 w 141"/>
              <a:gd name="T9" fmla="*/ 18 h 38"/>
              <a:gd name="T10" fmla="*/ 19 w 141"/>
              <a:gd name="T11" fmla="*/ 0 h 38"/>
              <a:gd name="T12" fmla="*/ 19 w 141"/>
              <a:gd name="T13" fmla="*/ 0 h 38"/>
              <a:gd name="T14" fmla="*/ 121 w 141"/>
              <a:gd name="T15" fmla="*/ 0 h 38"/>
              <a:gd name="T16" fmla="*/ 140 w 141"/>
              <a:gd name="T17" fmla="*/ 18 h 38"/>
              <a:gd name="T18" fmla="*/ 121 w 14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" h="38">
                <a:moveTo>
                  <a:pt x="121" y="37"/>
                </a:moveTo>
                <a:lnTo>
                  <a:pt x="121" y="37"/>
                </a:lnTo>
                <a:lnTo>
                  <a:pt x="121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121" y="0"/>
                  <a:pt x="121" y="0"/>
                  <a:pt x="121" y="0"/>
                </a:cubicBezTo>
                <a:cubicBezTo>
                  <a:pt x="131" y="0"/>
                  <a:pt x="140" y="9"/>
                  <a:pt x="140" y="18"/>
                </a:cubicBezTo>
                <a:cubicBezTo>
                  <a:pt x="140" y="27"/>
                  <a:pt x="131" y="37"/>
                  <a:pt x="121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8">
            <a:extLst>
              <a:ext uri="{FF2B5EF4-FFF2-40B4-BE49-F238E27FC236}">
                <a16:creationId xmlns:a16="http://schemas.microsoft.com/office/drawing/2014/main" id="{BA822D99-A3AF-9948-87F5-607182E1C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5279855"/>
            <a:ext cx="160170" cy="42399"/>
          </a:xfrm>
          <a:custGeom>
            <a:avLst/>
            <a:gdLst>
              <a:gd name="T0" fmla="*/ 122 w 151"/>
              <a:gd name="T1" fmla="*/ 37 h 38"/>
              <a:gd name="T2" fmla="*/ 122 w 151"/>
              <a:gd name="T3" fmla="*/ 37 h 38"/>
              <a:gd name="T4" fmla="*/ 122 w 151"/>
              <a:gd name="T5" fmla="*/ 37 h 38"/>
              <a:gd name="T6" fmla="*/ 19 w 151"/>
              <a:gd name="T7" fmla="*/ 37 h 38"/>
              <a:gd name="T8" fmla="*/ 0 w 151"/>
              <a:gd name="T9" fmla="*/ 18 h 38"/>
              <a:gd name="T10" fmla="*/ 19 w 151"/>
              <a:gd name="T11" fmla="*/ 0 h 38"/>
              <a:gd name="T12" fmla="*/ 19 w 151"/>
              <a:gd name="T13" fmla="*/ 0 h 38"/>
              <a:gd name="T14" fmla="*/ 122 w 151"/>
              <a:gd name="T15" fmla="*/ 0 h 38"/>
              <a:gd name="T16" fmla="*/ 150 w 151"/>
              <a:gd name="T17" fmla="*/ 18 h 38"/>
              <a:gd name="T18" fmla="*/ 122 w 15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" h="38">
                <a:moveTo>
                  <a:pt x="122" y="37"/>
                </a:moveTo>
                <a:lnTo>
                  <a:pt x="122" y="37"/>
                </a:lnTo>
                <a:lnTo>
                  <a:pt x="122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50" y="9"/>
                  <a:pt x="150" y="18"/>
                </a:cubicBezTo>
                <a:cubicBezTo>
                  <a:pt x="150" y="28"/>
                  <a:pt x="140" y="37"/>
                  <a:pt x="122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9">
            <a:extLst>
              <a:ext uri="{FF2B5EF4-FFF2-40B4-BE49-F238E27FC236}">
                <a16:creationId xmlns:a16="http://schemas.microsoft.com/office/drawing/2014/main" id="{826794A1-12D4-634F-926B-3B8EC671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9707" y="5388206"/>
            <a:ext cx="259100" cy="42396"/>
          </a:xfrm>
          <a:custGeom>
            <a:avLst/>
            <a:gdLst>
              <a:gd name="T0" fmla="*/ 224 w 244"/>
              <a:gd name="T1" fmla="*/ 37 h 38"/>
              <a:gd name="T2" fmla="*/ 224 w 244"/>
              <a:gd name="T3" fmla="*/ 37 h 38"/>
              <a:gd name="T4" fmla="*/ 19 w 244"/>
              <a:gd name="T5" fmla="*/ 37 h 38"/>
              <a:gd name="T6" fmla="*/ 0 w 244"/>
              <a:gd name="T7" fmla="*/ 18 h 38"/>
              <a:gd name="T8" fmla="*/ 19 w 244"/>
              <a:gd name="T9" fmla="*/ 0 h 38"/>
              <a:gd name="T10" fmla="*/ 224 w 244"/>
              <a:gd name="T11" fmla="*/ 0 h 38"/>
              <a:gd name="T12" fmla="*/ 243 w 244"/>
              <a:gd name="T13" fmla="*/ 18 h 38"/>
              <a:gd name="T14" fmla="*/ 224 w 24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38">
                <a:moveTo>
                  <a:pt x="224" y="37"/>
                </a:moveTo>
                <a:lnTo>
                  <a:pt x="224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3" y="9"/>
                  <a:pt x="243" y="18"/>
                </a:cubicBezTo>
                <a:cubicBezTo>
                  <a:pt x="243" y="27"/>
                  <a:pt x="233" y="37"/>
                  <a:pt x="22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0">
            <a:extLst>
              <a:ext uri="{FF2B5EF4-FFF2-40B4-BE49-F238E27FC236}">
                <a16:creationId xmlns:a16="http://schemas.microsoft.com/office/drawing/2014/main" id="{CF910F66-1C78-9945-96E4-60376316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156" y="5520111"/>
            <a:ext cx="80086" cy="131905"/>
          </a:xfrm>
          <a:custGeom>
            <a:avLst/>
            <a:gdLst>
              <a:gd name="T0" fmla="*/ 28 w 76"/>
              <a:gd name="T1" fmla="*/ 121 h 122"/>
              <a:gd name="T2" fmla="*/ 28 w 76"/>
              <a:gd name="T3" fmla="*/ 121 h 122"/>
              <a:gd name="T4" fmla="*/ 0 w 76"/>
              <a:gd name="T5" fmla="*/ 121 h 122"/>
              <a:gd name="T6" fmla="*/ 0 w 76"/>
              <a:gd name="T7" fmla="*/ 112 h 122"/>
              <a:gd name="T8" fmla="*/ 10 w 76"/>
              <a:gd name="T9" fmla="*/ 102 h 122"/>
              <a:gd name="T10" fmla="*/ 47 w 76"/>
              <a:gd name="T11" fmla="*/ 102 h 122"/>
              <a:gd name="T12" fmla="*/ 56 w 76"/>
              <a:gd name="T13" fmla="*/ 93 h 122"/>
              <a:gd name="T14" fmla="*/ 28 w 76"/>
              <a:gd name="T15" fmla="*/ 65 h 122"/>
              <a:gd name="T16" fmla="*/ 10 w 76"/>
              <a:gd name="T17" fmla="*/ 56 h 122"/>
              <a:gd name="T18" fmla="*/ 0 w 76"/>
              <a:gd name="T19" fmla="*/ 37 h 122"/>
              <a:gd name="T20" fmla="*/ 10 w 76"/>
              <a:gd name="T21" fmla="*/ 9 h 122"/>
              <a:gd name="T22" fmla="*/ 66 w 76"/>
              <a:gd name="T23" fmla="*/ 9 h 122"/>
              <a:gd name="T24" fmla="*/ 75 w 76"/>
              <a:gd name="T25" fmla="*/ 18 h 122"/>
              <a:gd name="T26" fmla="*/ 66 w 76"/>
              <a:gd name="T27" fmla="*/ 18 h 122"/>
              <a:gd name="T28" fmla="*/ 19 w 76"/>
              <a:gd name="T29" fmla="*/ 18 h 122"/>
              <a:gd name="T30" fmla="*/ 10 w 76"/>
              <a:gd name="T31" fmla="*/ 37 h 122"/>
              <a:gd name="T32" fmla="*/ 38 w 76"/>
              <a:gd name="T33" fmla="*/ 56 h 122"/>
              <a:gd name="T34" fmla="*/ 56 w 76"/>
              <a:gd name="T35" fmla="*/ 65 h 122"/>
              <a:gd name="T36" fmla="*/ 75 w 76"/>
              <a:gd name="T37" fmla="*/ 93 h 122"/>
              <a:gd name="T38" fmla="*/ 56 w 76"/>
              <a:gd name="T39" fmla="*/ 121 h 122"/>
              <a:gd name="T40" fmla="*/ 28 w 76"/>
              <a:gd name="T4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122">
                <a:moveTo>
                  <a:pt x="28" y="121"/>
                </a:moveTo>
                <a:lnTo>
                  <a:pt x="28" y="121"/>
                </a:lnTo>
                <a:cubicBezTo>
                  <a:pt x="19" y="121"/>
                  <a:pt x="10" y="121"/>
                  <a:pt x="0" y="121"/>
                </a:cubicBezTo>
                <a:lnTo>
                  <a:pt x="0" y="112"/>
                </a:lnTo>
                <a:cubicBezTo>
                  <a:pt x="0" y="102"/>
                  <a:pt x="0" y="102"/>
                  <a:pt x="10" y="102"/>
                </a:cubicBezTo>
                <a:cubicBezTo>
                  <a:pt x="19" y="112"/>
                  <a:pt x="38" y="112"/>
                  <a:pt x="47" y="102"/>
                </a:cubicBezTo>
                <a:cubicBezTo>
                  <a:pt x="56" y="102"/>
                  <a:pt x="56" y="93"/>
                  <a:pt x="56" y="93"/>
                </a:cubicBezTo>
                <a:cubicBezTo>
                  <a:pt x="56" y="84"/>
                  <a:pt x="47" y="74"/>
                  <a:pt x="28" y="65"/>
                </a:cubicBezTo>
                <a:cubicBezTo>
                  <a:pt x="28" y="65"/>
                  <a:pt x="19" y="65"/>
                  <a:pt x="10" y="56"/>
                </a:cubicBezTo>
                <a:cubicBezTo>
                  <a:pt x="0" y="46"/>
                  <a:pt x="0" y="46"/>
                  <a:pt x="0" y="37"/>
                </a:cubicBezTo>
                <a:cubicBezTo>
                  <a:pt x="0" y="28"/>
                  <a:pt x="0" y="18"/>
                  <a:pt x="10" y="9"/>
                </a:cubicBezTo>
                <a:cubicBezTo>
                  <a:pt x="28" y="0"/>
                  <a:pt x="47" y="0"/>
                  <a:pt x="66" y="9"/>
                </a:cubicBezTo>
                <a:cubicBezTo>
                  <a:pt x="75" y="9"/>
                  <a:pt x="75" y="9"/>
                  <a:pt x="75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47" y="9"/>
                  <a:pt x="28" y="9"/>
                  <a:pt x="19" y="18"/>
                </a:cubicBezTo>
                <a:cubicBezTo>
                  <a:pt x="10" y="28"/>
                  <a:pt x="10" y="28"/>
                  <a:pt x="10" y="37"/>
                </a:cubicBezTo>
                <a:cubicBezTo>
                  <a:pt x="10" y="46"/>
                  <a:pt x="28" y="46"/>
                  <a:pt x="38" y="56"/>
                </a:cubicBezTo>
                <a:cubicBezTo>
                  <a:pt x="47" y="65"/>
                  <a:pt x="56" y="65"/>
                  <a:pt x="56" y="65"/>
                </a:cubicBezTo>
                <a:cubicBezTo>
                  <a:pt x="66" y="74"/>
                  <a:pt x="75" y="84"/>
                  <a:pt x="75" y="93"/>
                </a:cubicBezTo>
                <a:cubicBezTo>
                  <a:pt x="75" y="102"/>
                  <a:pt x="66" y="112"/>
                  <a:pt x="56" y="121"/>
                </a:cubicBezTo>
                <a:cubicBezTo>
                  <a:pt x="47" y="121"/>
                  <a:pt x="38" y="121"/>
                  <a:pt x="28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1">
            <a:extLst>
              <a:ext uri="{FF2B5EF4-FFF2-40B4-BE49-F238E27FC236}">
                <a16:creationId xmlns:a16="http://schemas.microsoft.com/office/drawing/2014/main" id="{388855D5-9484-B148-A9A0-B51BE467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33" y="5487133"/>
            <a:ext cx="9422" cy="32978"/>
          </a:xfrm>
          <a:custGeom>
            <a:avLst/>
            <a:gdLst>
              <a:gd name="T0" fmla="*/ 10 w 11"/>
              <a:gd name="T1" fmla="*/ 28 h 29"/>
              <a:gd name="T2" fmla="*/ 10 w 11"/>
              <a:gd name="T3" fmla="*/ 28 h 29"/>
              <a:gd name="T4" fmla="*/ 0 w 11"/>
              <a:gd name="T5" fmla="*/ 18 h 29"/>
              <a:gd name="T6" fmla="*/ 0 w 11"/>
              <a:gd name="T7" fmla="*/ 9 h 29"/>
              <a:gd name="T8" fmla="*/ 10 w 11"/>
              <a:gd name="T9" fmla="*/ 0 h 29"/>
              <a:gd name="T10" fmla="*/ 10 w 11"/>
              <a:gd name="T11" fmla="*/ 9 h 29"/>
              <a:gd name="T12" fmla="*/ 10 w 11"/>
              <a:gd name="T13" fmla="*/ 18 h 29"/>
              <a:gd name="T14" fmla="*/ 10 w 11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9">
                <a:moveTo>
                  <a:pt x="10" y="28"/>
                </a:moveTo>
                <a:lnTo>
                  <a:pt x="10" y="28"/>
                </a:lnTo>
                <a:cubicBezTo>
                  <a:pt x="0" y="28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10" y="0"/>
                </a:cubicBezTo>
                <a:cubicBezTo>
                  <a:pt x="10" y="0"/>
                  <a:pt x="10" y="0"/>
                  <a:pt x="10" y="9"/>
                </a:cubicBezTo>
                <a:cubicBezTo>
                  <a:pt x="10" y="18"/>
                  <a:pt x="10" y="18"/>
                  <a:pt x="10" y="18"/>
                </a:cubicBezTo>
                <a:lnTo>
                  <a:pt x="10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2">
            <a:extLst>
              <a:ext uri="{FF2B5EF4-FFF2-40B4-BE49-F238E27FC236}">
                <a16:creationId xmlns:a16="http://schemas.microsoft.com/office/drawing/2014/main" id="{A697FFE0-6D50-E249-9F0C-14A766BF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133" y="5656725"/>
            <a:ext cx="9422" cy="32978"/>
          </a:xfrm>
          <a:custGeom>
            <a:avLst/>
            <a:gdLst>
              <a:gd name="T0" fmla="*/ 10 w 11"/>
              <a:gd name="T1" fmla="*/ 28 h 29"/>
              <a:gd name="T2" fmla="*/ 10 w 11"/>
              <a:gd name="T3" fmla="*/ 28 h 29"/>
              <a:gd name="T4" fmla="*/ 0 w 11"/>
              <a:gd name="T5" fmla="*/ 19 h 29"/>
              <a:gd name="T6" fmla="*/ 0 w 11"/>
              <a:gd name="T7" fmla="*/ 9 h 29"/>
              <a:gd name="T8" fmla="*/ 10 w 11"/>
              <a:gd name="T9" fmla="*/ 0 h 29"/>
              <a:gd name="T10" fmla="*/ 10 w 11"/>
              <a:gd name="T11" fmla="*/ 9 h 29"/>
              <a:gd name="T12" fmla="*/ 10 w 11"/>
              <a:gd name="T13" fmla="*/ 19 h 29"/>
              <a:gd name="T14" fmla="*/ 10 w 11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29">
                <a:moveTo>
                  <a:pt x="10" y="28"/>
                </a:moveTo>
                <a:lnTo>
                  <a:pt x="10" y="28"/>
                </a:lnTo>
                <a:cubicBezTo>
                  <a:pt x="0" y="28"/>
                  <a:pt x="0" y="19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10" y="0"/>
                </a:cubicBezTo>
                <a:cubicBezTo>
                  <a:pt x="10" y="0"/>
                  <a:pt x="10" y="0"/>
                  <a:pt x="10" y="9"/>
                </a:cubicBezTo>
                <a:cubicBezTo>
                  <a:pt x="10" y="19"/>
                  <a:pt x="10" y="19"/>
                  <a:pt x="10" y="19"/>
                </a:cubicBezTo>
                <a:lnTo>
                  <a:pt x="10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3">
            <a:extLst>
              <a:ext uri="{FF2B5EF4-FFF2-40B4-BE49-F238E27FC236}">
                <a16:creationId xmlns:a16="http://schemas.microsoft.com/office/drawing/2014/main" id="{E05BEE24-93E1-CC4C-82A7-244C31DD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286" y="5600194"/>
            <a:ext cx="160170" cy="51821"/>
          </a:xfrm>
          <a:custGeom>
            <a:avLst/>
            <a:gdLst>
              <a:gd name="T0" fmla="*/ 131 w 150"/>
              <a:gd name="T1" fmla="*/ 47 h 48"/>
              <a:gd name="T2" fmla="*/ 131 w 150"/>
              <a:gd name="T3" fmla="*/ 47 h 48"/>
              <a:gd name="T4" fmla="*/ 28 w 150"/>
              <a:gd name="T5" fmla="*/ 47 h 48"/>
              <a:gd name="T6" fmla="*/ 0 w 150"/>
              <a:gd name="T7" fmla="*/ 28 h 48"/>
              <a:gd name="T8" fmla="*/ 28 w 150"/>
              <a:gd name="T9" fmla="*/ 0 h 48"/>
              <a:gd name="T10" fmla="*/ 131 w 150"/>
              <a:gd name="T11" fmla="*/ 0 h 48"/>
              <a:gd name="T12" fmla="*/ 149 w 150"/>
              <a:gd name="T13" fmla="*/ 28 h 48"/>
              <a:gd name="T14" fmla="*/ 131 w 150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" h="48">
                <a:moveTo>
                  <a:pt x="131" y="47"/>
                </a:moveTo>
                <a:lnTo>
                  <a:pt x="131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28"/>
                </a:cubicBezTo>
                <a:cubicBezTo>
                  <a:pt x="0" y="10"/>
                  <a:pt x="9" y="0"/>
                  <a:pt x="2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0" y="0"/>
                  <a:pt x="149" y="10"/>
                  <a:pt x="149" y="28"/>
                </a:cubicBezTo>
                <a:cubicBezTo>
                  <a:pt x="149" y="38"/>
                  <a:pt x="140" y="47"/>
                  <a:pt x="131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4">
            <a:extLst>
              <a:ext uri="{FF2B5EF4-FFF2-40B4-BE49-F238E27FC236}">
                <a16:creationId xmlns:a16="http://schemas.microsoft.com/office/drawing/2014/main" id="{794D1530-B2ED-7448-A22E-18CE24F6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093" y="11724335"/>
            <a:ext cx="796137" cy="211991"/>
          </a:xfrm>
          <a:custGeom>
            <a:avLst/>
            <a:gdLst>
              <a:gd name="T0" fmla="*/ 699 w 747"/>
              <a:gd name="T1" fmla="*/ 196 h 197"/>
              <a:gd name="T2" fmla="*/ 699 w 747"/>
              <a:gd name="T3" fmla="*/ 196 h 197"/>
              <a:gd name="T4" fmla="*/ 47 w 747"/>
              <a:gd name="T5" fmla="*/ 196 h 197"/>
              <a:gd name="T6" fmla="*/ 0 w 747"/>
              <a:gd name="T7" fmla="*/ 149 h 197"/>
              <a:gd name="T8" fmla="*/ 0 w 747"/>
              <a:gd name="T9" fmla="*/ 47 h 197"/>
              <a:gd name="T10" fmla="*/ 47 w 747"/>
              <a:gd name="T11" fmla="*/ 0 h 197"/>
              <a:gd name="T12" fmla="*/ 699 w 747"/>
              <a:gd name="T13" fmla="*/ 0 h 197"/>
              <a:gd name="T14" fmla="*/ 746 w 747"/>
              <a:gd name="T15" fmla="*/ 47 h 197"/>
              <a:gd name="T16" fmla="*/ 746 w 747"/>
              <a:gd name="T17" fmla="*/ 149 h 197"/>
              <a:gd name="T18" fmla="*/ 699 w 747"/>
              <a:gd name="T19" fmla="*/ 196 h 197"/>
              <a:gd name="T20" fmla="*/ 56 w 747"/>
              <a:gd name="T21" fmla="*/ 140 h 197"/>
              <a:gd name="T22" fmla="*/ 56 w 747"/>
              <a:gd name="T23" fmla="*/ 140 h 197"/>
              <a:gd name="T24" fmla="*/ 690 w 747"/>
              <a:gd name="T25" fmla="*/ 140 h 197"/>
              <a:gd name="T26" fmla="*/ 690 w 747"/>
              <a:gd name="T27" fmla="*/ 56 h 197"/>
              <a:gd name="T28" fmla="*/ 56 w 747"/>
              <a:gd name="T29" fmla="*/ 56 h 197"/>
              <a:gd name="T30" fmla="*/ 56 w 747"/>
              <a:gd name="T31" fmla="*/ 14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7" h="197">
                <a:moveTo>
                  <a:pt x="699" y="196"/>
                </a:moveTo>
                <a:lnTo>
                  <a:pt x="699" y="196"/>
                </a:lnTo>
                <a:cubicBezTo>
                  <a:pt x="47" y="196"/>
                  <a:pt x="47" y="196"/>
                  <a:pt x="47" y="196"/>
                </a:cubicBezTo>
                <a:cubicBezTo>
                  <a:pt x="19" y="196"/>
                  <a:pt x="0" y="177"/>
                  <a:pt x="0" y="14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47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27" y="0"/>
                  <a:pt x="746" y="19"/>
                  <a:pt x="746" y="47"/>
                </a:cubicBezTo>
                <a:cubicBezTo>
                  <a:pt x="746" y="149"/>
                  <a:pt x="746" y="149"/>
                  <a:pt x="746" y="149"/>
                </a:cubicBezTo>
                <a:cubicBezTo>
                  <a:pt x="746" y="177"/>
                  <a:pt x="727" y="196"/>
                  <a:pt x="699" y="196"/>
                </a:cubicBezTo>
                <a:close/>
                <a:moveTo>
                  <a:pt x="56" y="140"/>
                </a:moveTo>
                <a:lnTo>
                  <a:pt x="56" y="140"/>
                </a:lnTo>
                <a:cubicBezTo>
                  <a:pt x="690" y="140"/>
                  <a:pt x="690" y="140"/>
                  <a:pt x="690" y="140"/>
                </a:cubicBezTo>
                <a:cubicBezTo>
                  <a:pt x="690" y="56"/>
                  <a:pt x="690" y="56"/>
                  <a:pt x="690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5">
            <a:extLst>
              <a:ext uri="{FF2B5EF4-FFF2-40B4-BE49-F238E27FC236}">
                <a16:creationId xmlns:a16="http://schemas.microsoft.com/office/drawing/2014/main" id="{4B1C2238-4D76-4948-80D7-A205EE97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129" y="11743178"/>
            <a:ext cx="61243" cy="169592"/>
          </a:xfrm>
          <a:custGeom>
            <a:avLst/>
            <a:gdLst>
              <a:gd name="T0" fmla="*/ 28 w 57"/>
              <a:gd name="T1" fmla="*/ 158 h 159"/>
              <a:gd name="T2" fmla="*/ 28 w 57"/>
              <a:gd name="T3" fmla="*/ 158 h 159"/>
              <a:gd name="T4" fmla="*/ 0 w 57"/>
              <a:gd name="T5" fmla="*/ 130 h 159"/>
              <a:gd name="T6" fmla="*/ 0 w 57"/>
              <a:gd name="T7" fmla="*/ 28 h 159"/>
              <a:gd name="T8" fmla="*/ 28 w 57"/>
              <a:gd name="T9" fmla="*/ 0 h 159"/>
              <a:gd name="T10" fmla="*/ 28 w 57"/>
              <a:gd name="T11" fmla="*/ 0 h 159"/>
              <a:gd name="T12" fmla="*/ 56 w 57"/>
              <a:gd name="T13" fmla="*/ 28 h 159"/>
              <a:gd name="T14" fmla="*/ 56 w 57"/>
              <a:gd name="T15" fmla="*/ 130 h 159"/>
              <a:gd name="T16" fmla="*/ 28 w 57"/>
              <a:gd name="T17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59">
                <a:moveTo>
                  <a:pt x="28" y="158"/>
                </a:moveTo>
                <a:lnTo>
                  <a:pt x="28" y="158"/>
                </a:lnTo>
                <a:cubicBezTo>
                  <a:pt x="9" y="158"/>
                  <a:pt x="0" y="149"/>
                  <a:pt x="0" y="1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56" y="28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6" y="149"/>
                  <a:pt x="37" y="158"/>
                  <a:pt x="28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66">
            <a:extLst>
              <a:ext uri="{FF2B5EF4-FFF2-40B4-BE49-F238E27FC236}">
                <a16:creationId xmlns:a16="http://schemas.microsoft.com/office/drawing/2014/main" id="{A01FCB82-9375-5840-8EB7-94CDC4D3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0455" y="11743178"/>
            <a:ext cx="61243" cy="169592"/>
          </a:xfrm>
          <a:custGeom>
            <a:avLst/>
            <a:gdLst>
              <a:gd name="T0" fmla="*/ 28 w 57"/>
              <a:gd name="T1" fmla="*/ 158 h 159"/>
              <a:gd name="T2" fmla="*/ 28 w 57"/>
              <a:gd name="T3" fmla="*/ 158 h 159"/>
              <a:gd name="T4" fmla="*/ 10 w 57"/>
              <a:gd name="T5" fmla="*/ 130 h 159"/>
              <a:gd name="T6" fmla="*/ 0 w 57"/>
              <a:gd name="T7" fmla="*/ 28 h 159"/>
              <a:gd name="T8" fmla="*/ 28 w 57"/>
              <a:gd name="T9" fmla="*/ 0 h 159"/>
              <a:gd name="T10" fmla="*/ 28 w 57"/>
              <a:gd name="T11" fmla="*/ 0 h 159"/>
              <a:gd name="T12" fmla="*/ 56 w 57"/>
              <a:gd name="T13" fmla="*/ 28 h 159"/>
              <a:gd name="T14" fmla="*/ 56 w 57"/>
              <a:gd name="T15" fmla="*/ 130 h 159"/>
              <a:gd name="T16" fmla="*/ 28 w 57"/>
              <a:gd name="T17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59">
                <a:moveTo>
                  <a:pt x="28" y="158"/>
                </a:moveTo>
                <a:lnTo>
                  <a:pt x="28" y="158"/>
                </a:lnTo>
                <a:cubicBezTo>
                  <a:pt x="19" y="158"/>
                  <a:pt x="10" y="149"/>
                  <a:pt x="10" y="1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8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6" y="149"/>
                  <a:pt x="47" y="158"/>
                  <a:pt x="28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7">
            <a:extLst>
              <a:ext uri="{FF2B5EF4-FFF2-40B4-BE49-F238E27FC236}">
                <a16:creationId xmlns:a16="http://schemas.microsoft.com/office/drawing/2014/main" id="{330C8E85-584C-1B41-B1C3-4566317B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204" y="11743178"/>
            <a:ext cx="61243" cy="169592"/>
          </a:xfrm>
          <a:custGeom>
            <a:avLst/>
            <a:gdLst>
              <a:gd name="T0" fmla="*/ 28 w 57"/>
              <a:gd name="T1" fmla="*/ 158 h 159"/>
              <a:gd name="T2" fmla="*/ 28 w 57"/>
              <a:gd name="T3" fmla="*/ 158 h 159"/>
              <a:gd name="T4" fmla="*/ 0 w 57"/>
              <a:gd name="T5" fmla="*/ 130 h 159"/>
              <a:gd name="T6" fmla="*/ 0 w 57"/>
              <a:gd name="T7" fmla="*/ 28 h 159"/>
              <a:gd name="T8" fmla="*/ 28 w 57"/>
              <a:gd name="T9" fmla="*/ 0 h 159"/>
              <a:gd name="T10" fmla="*/ 56 w 57"/>
              <a:gd name="T11" fmla="*/ 28 h 159"/>
              <a:gd name="T12" fmla="*/ 56 w 57"/>
              <a:gd name="T13" fmla="*/ 130 h 159"/>
              <a:gd name="T14" fmla="*/ 28 w 5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59">
                <a:moveTo>
                  <a:pt x="28" y="158"/>
                </a:moveTo>
                <a:lnTo>
                  <a:pt x="28" y="158"/>
                </a:lnTo>
                <a:cubicBezTo>
                  <a:pt x="19" y="158"/>
                  <a:pt x="0" y="149"/>
                  <a:pt x="0" y="1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cubicBezTo>
                  <a:pt x="47" y="0"/>
                  <a:pt x="56" y="9"/>
                  <a:pt x="56" y="28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6" y="149"/>
                  <a:pt x="47" y="158"/>
                  <a:pt x="28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8">
            <a:extLst>
              <a:ext uri="{FF2B5EF4-FFF2-40B4-BE49-F238E27FC236}">
                <a16:creationId xmlns:a16="http://schemas.microsoft.com/office/drawing/2014/main" id="{CF2F901D-B734-4A44-AE4F-01946F3F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242" y="11743178"/>
            <a:ext cx="61240" cy="169592"/>
          </a:xfrm>
          <a:custGeom>
            <a:avLst/>
            <a:gdLst>
              <a:gd name="T0" fmla="*/ 28 w 57"/>
              <a:gd name="T1" fmla="*/ 158 h 159"/>
              <a:gd name="T2" fmla="*/ 28 w 57"/>
              <a:gd name="T3" fmla="*/ 158 h 159"/>
              <a:gd name="T4" fmla="*/ 0 w 57"/>
              <a:gd name="T5" fmla="*/ 130 h 159"/>
              <a:gd name="T6" fmla="*/ 0 w 57"/>
              <a:gd name="T7" fmla="*/ 28 h 159"/>
              <a:gd name="T8" fmla="*/ 28 w 57"/>
              <a:gd name="T9" fmla="*/ 0 h 159"/>
              <a:gd name="T10" fmla="*/ 56 w 57"/>
              <a:gd name="T11" fmla="*/ 28 h 159"/>
              <a:gd name="T12" fmla="*/ 56 w 57"/>
              <a:gd name="T13" fmla="*/ 130 h 159"/>
              <a:gd name="T14" fmla="*/ 28 w 57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59">
                <a:moveTo>
                  <a:pt x="28" y="158"/>
                </a:moveTo>
                <a:lnTo>
                  <a:pt x="28" y="158"/>
                </a:lnTo>
                <a:cubicBezTo>
                  <a:pt x="19" y="158"/>
                  <a:pt x="0" y="149"/>
                  <a:pt x="0" y="13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6" y="9"/>
                  <a:pt x="56" y="28"/>
                </a:cubicBezTo>
                <a:cubicBezTo>
                  <a:pt x="56" y="130"/>
                  <a:pt x="56" y="130"/>
                  <a:pt x="56" y="130"/>
                </a:cubicBezTo>
                <a:cubicBezTo>
                  <a:pt x="56" y="149"/>
                  <a:pt x="46" y="158"/>
                  <a:pt x="28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69">
            <a:extLst>
              <a:ext uri="{FF2B5EF4-FFF2-40B4-BE49-F238E27FC236}">
                <a16:creationId xmlns:a16="http://schemas.microsoft.com/office/drawing/2014/main" id="{7446F5A5-757D-6D4D-BCB0-3D52F575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032" y="11573586"/>
            <a:ext cx="796137" cy="211991"/>
          </a:xfrm>
          <a:custGeom>
            <a:avLst/>
            <a:gdLst>
              <a:gd name="T0" fmla="*/ 699 w 747"/>
              <a:gd name="T1" fmla="*/ 196 h 197"/>
              <a:gd name="T2" fmla="*/ 699 w 747"/>
              <a:gd name="T3" fmla="*/ 196 h 197"/>
              <a:gd name="T4" fmla="*/ 47 w 747"/>
              <a:gd name="T5" fmla="*/ 196 h 197"/>
              <a:gd name="T6" fmla="*/ 0 w 747"/>
              <a:gd name="T7" fmla="*/ 150 h 197"/>
              <a:gd name="T8" fmla="*/ 0 w 747"/>
              <a:gd name="T9" fmla="*/ 47 h 197"/>
              <a:gd name="T10" fmla="*/ 47 w 747"/>
              <a:gd name="T11" fmla="*/ 0 h 197"/>
              <a:gd name="T12" fmla="*/ 699 w 747"/>
              <a:gd name="T13" fmla="*/ 0 h 197"/>
              <a:gd name="T14" fmla="*/ 746 w 747"/>
              <a:gd name="T15" fmla="*/ 47 h 197"/>
              <a:gd name="T16" fmla="*/ 746 w 747"/>
              <a:gd name="T17" fmla="*/ 150 h 197"/>
              <a:gd name="T18" fmla="*/ 699 w 747"/>
              <a:gd name="T19" fmla="*/ 196 h 197"/>
              <a:gd name="T20" fmla="*/ 56 w 747"/>
              <a:gd name="T21" fmla="*/ 140 h 197"/>
              <a:gd name="T22" fmla="*/ 56 w 747"/>
              <a:gd name="T23" fmla="*/ 140 h 197"/>
              <a:gd name="T24" fmla="*/ 690 w 747"/>
              <a:gd name="T25" fmla="*/ 140 h 197"/>
              <a:gd name="T26" fmla="*/ 690 w 747"/>
              <a:gd name="T27" fmla="*/ 56 h 197"/>
              <a:gd name="T28" fmla="*/ 56 w 747"/>
              <a:gd name="T29" fmla="*/ 56 h 197"/>
              <a:gd name="T30" fmla="*/ 56 w 747"/>
              <a:gd name="T31" fmla="*/ 14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7" h="197">
                <a:moveTo>
                  <a:pt x="699" y="196"/>
                </a:moveTo>
                <a:lnTo>
                  <a:pt x="699" y="196"/>
                </a:lnTo>
                <a:cubicBezTo>
                  <a:pt x="47" y="196"/>
                  <a:pt x="47" y="196"/>
                  <a:pt x="47" y="196"/>
                </a:cubicBezTo>
                <a:cubicBezTo>
                  <a:pt x="19" y="196"/>
                  <a:pt x="0" y="178"/>
                  <a:pt x="0" y="15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47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28" y="0"/>
                  <a:pt x="746" y="19"/>
                  <a:pt x="746" y="47"/>
                </a:cubicBezTo>
                <a:cubicBezTo>
                  <a:pt x="746" y="150"/>
                  <a:pt x="746" y="150"/>
                  <a:pt x="746" y="150"/>
                </a:cubicBezTo>
                <a:cubicBezTo>
                  <a:pt x="746" y="178"/>
                  <a:pt x="728" y="196"/>
                  <a:pt x="699" y="196"/>
                </a:cubicBezTo>
                <a:close/>
                <a:moveTo>
                  <a:pt x="56" y="140"/>
                </a:moveTo>
                <a:lnTo>
                  <a:pt x="56" y="140"/>
                </a:lnTo>
                <a:cubicBezTo>
                  <a:pt x="690" y="140"/>
                  <a:pt x="690" y="140"/>
                  <a:pt x="690" y="140"/>
                </a:cubicBezTo>
                <a:cubicBezTo>
                  <a:pt x="690" y="56"/>
                  <a:pt x="690" y="56"/>
                  <a:pt x="690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0">
            <a:extLst>
              <a:ext uri="{FF2B5EF4-FFF2-40B4-BE49-F238E27FC236}">
                <a16:creationId xmlns:a16="http://schemas.microsoft.com/office/drawing/2014/main" id="{A4472180-2FFF-F145-9862-9B18B056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780" y="11592430"/>
            <a:ext cx="61240" cy="169592"/>
          </a:xfrm>
          <a:custGeom>
            <a:avLst/>
            <a:gdLst>
              <a:gd name="T0" fmla="*/ 28 w 57"/>
              <a:gd name="T1" fmla="*/ 159 h 160"/>
              <a:gd name="T2" fmla="*/ 28 w 57"/>
              <a:gd name="T3" fmla="*/ 159 h 160"/>
              <a:gd name="T4" fmla="*/ 0 w 57"/>
              <a:gd name="T5" fmla="*/ 131 h 160"/>
              <a:gd name="T6" fmla="*/ 0 w 57"/>
              <a:gd name="T7" fmla="*/ 28 h 160"/>
              <a:gd name="T8" fmla="*/ 28 w 57"/>
              <a:gd name="T9" fmla="*/ 0 h 160"/>
              <a:gd name="T10" fmla="*/ 56 w 57"/>
              <a:gd name="T11" fmla="*/ 28 h 160"/>
              <a:gd name="T12" fmla="*/ 56 w 57"/>
              <a:gd name="T13" fmla="*/ 131 h 160"/>
              <a:gd name="T14" fmla="*/ 28 w 57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0">
                <a:moveTo>
                  <a:pt x="28" y="159"/>
                </a:moveTo>
                <a:lnTo>
                  <a:pt x="28" y="159"/>
                </a:lnTo>
                <a:cubicBezTo>
                  <a:pt x="10" y="159"/>
                  <a:pt x="0" y="149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56" y="9"/>
                  <a:pt x="56" y="28"/>
                </a:cubicBezTo>
                <a:cubicBezTo>
                  <a:pt x="56" y="131"/>
                  <a:pt x="56" y="131"/>
                  <a:pt x="56" y="131"/>
                </a:cubicBezTo>
                <a:cubicBezTo>
                  <a:pt x="56" y="149"/>
                  <a:pt x="47" y="159"/>
                  <a:pt x="2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1">
            <a:extLst>
              <a:ext uri="{FF2B5EF4-FFF2-40B4-BE49-F238E27FC236}">
                <a16:creationId xmlns:a16="http://schemas.microsoft.com/office/drawing/2014/main" id="{D048F60B-CA66-A54D-A454-9143FE6E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529" y="11592430"/>
            <a:ext cx="51818" cy="169592"/>
          </a:xfrm>
          <a:custGeom>
            <a:avLst/>
            <a:gdLst>
              <a:gd name="T0" fmla="*/ 28 w 48"/>
              <a:gd name="T1" fmla="*/ 159 h 160"/>
              <a:gd name="T2" fmla="*/ 28 w 48"/>
              <a:gd name="T3" fmla="*/ 159 h 160"/>
              <a:gd name="T4" fmla="*/ 0 w 48"/>
              <a:gd name="T5" fmla="*/ 131 h 160"/>
              <a:gd name="T6" fmla="*/ 0 w 48"/>
              <a:gd name="T7" fmla="*/ 28 h 160"/>
              <a:gd name="T8" fmla="*/ 19 w 48"/>
              <a:gd name="T9" fmla="*/ 0 h 160"/>
              <a:gd name="T10" fmla="*/ 47 w 48"/>
              <a:gd name="T11" fmla="*/ 28 h 160"/>
              <a:gd name="T12" fmla="*/ 47 w 48"/>
              <a:gd name="T13" fmla="*/ 131 h 160"/>
              <a:gd name="T14" fmla="*/ 28 w 48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60">
                <a:moveTo>
                  <a:pt x="28" y="159"/>
                </a:moveTo>
                <a:lnTo>
                  <a:pt x="28" y="159"/>
                </a:lnTo>
                <a:cubicBezTo>
                  <a:pt x="9" y="159"/>
                  <a:pt x="0" y="149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37" y="0"/>
                  <a:pt x="47" y="9"/>
                  <a:pt x="47" y="28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7" y="149"/>
                  <a:pt x="37" y="159"/>
                  <a:pt x="2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2">
            <a:extLst>
              <a:ext uri="{FF2B5EF4-FFF2-40B4-BE49-F238E27FC236}">
                <a16:creationId xmlns:a16="http://schemas.microsoft.com/office/drawing/2014/main" id="{1C233F15-57BF-8E40-AD23-E621CFF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8142" y="11592430"/>
            <a:ext cx="61243" cy="169592"/>
          </a:xfrm>
          <a:custGeom>
            <a:avLst/>
            <a:gdLst>
              <a:gd name="T0" fmla="*/ 27 w 56"/>
              <a:gd name="T1" fmla="*/ 159 h 160"/>
              <a:gd name="T2" fmla="*/ 27 w 56"/>
              <a:gd name="T3" fmla="*/ 159 h 160"/>
              <a:gd name="T4" fmla="*/ 9 w 56"/>
              <a:gd name="T5" fmla="*/ 131 h 160"/>
              <a:gd name="T6" fmla="*/ 0 w 56"/>
              <a:gd name="T7" fmla="*/ 28 h 160"/>
              <a:gd name="T8" fmla="*/ 27 w 56"/>
              <a:gd name="T9" fmla="*/ 0 h 160"/>
              <a:gd name="T10" fmla="*/ 55 w 56"/>
              <a:gd name="T11" fmla="*/ 28 h 160"/>
              <a:gd name="T12" fmla="*/ 55 w 56"/>
              <a:gd name="T13" fmla="*/ 131 h 160"/>
              <a:gd name="T14" fmla="*/ 27 w 56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60">
                <a:moveTo>
                  <a:pt x="27" y="159"/>
                </a:moveTo>
                <a:lnTo>
                  <a:pt x="27" y="159"/>
                </a:lnTo>
                <a:cubicBezTo>
                  <a:pt x="18" y="159"/>
                  <a:pt x="9" y="149"/>
                  <a:pt x="9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46" y="0"/>
                  <a:pt x="55" y="9"/>
                  <a:pt x="55" y="28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5" y="149"/>
                  <a:pt x="46" y="159"/>
                  <a:pt x="27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3">
            <a:extLst>
              <a:ext uri="{FF2B5EF4-FFF2-40B4-BE49-F238E27FC236}">
                <a16:creationId xmlns:a16="http://schemas.microsoft.com/office/drawing/2014/main" id="{F7EBB67E-2F75-8349-9536-56DDF8FD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891" y="11592430"/>
            <a:ext cx="61243" cy="169592"/>
          </a:xfrm>
          <a:custGeom>
            <a:avLst/>
            <a:gdLst>
              <a:gd name="T0" fmla="*/ 28 w 57"/>
              <a:gd name="T1" fmla="*/ 159 h 160"/>
              <a:gd name="T2" fmla="*/ 28 w 57"/>
              <a:gd name="T3" fmla="*/ 159 h 160"/>
              <a:gd name="T4" fmla="*/ 0 w 57"/>
              <a:gd name="T5" fmla="*/ 131 h 160"/>
              <a:gd name="T6" fmla="*/ 0 w 57"/>
              <a:gd name="T7" fmla="*/ 28 h 160"/>
              <a:gd name="T8" fmla="*/ 28 w 57"/>
              <a:gd name="T9" fmla="*/ 0 h 160"/>
              <a:gd name="T10" fmla="*/ 28 w 57"/>
              <a:gd name="T11" fmla="*/ 0 h 160"/>
              <a:gd name="T12" fmla="*/ 56 w 57"/>
              <a:gd name="T13" fmla="*/ 28 h 160"/>
              <a:gd name="T14" fmla="*/ 56 w 57"/>
              <a:gd name="T15" fmla="*/ 131 h 160"/>
              <a:gd name="T16" fmla="*/ 28 w 57"/>
              <a:gd name="T17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0">
                <a:moveTo>
                  <a:pt x="28" y="159"/>
                </a:moveTo>
                <a:lnTo>
                  <a:pt x="28" y="159"/>
                </a:lnTo>
                <a:cubicBezTo>
                  <a:pt x="19" y="159"/>
                  <a:pt x="10" y="149"/>
                  <a:pt x="0" y="1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8"/>
                </a:cubicBezTo>
                <a:cubicBezTo>
                  <a:pt x="56" y="131"/>
                  <a:pt x="56" y="131"/>
                  <a:pt x="56" y="131"/>
                </a:cubicBezTo>
                <a:cubicBezTo>
                  <a:pt x="56" y="149"/>
                  <a:pt x="47" y="159"/>
                  <a:pt x="2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4">
            <a:extLst>
              <a:ext uri="{FF2B5EF4-FFF2-40B4-BE49-F238E27FC236}">
                <a16:creationId xmlns:a16="http://schemas.microsoft.com/office/drawing/2014/main" id="{CEDD0608-925C-DE46-84E6-FADD9EE9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046" y="11432260"/>
            <a:ext cx="796137" cy="197857"/>
          </a:xfrm>
          <a:custGeom>
            <a:avLst/>
            <a:gdLst>
              <a:gd name="T0" fmla="*/ 699 w 747"/>
              <a:gd name="T1" fmla="*/ 186 h 187"/>
              <a:gd name="T2" fmla="*/ 699 w 747"/>
              <a:gd name="T3" fmla="*/ 186 h 187"/>
              <a:gd name="T4" fmla="*/ 47 w 747"/>
              <a:gd name="T5" fmla="*/ 186 h 187"/>
              <a:gd name="T6" fmla="*/ 0 w 747"/>
              <a:gd name="T7" fmla="*/ 149 h 187"/>
              <a:gd name="T8" fmla="*/ 0 w 747"/>
              <a:gd name="T9" fmla="*/ 37 h 187"/>
              <a:gd name="T10" fmla="*/ 47 w 747"/>
              <a:gd name="T11" fmla="*/ 0 h 187"/>
              <a:gd name="T12" fmla="*/ 699 w 747"/>
              <a:gd name="T13" fmla="*/ 0 h 187"/>
              <a:gd name="T14" fmla="*/ 746 w 747"/>
              <a:gd name="T15" fmla="*/ 37 h 187"/>
              <a:gd name="T16" fmla="*/ 746 w 747"/>
              <a:gd name="T17" fmla="*/ 149 h 187"/>
              <a:gd name="T18" fmla="*/ 699 w 747"/>
              <a:gd name="T19" fmla="*/ 186 h 187"/>
              <a:gd name="T20" fmla="*/ 56 w 747"/>
              <a:gd name="T21" fmla="*/ 140 h 187"/>
              <a:gd name="T22" fmla="*/ 56 w 747"/>
              <a:gd name="T23" fmla="*/ 140 h 187"/>
              <a:gd name="T24" fmla="*/ 690 w 747"/>
              <a:gd name="T25" fmla="*/ 140 h 187"/>
              <a:gd name="T26" fmla="*/ 690 w 747"/>
              <a:gd name="T27" fmla="*/ 56 h 187"/>
              <a:gd name="T28" fmla="*/ 56 w 747"/>
              <a:gd name="T29" fmla="*/ 56 h 187"/>
              <a:gd name="T30" fmla="*/ 56 w 747"/>
              <a:gd name="T31" fmla="*/ 14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7" h="187">
                <a:moveTo>
                  <a:pt x="699" y="186"/>
                </a:moveTo>
                <a:lnTo>
                  <a:pt x="699" y="186"/>
                </a:lnTo>
                <a:cubicBezTo>
                  <a:pt x="47" y="186"/>
                  <a:pt x="47" y="186"/>
                  <a:pt x="47" y="186"/>
                </a:cubicBezTo>
                <a:cubicBezTo>
                  <a:pt x="19" y="186"/>
                  <a:pt x="0" y="168"/>
                  <a:pt x="0" y="14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47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728" y="0"/>
                  <a:pt x="746" y="18"/>
                  <a:pt x="746" y="37"/>
                </a:cubicBezTo>
                <a:cubicBezTo>
                  <a:pt x="746" y="149"/>
                  <a:pt x="746" y="149"/>
                  <a:pt x="746" y="149"/>
                </a:cubicBezTo>
                <a:cubicBezTo>
                  <a:pt x="746" y="168"/>
                  <a:pt x="728" y="186"/>
                  <a:pt x="699" y="186"/>
                </a:cubicBezTo>
                <a:close/>
                <a:moveTo>
                  <a:pt x="56" y="140"/>
                </a:moveTo>
                <a:lnTo>
                  <a:pt x="56" y="140"/>
                </a:lnTo>
                <a:cubicBezTo>
                  <a:pt x="690" y="140"/>
                  <a:pt x="690" y="140"/>
                  <a:pt x="690" y="140"/>
                </a:cubicBezTo>
                <a:cubicBezTo>
                  <a:pt x="690" y="56"/>
                  <a:pt x="690" y="56"/>
                  <a:pt x="690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75">
            <a:extLst>
              <a:ext uri="{FF2B5EF4-FFF2-40B4-BE49-F238E27FC236}">
                <a16:creationId xmlns:a16="http://schemas.microsoft.com/office/drawing/2014/main" id="{343407E2-F4F2-4847-BDB6-262B9190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794" y="11441682"/>
            <a:ext cx="61240" cy="179013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56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19" y="168"/>
                  <a:pt x="0" y="149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37" y="0"/>
                  <a:pt x="56" y="19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49"/>
                  <a:pt x="47" y="168"/>
                  <a:pt x="2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76">
            <a:extLst>
              <a:ext uri="{FF2B5EF4-FFF2-40B4-BE49-F238E27FC236}">
                <a16:creationId xmlns:a16="http://schemas.microsoft.com/office/drawing/2014/main" id="{5390B275-B7AF-C947-A8B5-7A668CD8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0542" y="11441682"/>
            <a:ext cx="61240" cy="179013"/>
          </a:xfrm>
          <a:custGeom>
            <a:avLst/>
            <a:gdLst>
              <a:gd name="T0" fmla="*/ 28 w 57"/>
              <a:gd name="T1" fmla="*/ 168 h 169"/>
              <a:gd name="T2" fmla="*/ 28 w 57"/>
              <a:gd name="T3" fmla="*/ 168 h 169"/>
              <a:gd name="T4" fmla="*/ 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47 w 57"/>
              <a:gd name="T11" fmla="*/ 28 h 169"/>
              <a:gd name="T12" fmla="*/ 56 w 57"/>
              <a:gd name="T13" fmla="*/ 140 h 169"/>
              <a:gd name="T14" fmla="*/ 28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49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37" y="0"/>
                  <a:pt x="47" y="19"/>
                  <a:pt x="47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49"/>
                  <a:pt x="37" y="168"/>
                  <a:pt x="2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77">
            <a:extLst>
              <a:ext uri="{FF2B5EF4-FFF2-40B4-BE49-F238E27FC236}">
                <a16:creationId xmlns:a16="http://schemas.microsoft.com/office/drawing/2014/main" id="{25E7ADA6-A009-0A41-8FC8-24875B1E3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290" y="11441682"/>
            <a:ext cx="51818" cy="179013"/>
          </a:xfrm>
          <a:custGeom>
            <a:avLst/>
            <a:gdLst>
              <a:gd name="T0" fmla="*/ 28 w 47"/>
              <a:gd name="T1" fmla="*/ 168 h 169"/>
              <a:gd name="T2" fmla="*/ 28 w 47"/>
              <a:gd name="T3" fmla="*/ 168 h 169"/>
              <a:gd name="T4" fmla="*/ 0 w 47"/>
              <a:gd name="T5" fmla="*/ 140 h 169"/>
              <a:gd name="T6" fmla="*/ 0 w 47"/>
              <a:gd name="T7" fmla="*/ 28 h 169"/>
              <a:gd name="T8" fmla="*/ 18 w 47"/>
              <a:gd name="T9" fmla="*/ 0 h 169"/>
              <a:gd name="T10" fmla="*/ 18 w 47"/>
              <a:gd name="T11" fmla="*/ 0 h 169"/>
              <a:gd name="T12" fmla="*/ 46 w 47"/>
              <a:gd name="T13" fmla="*/ 28 h 169"/>
              <a:gd name="T14" fmla="*/ 46 w 47"/>
              <a:gd name="T15" fmla="*/ 140 h 169"/>
              <a:gd name="T16" fmla="*/ 28 w 47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69">
                <a:moveTo>
                  <a:pt x="28" y="168"/>
                </a:moveTo>
                <a:lnTo>
                  <a:pt x="28" y="168"/>
                </a:lnTo>
                <a:cubicBezTo>
                  <a:pt x="9" y="168"/>
                  <a:pt x="0" y="149"/>
                  <a:pt x="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lnTo>
                  <a:pt x="18" y="0"/>
                </a:lnTo>
                <a:cubicBezTo>
                  <a:pt x="37" y="0"/>
                  <a:pt x="46" y="19"/>
                  <a:pt x="46" y="28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46" y="149"/>
                  <a:pt x="37" y="168"/>
                  <a:pt x="2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78">
            <a:extLst>
              <a:ext uri="{FF2B5EF4-FFF2-40B4-BE49-F238E27FC236}">
                <a16:creationId xmlns:a16="http://schemas.microsoft.com/office/drawing/2014/main" id="{B0A656D5-6E72-3849-AFE4-0B1BA579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7904" y="11441682"/>
            <a:ext cx="61243" cy="179013"/>
          </a:xfrm>
          <a:custGeom>
            <a:avLst/>
            <a:gdLst>
              <a:gd name="T0" fmla="*/ 38 w 57"/>
              <a:gd name="T1" fmla="*/ 168 h 169"/>
              <a:gd name="T2" fmla="*/ 38 w 57"/>
              <a:gd name="T3" fmla="*/ 168 h 169"/>
              <a:gd name="T4" fmla="*/ 10 w 57"/>
              <a:gd name="T5" fmla="*/ 140 h 169"/>
              <a:gd name="T6" fmla="*/ 0 w 57"/>
              <a:gd name="T7" fmla="*/ 28 h 169"/>
              <a:gd name="T8" fmla="*/ 28 w 57"/>
              <a:gd name="T9" fmla="*/ 0 h 169"/>
              <a:gd name="T10" fmla="*/ 28 w 57"/>
              <a:gd name="T11" fmla="*/ 0 h 169"/>
              <a:gd name="T12" fmla="*/ 56 w 57"/>
              <a:gd name="T13" fmla="*/ 28 h 169"/>
              <a:gd name="T14" fmla="*/ 56 w 57"/>
              <a:gd name="T15" fmla="*/ 140 h 169"/>
              <a:gd name="T16" fmla="*/ 38 w 57"/>
              <a:gd name="T1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69">
                <a:moveTo>
                  <a:pt x="38" y="168"/>
                </a:moveTo>
                <a:lnTo>
                  <a:pt x="38" y="168"/>
                </a:lnTo>
                <a:cubicBezTo>
                  <a:pt x="19" y="168"/>
                  <a:pt x="10" y="149"/>
                  <a:pt x="10" y="14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19"/>
                  <a:pt x="56" y="28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49"/>
                  <a:pt x="47" y="168"/>
                  <a:pt x="3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79">
            <a:extLst>
              <a:ext uri="{FF2B5EF4-FFF2-40B4-BE49-F238E27FC236}">
                <a16:creationId xmlns:a16="http://schemas.microsoft.com/office/drawing/2014/main" id="{04C96557-AE0D-B644-85D3-F227D9F9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3585" y="1666613"/>
            <a:ext cx="829114" cy="829114"/>
          </a:xfrm>
          <a:custGeom>
            <a:avLst/>
            <a:gdLst>
              <a:gd name="T0" fmla="*/ 392 w 775"/>
              <a:gd name="T1" fmla="*/ 773 h 774"/>
              <a:gd name="T2" fmla="*/ 392 w 775"/>
              <a:gd name="T3" fmla="*/ 773 h 774"/>
              <a:gd name="T4" fmla="*/ 112 w 775"/>
              <a:gd name="T5" fmla="*/ 662 h 774"/>
              <a:gd name="T6" fmla="*/ 0 w 775"/>
              <a:gd name="T7" fmla="*/ 391 h 774"/>
              <a:gd name="T8" fmla="*/ 112 w 775"/>
              <a:gd name="T9" fmla="*/ 111 h 774"/>
              <a:gd name="T10" fmla="*/ 392 w 775"/>
              <a:gd name="T11" fmla="*/ 0 h 774"/>
              <a:gd name="T12" fmla="*/ 457 w 775"/>
              <a:gd name="T13" fmla="*/ 9 h 774"/>
              <a:gd name="T14" fmla="*/ 476 w 775"/>
              <a:gd name="T15" fmla="*/ 37 h 774"/>
              <a:gd name="T16" fmla="*/ 419 w 775"/>
              <a:gd name="T17" fmla="*/ 363 h 774"/>
              <a:gd name="T18" fmla="*/ 746 w 775"/>
              <a:gd name="T19" fmla="*/ 363 h 774"/>
              <a:gd name="T20" fmla="*/ 774 w 775"/>
              <a:gd name="T21" fmla="*/ 391 h 774"/>
              <a:gd name="T22" fmla="*/ 662 w 775"/>
              <a:gd name="T23" fmla="*/ 662 h 774"/>
              <a:gd name="T24" fmla="*/ 392 w 775"/>
              <a:gd name="T25" fmla="*/ 773 h 774"/>
              <a:gd name="T26" fmla="*/ 392 w 775"/>
              <a:gd name="T27" fmla="*/ 56 h 774"/>
              <a:gd name="T28" fmla="*/ 392 w 775"/>
              <a:gd name="T29" fmla="*/ 56 h 774"/>
              <a:gd name="T30" fmla="*/ 149 w 775"/>
              <a:gd name="T31" fmla="*/ 149 h 774"/>
              <a:gd name="T32" fmla="*/ 56 w 775"/>
              <a:gd name="T33" fmla="*/ 391 h 774"/>
              <a:gd name="T34" fmla="*/ 149 w 775"/>
              <a:gd name="T35" fmla="*/ 624 h 774"/>
              <a:gd name="T36" fmla="*/ 392 w 775"/>
              <a:gd name="T37" fmla="*/ 727 h 774"/>
              <a:gd name="T38" fmla="*/ 625 w 775"/>
              <a:gd name="T39" fmla="*/ 624 h 774"/>
              <a:gd name="T40" fmla="*/ 718 w 775"/>
              <a:gd name="T41" fmla="*/ 419 h 774"/>
              <a:gd name="T42" fmla="*/ 392 w 775"/>
              <a:gd name="T43" fmla="*/ 419 h 774"/>
              <a:gd name="T44" fmla="*/ 364 w 775"/>
              <a:gd name="T45" fmla="*/ 410 h 774"/>
              <a:gd name="T46" fmla="*/ 364 w 775"/>
              <a:gd name="T47" fmla="*/ 382 h 774"/>
              <a:gd name="T48" fmla="*/ 419 w 775"/>
              <a:gd name="T49" fmla="*/ 56 h 774"/>
              <a:gd name="T50" fmla="*/ 392 w 775"/>
              <a:gd name="T51" fmla="*/ 5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774">
                <a:moveTo>
                  <a:pt x="392" y="773"/>
                </a:moveTo>
                <a:lnTo>
                  <a:pt x="392" y="773"/>
                </a:lnTo>
                <a:cubicBezTo>
                  <a:pt x="289" y="773"/>
                  <a:pt x="186" y="736"/>
                  <a:pt x="112" y="662"/>
                </a:cubicBezTo>
                <a:cubicBezTo>
                  <a:pt x="37" y="587"/>
                  <a:pt x="0" y="494"/>
                  <a:pt x="0" y="391"/>
                </a:cubicBezTo>
                <a:cubicBezTo>
                  <a:pt x="0" y="289"/>
                  <a:pt x="37" y="186"/>
                  <a:pt x="112" y="111"/>
                </a:cubicBezTo>
                <a:cubicBezTo>
                  <a:pt x="186" y="37"/>
                  <a:pt x="289" y="0"/>
                  <a:pt x="392" y="0"/>
                </a:cubicBezTo>
                <a:cubicBezTo>
                  <a:pt x="410" y="0"/>
                  <a:pt x="429" y="0"/>
                  <a:pt x="457" y="9"/>
                </a:cubicBezTo>
                <a:cubicBezTo>
                  <a:pt x="466" y="9"/>
                  <a:pt x="476" y="28"/>
                  <a:pt x="476" y="37"/>
                </a:cubicBezTo>
                <a:cubicBezTo>
                  <a:pt x="419" y="363"/>
                  <a:pt x="419" y="363"/>
                  <a:pt x="419" y="363"/>
                </a:cubicBezTo>
                <a:cubicBezTo>
                  <a:pt x="746" y="363"/>
                  <a:pt x="746" y="363"/>
                  <a:pt x="746" y="363"/>
                </a:cubicBezTo>
                <a:cubicBezTo>
                  <a:pt x="765" y="363"/>
                  <a:pt x="774" y="372"/>
                  <a:pt x="774" y="391"/>
                </a:cubicBezTo>
                <a:cubicBezTo>
                  <a:pt x="774" y="494"/>
                  <a:pt x="737" y="587"/>
                  <a:pt x="662" y="662"/>
                </a:cubicBezTo>
                <a:cubicBezTo>
                  <a:pt x="587" y="736"/>
                  <a:pt x="494" y="773"/>
                  <a:pt x="392" y="773"/>
                </a:cubicBezTo>
                <a:close/>
                <a:moveTo>
                  <a:pt x="392" y="56"/>
                </a:moveTo>
                <a:lnTo>
                  <a:pt x="392" y="56"/>
                </a:lnTo>
                <a:cubicBezTo>
                  <a:pt x="298" y="56"/>
                  <a:pt x="214" y="93"/>
                  <a:pt x="149" y="149"/>
                </a:cubicBezTo>
                <a:cubicBezTo>
                  <a:pt x="84" y="214"/>
                  <a:pt x="56" y="298"/>
                  <a:pt x="56" y="391"/>
                </a:cubicBezTo>
                <a:cubicBezTo>
                  <a:pt x="56" y="475"/>
                  <a:pt x="84" y="559"/>
                  <a:pt x="149" y="624"/>
                </a:cubicBezTo>
                <a:cubicBezTo>
                  <a:pt x="214" y="690"/>
                  <a:pt x="298" y="727"/>
                  <a:pt x="392" y="727"/>
                </a:cubicBezTo>
                <a:cubicBezTo>
                  <a:pt x="476" y="727"/>
                  <a:pt x="559" y="690"/>
                  <a:pt x="625" y="624"/>
                </a:cubicBezTo>
                <a:cubicBezTo>
                  <a:pt x="680" y="568"/>
                  <a:pt x="718" y="494"/>
                  <a:pt x="718" y="419"/>
                </a:cubicBezTo>
                <a:cubicBezTo>
                  <a:pt x="392" y="419"/>
                  <a:pt x="392" y="419"/>
                  <a:pt x="392" y="419"/>
                </a:cubicBezTo>
                <a:cubicBezTo>
                  <a:pt x="382" y="419"/>
                  <a:pt x="373" y="410"/>
                  <a:pt x="364" y="410"/>
                </a:cubicBezTo>
                <a:cubicBezTo>
                  <a:pt x="364" y="401"/>
                  <a:pt x="364" y="391"/>
                  <a:pt x="364" y="382"/>
                </a:cubicBezTo>
                <a:cubicBezTo>
                  <a:pt x="419" y="56"/>
                  <a:pt x="419" y="56"/>
                  <a:pt x="419" y="56"/>
                </a:cubicBezTo>
                <a:cubicBezTo>
                  <a:pt x="410" y="56"/>
                  <a:pt x="401" y="56"/>
                  <a:pt x="392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0">
            <a:extLst>
              <a:ext uri="{FF2B5EF4-FFF2-40B4-BE49-F238E27FC236}">
                <a16:creationId xmlns:a16="http://schemas.microsoft.com/office/drawing/2014/main" id="{47F083A2-0516-5E4B-AD72-939FEE7F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07" y="1586527"/>
            <a:ext cx="447532" cy="438113"/>
          </a:xfrm>
          <a:custGeom>
            <a:avLst/>
            <a:gdLst>
              <a:gd name="T0" fmla="*/ 391 w 421"/>
              <a:gd name="T1" fmla="*/ 410 h 411"/>
              <a:gd name="T2" fmla="*/ 391 w 421"/>
              <a:gd name="T3" fmla="*/ 410 h 411"/>
              <a:gd name="T4" fmla="*/ 28 w 421"/>
              <a:gd name="T5" fmla="*/ 410 h 411"/>
              <a:gd name="T6" fmla="*/ 9 w 421"/>
              <a:gd name="T7" fmla="*/ 401 h 411"/>
              <a:gd name="T8" fmla="*/ 0 w 421"/>
              <a:gd name="T9" fmla="*/ 382 h 411"/>
              <a:gd name="T10" fmla="*/ 65 w 421"/>
              <a:gd name="T11" fmla="*/ 19 h 411"/>
              <a:gd name="T12" fmla="*/ 74 w 421"/>
              <a:gd name="T13" fmla="*/ 0 h 411"/>
              <a:gd name="T14" fmla="*/ 93 w 421"/>
              <a:gd name="T15" fmla="*/ 0 h 411"/>
              <a:gd name="T16" fmla="*/ 326 w 421"/>
              <a:gd name="T17" fmla="*/ 131 h 411"/>
              <a:gd name="T18" fmla="*/ 420 w 421"/>
              <a:gd name="T19" fmla="*/ 382 h 411"/>
              <a:gd name="T20" fmla="*/ 391 w 421"/>
              <a:gd name="T21" fmla="*/ 410 h 411"/>
              <a:gd name="T22" fmla="*/ 65 w 421"/>
              <a:gd name="T23" fmla="*/ 354 h 411"/>
              <a:gd name="T24" fmla="*/ 65 w 421"/>
              <a:gd name="T25" fmla="*/ 354 h 411"/>
              <a:gd name="T26" fmla="*/ 363 w 421"/>
              <a:gd name="T27" fmla="*/ 354 h 411"/>
              <a:gd name="T28" fmla="*/ 289 w 421"/>
              <a:gd name="T29" fmla="*/ 168 h 411"/>
              <a:gd name="T30" fmla="*/ 112 w 421"/>
              <a:gd name="T31" fmla="*/ 56 h 411"/>
              <a:gd name="T32" fmla="*/ 65 w 421"/>
              <a:gd name="T33" fmla="*/ 354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1" h="411">
                <a:moveTo>
                  <a:pt x="391" y="410"/>
                </a:moveTo>
                <a:lnTo>
                  <a:pt x="391" y="410"/>
                </a:lnTo>
                <a:cubicBezTo>
                  <a:pt x="28" y="410"/>
                  <a:pt x="28" y="410"/>
                  <a:pt x="28" y="410"/>
                </a:cubicBezTo>
                <a:cubicBezTo>
                  <a:pt x="19" y="410"/>
                  <a:pt x="19" y="410"/>
                  <a:pt x="9" y="401"/>
                </a:cubicBezTo>
                <a:cubicBezTo>
                  <a:pt x="0" y="392"/>
                  <a:pt x="0" y="392"/>
                  <a:pt x="0" y="382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9"/>
                  <a:pt x="74" y="9"/>
                  <a:pt x="74" y="0"/>
                </a:cubicBezTo>
                <a:cubicBezTo>
                  <a:pt x="84" y="0"/>
                  <a:pt x="93" y="0"/>
                  <a:pt x="93" y="0"/>
                </a:cubicBezTo>
                <a:cubicBezTo>
                  <a:pt x="186" y="19"/>
                  <a:pt x="270" y="65"/>
                  <a:pt x="326" y="131"/>
                </a:cubicBezTo>
                <a:cubicBezTo>
                  <a:pt x="391" y="205"/>
                  <a:pt x="420" y="289"/>
                  <a:pt x="420" y="382"/>
                </a:cubicBezTo>
                <a:cubicBezTo>
                  <a:pt x="420" y="401"/>
                  <a:pt x="410" y="410"/>
                  <a:pt x="391" y="410"/>
                </a:cubicBezTo>
                <a:close/>
                <a:moveTo>
                  <a:pt x="65" y="354"/>
                </a:moveTo>
                <a:lnTo>
                  <a:pt x="65" y="354"/>
                </a:lnTo>
                <a:cubicBezTo>
                  <a:pt x="363" y="354"/>
                  <a:pt x="363" y="354"/>
                  <a:pt x="363" y="354"/>
                </a:cubicBezTo>
                <a:cubicBezTo>
                  <a:pt x="363" y="289"/>
                  <a:pt x="335" y="224"/>
                  <a:pt x="289" y="168"/>
                </a:cubicBezTo>
                <a:cubicBezTo>
                  <a:pt x="242" y="112"/>
                  <a:pt x="186" y="75"/>
                  <a:pt x="112" y="56"/>
                </a:cubicBezTo>
                <a:lnTo>
                  <a:pt x="65" y="3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1">
            <a:extLst>
              <a:ext uri="{FF2B5EF4-FFF2-40B4-BE49-F238E27FC236}">
                <a16:creationId xmlns:a16="http://schemas.microsoft.com/office/drawing/2014/main" id="{674D926A-3999-1B4F-890E-5430D93F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1937" y="2052905"/>
            <a:ext cx="339183" cy="329761"/>
          </a:xfrm>
          <a:custGeom>
            <a:avLst/>
            <a:gdLst>
              <a:gd name="T0" fmla="*/ 28 w 317"/>
              <a:gd name="T1" fmla="*/ 308 h 309"/>
              <a:gd name="T2" fmla="*/ 28 w 317"/>
              <a:gd name="T3" fmla="*/ 308 h 309"/>
              <a:gd name="T4" fmla="*/ 9 w 317"/>
              <a:gd name="T5" fmla="*/ 299 h 309"/>
              <a:gd name="T6" fmla="*/ 9 w 317"/>
              <a:gd name="T7" fmla="*/ 261 h 309"/>
              <a:gd name="T8" fmla="*/ 270 w 317"/>
              <a:gd name="T9" fmla="*/ 9 h 309"/>
              <a:gd name="T10" fmla="*/ 307 w 317"/>
              <a:gd name="T11" fmla="*/ 9 h 309"/>
              <a:gd name="T12" fmla="*/ 307 w 317"/>
              <a:gd name="T13" fmla="*/ 47 h 309"/>
              <a:gd name="T14" fmla="*/ 46 w 317"/>
              <a:gd name="T15" fmla="*/ 299 h 309"/>
              <a:gd name="T16" fmla="*/ 28 w 317"/>
              <a:gd name="T17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" h="309">
                <a:moveTo>
                  <a:pt x="28" y="308"/>
                </a:moveTo>
                <a:lnTo>
                  <a:pt x="28" y="308"/>
                </a:lnTo>
                <a:cubicBezTo>
                  <a:pt x="18" y="308"/>
                  <a:pt x="18" y="308"/>
                  <a:pt x="9" y="299"/>
                </a:cubicBezTo>
                <a:cubicBezTo>
                  <a:pt x="0" y="289"/>
                  <a:pt x="0" y="271"/>
                  <a:pt x="9" y="261"/>
                </a:cubicBezTo>
                <a:cubicBezTo>
                  <a:pt x="270" y="9"/>
                  <a:pt x="270" y="9"/>
                  <a:pt x="270" y="9"/>
                </a:cubicBezTo>
                <a:cubicBezTo>
                  <a:pt x="279" y="0"/>
                  <a:pt x="289" y="0"/>
                  <a:pt x="307" y="9"/>
                </a:cubicBezTo>
                <a:cubicBezTo>
                  <a:pt x="316" y="19"/>
                  <a:pt x="316" y="38"/>
                  <a:pt x="307" y="47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46" y="308"/>
                  <a:pt x="37" y="308"/>
                  <a:pt x="28" y="3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31ACBB-6055-E24E-8B73-3BC3852FBF60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83" name="CuadroTexto 598">
              <a:extLst>
                <a:ext uri="{FF2B5EF4-FFF2-40B4-BE49-F238E27FC236}">
                  <a16:creationId xmlns:a16="http://schemas.microsoft.com/office/drawing/2014/main" id="{048491AE-DE5A-5042-8376-33C9F8AD8110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84" name="CuadroTexto 599">
              <a:extLst>
                <a:ext uri="{FF2B5EF4-FFF2-40B4-BE49-F238E27FC236}">
                  <a16:creationId xmlns:a16="http://schemas.microsoft.com/office/drawing/2014/main" id="{A444815F-B351-B648-B0BF-25DB16A73B27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F20901-64F5-EE4D-B1C6-AE4532F5B529}"/>
              </a:ext>
            </a:extLst>
          </p:cNvPr>
          <p:cNvGrpSpPr/>
          <p:nvPr/>
        </p:nvGrpSpPr>
        <p:grpSpPr>
          <a:xfrm>
            <a:off x="18855167" y="1256451"/>
            <a:ext cx="4109205" cy="1592908"/>
            <a:chOff x="20348885" y="1470910"/>
            <a:chExt cx="4109205" cy="159290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9D0B81A1-82DB-6241-828C-D4DD8313B89A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A444AE8F-D2C3-2442-B625-8DE7D489AA3C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B380B6-4C94-4647-896E-32DD722077BE}"/>
              </a:ext>
            </a:extLst>
          </p:cNvPr>
          <p:cNvGrpSpPr/>
          <p:nvPr/>
        </p:nvGrpSpPr>
        <p:grpSpPr>
          <a:xfrm>
            <a:off x="18855167" y="4483401"/>
            <a:ext cx="4109205" cy="1592908"/>
            <a:chOff x="20348885" y="1470910"/>
            <a:chExt cx="4109205" cy="1592908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C7752870-7444-4F47-A128-24B29A8EBD25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B8F3B733-2F30-D247-86FC-2A8A250857CE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E118028-10A2-994B-B82C-4C300D3434E2}"/>
              </a:ext>
            </a:extLst>
          </p:cNvPr>
          <p:cNvGrpSpPr/>
          <p:nvPr/>
        </p:nvGrpSpPr>
        <p:grpSpPr>
          <a:xfrm>
            <a:off x="18855167" y="7759816"/>
            <a:ext cx="4109205" cy="1592908"/>
            <a:chOff x="20348885" y="1470910"/>
            <a:chExt cx="4109205" cy="1592908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52F5AAA8-08A3-F741-B54E-9D5E68CE60BA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C4F2518A-E444-F349-8992-A42109A050FA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4D610F4-7E23-AE40-B0B7-1B26457CCFCE}"/>
              </a:ext>
            </a:extLst>
          </p:cNvPr>
          <p:cNvGrpSpPr/>
          <p:nvPr/>
        </p:nvGrpSpPr>
        <p:grpSpPr>
          <a:xfrm>
            <a:off x="18855167" y="10885484"/>
            <a:ext cx="4109205" cy="1592908"/>
            <a:chOff x="20348885" y="1470910"/>
            <a:chExt cx="4109205" cy="1592908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716F6CCD-6F43-5340-8BC4-302E75C466E8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66CAD2A7-D01D-F040-813D-E0470F89E827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932D33F1-2414-1B43-8747-93EF34C3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566" y="6790335"/>
            <a:ext cx="3807571" cy="2044459"/>
          </a:xfrm>
          <a:custGeom>
            <a:avLst/>
            <a:gdLst>
              <a:gd name="T0" fmla="*/ 0 w 3581"/>
              <a:gd name="T1" fmla="*/ 1923 h 1924"/>
              <a:gd name="T2" fmla="*/ 0 w 3581"/>
              <a:gd name="T3" fmla="*/ 1923 h 1924"/>
              <a:gd name="T4" fmla="*/ 0 w 3581"/>
              <a:gd name="T5" fmla="*/ 1923 h 1924"/>
              <a:gd name="T6" fmla="*/ 1925 w 3581"/>
              <a:gd name="T7" fmla="*/ 0 h 1924"/>
              <a:gd name="T8" fmla="*/ 3580 w 3581"/>
              <a:gd name="T9" fmla="*/ 0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1" h="1924">
                <a:moveTo>
                  <a:pt x="0" y="1923"/>
                </a:moveTo>
                <a:lnTo>
                  <a:pt x="0" y="1923"/>
                </a:lnTo>
                <a:lnTo>
                  <a:pt x="0" y="1923"/>
                </a:lnTo>
                <a:cubicBezTo>
                  <a:pt x="0" y="853"/>
                  <a:pt x="864" y="0"/>
                  <a:pt x="1925" y="0"/>
                </a:cubicBezTo>
                <a:cubicBezTo>
                  <a:pt x="3580" y="0"/>
                  <a:pt x="3580" y="0"/>
                  <a:pt x="358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E5F24E1D-F670-6D47-9227-0F83FD43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131" y="4581758"/>
            <a:ext cx="4525006" cy="4243658"/>
          </a:xfrm>
          <a:custGeom>
            <a:avLst/>
            <a:gdLst>
              <a:gd name="T0" fmla="*/ 0 w 4255"/>
              <a:gd name="T1" fmla="*/ 3992 h 3993"/>
              <a:gd name="T2" fmla="*/ 0 w 4255"/>
              <a:gd name="T3" fmla="*/ 3992 h 3993"/>
              <a:gd name="T4" fmla="*/ 0 w 4255"/>
              <a:gd name="T5" fmla="*/ 3992 h 3993"/>
              <a:gd name="T6" fmla="*/ 3984 w 4255"/>
              <a:gd name="T7" fmla="*/ 0 h 3993"/>
              <a:gd name="T8" fmla="*/ 4254 w 4255"/>
              <a:gd name="T9" fmla="*/ 0 h 3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5" h="3993">
                <a:moveTo>
                  <a:pt x="0" y="3992"/>
                </a:moveTo>
                <a:lnTo>
                  <a:pt x="0" y="3992"/>
                </a:lnTo>
                <a:lnTo>
                  <a:pt x="0" y="3992"/>
                </a:lnTo>
                <a:cubicBezTo>
                  <a:pt x="0" y="1790"/>
                  <a:pt x="1789" y="0"/>
                  <a:pt x="3984" y="0"/>
                </a:cubicBezTo>
                <a:cubicBezTo>
                  <a:pt x="4254" y="0"/>
                  <a:pt x="4254" y="0"/>
                  <a:pt x="4254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46705DB2-7C64-FC47-A5D8-FAC618C7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619" y="6790335"/>
            <a:ext cx="3807571" cy="2044459"/>
          </a:xfrm>
          <a:custGeom>
            <a:avLst/>
            <a:gdLst>
              <a:gd name="T0" fmla="*/ 3580 w 3581"/>
              <a:gd name="T1" fmla="*/ 1923 h 1924"/>
              <a:gd name="T2" fmla="*/ 3580 w 3581"/>
              <a:gd name="T3" fmla="*/ 1923 h 1924"/>
              <a:gd name="T4" fmla="*/ 3580 w 3581"/>
              <a:gd name="T5" fmla="*/ 1923 h 1924"/>
              <a:gd name="T6" fmla="*/ 1655 w 3581"/>
              <a:gd name="T7" fmla="*/ 0 h 1924"/>
              <a:gd name="T8" fmla="*/ 0 w 3581"/>
              <a:gd name="T9" fmla="*/ 0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1" h="1924">
                <a:moveTo>
                  <a:pt x="3580" y="1923"/>
                </a:moveTo>
                <a:lnTo>
                  <a:pt x="3580" y="1923"/>
                </a:lnTo>
                <a:lnTo>
                  <a:pt x="3580" y="1923"/>
                </a:lnTo>
                <a:cubicBezTo>
                  <a:pt x="3580" y="853"/>
                  <a:pt x="2716" y="0"/>
                  <a:pt x="165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883D12D3-B3E1-AA43-BFF1-FBF333BA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619" y="4581758"/>
            <a:ext cx="4525009" cy="4243658"/>
          </a:xfrm>
          <a:custGeom>
            <a:avLst/>
            <a:gdLst>
              <a:gd name="T0" fmla="*/ 4254 w 4255"/>
              <a:gd name="T1" fmla="*/ 3992 h 3993"/>
              <a:gd name="T2" fmla="*/ 4254 w 4255"/>
              <a:gd name="T3" fmla="*/ 3992 h 3993"/>
              <a:gd name="T4" fmla="*/ 4254 w 4255"/>
              <a:gd name="T5" fmla="*/ 3992 h 3993"/>
              <a:gd name="T6" fmla="*/ 270 w 4255"/>
              <a:gd name="T7" fmla="*/ 0 h 3993"/>
              <a:gd name="T8" fmla="*/ 0 w 4255"/>
              <a:gd name="T9" fmla="*/ 0 h 3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5" h="3993">
                <a:moveTo>
                  <a:pt x="4254" y="3992"/>
                </a:moveTo>
                <a:lnTo>
                  <a:pt x="4254" y="3992"/>
                </a:lnTo>
                <a:lnTo>
                  <a:pt x="4254" y="3992"/>
                </a:lnTo>
                <a:cubicBezTo>
                  <a:pt x="4254" y="1790"/>
                  <a:pt x="2464" y="0"/>
                  <a:pt x="27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AD3DCF7D-EFCA-9049-9F87-6406518B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5585" y="7245182"/>
            <a:ext cx="2583707" cy="1378603"/>
          </a:xfrm>
          <a:custGeom>
            <a:avLst/>
            <a:gdLst>
              <a:gd name="T0" fmla="*/ 0 w 2429"/>
              <a:gd name="T1" fmla="*/ 1295 h 1296"/>
              <a:gd name="T2" fmla="*/ 0 w 2429"/>
              <a:gd name="T3" fmla="*/ 1295 h 1296"/>
              <a:gd name="T4" fmla="*/ 2275 w 2429"/>
              <a:gd name="T5" fmla="*/ 1295 h 1296"/>
              <a:gd name="T6" fmla="*/ 1089 w 2429"/>
              <a:gd name="T7" fmla="*/ 0 h 1296"/>
              <a:gd name="T8" fmla="*/ 0 w 2429"/>
              <a:gd name="T9" fmla="*/ 1295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29" h="1296">
                <a:moveTo>
                  <a:pt x="0" y="1295"/>
                </a:moveTo>
                <a:lnTo>
                  <a:pt x="0" y="1295"/>
                </a:lnTo>
                <a:cubicBezTo>
                  <a:pt x="2275" y="1295"/>
                  <a:pt x="2275" y="1295"/>
                  <a:pt x="2275" y="1295"/>
                </a:cubicBezTo>
                <a:cubicBezTo>
                  <a:pt x="2275" y="1295"/>
                  <a:pt x="2428" y="117"/>
                  <a:pt x="1089" y="0"/>
                </a:cubicBezTo>
                <a:cubicBezTo>
                  <a:pt x="1089" y="0"/>
                  <a:pt x="0" y="81"/>
                  <a:pt x="0" y="12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6">
            <a:extLst>
              <a:ext uri="{FF2B5EF4-FFF2-40B4-BE49-F238E27FC236}">
                <a16:creationId xmlns:a16="http://schemas.microsoft.com/office/drawing/2014/main" id="{B444C996-7C2C-9141-8E30-A9255E53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308" y="8394017"/>
            <a:ext cx="5472209" cy="3291767"/>
          </a:xfrm>
          <a:custGeom>
            <a:avLst/>
            <a:gdLst>
              <a:gd name="T0" fmla="*/ 2392 w 5144"/>
              <a:gd name="T1" fmla="*/ 72 h 3095"/>
              <a:gd name="T2" fmla="*/ 2392 w 5144"/>
              <a:gd name="T3" fmla="*/ 72 h 3095"/>
              <a:gd name="T4" fmla="*/ 0 w 5144"/>
              <a:gd name="T5" fmla="*/ 1619 h 3095"/>
              <a:gd name="T6" fmla="*/ 2572 w 5144"/>
              <a:gd name="T7" fmla="*/ 3094 h 3095"/>
              <a:gd name="T8" fmla="*/ 5143 w 5144"/>
              <a:gd name="T9" fmla="*/ 1619 h 3095"/>
              <a:gd name="T10" fmla="*/ 2742 w 5144"/>
              <a:gd name="T11" fmla="*/ 72 h 3095"/>
              <a:gd name="T12" fmla="*/ 2392 w 5144"/>
              <a:gd name="T13" fmla="*/ 72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4" h="3095">
                <a:moveTo>
                  <a:pt x="2392" y="72"/>
                </a:moveTo>
                <a:lnTo>
                  <a:pt x="2392" y="72"/>
                </a:lnTo>
                <a:cubicBezTo>
                  <a:pt x="0" y="1619"/>
                  <a:pt x="0" y="1619"/>
                  <a:pt x="0" y="1619"/>
                </a:cubicBezTo>
                <a:cubicBezTo>
                  <a:pt x="2572" y="3094"/>
                  <a:pt x="2572" y="3094"/>
                  <a:pt x="2572" y="3094"/>
                </a:cubicBezTo>
                <a:cubicBezTo>
                  <a:pt x="5143" y="1619"/>
                  <a:pt x="5143" y="1619"/>
                  <a:pt x="5143" y="1619"/>
                </a:cubicBezTo>
                <a:cubicBezTo>
                  <a:pt x="2742" y="72"/>
                  <a:pt x="2742" y="72"/>
                  <a:pt x="2742" y="72"/>
                </a:cubicBezTo>
                <a:cubicBezTo>
                  <a:pt x="2634" y="0"/>
                  <a:pt x="2500" y="0"/>
                  <a:pt x="2392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7">
            <a:extLst>
              <a:ext uri="{FF2B5EF4-FFF2-40B4-BE49-F238E27FC236}">
                <a16:creationId xmlns:a16="http://schemas.microsoft.com/office/drawing/2014/main" id="{5962AD18-E25A-6247-856F-625506AE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355" y="8422152"/>
            <a:ext cx="4478114" cy="3854462"/>
          </a:xfrm>
          <a:custGeom>
            <a:avLst/>
            <a:gdLst>
              <a:gd name="T0" fmla="*/ 4056 w 4210"/>
              <a:gd name="T1" fmla="*/ 3625 h 3626"/>
              <a:gd name="T2" fmla="*/ 4056 w 4210"/>
              <a:gd name="T3" fmla="*/ 3625 h 3626"/>
              <a:gd name="T4" fmla="*/ 144 w 4210"/>
              <a:gd name="T5" fmla="*/ 3625 h 3626"/>
              <a:gd name="T6" fmla="*/ 9 w 4210"/>
              <a:gd name="T7" fmla="*/ 3463 h 3626"/>
              <a:gd name="T8" fmla="*/ 387 w 4210"/>
              <a:gd name="T9" fmla="*/ 126 h 3626"/>
              <a:gd name="T10" fmla="*/ 531 w 4210"/>
              <a:gd name="T11" fmla="*/ 0 h 3626"/>
              <a:gd name="T12" fmla="*/ 3678 w 4210"/>
              <a:gd name="T13" fmla="*/ 0 h 3626"/>
              <a:gd name="T14" fmla="*/ 3813 w 4210"/>
              <a:gd name="T15" fmla="*/ 126 h 3626"/>
              <a:gd name="T16" fmla="*/ 4199 w 4210"/>
              <a:gd name="T17" fmla="*/ 3463 h 3626"/>
              <a:gd name="T18" fmla="*/ 4056 w 4210"/>
              <a:gd name="T19" fmla="*/ 3625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0" h="3626">
                <a:moveTo>
                  <a:pt x="4056" y="3625"/>
                </a:moveTo>
                <a:lnTo>
                  <a:pt x="4056" y="3625"/>
                </a:lnTo>
                <a:cubicBezTo>
                  <a:pt x="144" y="3625"/>
                  <a:pt x="144" y="3625"/>
                  <a:pt x="144" y="3625"/>
                </a:cubicBezTo>
                <a:cubicBezTo>
                  <a:pt x="63" y="3625"/>
                  <a:pt x="0" y="3553"/>
                  <a:pt x="9" y="3463"/>
                </a:cubicBezTo>
                <a:cubicBezTo>
                  <a:pt x="387" y="126"/>
                  <a:pt x="387" y="126"/>
                  <a:pt x="387" y="126"/>
                </a:cubicBezTo>
                <a:cubicBezTo>
                  <a:pt x="396" y="54"/>
                  <a:pt x="459" y="0"/>
                  <a:pt x="531" y="0"/>
                </a:cubicBezTo>
                <a:cubicBezTo>
                  <a:pt x="3678" y="0"/>
                  <a:pt x="3678" y="0"/>
                  <a:pt x="3678" y="0"/>
                </a:cubicBezTo>
                <a:cubicBezTo>
                  <a:pt x="3750" y="0"/>
                  <a:pt x="3804" y="54"/>
                  <a:pt x="3813" y="126"/>
                </a:cubicBezTo>
                <a:cubicBezTo>
                  <a:pt x="4199" y="3463"/>
                  <a:pt x="4199" y="3463"/>
                  <a:pt x="4199" y="3463"/>
                </a:cubicBezTo>
                <a:cubicBezTo>
                  <a:pt x="4209" y="3553"/>
                  <a:pt x="4146" y="3625"/>
                  <a:pt x="4056" y="3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8">
            <a:extLst>
              <a:ext uri="{FF2B5EF4-FFF2-40B4-BE49-F238E27FC236}">
                <a16:creationId xmlns:a16="http://schemas.microsoft.com/office/drawing/2014/main" id="{C5D86D40-7F2F-6E46-9CA1-9040C792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802" y="7123265"/>
            <a:ext cx="2611842" cy="1303577"/>
          </a:xfrm>
          <a:custGeom>
            <a:avLst/>
            <a:gdLst>
              <a:gd name="T0" fmla="*/ 2454 w 2455"/>
              <a:gd name="T1" fmla="*/ 1223 h 1224"/>
              <a:gd name="T2" fmla="*/ 2454 w 2455"/>
              <a:gd name="T3" fmla="*/ 1223 h 1224"/>
              <a:gd name="T4" fmla="*/ 2247 w 2455"/>
              <a:gd name="T5" fmla="*/ 1223 h 1224"/>
              <a:gd name="T6" fmla="*/ 1232 w 2455"/>
              <a:gd name="T7" fmla="*/ 207 h 1224"/>
              <a:gd name="T8" fmla="*/ 207 w 2455"/>
              <a:gd name="T9" fmla="*/ 1223 h 1224"/>
              <a:gd name="T10" fmla="*/ 0 w 2455"/>
              <a:gd name="T11" fmla="*/ 1223 h 1224"/>
              <a:gd name="T12" fmla="*/ 1232 w 2455"/>
              <a:gd name="T13" fmla="*/ 0 h 1224"/>
              <a:gd name="T14" fmla="*/ 2454 w 2455"/>
              <a:gd name="T15" fmla="*/ 1223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5" h="1224">
                <a:moveTo>
                  <a:pt x="2454" y="1223"/>
                </a:moveTo>
                <a:lnTo>
                  <a:pt x="2454" y="1223"/>
                </a:lnTo>
                <a:cubicBezTo>
                  <a:pt x="2247" y="1223"/>
                  <a:pt x="2247" y="1223"/>
                  <a:pt x="2247" y="1223"/>
                </a:cubicBezTo>
                <a:cubicBezTo>
                  <a:pt x="2247" y="666"/>
                  <a:pt x="1789" y="207"/>
                  <a:pt x="1232" y="207"/>
                </a:cubicBezTo>
                <a:cubicBezTo>
                  <a:pt x="665" y="207"/>
                  <a:pt x="207" y="666"/>
                  <a:pt x="207" y="1223"/>
                </a:cubicBezTo>
                <a:cubicBezTo>
                  <a:pt x="0" y="1223"/>
                  <a:pt x="0" y="1223"/>
                  <a:pt x="0" y="1223"/>
                </a:cubicBezTo>
                <a:cubicBezTo>
                  <a:pt x="0" y="549"/>
                  <a:pt x="557" y="0"/>
                  <a:pt x="1232" y="0"/>
                </a:cubicBezTo>
                <a:cubicBezTo>
                  <a:pt x="1905" y="0"/>
                  <a:pt x="2454" y="549"/>
                  <a:pt x="2454" y="12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9">
            <a:extLst>
              <a:ext uri="{FF2B5EF4-FFF2-40B4-BE49-F238E27FC236}">
                <a16:creationId xmlns:a16="http://schemas.microsoft.com/office/drawing/2014/main" id="{C17B64FE-9516-3543-A4B7-A039384C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308" y="10114928"/>
            <a:ext cx="5472209" cy="3137024"/>
          </a:xfrm>
          <a:custGeom>
            <a:avLst/>
            <a:gdLst>
              <a:gd name="T0" fmla="*/ 2572 w 5144"/>
              <a:gd name="T1" fmla="*/ 1475 h 2951"/>
              <a:gd name="T2" fmla="*/ 2572 w 5144"/>
              <a:gd name="T3" fmla="*/ 1475 h 2951"/>
              <a:gd name="T4" fmla="*/ 0 w 5144"/>
              <a:gd name="T5" fmla="*/ 0 h 2951"/>
              <a:gd name="T6" fmla="*/ 0 w 5144"/>
              <a:gd name="T7" fmla="*/ 2635 h 2951"/>
              <a:gd name="T8" fmla="*/ 314 w 5144"/>
              <a:gd name="T9" fmla="*/ 2950 h 2951"/>
              <a:gd name="T10" fmla="*/ 4828 w 5144"/>
              <a:gd name="T11" fmla="*/ 2950 h 2951"/>
              <a:gd name="T12" fmla="*/ 5143 w 5144"/>
              <a:gd name="T13" fmla="*/ 2635 h 2951"/>
              <a:gd name="T14" fmla="*/ 5143 w 5144"/>
              <a:gd name="T15" fmla="*/ 0 h 2951"/>
              <a:gd name="T16" fmla="*/ 2572 w 5144"/>
              <a:gd name="T17" fmla="*/ 1475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44" h="2951">
                <a:moveTo>
                  <a:pt x="2572" y="1475"/>
                </a:moveTo>
                <a:lnTo>
                  <a:pt x="2572" y="1475"/>
                </a:lnTo>
                <a:cubicBezTo>
                  <a:pt x="0" y="0"/>
                  <a:pt x="0" y="0"/>
                  <a:pt x="0" y="0"/>
                </a:cubicBezTo>
                <a:cubicBezTo>
                  <a:pt x="0" y="2635"/>
                  <a:pt x="0" y="2635"/>
                  <a:pt x="0" y="2635"/>
                </a:cubicBezTo>
                <a:cubicBezTo>
                  <a:pt x="0" y="2806"/>
                  <a:pt x="134" y="2950"/>
                  <a:pt x="314" y="2950"/>
                </a:cubicBezTo>
                <a:cubicBezTo>
                  <a:pt x="4828" y="2950"/>
                  <a:pt x="4828" y="2950"/>
                  <a:pt x="4828" y="2950"/>
                </a:cubicBezTo>
                <a:cubicBezTo>
                  <a:pt x="4999" y="2950"/>
                  <a:pt x="5143" y="2806"/>
                  <a:pt x="5143" y="2635"/>
                </a:cubicBezTo>
                <a:cubicBezTo>
                  <a:pt x="5143" y="0"/>
                  <a:pt x="5143" y="0"/>
                  <a:pt x="5143" y="0"/>
                </a:cubicBezTo>
                <a:lnTo>
                  <a:pt x="2572" y="147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0">
            <a:extLst>
              <a:ext uri="{FF2B5EF4-FFF2-40B4-BE49-F238E27FC236}">
                <a16:creationId xmlns:a16="http://schemas.microsoft.com/office/drawing/2014/main" id="{3A0314D7-1D6A-A64C-9AC8-4DE9C749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811" y="3812742"/>
            <a:ext cx="1533343" cy="1533343"/>
          </a:xfrm>
          <a:custGeom>
            <a:avLst/>
            <a:gdLst>
              <a:gd name="T0" fmla="*/ 1233 w 1441"/>
              <a:gd name="T1" fmla="*/ 1439 h 1440"/>
              <a:gd name="T2" fmla="*/ 1233 w 1441"/>
              <a:gd name="T3" fmla="*/ 1439 h 1440"/>
              <a:gd name="T4" fmla="*/ 216 w 1441"/>
              <a:gd name="T5" fmla="*/ 1439 h 1440"/>
              <a:gd name="T6" fmla="*/ 0 w 1441"/>
              <a:gd name="T7" fmla="*/ 1232 h 1440"/>
              <a:gd name="T8" fmla="*/ 0 w 1441"/>
              <a:gd name="T9" fmla="*/ 216 h 1440"/>
              <a:gd name="T10" fmla="*/ 216 w 1441"/>
              <a:gd name="T11" fmla="*/ 0 h 1440"/>
              <a:gd name="T12" fmla="*/ 1233 w 1441"/>
              <a:gd name="T13" fmla="*/ 0 h 1440"/>
              <a:gd name="T14" fmla="*/ 1440 w 1441"/>
              <a:gd name="T15" fmla="*/ 216 h 1440"/>
              <a:gd name="T16" fmla="*/ 1440 w 1441"/>
              <a:gd name="T17" fmla="*/ 1232 h 1440"/>
              <a:gd name="T18" fmla="*/ 1233 w 1441"/>
              <a:gd name="T1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1" h="1440">
                <a:moveTo>
                  <a:pt x="1233" y="1439"/>
                </a:moveTo>
                <a:lnTo>
                  <a:pt x="1233" y="1439"/>
                </a:lnTo>
                <a:cubicBezTo>
                  <a:pt x="216" y="1439"/>
                  <a:pt x="216" y="1439"/>
                  <a:pt x="216" y="1439"/>
                </a:cubicBezTo>
                <a:cubicBezTo>
                  <a:pt x="99" y="1439"/>
                  <a:pt x="0" y="1349"/>
                  <a:pt x="0" y="1232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1233" y="0"/>
                  <a:pt x="1233" y="0"/>
                  <a:pt x="1233" y="0"/>
                </a:cubicBezTo>
                <a:cubicBezTo>
                  <a:pt x="1349" y="0"/>
                  <a:pt x="1440" y="99"/>
                  <a:pt x="1440" y="216"/>
                </a:cubicBezTo>
                <a:cubicBezTo>
                  <a:pt x="1440" y="1232"/>
                  <a:pt x="1440" y="1232"/>
                  <a:pt x="1440" y="1232"/>
                </a:cubicBezTo>
                <a:cubicBezTo>
                  <a:pt x="1440" y="1349"/>
                  <a:pt x="1349" y="1439"/>
                  <a:pt x="1233" y="14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1">
            <a:extLst>
              <a:ext uri="{FF2B5EF4-FFF2-40B4-BE49-F238E27FC236}">
                <a16:creationId xmlns:a16="http://schemas.microsoft.com/office/drawing/2014/main" id="{F8636BAF-F1C4-BE4B-A619-7D8E23E6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811" y="6011940"/>
            <a:ext cx="1533343" cy="1538034"/>
          </a:xfrm>
          <a:custGeom>
            <a:avLst/>
            <a:gdLst>
              <a:gd name="T0" fmla="*/ 1233 w 1441"/>
              <a:gd name="T1" fmla="*/ 1447 h 1448"/>
              <a:gd name="T2" fmla="*/ 1233 w 1441"/>
              <a:gd name="T3" fmla="*/ 1447 h 1448"/>
              <a:gd name="T4" fmla="*/ 216 w 1441"/>
              <a:gd name="T5" fmla="*/ 1447 h 1448"/>
              <a:gd name="T6" fmla="*/ 0 w 1441"/>
              <a:gd name="T7" fmla="*/ 1231 h 1448"/>
              <a:gd name="T8" fmla="*/ 0 w 1441"/>
              <a:gd name="T9" fmla="*/ 216 h 1448"/>
              <a:gd name="T10" fmla="*/ 216 w 1441"/>
              <a:gd name="T11" fmla="*/ 0 h 1448"/>
              <a:gd name="T12" fmla="*/ 1233 w 1441"/>
              <a:gd name="T13" fmla="*/ 0 h 1448"/>
              <a:gd name="T14" fmla="*/ 1440 w 1441"/>
              <a:gd name="T15" fmla="*/ 216 h 1448"/>
              <a:gd name="T16" fmla="*/ 1440 w 1441"/>
              <a:gd name="T17" fmla="*/ 1231 h 1448"/>
              <a:gd name="T18" fmla="*/ 1233 w 1441"/>
              <a:gd name="T19" fmla="*/ 1447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1" h="1448">
                <a:moveTo>
                  <a:pt x="1233" y="1447"/>
                </a:moveTo>
                <a:lnTo>
                  <a:pt x="1233" y="1447"/>
                </a:lnTo>
                <a:cubicBezTo>
                  <a:pt x="216" y="1447"/>
                  <a:pt x="216" y="1447"/>
                  <a:pt x="216" y="1447"/>
                </a:cubicBezTo>
                <a:cubicBezTo>
                  <a:pt x="99" y="1447"/>
                  <a:pt x="0" y="1348"/>
                  <a:pt x="0" y="1231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1233" y="0"/>
                  <a:pt x="1233" y="0"/>
                  <a:pt x="1233" y="0"/>
                </a:cubicBezTo>
                <a:cubicBezTo>
                  <a:pt x="1349" y="0"/>
                  <a:pt x="1440" y="99"/>
                  <a:pt x="1440" y="216"/>
                </a:cubicBezTo>
                <a:cubicBezTo>
                  <a:pt x="1440" y="1231"/>
                  <a:pt x="1440" y="1231"/>
                  <a:pt x="1440" y="1231"/>
                </a:cubicBezTo>
                <a:cubicBezTo>
                  <a:pt x="1440" y="1348"/>
                  <a:pt x="1349" y="1447"/>
                  <a:pt x="1233" y="14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2">
            <a:extLst>
              <a:ext uri="{FF2B5EF4-FFF2-40B4-BE49-F238E27FC236}">
                <a16:creationId xmlns:a16="http://schemas.microsoft.com/office/drawing/2014/main" id="{5E21AB20-E747-8441-87B9-82DCC0EB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93" y="3812742"/>
            <a:ext cx="1533343" cy="1533343"/>
          </a:xfrm>
          <a:custGeom>
            <a:avLst/>
            <a:gdLst>
              <a:gd name="T0" fmla="*/ 1223 w 1440"/>
              <a:gd name="T1" fmla="*/ 1439 h 1440"/>
              <a:gd name="T2" fmla="*/ 1223 w 1440"/>
              <a:gd name="T3" fmla="*/ 1439 h 1440"/>
              <a:gd name="T4" fmla="*/ 207 w 1440"/>
              <a:gd name="T5" fmla="*/ 1439 h 1440"/>
              <a:gd name="T6" fmla="*/ 0 w 1440"/>
              <a:gd name="T7" fmla="*/ 1232 h 1440"/>
              <a:gd name="T8" fmla="*/ 0 w 1440"/>
              <a:gd name="T9" fmla="*/ 216 h 1440"/>
              <a:gd name="T10" fmla="*/ 207 w 1440"/>
              <a:gd name="T11" fmla="*/ 0 h 1440"/>
              <a:gd name="T12" fmla="*/ 1223 w 1440"/>
              <a:gd name="T13" fmla="*/ 0 h 1440"/>
              <a:gd name="T14" fmla="*/ 1439 w 1440"/>
              <a:gd name="T15" fmla="*/ 216 h 1440"/>
              <a:gd name="T16" fmla="*/ 1439 w 1440"/>
              <a:gd name="T17" fmla="*/ 1232 h 1440"/>
              <a:gd name="T18" fmla="*/ 1223 w 1440"/>
              <a:gd name="T1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1440">
                <a:moveTo>
                  <a:pt x="1223" y="1439"/>
                </a:moveTo>
                <a:lnTo>
                  <a:pt x="1223" y="1439"/>
                </a:lnTo>
                <a:cubicBezTo>
                  <a:pt x="207" y="1439"/>
                  <a:pt x="207" y="1439"/>
                  <a:pt x="207" y="1439"/>
                </a:cubicBezTo>
                <a:cubicBezTo>
                  <a:pt x="90" y="1439"/>
                  <a:pt x="0" y="1349"/>
                  <a:pt x="0" y="1232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07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40" y="0"/>
                  <a:pt x="1439" y="99"/>
                  <a:pt x="1439" y="216"/>
                </a:cubicBezTo>
                <a:cubicBezTo>
                  <a:pt x="1439" y="1232"/>
                  <a:pt x="1439" y="1232"/>
                  <a:pt x="1439" y="1232"/>
                </a:cubicBezTo>
                <a:cubicBezTo>
                  <a:pt x="1439" y="1349"/>
                  <a:pt x="1340" y="1439"/>
                  <a:pt x="1223" y="14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3">
            <a:extLst>
              <a:ext uri="{FF2B5EF4-FFF2-40B4-BE49-F238E27FC236}">
                <a16:creationId xmlns:a16="http://schemas.microsoft.com/office/drawing/2014/main" id="{816D4D00-0855-9C41-8C4B-031FE4EA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293" y="6011940"/>
            <a:ext cx="1533343" cy="1538034"/>
          </a:xfrm>
          <a:custGeom>
            <a:avLst/>
            <a:gdLst>
              <a:gd name="T0" fmla="*/ 1223 w 1440"/>
              <a:gd name="T1" fmla="*/ 1447 h 1448"/>
              <a:gd name="T2" fmla="*/ 1223 w 1440"/>
              <a:gd name="T3" fmla="*/ 1447 h 1448"/>
              <a:gd name="T4" fmla="*/ 207 w 1440"/>
              <a:gd name="T5" fmla="*/ 1447 h 1448"/>
              <a:gd name="T6" fmla="*/ 0 w 1440"/>
              <a:gd name="T7" fmla="*/ 1231 h 1448"/>
              <a:gd name="T8" fmla="*/ 0 w 1440"/>
              <a:gd name="T9" fmla="*/ 216 h 1448"/>
              <a:gd name="T10" fmla="*/ 207 w 1440"/>
              <a:gd name="T11" fmla="*/ 0 h 1448"/>
              <a:gd name="T12" fmla="*/ 1223 w 1440"/>
              <a:gd name="T13" fmla="*/ 0 h 1448"/>
              <a:gd name="T14" fmla="*/ 1439 w 1440"/>
              <a:gd name="T15" fmla="*/ 216 h 1448"/>
              <a:gd name="T16" fmla="*/ 1439 w 1440"/>
              <a:gd name="T17" fmla="*/ 1231 h 1448"/>
              <a:gd name="T18" fmla="*/ 1223 w 1440"/>
              <a:gd name="T19" fmla="*/ 1447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0" h="1448">
                <a:moveTo>
                  <a:pt x="1223" y="1447"/>
                </a:moveTo>
                <a:lnTo>
                  <a:pt x="1223" y="1447"/>
                </a:lnTo>
                <a:cubicBezTo>
                  <a:pt x="207" y="1447"/>
                  <a:pt x="207" y="1447"/>
                  <a:pt x="207" y="1447"/>
                </a:cubicBezTo>
                <a:cubicBezTo>
                  <a:pt x="90" y="1447"/>
                  <a:pt x="0" y="1348"/>
                  <a:pt x="0" y="1231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07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40" y="0"/>
                  <a:pt x="1439" y="99"/>
                  <a:pt x="1439" y="216"/>
                </a:cubicBezTo>
                <a:cubicBezTo>
                  <a:pt x="1439" y="1231"/>
                  <a:pt x="1439" y="1231"/>
                  <a:pt x="1439" y="1231"/>
                </a:cubicBezTo>
                <a:cubicBezTo>
                  <a:pt x="1439" y="1348"/>
                  <a:pt x="1340" y="1447"/>
                  <a:pt x="1223" y="14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0">
            <a:extLst>
              <a:ext uri="{FF2B5EF4-FFF2-40B4-BE49-F238E27FC236}">
                <a16:creationId xmlns:a16="http://schemas.microsoft.com/office/drawing/2014/main" id="{77037C52-7A72-E542-9592-659136E7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72" y="6579326"/>
            <a:ext cx="806530" cy="600208"/>
          </a:xfrm>
          <a:custGeom>
            <a:avLst/>
            <a:gdLst>
              <a:gd name="T0" fmla="*/ 702 w 757"/>
              <a:gd name="T1" fmla="*/ 565 h 566"/>
              <a:gd name="T2" fmla="*/ 702 w 757"/>
              <a:gd name="T3" fmla="*/ 565 h 566"/>
              <a:gd name="T4" fmla="*/ 54 w 757"/>
              <a:gd name="T5" fmla="*/ 565 h 566"/>
              <a:gd name="T6" fmla="*/ 0 w 757"/>
              <a:gd name="T7" fmla="*/ 520 h 566"/>
              <a:gd name="T8" fmla="*/ 0 w 757"/>
              <a:gd name="T9" fmla="*/ 44 h 566"/>
              <a:gd name="T10" fmla="*/ 54 w 757"/>
              <a:gd name="T11" fmla="*/ 0 h 566"/>
              <a:gd name="T12" fmla="*/ 702 w 757"/>
              <a:gd name="T13" fmla="*/ 0 h 566"/>
              <a:gd name="T14" fmla="*/ 756 w 757"/>
              <a:gd name="T15" fmla="*/ 44 h 566"/>
              <a:gd name="T16" fmla="*/ 756 w 757"/>
              <a:gd name="T17" fmla="*/ 520 h 566"/>
              <a:gd name="T18" fmla="*/ 702 w 757"/>
              <a:gd name="T19" fmla="*/ 565 h 566"/>
              <a:gd name="T20" fmla="*/ 54 w 757"/>
              <a:gd name="T21" fmla="*/ 36 h 566"/>
              <a:gd name="T22" fmla="*/ 54 w 757"/>
              <a:gd name="T23" fmla="*/ 36 h 566"/>
              <a:gd name="T24" fmla="*/ 36 w 757"/>
              <a:gd name="T25" fmla="*/ 44 h 566"/>
              <a:gd name="T26" fmla="*/ 36 w 757"/>
              <a:gd name="T27" fmla="*/ 520 h 566"/>
              <a:gd name="T28" fmla="*/ 54 w 757"/>
              <a:gd name="T29" fmla="*/ 529 h 566"/>
              <a:gd name="T30" fmla="*/ 702 w 757"/>
              <a:gd name="T31" fmla="*/ 529 h 566"/>
              <a:gd name="T32" fmla="*/ 720 w 757"/>
              <a:gd name="T33" fmla="*/ 520 h 566"/>
              <a:gd name="T34" fmla="*/ 720 w 757"/>
              <a:gd name="T35" fmla="*/ 44 h 566"/>
              <a:gd name="T36" fmla="*/ 702 w 757"/>
              <a:gd name="T37" fmla="*/ 36 h 566"/>
              <a:gd name="T38" fmla="*/ 54 w 757"/>
              <a:gd name="T39" fmla="*/ 3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7" h="566">
                <a:moveTo>
                  <a:pt x="702" y="565"/>
                </a:moveTo>
                <a:lnTo>
                  <a:pt x="702" y="565"/>
                </a:lnTo>
                <a:cubicBezTo>
                  <a:pt x="54" y="565"/>
                  <a:pt x="54" y="565"/>
                  <a:pt x="54" y="565"/>
                </a:cubicBezTo>
                <a:cubicBezTo>
                  <a:pt x="27" y="565"/>
                  <a:pt x="0" y="547"/>
                  <a:pt x="0" y="5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7" y="0"/>
                  <a:pt x="54" y="0"/>
                </a:cubicBezTo>
                <a:cubicBezTo>
                  <a:pt x="702" y="0"/>
                  <a:pt x="702" y="0"/>
                  <a:pt x="702" y="0"/>
                </a:cubicBezTo>
                <a:cubicBezTo>
                  <a:pt x="738" y="0"/>
                  <a:pt x="756" y="18"/>
                  <a:pt x="756" y="44"/>
                </a:cubicBezTo>
                <a:cubicBezTo>
                  <a:pt x="756" y="520"/>
                  <a:pt x="756" y="520"/>
                  <a:pt x="756" y="520"/>
                </a:cubicBezTo>
                <a:cubicBezTo>
                  <a:pt x="756" y="547"/>
                  <a:pt x="738" y="565"/>
                  <a:pt x="702" y="565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36"/>
                  <a:pt x="36" y="44"/>
                </a:cubicBezTo>
                <a:cubicBezTo>
                  <a:pt x="36" y="520"/>
                  <a:pt x="36" y="520"/>
                  <a:pt x="36" y="520"/>
                </a:cubicBezTo>
                <a:cubicBezTo>
                  <a:pt x="36" y="529"/>
                  <a:pt x="45" y="529"/>
                  <a:pt x="54" y="529"/>
                </a:cubicBezTo>
                <a:cubicBezTo>
                  <a:pt x="702" y="529"/>
                  <a:pt x="702" y="529"/>
                  <a:pt x="702" y="529"/>
                </a:cubicBezTo>
                <a:cubicBezTo>
                  <a:pt x="711" y="529"/>
                  <a:pt x="720" y="529"/>
                  <a:pt x="720" y="520"/>
                </a:cubicBezTo>
                <a:cubicBezTo>
                  <a:pt x="720" y="44"/>
                  <a:pt x="720" y="44"/>
                  <a:pt x="720" y="44"/>
                </a:cubicBezTo>
                <a:cubicBezTo>
                  <a:pt x="720" y="36"/>
                  <a:pt x="711" y="36"/>
                  <a:pt x="702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1">
            <a:extLst>
              <a:ext uri="{FF2B5EF4-FFF2-40B4-BE49-F238E27FC236}">
                <a16:creationId xmlns:a16="http://schemas.microsoft.com/office/drawing/2014/main" id="{F83D3136-C131-5644-ADC2-8A03F07D0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2745" y="6959144"/>
            <a:ext cx="182874" cy="126608"/>
          </a:xfrm>
          <a:custGeom>
            <a:avLst/>
            <a:gdLst>
              <a:gd name="T0" fmla="*/ 153 w 172"/>
              <a:gd name="T1" fmla="*/ 116 h 117"/>
              <a:gd name="T2" fmla="*/ 153 w 172"/>
              <a:gd name="T3" fmla="*/ 116 h 117"/>
              <a:gd name="T4" fmla="*/ 18 w 172"/>
              <a:gd name="T5" fmla="*/ 116 h 117"/>
              <a:gd name="T6" fmla="*/ 0 w 172"/>
              <a:gd name="T7" fmla="*/ 98 h 117"/>
              <a:gd name="T8" fmla="*/ 0 w 172"/>
              <a:gd name="T9" fmla="*/ 18 h 117"/>
              <a:gd name="T10" fmla="*/ 18 w 172"/>
              <a:gd name="T11" fmla="*/ 0 h 117"/>
              <a:gd name="T12" fmla="*/ 153 w 172"/>
              <a:gd name="T13" fmla="*/ 0 h 117"/>
              <a:gd name="T14" fmla="*/ 171 w 172"/>
              <a:gd name="T15" fmla="*/ 18 h 117"/>
              <a:gd name="T16" fmla="*/ 171 w 172"/>
              <a:gd name="T17" fmla="*/ 98 h 117"/>
              <a:gd name="T18" fmla="*/ 153 w 172"/>
              <a:gd name="T19" fmla="*/ 116 h 117"/>
              <a:gd name="T20" fmla="*/ 36 w 172"/>
              <a:gd name="T21" fmla="*/ 89 h 117"/>
              <a:gd name="T22" fmla="*/ 36 w 172"/>
              <a:gd name="T23" fmla="*/ 89 h 117"/>
              <a:gd name="T24" fmla="*/ 135 w 172"/>
              <a:gd name="T25" fmla="*/ 89 h 117"/>
              <a:gd name="T26" fmla="*/ 135 w 172"/>
              <a:gd name="T27" fmla="*/ 36 h 117"/>
              <a:gd name="T28" fmla="*/ 36 w 172"/>
              <a:gd name="T29" fmla="*/ 36 h 117"/>
              <a:gd name="T30" fmla="*/ 36 w 172"/>
              <a:gd name="T31" fmla="*/ 8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17">
                <a:moveTo>
                  <a:pt x="153" y="116"/>
                </a:moveTo>
                <a:lnTo>
                  <a:pt x="153" y="116"/>
                </a:lnTo>
                <a:cubicBezTo>
                  <a:pt x="18" y="116"/>
                  <a:pt x="18" y="116"/>
                  <a:pt x="18" y="116"/>
                </a:cubicBezTo>
                <a:cubicBezTo>
                  <a:pt x="9" y="116"/>
                  <a:pt x="0" y="116"/>
                  <a:pt x="0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0"/>
                  <a:pt x="171" y="1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171" y="116"/>
                  <a:pt x="162" y="116"/>
                  <a:pt x="153" y="11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135" y="89"/>
                  <a:pt x="135" y="89"/>
                  <a:pt x="135" y="89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2">
            <a:extLst>
              <a:ext uri="{FF2B5EF4-FFF2-40B4-BE49-F238E27FC236}">
                <a16:creationId xmlns:a16="http://schemas.microsoft.com/office/drawing/2014/main" id="{EB8E7904-74EB-3D41-A0C7-1881D00B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345" y="6377692"/>
            <a:ext cx="633031" cy="192256"/>
          </a:xfrm>
          <a:custGeom>
            <a:avLst/>
            <a:gdLst>
              <a:gd name="T0" fmla="*/ 18 w 595"/>
              <a:gd name="T1" fmla="*/ 180 h 181"/>
              <a:gd name="T2" fmla="*/ 18 w 595"/>
              <a:gd name="T3" fmla="*/ 180 h 181"/>
              <a:gd name="T4" fmla="*/ 0 w 595"/>
              <a:gd name="T5" fmla="*/ 162 h 181"/>
              <a:gd name="T6" fmla="*/ 18 w 595"/>
              <a:gd name="T7" fmla="*/ 144 h 181"/>
              <a:gd name="T8" fmla="*/ 531 w 595"/>
              <a:gd name="T9" fmla="*/ 9 h 181"/>
              <a:gd name="T10" fmla="*/ 558 w 595"/>
              <a:gd name="T11" fmla="*/ 27 h 181"/>
              <a:gd name="T12" fmla="*/ 594 w 595"/>
              <a:gd name="T13" fmla="*/ 153 h 181"/>
              <a:gd name="T14" fmla="*/ 585 w 595"/>
              <a:gd name="T15" fmla="*/ 171 h 181"/>
              <a:gd name="T16" fmla="*/ 558 w 595"/>
              <a:gd name="T17" fmla="*/ 162 h 181"/>
              <a:gd name="T18" fmla="*/ 531 w 595"/>
              <a:gd name="T19" fmla="*/ 45 h 181"/>
              <a:gd name="T20" fmla="*/ 27 w 595"/>
              <a:gd name="T21" fmla="*/ 180 h 181"/>
              <a:gd name="T22" fmla="*/ 18 w 595"/>
              <a:gd name="T2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181">
                <a:moveTo>
                  <a:pt x="18" y="180"/>
                </a:moveTo>
                <a:lnTo>
                  <a:pt x="18" y="180"/>
                </a:lnTo>
                <a:cubicBezTo>
                  <a:pt x="18" y="180"/>
                  <a:pt x="9" y="171"/>
                  <a:pt x="0" y="162"/>
                </a:cubicBezTo>
                <a:cubicBezTo>
                  <a:pt x="0" y="153"/>
                  <a:pt x="9" y="144"/>
                  <a:pt x="18" y="144"/>
                </a:cubicBezTo>
                <a:cubicBezTo>
                  <a:pt x="531" y="9"/>
                  <a:pt x="531" y="9"/>
                  <a:pt x="531" y="9"/>
                </a:cubicBezTo>
                <a:cubicBezTo>
                  <a:pt x="540" y="0"/>
                  <a:pt x="558" y="9"/>
                  <a:pt x="558" y="27"/>
                </a:cubicBezTo>
                <a:cubicBezTo>
                  <a:pt x="594" y="153"/>
                  <a:pt x="594" y="153"/>
                  <a:pt x="594" y="153"/>
                </a:cubicBezTo>
                <a:cubicBezTo>
                  <a:pt x="594" y="162"/>
                  <a:pt x="594" y="171"/>
                  <a:pt x="585" y="171"/>
                </a:cubicBezTo>
                <a:cubicBezTo>
                  <a:pt x="576" y="180"/>
                  <a:pt x="567" y="171"/>
                  <a:pt x="558" y="162"/>
                </a:cubicBezTo>
                <a:cubicBezTo>
                  <a:pt x="531" y="45"/>
                  <a:pt x="531" y="45"/>
                  <a:pt x="531" y="45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27" y="180"/>
                  <a:pt x="27" y="180"/>
                  <a:pt x="18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3">
            <a:extLst>
              <a:ext uri="{FF2B5EF4-FFF2-40B4-BE49-F238E27FC236}">
                <a16:creationId xmlns:a16="http://schemas.microsoft.com/office/drawing/2014/main" id="{E52F9B75-7BF3-984F-BFD8-1867AAF7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9246" y="6471475"/>
            <a:ext cx="309482" cy="98473"/>
          </a:xfrm>
          <a:custGeom>
            <a:avLst/>
            <a:gdLst>
              <a:gd name="T0" fmla="*/ 18 w 289"/>
              <a:gd name="T1" fmla="*/ 90 h 91"/>
              <a:gd name="T2" fmla="*/ 18 w 289"/>
              <a:gd name="T3" fmla="*/ 90 h 91"/>
              <a:gd name="T4" fmla="*/ 0 w 289"/>
              <a:gd name="T5" fmla="*/ 72 h 91"/>
              <a:gd name="T6" fmla="*/ 18 w 289"/>
              <a:gd name="T7" fmla="*/ 54 h 91"/>
              <a:gd name="T8" fmla="*/ 216 w 289"/>
              <a:gd name="T9" fmla="*/ 0 h 91"/>
              <a:gd name="T10" fmla="*/ 225 w 289"/>
              <a:gd name="T11" fmla="*/ 0 h 91"/>
              <a:gd name="T12" fmla="*/ 234 w 289"/>
              <a:gd name="T13" fmla="*/ 9 h 91"/>
              <a:gd name="T14" fmla="*/ 252 w 289"/>
              <a:gd name="T15" fmla="*/ 27 h 91"/>
              <a:gd name="T16" fmla="*/ 279 w 289"/>
              <a:gd name="T17" fmla="*/ 36 h 91"/>
              <a:gd name="T18" fmla="*/ 279 w 289"/>
              <a:gd name="T19" fmla="*/ 63 h 91"/>
              <a:gd name="T20" fmla="*/ 270 w 289"/>
              <a:gd name="T21" fmla="*/ 81 h 91"/>
              <a:gd name="T22" fmla="*/ 252 w 289"/>
              <a:gd name="T23" fmla="*/ 72 h 91"/>
              <a:gd name="T24" fmla="*/ 243 w 289"/>
              <a:gd name="T25" fmla="*/ 63 h 91"/>
              <a:gd name="T26" fmla="*/ 207 w 289"/>
              <a:gd name="T27" fmla="*/ 36 h 91"/>
              <a:gd name="T28" fmla="*/ 27 w 289"/>
              <a:gd name="T29" fmla="*/ 90 h 91"/>
              <a:gd name="T30" fmla="*/ 18 w 289"/>
              <a:gd name="T3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91">
                <a:moveTo>
                  <a:pt x="18" y="90"/>
                </a:moveTo>
                <a:lnTo>
                  <a:pt x="18" y="90"/>
                </a:lnTo>
                <a:cubicBezTo>
                  <a:pt x="9" y="90"/>
                  <a:pt x="0" y="81"/>
                  <a:pt x="0" y="72"/>
                </a:cubicBezTo>
                <a:cubicBezTo>
                  <a:pt x="0" y="63"/>
                  <a:pt x="9" y="54"/>
                  <a:pt x="18" y="54"/>
                </a:cubicBezTo>
                <a:cubicBezTo>
                  <a:pt x="216" y="0"/>
                  <a:pt x="216" y="0"/>
                  <a:pt x="216" y="0"/>
                </a:cubicBezTo>
                <a:lnTo>
                  <a:pt x="225" y="0"/>
                </a:lnTo>
                <a:cubicBezTo>
                  <a:pt x="234" y="0"/>
                  <a:pt x="234" y="9"/>
                  <a:pt x="234" y="9"/>
                </a:cubicBezTo>
                <a:cubicBezTo>
                  <a:pt x="234" y="18"/>
                  <a:pt x="243" y="27"/>
                  <a:pt x="252" y="27"/>
                </a:cubicBezTo>
                <a:cubicBezTo>
                  <a:pt x="261" y="18"/>
                  <a:pt x="270" y="27"/>
                  <a:pt x="279" y="36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288" y="72"/>
                  <a:pt x="279" y="81"/>
                  <a:pt x="270" y="81"/>
                </a:cubicBezTo>
                <a:cubicBezTo>
                  <a:pt x="261" y="90"/>
                  <a:pt x="252" y="81"/>
                  <a:pt x="252" y="72"/>
                </a:cubicBezTo>
                <a:cubicBezTo>
                  <a:pt x="243" y="63"/>
                  <a:pt x="243" y="63"/>
                  <a:pt x="243" y="63"/>
                </a:cubicBezTo>
                <a:cubicBezTo>
                  <a:pt x="234" y="54"/>
                  <a:pt x="216" y="54"/>
                  <a:pt x="207" y="36"/>
                </a:cubicBezTo>
                <a:cubicBezTo>
                  <a:pt x="27" y="90"/>
                  <a:pt x="27" y="90"/>
                  <a:pt x="27" y="90"/>
                </a:cubicBezTo>
                <a:cubicBezTo>
                  <a:pt x="18" y="90"/>
                  <a:pt x="18" y="90"/>
                  <a:pt x="18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4">
            <a:extLst>
              <a:ext uri="{FF2B5EF4-FFF2-40B4-BE49-F238E27FC236}">
                <a16:creationId xmlns:a16="http://schemas.microsoft.com/office/drawing/2014/main" id="{84A580E7-1EF1-F045-894F-75FEF13F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723" y="6579326"/>
            <a:ext cx="4688" cy="46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5">
            <a:extLst>
              <a:ext uri="{FF2B5EF4-FFF2-40B4-BE49-F238E27FC236}">
                <a16:creationId xmlns:a16="http://schemas.microsoft.com/office/drawing/2014/main" id="{0C0EDC2D-C711-F343-BE3F-97FE3FEF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723" y="6579326"/>
            <a:ext cx="4688" cy="46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6">
            <a:extLst>
              <a:ext uri="{FF2B5EF4-FFF2-40B4-BE49-F238E27FC236}">
                <a16:creationId xmlns:a16="http://schemas.microsoft.com/office/drawing/2014/main" id="{9388A787-98C7-374C-9760-26180913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797" y="6579326"/>
            <a:ext cx="4688" cy="46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7">
            <a:extLst>
              <a:ext uri="{FF2B5EF4-FFF2-40B4-BE49-F238E27FC236}">
                <a16:creationId xmlns:a16="http://schemas.microsoft.com/office/drawing/2014/main" id="{C9629AF7-52D7-B34B-92D4-CEB49DDDB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797" y="6579326"/>
            <a:ext cx="4688" cy="46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8">
            <a:extLst>
              <a:ext uri="{FF2B5EF4-FFF2-40B4-BE49-F238E27FC236}">
                <a16:creationId xmlns:a16="http://schemas.microsoft.com/office/drawing/2014/main" id="{12D28F2B-C208-5441-A51F-9607F521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76" y="6368314"/>
            <a:ext cx="56270" cy="829977"/>
          </a:xfrm>
          <a:custGeom>
            <a:avLst/>
            <a:gdLst>
              <a:gd name="T0" fmla="*/ 27 w 55"/>
              <a:gd name="T1" fmla="*/ 781 h 782"/>
              <a:gd name="T2" fmla="*/ 27 w 55"/>
              <a:gd name="T3" fmla="*/ 781 h 782"/>
              <a:gd name="T4" fmla="*/ 27 w 55"/>
              <a:gd name="T5" fmla="*/ 781 h 782"/>
              <a:gd name="T6" fmla="*/ 0 w 55"/>
              <a:gd name="T7" fmla="*/ 745 h 782"/>
              <a:gd name="T8" fmla="*/ 0 w 55"/>
              <a:gd name="T9" fmla="*/ 36 h 782"/>
              <a:gd name="T10" fmla="*/ 27 w 55"/>
              <a:gd name="T11" fmla="*/ 0 h 782"/>
              <a:gd name="T12" fmla="*/ 27 w 55"/>
              <a:gd name="T13" fmla="*/ 0 h 782"/>
              <a:gd name="T14" fmla="*/ 54 w 55"/>
              <a:gd name="T15" fmla="*/ 36 h 782"/>
              <a:gd name="T16" fmla="*/ 54 w 55"/>
              <a:gd name="T17" fmla="*/ 745 h 782"/>
              <a:gd name="T18" fmla="*/ 27 w 55"/>
              <a:gd name="T19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782">
                <a:moveTo>
                  <a:pt x="27" y="781"/>
                </a:moveTo>
                <a:lnTo>
                  <a:pt x="27" y="781"/>
                </a:lnTo>
                <a:lnTo>
                  <a:pt x="27" y="781"/>
                </a:lnTo>
                <a:cubicBezTo>
                  <a:pt x="9" y="772"/>
                  <a:pt x="0" y="763"/>
                  <a:pt x="0" y="7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9"/>
                  <a:pt x="54" y="18"/>
                  <a:pt x="54" y="36"/>
                </a:cubicBezTo>
                <a:cubicBezTo>
                  <a:pt x="54" y="745"/>
                  <a:pt x="54" y="745"/>
                  <a:pt x="54" y="745"/>
                </a:cubicBezTo>
                <a:cubicBezTo>
                  <a:pt x="54" y="763"/>
                  <a:pt x="45" y="781"/>
                  <a:pt x="27" y="7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9">
            <a:extLst>
              <a:ext uri="{FF2B5EF4-FFF2-40B4-BE49-F238E27FC236}">
                <a16:creationId xmlns:a16="http://schemas.microsoft.com/office/drawing/2014/main" id="{B9113B08-15CE-F347-A692-6624A9BE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76" y="7132643"/>
            <a:ext cx="825286" cy="70335"/>
          </a:xfrm>
          <a:custGeom>
            <a:avLst/>
            <a:gdLst>
              <a:gd name="T0" fmla="*/ 27 w 775"/>
              <a:gd name="T1" fmla="*/ 63 h 64"/>
              <a:gd name="T2" fmla="*/ 27 w 775"/>
              <a:gd name="T3" fmla="*/ 63 h 64"/>
              <a:gd name="T4" fmla="*/ 0 w 775"/>
              <a:gd name="T5" fmla="*/ 27 h 64"/>
              <a:gd name="T6" fmla="*/ 27 w 775"/>
              <a:gd name="T7" fmla="*/ 0 h 64"/>
              <a:gd name="T8" fmla="*/ 747 w 775"/>
              <a:gd name="T9" fmla="*/ 0 h 64"/>
              <a:gd name="T10" fmla="*/ 774 w 775"/>
              <a:gd name="T11" fmla="*/ 27 h 64"/>
              <a:gd name="T12" fmla="*/ 747 w 775"/>
              <a:gd name="T13" fmla="*/ 63 h 64"/>
              <a:gd name="T14" fmla="*/ 27 w 775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747" y="0"/>
                  <a:pt x="747" y="0"/>
                  <a:pt x="747" y="0"/>
                </a:cubicBezTo>
                <a:cubicBezTo>
                  <a:pt x="755" y="0"/>
                  <a:pt x="774" y="18"/>
                  <a:pt x="774" y="27"/>
                </a:cubicBezTo>
                <a:cubicBezTo>
                  <a:pt x="774" y="45"/>
                  <a:pt x="755" y="63"/>
                  <a:pt x="747" y="63"/>
                </a:cubicBez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0">
            <a:extLst>
              <a:ext uri="{FF2B5EF4-FFF2-40B4-BE49-F238E27FC236}">
                <a16:creationId xmlns:a16="http://schemas.microsoft.com/office/drawing/2014/main" id="{99DE3DD4-B0A0-BB4B-9AC7-0AEAFA77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18" y="6682487"/>
            <a:ext cx="211009" cy="515804"/>
          </a:xfrm>
          <a:custGeom>
            <a:avLst/>
            <a:gdLst>
              <a:gd name="T0" fmla="*/ 171 w 199"/>
              <a:gd name="T1" fmla="*/ 484 h 485"/>
              <a:gd name="T2" fmla="*/ 171 w 199"/>
              <a:gd name="T3" fmla="*/ 484 h 485"/>
              <a:gd name="T4" fmla="*/ 27 w 199"/>
              <a:gd name="T5" fmla="*/ 484 h 485"/>
              <a:gd name="T6" fmla="*/ 0 w 199"/>
              <a:gd name="T7" fmla="*/ 448 h 485"/>
              <a:gd name="T8" fmla="*/ 0 w 199"/>
              <a:gd name="T9" fmla="*/ 27 h 485"/>
              <a:gd name="T10" fmla="*/ 27 w 199"/>
              <a:gd name="T11" fmla="*/ 0 h 485"/>
              <a:gd name="T12" fmla="*/ 171 w 199"/>
              <a:gd name="T13" fmla="*/ 0 h 485"/>
              <a:gd name="T14" fmla="*/ 198 w 199"/>
              <a:gd name="T15" fmla="*/ 27 h 485"/>
              <a:gd name="T16" fmla="*/ 198 w 199"/>
              <a:gd name="T17" fmla="*/ 448 h 485"/>
              <a:gd name="T18" fmla="*/ 171 w 199"/>
              <a:gd name="T19" fmla="*/ 484 h 485"/>
              <a:gd name="T20" fmla="*/ 54 w 199"/>
              <a:gd name="T21" fmla="*/ 421 h 485"/>
              <a:gd name="T22" fmla="*/ 54 w 199"/>
              <a:gd name="T23" fmla="*/ 421 h 485"/>
              <a:gd name="T24" fmla="*/ 144 w 199"/>
              <a:gd name="T25" fmla="*/ 421 h 485"/>
              <a:gd name="T26" fmla="*/ 144 w 199"/>
              <a:gd name="T27" fmla="*/ 53 h 485"/>
              <a:gd name="T28" fmla="*/ 54 w 199"/>
              <a:gd name="T29" fmla="*/ 53 h 485"/>
              <a:gd name="T30" fmla="*/ 54 w 199"/>
              <a:gd name="T31" fmla="*/ 421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485">
                <a:moveTo>
                  <a:pt x="171" y="484"/>
                </a:moveTo>
                <a:lnTo>
                  <a:pt x="171" y="484"/>
                </a:lnTo>
                <a:cubicBezTo>
                  <a:pt x="27" y="484"/>
                  <a:pt x="27" y="484"/>
                  <a:pt x="27" y="484"/>
                </a:cubicBezTo>
                <a:cubicBezTo>
                  <a:pt x="9" y="484"/>
                  <a:pt x="0" y="466"/>
                  <a:pt x="0" y="44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8"/>
                  <a:pt x="198" y="27"/>
                </a:cubicBezTo>
                <a:cubicBezTo>
                  <a:pt x="198" y="448"/>
                  <a:pt x="198" y="448"/>
                  <a:pt x="198" y="448"/>
                </a:cubicBezTo>
                <a:cubicBezTo>
                  <a:pt x="198" y="466"/>
                  <a:pt x="180" y="484"/>
                  <a:pt x="171" y="484"/>
                </a:cubicBezTo>
                <a:close/>
                <a:moveTo>
                  <a:pt x="54" y="421"/>
                </a:moveTo>
                <a:lnTo>
                  <a:pt x="54" y="421"/>
                </a:lnTo>
                <a:cubicBezTo>
                  <a:pt x="144" y="421"/>
                  <a:pt x="144" y="421"/>
                  <a:pt x="144" y="421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54" y="53"/>
                  <a:pt x="54" y="53"/>
                  <a:pt x="54" y="53"/>
                </a:cubicBezTo>
                <a:lnTo>
                  <a:pt x="54" y="4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1">
            <a:extLst>
              <a:ext uri="{FF2B5EF4-FFF2-40B4-BE49-F238E27FC236}">
                <a16:creationId xmlns:a16="http://schemas.microsoft.com/office/drawing/2014/main" id="{1B07B019-7283-CD47-AD29-FDDE0272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770" y="6443340"/>
            <a:ext cx="211009" cy="754951"/>
          </a:xfrm>
          <a:custGeom>
            <a:avLst/>
            <a:gdLst>
              <a:gd name="T0" fmla="*/ 171 w 199"/>
              <a:gd name="T1" fmla="*/ 709 h 710"/>
              <a:gd name="T2" fmla="*/ 171 w 199"/>
              <a:gd name="T3" fmla="*/ 709 h 710"/>
              <a:gd name="T4" fmla="*/ 27 w 199"/>
              <a:gd name="T5" fmla="*/ 709 h 710"/>
              <a:gd name="T6" fmla="*/ 0 w 199"/>
              <a:gd name="T7" fmla="*/ 673 h 710"/>
              <a:gd name="T8" fmla="*/ 0 w 199"/>
              <a:gd name="T9" fmla="*/ 27 h 710"/>
              <a:gd name="T10" fmla="*/ 27 w 199"/>
              <a:gd name="T11" fmla="*/ 0 h 710"/>
              <a:gd name="T12" fmla="*/ 171 w 199"/>
              <a:gd name="T13" fmla="*/ 0 h 710"/>
              <a:gd name="T14" fmla="*/ 198 w 199"/>
              <a:gd name="T15" fmla="*/ 27 h 710"/>
              <a:gd name="T16" fmla="*/ 198 w 199"/>
              <a:gd name="T17" fmla="*/ 673 h 710"/>
              <a:gd name="T18" fmla="*/ 171 w 199"/>
              <a:gd name="T19" fmla="*/ 709 h 710"/>
              <a:gd name="T20" fmla="*/ 54 w 199"/>
              <a:gd name="T21" fmla="*/ 646 h 710"/>
              <a:gd name="T22" fmla="*/ 54 w 199"/>
              <a:gd name="T23" fmla="*/ 646 h 710"/>
              <a:gd name="T24" fmla="*/ 144 w 199"/>
              <a:gd name="T25" fmla="*/ 646 h 710"/>
              <a:gd name="T26" fmla="*/ 144 w 199"/>
              <a:gd name="T27" fmla="*/ 54 h 710"/>
              <a:gd name="T28" fmla="*/ 54 w 199"/>
              <a:gd name="T29" fmla="*/ 54 h 710"/>
              <a:gd name="T30" fmla="*/ 54 w 199"/>
              <a:gd name="T31" fmla="*/ 646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710">
                <a:moveTo>
                  <a:pt x="171" y="709"/>
                </a:moveTo>
                <a:lnTo>
                  <a:pt x="171" y="709"/>
                </a:lnTo>
                <a:cubicBezTo>
                  <a:pt x="27" y="709"/>
                  <a:pt x="27" y="709"/>
                  <a:pt x="27" y="709"/>
                </a:cubicBezTo>
                <a:cubicBezTo>
                  <a:pt x="9" y="709"/>
                  <a:pt x="0" y="691"/>
                  <a:pt x="0" y="6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9"/>
                  <a:pt x="198" y="27"/>
                </a:cubicBezTo>
                <a:cubicBezTo>
                  <a:pt x="198" y="673"/>
                  <a:pt x="198" y="673"/>
                  <a:pt x="198" y="673"/>
                </a:cubicBezTo>
                <a:cubicBezTo>
                  <a:pt x="198" y="691"/>
                  <a:pt x="180" y="709"/>
                  <a:pt x="171" y="709"/>
                </a:cubicBezTo>
                <a:close/>
                <a:moveTo>
                  <a:pt x="54" y="646"/>
                </a:moveTo>
                <a:lnTo>
                  <a:pt x="54" y="646"/>
                </a:lnTo>
                <a:cubicBezTo>
                  <a:pt x="144" y="646"/>
                  <a:pt x="144" y="646"/>
                  <a:pt x="144" y="646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2">
            <a:extLst>
              <a:ext uri="{FF2B5EF4-FFF2-40B4-BE49-F238E27FC236}">
                <a16:creationId xmlns:a16="http://schemas.microsoft.com/office/drawing/2014/main" id="{E9ECBA26-9C06-5640-95F2-E7075D9E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10" y="6523057"/>
            <a:ext cx="211012" cy="679922"/>
          </a:xfrm>
          <a:custGeom>
            <a:avLst/>
            <a:gdLst>
              <a:gd name="T0" fmla="*/ 171 w 199"/>
              <a:gd name="T1" fmla="*/ 637 h 638"/>
              <a:gd name="T2" fmla="*/ 171 w 199"/>
              <a:gd name="T3" fmla="*/ 637 h 638"/>
              <a:gd name="T4" fmla="*/ 27 w 199"/>
              <a:gd name="T5" fmla="*/ 637 h 638"/>
              <a:gd name="T6" fmla="*/ 0 w 199"/>
              <a:gd name="T7" fmla="*/ 601 h 638"/>
              <a:gd name="T8" fmla="*/ 0 w 199"/>
              <a:gd name="T9" fmla="*/ 27 h 638"/>
              <a:gd name="T10" fmla="*/ 27 w 199"/>
              <a:gd name="T11" fmla="*/ 0 h 638"/>
              <a:gd name="T12" fmla="*/ 171 w 199"/>
              <a:gd name="T13" fmla="*/ 0 h 638"/>
              <a:gd name="T14" fmla="*/ 198 w 199"/>
              <a:gd name="T15" fmla="*/ 27 h 638"/>
              <a:gd name="T16" fmla="*/ 198 w 199"/>
              <a:gd name="T17" fmla="*/ 601 h 638"/>
              <a:gd name="T18" fmla="*/ 171 w 199"/>
              <a:gd name="T19" fmla="*/ 637 h 638"/>
              <a:gd name="T20" fmla="*/ 54 w 199"/>
              <a:gd name="T21" fmla="*/ 574 h 638"/>
              <a:gd name="T22" fmla="*/ 54 w 199"/>
              <a:gd name="T23" fmla="*/ 574 h 638"/>
              <a:gd name="T24" fmla="*/ 135 w 199"/>
              <a:gd name="T25" fmla="*/ 574 h 638"/>
              <a:gd name="T26" fmla="*/ 135 w 199"/>
              <a:gd name="T27" fmla="*/ 62 h 638"/>
              <a:gd name="T28" fmla="*/ 54 w 199"/>
              <a:gd name="T29" fmla="*/ 62 h 638"/>
              <a:gd name="T30" fmla="*/ 54 w 199"/>
              <a:gd name="T31" fmla="*/ 574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9" h="638">
                <a:moveTo>
                  <a:pt x="171" y="637"/>
                </a:moveTo>
                <a:lnTo>
                  <a:pt x="171" y="637"/>
                </a:lnTo>
                <a:cubicBezTo>
                  <a:pt x="27" y="637"/>
                  <a:pt x="27" y="637"/>
                  <a:pt x="27" y="637"/>
                </a:cubicBezTo>
                <a:cubicBezTo>
                  <a:pt x="9" y="637"/>
                  <a:pt x="0" y="619"/>
                  <a:pt x="0" y="60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8" y="18"/>
                  <a:pt x="198" y="27"/>
                </a:cubicBezTo>
                <a:cubicBezTo>
                  <a:pt x="198" y="601"/>
                  <a:pt x="198" y="601"/>
                  <a:pt x="198" y="601"/>
                </a:cubicBezTo>
                <a:cubicBezTo>
                  <a:pt x="198" y="619"/>
                  <a:pt x="180" y="637"/>
                  <a:pt x="171" y="637"/>
                </a:cubicBezTo>
                <a:close/>
                <a:moveTo>
                  <a:pt x="54" y="574"/>
                </a:moveTo>
                <a:lnTo>
                  <a:pt x="54" y="574"/>
                </a:lnTo>
                <a:cubicBezTo>
                  <a:pt x="135" y="574"/>
                  <a:pt x="135" y="574"/>
                  <a:pt x="135" y="574"/>
                </a:cubicBezTo>
                <a:cubicBezTo>
                  <a:pt x="135" y="62"/>
                  <a:pt x="135" y="62"/>
                  <a:pt x="135" y="62"/>
                </a:cubicBezTo>
                <a:cubicBezTo>
                  <a:pt x="54" y="62"/>
                  <a:pt x="54" y="62"/>
                  <a:pt x="54" y="62"/>
                </a:cubicBezTo>
                <a:lnTo>
                  <a:pt x="54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3">
            <a:extLst>
              <a:ext uri="{FF2B5EF4-FFF2-40B4-BE49-F238E27FC236}">
                <a16:creationId xmlns:a16="http://schemas.microsoft.com/office/drawing/2014/main" id="{7284CCC5-AC76-CF44-8735-8FF45BCA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511420"/>
            <a:ext cx="478291" cy="182877"/>
          </a:xfrm>
          <a:custGeom>
            <a:avLst/>
            <a:gdLst>
              <a:gd name="T0" fmla="*/ 225 w 451"/>
              <a:gd name="T1" fmla="*/ 171 h 172"/>
              <a:gd name="T2" fmla="*/ 225 w 451"/>
              <a:gd name="T3" fmla="*/ 171 h 172"/>
              <a:gd name="T4" fmla="*/ 72 w 451"/>
              <a:gd name="T5" fmla="*/ 153 h 172"/>
              <a:gd name="T6" fmla="*/ 27 w 451"/>
              <a:gd name="T7" fmla="*/ 144 h 172"/>
              <a:gd name="T8" fmla="*/ 0 w 451"/>
              <a:gd name="T9" fmla="*/ 108 h 172"/>
              <a:gd name="T10" fmla="*/ 0 w 451"/>
              <a:gd name="T11" fmla="*/ 18 h 172"/>
              <a:gd name="T12" fmla="*/ 18 w 451"/>
              <a:gd name="T13" fmla="*/ 0 h 172"/>
              <a:gd name="T14" fmla="*/ 18 w 451"/>
              <a:gd name="T15" fmla="*/ 0 h 172"/>
              <a:gd name="T16" fmla="*/ 36 w 451"/>
              <a:gd name="T17" fmla="*/ 18 h 172"/>
              <a:gd name="T18" fmla="*/ 90 w 451"/>
              <a:gd name="T19" fmla="*/ 36 h 172"/>
              <a:gd name="T20" fmla="*/ 207 w 451"/>
              <a:gd name="T21" fmla="*/ 45 h 172"/>
              <a:gd name="T22" fmla="*/ 234 w 451"/>
              <a:gd name="T23" fmla="*/ 45 h 172"/>
              <a:gd name="T24" fmla="*/ 360 w 451"/>
              <a:gd name="T25" fmla="*/ 36 h 172"/>
              <a:gd name="T26" fmla="*/ 405 w 451"/>
              <a:gd name="T27" fmla="*/ 18 h 172"/>
              <a:gd name="T28" fmla="*/ 423 w 451"/>
              <a:gd name="T29" fmla="*/ 0 h 172"/>
              <a:gd name="T30" fmla="*/ 423 w 451"/>
              <a:gd name="T31" fmla="*/ 0 h 172"/>
              <a:gd name="T32" fmla="*/ 450 w 451"/>
              <a:gd name="T33" fmla="*/ 18 h 172"/>
              <a:gd name="T34" fmla="*/ 450 w 451"/>
              <a:gd name="T35" fmla="*/ 18 h 172"/>
              <a:gd name="T36" fmla="*/ 450 w 451"/>
              <a:gd name="T37" fmla="*/ 18 h 172"/>
              <a:gd name="T38" fmla="*/ 450 w 451"/>
              <a:gd name="T39" fmla="*/ 18 h 172"/>
              <a:gd name="T40" fmla="*/ 450 w 451"/>
              <a:gd name="T41" fmla="*/ 108 h 172"/>
              <a:gd name="T42" fmla="*/ 369 w 451"/>
              <a:gd name="T43" fmla="*/ 153 h 172"/>
              <a:gd name="T44" fmla="*/ 225 w 451"/>
              <a:gd name="T45" fmla="*/ 171 h 172"/>
              <a:gd name="T46" fmla="*/ 36 w 451"/>
              <a:gd name="T47" fmla="*/ 99 h 172"/>
              <a:gd name="T48" fmla="*/ 36 w 451"/>
              <a:gd name="T49" fmla="*/ 99 h 172"/>
              <a:gd name="T50" fmla="*/ 99 w 451"/>
              <a:gd name="T51" fmla="*/ 117 h 172"/>
              <a:gd name="T52" fmla="*/ 225 w 451"/>
              <a:gd name="T53" fmla="*/ 126 h 172"/>
              <a:gd name="T54" fmla="*/ 351 w 451"/>
              <a:gd name="T55" fmla="*/ 117 h 172"/>
              <a:gd name="T56" fmla="*/ 405 w 451"/>
              <a:gd name="T57" fmla="*/ 99 h 172"/>
              <a:gd name="T58" fmla="*/ 405 w 451"/>
              <a:gd name="T59" fmla="*/ 63 h 172"/>
              <a:gd name="T60" fmla="*/ 378 w 451"/>
              <a:gd name="T61" fmla="*/ 72 h 172"/>
              <a:gd name="T62" fmla="*/ 243 w 451"/>
              <a:gd name="T63" fmla="*/ 81 h 172"/>
              <a:gd name="T64" fmla="*/ 207 w 451"/>
              <a:gd name="T65" fmla="*/ 81 h 172"/>
              <a:gd name="T66" fmla="*/ 72 w 451"/>
              <a:gd name="T67" fmla="*/ 72 h 172"/>
              <a:gd name="T68" fmla="*/ 36 w 451"/>
              <a:gd name="T69" fmla="*/ 63 h 172"/>
              <a:gd name="T70" fmla="*/ 36 w 451"/>
              <a:gd name="T71" fmla="*/ 99 h 172"/>
              <a:gd name="T72" fmla="*/ 405 w 451"/>
              <a:gd name="T73" fmla="*/ 108 h 172"/>
              <a:gd name="T74" fmla="*/ 405 w 451"/>
              <a:gd name="T75" fmla="*/ 108 h 172"/>
              <a:gd name="T76" fmla="*/ 36 w 451"/>
              <a:gd name="T77" fmla="*/ 18 h 172"/>
              <a:gd name="T78" fmla="*/ 36 w 451"/>
              <a:gd name="T79" fmla="*/ 1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72">
                <a:moveTo>
                  <a:pt x="225" y="171"/>
                </a:moveTo>
                <a:lnTo>
                  <a:pt x="225" y="171"/>
                </a:lnTo>
                <a:cubicBezTo>
                  <a:pt x="171" y="171"/>
                  <a:pt x="117" y="162"/>
                  <a:pt x="72" y="153"/>
                </a:cubicBezTo>
                <a:cubicBezTo>
                  <a:pt x="54" y="153"/>
                  <a:pt x="36" y="144"/>
                  <a:pt x="27" y="144"/>
                </a:cubicBezTo>
                <a:cubicBezTo>
                  <a:pt x="9" y="135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60" y="36"/>
                </a:cubicBezTo>
                <a:cubicBezTo>
                  <a:pt x="396" y="27"/>
                  <a:pt x="405" y="18"/>
                  <a:pt x="405" y="18"/>
                </a:cubicBezTo>
                <a:cubicBezTo>
                  <a:pt x="414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50" y="108"/>
                  <a:pt x="450" y="108"/>
                  <a:pt x="450" y="108"/>
                </a:cubicBezTo>
                <a:cubicBezTo>
                  <a:pt x="450" y="135"/>
                  <a:pt x="405" y="153"/>
                  <a:pt x="369" y="153"/>
                </a:cubicBezTo>
                <a:cubicBezTo>
                  <a:pt x="333" y="162"/>
                  <a:pt x="279" y="171"/>
                  <a:pt x="225" y="171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108"/>
                  <a:pt x="54" y="108"/>
                  <a:pt x="99" y="117"/>
                </a:cubicBezTo>
                <a:cubicBezTo>
                  <a:pt x="135" y="126"/>
                  <a:pt x="180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108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72"/>
                  <a:pt x="378" y="72"/>
                </a:cubicBezTo>
                <a:cubicBezTo>
                  <a:pt x="342" y="81"/>
                  <a:pt x="288" y="81"/>
                  <a:pt x="243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72"/>
                  <a:pt x="54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4">
            <a:extLst>
              <a:ext uri="{FF2B5EF4-FFF2-40B4-BE49-F238E27FC236}">
                <a16:creationId xmlns:a16="http://schemas.microsoft.com/office/drawing/2014/main" id="{8D89B5C0-8C52-894E-9D50-336C5B5D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609893"/>
            <a:ext cx="478291" cy="173496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99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9 h 163"/>
              <a:gd name="T18" fmla="*/ 90 w 451"/>
              <a:gd name="T19" fmla="*/ 27 h 163"/>
              <a:gd name="T20" fmla="*/ 207 w 451"/>
              <a:gd name="T21" fmla="*/ 36 h 163"/>
              <a:gd name="T22" fmla="*/ 234 w 451"/>
              <a:gd name="T23" fmla="*/ 36 h 163"/>
              <a:gd name="T24" fmla="*/ 360 w 451"/>
              <a:gd name="T25" fmla="*/ 27 h 163"/>
              <a:gd name="T26" fmla="*/ 405 w 451"/>
              <a:gd name="T27" fmla="*/ 9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50 w 451"/>
              <a:gd name="T41" fmla="*/ 99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9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54 h 163"/>
              <a:gd name="T60" fmla="*/ 378 w 451"/>
              <a:gd name="T61" fmla="*/ 63 h 163"/>
              <a:gd name="T62" fmla="*/ 243 w 451"/>
              <a:gd name="T63" fmla="*/ 81 h 163"/>
              <a:gd name="T64" fmla="*/ 207 w 451"/>
              <a:gd name="T65" fmla="*/ 81 h 163"/>
              <a:gd name="T66" fmla="*/ 72 w 451"/>
              <a:gd name="T67" fmla="*/ 63 h 163"/>
              <a:gd name="T68" fmla="*/ 36 w 451"/>
              <a:gd name="T69" fmla="*/ 54 h 163"/>
              <a:gd name="T70" fmla="*/ 36 w 451"/>
              <a:gd name="T71" fmla="*/ 99 h 163"/>
              <a:gd name="T72" fmla="*/ 405 w 451"/>
              <a:gd name="T73" fmla="*/ 99 h 163"/>
              <a:gd name="T74" fmla="*/ 405 w 451"/>
              <a:gd name="T75" fmla="*/ 99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71" y="162"/>
                  <a:pt x="117" y="162"/>
                  <a:pt x="72" y="153"/>
                </a:cubicBezTo>
                <a:cubicBezTo>
                  <a:pt x="54" y="144"/>
                  <a:pt x="36" y="144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60" y="27"/>
                </a:cubicBezTo>
                <a:cubicBezTo>
                  <a:pt x="396" y="18"/>
                  <a:pt x="405" y="18"/>
                  <a:pt x="405" y="9"/>
                </a:cubicBezTo>
                <a:cubicBezTo>
                  <a:pt x="414" y="0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50" y="99"/>
                  <a:pt x="450" y="99"/>
                  <a:pt x="450" y="99"/>
                </a:cubicBezTo>
                <a:cubicBezTo>
                  <a:pt x="450" y="135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9" y="117"/>
                </a:cubicBezTo>
                <a:cubicBezTo>
                  <a:pt x="135" y="117"/>
                  <a:pt x="180" y="126"/>
                  <a:pt x="225" y="126"/>
                </a:cubicBezTo>
                <a:cubicBezTo>
                  <a:pt x="270" y="126"/>
                  <a:pt x="315" y="117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2"/>
                  <a:pt x="288" y="81"/>
                  <a:pt x="243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72"/>
                  <a:pt x="72" y="63"/>
                </a:cubicBezTo>
                <a:cubicBezTo>
                  <a:pt x="63" y="63"/>
                  <a:pt x="54" y="63"/>
                  <a:pt x="36" y="54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5">
            <a:extLst>
              <a:ext uri="{FF2B5EF4-FFF2-40B4-BE49-F238E27FC236}">
                <a16:creationId xmlns:a16="http://schemas.microsoft.com/office/drawing/2014/main" id="{BDDF6766-4D5A-364E-AF88-FBF6AF85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694297"/>
            <a:ext cx="478291" cy="173496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108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18 h 163"/>
              <a:gd name="T18" fmla="*/ 90 w 451"/>
              <a:gd name="T19" fmla="*/ 36 h 163"/>
              <a:gd name="T20" fmla="*/ 207 w 451"/>
              <a:gd name="T21" fmla="*/ 45 h 163"/>
              <a:gd name="T22" fmla="*/ 234 w 451"/>
              <a:gd name="T23" fmla="*/ 45 h 163"/>
              <a:gd name="T24" fmla="*/ 360 w 451"/>
              <a:gd name="T25" fmla="*/ 36 h 163"/>
              <a:gd name="T26" fmla="*/ 405 w 451"/>
              <a:gd name="T27" fmla="*/ 18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50 w 451"/>
              <a:gd name="T41" fmla="*/ 108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9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63 h 163"/>
              <a:gd name="T60" fmla="*/ 378 w 451"/>
              <a:gd name="T61" fmla="*/ 72 h 163"/>
              <a:gd name="T62" fmla="*/ 243 w 451"/>
              <a:gd name="T63" fmla="*/ 81 h 163"/>
              <a:gd name="T64" fmla="*/ 207 w 451"/>
              <a:gd name="T65" fmla="*/ 81 h 163"/>
              <a:gd name="T66" fmla="*/ 72 w 451"/>
              <a:gd name="T67" fmla="*/ 72 h 163"/>
              <a:gd name="T68" fmla="*/ 36 w 451"/>
              <a:gd name="T69" fmla="*/ 63 h 163"/>
              <a:gd name="T70" fmla="*/ 36 w 451"/>
              <a:gd name="T71" fmla="*/ 99 h 163"/>
              <a:gd name="T72" fmla="*/ 405 w 451"/>
              <a:gd name="T73" fmla="*/ 108 h 163"/>
              <a:gd name="T74" fmla="*/ 405 w 451"/>
              <a:gd name="T75" fmla="*/ 108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71" y="162"/>
                  <a:pt x="117" y="162"/>
                  <a:pt x="72" y="153"/>
                </a:cubicBezTo>
                <a:cubicBezTo>
                  <a:pt x="54" y="153"/>
                  <a:pt x="36" y="144"/>
                  <a:pt x="27" y="135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60" y="36"/>
                </a:cubicBezTo>
                <a:cubicBezTo>
                  <a:pt x="396" y="27"/>
                  <a:pt x="405" y="18"/>
                  <a:pt x="405" y="18"/>
                </a:cubicBezTo>
                <a:cubicBezTo>
                  <a:pt x="414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50" y="108"/>
                  <a:pt x="450" y="108"/>
                  <a:pt x="450" y="108"/>
                </a:cubicBezTo>
                <a:cubicBezTo>
                  <a:pt x="450" y="135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9" y="117"/>
                </a:cubicBezTo>
                <a:cubicBezTo>
                  <a:pt x="135" y="126"/>
                  <a:pt x="180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63"/>
                  <a:pt x="378" y="72"/>
                </a:cubicBezTo>
                <a:cubicBezTo>
                  <a:pt x="342" y="81"/>
                  <a:pt x="288" y="81"/>
                  <a:pt x="243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63"/>
                  <a:pt x="54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6">
            <a:extLst>
              <a:ext uri="{FF2B5EF4-FFF2-40B4-BE49-F238E27FC236}">
                <a16:creationId xmlns:a16="http://schemas.microsoft.com/office/drawing/2014/main" id="{F628AF2B-94A6-0248-AE60-DC7E2429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427016"/>
            <a:ext cx="478291" cy="173499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99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18 h 163"/>
              <a:gd name="T18" fmla="*/ 90 w 451"/>
              <a:gd name="T19" fmla="*/ 27 h 163"/>
              <a:gd name="T20" fmla="*/ 207 w 451"/>
              <a:gd name="T21" fmla="*/ 45 h 163"/>
              <a:gd name="T22" fmla="*/ 234 w 451"/>
              <a:gd name="T23" fmla="*/ 45 h 163"/>
              <a:gd name="T24" fmla="*/ 360 w 451"/>
              <a:gd name="T25" fmla="*/ 27 h 163"/>
              <a:gd name="T26" fmla="*/ 405 w 451"/>
              <a:gd name="T27" fmla="*/ 18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50 w 451"/>
              <a:gd name="T41" fmla="*/ 99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9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63 h 163"/>
              <a:gd name="T60" fmla="*/ 378 w 451"/>
              <a:gd name="T61" fmla="*/ 63 h 163"/>
              <a:gd name="T62" fmla="*/ 243 w 451"/>
              <a:gd name="T63" fmla="*/ 81 h 163"/>
              <a:gd name="T64" fmla="*/ 207 w 451"/>
              <a:gd name="T65" fmla="*/ 81 h 163"/>
              <a:gd name="T66" fmla="*/ 72 w 451"/>
              <a:gd name="T67" fmla="*/ 63 h 163"/>
              <a:gd name="T68" fmla="*/ 36 w 451"/>
              <a:gd name="T69" fmla="*/ 63 h 163"/>
              <a:gd name="T70" fmla="*/ 36 w 451"/>
              <a:gd name="T71" fmla="*/ 99 h 163"/>
              <a:gd name="T72" fmla="*/ 405 w 451"/>
              <a:gd name="T73" fmla="*/ 99 h 163"/>
              <a:gd name="T74" fmla="*/ 405 w 451"/>
              <a:gd name="T75" fmla="*/ 99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71" y="162"/>
                  <a:pt x="117" y="162"/>
                  <a:pt x="72" y="153"/>
                </a:cubicBezTo>
                <a:cubicBezTo>
                  <a:pt x="54" y="144"/>
                  <a:pt x="36" y="144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27"/>
                </a:cubicBezTo>
                <a:cubicBezTo>
                  <a:pt x="126" y="36"/>
                  <a:pt x="162" y="36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36"/>
                  <a:pt x="324" y="36"/>
                  <a:pt x="360" y="27"/>
                </a:cubicBezTo>
                <a:cubicBezTo>
                  <a:pt x="396" y="27"/>
                  <a:pt x="405" y="18"/>
                  <a:pt x="405" y="18"/>
                </a:cubicBezTo>
                <a:cubicBezTo>
                  <a:pt x="414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50" y="99"/>
                  <a:pt x="450" y="99"/>
                  <a:pt x="450" y="99"/>
                </a:cubicBezTo>
                <a:cubicBezTo>
                  <a:pt x="450" y="135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9" y="117"/>
                </a:cubicBezTo>
                <a:cubicBezTo>
                  <a:pt x="135" y="126"/>
                  <a:pt x="180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2"/>
                  <a:pt x="288" y="81"/>
                  <a:pt x="243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72"/>
                  <a:pt x="72" y="63"/>
                </a:cubicBezTo>
                <a:cubicBezTo>
                  <a:pt x="63" y="63"/>
                  <a:pt x="54" y="63"/>
                  <a:pt x="36" y="63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7">
            <a:extLst>
              <a:ext uri="{FF2B5EF4-FFF2-40B4-BE49-F238E27FC236}">
                <a16:creationId xmlns:a16="http://schemas.microsoft.com/office/drawing/2014/main" id="{2E12F776-A06D-794B-8808-70751143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291032"/>
            <a:ext cx="478291" cy="135983"/>
          </a:xfrm>
          <a:custGeom>
            <a:avLst/>
            <a:gdLst>
              <a:gd name="T0" fmla="*/ 225 w 451"/>
              <a:gd name="T1" fmla="*/ 126 h 127"/>
              <a:gd name="T2" fmla="*/ 225 w 451"/>
              <a:gd name="T3" fmla="*/ 126 h 127"/>
              <a:gd name="T4" fmla="*/ 207 w 451"/>
              <a:gd name="T5" fmla="*/ 126 h 127"/>
              <a:gd name="T6" fmla="*/ 72 w 451"/>
              <a:gd name="T7" fmla="*/ 108 h 127"/>
              <a:gd name="T8" fmla="*/ 0 w 451"/>
              <a:gd name="T9" fmla="*/ 63 h 127"/>
              <a:gd name="T10" fmla="*/ 72 w 451"/>
              <a:gd name="T11" fmla="*/ 9 h 127"/>
              <a:gd name="T12" fmla="*/ 225 w 451"/>
              <a:gd name="T13" fmla="*/ 0 h 127"/>
              <a:gd name="T14" fmla="*/ 369 w 451"/>
              <a:gd name="T15" fmla="*/ 9 h 127"/>
              <a:gd name="T16" fmla="*/ 423 w 451"/>
              <a:gd name="T17" fmla="*/ 27 h 127"/>
              <a:gd name="T18" fmla="*/ 450 w 451"/>
              <a:gd name="T19" fmla="*/ 63 h 127"/>
              <a:gd name="T20" fmla="*/ 378 w 451"/>
              <a:gd name="T21" fmla="*/ 108 h 127"/>
              <a:gd name="T22" fmla="*/ 243 w 451"/>
              <a:gd name="T23" fmla="*/ 126 h 127"/>
              <a:gd name="T24" fmla="*/ 225 w 451"/>
              <a:gd name="T25" fmla="*/ 126 h 127"/>
              <a:gd name="T26" fmla="*/ 45 w 451"/>
              <a:gd name="T27" fmla="*/ 63 h 127"/>
              <a:gd name="T28" fmla="*/ 45 w 451"/>
              <a:gd name="T29" fmla="*/ 63 h 127"/>
              <a:gd name="T30" fmla="*/ 90 w 451"/>
              <a:gd name="T31" fmla="*/ 72 h 127"/>
              <a:gd name="T32" fmla="*/ 207 w 451"/>
              <a:gd name="T33" fmla="*/ 81 h 127"/>
              <a:gd name="T34" fmla="*/ 234 w 451"/>
              <a:gd name="T35" fmla="*/ 81 h 127"/>
              <a:gd name="T36" fmla="*/ 360 w 451"/>
              <a:gd name="T37" fmla="*/ 72 h 127"/>
              <a:gd name="T38" fmla="*/ 396 w 451"/>
              <a:gd name="T39" fmla="*/ 63 h 127"/>
              <a:gd name="T40" fmla="*/ 351 w 451"/>
              <a:gd name="T41" fmla="*/ 45 h 127"/>
              <a:gd name="T42" fmla="*/ 225 w 451"/>
              <a:gd name="T43" fmla="*/ 36 h 127"/>
              <a:gd name="T44" fmla="*/ 99 w 451"/>
              <a:gd name="T45" fmla="*/ 45 h 127"/>
              <a:gd name="T46" fmla="*/ 45 w 451"/>
              <a:gd name="T47" fmla="*/ 63 h 127"/>
              <a:gd name="T48" fmla="*/ 405 w 451"/>
              <a:gd name="T49" fmla="*/ 63 h 127"/>
              <a:gd name="T50" fmla="*/ 405 w 451"/>
              <a:gd name="T5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1" h="127">
                <a:moveTo>
                  <a:pt x="225" y="126"/>
                </a:moveTo>
                <a:lnTo>
                  <a:pt x="225" y="126"/>
                </a:lnTo>
                <a:cubicBezTo>
                  <a:pt x="216" y="126"/>
                  <a:pt x="216" y="126"/>
                  <a:pt x="207" y="126"/>
                </a:cubicBezTo>
                <a:cubicBezTo>
                  <a:pt x="153" y="126"/>
                  <a:pt x="108" y="117"/>
                  <a:pt x="72" y="108"/>
                </a:cubicBezTo>
                <a:cubicBezTo>
                  <a:pt x="36" y="99"/>
                  <a:pt x="0" y="90"/>
                  <a:pt x="0" y="63"/>
                </a:cubicBezTo>
                <a:cubicBezTo>
                  <a:pt x="0" y="27"/>
                  <a:pt x="45" y="18"/>
                  <a:pt x="72" y="9"/>
                </a:cubicBezTo>
                <a:cubicBezTo>
                  <a:pt x="117" y="0"/>
                  <a:pt x="171" y="0"/>
                  <a:pt x="225" y="0"/>
                </a:cubicBezTo>
                <a:cubicBezTo>
                  <a:pt x="279" y="0"/>
                  <a:pt x="333" y="0"/>
                  <a:pt x="369" y="9"/>
                </a:cubicBezTo>
                <a:cubicBezTo>
                  <a:pt x="396" y="18"/>
                  <a:pt x="405" y="18"/>
                  <a:pt x="423" y="27"/>
                </a:cubicBezTo>
                <a:cubicBezTo>
                  <a:pt x="441" y="36"/>
                  <a:pt x="450" y="45"/>
                  <a:pt x="450" y="63"/>
                </a:cubicBezTo>
                <a:cubicBezTo>
                  <a:pt x="450" y="90"/>
                  <a:pt x="405" y="99"/>
                  <a:pt x="378" y="108"/>
                </a:cubicBezTo>
                <a:cubicBezTo>
                  <a:pt x="342" y="117"/>
                  <a:pt x="288" y="126"/>
                  <a:pt x="243" y="126"/>
                </a:cubicBezTo>
                <a:cubicBezTo>
                  <a:pt x="234" y="126"/>
                  <a:pt x="225" y="126"/>
                  <a:pt x="225" y="126"/>
                </a:cubicBezTo>
                <a:close/>
                <a:moveTo>
                  <a:pt x="45" y="63"/>
                </a:moveTo>
                <a:lnTo>
                  <a:pt x="45" y="63"/>
                </a:lnTo>
                <a:cubicBezTo>
                  <a:pt x="54" y="63"/>
                  <a:pt x="72" y="72"/>
                  <a:pt x="90" y="72"/>
                </a:cubicBezTo>
                <a:cubicBezTo>
                  <a:pt x="126" y="81"/>
                  <a:pt x="162" y="81"/>
                  <a:pt x="207" y="81"/>
                </a:cubicBezTo>
                <a:cubicBezTo>
                  <a:pt x="216" y="81"/>
                  <a:pt x="225" y="81"/>
                  <a:pt x="234" y="81"/>
                </a:cubicBezTo>
                <a:cubicBezTo>
                  <a:pt x="279" y="81"/>
                  <a:pt x="324" y="81"/>
                  <a:pt x="360" y="72"/>
                </a:cubicBezTo>
                <a:cubicBezTo>
                  <a:pt x="378" y="72"/>
                  <a:pt x="387" y="63"/>
                  <a:pt x="396" y="63"/>
                </a:cubicBezTo>
                <a:cubicBezTo>
                  <a:pt x="387" y="54"/>
                  <a:pt x="378" y="54"/>
                  <a:pt x="351" y="45"/>
                </a:cubicBezTo>
                <a:cubicBezTo>
                  <a:pt x="315" y="45"/>
                  <a:pt x="270" y="36"/>
                  <a:pt x="225" y="36"/>
                </a:cubicBezTo>
                <a:cubicBezTo>
                  <a:pt x="180" y="36"/>
                  <a:pt x="135" y="45"/>
                  <a:pt x="99" y="45"/>
                </a:cubicBezTo>
                <a:cubicBezTo>
                  <a:pt x="72" y="54"/>
                  <a:pt x="54" y="54"/>
                  <a:pt x="45" y="63"/>
                </a:cubicBezTo>
                <a:close/>
                <a:moveTo>
                  <a:pt x="405" y="63"/>
                </a:moveTo>
                <a:lnTo>
                  <a:pt x="405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8">
            <a:extLst>
              <a:ext uri="{FF2B5EF4-FFF2-40B4-BE49-F238E27FC236}">
                <a16:creationId xmlns:a16="http://schemas.microsoft.com/office/drawing/2014/main" id="{FC512F52-88D1-BA4B-AA30-F673AB03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0" y="4337924"/>
            <a:ext cx="478291" cy="173496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99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9 h 163"/>
              <a:gd name="T18" fmla="*/ 90 w 451"/>
              <a:gd name="T19" fmla="*/ 27 h 163"/>
              <a:gd name="T20" fmla="*/ 207 w 451"/>
              <a:gd name="T21" fmla="*/ 36 h 163"/>
              <a:gd name="T22" fmla="*/ 234 w 451"/>
              <a:gd name="T23" fmla="*/ 36 h 163"/>
              <a:gd name="T24" fmla="*/ 360 w 451"/>
              <a:gd name="T25" fmla="*/ 27 h 163"/>
              <a:gd name="T26" fmla="*/ 405 w 451"/>
              <a:gd name="T27" fmla="*/ 9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50 w 451"/>
              <a:gd name="T41" fmla="*/ 99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9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54 h 163"/>
              <a:gd name="T60" fmla="*/ 378 w 451"/>
              <a:gd name="T61" fmla="*/ 63 h 163"/>
              <a:gd name="T62" fmla="*/ 243 w 451"/>
              <a:gd name="T63" fmla="*/ 81 h 163"/>
              <a:gd name="T64" fmla="*/ 207 w 451"/>
              <a:gd name="T65" fmla="*/ 81 h 163"/>
              <a:gd name="T66" fmla="*/ 72 w 451"/>
              <a:gd name="T67" fmla="*/ 63 h 163"/>
              <a:gd name="T68" fmla="*/ 36 w 451"/>
              <a:gd name="T69" fmla="*/ 54 h 163"/>
              <a:gd name="T70" fmla="*/ 36 w 451"/>
              <a:gd name="T71" fmla="*/ 99 h 163"/>
              <a:gd name="T72" fmla="*/ 405 w 451"/>
              <a:gd name="T73" fmla="*/ 99 h 163"/>
              <a:gd name="T74" fmla="*/ 405 w 451"/>
              <a:gd name="T75" fmla="*/ 99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71" y="162"/>
                  <a:pt x="117" y="162"/>
                  <a:pt x="72" y="153"/>
                </a:cubicBezTo>
                <a:cubicBezTo>
                  <a:pt x="54" y="144"/>
                  <a:pt x="36" y="144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60" y="27"/>
                </a:cubicBezTo>
                <a:cubicBezTo>
                  <a:pt x="396" y="18"/>
                  <a:pt x="405" y="18"/>
                  <a:pt x="405" y="9"/>
                </a:cubicBezTo>
                <a:cubicBezTo>
                  <a:pt x="414" y="0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50" y="99"/>
                  <a:pt x="450" y="99"/>
                  <a:pt x="450" y="99"/>
                </a:cubicBezTo>
                <a:cubicBezTo>
                  <a:pt x="450" y="126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9" y="117"/>
                </a:cubicBezTo>
                <a:cubicBezTo>
                  <a:pt x="135" y="117"/>
                  <a:pt x="180" y="126"/>
                  <a:pt x="225" y="126"/>
                </a:cubicBezTo>
                <a:cubicBezTo>
                  <a:pt x="270" y="126"/>
                  <a:pt x="315" y="117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2"/>
                  <a:pt x="288" y="81"/>
                  <a:pt x="243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72"/>
                  <a:pt x="72" y="63"/>
                </a:cubicBezTo>
                <a:cubicBezTo>
                  <a:pt x="63" y="63"/>
                  <a:pt x="54" y="63"/>
                  <a:pt x="36" y="54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9">
            <a:extLst>
              <a:ext uri="{FF2B5EF4-FFF2-40B4-BE49-F238E27FC236}">
                <a16:creationId xmlns:a16="http://schemas.microsoft.com/office/drawing/2014/main" id="{821905AA-0F79-1E43-A96A-5D6461E2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711" y="4694297"/>
            <a:ext cx="478291" cy="173496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99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18 h 163"/>
              <a:gd name="T18" fmla="*/ 90 w 451"/>
              <a:gd name="T19" fmla="*/ 27 h 163"/>
              <a:gd name="T20" fmla="*/ 207 w 451"/>
              <a:gd name="T21" fmla="*/ 45 h 163"/>
              <a:gd name="T22" fmla="*/ 234 w 451"/>
              <a:gd name="T23" fmla="*/ 45 h 163"/>
              <a:gd name="T24" fmla="*/ 351 w 451"/>
              <a:gd name="T25" fmla="*/ 27 h 163"/>
              <a:gd name="T26" fmla="*/ 405 w 451"/>
              <a:gd name="T27" fmla="*/ 18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41 w 451"/>
              <a:gd name="T41" fmla="*/ 108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0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63 h 163"/>
              <a:gd name="T60" fmla="*/ 378 w 451"/>
              <a:gd name="T61" fmla="*/ 72 h 163"/>
              <a:gd name="T62" fmla="*/ 234 w 451"/>
              <a:gd name="T63" fmla="*/ 81 h 163"/>
              <a:gd name="T64" fmla="*/ 207 w 451"/>
              <a:gd name="T65" fmla="*/ 81 h 163"/>
              <a:gd name="T66" fmla="*/ 72 w 451"/>
              <a:gd name="T67" fmla="*/ 72 h 163"/>
              <a:gd name="T68" fmla="*/ 36 w 451"/>
              <a:gd name="T69" fmla="*/ 63 h 163"/>
              <a:gd name="T70" fmla="*/ 36 w 451"/>
              <a:gd name="T71" fmla="*/ 99 h 163"/>
              <a:gd name="T72" fmla="*/ 405 w 451"/>
              <a:gd name="T73" fmla="*/ 99 h 163"/>
              <a:gd name="T74" fmla="*/ 405 w 451"/>
              <a:gd name="T75" fmla="*/ 99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62" y="162"/>
                  <a:pt x="117" y="162"/>
                  <a:pt x="72" y="153"/>
                </a:cubicBezTo>
                <a:cubicBezTo>
                  <a:pt x="54" y="153"/>
                  <a:pt x="36" y="144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27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51" y="27"/>
                </a:cubicBezTo>
                <a:cubicBezTo>
                  <a:pt x="387" y="27"/>
                  <a:pt x="405" y="18"/>
                  <a:pt x="405" y="18"/>
                </a:cubicBezTo>
                <a:cubicBezTo>
                  <a:pt x="405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41" y="108"/>
                  <a:pt x="441" y="108"/>
                  <a:pt x="441" y="108"/>
                </a:cubicBezTo>
                <a:cubicBezTo>
                  <a:pt x="441" y="135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0" y="117"/>
                </a:cubicBezTo>
                <a:cubicBezTo>
                  <a:pt x="126" y="126"/>
                  <a:pt x="171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63"/>
                  <a:pt x="378" y="72"/>
                </a:cubicBezTo>
                <a:cubicBezTo>
                  <a:pt x="342" y="72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72"/>
                  <a:pt x="72" y="72"/>
                </a:cubicBezTo>
                <a:cubicBezTo>
                  <a:pt x="63" y="63"/>
                  <a:pt x="45" y="63"/>
                  <a:pt x="36" y="63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50">
            <a:extLst>
              <a:ext uri="{FF2B5EF4-FFF2-40B4-BE49-F238E27FC236}">
                <a16:creationId xmlns:a16="http://schemas.microsoft.com/office/drawing/2014/main" id="{60FB1D80-6ABA-334D-84FA-EA62B789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711" y="4609893"/>
            <a:ext cx="478291" cy="173496"/>
          </a:xfrm>
          <a:custGeom>
            <a:avLst/>
            <a:gdLst>
              <a:gd name="T0" fmla="*/ 225 w 451"/>
              <a:gd name="T1" fmla="*/ 162 h 163"/>
              <a:gd name="T2" fmla="*/ 225 w 451"/>
              <a:gd name="T3" fmla="*/ 162 h 163"/>
              <a:gd name="T4" fmla="*/ 72 w 451"/>
              <a:gd name="T5" fmla="*/ 153 h 163"/>
              <a:gd name="T6" fmla="*/ 27 w 451"/>
              <a:gd name="T7" fmla="*/ 135 h 163"/>
              <a:gd name="T8" fmla="*/ 0 w 451"/>
              <a:gd name="T9" fmla="*/ 99 h 163"/>
              <a:gd name="T10" fmla="*/ 0 w 451"/>
              <a:gd name="T11" fmla="*/ 18 h 163"/>
              <a:gd name="T12" fmla="*/ 18 w 451"/>
              <a:gd name="T13" fmla="*/ 0 h 163"/>
              <a:gd name="T14" fmla="*/ 18 w 451"/>
              <a:gd name="T15" fmla="*/ 0 h 163"/>
              <a:gd name="T16" fmla="*/ 36 w 451"/>
              <a:gd name="T17" fmla="*/ 9 h 163"/>
              <a:gd name="T18" fmla="*/ 90 w 451"/>
              <a:gd name="T19" fmla="*/ 27 h 163"/>
              <a:gd name="T20" fmla="*/ 207 w 451"/>
              <a:gd name="T21" fmla="*/ 36 h 163"/>
              <a:gd name="T22" fmla="*/ 234 w 451"/>
              <a:gd name="T23" fmla="*/ 36 h 163"/>
              <a:gd name="T24" fmla="*/ 351 w 451"/>
              <a:gd name="T25" fmla="*/ 27 h 163"/>
              <a:gd name="T26" fmla="*/ 405 w 451"/>
              <a:gd name="T27" fmla="*/ 9 h 163"/>
              <a:gd name="T28" fmla="*/ 423 w 451"/>
              <a:gd name="T29" fmla="*/ 0 h 163"/>
              <a:gd name="T30" fmla="*/ 423 w 451"/>
              <a:gd name="T31" fmla="*/ 0 h 163"/>
              <a:gd name="T32" fmla="*/ 450 w 451"/>
              <a:gd name="T33" fmla="*/ 18 h 163"/>
              <a:gd name="T34" fmla="*/ 450 w 451"/>
              <a:gd name="T35" fmla="*/ 18 h 163"/>
              <a:gd name="T36" fmla="*/ 450 w 451"/>
              <a:gd name="T37" fmla="*/ 18 h 163"/>
              <a:gd name="T38" fmla="*/ 450 w 451"/>
              <a:gd name="T39" fmla="*/ 18 h 163"/>
              <a:gd name="T40" fmla="*/ 441 w 451"/>
              <a:gd name="T41" fmla="*/ 99 h 163"/>
              <a:gd name="T42" fmla="*/ 369 w 451"/>
              <a:gd name="T43" fmla="*/ 153 h 163"/>
              <a:gd name="T44" fmla="*/ 225 w 451"/>
              <a:gd name="T45" fmla="*/ 162 h 163"/>
              <a:gd name="T46" fmla="*/ 36 w 451"/>
              <a:gd name="T47" fmla="*/ 99 h 163"/>
              <a:gd name="T48" fmla="*/ 36 w 451"/>
              <a:gd name="T49" fmla="*/ 99 h 163"/>
              <a:gd name="T50" fmla="*/ 90 w 451"/>
              <a:gd name="T51" fmla="*/ 117 h 163"/>
              <a:gd name="T52" fmla="*/ 225 w 451"/>
              <a:gd name="T53" fmla="*/ 126 h 163"/>
              <a:gd name="T54" fmla="*/ 351 w 451"/>
              <a:gd name="T55" fmla="*/ 117 h 163"/>
              <a:gd name="T56" fmla="*/ 405 w 451"/>
              <a:gd name="T57" fmla="*/ 99 h 163"/>
              <a:gd name="T58" fmla="*/ 405 w 451"/>
              <a:gd name="T59" fmla="*/ 54 h 163"/>
              <a:gd name="T60" fmla="*/ 378 w 451"/>
              <a:gd name="T61" fmla="*/ 63 h 163"/>
              <a:gd name="T62" fmla="*/ 234 w 451"/>
              <a:gd name="T63" fmla="*/ 81 h 163"/>
              <a:gd name="T64" fmla="*/ 207 w 451"/>
              <a:gd name="T65" fmla="*/ 81 h 163"/>
              <a:gd name="T66" fmla="*/ 72 w 451"/>
              <a:gd name="T67" fmla="*/ 63 h 163"/>
              <a:gd name="T68" fmla="*/ 36 w 451"/>
              <a:gd name="T69" fmla="*/ 54 h 163"/>
              <a:gd name="T70" fmla="*/ 36 w 451"/>
              <a:gd name="T71" fmla="*/ 99 h 163"/>
              <a:gd name="T72" fmla="*/ 405 w 451"/>
              <a:gd name="T73" fmla="*/ 99 h 163"/>
              <a:gd name="T74" fmla="*/ 405 w 451"/>
              <a:gd name="T75" fmla="*/ 99 h 163"/>
              <a:gd name="T76" fmla="*/ 36 w 451"/>
              <a:gd name="T77" fmla="*/ 18 h 163"/>
              <a:gd name="T78" fmla="*/ 36 w 451"/>
              <a:gd name="T79" fmla="*/ 1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63">
                <a:moveTo>
                  <a:pt x="225" y="162"/>
                </a:moveTo>
                <a:lnTo>
                  <a:pt x="225" y="162"/>
                </a:lnTo>
                <a:cubicBezTo>
                  <a:pt x="162" y="162"/>
                  <a:pt x="117" y="162"/>
                  <a:pt x="72" y="153"/>
                </a:cubicBezTo>
                <a:cubicBezTo>
                  <a:pt x="54" y="144"/>
                  <a:pt x="36" y="144"/>
                  <a:pt x="27" y="135"/>
                </a:cubicBezTo>
                <a:cubicBezTo>
                  <a:pt x="9" y="126"/>
                  <a:pt x="0" y="117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45" y="18"/>
                  <a:pt x="54" y="18"/>
                  <a:pt x="90" y="27"/>
                </a:cubicBezTo>
                <a:cubicBezTo>
                  <a:pt x="126" y="36"/>
                  <a:pt x="162" y="36"/>
                  <a:pt x="207" y="36"/>
                </a:cubicBezTo>
                <a:cubicBezTo>
                  <a:pt x="216" y="36"/>
                  <a:pt x="225" y="36"/>
                  <a:pt x="234" y="36"/>
                </a:cubicBezTo>
                <a:cubicBezTo>
                  <a:pt x="279" y="36"/>
                  <a:pt x="324" y="36"/>
                  <a:pt x="351" y="27"/>
                </a:cubicBezTo>
                <a:cubicBezTo>
                  <a:pt x="387" y="18"/>
                  <a:pt x="405" y="18"/>
                  <a:pt x="405" y="9"/>
                </a:cubicBezTo>
                <a:cubicBezTo>
                  <a:pt x="405" y="0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41" y="99"/>
                  <a:pt x="441" y="99"/>
                  <a:pt x="441" y="99"/>
                </a:cubicBezTo>
                <a:cubicBezTo>
                  <a:pt x="441" y="135"/>
                  <a:pt x="405" y="144"/>
                  <a:pt x="369" y="153"/>
                </a:cubicBezTo>
                <a:cubicBezTo>
                  <a:pt x="333" y="162"/>
                  <a:pt x="279" y="162"/>
                  <a:pt x="225" y="162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99"/>
                  <a:pt x="54" y="108"/>
                  <a:pt x="90" y="117"/>
                </a:cubicBezTo>
                <a:cubicBezTo>
                  <a:pt x="126" y="117"/>
                  <a:pt x="171" y="126"/>
                  <a:pt x="225" y="126"/>
                </a:cubicBezTo>
                <a:cubicBezTo>
                  <a:pt x="270" y="126"/>
                  <a:pt x="315" y="117"/>
                  <a:pt x="351" y="117"/>
                </a:cubicBezTo>
                <a:cubicBezTo>
                  <a:pt x="387" y="108"/>
                  <a:pt x="405" y="99"/>
                  <a:pt x="405" y="99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396" y="63"/>
                  <a:pt x="387" y="63"/>
                  <a:pt x="378" y="63"/>
                </a:cubicBezTo>
                <a:cubicBezTo>
                  <a:pt x="342" y="72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72"/>
                  <a:pt x="72" y="63"/>
                </a:cubicBezTo>
                <a:cubicBezTo>
                  <a:pt x="63" y="63"/>
                  <a:pt x="45" y="63"/>
                  <a:pt x="36" y="54"/>
                </a:cubicBezTo>
                <a:lnTo>
                  <a:pt x="36" y="99"/>
                </a:lnTo>
                <a:close/>
                <a:moveTo>
                  <a:pt x="405" y="99"/>
                </a:moveTo>
                <a:lnTo>
                  <a:pt x="405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51">
            <a:extLst>
              <a:ext uri="{FF2B5EF4-FFF2-40B4-BE49-F238E27FC236}">
                <a16:creationId xmlns:a16="http://schemas.microsoft.com/office/drawing/2014/main" id="{18E0C200-6E7F-DA41-A4C6-C2E2E050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711" y="4473907"/>
            <a:ext cx="478291" cy="126608"/>
          </a:xfrm>
          <a:custGeom>
            <a:avLst/>
            <a:gdLst>
              <a:gd name="T0" fmla="*/ 225 w 451"/>
              <a:gd name="T1" fmla="*/ 117 h 118"/>
              <a:gd name="T2" fmla="*/ 225 w 451"/>
              <a:gd name="T3" fmla="*/ 117 h 118"/>
              <a:gd name="T4" fmla="*/ 207 w 451"/>
              <a:gd name="T5" fmla="*/ 117 h 118"/>
              <a:gd name="T6" fmla="*/ 72 w 451"/>
              <a:gd name="T7" fmla="*/ 108 h 118"/>
              <a:gd name="T8" fmla="*/ 0 w 451"/>
              <a:gd name="T9" fmla="*/ 54 h 118"/>
              <a:gd name="T10" fmla="*/ 72 w 451"/>
              <a:gd name="T11" fmla="*/ 9 h 118"/>
              <a:gd name="T12" fmla="*/ 225 w 451"/>
              <a:gd name="T13" fmla="*/ 0 h 118"/>
              <a:gd name="T14" fmla="*/ 369 w 451"/>
              <a:gd name="T15" fmla="*/ 9 h 118"/>
              <a:gd name="T16" fmla="*/ 414 w 451"/>
              <a:gd name="T17" fmla="*/ 27 h 118"/>
              <a:gd name="T18" fmla="*/ 450 w 451"/>
              <a:gd name="T19" fmla="*/ 54 h 118"/>
              <a:gd name="T20" fmla="*/ 378 w 451"/>
              <a:gd name="T21" fmla="*/ 108 h 118"/>
              <a:gd name="T22" fmla="*/ 234 w 451"/>
              <a:gd name="T23" fmla="*/ 117 h 118"/>
              <a:gd name="T24" fmla="*/ 225 w 451"/>
              <a:gd name="T25" fmla="*/ 117 h 118"/>
              <a:gd name="T26" fmla="*/ 45 w 451"/>
              <a:gd name="T27" fmla="*/ 54 h 118"/>
              <a:gd name="T28" fmla="*/ 45 w 451"/>
              <a:gd name="T29" fmla="*/ 54 h 118"/>
              <a:gd name="T30" fmla="*/ 90 w 451"/>
              <a:gd name="T31" fmla="*/ 72 h 118"/>
              <a:gd name="T32" fmla="*/ 207 w 451"/>
              <a:gd name="T33" fmla="*/ 81 h 118"/>
              <a:gd name="T34" fmla="*/ 234 w 451"/>
              <a:gd name="T35" fmla="*/ 81 h 118"/>
              <a:gd name="T36" fmla="*/ 351 w 451"/>
              <a:gd name="T37" fmla="*/ 72 h 118"/>
              <a:gd name="T38" fmla="*/ 396 w 451"/>
              <a:gd name="T39" fmla="*/ 54 h 118"/>
              <a:gd name="T40" fmla="*/ 351 w 451"/>
              <a:gd name="T41" fmla="*/ 45 h 118"/>
              <a:gd name="T42" fmla="*/ 225 w 451"/>
              <a:gd name="T43" fmla="*/ 36 h 118"/>
              <a:gd name="T44" fmla="*/ 99 w 451"/>
              <a:gd name="T45" fmla="*/ 45 h 118"/>
              <a:gd name="T46" fmla="*/ 45 w 451"/>
              <a:gd name="T47" fmla="*/ 54 h 118"/>
              <a:gd name="T48" fmla="*/ 405 w 451"/>
              <a:gd name="T49" fmla="*/ 63 h 118"/>
              <a:gd name="T50" fmla="*/ 405 w 451"/>
              <a:gd name="T5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1" h="118">
                <a:moveTo>
                  <a:pt x="225" y="117"/>
                </a:moveTo>
                <a:lnTo>
                  <a:pt x="225" y="117"/>
                </a:lnTo>
                <a:cubicBezTo>
                  <a:pt x="216" y="117"/>
                  <a:pt x="216" y="117"/>
                  <a:pt x="207" y="117"/>
                </a:cubicBezTo>
                <a:cubicBezTo>
                  <a:pt x="153" y="117"/>
                  <a:pt x="108" y="117"/>
                  <a:pt x="72" y="108"/>
                </a:cubicBezTo>
                <a:cubicBezTo>
                  <a:pt x="36" y="99"/>
                  <a:pt x="0" y="90"/>
                  <a:pt x="0" y="54"/>
                </a:cubicBezTo>
                <a:cubicBezTo>
                  <a:pt x="0" y="27"/>
                  <a:pt x="45" y="18"/>
                  <a:pt x="72" y="9"/>
                </a:cubicBezTo>
                <a:cubicBezTo>
                  <a:pt x="117" y="0"/>
                  <a:pt x="162" y="0"/>
                  <a:pt x="225" y="0"/>
                </a:cubicBezTo>
                <a:cubicBezTo>
                  <a:pt x="279" y="0"/>
                  <a:pt x="333" y="0"/>
                  <a:pt x="369" y="9"/>
                </a:cubicBezTo>
                <a:cubicBezTo>
                  <a:pt x="387" y="9"/>
                  <a:pt x="405" y="18"/>
                  <a:pt x="414" y="27"/>
                </a:cubicBezTo>
                <a:cubicBezTo>
                  <a:pt x="432" y="36"/>
                  <a:pt x="450" y="45"/>
                  <a:pt x="450" y="54"/>
                </a:cubicBezTo>
                <a:cubicBezTo>
                  <a:pt x="450" y="90"/>
                  <a:pt x="405" y="99"/>
                  <a:pt x="378" y="108"/>
                </a:cubicBezTo>
                <a:cubicBezTo>
                  <a:pt x="342" y="117"/>
                  <a:pt x="288" y="117"/>
                  <a:pt x="234" y="117"/>
                </a:cubicBezTo>
                <a:lnTo>
                  <a:pt x="225" y="117"/>
                </a:lnTo>
                <a:close/>
                <a:moveTo>
                  <a:pt x="45" y="54"/>
                </a:moveTo>
                <a:lnTo>
                  <a:pt x="45" y="54"/>
                </a:lnTo>
                <a:cubicBezTo>
                  <a:pt x="54" y="63"/>
                  <a:pt x="63" y="63"/>
                  <a:pt x="90" y="72"/>
                </a:cubicBezTo>
                <a:cubicBezTo>
                  <a:pt x="126" y="72"/>
                  <a:pt x="162" y="81"/>
                  <a:pt x="207" y="81"/>
                </a:cubicBezTo>
                <a:cubicBezTo>
                  <a:pt x="216" y="81"/>
                  <a:pt x="225" y="81"/>
                  <a:pt x="234" y="81"/>
                </a:cubicBezTo>
                <a:cubicBezTo>
                  <a:pt x="279" y="81"/>
                  <a:pt x="324" y="72"/>
                  <a:pt x="351" y="72"/>
                </a:cubicBezTo>
                <a:cubicBezTo>
                  <a:pt x="378" y="63"/>
                  <a:pt x="387" y="63"/>
                  <a:pt x="396" y="54"/>
                </a:cubicBezTo>
                <a:cubicBezTo>
                  <a:pt x="387" y="54"/>
                  <a:pt x="378" y="54"/>
                  <a:pt x="351" y="45"/>
                </a:cubicBezTo>
                <a:cubicBezTo>
                  <a:pt x="315" y="36"/>
                  <a:pt x="270" y="36"/>
                  <a:pt x="225" y="36"/>
                </a:cubicBezTo>
                <a:cubicBezTo>
                  <a:pt x="171" y="36"/>
                  <a:pt x="126" y="36"/>
                  <a:pt x="99" y="45"/>
                </a:cubicBezTo>
                <a:cubicBezTo>
                  <a:pt x="72" y="54"/>
                  <a:pt x="54" y="54"/>
                  <a:pt x="45" y="54"/>
                </a:cubicBezTo>
                <a:close/>
                <a:moveTo>
                  <a:pt x="405" y="63"/>
                </a:moveTo>
                <a:lnTo>
                  <a:pt x="405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52">
            <a:extLst>
              <a:ext uri="{FF2B5EF4-FFF2-40B4-BE49-F238E27FC236}">
                <a16:creationId xmlns:a16="http://schemas.microsoft.com/office/drawing/2014/main" id="{4B0EEFB4-5F1A-7447-9D2E-108326D8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711" y="4511420"/>
            <a:ext cx="478291" cy="182877"/>
          </a:xfrm>
          <a:custGeom>
            <a:avLst/>
            <a:gdLst>
              <a:gd name="T0" fmla="*/ 225 w 451"/>
              <a:gd name="T1" fmla="*/ 171 h 172"/>
              <a:gd name="T2" fmla="*/ 225 w 451"/>
              <a:gd name="T3" fmla="*/ 171 h 172"/>
              <a:gd name="T4" fmla="*/ 72 w 451"/>
              <a:gd name="T5" fmla="*/ 153 h 172"/>
              <a:gd name="T6" fmla="*/ 27 w 451"/>
              <a:gd name="T7" fmla="*/ 144 h 172"/>
              <a:gd name="T8" fmla="*/ 0 w 451"/>
              <a:gd name="T9" fmla="*/ 108 h 172"/>
              <a:gd name="T10" fmla="*/ 0 w 451"/>
              <a:gd name="T11" fmla="*/ 18 h 172"/>
              <a:gd name="T12" fmla="*/ 18 w 451"/>
              <a:gd name="T13" fmla="*/ 0 h 172"/>
              <a:gd name="T14" fmla="*/ 18 w 451"/>
              <a:gd name="T15" fmla="*/ 0 h 172"/>
              <a:gd name="T16" fmla="*/ 36 w 451"/>
              <a:gd name="T17" fmla="*/ 18 h 172"/>
              <a:gd name="T18" fmla="*/ 90 w 451"/>
              <a:gd name="T19" fmla="*/ 36 h 172"/>
              <a:gd name="T20" fmla="*/ 207 w 451"/>
              <a:gd name="T21" fmla="*/ 45 h 172"/>
              <a:gd name="T22" fmla="*/ 234 w 451"/>
              <a:gd name="T23" fmla="*/ 45 h 172"/>
              <a:gd name="T24" fmla="*/ 351 w 451"/>
              <a:gd name="T25" fmla="*/ 36 h 172"/>
              <a:gd name="T26" fmla="*/ 405 w 451"/>
              <a:gd name="T27" fmla="*/ 18 h 172"/>
              <a:gd name="T28" fmla="*/ 423 w 451"/>
              <a:gd name="T29" fmla="*/ 0 h 172"/>
              <a:gd name="T30" fmla="*/ 423 w 451"/>
              <a:gd name="T31" fmla="*/ 0 h 172"/>
              <a:gd name="T32" fmla="*/ 450 w 451"/>
              <a:gd name="T33" fmla="*/ 18 h 172"/>
              <a:gd name="T34" fmla="*/ 450 w 451"/>
              <a:gd name="T35" fmla="*/ 18 h 172"/>
              <a:gd name="T36" fmla="*/ 450 w 451"/>
              <a:gd name="T37" fmla="*/ 18 h 172"/>
              <a:gd name="T38" fmla="*/ 450 w 451"/>
              <a:gd name="T39" fmla="*/ 18 h 172"/>
              <a:gd name="T40" fmla="*/ 441 w 451"/>
              <a:gd name="T41" fmla="*/ 108 h 172"/>
              <a:gd name="T42" fmla="*/ 369 w 451"/>
              <a:gd name="T43" fmla="*/ 153 h 172"/>
              <a:gd name="T44" fmla="*/ 225 w 451"/>
              <a:gd name="T45" fmla="*/ 171 h 172"/>
              <a:gd name="T46" fmla="*/ 36 w 451"/>
              <a:gd name="T47" fmla="*/ 99 h 172"/>
              <a:gd name="T48" fmla="*/ 36 w 451"/>
              <a:gd name="T49" fmla="*/ 99 h 172"/>
              <a:gd name="T50" fmla="*/ 90 w 451"/>
              <a:gd name="T51" fmla="*/ 117 h 172"/>
              <a:gd name="T52" fmla="*/ 225 w 451"/>
              <a:gd name="T53" fmla="*/ 126 h 172"/>
              <a:gd name="T54" fmla="*/ 351 w 451"/>
              <a:gd name="T55" fmla="*/ 117 h 172"/>
              <a:gd name="T56" fmla="*/ 405 w 451"/>
              <a:gd name="T57" fmla="*/ 99 h 172"/>
              <a:gd name="T58" fmla="*/ 405 w 451"/>
              <a:gd name="T59" fmla="*/ 63 h 172"/>
              <a:gd name="T60" fmla="*/ 378 w 451"/>
              <a:gd name="T61" fmla="*/ 72 h 172"/>
              <a:gd name="T62" fmla="*/ 234 w 451"/>
              <a:gd name="T63" fmla="*/ 81 h 172"/>
              <a:gd name="T64" fmla="*/ 207 w 451"/>
              <a:gd name="T65" fmla="*/ 81 h 172"/>
              <a:gd name="T66" fmla="*/ 72 w 451"/>
              <a:gd name="T67" fmla="*/ 72 h 172"/>
              <a:gd name="T68" fmla="*/ 36 w 451"/>
              <a:gd name="T69" fmla="*/ 63 h 172"/>
              <a:gd name="T70" fmla="*/ 36 w 451"/>
              <a:gd name="T71" fmla="*/ 99 h 172"/>
              <a:gd name="T72" fmla="*/ 405 w 451"/>
              <a:gd name="T73" fmla="*/ 108 h 172"/>
              <a:gd name="T74" fmla="*/ 405 w 451"/>
              <a:gd name="T75" fmla="*/ 108 h 172"/>
              <a:gd name="T76" fmla="*/ 36 w 451"/>
              <a:gd name="T77" fmla="*/ 18 h 172"/>
              <a:gd name="T78" fmla="*/ 36 w 451"/>
              <a:gd name="T79" fmla="*/ 1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1" h="172">
                <a:moveTo>
                  <a:pt x="225" y="171"/>
                </a:moveTo>
                <a:lnTo>
                  <a:pt x="225" y="171"/>
                </a:lnTo>
                <a:cubicBezTo>
                  <a:pt x="162" y="171"/>
                  <a:pt x="117" y="162"/>
                  <a:pt x="72" y="153"/>
                </a:cubicBezTo>
                <a:cubicBezTo>
                  <a:pt x="54" y="153"/>
                  <a:pt x="36" y="144"/>
                  <a:pt x="27" y="144"/>
                </a:cubicBezTo>
                <a:cubicBezTo>
                  <a:pt x="9" y="135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45" y="18"/>
                  <a:pt x="54" y="27"/>
                  <a:pt x="90" y="36"/>
                </a:cubicBezTo>
                <a:cubicBezTo>
                  <a:pt x="126" y="36"/>
                  <a:pt x="162" y="45"/>
                  <a:pt x="207" y="45"/>
                </a:cubicBezTo>
                <a:cubicBezTo>
                  <a:pt x="216" y="45"/>
                  <a:pt x="225" y="45"/>
                  <a:pt x="234" y="45"/>
                </a:cubicBezTo>
                <a:cubicBezTo>
                  <a:pt x="279" y="45"/>
                  <a:pt x="324" y="36"/>
                  <a:pt x="351" y="36"/>
                </a:cubicBezTo>
                <a:cubicBezTo>
                  <a:pt x="387" y="27"/>
                  <a:pt x="405" y="18"/>
                  <a:pt x="405" y="18"/>
                </a:cubicBezTo>
                <a:cubicBezTo>
                  <a:pt x="405" y="9"/>
                  <a:pt x="414" y="0"/>
                  <a:pt x="423" y="0"/>
                </a:cubicBezTo>
                <a:lnTo>
                  <a:pt x="423" y="0"/>
                </a:lnTo>
                <a:cubicBezTo>
                  <a:pt x="441" y="0"/>
                  <a:pt x="450" y="9"/>
                  <a:pt x="450" y="18"/>
                </a:cubicBezTo>
                <a:lnTo>
                  <a:pt x="450" y="18"/>
                </a:lnTo>
                <a:lnTo>
                  <a:pt x="450" y="18"/>
                </a:lnTo>
                <a:lnTo>
                  <a:pt x="450" y="18"/>
                </a:lnTo>
                <a:cubicBezTo>
                  <a:pt x="441" y="108"/>
                  <a:pt x="441" y="108"/>
                  <a:pt x="441" y="108"/>
                </a:cubicBezTo>
                <a:cubicBezTo>
                  <a:pt x="441" y="135"/>
                  <a:pt x="405" y="153"/>
                  <a:pt x="369" y="153"/>
                </a:cubicBezTo>
                <a:cubicBezTo>
                  <a:pt x="333" y="162"/>
                  <a:pt x="279" y="171"/>
                  <a:pt x="225" y="171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45" y="108"/>
                  <a:pt x="54" y="108"/>
                  <a:pt x="90" y="117"/>
                </a:cubicBezTo>
                <a:cubicBezTo>
                  <a:pt x="126" y="126"/>
                  <a:pt x="171" y="126"/>
                  <a:pt x="225" y="126"/>
                </a:cubicBezTo>
                <a:cubicBezTo>
                  <a:pt x="270" y="126"/>
                  <a:pt x="315" y="126"/>
                  <a:pt x="351" y="117"/>
                </a:cubicBezTo>
                <a:cubicBezTo>
                  <a:pt x="387" y="108"/>
                  <a:pt x="405" y="108"/>
                  <a:pt x="405" y="99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396" y="63"/>
                  <a:pt x="387" y="72"/>
                  <a:pt x="378" y="72"/>
                </a:cubicBezTo>
                <a:cubicBezTo>
                  <a:pt x="342" y="81"/>
                  <a:pt x="288" y="81"/>
                  <a:pt x="234" y="81"/>
                </a:cubicBezTo>
                <a:cubicBezTo>
                  <a:pt x="225" y="81"/>
                  <a:pt x="216" y="81"/>
                  <a:pt x="207" y="81"/>
                </a:cubicBezTo>
                <a:cubicBezTo>
                  <a:pt x="153" y="81"/>
                  <a:pt x="108" y="81"/>
                  <a:pt x="72" y="72"/>
                </a:cubicBezTo>
                <a:cubicBezTo>
                  <a:pt x="63" y="72"/>
                  <a:pt x="45" y="63"/>
                  <a:pt x="36" y="63"/>
                </a:cubicBezTo>
                <a:lnTo>
                  <a:pt x="36" y="99"/>
                </a:lnTo>
                <a:close/>
                <a:moveTo>
                  <a:pt x="405" y="108"/>
                </a:moveTo>
                <a:lnTo>
                  <a:pt x="405" y="108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53">
            <a:extLst>
              <a:ext uri="{FF2B5EF4-FFF2-40B4-BE49-F238E27FC236}">
                <a16:creationId xmlns:a16="http://schemas.microsoft.com/office/drawing/2014/main" id="{C67D069F-BF58-194D-8771-540763FA2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76" y="4169115"/>
            <a:ext cx="56270" cy="825286"/>
          </a:xfrm>
          <a:custGeom>
            <a:avLst/>
            <a:gdLst>
              <a:gd name="T0" fmla="*/ 27 w 55"/>
              <a:gd name="T1" fmla="*/ 774 h 775"/>
              <a:gd name="T2" fmla="*/ 27 w 55"/>
              <a:gd name="T3" fmla="*/ 774 h 775"/>
              <a:gd name="T4" fmla="*/ 0 w 55"/>
              <a:gd name="T5" fmla="*/ 747 h 775"/>
              <a:gd name="T6" fmla="*/ 0 w 55"/>
              <a:gd name="T7" fmla="*/ 27 h 775"/>
              <a:gd name="T8" fmla="*/ 27 w 55"/>
              <a:gd name="T9" fmla="*/ 0 h 775"/>
              <a:gd name="T10" fmla="*/ 54 w 55"/>
              <a:gd name="T11" fmla="*/ 27 h 775"/>
              <a:gd name="T12" fmla="*/ 54 w 55"/>
              <a:gd name="T13" fmla="*/ 747 h 775"/>
              <a:gd name="T14" fmla="*/ 27 w 55"/>
              <a:gd name="T15" fmla="*/ 7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75">
                <a:moveTo>
                  <a:pt x="27" y="774"/>
                </a:moveTo>
                <a:lnTo>
                  <a:pt x="27" y="774"/>
                </a:lnTo>
                <a:cubicBezTo>
                  <a:pt x="9" y="774"/>
                  <a:pt x="0" y="764"/>
                  <a:pt x="0" y="7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7"/>
                </a:cubicBezTo>
                <a:cubicBezTo>
                  <a:pt x="54" y="747"/>
                  <a:pt x="54" y="747"/>
                  <a:pt x="54" y="747"/>
                </a:cubicBezTo>
                <a:cubicBezTo>
                  <a:pt x="54" y="764"/>
                  <a:pt x="36" y="774"/>
                  <a:pt x="27" y="7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54">
            <a:extLst>
              <a:ext uri="{FF2B5EF4-FFF2-40B4-BE49-F238E27FC236}">
                <a16:creationId xmlns:a16="http://schemas.microsoft.com/office/drawing/2014/main" id="{00B228B8-0F74-0648-AA45-178403A0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76" y="4933441"/>
            <a:ext cx="815908" cy="56270"/>
          </a:xfrm>
          <a:custGeom>
            <a:avLst/>
            <a:gdLst>
              <a:gd name="T0" fmla="*/ 738 w 766"/>
              <a:gd name="T1" fmla="*/ 54 h 55"/>
              <a:gd name="T2" fmla="*/ 738 w 766"/>
              <a:gd name="T3" fmla="*/ 54 h 55"/>
              <a:gd name="T4" fmla="*/ 27 w 766"/>
              <a:gd name="T5" fmla="*/ 54 h 55"/>
              <a:gd name="T6" fmla="*/ 0 w 766"/>
              <a:gd name="T7" fmla="*/ 27 h 55"/>
              <a:gd name="T8" fmla="*/ 27 w 766"/>
              <a:gd name="T9" fmla="*/ 0 h 55"/>
              <a:gd name="T10" fmla="*/ 738 w 766"/>
              <a:gd name="T11" fmla="*/ 0 h 55"/>
              <a:gd name="T12" fmla="*/ 765 w 766"/>
              <a:gd name="T13" fmla="*/ 27 h 55"/>
              <a:gd name="T14" fmla="*/ 738 w 76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6" h="55">
                <a:moveTo>
                  <a:pt x="738" y="54"/>
                </a:moveTo>
                <a:lnTo>
                  <a:pt x="73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4"/>
                  <a:pt x="0" y="27"/>
                </a:cubicBezTo>
                <a:cubicBezTo>
                  <a:pt x="0" y="8"/>
                  <a:pt x="9" y="0"/>
                  <a:pt x="27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55" y="0"/>
                  <a:pt x="765" y="8"/>
                  <a:pt x="765" y="27"/>
                </a:cubicBezTo>
                <a:cubicBezTo>
                  <a:pt x="765" y="44"/>
                  <a:pt x="755" y="54"/>
                  <a:pt x="73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55">
            <a:extLst>
              <a:ext uri="{FF2B5EF4-FFF2-40B4-BE49-F238E27FC236}">
                <a16:creationId xmlns:a16="http://schemas.microsoft.com/office/drawing/2014/main" id="{A758D811-2361-D24E-B2F9-ADCCD2A6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827" y="4187872"/>
            <a:ext cx="539248" cy="708057"/>
          </a:xfrm>
          <a:custGeom>
            <a:avLst/>
            <a:gdLst>
              <a:gd name="T0" fmla="*/ 27 w 505"/>
              <a:gd name="T1" fmla="*/ 666 h 667"/>
              <a:gd name="T2" fmla="*/ 27 w 505"/>
              <a:gd name="T3" fmla="*/ 666 h 667"/>
              <a:gd name="T4" fmla="*/ 18 w 505"/>
              <a:gd name="T5" fmla="*/ 666 h 667"/>
              <a:gd name="T6" fmla="*/ 0 w 505"/>
              <a:gd name="T7" fmla="*/ 630 h 667"/>
              <a:gd name="T8" fmla="*/ 63 w 505"/>
              <a:gd name="T9" fmla="*/ 513 h 667"/>
              <a:gd name="T10" fmla="*/ 72 w 505"/>
              <a:gd name="T11" fmla="*/ 504 h 667"/>
              <a:gd name="T12" fmla="*/ 234 w 505"/>
              <a:gd name="T13" fmla="*/ 432 h 667"/>
              <a:gd name="T14" fmla="*/ 234 w 505"/>
              <a:gd name="T15" fmla="*/ 423 h 667"/>
              <a:gd name="T16" fmla="*/ 333 w 505"/>
              <a:gd name="T17" fmla="*/ 396 h 667"/>
              <a:gd name="T18" fmla="*/ 351 w 505"/>
              <a:gd name="T19" fmla="*/ 270 h 667"/>
              <a:gd name="T20" fmla="*/ 369 w 505"/>
              <a:gd name="T21" fmla="*/ 144 h 667"/>
              <a:gd name="T22" fmla="*/ 378 w 505"/>
              <a:gd name="T23" fmla="*/ 135 h 667"/>
              <a:gd name="T24" fmla="*/ 441 w 505"/>
              <a:gd name="T25" fmla="*/ 18 h 667"/>
              <a:gd name="T26" fmla="*/ 486 w 505"/>
              <a:gd name="T27" fmla="*/ 9 h 667"/>
              <a:gd name="T28" fmla="*/ 495 w 505"/>
              <a:gd name="T29" fmla="*/ 45 h 667"/>
              <a:gd name="T30" fmla="*/ 423 w 505"/>
              <a:gd name="T31" fmla="*/ 153 h 667"/>
              <a:gd name="T32" fmla="*/ 405 w 505"/>
              <a:gd name="T33" fmla="*/ 279 h 667"/>
              <a:gd name="T34" fmla="*/ 387 w 505"/>
              <a:gd name="T35" fmla="*/ 423 h 667"/>
              <a:gd name="T36" fmla="*/ 369 w 505"/>
              <a:gd name="T37" fmla="*/ 441 h 667"/>
              <a:gd name="T38" fmla="*/ 252 w 505"/>
              <a:gd name="T39" fmla="*/ 477 h 667"/>
              <a:gd name="T40" fmla="*/ 108 w 505"/>
              <a:gd name="T41" fmla="*/ 549 h 667"/>
              <a:gd name="T42" fmla="*/ 54 w 505"/>
              <a:gd name="T43" fmla="*/ 648 h 667"/>
              <a:gd name="T44" fmla="*/ 27 w 505"/>
              <a:gd name="T45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5" h="667">
                <a:moveTo>
                  <a:pt x="27" y="666"/>
                </a:moveTo>
                <a:lnTo>
                  <a:pt x="27" y="666"/>
                </a:lnTo>
                <a:lnTo>
                  <a:pt x="18" y="666"/>
                </a:lnTo>
                <a:cubicBezTo>
                  <a:pt x="0" y="657"/>
                  <a:pt x="0" y="639"/>
                  <a:pt x="0" y="630"/>
                </a:cubicBezTo>
                <a:cubicBezTo>
                  <a:pt x="63" y="513"/>
                  <a:pt x="63" y="513"/>
                  <a:pt x="63" y="513"/>
                </a:cubicBezTo>
                <a:lnTo>
                  <a:pt x="72" y="504"/>
                </a:lnTo>
                <a:cubicBezTo>
                  <a:pt x="234" y="432"/>
                  <a:pt x="234" y="432"/>
                  <a:pt x="234" y="432"/>
                </a:cubicBezTo>
                <a:cubicBezTo>
                  <a:pt x="234" y="423"/>
                  <a:pt x="234" y="423"/>
                  <a:pt x="234" y="423"/>
                </a:cubicBezTo>
                <a:cubicBezTo>
                  <a:pt x="333" y="396"/>
                  <a:pt x="333" y="396"/>
                  <a:pt x="333" y="396"/>
                </a:cubicBezTo>
                <a:cubicBezTo>
                  <a:pt x="351" y="270"/>
                  <a:pt x="351" y="270"/>
                  <a:pt x="351" y="270"/>
                </a:cubicBezTo>
                <a:cubicBezTo>
                  <a:pt x="369" y="144"/>
                  <a:pt x="369" y="144"/>
                  <a:pt x="369" y="144"/>
                </a:cubicBezTo>
                <a:cubicBezTo>
                  <a:pt x="369" y="135"/>
                  <a:pt x="378" y="135"/>
                  <a:pt x="378" y="135"/>
                </a:cubicBezTo>
                <a:cubicBezTo>
                  <a:pt x="441" y="18"/>
                  <a:pt x="441" y="18"/>
                  <a:pt x="441" y="18"/>
                </a:cubicBezTo>
                <a:cubicBezTo>
                  <a:pt x="450" y="9"/>
                  <a:pt x="468" y="0"/>
                  <a:pt x="486" y="9"/>
                </a:cubicBezTo>
                <a:cubicBezTo>
                  <a:pt x="495" y="18"/>
                  <a:pt x="504" y="36"/>
                  <a:pt x="495" y="45"/>
                </a:cubicBezTo>
                <a:cubicBezTo>
                  <a:pt x="423" y="153"/>
                  <a:pt x="423" y="153"/>
                  <a:pt x="423" y="153"/>
                </a:cubicBezTo>
                <a:cubicBezTo>
                  <a:pt x="405" y="279"/>
                  <a:pt x="405" y="279"/>
                  <a:pt x="405" y="279"/>
                </a:cubicBezTo>
                <a:cubicBezTo>
                  <a:pt x="387" y="423"/>
                  <a:pt x="387" y="423"/>
                  <a:pt x="387" y="423"/>
                </a:cubicBezTo>
                <a:cubicBezTo>
                  <a:pt x="387" y="432"/>
                  <a:pt x="378" y="441"/>
                  <a:pt x="369" y="441"/>
                </a:cubicBezTo>
                <a:cubicBezTo>
                  <a:pt x="252" y="477"/>
                  <a:pt x="252" y="477"/>
                  <a:pt x="252" y="477"/>
                </a:cubicBezTo>
                <a:cubicBezTo>
                  <a:pt x="108" y="549"/>
                  <a:pt x="108" y="549"/>
                  <a:pt x="108" y="549"/>
                </a:cubicBezTo>
                <a:cubicBezTo>
                  <a:pt x="54" y="648"/>
                  <a:pt x="54" y="648"/>
                  <a:pt x="54" y="648"/>
                </a:cubicBezTo>
                <a:cubicBezTo>
                  <a:pt x="45" y="657"/>
                  <a:pt x="36" y="666"/>
                  <a:pt x="27" y="6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56">
            <a:extLst>
              <a:ext uri="{FF2B5EF4-FFF2-40B4-BE49-F238E27FC236}">
                <a16:creationId xmlns:a16="http://schemas.microsoft.com/office/drawing/2014/main" id="{A2BD6376-7A08-FE44-AA2A-8B1D74AD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14" y="4361368"/>
            <a:ext cx="276660" cy="173499"/>
          </a:xfrm>
          <a:custGeom>
            <a:avLst/>
            <a:gdLst>
              <a:gd name="T0" fmla="*/ 72 w 262"/>
              <a:gd name="T1" fmla="*/ 162 h 163"/>
              <a:gd name="T2" fmla="*/ 72 w 262"/>
              <a:gd name="T3" fmla="*/ 162 h 163"/>
              <a:gd name="T4" fmla="*/ 63 w 262"/>
              <a:gd name="T5" fmla="*/ 162 h 163"/>
              <a:gd name="T6" fmla="*/ 18 w 262"/>
              <a:gd name="T7" fmla="*/ 153 h 163"/>
              <a:gd name="T8" fmla="*/ 0 w 262"/>
              <a:gd name="T9" fmla="*/ 117 h 163"/>
              <a:gd name="T10" fmla="*/ 36 w 262"/>
              <a:gd name="T11" fmla="*/ 99 h 163"/>
              <a:gd name="T12" fmla="*/ 63 w 262"/>
              <a:gd name="T13" fmla="*/ 108 h 163"/>
              <a:gd name="T14" fmla="*/ 216 w 262"/>
              <a:gd name="T15" fmla="*/ 0 h 163"/>
              <a:gd name="T16" fmla="*/ 252 w 262"/>
              <a:gd name="T17" fmla="*/ 9 h 163"/>
              <a:gd name="T18" fmla="*/ 242 w 262"/>
              <a:gd name="T19" fmla="*/ 54 h 163"/>
              <a:gd name="T20" fmla="*/ 81 w 262"/>
              <a:gd name="T21" fmla="*/ 162 h 163"/>
              <a:gd name="T22" fmla="*/ 72 w 262"/>
              <a:gd name="T2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163">
                <a:moveTo>
                  <a:pt x="72" y="162"/>
                </a:moveTo>
                <a:lnTo>
                  <a:pt x="72" y="162"/>
                </a:lnTo>
                <a:cubicBezTo>
                  <a:pt x="63" y="162"/>
                  <a:pt x="63" y="162"/>
                  <a:pt x="63" y="162"/>
                </a:cubicBez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35"/>
                  <a:pt x="0" y="117"/>
                </a:cubicBezTo>
                <a:cubicBezTo>
                  <a:pt x="0" y="99"/>
                  <a:pt x="18" y="99"/>
                  <a:pt x="36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42" y="0"/>
                  <a:pt x="252" y="9"/>
                </a:cubicBezTo>
                <a:cubicBezTo>
                  <a:pt x="261" y="27"/>
                  <a:pt x="261" y="45"/>
                  <a:pt x="242" y="54"/>
                </a:cubicBezTo>
                <a:cubicBezTo>
                  <a:pt x="81" y="162"/>
                  <a:pt x="81" y="162"/>
                  <a:pt x="81" y="162"/>
                </a:cubicBezTo>
                <a:lnTo>
                  <a:pt x="72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7">
            <a:extLst>
              <a:ext uri="{FF2B5EF4-FFF2-40B4-BE49-F238E27FC236}">
                <a16:creationId xmlns:a16="http://schemas.microsoft.com/office/drawing/2014/main" id="{BC70BD21-6993-1F4C-9B2A-F40EA26E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827" y="4389503"/>
            <a:ext cx="365752" cy="295416"/>
          </a:xfrm>
          <a:custGeom>
            <a:avLst/>
            <a:gdLst>
              <a:gd name="T0" fmla="*/ 27 w 343"/>
              <a:gd name="T1" fmla="*/ 279 h 280"/>
              <a:gd name="T2" fmla="*/ 27 w 343"/>
              <a:gd name="T3" fmla="*/ 279 h 280"/>
              <a:gd name="T4" fmla="*/ 9 w 343"/>
              <a:gd name="T5" fmla="*/ 270 h 280"/>
              <a:gd name="T6" fmla="*/ 9 w 343"/>
              <a:gd name="T7" fmla="*/ 225 h 280"/>
              <a:gd name="T8" fmla="*/ 117 w 343"/>
              <a:gd name="T9" fmla="*/ 126 h 280"/>
              <a:gd name="T10" fmla="*/ 171 w 343"/>
              <a:gd name="T11" fmla="*/ 18 h 280"/>
              <a:gd name="T12" fmla="*/ 198 w 343"/>
              <a:gd name="T13" fmla="*/ 0 h 280"/>
              <a:gd name="T14" fmla="*/ 324 w 343"/>
              <a:gd name="T15" fmla="*/ 36 h 280"/>
              <a:gd name="T16" fmla="*/ 342 w 343"/>
              <a:gd name="T17" fmla="*/ 72 h 280"/>
              <a:gd name="T18" fmla="*/ 306 w 343"/>
              <a:gd name="T19" fmla="*/ 90 h 280"/>
              <a:gd name="T20" fmla="*/ 207 w 343"/>
              <a:gd name="T21" fmla="*/ 63 h 280"/>
              <a:gd name="T22" fmla="*/ 162 w 343"/>
              <a:gd name="T23" fmla="*/ 153 h 280"/>
              <a:gd name="T24" fmla="*/ 153 w 343"/>
              <a:gd name="T25" fmla="*/ 162 h 280"/>
              <a:gd name="T26" fmla="*/ 45 w 343"/>
              <a:gd name="T27" fmla="*/ 270 h 280"/>
              <a:gd name="T28" fmla="*/ 27 w 343"/>
              <a:gd name="T2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3" h="280">
                <a:moveTo>
                  <a:pt x="27" y="279"/>
                </a:moveTo>
                <a:lnTo>
                  <a:pt x="27" y="279"/>
                </a:lnTo>
                <a:cubicBezTo>
                  <a:pt x="18" y="279"/>
                  <a:pt x="18" y="270"/>
                  <a:pt x="9" y="270"/>
                </a:cubicBezTo>
                <a:cubicBezTo>
                  <a:pt x="0" y="252"/>
                  <a:pt x="0" y="234"/>
                  <a:pt x="9" y="225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71" y="9"/>
                  <a:pt x="189" y="0"/>
                  <a:pt x="198" y="0"/>
                </a:cubicBezTo>
                <a:cubicBezTo>
                  <a:pt x="324" y="36"/>
                  <a:pt x="324" y="36"/>
                  <a:pt x="324" y="36"/>
                </a:cubicBezTo>
                <a:cubicBezTo>
                  <a:pt x="333" y="45"/>
                  <a:pt x="342" y="54"/>
                  <a:pt x="342" y="72"/>
                </a:cubicBezTo>
                <a:cubicBezTo>
                  <a:pt x="342" y="90"/>
                  <a:pt x="324" y="99"/>
                  <a:pt x="306" y="90"/>
                </a:cubicBezTo>
                <a:cubicBezTo>
                  <a:pt x="207" y="63"/>
                  <a:pt x="207" y="63"/>
                  <a:pt x="207" y="63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62"/>
                  <a:pt x="162" y="162"/>
                  <a:pt x="153" y="162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45" y="270"/>
                  <a:pt x="36" y="279"/>
                  <a:pt x="27" y="2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58">
            <a:extLst>
              <a:ext uri="{FF2B5EF4-FFF2-40B4-BE49-F238E27FC236}">
                <a16:creationId xmlns:a16="http://schemas.microsoft.com/office/drawing/2014/main" id="{D52DF80F-569D-1A41-9E94-A41E2D5C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06" y="4619271"/>
            <a:ext cx="365752" cy="267279"/>
          </a:xfrm>
          <a:custGeom>
            <a:avLst/>
            <a:gdLst>
              <a:gd name="T0" fmla="*/ 27 w 343"/>
              <a:gd name="T1" fmla="*/ 252 h 253"/>
              <a:gd name="T2" fmla="*/ 27 w 343"/>
              <a:gd name="T3" fmla="*/ 252 h 253"/>
              <a:gd name="T4" fmla="*/ 0 w 343"/>
              <a:gd name="T5" fmla="*/ 234 h 253"/>
              <a:gd name="T6" fmla="*/ 18 w 343"/>
              <a:gd name="T7" fmla="*/ 198 h 253"/>
              <a:gd name="T8" fmla="*/ 153 w 343"/>
              <a:gd name="T9" fmla="*/ 144 h 253"/>
              <a:gd name="T10" fmla="*/ 288 w 343"/>
              <a:gd name="T11" fmla="*/ 9 h 253"/>
              <a:gd name="T12" fmla="*/ 332 w 343"/>
              <a:gd name="T13" fmla="*/ 9 h 253"/>
              <a:gd name="T14" fmla="*/ 332 w 343"/>
              <a:gd name="T15" fmla="*/ 54 h 253"/>
              <a:gd name="T16" fmla="*/ 189 w 343"/>
              <a:gd name="T17" fmla="*/ 189 h 253"/>
              <a:gd name="T18" fmla="*/ 180 w 343"/>
              <a:gd name="T19" fmla="*/ 198 h 253"/>
              <a:gd name="T20" fmla="*/ 36 w 343"/>
              <a:gd name="T21" fmla="*/ 252 h 253"/>
              <a:gd name="T22" fmla="*/ 27 w 343"/>
              <a:gd name="T23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" h="253">
                <a:moveTo>
                  <a:pt x="27" y="252"/>
                </a:moveTo>
                <a:lnTo>
                  <a:pt x="27" y="252"/>
                </a:lnTo>
                <a:cubicBezTo>
                  <a:pt x="18" y="252"/>
                  <a:pt x="9" y="243"/>
                  <a:pt x="0" y="234"/>
                </a:cubicBezTo>
                <a:cubicBezTo>
                  <a:pt x="0" y="216"/>
                  <a:pt x="9" y="198"/>
                  <a:pt x="18" y="198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288" y="9"/>
                  <a:pt x="288" y="9"/>
                  <a:pt x="288" y="9"/>
                </a:cubicBezTo>
                <a:cubicBezTo>
                  <a:pt x="306" y="0"/>
                  <a:pt x="324" y="0"/>
                  <a:pt x="332" y="9"/>
                </a:cubicBezTo>
                <a:cubicBezTo>
                  <a:pt x="342" y="27"/>
                  <a:pt x="342" y="45"/>
                  <a:pt x="332" y="54"/>
                </a:cubicBezTo>
                <a:cubicBezTo>
                  <a:pt x="189" y="189"/>
                  <a:pt x="189" y="189"/>
                  <a:pt x="189" y="189"/>
                </a:cubicBezTo>
                <a:cubicBezTo>
                  <a:pt x="189" y="189"/>
                  <a:pt x="189" y="198"/>
                  <a:pt x="180" y="198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252"/>
                  <a:pt x="36" y="252"/>
                  <a:pt x="27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59">
            <a:extLst>
              <a:ext uri="{FF2B5EF4-FFF2-40B4-BE49-F238E27FC236}">
                <a16:creationId xmlns:a16="http://schemas.microsoft.com/office/drawing/2014/main" id="{9998A05D-E61D-F84B-9C2D-983E5CDD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170" y="4351990"/>
            <a:ext cx="89092" cy="173499"/>
          </a:xfrm>
          <a:custGeom>
            <a:avLst/>
            <a:gdLst>
              <a:gd name="T0" fmla="*/ 26 w 82"/>
              <a:gd name="T1" fmla="*/ 162 h 163"/>
              <a:gd name="T2" fmla="*/ 26 w 82"/>
              <a:gd name="T3" fmla="*/ 162 h 163"/>
              <a:gd name="T4" fmla="*/ 18 w 82"/>
              <a:gd name="T5" fmla="*/ 162 h 163"/>
              <a:gd name="T6" fmla="*/ 0 w 82"/>
              <a:gd name="T7" fmla="*/ 135 h 163"/>
              <a:gd name="T8" fmla="*/ 18 w 82"/>
              <a:gd name="T9" fmla="*/ 27 h 163"/>
              <a:gd name="T10" fmla="*/ 54 w 82"/>
              <a:gd name="T11" fmla="*/ 9 h 163"/>
              <a:gd name="T12" fmla="*/ 81 w 82"/>
              <a:gd name="T13" fmla="*/ 36 h 163"/>
              <a:gd name="T14" fmla="*/ 54 w 82"/>
              <a:gd name="T15" fmla="*/ 144 h 163"/>
              <a:gd name="T16" fmla="*/ 26 w 82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63">
                <a:moveTo>
                  <a:pt x="26" y="162"/>
                </a:moveTo>
                <a:lnTo>
                  <a:pt x="26" y="162"/>
                </a:lnTo>
                <a:cubicBezTo>
                  <a:pt x="26" y="162"/>
                  <a:pt x="26" y="162"/>
                  <a:pt x="18" y="162"/>
                </a:cubicBezTo>
                <a:cubicBezTo>
                  <a:pt x="9" y="162"/>
                  <a:pt x="0" y="144"/>
                  <a:pt x="0" y="135"/>
                </a:cubicBezTo>
                <a:cubicBezTo>
                  <a:pt x="18" y="27"/>
                  <a:pt x="18" y="27"/>
                  <a:pt x="18" y="27"/>
                </a:cubicBezTo>
                <a:cubicBezTo>
                  <a:pt x="26" y="9"/>
                  <a:pt x="36" y="0"/>
                  <a:pt x="54" y="9"/>
                </a:cubicBezTo>
                <a:cubicBezTo>
                  <a:pt x="72" y="9"/>
                  <a:pt x="81" y="27"/>
                  <a:pt x="81" y="36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54" y="153"/>
                  <a:pt x="45" y="162"/>
                  <a:pt x="26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60">
            <a:extLst>
              <a:ext uri="{FF2B5EF4-FFF2-40B4-BE49-F238E27FC236}">
                <a16:creationId xmlns:a16="http://schemas.microsoft.com/office/drawing/2014/main" id="{0A13C90F-AA23-8441-82C5-6E521CB3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766" y="4328545"/>
            <a:ext cx="173496" cy="89092"/>
          </a:xfrm>
          <a:custGeom>
            <a:avLst/>
            <a:gdLst>
              <a:gd name="T0" fmla="*/ 126 w 163"/>
              <a:gd name="T1" fmla="*/ 81 h 82"/>
              <a:gd name="T2" fmla="*/ 126 w 163"/>
              <a:gd name="T3" fmla="*/ 81 h 82"/>
              <a:gd name="T4" fmla="*/ 126 w 163"/>
              <a:gd name="T5" fmla="*/ 81 h 82"/>
              <a:gd name="T6" fmla="*/ 18 w 163"/>
              <a:gd name="T7" fmla="*/ 54 h 82"/>
              <a:gd name="T8" fmla="*/ 0 w 163"/>
              <a:gd name="T9" fmla="*/ 27 h 82"/>
              <a:gd name="T10" fmla="*/ 35 w 163"/>
              <a:gd name="T11" fmla="*/ 0 h 82"/>
              <a:gd name="T12" fmla="*/ 135 w 163"/>
              <a:gd name="T13" fmla="*/ 27 h 82"/>
              <a:gd name="T14" fmla="*/ 162 w 163"/>
              <a:gd name="T15" fmla="*/ 54 h 82"/>
              <a:gd name="T16" fmla="*/ 126 w 163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82">
                <a:moveTo>
                  <a:pt x="126" y="81"/>
                </a:moveTo>
                <a:lnTo>
                  <a:pt x="126" y="81"/>
                </a:lnTo>
                <a:lnTo>
                  <a:pt x="126" y="81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18" y="0"/>
                  <a:pt x="35" y="0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153" y="27"/>
                  <a:pt x="162" y="45"/>
                  <a:pt x="162" y="54"/>
                </a:cubicBezTo>
                <a:cubicBezTo>
                  <a:pt x="153" y="72"/>
                  <a:pt x="143" y="81"/>
                  <a:pt x="12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97489851-7E99-524B-B742-D4681232286C}"/>
              </a:ext>
            </a:extLst>
          </p:cNvPr>
          <p:cNvGrpSpPr/>
          <p:nvPr/>
        </p:nvGrpSpPr>
        <p:grpSpPr>
          <a:xfrm>
            <a:off x="2451398" y="498929"/>
            <a:ext cx="19474854" cy="2715754"/>
            <a:chOff x="2451398" y="719646"/>
            <a:chExt cx="19474854" cy="2715754"/>
          </a:xfrm>
        </p:grpSpPr>
        <p:sp>
          <p:nvSpPr>
            <p:cNvPr id="527" name="CuadroTexto 526">
              <a:extLst>
                <a:ext uri="{FF2B5EF4-FFF2-40B4-BE49-F238E27FC236}">
                  <a16:creationId xmlns:a16="http://schemas.microsoft.com/office/drawing/2014/main" id="{2AB00C30-4B65-A343-A858-872D112D5AB4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28" name="CuadroTexto 527">
              <a:extLst>
                <a:ext uri="{FF2B5EF4-FFF2-40B4-BE49-F238E27FC236}">
                  <a16:creationId xmlns:a16="http://schemas.microsoft.com/office/drawing/2014/main" id="{56A186B1-544C-9846-84C8-DE6E99383BAA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B963D8C-26D1-574E-A474-76D96D37814A}"/>
              </a:ext>
            </a:extLst>
          </p:cNvPr>
          <p:cNvSpPr txBox="1"/>
          <p:nvPr/>
        </p:nvSpPr>
        <p:spPr>
          <a:xfrm>
            <a:off x="18507257" y="370138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2EDAD3A-A0C1-2D4C-84C0-895EE2A7A978}"/>
              </a:ext>
            </a:extLst>
          </p:cNvPr>
          <p:cNvSpPr/>
          <p:nvPr/>
        </p:nvSpPr>
        <p:spPr>
          <a:xfrm>
            <a:off x="18478688" y="4394038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245449F5-458D-8C4C-9E03-9DEA760C51D7}"/>
              </a:ext>
            </a:extLst>
          </p:cNvPr>
          <p:cNvSpPr txBox="1"/>
          <p:nvPr/>
        </p:nvSpPr>
        <p:spPr>
          <a:xfrm>
            <a:off x="18535207" y="597050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3991E7EF-F6C7-8943-B6D1-2C194DFB0D4A}"/>
              </a:ext>
            </a:extLst>
          </p:cNvPr>
          <p:cNvSpPr/>
          <p:nvPr/>
        </p:nvSpPr>
        <p:spPr>
          <a:xfrm>
            <a:off x="18506638" y="666315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08383318-9C56-5848-BE98-A03607F3DD3E}"/>
              </a:ext>
            </a:extLst>
          </p:cNvPr>
          <p:cNvSpPr txBox="1"/>
          <p:nvPr/>
        </p:nvSpPr>
        <p:spPr>
          <a:xfrm>
            <a:off x="3487718" y="36167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9538F70F-F04A-8646-8A89-DEF21FBF417F}"/>
              </a:ext>
            </a:extLst>
          </p:cNvPr>
          <p:cNvSpPr/>
          <p:nvPr/>
        </p:nvSpPr>
        <p:spPr>
          <a:xfrm>
            <a:off x="1319311" y="430944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E66F35F7-CA5D-4F4A-8560-C213F3E39E8B}"/>
              </a:ext>
            </a:extLst>
          </p:cNvPr>
          <p:cNvSpPr txBox="1"/>
          <p:nvPr/>
        </p:nvSpPr>
        <p:spPr>
          <a:xfrm>
            <a:off x="3487717" y="58990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460E4093-516D-2946-AAD8-B15C979C2813}"/>
              </a:ext>
            </a:extLst>
          </p:cNvPr>
          <p:cNvSpPr/>
          <p:nvPr/>
        </p:nvSpPr>
        <p:spPr>
          <a:xfrm>
            <a:off x="1319310" y="659171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1257B665-39D4-AB40-BE70-6A8573F0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8912" y="5421878"/>
            <a:ext cx="6378428" cy="6373553"/>
          </a:xfrm>
          <a:custGeom>
            <a:avLst/>
            <a:gdLst>
              <a:gd name="T0" fmla="*/ 5766 w 5767"/>
              <a:gd name="T1" fmla="*/ 2881 h 5765"/>
              <a:gd name="T2" fmla="*/ 5766 w 5767"/>
              <a:gd name="T3" fmla="*/ 2881 h 5765"/>
              <a:gd name="T4" fmla="*/ 2883 w 5767"/>
              <a:gd name="T5" fmla="*/ 5764 h 5765"/>
              <a:gd name="T6" fmla="*/ 0 w 5767"/>
              <a:gd name="T7" fmla="*/ 2881 h 5765"/>
              <a:gd name="T8" fmla="*/ 2883 w 5767"/>
              <a:gd name="T9" fmla="*/ 0 h 5765"/>
              <a:gd name="T10" fmla="*/ 5766 w 5767"/>
              <a:gd name="T11" fmla="*/ 2881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5765">
                <a:moveTo>
                  <a:pt x="5766" y="2881"/>
                </a:moveTo>
                <a:lnTo>
                  <a:pt x="5766" y="2881"/>
                </a:lnTo>
                <a:cubicBezTo>
                  <a:pt x="5766" y="4471"/>
                  <a:pt x="4472" y="5764"/>
                  <a:pt x="2883" y="5764"/>
                </a:cubicBezTo>
                <a:cubicBezTo>
                  <a:pt x="1293" y="5764"/>
                  <a:pt x="0" y="4471"/>
                  <a:pt x="0" y="2881"/>
                </a:cubicBezTo>
                <a:cubicBezTo>
                  <a:pt x="0" y="1292"/>
                  <a:pt x="1293" y="0"/>
                  <a:pt x="2883" y="0"/>
                </a:cubicBezTo>
                <a:cubicBezTo>
                  <a:pt x="4472" y="0"/>
                  <a:pt x="5766" y="1292"/>
                  <a:pt x="5766" y="288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63CAC2B1-67BD-2C44-BEAD-B3E5892E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029" y="5421878"/>
            <a:ext cx="6378428" cy="6373553"/>
          </a:xfrm>
          <a:custGeom>
            <a:avLst/>
            <a:gdLst>
              <a:gd name="T0" fmla="*/ 5767 w 5768"/>
              <a:gd name="T1" fmla="*/ 2881 h 5765"/>
              <a:gd name="T2" fmla="*/ 5767 w 5768"/>
              <a:gd name="T3" fmla="*/ 2881 h 5765"/>
              <a:gd name="T4" fmla="*/ 2883 w 5768"/>
              <a:gd name="T5" fmla="*/ 5764 h 5765"/>
              <a:gd name="T6" fmla="*/ 0 w 5768"/>
              <a:gd name="T7" fmla="*/ 2881 h 5765"/>
              <a:gd name="T8" fmla="*/ 2883 w 5768"/>
              <a:gd name="T9" fmla="*/ 0 h 5765"/>
              <a:gd name="T10" fmla="*/ 5767 w 5768"/>
              <a:gd name="T11" fmla="*/ 2881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8" h="5765">
                <a:moveTo>
                  <a:pt x="5767" y="2881"/>
                </a:moveTo>
                <a:lnTo>
                  <a:pt x="5767" y="2881"/>
                </a:lnTo>
                <a:cubicBezTo>
                  <a:pt x="5767" y="4471"/>
                  <a:pt x="4473" y="5764"/>
                  <a:pt x="2883" y="5764"/>
                </a:cubicBezTo>
                <a:cubicBezTo>
                  <a:pt x="1286" y="5764"/>
                  <a:pt x="0" y="4471"/>
                  <a:pt x="0" y="2881"/>
                </a:cubicBezTo>
                <a:cubicBezTo>
                  <a:pt x="0" y="1292"/>
                  <a:pt x="1286" y="0"/>
                  <a:pt x="2883" y="0"/>
                </a:cubicBezTo>
                <a:cubicBezTo>
                  <a:pt x="4473" y="0"/>
                  <a:pt x="5767" y="1292"/>
                  <a:pt x="5767" y="2881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41">
            <a:extLst>
              <a:ext uri="{FF2B5EF4-FFF2-40B4-BE49-F238E27FC236}">
                <a16:creationId xmlns:a16="http://schemas.microsoft.com/office/drawing/2014/main" id="{C1705E83-058B-C44B-BFA2-AE232BCF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549" y="6070450"/>
            <a:ext cx="7056259" cy="4832584"/>
          </a:xfrm>
          <a:custGeom>
            <a:avLst/>
            <a:gdLst>
              <a:gd name="T0" fmla="*/ 6078 w 6383"/>
              <a:gd name="T1" fmla="*/ 4370 h 4371"/>
              <a:gd name="T2" fmla="*/ 6078 w 6383"/>
              <a:gd name="T3" fmla="*/ 4370 h 4371"/>
              <a:gd name="T4" fmla="*/ 304 w 6383"/>
              <a:gd name="T5" fmla="*/ 4370 h 4371"/>
              <a:gd name="T6" fmla="*/ 0 w 6383"/>
              <a:gd name="T7" fmla="*/ 4065 h 4371"/>
              <a:gd name="T8" fmla="*/ 0 w 6383"/>
              <a:gd name="T9" fmla="*/ 304 h 4371"/>
              <a:gd name="T10" fmla="*/ 304 w 6383"/>
              <a:gd name="T11" fmla="*/ 0 h 4371"/>
              <a:gd name="T12" fmla="*/ 6078 w 6383"/>
              <a:gd name="T13" fmla="*/ 0 h 4371"/>
              <a:gd name="T14" fmla="*/ 6382 w 6383"/>
              <a:gd name="T15" fmla="*/ 304 h 4371"/>
              <a:gd name="T16" fmla="*/ 6382 w 6383"/>
              <a:gd name="T17" fmla="*/ 4065 h 4371"/>
              <a:gd name="T18" fmla="*/ 6078 w 6383"/>
              <a:gd name="T19" fmla="*/ 4370 h 4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83" h="4371">
                <a:moveTo>
                  <a:pt x="6078" y="4370"/>
                </a:moveTo>
                <a:lnTo>
                  <a:pt x="6078" y="4370"/>
                </a:lnTo>
                <a:cubicBezTo>
                  <a:pt x="304" y="4370"/>
                  <a:pt x="304" y="4370"/>
                  <a:pt x="304" y="4370"/>
                </a:cubicBezTo>
                <a:cubicBezTo>
                  <a:pt x="135" y="4370"/>
                  <a:pt x="0" y="4234"/>
                  <a:pt x="0" y="4065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135"/>
                  <a:pt x="135" y="0"/>
                  <a:pt x="304" y="0"/>
                </a:cubicBezTo>
                <a:cubicBezTo>
                  <a:pt x="6078" y="0"/>
                  <a:pt x="6078" y="0"/>
                  <a:pt x="6078" y="0"/>
                </a:cubicBezTo>
                <a:cubicBezTo>
                  <a:pt x="6247" y="0"/>
                  <a:pt x="6382" y="135"/>
                  <a:pt x="6382" y="304"/>
                </a:cubicBezTo>
                <a:cubicBezTo>
                  <a:pt x="6382" y="4065"/>
                  <a:pt x="6382" y="4065"/>
                  <a:pt x="6382" y="4065"/>
                </a:cubicBezTo>
                <a:cubicBezTo>
                  <a:pt x="6382" y="4234"/>
                  <a:pt x="6247" y="4370"/>
                  <a:pt x="6078" y="4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42">
            <a:extLst>
              <a:ext uri="{FF2B5EF4-FFF2-40B4-BE49-F238E27FC236}">
                <a16:creationId xmlns:a16="http://schemas.microsoft.com/office/drawing/2014/main" id="{B7D20431-253A-504E-9D1E-2D4FF237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362" y="10903034"/>
            <a:ext cx="1672632" cy="755855"/>
          </a:xfrm>
          <a:custGeom>
            <a:avLst/>
            <a:gdLst>
              <a:gd name="T0" fmla="*/ 1513 w 1514"/>
              <a:gd name="T1" fmla="*/ 684 h 685"/>
              <a:gd name="T2" fmla="*/ 0 w 1514"/>
              <a:gd name="T3" fmla="*/ 684 h 685"/>
              <a:gd name="T4" fmla="*/ 0 w 1514"/>
              <a:gd name="T5" fmla="*/ 0 h 685"/>
              <a:gd name="T6" fmla="*/ 1513 w 1514"/>
              <a:gd name="T7" fmla="*/ 0 h 685"/>
              <a:gd name="T8" fmla="*/ 1513 w 1514"/>
              <a:gd name="T9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4" h="685">
                <a:moveTo>
                  <a:pt x="1513" y="684"/>
                </a:moveTo>
                <a:lnTo>
                  <a:pt x="0" y="684"/>
                </a:lnTo>
                <a:lnTo>
                  <a:pt x="0" y="0"/>
                </a:lnTo>
                <a:lnTo>
                  <a:pt x="1513" y="0"/>
                </a:lnTo>
                <a:lnTo>
                  <a:pt x="1513" y="68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43">
            <a:extLst>
              <a:ext uri="{FF2B5EF4-FFF2-40B4-BE49-F238E27FC236}">
                <a16:creationId xmlns:a16="http://schemas.microsoft.com/office/drawing/2014/main" id="{AAB87DE9-AA46-594C-B353-939F57E57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950" y="11478458"/>
            <a:ext cx="4403458" cy="180431"/>
          </a:xfrm>
          <a:custGeom>
            <a:avLst/>
            <a:gdLst>
              <a:gd name="T0" fmla="*/ 3982 w 3983"/>
              <a:gd name="T1" fmla="*/ 160 h 161"/>
              <a:gd name="T2" fmla="*/ 0 w 3983"/>
              <a:gd name="T3" fmla="*/ 160 h 161"/>
              <a:gd name="T4" fmla="*/ 0 w 3983"/>
              <a:gd name="T5" fmla="*/ 0 h 161"/>
              <a:gd name="T6" fmla="*/ 3982 w 3983"/>
              <a:gd name="T7" fmla="*/ 0 h 161"/>
              <a:gd name="T8" fmla="*/ 3982 w 3983"/>
              <a:gd name="T9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3" h="161">
                <a:moveTo>
                  <a:pt x="3982" y="160"/>
                </a:moveTo>
                <a:lnTo>
                  <a:pt x="0" y="160"/>
                </a:lnTo>
                <a:lnTo>
                  <a:pt x="0" y="0"/>
                </a:lnTo>
                <a:lnTo>
                  <a:pt x="3982" y="0"/>
                </a:lnTo>
                <a:lnTo>
                  <a:pt x="3982" y="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44">
            <a:extLst>
              <a:ext uri="{FF2B5EF4-FFF2-40B4-BE49-F238E27FC236}">
                <a16:creationId xmlns:a16="http://schemas.microsoft.com/office/drawing/2014/main" id="{100845BB-280C-ED41-8070-3D0E4F34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74" y="6358161"/>
            <a:ext cx="6402809" cy="3559826"/>
          </a:xfrm>
          <a:custGeom>
            <a:avLst/>
            <a:gdLst>
              <a:gd name="T0" fmla="*/ 5715 w 5792"/>
              <a:gd name="T1" fmla="*/ 3220 h 3221"/>
              <a:gd name="T2" fmla="*/ 5715 w 5792"/>
              <a:gd name="T3" fmla="*/ 3220 h 3221"/>
              <a:gd name="T4" fmla="*/ 77 w 5792"/>
              <a:gd name="T5" fmla="*/ 3220 h 3221"/>
              <a:gd name="T6" fmla="*/ 0 w 5792"/>
              <a:gd name="T7" fmla="*/ 3144 h 3221"/>
              <a:gd name="T8" fmla="*/ 0 w 5792"/>
              <a:gd name="T9" fmla="*/ 76 h 3221"/>
              <a:gd name="T10" fmla="*/ 77 w 5792"/>
              <a:gd name="T11" fmla="*/ 0 h 3221"/>
              <a:gd name="T12" fmla="*/ 5715 w 5792"/>
              <a:gd name="T13" fmla="*/ 0 h 3221"/>
              <a:gd name="T14" fmla="*/ 5791 w 5792"/>
              <a:gd name="T15" fmla="*/ 76 h 3221"/>
              <a:gd name="T16" fmla="*/ 5791 w 5792"/>
              <a:gd name="T17" fmla="*/ 3144 h 3221"/>
              <a:gd name="T18" fmla="*/ 5715 w 5792"/>
              <a:gd name="T19" fmla="*/ 322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2" h="3221">
                <a:moveTo>
                  <a:pt x="5715" y="3220"/>
                </a:moveTo>
                <a:lnTo>
                  <a:pt x="5715" y="3220"/>
                </a:lnTo>
                <a:cubicBezTo>
                  <a:pt x="77" y="3220"/>
                  <a:pt x="77" y="3220"/>
                  <a:pt x="77" y="3220"/>
                </a:cubicBezTo>
                <a:cubicBezTo>
                  <a:pt x="34" y="3220"/>
                  <a:pt x="0" y="3186"/>
                  <a:pt x="0" y="314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7" y="0"/>
                </a:cubicBezTo>
                <a:cubicBezTo>
                  <a:pt x="5715" y="0"/>
                  <a:pt x="5715" y="0"/>
                  <a:pt x="5715" y="0"/>
                </a:cubicBezTo>
                <a:cubicBezTo>
                  <a:pt x="5757" y="0"/>
                  <a:pt x="5791" y="34"/>
                  <a:pt x="5791" y="76"/>
                </a:cubicBezTo>
                <a:cubicBezTo>
                  <a:pt x="5791" y="3144"/>
                  <a:pt x="5791" y="3144"/>
                  <a:pt x="5791" y="3144"/>
                </a:cubicBezTo>
                <a:cubicBezTo>
                  <a:pt x="5791" y="3186"/>
                  <a:pt x="5757" y="3220"/>
                  <a:pt x="5715" y="322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45">
            <a:extLst>
              <a:ext uri="{FF2B5EF4-FFF2-40B4-BE49-F238E27FC236}">
                <a16:creationId xmlns:a16="http://schemas.microsoft.com/office/drawing/2014/main" id="{31717AB5-90C6-5944-A981-73CDCD0A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551" y="10191069"/>
            <a:ext cx="419377" cy="419377"/>
          </a:xfrm>
          <a:custGeom>
            <a:avLst/>
            <a:gdLst>
              <a:gd name="T0" fmla="*/ 379 w 380"/>
              <a:gd name="T1" fmla="*/ 186 h 381"/>
              <a:gd name="T2" fmla="*/ 379 w 380"/>
              <a:gd name="T3" fmla="*/ 186 h 381"/>
              <a:gd name="T4" fmla="*/ 186 w 380"/>
              <a:gd name="T5" fmla="*/ 380 h 381"/>
              <a:gd name="T6" fmla="*/ 0 w 380"/>
              <a:gd name="T7" fmla="*/ 186 h 381"/>
              <a:gd name="T8" fmla="*/ 186 w 380"/>
              <a:gd name="T9" fmla="*/ 0 h 381"/>
              <a:gd name="T10" fmla="*/ 379 w 380"/>
              <a:gd name="T11" fmla="*/ 186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" h="381">
                <a:moveTo>
                  <a:pt x="379" y="186"/>
                </a:moveTo>
                <a:lnTo>
                  <a:pt x="379" y="186"/>
                </a:lnTo>
                <a:cubicBezTo>
                  <a:pt x="379" y="296"/>
                  <a:pt x="295" y="380"/>
                  <a:pt x="186" y="380"/>
                </a:cubicBezTo>
                <a:cubicBezTo>
                  <a:pt x="85" y="380"/>
                  <a:pt x="0" y="296"/>
                  <a:pt x="0" y="186"/>
                </a:cubicBezTo>
                <a:cubicBezTo>
                  <a:pt x="0" y="85"/>
                  <a:pt x="85" y="0"/>
                  <a:pt x="186" y="0"/>
                </a:cubicBezTo>
                <a:cubicBezTo>
                  <a:pt x="295" y="0"/>
                  <a:pt x="379" y="85"/>
                  <a:pt x="379" y="18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46">
            <a:extLst>
              <a:ext uri="{FF2B5EF4-FFF2-40B4-BE49-F238E27FC236}">
                <a16:creationId xmlns:a16="http://schemas.microsoft.com/office/drawing/2014/main" id="{186B9BF6-5DB9-EE40-8900-A46AD9A3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939" y="8581833"/>
            <a:ext cx="429130" cy="297466"/>
          </a:xfrm>
          <a:custGeom>
            <a:avLst/>
            <a:gdLst>
              <a:gd name="T0" fmla="*/ 389 w 390"/>
              <a:gd name="T1" fmla="*/ 270 h 271"/>
              <a:gd name="T2" fmla="*/ 0 w 390"/>
              <a:gd name="T3" fmla="*/ 270 h 271"/>
              <a:gd name="T4" fmla="*/ 0 w 390"/>
              <a:gd name="T5" fmla="*/ 0 h 271"/>
              <a:gd name="T6" fmla="*/ 389 w 390"/>
              <a:gd name="T7" fmla="*/ 0 h 271"/>
              <a:gd name="T8" fmla="*/ 389 w 390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271">
                <a:moveTo>
                  <a:pt x="389" y="270"/>
                </a:moveTo>
                <a:lnTo>
                  <a:pt x="0" y="270"/>
                </a:lnTo>
                <a:lnTo>
                  <a:pt x="0" y="0"/>
                </a:lnTo>
                <a:lnTo>
                  <a:pt x="389" y="0"/>
                </a:lnTo>
                <a:lnTo>
                  <a:pt x="389" y="2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47">
            <a:extLst>
              <a:ext uri="{FF2B5EF4-FFF2-40B4-BE49-F238E27FC236}">
                <a16:creationId xmlns:a16="http://schemas.microsoft.com/office/drawing/2014/main" id="{E6DE2456-F38D-CE47-B084-44EC3E84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828" y="7655303"/>
            <a:ext cx="926530" cy="926530"/>
          </a:xfrm>
          <a:custGeom>
            <a:avLst/>
            <a:gdLst>
              <a:gd name="T0" fmla="*/ 837 w 838"/>
              <a:gd name="T1" fmla="*/ 837 h 838"/>
              <a:gd name="T2" fmla="*/ 837 w 838"/>
              <a:gd name="T3" fmla="*/ 837 h 838"/>
              <a:gd name="T4" fmla="*/ 262 w 838"/>
              <a:gd name="T5" fmla="*/ 837 h 838"/>
              <a:gd name="T6" fmla="*/ 0 w 838"/>
              <a:gd name="T7" fmla="*/ 575 h 838"/>
              <a:gd name="T8" fmla="*/ 0 w 838"/>
              <a:gd name="T9" fmla="*/ 262 h 838"/>
              <a:gd name="T10" fmla="*/ 262 w 838"/>
              <a:gd name="T11" fmla="*/ 0 h 838"/>
              <a:gd name="T12" fmla="*/ 837 w 838"/>
              <a:gd name="T13" fmla="*/ 0 h 838"/>
              <a:gd name="T14" fmla="*/ 837 w 838"/>
              <a:gd name="T15" fmla="*/ 83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" h="838">
                <a:moveTo>
                  <a:pt x="837" y="837"/>
                </a:moveTo>
                <a:lnTo>
                  <a:pt x="837" y="837"/>
                </a:lnTo>
                <a:cubicBezTo>
                  <a:pt x="262" y="837"/>
                  <a:pt x="262" y="837"/>
                  <a:pt x="262" y="837"/>
                </a:cubicBezTo>
                <a:cubicBezTo>
                  <a:pt x="118" y="837"/>
                  <a:pt x="0" y="718"/>
                  <a:pt x="0" y="575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8" y="0"/>
                  <a:pt x="262" y="0"/>
                </a:cubicBezTo>
                <a:cubicBezTo>
                  <a:pt x="837" y="0"/>
                  <a:pt x="837" y="0"/>
                  <a:pt x="837" y="0"/>
                </a:cubicBezTo>
                <a:lnTo>
                  <a:pt x="837" y="8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8">
            <a:extLst>
              <a:ext uri="{FF2B5EF4-FFF2-40B4-BE49-F238E27FC236}">
                <a16:creationId xmlns:a16="http://schemas.microsoft.com/office/drawing/2014/main" id="{2F105254-F562-F74A-8F7E-05E334B85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358" y="7094510"/>
            <a:ext cx="1814048" cy="2038366"/>
          </a:xfrm>
          <a:custGeom>
            <a:avLst/>
            <a:gdLst>
              <a:gd name="T0" fmla="*/ 1411 w 1640"/>
              <a:gd name="T1" fmla="*/ 1809 h 1844"/>
              <a:gd name="T2" fmla="*/ 1411 w 1640"/>
              <a:gd name="T3" fmla="*/ 1809 h 1844"/>
              <a:gd name="T4" fmla="*/ 0 w 1640"/>
              <a:gd name="T5" fmla="*/ 1344 h 1844"/>
              <a:gd name="T6" fmla="*/ 0 w 1640"/>
              <a:gd name="T7" fmla="*/ 507 h 1844"/>
              <a:gd name="T8" fmla="*/ 1411 w 1640"/>
              <a:gd name="T9" fmla="*/ 33 h 1844"/>
              <a:gd name="T10" fmla="*/ 1639 w 1640"/>
              <a:gd name="T11" fmla="*/ 203 h 1844"/>
              <a:gd name="T12" fmla="*/ 1639 w 1640"/>
              <a:gd name="T13" fmla="*/ 1648 h 1844"/>
              <a:gd name="T14" fmla="*/ 1411 w 1640"/>
              <a:gd name="T15" fmla="*/ 1809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0" h="1844">
                <a:moveTo>
                  <a:pt x="1411" y="1809"/>
                </a:moveTo>
                <a:lnTo>
                  <a:pt x="1411" y="1809"/>
                </a:lnTo>
                <a:cubicBezTo>
                  <a:pt x="0" y="1344"/>
                  <a:pt x="0" y="1344"/>
                  <a:pt x="0" y="1344"/>
                </a:cubicBezTo>
                <a:cubicBezTo>
                  <a:pt x="0" y="507"/>
                  <a:pt x="0" y="507"/>
                  <a:pt x="0" y="507"/>
                </a:cubicBezTo>
                <a:cubicBezTo>
                  <a:pt x="1411" y="33"/>
                  <a:pt x="1411" y="33"/>
                  <a:pt x="1411" y="33"/>
                </a:cubicBezTo>
                <a:cubicBezTo>
                  <a:pt x="1521" y="0"/>
                  <a:pt x="1639" y="84"/>
                  <a:pt x="1639" y="203"/>
                </a:cubicBezTo>
                <a:cubicBezTo>
                  <a:pt x="1639" y="1648"/>
                  <a:pt x="1639" y="1648"/>
                  <a:pt x="1639" y="1648"/>
                </a:cubicBezTo>
                <a:cubicBezTo>
                  <a:pt x="1639" y="1767"/>
                  <a:pt x="1521" y="1843"/>
                  <a:pt x="1411" y="1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9">
            <a:extLst>
              <a:ext uri="{FF2B5EF4-FFF2-40B4-BE49-F238E27FC236}">
                <a16:creationId xmlns:a16="http://schemas.microsoft.com/office/drawing/2014/main" id="{7125FA8E-CC2A-844C-AEEA-92890F8C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1770" y="7655303"/>
            <a:ext cx="292588" cy="1794542"/>
          </a:xfrm>
          <a:custGeom>
            <a:avLst/>
            <a:gdLst>
              <a:gd name="T0" fmla="*/ 84 w 263"/>
              <a:gd name="T1" fmla="*/ 1623 h 1624"/>
              <a:gd name="T2" fmla="*/ 84 w 263"/>
              <a:gd name="T3" fmla="*/ 1623 h 1624"/>
              <a:gd name="T4" fmla="*/ 186 w 263"/>
              <a:gd name="T5" fmla="*/ 1623 h 1624"/>
              <a:gd name="T6" fmla="*/ 262 w 263"/>
              <a:gd name="T7" fmla="*/ 1539 h 1624"/>
              <a:gd name="T8" fmla="*/ 262 w 263"/>
              <a:gd name="T9" fmla="*/ 0 h 1624"/>
              <a:gd name="T10" fmla="*/ 0 w 263"/>
              <a:gd name="T11" fmla="*/ 0 h 1624"/>
              <a:gd name="T12" fmla="*/ 0 w 263"/>
              <a:gd name="T13" fmla="*/ 1539 h 1624"/>
              <a:gd name="T14" fmla="*/ 84 w 263"/>
              <a:gd name="T15" fmla="*/ 1623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1624">
                <a:moveTo>
                  <a:pt x="84" y="1623"/>
                </a:moveTo>
                <a:lnTo>
                  <a:pt x="84" y="1623"/>
                </a:lnTo>
                <a:cubicBezTo>
                  <a:pt x="186" y="1623"/>
                  <a:pt x="186" y="1623"/>
                  <a:pt x="186" y="1623"/>
                </a:cubicBezTo>
                <a:cubicBezTo>
                  <a:pt x="228" y="1623"/>
                  <a:pt x="262" y="1581"/>
                  <a:pt x="262" y="1539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39"/>
                  <a:pt x="0" y="1539"/>
                  <a:pt x="0" y="1539"/>
                </a:cubicBezTo>
                <a:cubicBezTo>
                  <a:pt x="0" y="1581"/>
                  <a:pt x="33" y="1623"/>
                  <a:pt x="84" y="16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50">
            <a:extLst>
              <a:ext uri="{FF2B5EF4-FFF2-40B4-BE49-F238E27FC236}">
                <a16:creationId xmlns:a16="http://schemas.microsoft.com/office/drawing/2014/main" id="{A0392D27-A853-F04B-8350-0E2257F2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2473" y="7806475"/>
            <a:ext cx="1599483" cy="1599483"/>
          </a:xfrm>
          <a:custGeom>
            <a:avLst/>
            <a:gdLst>
              <a:gd name="T0" fmla="*/ 1446 w 1447"/>
              <a:gd name="T1" fmla="*/ 727 h 1447"/>
              <a:gd name="T2" fmla="*/ 1446 w 1447"/>
              <a:gd name="T3" fmla="*/ 727 h 1447"/>
              <a:gd name="T4" fmla="*/ 719 w 1447"/>
              <a:gd name="T5" fmla="*/ 1446 h 1447"/>
              <a:gd name="T6" fmla="*/ 0 w 1447"/>
              <a:gd name="T7" fmla="*/ 727 h 1447"/>
              <a:gd name="T8" fmla="*/ 719 w 1447"/>
              <a:gd name="T9" fmla="*/ 0 h 1447"/>
              <a:gd name="T10" fmla="*/ 1446 w 1447"/>
              <a:gd name="T11" fmla="*/ 727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7"/>
                </a:moveTo>
                <a:lnTo>
                  <a:pt x="1446" y="727"/>
                </a:lnTo>
                <a:cubicBezTo>
                  <a:pt x="1446" y="1125"/>
                  <a:pt x="1116" y="1446"/>
                  <a:pt x="719" y="1446"/>
                </a:cubicBezTo>
                <a:cubicBezTo>
                  <a:pt x="322" y="1446"/>
                  <a:pt x="0" y="1125"/>
                  <a:pt x="0" y="727"/>
                </a:cubicBezTo>
                <a:cubicBezTo>
                  <a:pt x="0" y="330"/>
                  <a:pt x="322" y="0"/>
                  <a:pt x="719" y="0"/>
                </a:cubicBezTo>
                <a:cubicBezTo>
                  <a:pt x="1116" y="0"/>
                  <a:pt x="1446" y="330"/>
                  <a:pt x="1446" y="7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51">
            <a:extLst>
              <a:ext uri="{FF2B5EF4-FFF2-40B4-BE49-F238E27FC236}">
                <a16:creationId xmlns:a16="http://schemas.microsoft.com/office/drawing/2014/main" id="{4CE84833-7FCA-3C47-8355-7A6A5A73B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12" y="7806475"/>
            <a:ext cx="1599483" cy="1599483"/>
          </a:xfrm>
          <a:custGeom>
            <a:avLst/>
            <a:gdLst>
              <a:gd name="T0" fmla="*/ 1446 w 1447"/>
              <a:gd name="T1" fmla="*/ 727 h 1447"/>
              <a:gd name="T2" fmla="*/ 1446 w 1447"/>
              <a:gd name="T3" fmla="*/ 727 h 1447"/>
              <a:gd name="T4" fmla="*/ 727 w 1447"/>
              <a:gd name="T5" fmla="*/ 1446 h 1447"/>
              <a:gd name="T6" fmla="*/ 0 w 1447"/>
              <a:gd name="T7" fmla="*/ 727 h 1447"/>
              <a:gd name="T8" fmla="*/ 727 w 1447"/>
              <a:gd name="T9" fmla="*/ 0 h 1447"/>
              <a:gd name="T10" fmla="*/ 1446 w 1447"/>
              <a:gd name="T11" fmla="*/ 727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7"/>
                </a:moveTo>
                <a:lnTo>
                  <a:pt x="1446" y="727"/>
                </a:lnTo>
                <a:cubicBezTo>
                  <a:pt x="1446" y="1125"/>
                  <a:pt x="1125" y="1446"/>
                  <a:pt x="727" y="1446"/>
                </a:cubicBezTo>
                <a:cubicBezTo>
                  <a:pt x="330" y="1446"/>
                  <a:pt x="0" y="1125"/>
                  <a:pt x="0" y="727"/>
                </a:cubicBezTo>
                <a:cubicBezTo>
                  <a:pt x="0" y="330"/>
                  <a:pt x="330" y="0"/>
                  <a:pt x="727" y="0"/>
                </a:cubicBezTo>
                <a:cubicBezTo>
                  <a:pt x="1125" y="0"/>
                  <a:pt x="1446" y="330"/>
                  <a:pt x="1446" y="7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52">
            <a:extLst>
              <a:ext uri="{FF2B5EF4-FFF2-40B4-BE49-F238E27FC236}">
                <a16:creationId xmlns:a16="http://schemas.microsoft.com/office/drawing/2014/main" id="{CB5259A7-7D2C-A54A-A9B3-6A7EFB1A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990" y="5085402"/>
            <a:ext cx="1599483" cy="1599483"/>
          </a:xfrm>
          <a:custGeom>
            <a:avLst/>
            <a:gdLst>
              <a:gd name="T0" fmla="*/ 1446 w 1447"/>
              <a:gd name="T1" fmla="*/ 727 h 1447"/>
              <a:gd name="T2" fmla="*/ 1446 w 1447"/>
              <a:gd name="T3" fmla="*/ 727 h 1447"/>
              <a:gd name="T4" fmla="*/ 719 w 1447"/>
              <a:gd name="T5" fmla="*/ 1446 h 1447"/>
              <a:gd name="T6" fmla="*/ 0 w 1447"/>
              <a:gd name="T7" fmla="*/ 727 h 1447"/>
              <a:gd name="T8" fmla="*/ 719 w 1447"/>
              <a:gd name="T9" fmla="*/ 0 h 1447"/>
              <a:gd name="T10" fmla="*/ 1446 w 1447"/>
              <a:gd name="T11" fmla="*/ 727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446" y="727"/>
                </a:moveTo>
                <a:lnTo>
                  <a:pt x="1446" y="727"/>
                </a:lnTo>
                <a:cubicBezTo>
                  <a:pt x="1446" y="1125"/>
                  <a:pt x="1116" y="1446"/>
                  <a:pt x="719" y="1446"/>
                </a:cubicBezTo>
                <a:cubicBezTo>
                  <a:pt x="322" y="1446"/>
                  <a:pt x="0" y="1125"/>
                  <a:pt x="0" y="727"/>
                </a:cubicBezTo>
                <a:cubicBezTo>
                  <a:pt x="0" y="321"/>
                  <a:pt x="322" y="0"/>
                  <a:pt x="719" y="0"/>
                </a:cubicBezTo>
                <a:cubicBezTo>
                  <a:pt x="1116" y="0"/>
                  <a:pt x="1446" y="321"/>
                  <a:pt x="1446" y="7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53">
            <a:extLst>
              <a:ext uri="{FF2B5EF4-FFF2-40B4-BE49-F238E27FC236}">
                <a16:creationId xmlns:a16="http://schemas.microsoft.com/office/drawing/2014/main" id="{87E21FB0-1A34-084B-A2E0-F27BA859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990" y="10517795"/>
            <a:ext cx="1599483" cy="1599483"/>
          </a:xfrm>
          <a:custGeom>
            <a:avLst/>
            <a:gdLst>
              <a:gd name="T0" fmla="*/ 1446 w 1447"/>
              <a:gd name="T1" fmla="*/ 719 h 1446"/>
              <a:gd name="T2" fmla="*/ 1446 w 1447"/>
              <a:gd name="T3" fmla="*/ 719 h 1446"/>
              <a:gd name="T4" fmla="*/ 719 w 1447"/>
              <a:gd name="T5" fmla="*/ 1445 h 1446"/>
              <a:gd name="T6" fmla="*/ 0 w 1447"/>
              <a:gd name="T7" fmla="*/ 719 h 1446"/>
              <a:gd name="T8" fmla="*/ 719 w 1447"/>
              <a:gd name="T9" fmla="*/ 0 h 1446"/>
              <a:gd name="T10" fmla="*/ 1446 w 1447"/>
              <a:gd name="T11" fmla="*/ 719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6">
                <a:moveTo>
                  <a:pt x="1446" y="719"/>
                </a:moveTo>
                <a:lnTo>
                  <a:pt x="1446" y="719"/>
                </a:lnTo>
                <a:cubicBezTo>
                  <a:pt x="1446" y="1124"/>
                  <a:pt x="1116" y="1445"/>
                  <a:pt x="719" y="1445"/>
                </a:cubicBezTo>
                <a:cubicBezTo>
                  <a:pt x="322" y="1445"/>
                  <a:pt x="0" y="1124"/>
                  <a:pt x="0" y="719"/>
                </a:cubicBezTo>
                <a:cubicBezTo>
                  <a:pt x="0" y="321"/>
                  <a:pt x="322" y="0"/>
                  <a:pt x="719" y="0"/>
                </a:cubicBezTo>
                <a:cubicBezTo>
                  <a:pt x="1116" y="0"/>
                  <a:pt x="1446" y="321"/>
                  <a:pt x="1446" y="71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54">
            <a:extLst>
              <a:ext uri="{FF2B5EF4-FFF2-40B4-BE49-F238E27FC236}">
                <a16:creationId xmlns:a16="http://schemas.microsoft.com/office/drawing/2014/main" id="{383D9C15-84AF-834A-8445-A63235AE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47" y="5085402"/>
            <a:ext cx="1599483" cy="1599483"/>
          </a:xfrm>
          <a:custGeom>
            <a:avLst/>
            <a:gdLst>
              <a:gd name="T0" fmla="*/ 1445 w 1446"/>
              <a:gd name="T1" fmla="*/ 727 h 1447"/>
              <a:gd name="T2" fmla="*/ 1445 w 1446"/>
              <a:gd name="T3" fmla="*/ 727 h 1447"/>
              <a:gd name="T4" fmla="*/ 727 w 1446"/>
              <a:gd name="T5" fmla="*/ 1446 h 1447"/>
              <a:gd name="T6" fmla="*/ 0 w 1446"/>
              <a:gd name="T7" fmla="*/ 727 h 1447"/>
              <a:gd name="T8" fmla="*/ 727 w 1446"/>
              <a:gd name="T9" fmla="*/ 0 h 1447"/>
              <a:gd name="T10" fmla="*/ 1445 w 1446"/>
              <a:gd name="T11" fmla="*/ 727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7">
                <a:moveTo>
                  <a:pt x="1445" y="727"/>
                </a:moveTo>
                <a:lnTo>
                  <a:pt x="1445" y="727"/>
                </a:lnTo>
                <a:cubicBezTo>
                  <a:pt x="1445" y="1125"/>
                  <a:pt x="1124" y="1446"/>
                  <a:pt x="727" y="1446"/>
                </a:cubicBezTo>
                <a:cubicBezTo>
                  <a:pt x="321" y="1446"/>
                  <a:pt x="0" y="1125"/>
                  <a:pt x="0" y="727"/>
                </a:cubicBezTo>
                <a:cubicBezTo>
                  <a:pt x="0" y="321"/>
                  <a:pt x="321" y="0"/>
                  <a:pt x="727" y="0"/>
                </a:cubicBezTo>
                <a:cubicBezTo>
                  <a:pt x="1124" y="0"/>
                  <a:pt x="1445" y="321"/>
                  <a:pt x="1445" y="7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55">
            <a:extLst>
              <a:ext uri="{FF2B5EF4-FFF2-40B4-BE49-F238E27FC236}">
                <a16:creationId xmlns:a16="http://schemas.microsoft.com/office/drawing/2014/main" id="{97864168-B3EA-024E-BF3C-9FB42B3F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47" y="10517795"/>
            <a:ext cx="1599483" cy="1599483"/>
          </a:xfrm>
          <a:custGeom>
            <a:avLst/>
            <a:gdLst>
              <a:gd name="T0" fmla="*/ 1445 w 1446"/>
              <a:gd name="T1" fmla="*/ 719 h 1446"/>
              <a:gd name="T2" fmla="*/ 1445 w 1446"/>
              <a:gd name="T3" fmla="*/ 719 h 1446"/>
              <a:gd name="T4" fmla="*/ 727 w 1446"/>
              <a:gd name="T5" fmla="*/ 1445 h 1446"/>
              <a:gd name="T6" fmla="*/ 0 w 1446"/>
              <a:gd name="T7" fmla="*/ 719 h 1446"/>
              <a:gd name="T8" fmla="*/ 727 w 1446"/>
              <a:gd name="T9" fmla="*/ 0 h 1446"/>
              <a:gd name="T10" fmla="*/ 1445 w 1446"/>
              <a:gd name="T11" fmla="*/ 719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6">
                <a:moveTo>
                  <a:pt x="1445" y="719"/>
                </a:moveTo>
                <a:lnTo>
                  <a:pt x="1445" y="719"/>
                </a:lnTo>
                <a:cubicBezTo>
                  <a:pt x="1445" y="1124"/>
                  <a:pt x="1124" y="1445"/>
                  <a:pt x="727" y="1445"/>
                </a:cubicBezTo>
                <a:cubicBezTo>
                  <a:pt x="321" y="1445"/>
                  <a:pt x="0" y="1124"/>
                  <a:pt x="0" y="719"/>
                </a:cubicBezTo>
                <a:cubicBezTo>
                  <a:pt x="0" y="321"/>
                  <a:pt x="321" y="0"/>
                  <a:pt x="727" y="0"/>
                </a:cubicBezTo>
                <a:cubicBezTo>
                  <a:pt x="1124" y="0"/>
                  <a:pt x="1445" y="321"/>
                  <a:pt x="1445" y="7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56">
            <a:extLst>
              <a:ext uri="{FF2B5EF4-FFF2-40B4-BE49-F238E27FC236}">
                <a16:creationId xmlns:a16="http://schemas.microsoft.com/office/drawing/2014/main" id="{9214EAF0-9AEB-2042-8E96-F6B6E3E9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143" y="10976183"/>
            <a:ext cx="590055" cy="672953"/>
          </a:xfrm>
          <a:custGeom>
            <a:avLst/>
            <a:gdLst>
              <a:gd name="T0" fmla="*/ 262 w 534"/>
              <a:gd name="T1" fmla="*/ 609 h 610"/>
              <a:gd name="T2" fmla="*/ 262 w 534"/>
              <a:gd name="T3" fmla="*/ 609 h 610"/>
              <a:gd name="T4" fmla="*/ 254 w 534"/>
              <a:gd name="T5" fmla="*/ 609 h 610"/>
              <a:gd name="T6" fmla="*/ 110 w 534"/>
              <a:gd name="T7" fmla="*/ 499 h 610"/>
              <a:gd name="T8" fmla="*/ 0 w 534"/>
              <a:gd name="T9" fmla="*/ 127 h 610"/>
              <a:gd name="T10" fmla="*/ 9 w 534"/>
              <a:gd name="T11" fmla="*/ 93 h 610"/>
              <a:gd name="T12" fmla="*/ 42 w 534"/>
              <a:gd name="T13" fmla="*/ 76 h 610"/>
              <a:gd name="T14" fmla="*/ 237 w 534"/>
              <a:gd name="T15" fmla="*/ 9 h 610"/>
              <a:gd name="T16" fmla="*/ 296 w 534"/>
              <a:gd name="T17" fmla="*/ 9 h 610"/>
              <a:gd name="T18" fmla="*/ 482 w 534"/>
              <a:gd name="T19" fmla="*/ 76 h 610"/>
              <a:gd name="T20" fmla="*/ 516 w 534"/>
              <a:gd name="T21" fmla="*/ 93 h 610"/>
              <a:gd name="T22" fmla="*/ 524 w 534"/>
              <a:gd name="T23" fmla="*/ 127 h 610"/>
              <a:gd name="T24" fmla="*/ 414 w 534"/>
              <a:gd name="T25" fmla="*/ 499 h 610"/>
              <a:gd name="T26" fmla="*/ 271 w 534"/>
              <a:gd name="T27" fmla="*/ 609 h 610"/>
              <a:gd name="T28" fmla="*/ 262 w 534"/>
              <a:gd name="T29" fmla="*/ 609 h 610"/>
              <a:gd name="T30" fmla="*/ 254 w 534"/>
              <a:gd name="T31" fmla="*/ 583 h 610"/>
              <a:gd name="T32" fmla="*/ 254 w 534"/>
              <a:gd name="T33" fmla="*/ 583 h 610"/>
              <a:gd name="T34" fmla="*/ 262 w 534"/>
              <a:gd name="T35" fmla="*/ 34 h 610"/>
              <a:gd name="T36" fmla="*/ 262 w 534"/>
              <a:gd name="T37" fmla="*/ 34 h 610"/>
              <a:gd name="T38" fmla="*/ 254 w 534"/>
              <a:gd name="T39" fmla="*/ 34 h 610"/>
              <a:gd name="T40" fmla="*/ 42 w 534"/>
              <a:gd name="T41" fmla="*/ 110 h 610"/>
              <a:gd name="T42" fmla="*/ 34 w 534"/>
              <a:gd name="T43" fmla="*/ 119 h 610"/>
              <a:gd name="T44" fmla="*/ 34 w 534"/>
              <a:gd name="T45" fmla="*/ 127 h 610"/>
              <a:gd name="T46" fmla="*/ 135 w 534"/>
              <a:gd name="T47" fmla="*/ 474 h 610"/>
              <a:gd name="T48" fmla="*/ 262 w 534"/>
              <a:gd name="T49" fmla="*/ 575 h 610"/>
              <a:gd name="T50" fmla="*/ 389 w 534"/>
              <a:gd name="T51" fmla="*/ 474 h 610"/>
              <a:gd name="T52" fmla="*/ 499 w 534"/>
              <a:gd name="T53" fmla="*/ 127 h 610"/>
              <a:gd name="T54" fmla="*/ 490 w 534"/>
              <a:gd name="T55" fmla="*/ 110 h 610"/>
              <a:gd name="T56" fmla="*/ 482 w 534"/>
              <a:gd name="T57" fmla="*/ 110 h 610"/>
              <a:gd name="T58" fmla="*/ 271 w 534"/>
              <a:gd name="T59" fmla="*/ 34 h 610"/>
              <a:gd name="T60" fmla="*/ 262 w 534"/>
              <a:gd name="T61" fmla="*/ 34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4" h="610">
                <a:moveTo>
                  <a:pt x="262" y="609"/>
                </a:moveTo>
                <a:lnTo>
                  <a:pt x="262" y="609"/>
                </a:lnTo>
                <a:cubicBezTo>
                  <a:pt x="262" y="609"/>
                  <a:pt x="262" y="609"/>
                  <a:pt x="254" y="609"/>
                </a:cubicBezTo>
                <a:cubicBezTo>
                  <a:pt x="254" y="609"/>
                  <a:pt x="152" y="567"/>
                  <a:pt x="110" y="499"/>
                </a:cubicBezTo>
                <a:cubicBezTo>
                  <a:pt x="34" y="381"/>
                  <a:pt x="9" y="203"/>
                  <a:pt x="0" y="127"/>
                </a:cubicBezTo>
                <a:cubicBezTo>
                  <a:pt x="0" y="119"/>
                  <a:pt x="0" y="102"/>
                  <a:pt x="9" y="93"/>
                </a:cubicBezTo>
                <a:cubicBezTo>
                  <a:pt x="17" y="85"/>
                  <a:pt x="26" y="76"/>
                  <a:pt x="42" y="76"/>
                </a:cubicBezTo>
                <a:cubicBezTo>
                  <a:pt x="144" y="68"/>
                  <a:pt x="203" y="34"/>
                  <a:pt x="237" y="9"/>
                </a:cubicBezTo>
                <a:cubicBezTo>
                  <a:pt x="254" y="0"/>
                  <a:pt x="279" y="0"/>
                  <a:pt x="296" y="9"/>
                </a:cubicBezTo>
                <a:cubicBezTo>
                  <a:pt x="321" y="34"/>
                  <a:pt x="381" y="68"/>
                  <a:pt x="482" y="76"/>
                </a:cubicBezTo>
                <a:cubicBezTo>
                  <a:pt x="499" y="76"/>
                  <a:pt x="507" y="85"/>
                  <a:pt x="516" y="93"/>
                </a:cubicBezTo>
                <a:cubicBezTo>
                  <a:pt x="524" y="102"/>
                  <a:pt x="533" y="119"/>
                  <a:pt x="524" y="127"/>
                </a:cubicBezTo>
                <a:cubicBezTo>
                  <a:pt x="524" y="203"/>
                  <a:pt x="499" y="381"/>
                  <a:pt x="414" y="499"/>
                </a:cubicBezTo>
                <a:cubicBezTo>
                  <a:pt x="372" y="567"/>
                  <a:pt x="271" y="609"/>
                  <a:pt x="271" y="609"/>
                </a:cubicBezTo>
                <a:lnTo>
                  <a:pt x="262" y="609"/>
                </a:lnTo>
                <a:close/>
                <a:moveTo>
                  <a:pt x="254" y="583"/>
                </a:moveTo>
                <a:lnTo>
                  <a:pt x="254" y="583"/>
                </a:lnTo>
                <a:close/>
                <a:moveTo>
                  <a:pt x="262" y="34"/>
                </a:moveTo>
                <a:lnTo>
                  <a:pt x="262" y="34"/>
                </a:lnTo>
                <a:lnTo>
                  <a:pt x="254" y="34"/>
                </a:lnTo>
                <a:cubicBezTo>
                  <a:pt x="220" y="59"/>
                  <a:pt x="152" y="102"/>
                  <a:pt x="42" y="110"/>
                </a:cubicBezTo>
                <a:cubicBezTo>
                  <a:pt x="42" y="110"/>
                  <a:pt x="34" y="110"/>
                  <a:pt x="34" y="119"/>
                </a:cubicBezTo>
                <a:lnTo>
                  <a:pt x="34" y="127"/>
                </a:lnTo>
                <a:cubicBezTo>
                  <a:pt x="34" y="195"/>
                  <a:pt x="59" y="372"/>
                  <a:pt x="135" y="474"/>
                </a:cubicBezTo>
                <a:cubicBezTo>
                  <a:pt x="169" y="524"/>
                  <a:pt x="237" y="567"/>
                  <a:pt x="262" y="575"/>
                </a:cubicBezTo>
                <a:cubicBezTo>
                  <a:pt x="287" y="567"/>
                  <a:pt x="355" y="524"/>
                  <a:pt x="389" y="474"/>
                </a:cubicBezTo>
                <a:cubicBezTo>
                  <a:pt x="465" y="372"/>
                  <a:pt x="490" y="195"/>
                  <a:pt x="499" y="127"/>
                </a:cubicBezTo>
                <a:cubicBezTo>
                  <a:pt x="499" y="119"/>
                  <a:pt x="490" y="119"/>
                  <a:pt x="490" y="110"/>
                </a:cubicBezTo>
                <a:lnTo>
                  <a:pt x="482" y="110"/>
                </a:lnTo>
                <a:cubicBezTo>
                  <a:pt x="372" y="102"/>
                  <a:pt x="305" y="59"/>
                  <a:pt x="271" y="34"/>
                </a:cubicBezTo>
                <a:cubicBezTo>
                  <a:pt x="271" y="34"/>
                  <a:pt x="271" y="34"/>
                  <a:pt x="26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57">
            <a:extLst>
              <a:ext uri="{FF2B5EF4-FFF2-40B4-BE49-F238E27FC236}">
                <a16:creationId xmlns:a16="http://schemas.microsoft.com/office/drawing/2014/main" id="{F4ADC355-AA6F-6A4B-AADC-92025218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696" y="11293152"/>
            <a:ext cx="224318" cy="160925"/>
          </a:xfrm>
          <a:custGeom>
            <a:avLst/>
            <a:gdLst>
              <a:gd name="T0" fmla="*/ 177 w 204"/>
              <a:gd name="T1" fmla="*/ 143 h 144"/>
              <a:gd name="T2" fmla="*/ 177 w 204"/>
              <a:gd name="T3" fmla="*/ 143 h 144"/>
              <a:gd name="T4" fmla="*/ 25 w 204"/>
              <a:gd name="T5" fmla="*/ 143 h 144"/>
              <a:gd name="T6" fmla="*/ 0 w 204"/>
              <a:gd name="T7" fmla="*/ 118 h 144"/>
              <a:gd name="T8" fmla="*/ 0 w 204"/>
              <a:gd name="T9" fmla="*/ 25 h 144"/>
              <a:gd name="T10" fmla="*/ 25 w 204"/>
              <a:gd name="T11" fmla="*/ 0 h 144"/>
              <a:gd name="T12" fmla="*/ 177 w 204"/>
              <a:gd name="T13" fmla="*/ 0 h 144"/>
              <a:gd name="T14" fmla="*/ 203 w 204"/>
              <a:gd name="T15" fmla="*/ 25 h 144"/>
              <a:gd name="T16" fmla="*/ 203 w 204"/>
              <a:gd name="T17" fmla="*/ 118 h 144"/>
              <a:gd name="T18" fmla="*/ 177 w 204"/>
              <a:gd name="T19" fmla="*/ 143 h 144"/>
              <a:gd name="T20" fmla="*/ 34 w 204"/>
              <a:gd name="T21" fmla="*/ 118 h 144"/>
              <a:gd name="T22" fmla="*/ 34 w 204"/>
              <a:gd name="T23" fmla="*/ 118 h 144"/>
              <a:gd name="T24" fmla="*/ 169 w 204"/>
              <a:gd name="T25" fmla="*/ 118 h 144"/>
              <a:gd name="T26" fmla="*/ 169 w 204"/>
              <a:gd name="T27" fmla="*/ 34 h 144"/>
              <a:gd name="T28" fmla="*/ 34 w 204"/>
              <a:gd name="T29" fmla="*/ 34 h 144"/>
              <a:gd name="T30" fmla="*/ 34 w 204"/>
              <a:gd name="T31" fmla="*/ 11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144">
                <a:moveTo>
                  <a:pt x="177" y="143"/>
                </a:moveTo>
                <a:lnTo>
                  <a:pt x="177" y="143"/>
                </a:lnTo>
                <a:cubicBezTo>
                  <a:pt x="25" y="143"/>
                  <a:pt x="25" y="143"/>
                  <a:pt x="25" y="143"/>
                </a:cubicBezTo>
                <a:cubicBezTo>
                  <a:pt x="17" y="143"/>
                  <a:pt x="0" y="135"/>
                  <a:pt x="0" y="11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17" y="0"/>
                  <a:pt x="25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4" y="0"/>
                  <a:pt x="203" y="17"/>
                  <a:pt x="203" y="25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03" y="135"/>
                  <a:pt x="194" y="143"/>
                  <a:pt x="177" y="143"/>
                </a:cubicBezTo>
                <a:close/>
                <a:moveTo>
                  <a:pt x="34" y="118"/>
                </a:moveTo>
                <a:lnTo>
                  <a:pt x="34" y="118"/>
                </a:lnTo>
                <a:cubicBezTo>
                  <a:pt x="169" y="118"/>
                  <a:pt x="169" y="118"/>
                  <a:pt x="169" y="118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8">
            <a:extLst>
              <a:ext uri="{FF2B5EF4-FFF2-40B4-BE49-F238E27FC236}">
                <a16:creationId xmlns:a16="http://schemas.microsoft.com/office/drawing/2014/main" id="{B324FE69-4ABC-BE46-BAF1-1E528D39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202" y="11171242"/>
            <a:ext cx="190184" cy="160922"/>
          </a:xfrm>
          <a:custGeom>
            <a:avLst/>
            <a:gdLst>
              <a:gd name="T0" fmla="*/ 152 w 170"/>
              <a:gd name="T1" fmla="*/ 144 h 145"/>
              <a:gd name="T2" fmla="*/ 152 w 170"/>
              <a:gd name="T3" fmla="*/ 144 h 145"/>
              <a:gd name="T4" fmla="*/ 135 w 170"/>
              <a:gd name="T5" fmla="*/ 127 h 145"/>
              <a:gd name="T6" fmla="*/ 135 w 170"/>
              <a:gd name="T7" fmla="*/ 84 h 145"/>
              <a:gd name="T8" fmla="*/ 84 w 170"/>
              <a:gd name="T9" fmla="*/ 33 h 145"/>
              <a:gd name="T10" fmla="*/ 33 w 170"/>
              <a:gd name="T11" fmla="*/ 84 h 145"/>
              <a:gd name="T12" fmla="*/ 33 w 170"/>
              <a:gd name="T13" fmla="*/ 127 h 145"/>
              <a:gd name="T14" fmla="*/ 17 w 170"/>
              <a:gd name="T15" fmla="*/ 144 h 145"/>
              <a:gd name="T16" fmla="*/ 17 w 170"/>
              <a:gd name="T17" fmla="*/ 144 h 145"/>
              <a:gd name="T18" fmla="*/ 0 w 170"/>
              <a:gd name="T19" fmla="*/ 127 h 145"/>
              <a:gd name="T20" fmla="*/ 0 w 170"/>
              <a:gd name="T21" fmla="*/ 84 h 145"/>
              <a:gd name="T22" fmla="*/ 84 w 170"/>
              <a:gd name="T23" fmla="*/ 0 h 145"/>
              <a:gd name="T24" fmla="*/ 169 w 170"/>
              <a:gd name="T25" fmla="*/ 84 h 145"/>
              <a:gd name="T26" fmla="*/ 169 w 170"/>
              <a:gd name="T27" fmla="*/ 127 h 145"/>
              <a:gd name="T28" fmla="*/ 152 w 170"/>
              <a:gd name="T2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0" h="145">
                <a:moveTo>
                  <a:pt x="152" y="144"/>
                </a:moveTo>
                <a:lnTo>
                  <a:pt x="152" y="144"/>
                </a:lnTo>
                <a:cubicBezTo>
                  <a:pt x="143" y="144"/>
                  <a:pt x="135" y="135"/>
                  <a:pt x="135" y="127"/>
                </a:cubicBezTo>
                <a:cubicBezTo>
                  <a:pt x="135" y="84"/>
                  <a:pt x="135" y="84"/>
                  <a:pt x="135" y="84"/>
                </a:cubicBezTo>
                <a:cubicBezTo>
                  <a:pt x="135" y="59"/>
                  <a:pt x="109" y="33"/>
                  <a:pt x="84" y="33"/>
                </a:cubicBezTo>
                <a:cubicBezTo>
                  <a:pt x="59" y="33"/>
                  <a:pt x="33" y="59"/>
                  <a:pt x="33" y="84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35"/>
                  <a:pt x="25" y="144"/>
                  <a:pt x="17" y="144"/>
                </a:cubicBezTo>
                <a:lnTo>
                  <a:pt x="17" y="144"/>
                </a:lnTo>
                <a:cubicBezTo>
                  <a:pt x="8" y="144"/>
                  <a:pt x="0" y="135"/>
                  <a:pt x="0" y="12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42" y="0"/>
                  <a:pt x="84" y="0"/>
                </a:cubicBezTo>
                <a:cubicBezTo>
                  <a:pt x="135" y="0"/>
                  <a:pt x="169" y="42"/>
                  <a:pt x="169" y="84"/>
                </a:cubicBezTo>
                <a:cubicBezTo>
                  <a:pt x="169" y="127"/>
                  <a:pt x="169" y="127"/>
                  <a:pt x="169" y="127"/>
                </a:cubicBezTo>
                <a:cubicBezTo>
                  <a:pt x="169" y="135"/>
                  <a:pt x="160" y="144"/>
                  <a:pt x="152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9">
            <a:extLst>
              <a:ext uri="{FF2B5EF4-FFF2-40B4-BE49-F238E27FC236}">
                <a16:creationId xmlns:a16="http://schemas.microsoft.com/office/drawing/2014/main" id="{5DBCA9B2-BA19-C443-A96F-6A8B4418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36" y="8937817"/>
            <a:ext cx="785111" cy="58518"/>
          </a:xfrm>
          <a:custGeom>
            <a:avLst/>
            <a:gdLst>
              <a:gd name="T0" fmla="*/ 694 w 712"/>
              <a:gd name="T1" fmla="*/ 51 h 52"/>
              <a:gd name="T2" fmla="*/ 694 w 712"/>
              <a:gd name="T3" fmla="*/ 51 h 52"/>
              <a:gd name="T4" fmla="*/ 26 w 712"/>
              <a:gd name="T5" fmla="*/ 51 h 52"/>
              <a:gd name="T6" fmla="*/ 0 w 712"/>
              <a:gd name="T7" fmla="*/ 25 h 52"/>
              <a:gd name="T8" fmla="*/ 26 w 712"/>
              <a:gd name="T9" fmla="*/ 0 h 52"/>
              <a:gd name="T10" fmla="*/ 694 w 712"/>
              <a:gd name="T11" fmla="*/ 0 h 52"/>
              <a:gd name="T12" fmla="*/ 711 w 712"/>
              <a:gd name="T13" fmla="*/ 25 h 52"/>
              <a:gd name="T14" fmla="*/ 694 w 71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2" h="52">
                <a:moveTo>
                  <a:pt x="694" y="51"/>
                </a:moveTo>
                <a:lnTo>
                  <a:pt x="694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02" y="0"/>
                  <a:pt x="711" y="17"/>
                  <a:pt x="711" y="25"/>
                </a:cubicBezTo>
                <a:cubicBezTo>
                  <a:pt x="711" y="43"/>
                  <a:pt x="702" y="51"/>
                  <a:pt x="69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60">
            <a:extLst>
              <a:ext uri="{FF2B5EF4-FFF2-40B4-BE49-F238E27FC236}">
                <a16:creationId xmlns:a16="http://schemas.microsoft.com/office/drawing/2014/main" id="{AF852D9E-FE5B-854B-BFBE-DF25629F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934" y="8845162"/>
            <a:ext cx="609561" cy="58518"/>
          </a:xfrm>
          <a:custGeom>
            <a:avLst/>
            <a:gdLst>
              <a:gd name="T0" fmla="*/ 525 w 551"/>
              <a:gd name="T1" fmla="*/ 50 h 51"/>
              <a:gd name="T2" fmla="*/ 525 w 551"/>
              <a:gd name="T3" fmla="*/ 50 h 51"/>
              <a:gd name="T4" fmla="*/ 26 w 551"/>
              <a:gd name="T5" fmla="*/ 50 h 51"/>
              <a:gd name="T6" fmla="*/ 0 w 551"/>
              <a:gd name="T7" fmla="*/ 25 h 51"/>
              <a:gd name="T8" fmla="*/ 26 w 551"/>
              <a:gd name="T9" fmla="*/ 0 h 51"/>
              <a:gd name="T10" fmla="*/ 525 w 551"/>
              <a:gd name="T11" fmla="*/ 0 h 51"/>
              <a:gd name="T12" fmla="*/ 550 w 551"/>
              <a:gd name="T13" fmla="*/ 25 h 51"/>
              <a:gd name="T14" fmla="*/ 525 w 55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51">
                <a:moveTo>
                  <a:pt x="525" y="50"/>
                </a:moveTo>
                <a:lnTo>
                  <a:pt x="525" y="50"/>
                </a:lnTo>
                <a:cubicBezTo>
                  <a:pt x="26" y="50"/>
                  <a:pt x="26" y="50"/>
                  <a:pt x="26" y="50"/>
                </a:cubicBezTo>
                <a:cubicBezTo>
                  <a:pt x="9" y="50"/>
                  <a:pt x="0" y="42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42" y="0"/>
                  <a:pt x="550" y="17"/>
                  <a:pt x="550" y="25"/>
                </a:cubicBezTo>
                <a:cubicBezTo>
                  <a:pt x="550" y="42"/>
                  <a:pt x="542" y="50"/>
                  <a:pt x="525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61">
            <a:extLst>
              <a:ext uri="{FF2B5EF4-FFF2-40B4-BE49-F238E27FC236}">
                <a16:creationId xmlns:a16="http://schemas.microsoft.com/office/drawing/2014/main" id="{911644C1-BAC4-AB40-BA74-8A39C3A8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934" y="8386774"/>
            <a:ext cx="609561" cy="48765"/>
          </a:xfrm>
          <a:custGeom>
            <a:avLst/>
            <a:gdLst>
              <a:gd name="T0" fmla="*/ 533 w 551"/>
              <a:gd name="T1" fmla="*/ 43 h 44"/>
              <a:gd name="T2" fmla="*/ 533 w 551"/>
              <a:gd name="T3" fmla="*/ 43 h 44"/>
              <a:gd name="T4" fmla="*/ 26 w 551"/>
              <a:gd name="T5" fmla="*/ 43 h 44"/>
              <a:gd name="T6" fmla="*/ 0 w 551"/>
              <a:gd name="T7" fmla="*/ 17 h 44"/>
              <a:gd name="T8" fmla="*/ 26 w 551"/>
              <a:gd name="T9" fmla="*/ 0 h 44"/>
              <a:gd name="T10" fmla="*/ 533 w 551"/>
              <a:gd name="T11" fmla="*/ 0 h 44"/>
              <a:gd name="T12" fmla="*/ 550 w 551"/>
              <a:gd name="T13" fmla="*/ 17 h 44"/>
              <a:gd name="T14" fmla="*/ 533 w 55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44">
                <a:moveTo>
                  <a:pt x="533" y="43"/>
                </a:moveTo>
                <a:lnTo>
                  <a:pt x="533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42" y="0"/>
                  <a:pt x="550" y="9"/>
                  <a:pt x="550" y="17"/>
                </a:cubicBezTo>
                <a:cubicBezTo>
                  <a:pt x="550" y="34"/>
                  <a:pt x="542" y="43"/>
                  <a:pt x="53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62">
            <a:extLst>
              <a:ext uri="{FF2B5EF4-FFF2-40B4-BE49-F238E27FC236}">
                <a16:creationId xmlns:a16="http://schemas.microsoft.com/office/drawing/2014/main" id="{FD271CB7-28BF-F448-AF15-FC8E9AE5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464" y="8479428"/>
            <a:ext cx="58518" cy="326722"/>
          </a:xfrm>
          <a:custGeom>
            <a:avLst/>
            <a:gdLst>
              <a:gd name="T0" fmla="*/ 25 w 52"/>
              <a:gd name="T1" fmla="*/ 296 h 297"/>
              <a:gd name="T2" fmla="*/ 25 w 52"/>
              <a:gd name="T3" fmla="*/ 296 h 297"/>
              <a:gd name="T4" fmla="*/ 25 w 52"/>
              <a:gd name="T5" fmla="*/ 296 h 297"/>
              <a:gd name="T6" fmla="*/ 0 w 52"/>
              <a:gd name="T7" fmla="*/ 270 h 297"/>
              <a:gd name="T8" fmla="*/ 0 w 52"/>
              <a:gd name="T9" fmla="*/ 17 h 297"/>
              <a:gd name="T10" fmla="*/ 25 w 52"/>
              <a:gd name="T11" fmla="*/ 0 h 297"/>
              <a:gd name="T12" fmla="*/ 25 w 52"/>
              <a:gd name="T13" fmla="*/ 0 h 297"/>
              <a:gd name="T14" fmla="*/ 51 w 52"/>
              <a:gd name="T15" fmla="*/ 17 h 297"/>
              <a:gd name="T16" fmla="*/ 51 w 52"/>
              <a:gd name="T17" fmla="*/ 270 h 297"/>
              <a:gd name="T18" fmla="*/ 25 w 52"/>
              <a:gd name="T1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97">
                <a:moveTo>
                  <a:pt x="25" y="296"/>
                </a:moveTo>
                <a:lnTo>
                  <a:pt x="25" y="296"/>
                </a:lnTo>
                <a:lnTo>
                  <a:pt x="25" y="296"/>
                </a:lnTo>
                <a:cubicBezTo>
                  <a:pt x="9" y="296"/>
                  <a:pt x="0" y="287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5" y="0"/>
                </a:cubicBezTo>
                <a:lnTo>
                  <a:pt x="25" y="0"/>
                </a:lnTo>
                <a:cubicBezTo>
                  <a:pt x="34" y="0"/>
                  <a:pt x="51" y="9"/>
                  <a:pt x="51" y="17"/>
                </a:cubicBezTo>
                <a:cubicBezTo>
                  <a:pt x="51" y="270"/>
                  <a:pt x="51" y="270"/>
                  <a:pt x="51" y="270"/>
                </a:cubicBezTo>
                <a:cubicBezTo>
                  <a:pt x="51" y="287"/>
                  <a:pt x="34" y="296"/>
                  <a:pt x="25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63">
            <a:extLst>
              <a:ext uri="{FF2B5EF4-FFF2-40B4-BE49-F238E27FC236}">
                <a16:creationId xmlns:a16="http://schemas.microsoft.com/office/drawing/2014/main" id="{11C3D489-124B-CA42-B87A-8ABB6998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770" y="8479428"/>
            <a:ext cx="58518" cy="326722"/>
          </a:xfrm>
          <a:custGeom>
            <a:avLst/>
            <a:gdLst>
              <a:gd name="T0" fmla="*/ 25 w 52"/>
              <a:gd name="T1" fmla="*/ 296 h 297"/>
              <a:gd name="T2" fmla="*/ 25 w 52"/>
              <a:gd name="T3" fmla="*/ 296 h 297"/>
              <a:gd name="T4" fmla="*/ 25 w 52"/>
              <a:gd name="T5" fmla="*/ 296 h 297"/>
              <a:gd name="T6" fmla="*/ 0 w 52"/>
              <a:gd name="T7" fmla="*/ 270 h 297"/>
              <a:gd name="T8" fmla="*/ 0 w 52"/>
              <a:gd name="T9" fmla="*/ 17 h 297"/>
              <a:gd name="T10" fmla="*/ 25 w 52"/>
              <a:gd name="T11" fmla="*/ 0 h 297"/>
              <a:gd name="T12" fmla="*/ 25 w 52"/>
              <a:gd name="T13" fmla="*/ 0 h 297"/>
              <a:gd name="T14" fmla="*/ 51 w 52"/>
              <a:gd name="T15" fmla="*/ 17 h 297"/>
              <a:gd name="T16" fmla="*/ 42 w 52"/>
              <a:gd name="T17" fmla="*/ 270 h 297"/>
              <a:gd name="T18" fmla="*/ 25 w 52"/>
              <a:gd name="T1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97">
                <a:moveTo>
                  <a:pt x="25" y="296"/>
                </a:moveTo>
                <a:lnTo>
                  <a:pt x="25" y="296"/>
                </a:lnTo>
                <a:lnTo>
                  <a:pt x="25" y="296"/>
                </a:lnTo>
                <a:cubicBezTo>
                  <a:pt x="9" y="296"/>
                  <a:pt x="0" y="287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5" y="0"/>
                </a:cubicBezTo>
                <a:lnTo>
                  <a:pt x="25" y="0"/>
                </a:lnTo>
                <a:cubicBezTo>
                  <a:pt x="34" y="0"/>
                  <a:pt x="51" y="9"/>
                  <a:pt x="51" y="17"/>
                </a:cubicBezTo>
                <a:cubicBezTo>
                  <a:pt x="42" y="270"/>
                  <a:pt x="42" y="270"/>
                  <a:pt x="42" y="270"/>
                </a:cubicBezTo>
                <a:cubicBezTo>
                  <a:pt x="42" y="287"/>
                  <a:pt x="34" y="296"/>
                  <a:pt x="25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64">
            <a:extLst>
              <a:ext uri="{FF2B5EF4-FFF2-40B4-BE49-F238E27FC236}">
                <a16:creationId xmlns:a16="http://schemas.microsoft.com/office/drawing/2014/main" id="{17A37C53-105E-BB41-969C-9BFCAB91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076" y="8479428"/>
            <a:ext cx="48765" cy="326722"/>
          </a:xfrm>
          <a:custGeom>
            <a:avLst/>
            <a:gdLst>
              <a:gd name="T0" fmla="*/ 25 w 44"/>
              <a:gd name="T1" fmla="*/ 296 h 297"/>
              <a:gd name="T2" fmla="*/ 25 w 44"/>
              <a:gd name="T3" fmla="*/ 296 h 297"/>
              <a:gd name="T4" fmla="*/ 25 w 44"/>
              <a:gd name="T5" fmla="*/ 296 h 297"/>
              <a:gd name="T6" fmla="*/ 0 w 44"/>
              <a:gd name="T7" fmla="*/ 270 h 297"/>
              <a:gd name="T8" fmla="*/ 0 w 44"/>
              <a:gd name="T9" fmla="*/ 17 h 297"/>
              <a:gd name="T10" fmla="*/ 25 w 44"/>
              <a:gd name="T11" fmla="*/ 0 h 297"/>
              <a:gd name="T12" fmla="*/ 25 w 44"/>
              <a:gd name="T13" fmla="*/ 0 h 297"/>
              <a:gd name="T14" fmla="*/ 43 w 44"/>
              <a:gd name="T15" fmla="*/ 17 h 297"/>
              <a:gd name="T16" fmla="*/ 43 w 44"/>
              <a:gd name="T17" fmla="*/ 270 h 297"/>
              <a:gd name="T18" fmla="*/ 25 w 44"/>
              <a:gd name="T1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297">
                <a:moveTo>
                  <a:pt x="25" y="296"/>
                </a:moveTo>
                <a:lnTo>
                  <a:pt x="25" y="296"/>
                </a:lnTo>
                <a:lnTo>
                  <a:pt x="25" y="296"/>
                </a:lnTo>
                <a:cubicBezTo>
                  <a:pt x="9" y="296"/>
                  <a:pt x="0" y="287"/>
                  <a:pt x="0" y="27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5" y="0"/>
                </a:cubicBezTo>
                <a:lnTo>
                  <a:pt x="25" y="0"/>
                </a:lnTo>
                <a:cubicBezTo>
                  <a:pt x="34" y="0"/>
                  <a:pt x="43" y="9"/>
                  <a:pt x="43" y="17"/>
                </a:cubicBezTo>
                <a:cubicBezTo>
                  <a:pt x="43" y="270"/>
                  <a:pt x="43" y="270"/>
                  <a:pt x="43" y="270"/>
                </a:cubicBezTo>
                <a:cubicBezTo>
                  <a:pt x="43" y="287"/>
                  <a:pt x="34" y="296"/>
                  <a:pt x="25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65">
            <a:extLst>
              <a:ext uri="{FF2B5EF4-FFF2-40B4-BE49-F238E27FC236}">
                <a16:creationId xmlns:a16="http://schemas.microsoft.com/office/drawing/2014/main" id="{466E7125-0694-CE4C-8973-C8AB280E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283" y="8225852"/>
            <a:ext cx="804617" cy="160922"/>
          </a:xfrm>
          <a:custGeom>
            <a:avLst/>
            <a:gdLst>
              <a:gd name="T0" fmla="*/ 25 w 728"/>
              <a:gd name="T1" fmla="*/ 143 h 144"/>
              <a:gd name="T2" fmla="*/ 25 w 728"/>
              <a:gd name="T3" fmla="*/ 143 h 144"/>
              <a:gd name="T4" fmla="*/ 0 w 728"/>
              <a:gd name="T5" fmla="*/ 126 h 144"/>
              <a:gd name="T6" fmla="*/ 17 w 728"/>
              <a:gd name="T7" fmla="*/ 101 h 144"/>
              <a:gd name="T8" fmla="*/ 355 w 728"/>
              <a:gd name="T9" fmla="*/ 0 h 144"/>
              <a:gd name="T10" fmla="*/ 372 w 728"/>
              <a:gd name="T11" fmla="*/ 0 h 144"/>
              <a:gd name="T12" fmla="*/ 702 w 728"/>
              <a:gd name="T13" fmla="*/ 101 h 144"/>
              <a:gd name="T14" fmla="*/ 719 w 728"/>
              <a:gd name="T15" fmla="*/ 126 h 144"/>
              <a:gd name="T16" fmla="*/ 693 w 728"/>
              <a:gd name="T17" fmla="*/ 143 h 144"/>
              <a:gd name="T18" fmla="*/ 363 w 728"/>
              <a:gd name="T19" fmla="*/ 42 h 144"/>
              <a:gd name="T20" fmla="*/ 34 w 728"/>
              <a:gd name="T21" fmla="*/ 143 h 144"/>
              <a:gd name="T22" fmla="*/ 25 w 728"/>
              <a:gd name="T2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8" h="144">
                <a:moveTo>
                  <a:pt x="25" y="143"/>
                </a:moveTo>
                <a:lnTo>
                  <a:pt x="25" y="143"/>
                </a:lnTo>
                <a:cubicBezTo>
                  <a:pt x="17" y="143"/>
                  <a:pt x="8" y="135"/>
                  <a:pt x="0" y="126"/>
                </a:cubicBezTo>
                <a:cubicBezTo>
                  <a:pt x="0" y="118"/>
                  <a:pt x="8" y="101"/>
                  <a:pt x="17" y="101"/>
                </a:cubicBezTo>
                <a:cubicBezTo>
                  <a:pt x="355" y="0"/>
                  <a:pt x="355" y="0"/>
                  <a:pt x="355" y="0"/>
                </a:cubicBezTo>
                <a:cubicBezTo>
                  <a:pt x="363" y="0"/>
                  <a:pt x="363" y="0"/>
                  <a:pt x="372" y="0"/>
                </a:cubicBezTo>
                <a:cubicBezTo>
                  <a:pt x="702" y="101"/>
                  <a:pt x="702" y="101"/>
                  <a:pt x="702" y="101"/>
                </a:cubicBezTo>
                <a:cubicBezTo>
                  <a:pt x="719" y="101"/>
                  <a:pt x="727" y="110"/>
                  <a:pt x="719" y="126"/>
                </a:cubicBezTo>
                <a:cubicBezTo>
                  <a:pt x="719" y="135"/>
                  <a:pt x="702" y="143"/>
                  <a:pt x="693" y="143"/>
                </a:cubicBezTo>
                <a:cubicBezTo>
                  <a:pt x="363" y="42"/>
                  <a:pt x="363" y="42"/>
                  <a:pt x="363" y="42"/>
                </a:cubicBezTo>
                <a:cubicBezTo>
                  <a:pt x="34" y="143"/>
                  <a:pt x="34" y="143"/>
                  <a:pt x="34" y="143"/>
                </a:cubicBezTo>
                <a:lnTo>
                  <a:pt x="25" y="1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66">
            <a:extLst>
              <a:ext uri="{FF2B5EF4-FFF2-40B4-BE49-F238E27FC236}">
                <a16:creationId xmlns:a16="http://schemas.microsoft.com/office/drawing/2014/main" id="{50F3335F-C4DB-6C46-BE0F-5F5E6551E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0367" y="8328256"/>
            <a:ext cx="633942" cy="487647"/>
          </a:xfrm>
          <a:custGeom>
            <a:avLst/>
            <a:gdLst>
              <a:gd name="T0" fmla="*/ 524 w 575"/>
              <a:gd name="T1" fmla="*/ 439 h 440"/>
              <a:gd name="T2" fmla="*/ 524 w 575"/>
              <a:gd name="T3" fmla="*/ 439 h 440"/>
              <a:gd name="T4" fmla="*/ 50 w 575"/>
              <a:gd name="T5" fmla="*/ 439 h 440"/>
              <a:gd name="T6" fmla="*/ 0 w 575"/>
              <a:gd name="T7" fmla="*/ 389 h 440"/>
              <a:gd name="T8" fmla="*/ 0 w 575"/>
              <a:gd name="T9" fmla="*/ 50 h 440"/>
              <a:gd name="T10" fmla="*/ 50 w 575"/>
              <a:gd name="T11" fmla="*/ 0 h 440"/>
              <a:gd name="T12" fmla="*/ 524 w 575"/>
              <a:gd name="T13" fmla="*/ 0 h 440"/>
              <a:gd name="T14" fmla="*/ 574 w 575"/>
              <a:gd name="T15" fmla="*/ 50 h 440"/>
              <a:gd name="T16" fmla="*/ 574 w 575"/>
              <a:gd name="T17" fmla="*/ 389 h 440"/>
              <a:gd name="T18" fmla="*/ 524 w 575"/>
              <a:gd name="T19" fmla="*/ 439 h 440"/>
              <a:gd name="T20" fmla="*/ 50 w 575"/>
              <a:gd name="T21" fmla="*/ 33 h 440"/>
              <a:gd name="T22" fmla="*/ 50 w 575"/>
              <a:gd name="T23" fmla="*/ 33 h 440"/>
              <a:gd name="T24" fmla="*/ 33 w 575"/>
              <a:gd name="T25" fmla="*/ 50 h 440"/>
              <a:gd name="T26" fmla="*/ 33 w 575"/>
              <a:gd name="T27" fmla="*/ 389 h 440"/>
              <a:gd name="T28" fmla="*/ 50 w 575"/>
              <a:gd name="T29" fmla="*/ 405 h 440"/>
              <a:gd name="T30" fmla="*/ 524 w 575"/>
              <a:gd name="T31" fmla="*/ 405 h 440"/>
              <a:gd name="T32" fmla="*/ 541 w 575"/>
              <a:gd name="T33" fmla="*/ 389 h 440"/>
              <a:gd name="T34" fmla="*/ 541 w 575"/>
              <a:gd name="T35" fmla="*/ 50 h 440"/>
              <a:gd name="T36" fmla="*/ 524 w 575"/>
              <a:gd name="T37" fmla="*/ 33 h 440"/>
              <a:gd name="T38" fmla="*/ 50 w 575"/>
              <a:gd name="T39" fmla="*/ 33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5" h="440">
                <a:moveTo>
                  <a:pt x="524" y="439"/>
                </a:moveTo>
                <a:lnTo>
                  <a:pt x="524" y="439"/>
                </a:lnTo>
                <a:cubicBezTo>
                  <a:pt x="50" y="439"/>
                  <a:pt x="50" y="439"/>
                  <a:pt x="50" y="439"/>
                </a:cubicBezTo>
                <a:cubicBezTo>
                  <a:pt x="25" y="439"/>
                  <a:pt x="0" y="414"/>
                  <a:pt x="0" y="389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49" y="0"/>
                  <a:pt x="574" y="25"/>
                  <a:pt x="574" y="50"/>
                </a:cubicBezTo>
                <a:cubicBezTo>
                  <a:pt x="574" y="389"/>
                  <a:pt x="574" y="389"/>
                  <a:pt x="574" y="389"/>
                </a:cubicBezTo>
                <a:cubicBezTo>
                  <a:pt x="574" y="414"/>
                  <a:pt x="549" y="439"/>
                  <a:pt x="524" y="439"/>
                </a:cubicBezTo>
                <a:close/>
                <a:moveTo>
                  <a:pt x="50" y="33"/>
                </a:moveTo>
                <a:lnTo>
                  <a:pt x="50" y="33"/>
                </a:lnTo>
                <a:cubicBezTo>
                  <a:pt x="42" y="33"/>
                  <a:pt x="33" y="42"/>
                  <a:pt x="33" y="50"/>
                </a:cubicBezTo>
                <a:cubicBezTo>
                  <a:pt x="33" y="389"/>
                  <a:pt x="33" y="389"/>
                  <a:pt x="33" y="389"/>
                </a:cubicBezTo>
                <a:cubicBezTo>
                  <a:pt x="33" y="397"/>
                  <a:pt x="42" y="405"/>
                  <a:pt x="50" y="405"/>
                </a:cubicBezTo>
                <a:cubicBezTo>
                  <a:pt x="524" y="405"/>
                  <a:pt x="524" y="405"/>
                  <a:pt x="524" y="405"/>
                </a:cubicBezTo>
                <a:cubicBezTo>
                  <a:pt x="532" y="405"/>
                  <a:pt x="541" y="397"/>
                  <a:pt x="541" y="389"/>
                </a:cubicBezTo>
                <a:cubicBezTo>
                  <a:pt x="541" y="50"/>
                  <a:pt x="541" y="50"/>
                  <a:pt x="541" y="50"/>
                </a:cubicBezTo>
                <a:cubicBezTo>
                  <a:pt x="541" y="42"/>
                  <a:pt x="532" y="33"/>
                  <a:pt x="524" y="33"/>
                </a:cubicBezTo>
                <a:lnTo>
                  <a:pt x="50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67">
            <a:extLst>
              <a:ext uri="{FF2B5EF4-FFF2-40B4-BE49-F238E27FC236}">
                <a16:creationId xmlns:a16="http://schemas.microsoft.com/office/drawing/2014/main" id="{C37E1997-608C-3A4B-A540-B1F5B6D0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2344" y="8255111"/>
            <a:ext cx="785114" cy="638817"/>
          </a:xfrm>
          <a:custGeom>
            <a:avLst/>
            <a:gdLst>
              <a:gd name="T0" fmla="*/ 659 w 711"/>
              <a:gd name="T1" fmla="*/ 575 h 576"/>
              <a:gd name="T2" fmla="*/ 659 w 711"/>
              <a:gd name="T3" fmla="*/ 575 h 576"/>
              <a:gd name="T4" fmla="*/ 51 w 711"/>
              <a:gd name="T5" fmla="*/ 575 h 576"/>
              <a:gd name="T6" fmla="*/ 0 w 711"/>
              <a:gd name="T7" fmla="*/ 524 h 576"/>
              <a:gd name="T8" fmla="*/ 0 w 711"/>
              <a:gd name="T9" fmla="*/ 51 h 576"/>
              <a:gd name="T10" fmla="*/ 51 w 711"/>
              <a:gd name="T11" fmla="*/ 0 h 576"/>
              <a:gd name="T12" fmla="*/ 659 w 711"/>
              <a:gd name="T13" fmla="*/ 0 h 576"/>
              <a:gd name="T14" fmla="*/ 710 w 711"/>
              <a:gd name="T15" fmla="*/ 51 h 576"/>
              <a:gd name="T16" fmla="*/ 710 w 711"/>
              <a:gd name="T17" fmla="*/ 524 h 576"/>
              <a:gd name="T18" fmla="*/ 659 w 711"/>
              <a:gd name="T19" fmla="*/ 575 h 576"/>
              <a:gd name="T20" fmla="*/ 51 w 711"/>
              <a:gd name="T21" fmla="*/ 34 h 576"/>
              <a:gd name="T22" fmla="*/ 51 w 711"/>
              <a:gd name="T23" fmla="*/ 34 h 576"/>
              <a:gd name="T24" fmla="*/ 34 w 711"/>
              <a:gd name="T25" fmla="*/ 51 h 576"/>
              <a:gd name="T26" fmla="*/ 34 w 711"/>
              <a:gd name="T27" fmla="*/ 524 h 576"/>
              <a:gd name="T28" fmla="*/ 51 w 711"/>
              <a:gd name="T29" fmla="*/ 541 h 576"/>
              <a:gd name="T30" fmla="*/ 659 w 711"/>
              <a:gd name="T31" fmla="*/ 541 h 576"/>
              <a:gd name="T32" fmla="*/ 676 w 711"/>
              <a:gd name="T33" fmla="*/ 524 h 576"/>
              <a:gd name="T34" fmla="*/ 676 w 711"/>
              <a:gd name="T35" fmla="*/ 51 h 576"/>
              <a:gd name="T36" fmla="*/ 659 w 711"/>
              <a:gd name="T37" fmla="*/ 34 h 576"/>
              <a:gd name="T38" fmla="*/ 51 w 711"/>
              <a:gd name="T39" fmla="*/ 34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576">
                <a:moveTo>
                  <a:pt x="659" y="575"/>
                </a:moveTo>
                <a:lnTo>
                  <a:pt x="659" y="575"/>
                </a:lnTo>
                <a:cubicBezTo>
                  <a:pt x="51" y="575"/>
                  <a:pt x="51" y="575"/>
                  <a:pt x="51" y="575"/>
                </a:cubicBezTo>
                <a:cubicBezTo>
                  <a:pt x="25" y="575"/>
                  <a:pt x="0" y="550"/>
                  <a:pt x="0" y="524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25" y="0"/>
                  <a:pt x="51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85" y="0"/>
                  <a:pt x="710" y="17"/>
                  <a:pt x="710" y="51"/>
                </a:cubicBezTo>
                <a:cubicBezTo>
                  <a:pt x="710" y="524"/>
                  <a:pt x="710" y="524"/>
                  <a:pt x="710" y="524"/>
                </a:cubicBezTo>
                <a:cubicBezTo>
                  <a:pt x="710" y="550"/>
                  <a:pt x="685" y="575"/>
                  <a:pt x="659" y="575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2" y="34"/>
                  <a:pt x="34" y="42"/>
                  <a:pt x="34" y="51"/>
                </a:cubicBezTo>
                <a:cubicBezTo>
                  <a:pt x="34" y="524"/>
                  <a:pt x="34" y="524"/>
                  <a:pt x="34" y="524"/>
                </a:cubicBezTo>
                <a:cubicBezTo>
                  <a:pt x="34" y="533"/>
                  <a:pt x="42" y="541"/>
                  <a:pt x="51" y="541"/>
                </a:cubicBezTo>
                <a:cubicBezTo>
                  <a:pt x="659" y="541"/>
                  <a:pt x="659" y="541"/>
                  <a:pt x="659" y="541"/>
                </a:cubicBezTo>
                <a:cubicBezTo>
                  <a:pt x="668" y="541"/>
                  <a:pt x="676" y="533"/>
                  <a:pt x="676" y="524"/>
                </a:cubicBezTo>
                <a:cubicBezTo>
                  <a:pt x="676" y="51"/>
                  <a:pt x="676" y="51"/>
                  <a:pt x="676" y="51"/>
                </a:cubicBezTo>
                <a:cubicBezTo>
                  <a:pt x="676" y="42"/>
                  <a:pt x="668" y="34"/>
                  <a:pt x="659" y="34"/>
                </a:cubicBezTo>
                <a:lnTo>
                  <a:pt x="5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8">
            <a:extLst>
              <a:ext uri="{FF2B5EF4-FFF2-40B4-BE49-F238E27FC236}">
                <a16:creationId xmlns:a16="http://schemas.microsoft.com/office/drawing/2014/main" id="{CD1EF76C-FAF1-8245-B15E-F81813AF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5921" y="8518440"/>
            <a:ext cx="112160" cy="112157"/>
          </a:xfrm>
          <a:custGeom>
            <a:avLst/>
            <a:gdLst>
              <a:gd name="T0" fmla="*/ 51 w 103"/>
              <a:gd name="T1" fmla="*/ 101 h 102"/>
              <a:gd name="T2" fmla="*/ 51 w 103"/>
              <a:gd name="T3" fmla="*/ 101 h 102"/>
              <a:gd name="T4" fmla="*/ 0 w 103"/>
              <a:gd name="T5" fmla="*/ 51 h 102"/>
              <a:gd name="T6" fmla="*/ 51 w 103"/>
              <a:gd name="T7" fmla="*/ 0 h 102"/>
              <a:gd name="T8" fmla="*/ 102 w 103"/>
              <a:gd name="T9" fmla="*/ 51 h 102"/>
              <a:gd name="T10" fmla="*/ 51 w 103"/>
              <a:gd name="T11" fmla="*/ 101 h 102"/>
              <a:gd name="T12" fmla="*/ 51 w 103"/>
              <a:gd name="T13" fmla="*/ 33 h 102"/>
              <a:gd name="T14" fmla="*/ 51 w 103"/>
              <a:gd name="T15" fmla="*/ 33 h 102"/>
              <a:gd name="T16" fmla="*/ 34 w 103"/>
              <a:gd name="T17" fmla="*/ 51 h 102"/>
              <a:gd name="T18" fmla="*/ 51 w 103"/>
              <a:gd name="T19" fmla="*/ 67 h 102"/>
              <a:gd name="T20" fmla="*/ 76 w 103"/>
              <a:gd name="T21" fmla="*/ 51 h 102"/>
              <a:gd name="T22" fmla="*/ 51 w 103"/>
              <a:gd name="T23" fmla="*/ 3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2">
                <a:moveTo>
                  <a:pt x="51" y="101"/>
                </a:moveTo>
                <a:lnTo>
                  <a:pt x="51" y="101"/>
                </a:lnTo>
                <a:cubicBezTo>
                  <a:pt x="25" y="101"/>
                  <a:pt x="0" y="76"/>
                  <a:pt x="0" y="51"/>
                </a:cubicBez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02" y="25"/>
                  <a:pt x="102" y="51"/>
                </a:cubicBezTo>
                <a:cubicBezTo>
                  <a:pt x="102" y="76"/>
                  <a:pt x="85" y="101"/>
                  <a:pt x="51" y="101"/>
                </a:cubicBezTo>
                <a:close/>
                <a:moveTo>
                  <a:pt x="51" y="33"/>
                </a:moveTo>
                <a:lnTo>
                  <a:pt x="51" y="33"/>
                </a:lnTo>
                <a:cubicBezTo>
                  <a:pt x="42" y="33"/>
                  <a:pt x="34" y="42"/>
                  <a:pt x="34" y="51"/>
                </a:cubicBezTo>
                <a:cubicBezTo>
                  <a:pt x="34" y="59"/>
                  <a:pt x="42" y="67"/>
                  <a:pt x="51" y="67"/>
                </a:cubicBezTo>
                <a:cubicBezTo>
                  <a:pt x="68" y="67"/>
                  <a:pt x="76" y="59"/>
                  <a:pt x="76" y="51"/>
                </a:cubicBezTo>
                <a:cubicBezTo>
                  <a:pt x="76" y="42"/>
                  <a:pt x="68" y="33"/>
                  <a:pt x="51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9">
            <a:extLst>
              <a:ext uri="{FF2B5EF4-FFF2-40B4-BE49-F238E27FC236}">
                <a16:creationId xmlns:a16="http://schemas.microsoft.com/office/drawing/2014/main" id="{97123E09-1E49-714A-B18D-67B8935D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3763" y="8401405"/>
            <a:ext cx="336475" cy="336475"/>
          </a:xfrm>
          <a:custGeom>
            <a:avLst/>
            <a:gdLst>
              <a:gd name="T0" fmla="*/ 152 w 305"/>
              <a:gd name="T1" fmla="*/ 305 h 306"/>
              <a:gd name="T2" fmla="*/ 152 w 305"/>
              <a:gd name="T3" fmla="*/ 305 h 306"/>
              <a:gd name="T4" fmla="*/ 0 w 305"/>
              <a:gd name="T5" fmla="*/ 153 h 306"/>
              <a:gd name="T6" fmla="*/ 152 w 305"/>
              <a:gd name="T7" fmla="*/ 0 h 306"/>
              <a:gd name="T8" fmla="*/ 304 w 305"/>
              <a:gd name="T9" fmla="*/ 153 h 306"/>
              <a:gd name="T10" fmla="*/ 152 w 305"/>
              <a:gd name="T11" fmla="*/ 305 h 306"/>
              <a:gd name="T12" fmla="*/ 152 w 305"/>
              <a:gd name="T13" fmla="*/ 34 h 306"/>
              <a:gd name="T14" fmla="*/ 152 w 305"/>
              <a:gd name="T15" fmla="*/ 34 h 306"/>
              <a:gd name="T16" fmla="*/ 34 w 305"/>
              <a:gd name="T17" fmla="*/ 153 h 306"/>
              <a:gd name="T18" fmla="*/ 152 w 305"/>
              <a:gd name="T19" fmla="*/ 271 h 306"/>
              <a:gd name="T20" fmla="*/ 270 w 305"/>
              <a:gd name="T21" fmla="*/ 153 h 306"/>
              <a:gd name="T22" fmla="*/ 152 w 305"/>
              <a:gd name="T23" fmla="*/ 34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5" h="306">
                <a:moveTo>
                  <a:pt x="152" y="305"/>
                </a:moveTo>
                <a:lnTo>
                  <a:pt x="152" y="305"/>
                </a:lnTo>
                <a:cubicBezTo>
                  <a:pt x="67" y="305"/>
                  <a:pt x="0" y="237"/>
                  <a:pt x="0" y="153"/>
                </a:cubicBezTo>
                <a:cubicBezTo>
                  <a:pt x="0" y="68"/>
                  <a:pt x="67" y="0"/>
                  <a:pt x="152" y="0"/>
                </a:cubicBezTo>
                <a:cubicBezTo>
                  <a:pt x="237" y="0"/>
                  <a:pt x="304" y="68"/>
                  <a:pt x="304" y="153"/>
                </a:cubicBezTo>
                <a:cubicBezTo>
                  <a:pt x="304" y="237"/>
                  <a:pt x="237" y="305"/>
                  <a:pt x="152" y="305"/>
                </a:cubicBezTo>
                <a:close/>
                <a:moveTo>
                  <a:pt x="152" y="34"/>
                </a:moveTo>
                <a:lnTo>
                  <a:pt x="152" y="34"/>
                </a:lnTo>
                <a:cubicBezTo>
                  <a:pt x="93" y="34"/>
                  <a:pt x="34" y="85"/>
                  <a:pt x="34" y="153"/>
                </a:cubicBezTo>
                <a:cubicBezTo>
                  <a:pt x="34" y="220"/>
                  <a:pt x="93" y="271"/>
                  <a:pt x="152" y="271"/>
                </a:cubicBezTo>
                <a:cubicBezTo>
                  <a:pt x="220" y="271"/>
                  <a:pt x="270" y="220"/>
                  <a:pt x="270" y="153"/>
                </a:cubicBezTo>
                <a:cubicBezTo>
                  <a:pt x="270" y="85"/>
                  <a:pt x="220" y="34"/>
                  <a:pt x="152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70">
            <a:extLst>
              <a:ext uri="{FF2B5EF4-FFF2-40B4-BE49-F238E27FC236}">
                <a16:creationId xmlns:a16="http://schemas.microsoft.com/office/drawing/2014/main" id="{34E00DBA-9F1F-7A49-A6DB-C706AD46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932" y="8450170"/>
            <a:ext cx="39012" cy="58518"/>
          </a:xfrm>
          <a:custGeom>
            <a:avLst/>
            <a:gdLst>
              <a:gd name="T0" fmla="*/ 17 w 35"/>
              <a:gd name="T1" fmla="*/ 51 h 52"/>
              <a:gd name="T2" fmla="*/ 17 w 35"/>
              <a:gd name="T3" fmla="*/ 51 h 52"/>
              <a:gd name="T4" fmla="*/ 0 w 35"/>
              <a:gd name="T5" fmla="*/ 35 h 52"/>
              <a:gd name="T6" fmla="*/ 0 w 35"/>
              <a:gd name="T7" fmla="*/ 17 h 52"/>
              <a:gd name="T8" fmla="*/ 17 w 35"/>
              <a:gd name="T9" fmla="*/ 0 h 52"/>
              <a:gd name="T10" fmla="*/ 34 w 35"/>
              <a:gd name="T11" fmla="*/ 17 h 52"/>
              <a:gd name="T12" fmla="*/ 34 w 35"/>
              <a:gd name="T13" fmla="*/ 35 h 52"/>
              <a:gd name="T14" fmla="*/ 17 w 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2">
                <a:moveTo>
                  <a:pt x="17" y="51"/>
                </a:moveTo>
                <a:lnTo>
                  <a:pt x="17" y="51"/>
                </a:lnTo>
                <a:cubicBezTo>
                  <a:pt x="8" y="51"/>
                  <a:pt x="0" y="43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43"/>
                  <a:pt x="25" y="51"/>
                  <a:pt x="17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71">
            <a:extLst>
              <a:ext uri="{FF2B5EF4-FFF2-40B4-BE49-F238E27FC236}">
                <a16:creationId xmlns:a16="http://schemas.microsoft.com/office/drawing/2014/main" id="{A0D72C44-C15A-4E42-BEA7-CD7FA7A3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328" y="8479428"/>
            <a:ext cx="48765" cy="58518"/>
          </a:xfrm>
          <a:custGeom>
            <a:avLst/>
            <a:gdLst>
              <a:gd name="T0" fmla="*/ 17 w 44"/>
              <a:gd name="T1" fmla="*/ 51 h 52"/>
              <a:gd name="T2" fmla="*/ 17 w 44"/>
              <a:gd name="T3" fmla="*/ 51 h 52"/>
              <a:gd name="T4" fmla="*/ 0 w 44"/>
              <a:gd name="T5" fmla="*/ 42 h 52"/>
              <a:gd name="T6" fmla="*/ 0 w 44"/>
              <a:gd name="T7" fmla="*/ 17 h 52"/>
              <a:gd name="T8" fmla="*/ 17 w 44"/>
              <a:gd name="T9" fmla="*/ 9 h 52"/>
              <a:gd name="T10" fmla="*/ 34 w 44"/>
              <a:gd name="T11" fmla="*/ 9 h 52"/>
              <a:gd name="T12" fmla="*/ 34 w 44"/>
              <a:gd name="T13" fmla="*/ 34 h 52"/>
              <a:gd name="T14" fmla="*/ 26 w 44"/>
              <a:gd name="T15" fmla="*/ 42 h 52"/>
              <a:gd name="T16" fmla="*/ 17 w 44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9" y="42"/>
                  <a:pt x="0" y="42"/>
                </a:cubicBezTo>
                <a:cubicBezTo>
                  <a:pt x="0" y="34"/>
                  <a:pt x="0" y="25"/>
                  <a:pt x="0" y="17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0"/>
                  <a:pt x="34" y="0"/>
                  <a:pt x="34" y="9"/>
                </a:cubicBezTo>
                <a:cubicBezTo>
                  <a:pt x="43" y="17"/>
                  <a:pt x="43" y="25"/>
                  <a:pt x="34" y="34"/>
                </a:cubicBezTo>
                <a:cubicBezTo>
                  <a:pt x="26" y="42"/>
                  <a:pt x="26" y="42"/>
                  <a:pt x="26" y="42"/>
                </a:cubicBezTo>
                <a:lnTo>
                  <a:pt x="17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72">
            <a:extLst>
              <a:ext uri="{FF2B5EF4-FFF2-40B4-BE49-F238E27FC236}">
                <a16:creationId xmlns:a16="http://schemas.microsoft.com/office/drawing/2014/main" id="{EABD8EC0-EDB7-F54E-A9B4-74703659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834" y="8552574"/>
            <a:ext cx="58518" cy="39012"/>
          </a:xfrm>
          <a:custGeom>
            <a:avLst/>
            <a:gdLst>
              <a:gd name="T0" fmla="*/ 34 w 52"/>
              <a:gd name="T1" fmla="*/ 34 h 35"/>
              <a:gd name="T2" fmla="*/ 34 w 52"/>
              <a:gd name="T3" fmla="*/ 34 h 35"/>
              <a:gd name="T4" fmla="*/ 17 w 52"/>
              <a:gd name="T5" fmla="*/ 34 h 35"/>
              <a:gd name="T6" fmla="*/ 0 w 52"/>
              <a:gd name="T7" fmla="*/ 18 h 35"/>
              <a:gd name="T8" fmla="*/ 17 w 52"/>
              <a:gd name="T9" fmla="*/ 0 h 35"/>
              <a:gd name="T10" fmla="*/ 34 w 52"/>
              <a:gd name="T11" fmla="*/ 0 h 35"/>
              <a:gd name="T12" fmla="*/ 51 w 52"/>
              <a:gd name="T13" fmla="*/ 18 h 35"/>
              <a:gd name="T14" fmla="*/ 34 w 52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51" y="9"/>
                  <a:pt x="51" y="18"/>
                </a:cubicBezTo>
                <a:cubicBezTo>
                  <a:pt x="51" y="26"/>
                  <a:pt x="42" y="34"/>
                  <a:pt x="3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73">
            <a:extLst>
              <a:ext uri="{FF2B5EF4-FFF2-40B4-BE49-F238E27FC236}">
                <a16:creationId xmlns:a16="http://schemas.microsoft.com/office/drawing/2014/main" id="{F6AB24B2-ABF6-2747-9F96-55F48D21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328" y="8611092"/>
            <a:ext cx="48765" cy="58518"/>
          </a:xfrm>
          <a:custGeom>
            <a:avLst/>
            <a:gdLst>
              <a:gd name="T0" fmla="*/ 26 w 44"/>
              <a:gd name="T1" fmla="*/ 51 h 52"/>
              <a:gd name="T2" fmla="*/ 26 w 44"/>
              <a:gd name="T3" fmla="*/ 51 h 52"/>
              <a:gd name="T4" fmla="*/ 17 w 44"/>
              <a:gd name="T5" fmla="*/ 43 h 52"/>
              <a:gd name="T6" fmla="*/ 0 w 44"/>
              <a:gd name="T7" fmla="*/ 34 h 52"/>
              <a:gd name="T8" fmla="*/ 0 w 44"/>
              <a:gd name="T9" fmla="*/ 9 h 52"/>
              <a:gd name="T10" fmla="*/ 26 w 44"/>
              <a:gd name="T11" fmla="*/ 9 h 52"/>
              <a:gd name="T12" fmla="*/ 43 w 44"/>
              <a:gd name="T13" fmla="*/ 17 h 52"/>
              <a:gd name="T14" fmla="*/ 43 w 44"/>
              <a:gd name="T15" fmla="*/ 43 h 52"/>
              <a:gd name="T16" fmla="*/ 26 w 44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2">
                <a:moveTo>
                  <a:pt x="26" y="51"/>
                </a:moveTo>
                <a:lnTo>
                  <a:pt x="26" y="51"/>
                </a:lnTo>
                <a:lnTo>
                  <a:pt x="17" y="43"/>
                </a:lnTo>
                <a:cubicBezTo>
                  <a:pt x="0" y="34"/>
                  <a:pt x="0" y="34"/>
                  <a:pt x="0" y="34"/>
                </a:cubicBezTo>
                <a:cubicBezTo>
                  <a:pt x="0" y="26"/>
                  <a:pt x="0" y="17"/>
                  <a:pt x="0" y="9"/>
                </a:cubicBezTo>
                <a:cubicBezTo>
                  <a:pt x="9" y="0"/>
                  <a:pt x="17" y="0"/>
                  <a:pt x="26" y="9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26"/>
                  <a:pt x="43" y="34"/>
                  <a:pt x="43" y="43"/>
                </a:cubicBezTo>
                <a:cubicBezTo>
                  <a:pt x="34" y="43"/>
                  <a:pt x="34" y="51"/>
                  <a:pt x="26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74">
            <a:extLst>
              <a:ext uri="{FF2B5EF4-FFF2-40B4-BE49-F238E27FC236}">
                <a16:creationId xmlns:a16="http://schemas.microsoft.com/office/drawing/2014/main" id="{F563B11A-E505-7445-B7D4-0FFD4B15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4685" y="8640350"/>
            <a:ext cx="39012" cy="58518"/>
          </a:xfrm>
          <a:custGeom>
            <a:avLst/>
            <a:gdLst>
              <a:gd name="T0" fmla="*/ 17 w 35"/>
              <a:gd name="T1" fmla="*/ 50 h 51"/>
              <a:gd name="T2" fmla="*/ 17 w 35"/>
              <a:gd name="T3" fmla="*/ 50 h 51"/>
              <a:gd name="T4" fmla="*/ 0 w 35"/>
              <a:gd name="T5" fmla="*/ 34 h 51"/>
              <a:gd name="T6" fmla="*/ 0 w 35"/>
              <a:gd name="T7" fmla="*/ 17 h 51"/>
              <a:gd name="T8" fmla="*/ 17 w 35"/>
              <a:gd name="T9" fmla="*/ 0 h 51"/>
              <a:gd name="T10" fmla="*/ 34 w 35"/>
              <a:gd name="T11" fmla="*/ 17 h 51"/>
              <a:gd name="T12" fmla="*/ 34 w 35"/>
              <a:gd name="T13" fmla="*/ 34 h 51"/>
              <a:gd name="T14" fmla="*/ 17 w 35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1">
                <a:moveTo>
                  <a:pt x="17" y="50"/>
                </a:moveTo>
                <a:lnTo>
                  <a:pt x="17" y="50"/>
                </a:lnTo>
                <a:cubicBezTo>
                  <a:pt x="9" y="50"/>
                  <a:pt x="0" y="42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42"/>
                  <a:pt x="26" y="50"/>
                  <a:pt x="17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75">
            <a:extLst>
              <a:ext uri="{FF2B5EF4-FFF2-40B4-BE49-F238E27FC236}">
                <a16:creationId xmlns:a16="http://schemas.microsoft.com/office/drawing/2014/main" id="{2A53A5DF-0767-AD48-AC9F-CD193521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540" y="8611092"/>
            <a:ext cx="48765" cy="58518"/>
          </a:xfrm>
          <a:custGeom>
            <a:avLst/>
            <a:gdLst>
              <a:gd name="T0" fmla="*/ 17 w 43"/>
              <a:gd name="T1" fmla="*/ 51 h 52"/>
              <a:gd name="T2" fmla="*/ 17 w 43"/>
              <a:gd name="T3" fmla="*/ 51 h 52"/>
              <a:gd name="T4" fmla="*/ 0 w 43"/>
              <a:gd name="T5" fmla="*/ 43 h 52"/>
              <a:gd name="T6" fmla="*/ 0 w 43"/>
              <a:gd name="T7" fmla="*/ 17 h 52"/>
              <a:gd name="T8" fmla="*/ 17 w 43"/>
              <a:gd name="T9" fmla="*/ 9 h 52"/>
              <a:gd name="T10" fmla="*/ 42 w 43"/>
              <a:gd name="T11" fmla="*/ 9 h 52"/>
              <a:gd name="T12" fmla="*/ 42 w 43"/>
              <a:gd name="T13" fmla="*/ 34 h 52"/>
              <a:gd name="T14" fmla="*/ 25 w 43"/>
              <a:gd name="T15" fmla="*/ 43 h 52"/>
              <a:gd name="T16" fmla="*/ 17 w 43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2">
                <a:moveTo>
                  <a:pt x="17" y="51"/>
                </a:moveTo>
                <a:lnTo>
                  <a:pt x="17" y="51"/>
                </a:lnTo>
                <a:cubicBezTo>
                  <a:pt x="8" y="51"/>
                  <a:pt x="8" y="51"/>
                  <a:pt x="0" y="43"/>
                </a:cubicBezTo>
                <a:cubicBezTo>
                  <a:pt x="0" y="34"/>
                  <a:pt x="0" y="26"/>
                  <a:pt x="0" y="17"/>
                </a:cubicBezTo>
                <a:cubicBezTo>
                  <a:pt x="17" y="9"/>
                  <a:pt x="17" y="9"/>
                  <a:pt x="17" y="9"/>
                </a:cubicBezTo>
                <a:cubicBezTo>
                  <a:pt x="25" y="0"/>
                  <a:pt x="34" y="0"/>
                  <a:pt x="42" y="9"/>
                </a:cubicBezTo>
                <a:cubicBezTo>
                  <a:pt x="42" y="17"/>
                  <a:pt x="42" y="26"/>
                  <a:pt x="42" y="34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51"/>
                  <a:pt x="17" y="51"/>
                  <a:pt x="17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76">
            <a:extLst>
              <a:ext uri="{FF2B5EF4-FFF2-40B4-BE49-F238E27FC236}">
                <a16:creationId xmlns:a16="http://schemas.microsoft.com/office/drawing/2014/main" id="{62B2E8A7-9936-2C4C-B655-1A876E1A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281" y="8552574"/>
            <a:ext cx="48765" cy="39012"/>
          </a:xfrm>
          <a:custGeom>
            <a:avLst/>
            <a:gdLst>
              <a:gd name="T0" fmla="*/ 34 w 44"/>
              <a:gd name="T1" fmla="*/ 34 h 35"/>
              <a:gd name="T2" fmla="*/ 34 w 44"/>
              <a:gd name="T3" fmla="*/ 34 h 35"/>
              <a:gd name="T4" fmla="*/ 17 w 44"/>
              <a:gd name="T5" fmla="*/ 34 h 35"/>
              <a:gd name="T6" fmla="*/ 0 w 44"/>
              <a:gd name="T7" fmla="*/ 18 h 35"/>
              <a:gd name="T8" fmla="*/ 17 w 44"/>
              <a:gd name="T9" fmla="*/ 0 h 35"/>
              <a:gd name="T10" fmla="*/ 34 w 44"/>
              <a:gd name="T11" fmla="*/ 0 h 35"/>
              <a:gd name="T12" fmla="*/ 43 w 44"/>
              <a:gd name="T13" fmla="*/ 18 h 35"/>
              <a:gd name="T14" fmla="*/ 34 w 44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5">
                <a:moveTo>
                  <a:pt x="34" y="34"/>
                </a:moveTo>
                <a:lnTo>
                  <a:pt x="34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9"/>
                  <a:pt x="43" y="18"/>
                </a:cubicBezTo>
                <a:cubicBezTo>
                  <a:pt x="43" y="26"/>
                  <a:pt x="43" y="34"/>
                  <a:pt x="34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77">
            <a:extLst>
              <a:ext uri="{FF2B5EF4-FFF2-40B4-BE49-F238E27FC236}">
                <a16:creationId xmlns:a16="http://schemas.microsoft.com/office/drawing/2014/main" id="{759E39D2-CB2A-A045-BE1F-AF1C2A79F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540" y="8479428"/>
            <a:ext cx="48765" cy="58518"/>
          </a:xfrm>
          <a:custGeom>
            <a:avLst/>
            <a:gdLst>
              <a:gd name="T0" fmla="*/ 25 w 43"/>
              <a:gd name="T1" fmla="*/ 51 h 52"/>
              <a:gd name="T2" fmla="*/ 25 w 43"/>
              <a:gd name="T3" fmla="*/ 51 h 52"/>
              <a:gd name="T4" fmla="*/ 17 w 43"/>
              <a:gd name="T5" fmla="*/ 42 h 52"/>
              <a:gd name="T6" fmla="*/ 0 w 43"/>
              <a:gd name="T7" fmla="*/ 34 h 52"/>
              <a:gd name="T8" fmla="*/ 0 w 43"/>
              <a:gd name="T9" fmla="*/ 9 h 52"/>
              <a:gd name="T10" fmla="*/ 25 w 43"/>
              <a:gd name="T11" fmla="*/ 9 h 52"/>
              <a:gd name="T12" fmla="*/ 34 w 43"/>
              <a:gd name="T13" fmla="*/ 17 h 52"/>
              <a:gd name="T14" fmla="*/ 34 w 43"/>
              <a:gd name="T15" fmla="*/ 42 h 52"/>
              <a:gd name="T16" fmla="*/ 25 w 43"/>
              <a:gd name="T17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52">
                <a:moveTo>
                  <a:pt x="25" y="51"/>
                </a:moveTo>
                <a:lnTo>
                  <a:pt x="25" y="51"/>
                </a:lnTo>
                <a:cubicBezTo>
                  <a:pt x="25" y="51"/>
                  <a:pt x="17" y="51"/>
                  <a:pt x="17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5"/>
                  <a:pt x="0" y="17"/>
                  <a:pt x="0" y="9"/>
                </a:cubicBezTo>
                <a:cubicBezTo>
                  <a:pt x="8" y="0"/>
                  <a:pt x="17" y="0"/>
                  <a:pt x="25" y="9"/>
                </a:cubicBezTo>
                <a:cubicBezTo>
                  <a:pt x="34" y="17"/>
                  <a:pt x="34" y="17"/>
                  <a:pt x="34" y="17"/>
                </a:cubicBezTo>
                <a:cubicBezTo>
                  <a:pt x="42" y="25"/>
                  <a:pt x="42" y="34"/>
                  <a:pt x="34" y="42"/>
                </a:cubicBezTo>
                <a:cubicBezTo>
                  <a:pt x="34" y="51"/>
                  <a:pt x="34" y="51"/>
                  <a:pt x="2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78">
            <a:extLst>
              <a:ext uri="{FF2B5EF4-FFF2-40B4-BE49-F238E27FC236}">
                <a16:creationId xmlns:a16="http://schemas.microsoft.com/office/drawing/2014/main" id="{F3F54642-DC11-1443-8D49-8B1E7711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497" y="8552574"/>
            <a:ext cx="160925" cy="39012"/>
          </a:xfrm>
          <a:custGeom>
            <a:avLst/>
            <a:gdLst>
              <a:gd name="T0" fmla="*/ 127 w 145"/>
              <a:gd name="T1" fmla="*/ 34 h 35"/>
              <a:gd name="T2" fmla="*/ 127 w 145"/>
              <a:gd name="T3" fmla="*/ 34 h 35"/>
              <a:gd name="T4" fmla="*/ 17 w 145"/>
              <a:gd name="T5" fmla="*/ 34 h 35"/>
              <a:gd name="T6" fmla="*/ 0 w 145"/>
              <a:gd name="T7" fmla="*/ 18 h 35"/>
              <a:gd name="T8" fmla="*/ 17 w 145"/>
              <a:gd name="T9" fmla="*/ 0 h 35"/>
              <a:gd name="T10" fmla="*/ 127 w 145"/>
              <a:gd name="T11" fmla="*/ 0 h 35"/>
              <a:gd name="T12" fmla="*/ 144 w 145"/>
              <a:gd name="T13" fmla="*/ 18 h 35"/>
              <a:gd name="T14" fmla="*/ 127 w 14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35">
                <a:moveTo>
                  <a:pt x="127" y="34"/>
                </a:moveTo>
                <a:lnTo>
                  <a:pt x="127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6"/>
                  <a:pt x="0" y="18"/>
                </a:cubicBezTo>
                <a:cubicBezTo>
                  <a:pt x="0" y="9"/>
                  <a:pt x="0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4" y="9"/>
                  <a:pt x="144" y="18"/>
                </a:cubicBezTo>
                <a:cubicBezTo>
                  <a:pt x="144" y="26"/>
                  <a:pt x="136" y="34"/>
                  <a:pt x="12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79">
            <a:extLst>
              <a:ext uri="{FF2B5EF4-FFF2-40B4-BE49-F238E27FC236}">
                <a16:creationId xmlns:a16="http://schemas.microsoft.com/office/drawing/2014/main" id="{225ECA45-88E4-1A45-85AE-199BECA4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0367" y="8854915"/>
            <a:ext cx="263330" cy="112160"/>
          </a:xfrm>
          <a:custGeom>
            <a:avLst/>
            <a:gdLst>
              <a:gd name="T0" fmla="*/ 143 w 237"/>
              <a:gd name="T1" fmla="*/ 101 h 102"/>
              <a:gd name="T2" fmla="*/ 143 w 237"/>
              <a:gd name="T3" fmla="*/ 101 h 102"/>
              <a:gd name="T4" fmla="*/ 93 w 237"/>
              <a:gd name="T5" fmla="*/ 101 h 102"/>
              <a:gd name="T6" fmla="*/ 67 w 237"/>
              <a:gd name="T7" fmla="*/ 85 h 102"/>
              <a:gd name="T8" fmla="*/ 8 w 237"/>
              <a:gd name="T9" fmla="*/ 25 h 102"/>
              <a:gd name="T10" fmla="*/ 0 w 237"/>
              <a:gd name="T11" fmla="*/ 9 h 102"/>
              <a:gd name="T12" fmla="*/ 16 w 237"/>
              <a:gd name="T13" fmla="*/ 0 h 102"/>
              <a:gd name="T14" fmla="*/ 219 w 237"/>
              <a:gd name="T15" fmla="*/ 0 h 102"/>
              <a:gd name="T16" fmla="*/ 236 w 237"/>
              <a:gd name="T17" fmla="*/ 9 h 102"/>
              <a:gd name="T18" fmla="*/ 228 w 237"/>
              <a:gd name="T19" fmla="*/ 25 h 102"/>
              <a:gd name="T20" fmla="*/ 169 w 237"/>
              <a:gd name="T21" fmla="*/ 85 h 102"/>
              <a:gd name="T22" fmla="*/ 143 w 237"/>
              <a:gd name="T23" fmla="*/ 101 h 102"/>
              <a:gd name="T24" fmla="*/ 59 w 237"/>
              <a:gd name="T25" fmla="*/ 34 h 102"/>
              <a:gd name="T26" fmla="*/ 59 w 237"/>
              <a:gd name="T27" fmla="*/ 34 h 102"/>
              <a:gd name="T28" fmla="*/ 93 w 237"/>
              <a:gd name="T29" fmla="*/ 59 h 102"/>
              <a:gd name="T30" fmla="*/ 93 w 237"/>
              <a:gd name="T31" fmla="*/ 68 h 102"/>
              <a:gd name="T32" fmla="*/ 143 w 237"/>
              <a:gd name="T33" fmla="*/ 68 h 102"/>
              <a:gd name="T34" fmla="*/ 152 w 237"/>
              <a:gd name="T35" fmla="*/ 59 h 102"/>
              <a:gd name="T36" fmla="*/ 177 w 237"/>
              <a:gd name="T37" fmla="*/ 34 h 102"/>
              <a:gd name="T38" fmla="*/ 59 w 237"/>
              <a:gd name="T39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7" h="102">
                <a:moveTo>
                  <a:pt x="143" y="101"/>
                </a:moveTo>
                <a:lnTo>
                  <a:pt x="143" y="101"/>
                </a:lnTo>
                <a:cubicBezTo>
                  <a:pt x="93" y="101"/>
                  <a:pt x="93" y="101"/>
                  <a:pt x="93" y="101"/>
                </a:cubicBezTo>
                <a:cubicBezTo>
                  <a:pt x="84" y="101"/>
                  <a:pt x="76" y="93"/>
                  <a:pt x="67" y="85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9"/>
                </a:cubicBezTo>
                <a:cubicBezTo>
                  <a:pt x="8" y="0"/>
                  <a:pt x="8" y="0"/>
                  <a:pt x="1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8" y="0"/>
                  <a:pt x="236" y="0"/>
                  <a:pt x="236" y="9"/>
                </a:cubicBezTo>
                <a:cubicBezTo>
                  <a:pt x="236" y="17"/>
                  <a:pt x="236" y="25"/>
                  <a:pt x="228" y="2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0" y="93"/>
                  <a:pt x="152" y="101"/>
                  <a:pt x="143" y="101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93" y="59"/>
                  <a:pt x="93" y="59"/>
                  <a:pt x="93" y="59"/>
                </a:cubicBezTo>
                <a:cubicBezTo>
                  <a:pt x="93" y="68"/>
                  <a:pt x="93" y="68"/>
                  <a:pt x="93" y="68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43" y="68"/>
                  <a:pt x="143" y="68"/>
                  <a:pt x="152" y="59"/>
                </a:cubicBezTo>
                <a:cubicBezTo>
                  <a:pt x="177" y="34"/>
                  <a:pt x="177" y="34"/>
                  <a:pt x="177" y="34"/>
                </a:cubicBezTo>
                <a:lnTo>
                  <a:pt x="5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80">
            <a:extLst>
              <a:ext uri="{FF2B5EF4-FFF2-40B4-BE49-F238E27FC236}">
                <a16:creationId xmlns:a16="http://schemas.microsoft.com/office/drawing/2014/main" id="{745E87C8-98CA-DB4A-AD5B-36C1064B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858" y="8854915"/>
            <a:ext cx="263330" cy="112160"/>
          </a:xfrm>
          <a:custGeom>
            <a:avLst/>
            <a:gdLst>
              <a:gd name="T0" fmla="*/ 143 w 237"/>
              <a:gd name="T1" fmla="*/ 101 h 102"/>
              <a:gd name="T2" fmla="*/ 143 w 237"/>
              <a:gd name="T3" fmla="*/ 101 h 102"/>
              <a:gd name="T4" fmla="*/ 93 w 237"/>
              <a:gd name="T5" fmla="*/ 101 h 102"/>
              <a:gd name="T6" fmla="*/ 67 w 237"/>
              <a:gd name="T7" fmla="*/ 85 h 102"/>
              <a:gd name="T8" fmla="*/ 8 w 237"/>
              <a:gd name="T9" fmla="*/ 25 h 102"/>
              <a:gd name="T10" fmla="*/ 0 w 237"/>
              <a:gd name="T11" fmla="*/ 9 h 102"/>
              <a:gd name="T12" fmla="*/ 17 w 237"/>
              <a:gd name="T13" fmla="*/ 0 h 102"/>
              <a:gd name="T14" fmla="*/ 219 w 237"/>
              <a:gd name="T15" fmla="*/ 0 h 102"/>
              <a:gd name="T16" fmla="*/ 236 w 237"/>
              <a:gd name="T17" fmla="*/ 9 h 102"/>
              <a:gd name="T18" fmla="*/ 228 w 237"/>
              <a:gd name="T19" fmla="*/ 25 h 102"/>
              <a:gd name="T20" fmla="*/ 169 w 237"/>
              <a:gd name="T21" fmla="*/ 85 h 102"/>
              <a:gd name="T22" fmla="*/ 143 w 237"/>
              <a:gd name="T23" fmla="*/ 101 h 102"/>
              <a:gd name="T24" fmla="*/ 59 w 237"/>
              <a:gd name="T25" fmla="*/ 34 h 102"/>
              <a:gd name="T26" fmla="*/ 59 w 237"/>
              <a:gd name="T27" fmla="*/ 34 h 102"/>
              <a:gd name="T28" fmla="*/ 93 w 237"/>
              <a:gd name="T29" fmla="*/ 59 h 102"/>
              <a:gd name="T30" fmla="*/ 93 w 237"/>
              <a:gd name="T31" fmla="*/ 68 h 102"/>
              <a:gd name="T32" fmla="*/ 143 w 237"/>
              <a:gd name="T33" fmla="*/ 68 h 102"/>
              <a:gd name="T34" fmla="*/ 152 w 237"/>
              <a:gd name="T35" fmla="*/ 59 h 102"/>
              <a:gd name="T36" fmla="*/ 177 w 237"/>
              <a:gd name="T37" fmla="*/ 34 h 102"/>
              <a:gd name="T38" fmla="*/ 59 w 237"/>
              <a:gd name="T39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7" h="102">
                <a:moveTo>
                  <a:pt x="143" y="101"/>
                </a:moveTo>
                <a:lnTo>
                  <a:pt x="143" y="101"/>
                </a:lnTo>
                <a:cubicBezTo>
                  <a:pt x="93" y="101"/>
                  <a:pt x="93" y="101"/>
                  <a:pt x="93" y="101"/>
                </a:cubicBezTo>
                <a:cubicBezTo>
                  <a:pt x="84" y="101"/>
                  <a:pt x="76" y="93"/>
                  <a:pt x="67" y="85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9"/>
                </a:cubicBezTo>
                <a:cubicBezTo>
                  <a:pt x="8" y="0"/>
                  <a:pt x="8" y="0"/>
                  <a:pt x="17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8" y="0"/>
                  <a:pt x="236" y="0"/>
                  <a:pt x="236" y="9"/>
                </a:cubicBezTo>
                <a:cubicBezTo>
                  <a:pt x="236" y="17"/>
                  <a:pt x="236" y="25"/>
                  <a:pt x="228" y="2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60" y="93"/>
                  <a:pt x="152" y="101"/>
                  <a:pt x="143" y="101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93" y="59"/>
                  <a:pt x="93" y="59"/>
                  <a:pt x="93" y="59"/>
                </a:cubicBezTo>
                <a:cubicBezTo>
                  <a:pt x="93" y="68"/>
                  <a:pt x="93" y="68"/>
                  <a:pt x="93" y="68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43" y="68"/>
                  <a:pt x="143" y="68"/>
                  <a:pt x="152" y="59"/>
                </a:cubicBezTo>
                <a:cubicBezTo>
                  <a:pt x="177" y="34"/>
                  <a:pt x="177" y="34"/>
                  <a:pt x="177" y="34"/>
                </a:cubicBezTo>
                <a:lnTo>
                  <a:pt x="59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81">
            <a:extLst>
              <a:ext uri="{FF2B5EF4-FFF2-40B4-BE49-F238E27FC236}">
                <a16:creationId xmlns:a16="http://schemas.microsoft.com/office/drawing/2014/main" id="{89A5A68F-4BAE-E444-95CA-3FE2DBD1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02" y="5636442"/>
            <a:ext cx="39012" cy="497400"/>
          </a:xfrm>
          <a:custGeom>
            <a:avLst/>
            <a:gdLst>
              <a:gd name="T0" fmla="*/ 16 w 34"/>
              <a:gd name="T1" fmla="*/ 448 h 449"/>
              <a:gd name="T2" fmla="*/ 16 w 34"/>
              <a:gd name="T3" fmla="*/ 448 h 449"/>
              <a:gd name="T4" fmla="*/ 0 w 34"/>
              <a:gd name="T5" fmla="*/ 431 h 449"/>
              <a:gd name="T6" fmla="*/ 0 w 34"/>
              <a:gd name="T7" fmla="*/ 17 h 449"/>
              <a:gd name="T8" fmla="*/ 16 w 34"/>
              <a:gd name="T9" fmla="*/ 0 h 449"/>
              <a:gd name="T10" fmla="*/ 33 w 34"/>
              <a:gd name="T11" fmla="*/ 17 h 449"/>
              <a:gd name="T12" fmla="*/ 33 w 34"/>
              <a:gd name="T13" fmla="*/ 431 h 449"/>
              <a:gd name="T14" fmla="*/ 16 w 34"/>
              <a:gd name="T15" fmla="*/ 44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449">
                <a:moveTo>
                  <a:pt x="16" y="448"/>
                </a:moveTo>
                <a:lnTo>
                  <a:pt x="16" y="448"/>
                </a:lnTo>
                <a:cubicBezTo>
                  <a:pt x="8" y="448"/>
                  <a:pt x="0" y="439"/>
                  <a:pt x="0" y="4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33" y="8"/>
                  <a:pt x="33" y="17"/>
                </a:cubicBezTo>
                <a:cubicBezTo>
                  <a:pt x="33" y="431"/>
                  <a:pt x="33" y="431"/>
                  <a:pt x="33" y="431"/>
                </a:cubicBezTo>
                <a:cubicBezTo>
                  <a:pt x="33" y="439"/>
                  <a:pt x="25" y="448"/>
                  <a:pt x="16" y="4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82">
            <a:extLst>
              <a:ext uri="{FF2B5EF4-FFF2-40B4-BE49-F238E27FC236}">
                <a16:creationId xmlns:a16="http://schemas.microsoft.com/office/drawing/2014/main" id="{0C7637B7-261A-084B-9BCA-8F529BD6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02" y="6094831"/>
            <a:ext cx="507153" cy="39012"/>
          </a:xfrm>
          <a:custGeom>
            <a:avLst/>
            <a:gdLst>
              <a:gd name="T0" fmla="*/ 439 w 457"/>
              <a:gd name="T1" fmla="*/ 34 h 35"/>
              <a:gd name="T2" fmla="*/ 439 w 457"/>
              <a:gd name="T3" fmla="*/ 34 h 35"/>
              <a:gd name="T4" fmla="*/ 16 w 457"/>
              <a:gd name="T5" fmla="*/ 34 h 35"/>
              <a:gd name="T6" fmla="*/ 0 w 457"/>
              <a:gd name="T7" fmla="*/ 17 h 35"/>
              <a:gd name="T8" fmla="*/ 16 w 457"/>
              <a:gd name="T9" fmla="*/ 0 h 35"/>
              <a:gd name="T10" fmla="*/ 439 w 457"/>
              <a:gd name="T11" fmla="*/ 0 h 35"/>
              <a:gd name="T12" fmla="*/ 456 w 457"/>
              <a:gd name="T13" fmla="*/ 17 h 35"/>
              <a:gd name="T14" fmla="*/ 439 w 457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35">
                <a:moveTo>
                  <a:pt x="439" y="34"/>
                </a:moveTo>
                <a:lnTo>
                  <a:pt x="439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8" y="0"/>
                  <a:pt x="456" y="9"/>
                  <a:pt x="456" y="17"/>
                </a:cubicBezTo>
                <a:cubicBezTo>
                  <a:pt x="456" y="25"/>
                  <a:pt x="448" y="34"/>
                  <a:pt x="43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83">
            <a:extLst>
              <a:ext uri="{FF2B5EF4-FFF2-40B4-BE49-F238E27FC236}">
                <a16:creationId xmlns:a16="http://schemas.microsoft.com/office/drawing/2014/main" id="{7F08B2C6-E794-3248-BB55-3E420AD8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2797" y="5729097"/>
            <a:ext cx="438883" cy="346228"/>
          </a:xfrm>
          <a:custGeom>
            <a:avLst/>
            <a:gdLst>
              <a:gd name="T0" fmla="*/ 211 w 398"/>
              <a:gd name="T1" fmla="*/ 313 h 314"/>
              <a:gd name="T2" fmla="*/ 211 w 398"/>
              <a:gd name="T3" fmla="*/ 313 h 314"/>
              <a:gd name="T4" fmla="*/ 194 w 398"/>
              <a:gd name="T5" fmla="*/ 305 h 314"/>
              <a:gd name="T6" fmla="*/ 126 w 398"/>
              <a:gd name="T7" fmla="*/ 212 h 314"/>
              <a:gd name="T8" fmla="*/ 33 w 398"/>
              <a:gd name="T9" fmla="*/ 313 h 314"/>
              <a:gd name="T10" fmla="*/ 8 w 398"/>
              <a:gd name="T11" fmla="*/ 313 h 314"/>
              <a:gd name="T12" fmla="*/ 8 w 398"/>
              <a:gd name="T13" fmla="*/ 288 h 314"/>
              <a:gd name="T14" fmla="*/ 110 w 398"/>
              <a:gd name="T15" fmla="*/ 178 h 314"/>
              <a:gd name="T16" fmla="*/ 126 w 398"/>
              <a:gd name="T17" fmla="*/ 170 h 314"/>
              <a:gd name="T18" fmla="*/ 135 w 398"/>
              <a:gd name="T19" fmla="*/ 178 h 314"/>
              <a:gd name="T20" fmla="*/ 211 w 398"/>
              <a:gd name="T21" fmla="*/ 271 h 314"/>
              <a:gd name="T22" fmla="*/ 363 w 398"/>
              <a:gd name="T23" fmla="*/ 9 h 314"/>
              <a:gd name="T24" fmla="*/ 389 w 398"/>
              <a:gd name="T25" fmla="*/ 0 h 314"/>
              <a:gd name="T26" fmla="*/ 389 w 398"/>
              <a:gd name="T27" fmla="*/ 26 h 314"/>
              <a:gd name="T28" fmla="*/ 228 w 398"/>
              <a:gd name="T29" fmla="*/ 305 h 314"/>
              <a:gd name="T30" fmla="*/ 211 w 398"/>
              <a:gd name="T31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8" h="314">
                <a:moveTo>
                  <a:pt x="211" y="313"/>
                </a:moveTo>
                <a:lnTo>
                  <a:pt x="211" y="313"/>
                </a:lnTo>
                <a:cubicBezTo>
                  <a:pt x="202" y="313"/>
                  <a:pt x="202" y="313"/>
                  <a:pt x="194" y="305"/>
                </a:cubicBezTo>
                <a:cubicBezTo>
                  <a:pt x="126" y="212"/>
                  <a:pt x="126" y="212"/>
                  <a:pt x="126" y="212"/>
                </a:cubicBezTo>
                <a:cubicBezTo>
                  <a:pt x="33" y="313"/>
                  <a:pt x="33" y="313"/>
                  <a:pt x="33" y="313"/>
                </a:cubicBezTo>
                <a:cubicBezTo>
                  <a:pt x="25" y="313"/>
                  <a:pt x="17" y="313"/>
                  <a:pt x="8" y="313"/>
                </a:cubicBezTo>
                <a:cubicBezTo>
                  <a:pt x="0" y="305"/>
                  <a:pt x="0" y="296"/>
                  <a:pt x="8" y="288"/>
                </a:cubicBezTo>
                <a:cubicBezTo>
                  <a:pt x="110" y="178"/>
                  <a:pt x="110" y="178"/>
                  <a:pt x="110" y="178"/>
                </a:cubicBezTo>
                <a:cubicBezTo>
                  <a:pt x="118" y="170"/>
                  <a:pt x="118" y="170"/>
                  <a:pt x="126" y="170"/>
                </a:cubicBezTo>
                <a:cubicBezTo>
                  <a:pt x="135" y="170"/>
                  <a:pt x="135" y="170"/>
                  <a:pt x="135" y="178"/>
                </a:cubicBezTo>
                <a:cubicBezTo>
                  <a:pt x="211" y="271"/>
                  <a:pt x="211" y="271"/>
                  <a:pt x="211" y="271"/>
                </a:cubicBezTo>
                <a:cubicBezTo>
                  <a:pt x="363" y="9"/>
                  <a:pt x="363" y="9"/>
                  <a:pt x="363" y="9"/>
                </a:cubicBezTo>
                <a:cubicBezTo>
                  <a:pt x="372" y="0"/>
                  <a:pt x="380" y="0"/>
                  <a:pt x="389" y="0"/>
                </a:cubicBezTo>
                <a:cubicBezTo>
                  <a:pt x="397" y="9"/>
                  <a:pt x="397" y="17"/>
                  <a:pt x="389" y="26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0" y="313"/>
                  <a:pt x="220" y="313"/>
                  <a:pt x="211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84">
            <a:extLst>
              <a:ext uri="{FF2B5EF4-FFF2-40B4-BE49-F238E27FC236}">
                <a16:creationId xmlns:a16="http://schemas.microsoft.com/office/drawing/2014/main" id="{D159B789-5DBB-8E43-96E6-963B042E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2668" y="5729097"/>
            <a:ext cx="58518" cy="107282"/>
          </a:xfrm>
          <a:custGeom>
            <a:avLst/>
            <a:gdLst>
              <a:gd name="T0" fmla="*/ 34 w 52"/>
              <a:gd name="T1" fmla="*/ 94 h 95"/>
              <a:gd name="T2" fmla="*/ 34 w 52"/>
              <a:gd name="T3" fmla="*/ 94 h 95"/>
              <a:gd name="T4" fmla="*/ 17 w 52"/>
              <a:gd name="T5" fmla="*/ 76 h 95"/>
              <a:gd name="T6" fmla="*/ 0 w 52"/>
              <a:gd name="T7" fmla="*/ 17 h 95"/>
              <a:gd name="T8" fmla="*/ 9 w 52"/>
              <a:gd name="T9" fmla="*/ 0 h 95"/>
              <a:gd name="T10" fmla="*/ 34 w 52"/>
              <a:gd name="T11" fmla="*/ 9 h 95"/>
              <a:gd name="T12" fmla="*/ 51 w 52"/>
              <a:gd name="T13" fmla="*/ 68 h 95"/>
              <a:gd name="T14" fmla="*/ 34 w 52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95">
                <a:moveTo>
                  <a:pt x="34" y="94"/>
                </a:moveTo>
                <a:lnTo>
                  <a:pt x="34" y="94"/>
                </a:lnTo>
                <a:cubicBezTo>
                  <a:pt x="26" y="94"/>
                  <a:pt x="17" y="85"/>
                  <a:pt x="17" y="7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26" y="0"/>
                  <a:pt x="34" y="9"/>
                </a:cubicBezTo>
                <a:cubicBezTo>
                  <a:pt x="51" y="68"/>
                  <a:pt x="51" y="68"/>
                  <a:pt x="51" y="68"/>
                </a:cubicBezTo>
                <a:cubicBezTo>
                  <a:pt x="51" y="76"/>
                  <a:pt x="42" y="85"/>
                  <a:pt x="34" y="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85">
            <a:extLst>
              <a:ext uri="{FF2B5EF4-FFF2-40B4-BE49-F238E27FC236}">
                <a16:creationId xmlns:a16="http://schemas.microsoft.com/office/drawing/2014/main" id="{80446953-F576-C74F-9D9D-F0A372BB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273" y="5729097"/>
            <a:ext cx="102407" cy="58518"/>
          </a:xfrm>
          <a:custGeom>
            <a:avLst/>
            <a:gdLst>
              <a:gd name="T0" fmla="*/ 17 w 94"/>
              <a:gd name="T1" fmla="*/ 51 h 52"/>
              <a:gd name="T2" fmla="*/ 17 w 94"/>
              <a:gd name="T3" fmla="*/ 51 h 52"/>
              <a:gd name="T4" fmla="*/ 0 w 94"/>
              <a:gd name="T5" fmla="*/ 43 h 52"/>
              <a:gd name="T6" fmla="*/ 9 w 94"/>
              <a:gd name="T7" fmla="*/ 17 h 52"/>
              <a:gd name="T8" fmla="*/ 68 w 94"/>
              <a:gd name="T9" fmla="*/ 0 h 52"/>
              <a:gd name="T10" fmla="*/ 93 w 94"/>
              <a:gd name="T11" fmla="*/ 9 h 52"/>
              <a:gd name="T12" fmla="*/ 76 w 94"/>
              <a:gd name="T13" fmla="*/ 34 h 52"/>
              <a:gd name="T14" fmla="*/ 17 w 94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0" y="43"/>
                  <a:pt x="0" y="43"/>
                </a:cubicBezTo>
                <a:cubicBezTo>
                  <a:pt x="0" y="34"/>
                  <a:pt x="0" y="26"/>
                  <a:pt x="9" y="17"/>
                </a:cubicBezTo>
                <a:cubicBezTo>
                  <a:pt x="68" y="0"/>
                  <a:pt x="68" y="0"/>
                  <a:pt x="68" y="0"/>
                </a:cubicBezTo>
                <a:cubicBezTo>
                  <a:pt x="76" y="0"/>
                  <a:pt x="85" y="0"/>
                  <a:pt x="93" y="9"/>
                </a:cubicBezTo>
                <a:cubicBezTo>
                  <a:pt x="93" y="17"/>
                  <a:pt x="85" y="26"/>
                  <a:pt x="76" y="34"/>
                </a:cubicBezTo>
                <a:cubicBezTo>
                  <a:pt x="17" y="51"/>
                  <a:pt x="17" y="51"/>
                  <a:pt x="17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86">
            <a:extLst>
              <a:ext uri="{FF2B5EF4-FFF2-40B4-BE49-F238E27FC236}">
                <a16:creationId xmlns:a16="http://schemas.microsoft.com/office/drawing/2014/main" id="{913B49D5-E234-D244-A893-870EF497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5" y="5636442"/>
            <a:ext cx="590052" cy="404749"/>
          </a:xfrm>
          <a:custGeom>
            <a:avLst/>
            <a:gdLst>
              <a:gd name="T0" fmla="*/ 507 w 534"/>
              <a:gd name="T1" fmla="*/ 363 h 364"/>
              <a:gd name="T2" fmla="*/ 507 w 534"/>
              <a:gd name="T3" fmla="*/ 363 h 364"/>
              <a:gd name="T4" fmla="*/ 26 w 534"/>
              <a:gd name="T5" fmla="*/ 363 h 364"/>
              <a:gd name="T6" fmla="*/ 0 w 534"/>
              <a:gd name="T7" fmla="*/ 338 h 364"/>
              <a:gd name="T8" fmla="*/ 0 w 534"/>
              <a:gd name="T9" fmla="*/ 25 h 364"/>
              <a:gd name="T10" fmla="*/ 26 w 534"/>
              <a:gd name="T11" fmla="*/ 0 h 364"/>
              <a:gd name="T12" fmla="*/ 507 w 534"/>
              <a:gd name="T13" fmla="*/ 0 h 364"/>
              <a:gd name="T14" fmla="*/ 533 w 534"/>
              <a:gd name="T15" fmla="*/ 25 h 364"/>
              <a:gd name="T16" fmla="*/ 533 w 534"/>
              <a:gd name="T17" fmla="*/ 338 h 364"/>
              <a:gd name="T18" fmla="*/ 507 w 534"/>
              <a:gd name="T19" fmla="*/ 363 h 364"/>
              <a:gd name="T20" fmla="*/ 34 w 534"/>
              <a:gd name="T21" fmla="*/ 330 h 364"/>
              <a:gd name="T22" fmla="*/ 34 w 534"/>
              <a:gd name="T23" fmla="*/ 330 h 364"/>
              <a:gd name="T24" fmla="*/ 507 w 534"/>
              <a:gd name="T25" fmla="*/ 330 h 364"/>
              <a:gd name="T26" fmla="*/ 507 w 534"/>
              <a:gd name="T27" fmla="*/ 34 h 364"/>
              <a:gd name="T28" fmla="*/ 34 w 534"/>
              <a:gd name="T29" fmla="*/ 34 h 364"/>
              <a:gd name="T30" fmla="*/ 34 w 534"/>
              <a:gd name="T31" fmla="*/ 33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64">
                <a:moveTo>
                  <a:pt x="507" y="363"/>
                </a:moveTo>
                <a:lnTo>
                  <a:pt x="507" y="363"/>
                </a:lnTo>
                <a:cubicBezTo>
                  <a:pt x="26" y="363"/>
                  <a:pt x="26" y="363"/>
                  <a:pt x="26" y="363"/>
                </a:cubicBezTo>
                <a:cubicBezTo>
                  <a:pt x="9" y="363"/>
                  <a:pt x="0" y="355"/>
                  <a:pt x="0" y="3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4" y="0"/>
                  <a:pt x="533" y="8"/>
                  <a:pt x="533" y="25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55"/>
                  <a:pt x="524" y="363"/>
                  <a:pt x="507" y="363"/>
                </a:cubicBezTo>
                <a:close/>
                <a:moveTo>
                  <a:pt x="34" y="330"/>
                </a:moveTo>
                <a:lnTo>
                  <a:pt x="34" y="330"/>
                </a:lnTo>
                <a:cubicBezTo>
                  <a:pt x="507" y="330"/>
                  <a:pt x="507" y="330"/>
                  <a:pt x="507" y="330"/>
                </a:cubicBezTo>
                <a:cubicBezTo>
                  <a:pt x="507" y="34"/>
                  <a:pt x="507" y="34"/>
                  <a:pt x="507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87">
            <a:extLst>
              <a:ext uri="{FF2B5EF4-FFF2-40B4-BE49-F238E27FC236}">
                <a16:creationId xmlns:a16="http://schemas.microsoft.com/office/drawing/2014/main" id="{A86FFA85-C6F4-AF4B-AD92-33C227FF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5" y="5948537"/>
            <a:ext cx="590052" cy="39012"/>
          </a:xfrm>
          <a:custGeom>
            <a:avLst/>
            <a:gdLst>
              <a:gd name="T0" fmla="*/ 516 w 534"/>
              <a:gd name="T1" fmla="*/ 34 h 35"/>
              <a:gd name="T2" fmla="*/ 516 w 534"/>
              <a:gd name="T3" fmla="*/ 34 h 35"/>
              <a:gd name="T4" fmla="*/ 17 w 534"/>
              <a:gd name="T5" fmla="*/ 34 h 35"/>
              <a:gd name="T6" fmla="*/ 0 w 534"/>
              <a:gd name="T7" fmla="*/ 17 h 35"/>
              <a:gd name="T8" fmla="*/ 17 w 534"/>
              <a:gd name="T9" fmla="*/ 0 h 35"/>
              <a:gd name="T10" fmla="*/ 516 w 534"/>
              <a:gd name="T11" fmla="*/ 0 h 35"/>
              <a:gd name="T12" fmla="*/ 533 w 534"/>
              <a:gd name="T13" fmla="*/ 17 h 35"/>
              <a:gd name="T14" fmla="*/ 516 w 534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35">
                <a:moveTo>
                  <a:pt x="516" y="34"/>
                </a:moveTo>
                <a:lnTo>
                  <a:pt x="51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24" y="0"/>
                  <a:pt x="533" y="8"/>
                  <a:pt x="533" y="17"/>
                </a:cubicBezTo>
                <a:cubicBezTo>
                  <a:pt x="533" y="25"/>
                  <a:pt x="524" y="34"/>
                  <a:pt x="51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88">
            <a:extLst>
              <a:ext uri="{FF2B5EF4-FFF2-40B4-BE49-F238E27FC236}">
                <a16:creationId xmlns:a16="http://schemas.microsoft.com/office/drawing/2014/main" id="{6F58D48A-56CB-8B45-9456-FA7FF068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242" y="6104584"/>
            <a:ext cx="307219" cy="29259"/>
          </a:xfrm>
          <a:custGeom>
            <a:avLst/>
            <a:gdLst>
              <a:gd name="T0" fmla="*/ 271 w 280"/>
              <a:gd name="T1" fmla="*/ 25 h 26"/>
              <a:gd name="T2" fmla="*/ 271 w 280"/>
              <a:gd name="T3" fmla="*/ 25 h 26"/>
              <a:gd name="T4" fmla="*/ 17 w 280"/>
              <a:gd name="T5" fmla="*/ 25 h 26"/>
              <a:gd name="T6" fmla="*/ 0 w 280"/>
              <a:gd name="T7" fmla="*/ 16 h 26"/>
              <a:gd name="T8" fmla="*/ 17 w 280"/>
              <a:gd name="T9" fmla="*/ 0 h 26"/>
              <a:gd name="T10" fmla="*/ 271 w 280"/>
              <a:gd name="T11" fmla="*/ 0 h 26"/>
              <a:gd name="T12" fmla="*/ 279 w 280"/>
              <a:gd name="T13" fmla="*/ 16 h 26"/>
              <a:gd name="T14" fmla="*/ 271 w 280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26">
                <a:moveTo>
                  <a:pt x="271" y="25"/>
                </a:moveTo>
                <a:lnTo>
                  <a:pt x="271" y="25"/>
                </a:lnTo>
                <a:cubicBezTo>
                  <a:pt x="17" y="25"/>
                  <a:pt x="17" y="25"/>
                  <a:pt x="17" y="25"/>
                </a:cubicBezTo>
                <a:cubicBezTo>
                  <a:pt x="8" y="25"/>
                  <a:pt x="0" y="25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1" y="0"/>
                  <a:pt x="279" y="8"/>
                  <a:pt x="279" y="16"/>
                </a:cubicBezTo>
                <a:cubicBezTo>
                  <a:pt x="279" y="25"/>
                  <a:pt x="271" y="25"/>
                  <a:pt x="271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89">
            <a:extLst>
              <a:ext uri="{FF2B5EF4-FFF2-40B4-BE49-F238E27FC236}">
                <a16:creationId xmlns:a16="http://schemas.microsoft.com/office/drawing/2014/main" id="{6DCA1F1F-61EC-A64A-9FCB-337199DE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006" y="6011933"/>
            <a:ext cx="214565" cy="121910"/>
          </a:xfrm>
          <a:custGeom>
            <a:avLst/>
            <a:gdLst>
              <a:gd name="T0" fmla="*/ 186 w 196"/>
              <a:gd name="T1" fmla="*/ 110 h 111"/>
              <a:gd name="T2" fmla="*/ 186 w 196"/>
              <a:gd name="T3" fmla="*/ 110 h 111"/>
              <a:gd name="T4" fmla="*/ 17 w 196"/>
              <a:gd name="T5" fmla="*/ 110 h 111"/>
              <a:gd name="T6" fmla="*/ 0 w 196"/>
              <a:gd name="T7" fmla="*/ 110 h 111"/>
              <a:gd name="T8" fmla="*/ 0 w 196"/>
              <a:gd name="T9" fmla="*/ 93 h 111"/>
              <a:gd name="T10" fmla="*/ 34 w 196"/>
              <a:gd name="T11" fmla="*/ 9 h 111"/>
              <a:gd name="T12" fmla="*/ 51 w 196"/>
              <a:gd name="T13" fmla="*/ 0 h 111"/>
              <a:gd name="T14" fmla="*/ 152 w 196"/>
              <a:gd name="T15" fmla="*/ 0 h 111"/>
              <a:gd name="T16" fmla="*/ 161 w 196"/>
              <a:gd name="T17" fmla="*/ 9 h 111"/>
              <a:gd name="T18" fmla="*/ 195 w 196"/>
              <a:gd name="T19" fmla="*/ 93 h 111"/>
              <a:gd name="T20" fmla="*/ 195 w 196"/>
              <a:gd name="T21" fmla="*/ 110 h 111"/>
              <a:gd name="T22" fmla="*/ 186 w 196"/>
              <a:gd name="T23" fmla="*/ 110 h 111"/>
              <a:gd name="T24" fmla="*/ 34 w 196"/>
              <a:gd name="T25" fmla="*/ 85 h 111"/>
              <a:gd name="T26" fmla="*/ 34 w 196"/>
              <a:gd name="T27" fmla="*/ 85 h 111"/>
              <a:gd name="T28" fmla="*/ 169 w 196"/>
              <a:gd name="T29" fmla="*/ 85 h 111"/>
              <a:gd name="T30" fmla="*/ 144 w 196"/>
              <a:gd name="T31" fmla="*/ 25 h 111"/>
              <a:gd name="T32" fmla="*/ 59 w 196"/>
              <a:gd name="T33" fmla="*/ 25 h 111"/>
              <a:gd name="T34" fmla="*/ 34 w 196"/>
              <a:gd name="T35" fmla="*/ 8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111">
                <a:moveTo>
                  <a:pt x="186" y="110"/>
                </a:moveTo>
                <a:lnTo>
                  <a:pt x="186" y="110"/>
                </a:lnTo>
                <a:cubicBezTo>
                  <a:pt x="17" y="110"/>
                  <a:pt x="17" y="110"/>
                  <a:pt x="17" y="110"/>
                </a:cubicBezTo>
                <a:cubicBezTo>
                  <a:pt x="9" y="110"/>
                  <a:pt x="9" y="110"/>
                  <a:pt x="0" y="110"/>
                </a:cubicBezTo>
                <a:cubicBezTo>
                  <a:pt x="0" y="101"/>
                  <a:pt x="0" y="101"/>
                  <a:pt x="0" y="93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0"/>
                  <a:pt x="43" y="0"/>
                  <a:pt x="51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0"/>
                  <a:pt x="161" y="0"/>
                  <a:pt x="161" y="9"/>
                </a:cubicBezTo>
                <a:cubicBezTo>
                  <a:pt x="195" y="93"/>
                  <a:pt x="195" y="93"/>
                  <a:pt x="195" y="93"/>
                </a:cubicBezTo>
                <a:cubicBezTo>
                  <a:pt x="195" y="101"/>
                  <a:pt x="195" y="101"/>
                  <a:pt x="195" y="110"/>
                </a:cubicBezTo>
                <a:lnTo>
                  <a:pt x="186" y="110"/>
                </a:lnTo>
                <a:close/>
                <a:moveTo>
                  <a:pt x="34" y="85"/>
                </a:moveTo>
                <a:lnTo>
                  <a:pt x="34" y="85"/>
                </a:lnTo>
                <a:cubicBezTo>
                  <a:pt x="169" y="85"/>
                  <a:pt x="169" y="85"/>
                  <a:pt x="169" y="85"/>
                </a:cubicBezTo>
                <a:cubicBezTo>
                  <a:pt x="144" y="25"/>
                  <a:pt x="144" y="25"/>
                  <a:pt x="144" y="25"/>
                </a:cubicBezTo>
                <a:cubicBezTo>
                  <a:pt x="59" y="25"/>
                  <a:pt x="59" y="25"/>
                  <a:pt x="59" y="25"/>
                </a:cubicBezTo>
                <a:lnTo>
                  <a:pt x="34" y="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90">
            <a:extLst>
              <a:ext uri="{FF2B5EF4-FFF2-40B4-BE49-F238E27FC236}">
                <a16:creationId xmlns:a16="http://schemas.microsoft.com/office/drawing/2014/main" id="{51C6D000-6BA5-C543-B8DE-9E7C9C71C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37" y="5841254"/>
            <a:ext cx="48765" cy="82902"/>
          </a:xfrm>
          <a:custGeom>
            <a:avLst/>
            <a:gdLst>
              <a:gd name="T0" fmla="*/ 34 w 43"/>
              <a:gd name="T1" fmla="*/ 76 h 77"/>
              <a:gd name="T2" fmla="*/ 34 w 43"/>
              <a:gd name="T3" fmla="*/ 76 h 77"/>
              <a:gd name="T4" fmla="*/ 0 w 43"/>
              <a:gd name="T5" fmla="*/ 76 h 77"/>
              <a:gd name="T6" fmla="*/ 0 w 43"/>
              <a:gd name="T7" fmla="*/ 68 h 77"/>
              <a:gd name="T8" fmla="*/ 0 w 43"/>
              <a:gd name="T9" fmla="*/ 0 h 77"/>
              <a:gd name="T10" fmla="*/ 0 w 43"/>
              <a:gd name="T11" fmla="*/ 0 h 77"/>
              <a:gd name="T12" fmla="*/ 34 w 43"/>
              <a:gd name="T13" fmla="*/ 0 h 77"/>
              <a:gd name="T14" fmla="*/ 42 w 43"/>
              <a:gd name="T15" fmla="*/ 0 h 77"/>
              <a:gd name="T16" fmla="*/ 42 w 43"/>
              <a:gd name="T17" fmla="*/ 68 h 77"/>
              <a:gd name="T18" fmla="*/ 34 w 43"/>
              <a:gd name="T19" fmla="*/ 76 h 77"/>
              <a:gd name="T20" fmla="*/ 9 w 43"/>
              <a:gd name="T21" fmla="*/ 59 h 77"/>
              <a:gd name="T22" fmla="*/ 9 w 43"/>
              <a:gd name="T23" fmla="*/ 59 h 77"/>
              <a:gd name="T24" fmla="*/ 26 w 43"/>
              <a:gd name="T25" fmla="*/ 59 h 77"/>
              <a:gd name="T26" fmla="*/ 26 w 43"/>
              <a:gd name="T27" fmla="*/ 8 h 77"/>
              <a:gd name="T28" fmla="*/ 9 w 43"/>
              <a:gd name="T29" fmla="*/ 8 h 77"/>
              <a:gd name="T30" fmla="*/ 9 w 43"/>
              <a:gd name="T31" fmla="*/ 5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" h="77">
                <a:moveTo>
                  <a:pt x="34" y="76"/>
                </a:moveTo>
                <a:lnTo>
                  <a:pt x="34" y="76"/>
                </a:lnTo>
                <a:cubicBezTo>
                  <a:pt x="0" y="76"/>
                  <a:pt x="0" y="76"/>
                  <a:pt x="0" y="76"/>
                </a:cubicBezTo>
                <a:lnTo>
                  <a:pt x="0" y="68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76"/>
                  <a:pt x="34" y="76"/>
                </a:cubicBezTo>
                <a:close/>
                <a:moveTo>
                  <a:pt x="9" y="59"/>
                </a:moveTo>
                <a:lnTo>
                  <a:pt x="9" y="59"/>
                </a:lnTo>
                <a:cubicBezTo>
                  <a:pt x="26" y="59"/>
                  <a:pt x="26" y="59"/>
                  <a:pt x="26" y="59"/>
                </a:cubicBezTo>
                <a:cubicBezTo>
                  <a:pt x="26" y="8"/>
                  <a:pt x="26" y="8"/>
                  <a:pt x="26" y="8"/>
                </a:cubicBezTo>
                <a:cubicBezTo>
                  <a:pt x="9" y="8"/>
                  <a:pt x="9" y="8"/>
                  <a:pt x="9" y="8"/>
                </a:cubicBezTo>
                <a:lnTo>
                  <a:pt x="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91">
            <a:extLst>
              <a:ext uri="{FF2B5EF4-FFF2-40B4-BE49-F238E27FC236}">
                <a16:creationId xmlns:a16="http://schemas.microsoft.com/office/drawing/2014/main" id="{4B5B82D9-4456-1B49-A9F0-9989D93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08" y="5768109"/>
            <a:ext cx="48765" cy="160922"/>
          </a:xfrm>
          <a:custGeom>
            <a:avLst/>
            <a:gdLst>
              <a:gd name="T0" fmla="*/ 43 w 44"/>
              <a:gd name="T1" fmla="*/ 144 h 145"/>
              <a:gd name="T2" fmla="*/ 43 w 44"/>
              <a:gd name="T3" fmla="*/ 144 h 145"/>
              <a:gd name="T4" fmla="*/ 9 w 44"/>
              <a:gd name="T5" fmla="*/ 144 h 145"/>
              <a:gd name="T6" fmla="*/ 0 w 44"/>
              <a:gd name="T7" fmla="*/ 136 h 145"/>
              <a:gd name="T8" fmla="*/ 0 w 44"/>
              <a:gd name="T9" fmla="*/ 9 h 145"/>
              <a:gd name="T10" fmla="*/ 9 w 44"/>
              <a:gd name="T11" fmla="*/ 0 h 145"/>
              <a:gd name="T12" fmla="*/ 43 w 44"/>
              <a:gd name="T13" fmla="*/ 0 h 145"/>
              <a:gd name="T14" fmla="*/ 43 w 44"/>
              <a:gd name="T15" fmla="*/ 9 h 145"/>
              <a:gd name="T16" fmla="*/ 43 w 44"/>
              <a:gd name="T17" fmla="*/ 136 h 145"/>
              <a:gd name="T18" fmla="*/ 43 w 44"/>
              <a:gd name="T19" fmla="*/ 144 h 145"/>
              <a:gd name="T20" fmla="*/ 17 w 44"/>
              <a:gd name="T21" fmla="*/ 127 h 145"/>
              <a:gd name="T22" fmla="*/ 17 w 44"/>
              <a:gd name="T23" fmla="*/ 127 h 145"/>
              <a:gd name="T24" fmla="*/ 34 w 44"/>
              <a:gd name="T25" fmla="*/ 127 h 145"/>
              <a:gd name="T26" fmla="*/ 34 w 44"/>
              <a:gd name="T27" fmla="*/ 17 h 145"/>
              <a:gd name="T28" fmla="*/ 17 w 44"/>
              <a:gd name="T29" fmla="*/ 17 h 145"/>
              <a:gd name="T30" fmla="*/ 17 w 44"/>
              <a:gd name="T31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" h="145">
                <a:moveTo>
                  <a:pt x="43" y="144"/>
                </a:moveTo>
                <a:lnTo>
                  <a:pt x="43" y="144"/>
                </a:lnTo>
                <a:cubicBezTo>
                  <a:pt x="9" y="144"/>
                  <a:pt x="9" y="144"/>
                  <a:pt x="9" y="144"/>
                </a:cubicBezTo>
                <a:lnTo>
                  <a:pt x="0" y="136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9"/>
                </a:cubicBezTo>
                <a:cubicBezTo>
                  <a:pt x="43" y="136"/>
                  <a:pt x="43" y="136"/>
                  <a:pt x="43" y="136"/>
                </a:cubicBezTo>
                <a:lnTo>
                  <a:pt x="43" y="144"/>
                </a:lnTo>
                <a:close/>
                <a:moveTo>
                  <a:pt x="17" y="127"/>
                </a:moveTo>
                <a:lnTo>
                  <a:pt x="17" y="127"/>
                </a:lnTo>
                <a:cubicBezTo>
                  <a:pt x="34" y="127"/>
                  <a:pt x="34" y="127"/>
                  <a:pt x="34" y="127"/>
                </a:cubicBezTo>
                <a:cubicBezTo>
                  <a:pt x="34" y="17"/>
                  <a:pt x="34" y="17"/>
                  <a:pt x="34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92">
            <a:extLst>
              <a:ext uri="{FF2B5EF4-FFF2-40B4-BE49-F238E27FC236}">
                <a16:creationId xmlns:a16="http://schemas.microsoft.com/office/drawing/2014/main" id="{B6CD6F95-1DA9-6F4E-A7F5-55CF842D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53" y="5704713"/>
            <a:ext cx="48765" cy="224318"/>
          </a:xfrm>
          <a:custGeom>
            <a:avLst/>
            <a:gdLst>
              <a:gd name="T0" fmla="*/ 34 w 43"/>
              <a:gd name="T1" fmla="*/ 203 h 204"/>
              <a:gd name="T2" fmla="*/ 34 w 43"/>
              <a:gd name="T3" fmla="*/ 203 h 204"/>
              <a:gd name="T4" fmla="*/ 0 w 43"/>
              <a:gd name="T5" fmla="*/ 203 h 204"/>
              <a:gd name="T6" fmla="*/ 0 w 43"/>
              <a:gd name="T7" fmla="*/ 195 h 204"/>
              <a:gd name="T8" fmla="*/ 0 w 43"/>
              <a:gd name="T9" fmla="*/ 0 h 204"/>
              <a:gd name="T10" fmla="*/ 0 w 43"/>
              <a:gd name="T11" fmla="*/ 0 h 204"/>
              <a:gd name="T12" fmla="*/ 34 w 43"/>
              <a:gd name="T13" fmla="*/ 0 h 204"/>
              <a:gd name="T14" fmla="*/ 42 w 43"/>
              <a:gd name="T15" fmla="*/ 0 h 204"/>
              <a:gd name="T16" fmla="*/ 42 w 43"/>
              <a:gd name="T17" fmla="*/ 195 h 204"/>
              <a:gd name="T18" fmla="*/ 34 w 43"/>
              <a:gd name="T19" fmla="*/ 203 h 204"/>
              <a:gd name="T20" fmla="*/ 8 w 43"/>
              <a:gd name="T21" fmla="*/ 186 h 204"/>
              <a:gd name="T22" fmla="*/ 8 w 43"/>
              <a:gd name="T23" fmla="*/ 186 h 204"/>
              <a:gd name="T24" fmla="*/ 25 w 43"/>
              <a:gd name="T25" fmla="*/ 186 h 204"/>
              <a:gd name="T26" fmla="*/ 25 w 43"/>
              <a:gd name="T27" fmla="*/ 8 h 204"/>
              <a:gd name="T28" fmla="*/ 8 w 43"/>
              <a:gd name="T29" fmla="*/ 8 h 204"/>
              <a:gd name="T30" fmla="*/ 8 w 43"/>
              <a:gd name="T31" fmla="*/ 18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" h="204">
                <a:moveTo>
                  <a:pt x="34" y="203"/>
                </a:moveTo>
                <a:lnTo>
                  <a:pt x="34" y="203"/>
                </a:lnTo>
                <a:cubicBezTo>
                  <a:pt x="0" y="203"/>
                  <a:pt x="0" y="203"/>
                  <a:pt x="0" y="203"/>
                </a:cubicBezTo>
                <a:lnTo>
                  <a:pt x="0" y="19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95"/>
                  <a:pt x="42" y="195"/>
                  <a:pt x="42" y="195"/>
                </a:cubicBezTo>
                <a:cubicBezTo>
                  <a:pt x="42" y="195"/>
                  <a:pt x="42" y="203"/>
                  <a:pt x="34" y="203"/>
                </a:cubicBezTo>
                <a:close/>
                <a:moveTo>
                  <a:pt x="8" y="186"/>
                </a:moveTo>
                <a:lnTo>
                  <a:pt x="8" y="186"/>
                </a:lnTo>
                <a:cubicBezTo>
                  <a:pt x="25" y="186"/>
                  <a:pt x="25" y="186"/>
                  <a:pt x="25" y="186"/>
                </a:cubicBezTo>
                <a:cubicBezTo>
                  <a:pt x="25" y="8"/>
                  <a:pt x="25" y="8"/>
                  <a:pt x="25" y="8"/>
                </a:cubicBezTo>
                <a:cubicBezTo>
                  <a:pt x="8" y="8"/>
                  <a:pt x="8" y="8"/>
                  <a:pt x="8" y="8"/>
                </a:cubicBezTo>
                <a:lnTo>
                  <a:pt x="8" y="1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93">
            <a:extLst>
              <a:ext uri="{FF2B5EF4-FFF2-40B4-BE49-F238E27FC236}">
                <a16:creationId xmlns:a16="http://schemas.microsoft.com/office/drawing/2014/main" id="{B0B93938-BCBD-5448-8B48-3542B9C1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825" y="11088340"/>
            <a:ext cx="590052" cy="404749"/>
          </a:xfrm>
          <a:custGeom>
            <a:avLst/>
            <a:gdLst>
              <a:gd name="T0" fmla="*/ 507 w 534"/>
              <a:gd name="T1" fmla="*/ 363 h 364"/>
              <a:gd name="T2" fmla="*/ 507 w 534"/>
              <a:gd name="T3" fmla="*/ 363 h 364"/>
              <a:gd name="T4" fmla="*/ 26 w 534"/>
              <a:gd name="T5" fmla="*/ 363 h 364"/>
              <a:gd name="T6" fmla="*/ 0 w 534"/>
              <a:gd name="T7" fmla="*/ 338 h 364"/>
              <a:gd name="T8" fmla="*/ 0 w 534"/>
              <a:gd name="T9" fmla="*/ 25 h 364"/>
              <a:gd name="T10" fmla="*/ 26 w 534"/>
              <a:gd name="T11" fmla="*/ 0 h 364"/>
              <a:gd name="T12" fmla="*/ 507 w 534"/>
              <a:gd name="T13" fmla="*/ 0 h 364"/>
              <a:gd name="T14" fmla="*/ 533 w 534"/>
              <a:gd name="T15" fmla="*/ 25 h 364"/>
              <a:gd name="T16" fmla="*/ 533 w 534"/>
              <a:gd name="T17" fmla="*/ 338 h 364"/>
              <a:gd name="T18" fmla="*/ 507 w 534"/>
              <a:gd name="T19" fmla="*/ 363 h 364"/>
              <a:gd name="T20" fmla="*/ 34 w 534"/>
              <a:gd name="T21" fmla="*/ 329 h 364"/>
              <a:gd name="T22" fmla="*/ 34 w 534"/>
              <a:gd name="T23" fmla="*/ 329 h 364"/>
              <a:gd name="T24" fmla="*/ 499 w 534"/>
              <a:gd name="T25" fmla="*/ 329 h 364"/>
              <a:gd name="T26" fmla="*/ 499 w 534"/>
              <a:gd name="T27" fmla="*/ 33 h 364"/>
              <a:gd name="T28" fmla="*/ 34 w 534"/>
              <a:gd name="T29" fmla="*/ 33 h 364"/>
              <a:gd name="T30" fmla="*/ 34 w 534"/>
              <a:gd name="T31" fmla="*/ 329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64">
                <a:moveTo>
                  <a:pt x="507" y="363"/>
                </a:moveTo>
                <a:lnTo>
                  <a:pt x="507" y="363"/>
                </a:lnTo>
                <a:cubicBezTo>
                  <a:pt x="26" y="363"/>
                  <a:pt x="26" y="363"/>
                  <a:pt x="26" y="363"/>
                </a:cubicBezTo>
                <a:cubicBezTo>
                  <a:pt x="9" y="363"/>
                  <a:pt x="0" y="346"/>
                  <a:pt x="0" y="3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4" y="0"/>
                  <a:pt x="533" y="8"/>
                  <a:pt x="533" y="25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46"/>
                  <a:pt x="524" y="363"/>
                  <a:pt x="507" y="363"/>
                </a:cubicBezTo>
                <a:close/>
                <a:moveTo>
                  <a:pt x="34" y="329"/>
                </a:moveTo>
                <a:lnTo>
                  <a:pt x="34" y="329"/>
                </a:lnTo>
                <a:cubicBezTo>
                  <a:pt x="499" y="329"/>
                  <a:pt x="499" y="329"/>
                  <a:pt x="499" y="329"/>
                </a:cubicBezTo>
                <a:cubicBezTo>
                  <a:pt x="499" y="33"/>
                  <a:pt x="499" y="33"/>
                  <a:pt x="499" y="33"/>
                </a:cubicBezTo>
                <a:cubicBezTo>
                  <a:pt x="34" y="33"/>
                  <a:pt x="34" y="33"/>
                  <a:pt x="34" y="33"/>
                </a:cubicBezTo>
                <a:lnTo>
                  <a:pt x="34" y="3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94">
            <a:extLst>
              <a:ext uri="{FF2B5EF4-FFF2-40B4-BE49-F238E27FC236}">
                <a16:creationId xmlns:a16="http://schemas.microsoft.com/office/drawing/2014/main" id="{C0C1621C-44DF-1C4A-9910-3A5C303A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171" y="11517470"/>
            <a:ext cx="775361" cy="29259"/>
          </a:xfrm>
          <a:custGeom>
            <a:avLst/>
            <a:gdLst>
              <a:gd name="T0" fmla="*/ 693 w 702"/>
              <a:gd name="T1" fmla="*/ 25 h 26"/>
              <a:gd name="T2" fmla="*/ 693 w 702"/>
              <a:gd name="T3" fmla="*/ 25 h 26"/>
              <a:gd name="T4" fmla="*/ 16 w 702"/>
              <a:gd name="T5" fmla="*/ 25 h 26"/>
              <a:gd name="T6" fmla="*/ 0 w 702"/>
              <a:gd name="T7" fmla="*/ 8 h 26"/>
              <a:gd name="T8" fmla="*/ 16 w 702"/>
              <a:gd name="T9" fmla="*/ 0 h 26"/>
              <a:gd name="T10" fmla="*/ 693 w 702"/>
              <a:gd name="T11" fmla="*/ 0 h 26"/>
              <a:gd name="T12" fmla="*/ 701 w 702"/>
              <a:gd name="T13" fmla="*/ 8 h 26"/>
              <a:gd name="T14" fmla="*/ 693 w 702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2" h="26">
                <a:moveTo>
                  <a:pt x="693" y="25"/>
                </a:moveTo>
                <a:lnTo>
                  <a:pt x="693" y="25"/>
                </a:lnTo>
                <a:cubicBezTo>
                  <a:pt x="16" y="25"/>
                  <a:pt x="16" y="25"/>
                  <a:pt x="16" y="25"/>
                </a:cubicBezTo>
                <a:cubicBezTo>
                  <a:pt x="8" y="25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693" y="0"/>
                  <a:pt x="693" y="0"/>
                  <a:pt x="693" y="0"/>
                </a:cubicBezTo>
                <a:cubicBezTo>
                  <a:pt x="701" y="0"/>
                  <a:pt x="701" y="8"/>
                  <a:pt x="701" y="8"/>
                </a:cubicBezTo>
                <a:cubicBezTo>
                  <a:pt x="701" y="16"/>
                  <a:pt x="701" y="25"/>
                  <a:pt x="693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95">
            <a:extLst>
              <a:ext uri="{FF2B5EF4-FFF2-40B4-BE49-F238E27FC236}">
                <a16:creationId xmlns:a16="http://schemas.microsoft.com/office/drawing/2014/main" id="{69E37CA7-87AB-1B4F-AA9B-C9E2ACD1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077" y="11332164"/>
            <a:ext cx="68271" cy="73149"/>
          </a:xfrm>
          <a:custGeom>
            <a:avLst/>
            <a:gdLst>
              <a:gd name="T0" fmla="*/ 25 w 60"/>
              <a:gd name="T1" fmla="*/ 67 h 68"/>
              <a:gd name="T2" fmla="*/ 25 w 60"/>
              <a:gd name="T3" fmla="*/ 67 h 68"/>
              <a:gd name="T4" fmla="*/ 25 w 60"/>
              <a:gd name="T5" fmla="*/ 67 h 68"/>
              <a:gd name="T6" fmla="*/ 17 w 60"/>
              <a:gd name="T7" fmla="*/ 67 h 68"/>
              <a:gd name="T8" fmla="*/ 0 w 60"/>
              <a:gd name="T9" fmla="*/ 8 h 68"/>
              <a:gd name="T10" fmla="*/ 0 w 60"/>
              <a:gd name="T11" fmla="*/ 0 h 68"/>
              <a:gd name="T12" fmla="*/ 0 w 60"/>
              <a:gd name="T13" fmla="*/ 0 h 68"/>
              <a:gd name="T14" fmla="*/ 59 w 60"/>
              <a:gd name="T15" fmla="*/ 33 h 68"/>
              <a:gd name="T16" fmla="*/ 59 w 60"/>
              <a:gd name="T17" fmla="*/ 33 h 68"/>
              <a:gd name="T18" fmla="*/ 59 w 60"/>
              <a:gd name="T19" fmla="*/ 42 h 68"/>
              <a:gd name="T20" fmla="*/ 34 w 60"/>
              <a:gd name="T21" fmla="*/ 42 h 68"/>
              <a:gd name="T22" fmla="*/ 25 w 60"/>
              <a:gd name="T23" fmla="*/ 67 h 68"/>
              <a:gd name="T24" fmla="*/ 8 w 60"/>
              <a:gd name="T25" fmla="*/ 16 h 68"/>
              <a:gd name="T26" fmla="*/ 8 w 60"/>
              <a:gd name="T27" fmla="*/ 16 h 68"/>
              <a:gd name="T28" fmla="*/ 25 w 60"/>
              <a:gd name="T29" fmla="*/ 50 h 68"/>
              <a:gd name="T30" fmla="*/ 25 w 60"/>
              <a:gd name="T31" fmla="*/ 42 h 68"/>
              <a:gd name="T32" fmla="*/ 34 w 60"/>
              <a:gd name="T33" fmla="*/ 33 h 68"/>
              <a:gd name="T34" fmla="*/ 42 w 60"/>
              <a:gd name="T35" fmla="*/ 33 h 68"/>
              <a:gd name="T36" fmla="*/ 8 w 60"/>
              <a:gd name="T37" fmla="*/ 1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" h="68">
                <a:moveTo>
                  <a:pt x="25" y="67"/>
                </a:moveTo>
                <a:lnTo>
                  <a:pt x="25" y="67"/>
                </a:lnTo>
                <a:lnTo>
                  <a:pt x="25" y="67"/>
                </a:lnTo>
                <a:cubicBezTo>
                  <a:pt x="17" y="67"/>
                  <a:pt x="17" y="67"/>
                  <a:pt x="17" y="67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lnTo>
                  <a:pt x="0" y="0"/>
                </a:lnTo>
                <a:cubicBezTo>
                  <a:pt x="59" y="33"/>
                  <a:pt x="59" y="33"/>
                  <a:pt x="59" y="33"/>
                </a:cubicBezTo>
                <a:lnTo>
                  <a:pt x="59" y="33"/>
                </a:lnTo>
                <a:cubicBezTo>
                  <a:pt x="59" y="42"/>
                  <a:pt x="59" y="42"/>
                  <a:pt x="59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25" y="67"/>
                  <a:pt x="25" y="67"/>
                  <a:pt x="25" y="67"/>
                </a:cubicBezTo>
                <a:close/>
                <a:moveTo>
                  <a:pt x="8" y="16"/>
                </a:moveTo>
                <a:lnTo>
                  <a:pt x="8" y="16"/>
                </a:lnTo>
                <a:cubicBezTo>
                  <a:pt x="25" y="50"/>
                  <a:pt x="25" y="50"/>
                  <a:pt x="25" y="50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33"/>
                  <a:pt x="25" y="33"/>
                  <a:pt x="34" y="33"/>
                </a:cubicBezTo>
                <a:cubicBezTo>
                  <a:pt x="42" y="33"/>
                  <a:pt x="42" y="33"/>
                  <a:pt x="42" y="33"/>
                </a:cubicBezTo>
                <a:lnTo>
                  <a:pt x="8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96">
            <a:extLst>
              <a:ext uri="{FF2B5EF4-FFF2-40B4-BE49-F238E27FC236}">
                <a16:creationId xmlns:a16="http://schemas.microsoft.com/office/drawing/2014/main" id="{7EB94335-980A-4C4D-8C18-2D323EF3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461" y="11366301"/>
            <a:ext cx="39012" cy="39012"/>
          </a:xfrm>
          <a:custGeom>
            <a:avLst/>
            <a:gdLst>
              <a:gd name="T0" fmla="*/ 25 w 35"/>
              <a:gd name="T1" fmla="*/ 34 h 35"/>
              <a:gd name="T2" fmla="*/ 25 w 35"/>
              <a:gd name="T3" fmla="*/ 34 h 35"/>
              <a:gd name="T4" fmla="*/ 25 w 35"/>
              <a:gd name="T5" fmla="*/ 34 h 35"/>
              <a:gd name="T6" fmla="*/ 0 w 35"/>
              <a:gd name="T7" fmla="*/ 9 h 35"/>
              <a:gd name="T8" fmla="*/ 0 w 35"/>
              <a:gd name="T9" fmla="*/ 0 h 35"/>
              <a:gd name="T10" fmla="*/ 9 w 35"/>
              <a:gd name="T11" fmla="*/ 0 h 35"/>
              <a:gd name="T12" fmla="*/ 34 w 35"/>
              <a:gd name="T13" fmla="*/ 26 h 35"/>
              <a:gd name="T14" fmla="*/ 34 w 35"/>
              <a:gd name="T15" fmla="*/ 34 h 35"/>
              <a:gd name="T16" fmla="*/ 25 w 35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35">
                <a:moveTo>
                  <a:pt x="25" y="34"/>
                </a:moveTo>
                <a:lnTo>
                  <a:pt x="25" y="34"/>
                </a:lnTo>
                <a:lnTo>
                  <a:pt x="25" y="34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34"/>
                  <a:pt x="34" y="34"/>
                  <a:pt x="34" y="34"/>
                </a:cubicBezTo>
                <a:cubicBezTo>
                  <a:pt x="25" y="34"/>
                  <a:pt x="25" y="34"/>
                  <a:pt x="25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97">
            <a:extLst>
              <a:ext uri="{FF2B5EF4-FFF2-40B4-BE49-F238E27FC236}">
                <a16:creationId xmlns:a16="http://schemas.microsoft.com/office/drawing/2014/main" id="{7DCA1192-F7E8-7E4D-BE0A-60C84DFE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500" y="11141983"/>
            <a:ext cx="253577" cy="292588"/>
          </a:xfrm>
          <a:custGeom>
            <a:avLst/>
            <a:gdLst>
              <a:gd name="T0" fmla="*/ 110 w 230"/>
              <a:gd name="T1" fmla="*/ 262 h 263"/>
              <a:gd name="T2" fmla="*/ 110 w 230"/>
              <a:gd name="T3" fmla="*/ 262 h 263"/>
              <a:gd name="T4" fmla="*/ 110 w 230"/>
              <a:gd name="T5" fmla="*/ 254 h 263"/>
              <a:gd name="T6" fmla="*/ 43 w 230"/>
              <a:gd name="T7" fmla="*/ 212 h 263"/>
              <a:gd name="T8" fmla="*/ 0 w 230"/>
              <a:gd name="T9" fmla="*/ 59 h 263"/>
              <a:gd name="T10" fmla="*/ 9 w 230"/>
              <a:gd name="T11" fmla="*/ 43 h 263"/>
              <a:gd name="T12" fmla="*/ 26 w 230"/>
              <a:gd name="T13" fmla="*/ 34 h 263"/>
              <a:gd name="T14" fmla="*/ 102 w 230"/>
              <a:gd name="T15" fmla="*/ 0 h 263"/>
              <a:gd name="T16" fmla="*/ 127 w 230"/>
              <a:gd name="T17" fmla="*/ 0 h 263"/>
              <a:gd name="T18" fmla="*/ 203 w 230"/>
              <a:gd name="T19" fmla="*/ 34 h 263"/>
              <a:gd name="T20" fmla="*/ 220 w 230"/>
              <a:gd name="T21" fmla="*/ 43 h 263"/>
              <a:gd name="T22" fmla="*/ 229 w 230"/>
              <a:gd name="T23" fmla="*/ 59 h 263"/>
              <a:gd name="T24" fmla="*/ 178 w 230"/>
              <a:gd name="T25" fmla="*/ 212 h 263"/>
              <a:gd name="T26" fmla="*/ 119 w 230"/>
              <a:gd name="T27" fmla="*/ 254 h 263"/>
              <a:gd name="T28" fmla="*/ 110 w 230"/>
              <a:gd name="T29" fmla="*/ 262 h 263"/>
              <a:gd name="T30" fmla="*/ 110 w 230"/>
              <a:gd name="T31" fmla="*/ 17 h 263"/>
              <a:gd name="T32" fmla="*/ 110 w 230"/>
              <a:gd name="T33" fmla="*/ 17 h 263"/>
              <a:gd name="T34" fmla="*/ 110 w 230"/>
              <a:gd name="T35" fmla="*/ 17 h 263"/>
              <a:gd name="T36" fmla="*/ 26 w 230"/>
              <a:gd name="T37" fmla="*/ 51 h 263"/>
              <a:gd name="T38" fmla="*/ 26 w 230"/>
              <a:gd name="T39" fmla="*/ 51 h 263"/>
              <a:gd name="T40" fmla="*/ 17 w 230"/>
              <a:gd name="T41" fmla="*/ 51 h 263"/>
              <a:gd name="T42" fmla="*/ 60 w 230"/>
              <a:gd name="T43" fmla="*/ 195 h 263"/>
              <a:gd name="T44" fmla="*/ 110 w 230"/>
              <a:gd name="T45" fmla="*/ 237 h 263"/>
              <a:gd name="T46" fmla="*/ 161 w 230"/>
              <a:gd name="T47" fmla="*/ 195 h 263"/>
              <a:gd name="T48" fmla="*/ 203 w 230"/>
              <a:gd name="T49" fmla="*/ 51 h 263"/>
              <a:gd name="T50" fmla="*/ 203 w 230"/>
              <a:gd name="T51" fmla="*/ 51 h 263"/>
              <a:gd name="T52" fmla="*/ 203 w 230"/>
              <a:gd name="T53" fmla="*/ 51 h 263"/>
              <a:gd name="T54" fmla="*/ 119 w 230"/>
              <a:gd name="T55" fmla="*/ 17 h 263"/>
              <a:gd name="T56" fmla="*/ 110 w 230"/>
              <a:gd name="T57" fmla="*/ 1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" h="263">
                <a:moveTo>
                  <a:pt x="110" y="262"/>
                </a:moveTo>
                <a:lnTo>
                  <a:pt x="110" y="262"/>
                </a:lnTo>
                <a:cubicBezTo>
                  <a:pt x="110" y="262"/>
                  <a:pt x="110" y="262"/>
                  <a:pt x="110" y="254"/>
                </a:cubicBezTo>
                <a:cubicBezTo>
                  <a:pt x="110" y="254"/>
                  <a:pt x="68" y="237"/>
                  <a:pt x="43" y="212"/>
                </a:cubicBezTo>
                <a:cubicBezTo>
                  <a:pt x="17" y="161"/>
                  <a:pt x="0" y="85"/>
                  <a:pt x="0" y="59"/>
                </a:cubicBezTo>
                <a:cubicBezTo>
                  <a:pt x="0" y="51"/>
                  <a:pt x="0" y="43"/>
                  <a:pt x="9" y="43"/>
                </a:cubicBezTo>
                <a:cubicBezTo>
                  <a:pt x="9" y="34"/>
                  <a:pt x="17" y="34"/>
                  <a:pt x="26" y="34"/>
                </a:cubicBezTo>
                <a:cubicBezTo>
                  <a:pt x="60" y="26"/>
                  <a:pt x="85" y="9"/>
                  <a:pt x="102" y="0"/>
                </a:cubicBezTo>
                <a:cubicBezTo>
                  <a:pt x="110" y="0"/>
                  <a:pt x="119" y="0"/>
                  <a:pt x="127" y="0"/>
                </a:cubicBezTo>
                <a:cubicBezTo>
                  <a:pt x="136" y="9"/>
                  <a:pt x="161" y="26"/>
                  <a:pt x="203" y="34"/>
                </a:cubicBezTo>
                <a:cubicBezTo>
                  <a:pt x="212" y="34"/>
                  <a:pt x="220" y="34"/>
                  <a:pt x="220" y="43"/>
                </a:cubicBezTo>
                <a:cubicBezTo>
                  <a:pt x="229" y="43"/>
                  <a:pt x="229" y="51"/>
                  <a:pt x="229" y="59"/>
                </a:cubicBezTo>
                <a:cubicBezTo>
                  <a:pt x="220" y="85"/>
                  <a:pt x="212" y="161"/>
                  <a:pt x="178" y="212"/>
                </a:cubicBezTo>
                <a:cubicBezTo>
                  <a:pt x="161" y="237"/>
                  <a:pt x="119" y="254"/>
                  <a:pt x="119" y="254"/>
                </a:cubicBezTo>
                <a:cubicBezTo>
                  <a:pt x="119" y="262"/>
                  <a:pt x="119" y="262"/>
                  <a:pt x="110" y="262"/>
                </a:cubicBezTo>
                <a:close/>
                <a:moveTo>
                  <a:pt x="110" y="17"/>
                </a:moveTo>
                <a:lnTo>
                  <a:pt x="110" y="17"/>
                </a:lnTo>
                <a:lnTo>
                  <a:pt x="110" y="17"/>
                </a:lnTo>
                <a:cubicBezTo>
                  <a:pt x="102" y="34"/>
                  <a:pt x="68" y="51"/>
                  <a:pt x="26" y="51"/>
                </a:cubicBezTo>
                <a:lnTo>
                  <a:pt x="26" y="51"/>
                </a:lnTo>
                <a:lnTo>
                  <a:pt x="17" y="51"/>
                </a:lnTo>
                <a:cubicBezTo>
                  <a:pt x="26" y="85"/>
                  <a:pt x="34" y="153"/>
                  <a:pt x="60" y="195"/>
                </a:cubicBezTo>
                <a:cubicBezTo>
                  <a:pt x="76" y="212"/>
                  <a:pt x="102" y="229"/>
                  <a:pt x="110" y="237"/>
                </a:cubicBezTo>
                <a:cubicBezTo>
                  <a:pt x="127" y="229"/>
                  <a:pt x="152" y="212"/>
                  <a:pt x="161" y="195"/>
                </a:cubicBezTo>
                <a:cubicBezTo>
                  <a:pt x="195" y="153"/>
                  <a:pt x="203" y="85"/>
                  <a:pt x="203" y="51"/>
                </a:cubicBezTo>
                <a:lnTo>
                  <a:pt x="203" y="51"/>
                </a:lnTo>
                <a:lnTo>
                  <a:pt x="203" y="51"/>
                </a:lnTo>
                <a:cubicBezTo>
                  <a:pt x="161" y="51"/>
                  <a:pt x="127" y="34"/>
                  <a:pt x="119" y="17"/>
                </a:cubicBezTo>
                <a:lnTo>
                  <a:pt x="110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98">
            <a:extLst>
              <a:ext uri="{FF2B5EF4-FFF2-40B4-BE49-F238E27FC236}">
                <a16:creationId xmlns:a16="http://schemas.microsoft.com/office/drawing/2014/main" id="{C6868972-9A96-7142-87D2-015E6DD2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649" y="11273646"/>
            <a:ext cx="102404" cy="73149"/>
          </a:xfrm>
          <a:custGeom>
            <a:avLst/>
            <a:gdLst>
              <a:gd name="T0" fmla="*/ 68 w 94"/>
              <a:gd name="T1" fmla="*/ 67 h 68"/>
              <a:gd name="T2" fmla="*/ 68 w 94"/>
              <a:gd name="T3" fmla="*/ 67 h 68"/>
              <a:gd name="T4" fmla="*/ 17 w 94"/>
              <a:gd name="T5" fmla="*/ 67 h 68"/>
              <a:gd name="T6" fmla="*/ 0 w 94"/>
              <a:gd name="T7" fmla="*/ 51 h 68"/>
              <a:gd name="T8" fmla="*/ 0 w 94"/>
              <a:gd name="T9" fmla="*/ 17 h 68"/>
              <a:gd name="T10" fmla="*/ 17 w 94"/>
              <a:gd name="T11" fmla="*/ 0 h 68"/>
              <a:gd name="T12" fmla="*/ 68 w 94"/>
              <a:gd name="T13" fmla="*/ 0 h 68"/>
              <a:gd name="T14" fmla="*/ 93 w 94"/>
              <a:gd name="T15" fmla="*/ 17 h 68"/>
              <a:gd name="T16" fmla="*/ 93 w 94"/>
              <a:gd name="T17" fmla="*/ 51 h 68"/>
              <a:gd name="T18" fmla="*/ 68 w 94"/>
              <a:gd name="T19" fmla="*/ 67 h 68"/>
              <a:gd name="T20" fmla="*/ 25 w 94"/>
              <a:gd name="T21" fmla="*/ 42 h 68"/>
              <a:gd name="T22" fmla="*/ 25 w 94"/>
              <a:gd name="T23" fmla="*/ 42 h 68"/>
              <a:gd name="T24" fmla="*/ 68 w 94"/>
              <a:gd name="T25" fmla="*/ 42 h 68"/>
              <a:gd name="T26" fmla="*/ 68 w 94"/>
              <a:gd name="T27" fmla="*/ 17 h 68"/>
              <a:gd name="T28" fmla="*/ 25 w 94"/>
              <a:gd name="T29" fmla="*/ 17 h 68"/>
              <a:gd name="T30" fmla="*/ 25 w 94"/>
              <a:gd name="T31" fmla="*/ 4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68">
                <a:moveTo>
                  <a:pt x="68" y="67"/>
                </a:moveTo>
                <a:lnTo>
                  <a:pt x="68" y="67"/>
                </a:lnTo>
                <a:cubicBezTo>
                  <a:pt x="17" y="67"/>
                  <a:pt x="17" y="67"/>
                  <a:pt x="17" y="67"/>
                </a:cubicBezTo>
                <a:cubicBezTo>
                  <a:pt x="8" y="67"/>
                  <a:pt x="0" y="59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4" y="0"/>
                  <a:pt x="93" y="8"/>
                  <a:pt x="93" y="17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9"/>
                  <a:pt x="84" y="67"/>
                  <a:pt x="68" y="67"/>
                </a:cubicBezTo>
                <a:close/>
                <a:moveTo>
                  <a:pt x="25" y="42"/>
                </a:moveTo>
                <a:lnTo>
                  <a:pt x="25" y="42"/>
                </a:lnTo>
                <a:cubicBezTo>
                  <a:pt x="68" y="42"/>
                  <a:pt x="68" y="42"/>
                  <a:pt x="68" y="42"/>
                </a:cubicBezTo>
                <a:cubicBezTo>
                  <a:pt x="68" y="17"/>
                  <a:pt x="68" y="17"/>
                  <a:pt x="68" y="17"/>
                </a:cubicBezTo>
                <a:cubicBezTo>
                  <a:pt x="25" y="17"/>
                  <a:pt x="25" y="17"/>
                  <a:pt x="25" y="17"/>
                </a:cubicBezTo>
                <a:lnTo>
                  <a:pt x="25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9">
            <a:extLst>
              <a:ext uri="{FF2B5EF4-FFF2-40B4-BE49-F238E27FC236}">
                <a16:creationId xmlns:a16="http://schemas.microsoft.com/office/drawing/2014/main" id="{4A316323-6EDD-3A4D-9478-437BC83D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02" y="11229760"/>
            <a:ext cx="82899" cy="68271"/>
          </a:xfrm>
          <a:custGeom>
            <a:avLst/>
            <a:gdLst>
              <a:gd name="T0" fmla="*/ 68 w 77"/>
              <a:gd name="T1" fmla="*/ 59 h 60"/>
              <a:gd name="T2" fmla="*/ 68 w 77"/>
              <a:gd name="T3" fmla="*/ 59 h 60"/>
              <a:gd name="T4" fmla="*/ 51 w 77"/>
              <a:gd name="T5" fmla="*/ 50 h 60"/>
              <a:gd name="T6" fmla="*/ 51 w 77"/>
              <a:gd name="T7" fmla="*/ 33 h 60"/>
              <a:gd name="T8" fmla="*/ 34 w 77"/>
              <a:gd name="T9" fmla="*/ 16 h 60"/>
              <a:gd name="T10" fmla="*/ 17 w 77"/>
              <a:gd name="T11" fmla="*/ 33 h 60"/>
              <a:gd name="T12" fmla="*/ 17 w 77"/>
              <a:gd name="T13" fmla="*/ 50 h 60"/>
              <a:gd name="T14" fmla="*/ 9 w 77"/>
              <a:gd name="T15" fmla="*/ 59 h 60"/>
              <a:gd name="T16" fmla="*/ 9 w 77"/>
              <a:gd name="T17" fmla="*/ 59 h 60"/>
              <a:gd name="T18" fmla="*/ 0 w 77"/>
              <a:gd name="T19" fmla="*/ 50 h 60"/>
              <a:gd name="T20" fmla="*/ 0 w 77"/>
              <a:gd name="T21" fmla="*/ 33 h 60"/>
              <a:gd name="T22" fmla="*/ 34 w 77"/>
              <a:gd name="T23" fmla="*/ 0 h 60"/>
              <a:gd name="T24" fmla="*/ 76 w 77"/>
              <a:gd name="T25" fmla="*/ 33 h 60"/>
              <a:gd name="T26" fmla="*/ 76 w 77"/>
              <a:gd name="T27" fmla="*/ 50 h 60"/>
              <a:gd name="T28" fmla="*/ 68 w 77"/>
              <a:gd name="T2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60">
                <a:moveTo>
                  <a:pt x="68" y="59"/>
                </a:moveTo>
                <a:lnTo>
                  <a:pt x="68" y="59"/>
                </a:lnTo>
                <a:cubicBezTo>
                  <a:pt x="60" y="59"/>
                  <a:pt x="51" y="59"/>
                  <a:pt x="51" y="50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25"/>
                  <a:pt x="43" y="16"/>
                  <a:pt x="34" y="16"/>
                </a:cubicBezTo>
                <a:cubicBezTo>
                  <a:pt x="26" y="16"/>
                  <a:pt x="17" y="25"/>
                  <a:pt x="17" y="33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9"/>
                  <a:pt x="17" y="59"/>
                  <a:pt x="9" y="59"/>
                </a:cubicBezTo>
                <a:lnTo>
                  <a:pt x="9" y="59"/>
                </a:lnTo>
                <a:cubicBezTo>
                  <a:pt x="0" y="59"/>
                  <a:pt x="0" y="59"/>
                  <a:pt x="0" y="5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60" y="0"/>
                  <a:pt x="76" y="16"/>
                  <a:pt x="76" y="33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9"/>
                  <a:pt x="68" y="59"/>
                  <a:pt x="68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9" name="Grupo 718">
            <a:extLst>
              <a:ext uri="{FF2B5EF4-FFF2-40B4-BE49-F238E27FC236}">
                <a16:creationId xmlns:a16="http://schemas.microsoft.com/office/drawing/2014/main" id="{3B825C03-1052-704D-8073-F6625C89A071}"/>
              </a:ext>
            </a:extLst>
          </p:cNvPr>
          <p:cNvGrpSpPr/>
          <p:nvPr/>
        </p:nvGrpSpPr>
        <p:grpSpPr>
          <a:xfrm>
            <a:off x="2451398" y="688115"/>
            <a:ext cx="19474854" cy="2715754"/>
            <a:chOff x="2451398" y="719646"/>
            <a:chExt cx="19474854" cy="2715754"/>
          </a:xfrm>
        </p:grpSpPr>
        <p:sp>
          <p:nvSpPr>
            <p:cNvPr id="720" name="CuadroTexto 719">
              <a:extLst>
                <a:ext uri="{FF2B5EF4-FFF2-40B4-BE49-F238E27FC236}">
                  <a16:creationId xmlns:a16="http://schemas.microsoft.com/office/drawing/2014/main" id="{59E9158B-EE42-464B-AC5F-1BC3B7E07EC3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721" name="CuadroTexto 720">
              <a:extLst>
                <a:ext uri="{FF2B5EF4-FFF2-40B4-BE49-F238E27FC236}">
                  <a16:creationId xmlns:a16="http://schemas.microsoft.com/office/drawing/2014/main" id="{543D411E-9915-474D-BE13-3B3D5E3AFBA9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23" name="CuadroTexto 395">
            <a:extLst>
              <a:ext uri="{FF2B5EF4-FFF2-40B4-BE49-F238E27FC236}">
                <a16:creationId xmlns:a16="http://schemas.microsoft.com/office/drawing/2014/main" id="{56800B5F-6882-3242-BCCF-EC92887B9908}"/>
              </a:ext>
            </a:extLst>
          </p:cNvPr>
          <p:cNvSpPr txBox="1"/>
          <p:nvPr/>
        </p:nvSpPr>
        <p:spPr>
          <a:xfrm>
            <a:off x="18712779" y="511238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24" name="Rectangle 56">
            <a:extLst>
              <a:ext uri="{FF2B5EF4-FFF2-40B4-BE49-F238E27FC236}">
                <a16:creationId xmlns:a16="http://schemas.microsoft.com/office/drawing/2014/main" id="{DC869D42-321F-E147-A40E-81D178879DDE}"/>
              </a:ext>
            </a:extLst>
          </p:cNvPr>
          <p:cNvSpPr/>
          <p:nvPr/>
        </p:nvSpPr>
        <p:spPr>
          <a:xfrm>
            <a:off x="18684210" y="567803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8DB2F6A3-D2FE-C74F-A9AF-AD92D8CAB495}"/>
              </a:ext>
            </a:extLst>
          </p:cNvPr>
          <p:cNvSpPr txBox="1"/>
          <p:nvPr/>
        </p:nvSpPr>
        <p:spPr>
          <a:xfrm>
            <a:off x="3281810" y="51065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27" name="Rectangle 56">
            <a:extLst>
              <a:ext uri="{FF2B5EF4-FFF2-40B4-BE49-F238E27FC236}">
                <a16:creationId xmlns:a16="http://schemas.microsoft.com/office/drawing/2014/main" id="{1AB3BD03-CC82-EA41-AEBF-081177BACFFA}"/>
              </a:ext>
            </a:extLst>
          </p:cNvPr>
          <p:cNvSpPr/>
          <p:nvPr/>
        </p:nvSpPr>
        <p:spPr>
          <a:xfrm>
            <a:off x="1992001" y="567217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9" name="CuadroTexto 395">
            <a:extLst>
              <a:ext uri="{FF2B5EF4-FFF2-40B4-BE49-F238E27FC236}">
                <a16:creationId xmlns:a16="http://schemas.microsoft.com/office/drawing/2014/main" id="{5FB03368-E75E-EC49-97F2-D89A718CF719}"/>
              </a:ext>
            </a:extLst>
          </p:cNvPr>
          <p:cNvSpPr txBox="1"/>
          <p:nvPr/>
        </p:nvSpPr>
        <p:spPr>
          <a:xfrm>
            <a:off x="18739208" y="1056685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0" name="Rectangle 56">
            <a:extLst>
              <a:ext uri="{FF2B5EF4-FFF2-40B4-BE49-F238E27FC236}">
                <a16:creationId xmlns:a16="http://schemas.microsoft.com/office/drawing/2014/main" id="{9427C5FB-7F48-E542-9244-46DEBF9A368C}"/>
              </a:ext>
            </a:extLst>
          </p:cNvPr>
          <p:cNvSpPr/>
          <p:nvPr/>
        </p:nvSpPr>
        <p:spPr>
          <a:xfrm>
            <a:off x="18710639" y="1113250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2" name="CuadroTexto 395">
            <a:extLst>
              <a:ext uri="{FF2B5EF4-FFF2-40B4-BE49-F238E27FC236}">
                <a16:creationId xmlns:a16="http://schemas.microsoft.com/office/drawing/2014/main" id="{8F0FE6DD-98AA-A94C-AA63-69F876BDED80}"/>
              </a:ext>
            </a:extLst>
          </p:cNvPr>
          <p:cNvSpPr txBox="1"/>
          <p:nvPr/>
        </p:nvSpPr>
        <p:spPr>
          <a:xfrm>
            <a:off x="20204895" y="78788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3" name="Rectangle 56">
            <a:extLst>
              <a:ext uri="{FF2B5EF4-FFF2-40B4-BE49-F238E27FC236}">
                <a16:creationId xmlns:a16="http://schemas.microsoft.com/office/drawing/2014/main" id="{AB888C35-B978-E44A-AEAA-D8E554A430B9}"/>
              </a:ext>
            </a:extLst>
          </p:cNvPr>
          <p:cNvSpPr/>
          <p:nvPr/>
        </p:nvSpPr>
        <p:spPr>
          <a:xfrm>
            <a:off x="20176326" y="844444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5" name="CuadroTexto 395">
            <a:extLst>
              <a:ext uri="{FF2B5EF4-FFF2-40B4-BE49-F238E27FC236}">
                <a16:creationId xmlns:a16="http://schemas.microsoft.com/office/drawing/2014/main" id="{9296ED32-C4D2-6242-BB48-F7244A3D08D3}"/>
              </a:ext>
            </a:extLst>
          </p:cNvPr>
          <p:cNvSpPr txBox="1"/>
          <p:nvPr/>
        </p:nvSpPr>
        <p:spPr>
          <a:xfrm>
            <a:off x="3275016" y="1061921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6" name="Rectangle 56">
            <a:extLst>
              <a:ext uri="{FF2B5EF4-FFF2-40B4-BE49-F238E27FC236}">
                <a16:creationId xmlns:a16="http://schemas.microsoft.com/office/drawing/2014/main" id="{740FEA2E-CB1D-9246-A8AB-B747F363F336}"/>
              </a:ext>
            </a:extLst>
          </p:cNvPr>
          <p:cNvSpPr/>
          <p:nvPr/>
        </p:nvSpPr>
        <p:spPr>
          <a:xfrm>
            <a:off x="1985207" y="11184862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8" name="CuadroTexto 395">
            <a:extLst>
              <a:ext uri="{FF2B5EF4-FFF2-40B4-BE49-F238E27FC236}">
                <a16:creationId xmlns:a16="http://schemas.microsoft.com/office/drawing/2014/main" id="{14BB4415-685C-1149-9B2A-A3A1CDAEE407}"/>
              </a:ext>
            </a:extLst>
          </p:cNvPr>
          <p:cNvSpPr txBox="1"/>
          <p:nvPr/>
        </p:nvSpPr>
        <p:spPr>
          <a:xfrm>
            <a:off x="1757756" y="78788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739" name="Rectangle 56">
            <a:extLst>
              <a:ext uri="{FF2B5EF4-FFF2-40B4-BE49-F238E27FC236}">
                <a16:creationId xmlns:a16="http://schemas.microsoft.com/office/drawing/2014/main" id="{3A007797-7C1E-E446-8EF4-D6302694C326}"/>
              </a:ext>
            </a:extLst>
          </p:cNvPr>
          <p:cNvSpPr/>
          <p:nvPr/>
        </p:nvSpPr>
        <p:spPr>
          <a:xfrm>
            <a:off x="467947" y="844444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574045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reeform 357">
            <a:extLst>
              <a:ext uri="{FF2B5EF4-FFF2-40B4-BE49-F238E27FC236}">
                <a16:creationId xmlns:a16="http://schemas.microsoft.com/office/drawing/2014/main" id="{8B04CFA0-523D-524A-8AE5-E6C7CBB1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752" y="4437178"/>
            <a:ext cx="7091443" cy="4856097"/>
          </a:xfrm>
          <a:custGeom>
            <a:avLst/>
            <a:gdLst>
              <a:gd name="T0" fmla="*/ 6179 w 6490"/>
              <a:gd name="T1" fmla="*/ 4442 h 4443"/>
              <a:gd name="T2" fmla="*/ 6179 w 6490"/>
              <a:gd name="T3" fmla="*/ 4442 h 4443"/>
              <a:gd name="T4" fmla="*/ 309 w 6490"/>
              <a:gd name="T5" fmla="*/ 4442 h 4443"/>
              <a:gd name="T6" fmla="*/ 0 w 6490"/>
              <a:gd name="T7" fmla="*/ 4133 h 4443"/>
              <a:gd name="T8" fmla="*/ 0 w 6490"/>
              <a:gd name="T9" fmla="*/ 309 h 4443"/>
              <a:gd name="T10" fmla="*/ 309 w 6490"/>
              <a:gd name="T11" fmla="*/ 0 h 4443"/>
              <a:gd name="T12" fmla="*/ 6179 w 6490"/>
              <a:gd name="T13" fmla="*/ 0 h 4443"/>
              <a:gd name="T14" fmla="*/ 6489 w 6490"/>
              <a:gd name="T15" fmla="*/ 309 h 4443"/>
              <a:gd name="T16" fmla="*/ 6489 w 6490"/>
              <a:gd name="T17" fmla="*/ 4133 h 4443"/>
              <a:gd name="T18" fmla="*/ 6179 w 6490"/>
              <a:gd name="T19" fmla="*/ 4442 h 4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0" h="4443">
                <a:moveTo>
                  <a:pt x="6179" y="4442"/>
                </a:moveTo>
                <a:lnTo>
                  <a:pt x="6179" y="4442"/>
                </a:lnTo>
                <a:cubicBezTo>
                  <a:pt x="309" y="4442"/>
                  <a:pt x="309" y="4442"/>
                  <a:pt x="309" y="4442"/>
                </a:cubicBezTo>
                <a:cubicBezTo>
                  <a:pt x="137" y="4442"/>
                  <a:pt x="0" y="4305"/>
                  <a:pt x="0" y="4133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137"/>
                  <a:pt x="137" y="0"/>
                  <a:pt x="309" y="0"/>
                </a:cubicBezTo>
                <a:cubicBezTo>
                  <a:pt x="6179" y="0"/>
                  <a:pt x="6179" y="0"/>
                  <a:pt x="6179" y="0"/>
                </a:cubicBezTo>
                <a:cubicBezTo>
                  <a:pt x="6351" y="0"/>
                  <a:pt x="6489" y="137"/>
                  <a:pt x="6489" y="309"/>
                </a:cubicBezTo>
                <a:cubicBezTo>
                  <a:pt x="6489" y="4133"/>
                  <a:pt x="6489" y="4133"/>
                  <a:pt x="6489" y="4133"/>
                </a:cubicBezTo>
                <a:cubicBezTo>
                  <a:pt x="6489" y="4305"/>
                  <a:pt x="6351" y="4442"/>
                  <a:pt x="6179" y="44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8">
            <a:extLst>
              <a:ext uri="{FF2B5EF4-FFF2-40B4-BE49-F238E27FC236}">
                <a16:creationId xmlns:a16="http://schemas.microsoft.com/office/drawing/2014/main" id="{979AD1F3-9051-5C45-B173-740BF1AA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345" y="4731050"/>
            <a:ext cx="6431437" cy="3579443"/>
          </a:xfrm>
          <a:custGeom>
            <a:avLst/>
            <a:gdLst>
              <a:gd name="T0" fmla="*/ 5809 w 5888"/>
              <a:gd name="T1" fmla="*/ 3274 h 3275"/>
              <a:gd name="T2" fmla="*/ 5809 w 5888"/>
              <a:gd name="T3" fmla="*/ 3274 h 3275"/>
              <a:gd name="T4" fmla="*/ 77 w 5888"/>
              <a:gd name="T5" fmla="*/ 3274 h 3275"/>
              <a:gd name="T6" fmla="*/ 0 w 5888"/>
              <a:gd name="T7" fmla="*/ 3196 h 3275"/>
              <a:gd name="T8" fmla="*/ 0 w 5888"/>
              <a:gd name="T9" fmla="*/ 78 h 3275"/>
              <a:gd name="T10" fmla="*/ 77 w 5888"/>
              <a:gd name="T11" fmla="*/ 0 h 3275"/>
              <a:gd name="T12" fmla="*/ 5809 w 5888"/>
              <a:gd name="T13" fmla="*/ 0 h 3275"/>
              <a:gd name="T14" fmla="*/ 5887 w 5888"/>
              <a:gd name="T15" fmla="*/ 78 h 3275"/>
              <a:gd name="T16" fmla="*/ 5887 w 5888"/>
              <a:gd name="T17" fmla="*/ 3196 h 3275"/>
              <a:gd name="T18" fmla="*/ 5809 w 5888"/>
              <a:gd name="T19" fmla="*/ 3274 h 3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88" h="3275">
                <a:moveTo>
                  <a:pt x="5809" y="3274"/>
                </a:moveTo>
                <a:lnTo>
                  <a:pt x="5809" y="3274"/>
                </a:lnTo>
                <a:cubicBezTo>
                  <a:pt x="77" y="3274"/>
                  <a:pt x="77" y="3274"/>
                  <a:pt x="77" y="3274"/>
                </a:cubicBezTo>
                <a:cubicBezTo>
                  <a:pt x="34" y="3274"/>
                  <a:pt x="0" y="3240"/>
                  <a:pt x="0" y="319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34" y="0"/>
                  <a:pt x="77" y="0"/>
                </a:cubicBezTo>
                <a:cubicBezTo>
                  <a:pt x="5809" y="0"/>
                  <a:pt x="5809" y="0"/>
                  <a:pt x="5809" y="0"/>
                </a:cubicBezTo>
                <a:cubicBezTo>
                  <a:pt x="5852" y="0"/>
                  <a:pt x="5887" y="34"/>
                  <a:pt x="5887" y="78"/>
                </a:cubicBezTo>
                <a:cubicBezTo>
                  <a:pt x="5887" y="3196"/>
                  <a:pt x="5887" y="3196"/>
                  <a:pt x="5887" y="3196"/>
                </a:cubicBezTo>
                <a:cubicBezTo>
                  <a:pt x="5887" y="3240"/>
                  <a:pt x="5852" y="3274"/>
                  <a:pt x="5809" y="3274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60">
            <a:extLst>
              <a:ext uri="{FF2B5EF4-FFF2-40B4-BE49-F238E27FC236}">
                <a16:creationId xmlns:a16="http://schemas.microsoft.com/office/drawing/2014/main" id="{CA81A460-7280-5644-B938-90E7ED29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136" y="8719987"/>
            <a:ext cx="7419037" cy="741904"/>
          </a:xfrm>
          <a:custGeom>
            <a:avLst/>
            <a:gdLst>
              <a:gd name="T0" fmla="*/ 4177 w 6791"/>
              <a:gd name="T1" fmla="*/ 60 h 680"/>
              <a:gd name="T2" fmla="*/ 4177 w 6791"/>
              <a:gd name="T3" fmla="*/ 60 h 680"/>
              <a:gd name="T4" fmla="*/ 4177 w 6791"/>
              <a:gd name="T5" fmla="*/ 60 h 680"/>
              <a:gd name="T6" fmla="*/ 4116 w 6791"/>
              <a:gd name="T7" fmla="*/ 120 h 680"/>
              <a:gd name="T8" fmla="*/ 2656 w 6791"/>
              <a:gd name="T9" fmla="*/ 120 h 680"/>
              <a:gd name="T10" fmla="*/ 2596 w 6791"/>
              <a:gd name="T11" fmla="*/ 60 h 680"/>
              <a:gd name="T12" fmla="*/ 2596 w 6791"/>
              <a:gd name="T13" fmla="*/ 60 h 680"/>
              <a:gd name="T14" fmla="*/ 2536 w 6791"/>
              <a:gd name="T15" fmla="*/ 0 h 680"/>
              <a:gd name="T16" fmla="*/ 60 w 6791"/>
              <a:gd name="T17" fmla="*/ 0 h 680"/>
              <a:gd name="T18" fmla="*/ 0 w 6791"/>
              <a:gd name="T19" fmla="*/ 60 h 680"/>
              <a:gd name="T20" fmla="*/ 0 w 6791"/>
              <a:gd name="T21" fmla="*/ 490 h 680"/>
              <a:gd name="T22" fmla="*/ 189 w 6791"/>
              <a:gd name="T23" fmla="*/ 679 h 680"/>
              <a:gd name="T24" fmla="*/ 6601 w 6791"/>
              <a:gd name="T25" fmla="*/ 679 h 680"/>
              <a:gd name="T26" fmla="*/ 6790 w 6791"/>
              <a:gd name="T27" fmla="*/ 490 h 680"/>
              <a:gd name="T28" fmla="*/ 6790 w 6791"/>
              <a:gd name="T29" fmla="*/ 60 h 680"/>
              <a:gd name="T30" fmla="*/ 6729 w 6791"/>
              <a:gd name="T31" fmla="*/ 0 h 680"/>
              <a:gd name="T32" fmla="*/ 4237 w 6791"/>
              <a:gd name="T33" fmla="*/ 0 h 680"/>
              <a:gd name="T34" fmla="*/ 4177 w 6791"/>
              <a:gd name="T35" fmla="*/ 6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1" h="680">
                <a:moveTo>
                  <a:pt x="4177" y="60"/>
                </a:moveTo>
                <a:lnTo>
                  <a:pt x="4177" y="60"/>
                </a:lnTo>
                <a:lnTo>
                  <a:pt x="4177" y="60"/>
                </a:lnTo>
                <a:cubicBezTo>
                  <a:pt x="4177" y="86"/>
                  <a:pt x="4151" y="120"/>
                  <a:pt x="4116" y="120"/>
                </a:cubicBezTo>
                <a:cubicBezTo>
                  <a:pt x="2656" y="120"/>
                  <a:pt x="2656" y="120"/>
                  <a:pt x="2656" y="120"/>
                </a:cubicBezTo>
                <a:cubicBezTo>
                  <a:pt x="2622" y="120"/>
                  <a:pt x="2596" y="86"/>
                  <a:pt x="2596" y="60"/>
                </a:cubicBezTo>
                <a:lnTo>
                  <a:pt x="2596" y="60"/>
                </a:lnTo>
                <a:cubicBezTo>
                  <a:pt x="2596" y="26"/>
                  <a:pt x="2570" y="0"/>
                  <a:pt x="253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93"/>
                  <a:pt x="86" y="679"/>
                  <a:pt x="189" y="679"/>
                </a:cubicBezTo>
                <a:cubicBezTo>
                  <a:pt x="6601" y="679"/>
                  <a:pt x="6601" y="679"/>
                  <a:pt x="6601" y="679"/>
                </a:cubicBezTo>
                <a:cubicBezTo>
                  <a:pt x="6704" y="679"/>
                  <a:pt x="6790" y="593"/>
                  <a:pt x="6790" y="490"/>
                </a:cubicBezTo>
                <a:cubicBezTo>
                  <a:pt x="6790" y="60"/>
                  <a:pt x="6790" y="60"/>
                  <a:pt x="6790" y="60"/>
                </a:cubicBezTo>
                <a:cubicBezTo>
                  <a:pt x="6790" y="26"/>
                  <a:pt x="6764" y="0"/>
                  <a:pt x="6729" y="0"/>
                </a:cubicBezTo>
                <a:cubicBezTo>
                  <a:pt x="4237" y="0"/>
                  <a:pt x="4237" y="0"/>
                  <a:pt x="4237" y="0"/>
                </a:cubicBezTo>
                <a:cubicBezTo>
                  <a:pt x="4202" y="0"/>
                  <a:pt x="4177" y="26"/>
                  <a:pt x="4177" y="6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61">
            <a:extLst>
              <a:ext uri="{FF2B5EF4-FFF2-40B4-BE49-F238E27FC236}">
                <a16:creationId xmlns:a16="http://schemas.microsoft.com/office/drawing/2014/main" id="{E9B78FE0-CF10-0D43-9D4E-75A79391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819" y="6783329"/>
            <a:ext cx="501026" cy="395040"/>
          </a:xfrm>
          <a:custGeom>
            <a:avLst/>
            <a:gdLst>
              <a:gd name="T0" fmla="*/ 456 w 457"/>
              <a:gd name="T1" fmla="*/ 266 h 361"/>
              <a:gd name="T2" fmla="*/ 69 w 457"/>
              <a:gd name="T3" fmla="*/ 360 h 361"/>
              <a:gd name="T4" fmla="*/ 0 w 457"/>
              <a:gd name="T5" fmla="*/ 94 h 361"/>
              <a:gd name="T6" fmla="*/ 395 w 457"/>
              <a:gd name="T7" fmla="*/ 0 h 361"/>
              <a:gd name="T8" fmla="*/ 456 w 457"/>
              <a:gd name="T9" fmla="*/ 266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361">
                <a:moveTo>
                  <a:pt x="456" y="266"/>
                </a:moveTo>
                <a:lnTo>
                  <a:pt x="69" y="360"/>
                </a:lnTo>
                <a:lnTo>
                  <a:pt x="0" y="94"/>
                </a:lnTo>
                <a:lnTo>
                  <a:pt x="395" y="0"/>
                </a:lnTo>
                <a:lnTo>
                  <a:pt x="456" y="2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62">
            <a:extLst>
              <a:ext uri="{FF2B5EF4-FFF2-40B4-BE49-F238E27FC236}">
                <a16:creationId xmlns:a16="http://schemas.microsoft.com/office/drawing/2014/main" id="{1D5BECE4-C580-9147-8990-8BF06774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578" y="5949890"/>
            <a:ext cx="1088768" cy="1098403"/>
          </a:xfrm>
          <a:custGeom>
            <a:avLst/>
            <a:gdLst>
              <a:gd name="T0" fmla="*/ 997 w 998"/>
              <a:gd name="T1" fmla="*/ 826 h 1006"/>
              <a:gd name="T2" fmla="*/ 997 w 998"/>
              <a:gd name="T3" fmla="*/ 826 h 1006"/>
              <a:gd name="T4" fmla="*/ 430 w 998"/>
              <a:gd name="T5" fmla="*/ 971 h 1006"/>
              <a:gd name="T6" fmla="*/ 112 w 998"/>
              <a:gd name="T7" fmla="*/ 774 h 1006"/>
              <a:gd name="T8" fmla="*/ 34 w 998"/>
              <a:gd name="T9" fmla="*/ 464 h 1006"/>
              <a:gd name="T10" fmla="*/ 232 w 998"/>
              <a:gd name="T11" fmla="*/ 138 h 1006"/>
              <a:gd name="T12" fmla="*/ 799 w 998"/>
              <a:gd name="T13" fmla="*/ 0 h 1006"/>
              <a:gd name="T14" fmla="*/ 997 w 998"/>
              <a:gd name="T15" fmla="*/ 82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8" h="1006">
                <a:moveTo>
                  <a:pt x="997" y="826"/>
                </a:moveTo>
                <a:lnTo>
                  <a:pt x="997" y="826"/>
                </a:lnTo>
                <a:cubicBezTo>
                  <a:pt x="430" y="971"/>
                  <a:pt x="430" y="971"/>
                  <a:pt x="430" y="971"/>
                </a:cubicBezTo>
                <a:cubicBezTo>
                  <a:pt x="292" y="1005"/>
                  <a:pt x="146" y="910"/>
                  <a:pt x="112" y="774"/>
                </a:cubicBezTo>
                <a:cubicBezTo>
                  <a:pt x="34" y="464"/>
                  <a:pt x="34" y="464"/>
                  <a:pt x="34" y="464"/>
                </a:cubicBezTo>
                <a:cubicBezTo>
                  <a:pt x="0" y="318"/>
                  <a:pt x="86" y="172"/>
                  <a:pt x="232" y="138"/>
                </a:cubicBezTo>
                <a:cubicBezTo>
                  <a:pt x="799" y="0"/>
                  <a:pt x="799" y="0"/>
                  <a:pt x="799" y="0"/>
                </a:cubicBezTo>
                <a:lnTo>
                  <a:pt x="997" y="8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63">
            <a:extLst>
              <a:ext uri="{FF2B5EF4-FFF2-40B4-BE49-F238E27FC236}">
                <a16:creationId xmlns:a16="http://schemas.microsoft.com/office/drawing/2014/main" id="{62131E74-6A92-ED44-8F3A-D6A9DC15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557" y="5010468"/>
            <a:ext cx="2095636" cy="1989649"/>
          </a:xfrm>
          <a:custGeom>
            <a:avLst/>
            <a:gdLst>
              <a:gd name="T0" fmla="*/ 1710 w 1917"/>
              <a:gd name="T1" fmla="*/ 1804 h 1822"/>
              <a:gd name="T2" fmla="*/ 1710 w 1917"/>
              <a:gd name="T3" fmla="*/ 1804 h 1822"/>
              <a:gd name="T4" fmla="*/ 198 w 1917"/>
              <a:gd name="T5" fmla="*/ 1685 h 1822"/>
              <a:gd name="T6" fmla="*/ 0 w 1917"/>
              <a:gd name="T7" fmla="*/ 859 h 1822"/>
              <a:gd name="T8" fmla="*/ 1280 w 1917"/>
              <a:gd name="T9" fmla="*/ 60 h 1822"/>
              <a:gd name="T10" fmla="*/ 1538 w 1917"/>
              <a:gd name="T11" fmla="*/ 163 h 1822"/>
              <a:gd name="T12" fmla="*/ 1890 w 1917"/>
              <a:gd name="T13" fmla="*/ 1599 h 1822"/>
              <a:gd name="T14" fmla="*/ 1710 w 1917"/>
              <a:gd name="T15" fmla="*/ 1804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7" h="1822">
                <a:moveTo>
                  <a:pt x="1710" y="1804"/>
                </a:moveTo>
                <a:lnTo>
                  <a:pt x="1710" y="1804"/>
                </a:lnTo>
                <a:cubicBezTo>
                  <a:pt x="198" y="1685"/>
                  <a:pt x="198" y="1685"/>
                  <a:pt x="198" y="1685"/>
                </a:cubicBezTo>
                <a:cubicBezTo>
                  <a:pt x="0" y="859"/>
                  <a:pt x="0" y="859"/>
                  <a:pt x="0" y="859"/>
                </a:cubicBezTo>
                <a:cubicBezTo>
                  <a:pt x="1280" y="60"/>
                  <a:pt x="1280" y="60"/>
                  <a:pt x="1280" y="60"/>
                </a:cubicBezTo>
                <a:cubicBezTo>
                  <a:pt x="1383" y="0"/>
                  <a:pt x="1512" y="51"/>
                  <a:pt x="1538" y="163"/>
                </a:cubicBezTo>
                <a:cubicBezTo>
                  <a:pt x="1890" y="1599"/>
                  <a:pt x="1890" y="1599"/>
                  <a:pt x="1890" y="1599"/>
                </a:cubicBezTo>
                <a:cubicBezTo>
                  <a:pt x="1916" y="1709"/>
                  <a:pt x="1822" y="1821"/>
                  <a:pt x="1710" y="1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64">
            <a:extLst>
              <a:ext uri="{FF2B5EF4-FFF2-40B4-BE49-F238E27FC236}">
                <a16:creationId xmlns:a16="http://schemas.microsoft.com/office/drawing/2014/main" id="{7928F001-D9DB-8C42-9194-DE18CA1F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504" y="5949890"/>
            <a:ext cx="703363" cy="1811401"/>
          </a:xfrm>
          <a:custGeom>
            <a:avLst/>
            <a:gdLst>
              <a:gd name="T0" fmla="*/ 481 w 646"/>
              <a:gd name="T1" fmla="*/ 1650 h 1659"/>
              <a:gd name="T2" fmla="*/ 481 w 646"/>
              <a:gd name="T3" fmla="*/ 1650 h 1659"/>
              <a:gd name="T4" fmla="*/ 576 w 646"/>
              <a:gd name="T5" fmla="*/ 1624 h 1659"/>
              <a:gd name="T6" fmla="*/ 636 w 646"/>
              <a:gd name="T7" fmla="*/ 1521 h 1659"/>
              <a:gd name="T8" fmla="*/ 266 w 646"/>
              <a:gd name="T9" fmla="*/ 0 h 1659"/>
              <a:gd name="T10" fmla="*/ 0 w 646"/>
              <a:gd name="T11" fmla="*/ 69 h 1659"/>
              <a:gd name="T12" fmla="*/ 378 w 646"/>
              <a:gd name="T13" fmla="*/ 1589 h 1659"/>
              <a:gd name="T14" fmla="*/ 481 w 646"/>
              <a:gd name="T15" fmla="*/ 1650 h 1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6" h="1659">
                <a:moveTo>
                  <a:pt x="481" y="1650"/>
                </a:moveTo>
                <a:lnTo>
                  <a:pt x="481" y="1650"/>
                </a:lnTo>
                <a:cubicBezTo>
                  <a:pt x="576" y="1624"/>
                  <a:pt x="576" y="1624"/>
                  <a:pt x="576" y="1624"/>
                </a:cubicBezTo>
                <a:cubicBezTo>
                  <a:pt x="619" y="1615"/>
                  <a:pt x="645" y="1564"/>
                  <a:pt x="636" y="1521"/>
                </a:cubicBezTo>
                <a:cubicBezTo>
                  <a:pt x="266" y="0"/>
                  <a:pt x="266" y="0"/>
                  <a:pt x="266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378" y="1589"/>
                  <a:pt x="378" y="1589"/>
                  <a:pt x="378" y="1589"/>
                </a:cubicBezTo>
                <a:cubicBezTo>
                  <a:pt x="387" y="1632"/>
                  <a:pt x="429" y="1658"/>
                  <a:pt x="481" y="16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65">
            <a:extLst>
              <a:ext uri="{FF2B5EF4-FFF2-40B4-BE49-F238E27FC236}">
                <a16:creationId xmlns:a16="http://schemas.microsoft.com/office/drawing/2014/main" id="{B7793480-5CCD-FC41-99F4-620FA19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030" y="3623012"/>
            <a:ext cx="2543670" cy="2529216"/>
          </a:xfrm>
          <a:custGeom>
            <a:avLst/>
            <a:gdLst>
              <a:gd name="T0" fmla="*/ 1169 w 2330"/>
              <a:gd name="T1" fmla="*/ 0 h 2313"/>
              <a:gd name="T2" fmla="*/ 1169 w 2330"/>
              <a:gd name="T3" fmla="*/ 0 h 2313"/>
              <a:gd name="T4" fmla="*/ 1453 w 2330"/>
              <a:gd name="T5" fmla="*/ 189 h 2313"/>
              <a:gd name="T6" fmla="*/ 1461 w 2330"/>
              <a:gd name="T7" fmla="*/ 189 h 2313"/>
              <a:gd name="T8" fmla="*/ 1796 w 2330"/>
              <a:gd name="T9" fmla="*/ 189 h 2313"/>
              <a:gd name="T10" fmla="*/ 1805 w 2330"/>
              <a:gd name="T11" fmla="*/ 189 h 2313"/>
              <a:gd name="T12" fmla="*/ 1943 w 2330"/>
              <a:gd name="T13" fmla="*/ 498 h 2313"/>
              <a:gd name="T14" fmla="*/ 1951 w 2330"/>
              <a:gd name="T15" fmla="*/ 507 h 2313"/>
              <a:gd name="T16" fmla="*/ 2235 w 2330"/>
              <a:gd name="T17" fmla="*/ 688 h 2313"/>
              <a:gd name="T18" fmla="*/ 2235 w 2330"/>
              <a:gd name="T19" fmla="*/ 696 h 2313"/>
              <a:gd name="T20" fmla="*/ 2192 w 2330"/>
              <a:gd name="T21" fmla="*/ 1031 h 2313"/>
              <a:gd name="T22" fmla="*/ 2192 w 2330"/>
              <a:gd name="T23" fmla="*/ 1040 h 2313"/>
              <a:gd name="T24" fmla="*/ 2329 w 2330"/>
              <a:gd name="T25" fmla="*/ 1349 h 2313"/>
              <a:gd name="T26" fmla="*/ 2329 w 2330"/>
              <a:gd name="T27" fmla="*/ 1349 h 2313"/>
              <a:gd name="T28" fmla="*/ 2106 w 2330"/>
              <a:gd name="T29" fmla="*/ 1607 h 2313"/>
              <a:gd name="T30" fmla="*/ 2106 w 2330"/>
              <a:gd name="T31" fmla="*/ 1616 h 2313"/>
              <a:gd name="T32" fmla="*/ 2054 w 2330"/>
              <a:gd name="T33" fmla="*/ 1951 h 2313"/>
              <a:gd name="T34" fmla="*/ 2054 w 2330"/>
              <a:gd name="T35" fmla="*/ 1960 h 2313"/>
              <a:gd name="T36" fmla="*/ 1728 w 2330"/>
              <a:gd name="T37" fmla="*/ 2054 h 2313"/>
              <a:gd name="T38" fmla="*/ 1719 w 2330"/>
              <a:gd name="T39" fmla="*/ 2054 h 2313"/>
              <a:gd name="T40" fmla="*/ 1504 w 2330"/>
              <a:gd name="T41" fmla="*/ 2312 h 2313"/>
              <a:gd name="T42" fmla="*/ 1496 w 2330"/>
              <a:gd name="T43" fmla="*/ 2312 h 2313"/>
              <a:gd name="T44" fmla="*/ 1169 w 2330"/>
              <a:gd name="T45" fmla="*/ 2217 h 2313"/>
              <a:gd name="T46" fmla="*/ 1160 w 2330"/>
              <a:gd name="T47" fmla="*/ 2217 h 2313"/>
              <a:gd name="T48" fmla="*/ 834 w 2330"/>
              <a:gd name="T49" fmla="*/ 2312 h 2313"/>
              <a:gd name="T50" fmla="*/ 825 w 2330"/>
              <a:gd name="T51" fmla="*/ 2312 h 2313"/>
              <a:gd name="T52" fmla="*/ 610 w 2330"/>
              <a:gd name="T53" fmla="*/ 2054 h 2313"/>
              <a:gd name="T54" fmla="*/ 602 w 2330"/>
              <a:gd name="T55" fmla="*/ 2054 h 2313"/>
              <a:gd name="T56" fmla="*/ 275 w 2330"/>
              <a:gd name="T57" fmla="*/ 1960 h 2313"/>
              <a:gd name="T58" fmla="*/ 275 w 2330"/>
              <a:gd name="T59" fmla="*/ 1951 h 2313"/>
              <a:gd name="T60" fmla="*/ 223 w 2330"/>
              <a:gd name="T61" fmla="*/ 1616 h 2313"/>
              <a:gd name="T62" fmla="*/ 223 w 2330"/>
              <a:gd name="T63" fmla="*/ 1607 h 2313"/>
              <a:gd name="T64" fmla="*/ 0 w 2330"/>
              <a:gd name="T65" fmla="*/ 1349 h 2313"/>
              <a:gd name="T66" fmla="*/ 0 w 2330"/>
              <a:gd name="T67" fmla="*/ 1349 h 2313"/>
              <a:gd name="T68" fmla="*/ 137 w 2330"/>
              <a:gd name="T69" fmla="*/ 1040 h 2313"/>
              <a:gd name="T70" fmla="*/ 137 w 2330"/>
              <a:gd name="T71" fmla="*/ 1031 h 2313"/>
              <a:gd name="T72" fmla="*/ 94 w 2330"/>
              <a:gd name="T73" fmla="*/ 696 h 2313"/>
              <a:gd name="T74" fmla="*/ 94 w 2330"/>
              <a:gd name="T75" fmla="*/ 688 h 2313"/>
              <a:gd name="T76" fmla="*/ 378 w 2330"/>
              <a:gd name="T77" fmla="*/ 507 h 2313"/>
              <a:gd name="T78" fmla="*/ 387 w 2330"/>
              <a:gd name="T79" fmla="*/ 498 h 2313"/>
              <a:gd name="T80" fmla="*/ 524 w 2330"/>
              <a:gd name="T81" fmla="*/ 189 h 2313"/>
              <a:gd name="T82" fmla="*/ 533 w 2330"/>
              <a:gd name="T83" fmla="*/ 189 h 2313"/>
              <a:gd name="T84" fmla="*/ 868 w 2330"/>
              <a:gd name="T85" fmla="*/ 189 h 2313"/>
              <a:gd name="T86" fmla="*/ 877 w 2330"/>
              <a:gd name="T87" fmla="*/ 189 h 2313"/>
              <a:gd name="T88" fmla="*/ 1160 w 2330"/>
              <a:gd name="T89" fmla="*/ 0 h 2313"/>
              <a:gd name="T90" fmla="*/ 1169 w 2330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313">
                <a:moveTo>
                  <a:pt x="1169" y="0"/>
                </a:moveTo>
                <a:lnTo>
                  <a:pt x="1169" y="0"/>
                </a:lnTo>
                <a:cubicBezTo>
                  <a:pt x="1453" y="189"/>
                  <a:pt x="1453" y="189"/>
                  <a:pt x="1453" y="189"/>
                </a:cubicBezTo>
                <a:lnTo>
                  <a:pt x="1461" y="189"/>
                </a:lnTo>
                <a:cubicBezTo>
                  <a:pt x="1796" y="189"/>
                  <a:pt x="1796" y="189"/>
                  <a:pt x="1796" y="189"/>
                </a:cubicBezTo>
                <a:cubicBezTo>
                  <a:pt x="1805" y="189"/>
                  <a:pt x="1805" y="189"/>
                  <a:pt x="1805" y="189"/>
                </a:cubicBezTo>
                <a:cubicBezTo>
                  <a:pt x="1943" y="498"/>
                  <a:pt x="1943" y="498"/>
                  <a:pt x="1943" y="498"/>
                </a:cubicBezTo>
                <a:lnTo>
                  <a:pt x="1951" y="507"/>
                </a:lnTo>
                <a:cubicBezTo>
                  <a:pt x="2235" y="688"/>
                  <a:pt x="2235" y="688"/>
                  <a:pt x="2235" y="688"/>
                </a:cubicBezTo>
                <a:lnTo>
                  <a:pt x="2235" y="696"/>
                </a:lnTo>
                <a:cubicBezTo>
                  <a:pt x="2192" y="1031"/>
                  <a:pt x="2192" y="1031"/>
                  <a:pt x="2192" y="1031"/>
                </a:cubicBezTo>
                <a:cubicBezTo>
                  <a:pt x="2192" y="1031"/>
                  <a:pt x="2192" y="1031"/>
                  <a:pt x="2192" y="1040"/>
                </a:cubicBezTo>
                <a:cubicBezTo>
                  <a:pt x="2329" y="1349"/>
                  <a:pt x="2329" y="1349"/>
                  <a:pt x="2329" y="1349"/>
                </a:cubicBezTo>
                <a:lnTo>
                  <a:pt x="2329" y="1349"/>
                </a:lnTo>
                <a:cubicBezTo>
                  <a:pt x="2106" y="1607"/>
                  <a:pt x="2106" y="1607"/>
                  <a:pt x="2106" y="1607"/>
                </a:cubicBezTo>
                <a:lnTo>
                  <a:pt x="2106" y="1616"/>
                </a:lnTo>
                <a:cubicBezTo>
                  <a:pt x="2054" y="1951"/>
                  <a:pt x="2054" y="1951"/>
                  <a:pt x="2054" y="1951"/>
                </a:cubicBezTo>
                <a:cubicBezTo>
                  <a:pt x="2054" y="1951"/>
                  <a:pt x="2054" y="1951"/>
                  <a:pt x="2054" y="1960"/>
                </a:cubicBezTo>
                <a:cubicBezTo>
                  <a:pt x="1728" y="2054"/>
                  <a:pt x="1728" y="2054"/>
                  <a:pt x="1728" y="2054"/>
                </a:cubicBezTo>
                <a:cubicBezTo>
                  <a:pt x="1728" y="2054"/>
                  <a:pt x="1728" y="2054"/>
                  <a:pt x="1719" y="2054"/>
                </a:cubicBezTo>
                <a:cubicBezTo>
                  <a:pt x="1504" y="2312"/>
                  <a:pt x="1504" y="2312"/>
                  <a:pt x="1504" y="2312"/>
                </a:cubicBezTo>
                <a:cubicBezTo>
                  <a:pt x="1496" y="2312"/>
                  <a:pt x="1496" y="2312"/>
                  <a:pt x="1496" y="2312"/>
                </a:cubicBezTo>
                <a:cubicBezTo>
                  <a:pt x="1169" y="2217"/>
                  <a:pt x="1169" y="2217"/>
                  <a:pt x="1169" y="2217"/>
                </a:cubicBezTo>
                <a:lnTo>
                  <a:pt x="1160" y="2217"/>
                </a:lnTo>
                <a:cubicBezTo>
                  <a:pt x="834" y="2312"/>
                  <a:pt x="834" y="2312"/>
                  <a:pt x="834" y="2312"/>
                </a:cubicBezTo>
                <a:cubicBezTo>
                  <a:pt x="834" y="2312"/>
                  <a:pt x="834" y="2312"/>
                  <a:pt x="825" y="2312"/>
                </a:cubicBezTo>
                <a:cubicBezTo>
                  <a:pt x="610" y="2054"/>
                  <a:pt x="610" y="2054"/>
                  <a:pt x="610" y="2054"/>
                </a:cubicBezTo>
                <a:cubicBezTo>
                  <a:pt x="602" y="2054"/>
                  <a:pt x="602" y="2054"/>
                  <a:pt x="602" y="2054"/>
                </a:cubicBezTo>
                <a:cubicBezTo>
                  <a:pt x="275" y="1960"/>
                  <a:pt x="275" y="1960"/>
                  <a:pt x="275" y="1960"/>
                </a:cubicBezTo>
                <a:cubicBezTo>
                  <a:pt x="275" y="1951"/>
                  <a:pt x="275" y="1951"/>
                  <a:pt x="275" y="1951"/>
                </a:cubicBezTo>
                <a:cubicBezTo>
                  <a:pt x="223" y="1616"/>
                  <a:pt x="223" y="1616"/>
                  <a:pt x="223" y="1616"/>
                </a:cubicBezTo>
                <a:lnTo>
                  <a:pt x="223" y="1607"/>
                </a:lnTo>
                <a:cubicBezTo>
                  <a:pt x="0" y="1349"/>
                  <a:pt x="0" y="1349"/>
                  <a:pt x="0" y="1349"/>
                </a:cubicBezTo>
                <a:lnTo>
                  <a:pt x="0" y="1349"/>
                </a:lnTo>
                <a:cubicBezTo>
                  <a:pt x="137" y="1040"/>
                  <a:pt x="137" y="1040"/>
                  <a:pt x="137" y="1040"/>
                </a:cubicBezTo>
                <a:cubicBezTo>
                  <a:pt x="137" y="1031"/>
                  <a:pt x="137" y="1031"/>
                  <a:pt x="137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94" y="688"/>
                </a:lnTo>
                <a:cubicBezTo>
                  <a:pt x="378" y="507"/>
                  <a:pt x="378" y="507"/>
                  <a:pt x="378" y="507"/>
                </a:cubicBezTo>
                <a:cubicBezTo>
                  <a:pt x="378" y="507"/>
                  <a:pt x="378" y="498"/>
                  <a:pt x="387" y="498"/>
                </a:cubicBezTo>
                <a:cubicBezTo>
                  <a:pt x="524" y="189"/>
                  <a:pt x="524" y="189"/>
                  <a:pt x="524" y="189"/>
                </a:cubicBezTo>
                <a:cubicBezTo>
                  <a:pt x="524" y="189"/>
                  <a:pt x="524" y="189"/>
                  <a:pt x="533" y="189"/>
                </a:cubicBezTo>
                <a:cubicBezTo>
                  <a:pt x="868" y="189"/>
                  <a:pt x="868" y="189"/>
                  <a:pt x="868" y="189"/>
                </a:cubicBezTo>
                <a:lnTo>
                  <a:pt x="877" y="189"/>
                </a:lnTo>
                <a:cubicBezTo>
                  <a:pt x="1160" y="0"/>
                  <a:pt x="1160" y="0"/>
                  <a:pt x="1160" y="0"/>
                </a:cubicBezTo>
                <a:lnTo>
                  <a:pt x="116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6">
            <a:extLst>
              <a:ext uri="{FF2B5EF4-FFF2-40B4-BE49-F238E27FC236}">
                <a16:creationId xmlns:a16="http://schemas.microsoft.com/office/drawing/2014/main" id="{1F7EB8CA-A9A1-3D49-9285-EA900C530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790" y="1416571"/>
            <a:ext cx="2553305" cy="2529216"/>
          </a:xfrm>
          <a:custGeom>
            <a:avLst/>
            <a:gdLst>
              <a:gd name="T0" fmla="*/ 1178 w 2339"/>
              <a:gd name="T1" fmla="*/ 9 h 2313"/>
              <a:gd name="T2" fmla="*/ 1178 w 2339"/>
              <a:gd name="T3" fmla="*/ 9 h 2313"/>
              <a:gd name="T4" fmla="*/ 1461 w 2339"/>
              <a:gd name="T5" fmla="*/ 189 h 2313"/>
              <a:gd name="T6" fmla="*/ 1461 w 2339"/>
              <a:gd name="T7" fmla="*/ 189 h 2313"/>
              <a:gd name="T8" fmla="*/ 1805 w 2339"/>
              <a:gd name="T9" fmla="*/ 189 h 2313"/>
              <a:gd name="T10" fmla="*/ 1813 w 2339"/>
              <a:gd name="T11" fmla="*/ 198 h 2313"/>
              <a:gd name="T12" fmla="*/ 1951 w 2339"/>
              <a:gd name="T13" fmla="*/ 507 h 2313"/>
              <a:gd name="T14" fmla="*/ 1960 w 2339"/>
              <a:gd name="T15" fmla="*/ 507 h 2313"/>
              <a:gd name="T16" fmla="*/ 2243 w 2339"/>
              <a:gd name="T17" fmla="*/ 688 h 2313"/>
              <a:gd name="T18" fmla="*/ 2243 w 2339"/>
              <a:gd name="T19" fmla="*/ 696 h 2313"/>
              <a:gd name="T20" fmla="*/ 2201 w 2339"/>
              <a:gd name="T21" fmla="*/ 1031 h 2313"/>
              <a:gd name="T22" fmla="*/ 2201 w 2339"/>
              <a:gd name="T23" fmla="*/ 1040 h 2313"/>
              <a:gd name="T24" fmla="*/ 2338 w 2339"/>
              <a:gd name="T25" fmla="*/ 1349 h 2313"/>
              <a:gd name="T26" fmla="*/ 2338 w 2339"/>
              <a:gd name="T27" fmla="*/ 1358 h 2313"/>
              <a:gd name="T28" fmla="*/ 2114 w 2339"/>
              <a:gd name="T29" fmla="*/ 1616 h 2313"/>
              <a:gd name="T30" fmla="*/ 2114 w 2339"/>
              <a:gd name="T31" fmla="*/ 1616 h 2313"/>
              <a:gd name="T32" fmla="*/ 2063 w 2339"/>
              <a:gd name="T33" fmla="*/ 1951 h 2313"/>
              <a:gd name="T34" fmla="*/ 2063 w 2339"/>
              <a:gd name="T35" fmla="*/ 1960 h 2313"/>
              <a:gd name="T36" fmla="*/ 1736 w 2339"/>
              <a:gd name="T37" fmla="*/ 2054 h 2313"/>
              <a:gd name="T38" fmla="*/ 1728 w 2339"/>
              <a:gd name="T39" fmla="*/ 2054 h 2313"/>
              <a:gd name="T40" fmla="*/ 1504 w 2339"/>
              <a:gd name="T41" fmla="*/ 2312 h 2313"/>
              <a:gd name="T42" fmla="*/ 1496 w 2339"/>
              <a:gd name="T43" fmla="*/ 2312 h 2313"/>
              <a:gd name="T44" fmla="*/ 1178 w 2339"/>
              <a:gd name="T45" fmla="*/ 2218 h 2313"/>
              <a:gd name="T46" fmla="*/ 1169 w 2339"/>
              <a:gd name="T47" fmla="*/ 2218 h 2313"/>
              <a:gd name="T48" fmla="*/ 842 w 2339"/>
              <a:gd name="T49" fmla="*/ 2312 h 2313"/>
              <a:gd name="T50" fmla="*/ 834 w 2339"/>
              <a:gd name="T51" fmla="*/ 2312 h 2313"/>
              <a:gd name="T52" fmla="*/ 610 w 2339"/>
              <a:gd name="T53" fmla="*/ 2054 h 2313"/>
              <a:gd name="T54" fmla="*/ 610 w 2339"/>
              <a:gd name="T55" fmla="*/ 2054 h 2313"/>
              <a:gd name="T56" fmla="*/ 284 w 2339"/>
              <a:gd name="T57" fmla="*/ 1960 h 2313"/>
              <a:gd name="T58" fmla="*/ 275 w 2339"/>
              <a:gd name="T59" fmla="*/ 1951 h 2313"/>
              <a:gd name="T60" fmla="*/ 232 w 2339"/>
              <a:gd name="T61" fmla="*/ 1616 h 2313"/>
              <a:gd name="T62" fmla="*/ 232 w 2339"/>
              <a:gd name="T63" fmla="*/ 1616 h 2313"/>
              <a:gd name="T64" fmla="*/ 9 w 2339"/>
              <a:gd name="T65" fmla="*/ 1358 h 2313"/>
              <a:gd name="T66" fmla="*/ 9 w 2339"/>
              <a:gd name="T67" fmla="*/ 1349 h 2313"/>
              <a:gd name="T68" fmla="*/ 146 w 2339"/>
              <a:gd name="T69" fmla="*/ 1040 h 2313"/>
              <a:gd name="T70" fmla="*/ 146 w 2339"/>
              <a:gd name="T71" fmla="*/ 1031 h 2313"/>
              <a:gd name="T72" fmla="*/ 94 w 2339"/>
              <a:gd name="T73" fmla="*/ 696 h 2313"/>
              <a:gd name="T74" fmla="*/ 103 w 2339"/>
              <a:gd name="T75" fmla="*/ 688 h 2313"/>
              <a:gd name="T76" fmla="*/ 387 w 2339"/>
              <a:gd name="T77" fmla="*/ 507 h 2313"/>
              <a:gd name="T78" fmla="*/ 387 w 2339"/>
              <a:gd name="T79" fmla="*/ 507 h 2313"/>
              <a:gd name="T80" fmla="*/ 533 w 2339"/>
              <a:gd name="T81" fmla="*/ 198 h 2313"/>
              <a:gd name="T82" fmla="*/ 541 w 2339"/>
              <a:gd name="T83" fmla="*/ 189 h 2313"/>
              <a:gd name="T84" fmla="*/ 877 w 2339"/>
              <a:gd name="T85" fmla="*/ 189 h 2313"/>
              <a:gd name="T86" fmla="*/ 885 w 2339"/>
              <a:gd name="T87" fmla="*/ 189 h 2313"/>
              <a:gd name="T88" fmla="*/ 1169 w 2339"/>
              <a:gd name="T89" fmla="*/ 9 h 2313"/>
              <a:gd name="T90" fmla="*/ 1178 w 2339"/>
              <a:gd name="T91" fmla="*/ 9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9" h="2313">
                <a:moveTo>
                  <a:pt x="1178" y="9"/>
                </a:moveTo>
                <a:lnTo>
                  <a:pt x="1178" y="9"/>
                </a:lnTo>
                <a:cubicBezTo>
                  <a:pt x="1461" y="189"/>
                  <a:pt x="1461" y="189"/>
                  <a:pt x="1461" y="189"/>
                </a:cubicBezTo>
                <a:lnTo>
                  <a:pt x="1461" y="189"/>
                </a:lnTo>
                <a:cubicBezTo>
                  <a:pt x="1805" y="189"/>
                  <a:pt x="1805" y="189"/>
                  <a:pt x="1805" y="189"/>
                </a:cubicBezTo>
                <a:cubicBezTo>
                  <a:pt x="1805" y="189"/>
                  <a:pt x="1813" y="189"/>
                  <a:pt x="1813" y="198"/>
                </a:cubicBezTo>
                <a:cubicBezTo>
                  <a:pt x="1951" y="507"/>
                  <a:pt x="1951" y="507"/>
                  <a:pt x="1951" y="507"/>
                </a:cubicBezTo>
                <a:cubicBezTo>
                  <a:pt x="1951" y="507"/>
                  <a:pt x="1951" y="507"/>
                  <a:pt x="1960" y="507"/>
                </a:cubicBezTo>
                <a:cubicBezTo>
                  <a:pt x="2243" y="688"/>
                  <a:pt x="2243" y="688"/>
                  <a:pt x="2243" y="688"/>
                </a:cubicBezTo>
                <a:lnTo>
                  <a:pt x="2243" y="696"/>
                </a:lnTo>
                <a:cubicBezTo>
                  <a:pt x="2201" y="1031"/>
                  <a:pt x="2201" y="1031"/>
                  <a:pt x="2201" y="1031"/>
                </a:cubicBezTo>
                <a:lnTo>
                  <a:pt x="2201" y="1040"/>
                </a:lnTo>
                <a:cubicBezTo>
                  <a:pt x="2338" y="1349"/>
                  <a:pt x="2338" y="1349"/>
                  <a:pt x="2338" y="1349"/>
                </a:cubicBezTo>
                <a:cubicBezTo>
                  <a:pt x="2338" y="1349"/>
                  <a:pt x="2338" y="1349"/>
                  <a:pt x="2338" y="1358"/>
                </a:cubicBezTo>
                <a:cubicBezTo>
                  <a:pt x="2114" y="1616"/>
                  <a:pt x="2114" y="1616"/>
                  <a:pt x="2114" y="1616"/>
                </a:cubicBezTo>
                <a:lnTo>
                  <a:pt x="2114" y="1616"/>
                </a:lnTo>
                <a:cubicBezTo>
                  <a:pt x="2063" y="1951"/>
                  <a:pt x="2063" y="1951"/>
                  <a:pt x="2063" y="1951"/>
                </a:cubicBezTo>
                <a:lnTo>
                  <a:pt x="2063" y="1960"/>
                </a:lnTo>
                <a:cubicBezTo>
                  <a:pt x="1736" y="2054"/>
                  <a:pt x="1736" y="2054"/>
                  <a:pt x="1736" y="2054"/>
                </a:cubicBezTo>
                <a:lnTo>
                  <a:pt x="1728" y="2054"/>
                </a:lnTo>
                <a:cubicBezTo>
                  <a:pt x="1504" y="2312"/>
                  <a:pt x="1504" y="2312"/>
                  <a:pt x="1504" y="2312"/>
                </a:cubicBezTo>
                <a:cubicBezTo>
                  <a:pt x="1504" y="2312"/>
                  <a:pt x="1504" y="2312"/>
                  <a:pt x="1496" y="2312"/>
                </a:cubicBezTo>
                <a:cubicBezTo>
                  <a:pt x="1178" y="2218"/>
                  <a:pt x="1178" y="2218"/>
                  <a:pt x="1178" y="2218"/>
                </a:cubicBezTo>
                <a:cubicBezTo>
                  <a:pt x="1169" y="2218"/>
                  <a:pt x="1169" y="2218"/>
                  <a:pt x="1169" y="2218"/>
                </a:cubicBezTo>
                <a:cubicBezTo>
                  <a:pt x="842" y="2312"/>
                  <a:pt x="842" y="2312"/>
                  <a:pt x="842" y="2312"/>
                </a:cubicBezTo>
                <a:lnTo>
                  <a:pt x="834" y="2312"/>
                </a:lnTo>
                <a:cubicBezTo>
                  <a:pt x="610" y="2054"/>
                  <a:pt x="610" y="2054"/>
                  <a:pt x="610" y="2054"/>
                </a:cubicBezTo>
                <a:lnTo>
                  <a:pt x="610" y="2054"/>
                </a:lnTo>
                <a:cubicBezTo>
                  <a:pt x="284" y="1960"/>
                  <a:pt x="284" y="1960"/>
                  <a:pt x="284" y="1960"/>
                </a:cubicBezTo>
                <a:lnTo>
                  <a:pt x="275" y="1951"/>
                </a:lnTo>
                <a:cubicBezTo>
                  <a:pt x="232" y="1616"/>
                  <a:pt x="232" y="1616"/>
                  <a:pt x="232" y="1616"/>
                </a:cubicBezTo>
                <a:lnTo>
                  <a:pt x="232" y="1616"/>
                </a:lnTo>
                <a:cubicBezTo>
                  <a:pt x="9" y="1358"/>
                  <a:pt x="9" y="1358"/>
                  <a:pt x="9" y="1358"/>
                </a:cubicBezTo>
                <a:cubicBezTo>
                  <a:pt x="0" y="1349"/>
                  <a:pt x="0" y="1349"/>
                  <a:pt x="9" y="1349"/>
                </a:cubicBezTo>
                <a:cubicBezTo>
                  <a:pt x="146" y="1040"/>
                  <a:pt x="146" y="1040"/>
                  <a:pt x="146" y="1040"/>
                </a:cubicBezTo>
                <a:lnTo>
                  <a:pt x="146" y="1031"/>
                </a:lnTo>
                <a:cubicBezTo>
                  <a:pt x="94" y="696"/>
                  <a:pt x="94" y="696"/>
                  <a:pt x="94" y="696"/>
                </a:cubicBezTo>
                <a:lnTo>
                  <a:pt x="103" y="688"/>
                </a:lnTo>
                <a:cubicBezTo>
                  <a:pt x="387" y="507"/>
                  <a:pt x="387" y="507"/>
                  <a:pt x="387" y="507"/>
                </a:cubicBezTo>
                <a:lnTo>
                  <a:pt x="387" y="507"/>
                </a:lnTo>
                <a:cubicBezTo>
                  <a:pt x="533" y="198"/>
                  <a:pt x="533" y="198"/>
                  <a:pt x="533" y="198"/>
                </a:cubicBezTo>
                <a:cubicBezTo>
                  <a:pt x="533" y="189"/>
                  <a:pt x="533" y="189"/>
                  <a:pt x="541" y="189"/>
                </a:cubicBezTo>
                <a:cubicBezTo>
                  <a:pt x="877" y="189"/>
                  <a:pt x="877" y="189"/>
                  <a:pt x="877" y="189"/>
                </a:cubicBezTo>
                <a:cubicBezTo>
                  <a:pt x="877" y="189"/>
                  <a:pt x="877" y="189"/>
                  <a:pt x="885" y="189"/>
                </a:cubicBezTo>
                <a:cubicBezTo>
                  <a:pt x="1169" y="9"/>
                  <a:pt x="1169" y="9"/>
                  <a:pt x="1169" y="9"/>
                </a:cubicBezTo>
                <a:cubicBezTo>
                  <a:pt x="1169" y="0"/>
                  <a:pt x="1169" y="0"/>
                  <a:pt x="1178" y="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7">
            <a:extLst>
              <a:ext uri="{FF2B5EF4-FFF2-40B4-BE49-F238E27FC236}">
                <a16:creationId xmlns:a16="http://schemas.microsoft.com/office/drawing/2014/main" id="{0FC86D39-ACE4-3F47-BD4D-0DB7A16A9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790" y="5593391"/>
            <a:ext cx="2553305" cy="2524400"/>
          </a:xfrm>
          <a:custGeom>
            <a:avLst/>
            <a:gdLst>
              <a:gd name="T0" fmla="*/ 1178 w 2339"/>
              <a:gd name="T1" fmla="*/ 0 h 2312"/>
              <a:gd name="T2" fmla="*/ 1178 w 2339"/>
              <a:gd name="T3" fmla="*/ 0 h 2312"/>
              <a:gd name="T4" fmla="*/ 1461 w 2339"/>
              <a:gd name="T5" fmla="*/ 189 h 2312"/>
              <a:gd name="T6" fmla="*/ 1461 w 2339"/>
              <a:gd name="T7" fmla="*/ 189 h 2312"/>
              <a:gd name="T8" fmla="*/ 1805 w 2339"/>
              <a:gd name="T9" fmla="*/ 189 h 2312"/>
              <a:gd name="T10" fmla="*/ 1813 w 2339"/>
              <a:gd name="T11" fmla="*/ 189 h 2312"/>
              <a:gd name="T12" fmla="*/ 1951 w 2339"/>
              <a:gd name="T13" fmla="*/ 498 h 2312"/>
              <a:gd name="T14" fmla="*/ 1960 w 2339"/>
              <a:gd name="T15" fmla="*/ 507 h 2312"/>
              <a:gd name="T16" fmla="*/ 2243 w 2339"/>
              <a:gd name="T17" fmla="*/ 687 h 2312"/>
              <a:gd name="T18" fmla="*/ 2243 w 2339"/>
              <a:gd name="T19" fmla="*/ 696 h 2312"/>
              <a:gd name="T20" fmla="*/ 2201 w 2339"/>
              <a:gd name="T21" fmla="*/ 1031 h 2312"/>
              <a:gd name="T22" fmla="*/ 2201 w 2339"/>
              <a:gd name="T23" fmla="*/ 1040 h 2312"/>
              <a:gd name="T24" fmla="*/ 2338 w 2339"/>
              <a:gd name="T25" fmla="*/ 1348 h 2312"/>
              <a:gd name="T26" fmla="*/ 2338 w 2339"/>
              <a:gd name="T27" fmla="*/ 1348 h 2312"/>
              <a:gd name="T28" fmla="*/ 2114 w 2339"/>
              <a:gd name="T29" fmla="*/ 1606 h 2312"/>
              <a:gd name="T30" fmla="*/ 2114 w 2339"/>
              <a:gd name="T31" fmla="*/ 1615 h 2312"/>
              <a:gd name="T32" fmla="*/ 2063 w 2339"/>
              <a:gd name="T33" fmla="*/ 1950 h 2312"/>
              <a:gd name="T34" fmla="*/ 2063 w 2339"/>
              <a:gd name="T35" fmla="*/ 1958 h 2312"/>
              <a:gd name="T36" fmla="*/ 1736 w 2339"/>
              <a:gd name="T37" fmla="*/ 2053 h 2312"/>
              <a:gd name="T38" fmla="*/ 1728 w 2339"/>
              <a:gd name="T39" fmla="*/ 2053 h 2312"/>
              <a:gd name="T40" fmla="*/ 1504 w 2339"/>
              <a:gd name="T41" fmla="*/ 2311 h 2312"/>
              <a:gd name="T42" fmla="*/ 1496 w 2339"/>
              <a:gd name="T43" fmla="*/ 2311 h 2312"/>
              <a:gd name="T44" fmla="*/ 1178 w 2339"/>
              <a:gd name="T45" fmla="*/ 2216 h 2312"/>
              <a:gd name="T46" fmla="*/ 1169 w 2339"/>
              <a:gd name="T47" fmla="*/ 2216 h 2312"/>
              <a:gd name="T48" fmla="*/ 842 w 2339"/>
              <a:gd name="T49" fmla="*/ 2311 h 2312"/>
              <a:gd name="T50" fmla="*/ 834 w 2339"/>
              <a:gd name="T51" fmla="*/ 2311 h 2312"/>
              <a:gd name="T52" fmla="*/ 610 w 2339"/>
              <a:gd name="T53" fmla="*/ 2053 h 2312"/>
              <a:gd name="T54" fmla="*/ 610 w 2339"/>
              <a:gd name="T55" fmla="*/ 2053 h 2312"/>
              <a:gd name="T56" fmla="*/ 284 w 2339"/>
              <a:gd name="T57" fmla="*/ 1958 h 2312"/>
              <a:gd name="T58" fmla="*/ 275 w 2339"/>
              <a:gd name="T59" fmla="*/ 1950 h 2312"/>
              <a:gd name="T60" fmla="*/ 232 w 2339"/>
              <a:gd name="T61" fmla="*/ 1615 h 2312"/>
              <a:gd name="T62" fmla="*/ 232 w 2339"/>
              <a:gd name="T63" fmla="*/ 1606 h 2312"/>
              <a:gd name="T64" fmla="*/ 9 w 2339"/>
              <a:gd name="T65" fmla="*/ 1348 h 2312"/>
              <a:gd name="T66" fmla="*/ 9 w 2339"/>
              <a:gd name="T67" fmla="*/ 1348 h 2312"/>
              <a:gd name="T68" fmla="*/ 146 w 2339"/>
              <a:gd name="T69" fmla="*/ 1040 h 2312"/>
              <a:gd name="T70" fmla="*/ 146 w 2339"/>
              <a:gd name="T71" fmla="*/ 1031 h 2312"/>
              <a:gd name="T72" fmla="*/ 94 w 2339"/>
              <a:gd name="T73" fmla="*/ 696 h 2312"/>
              <a:gd name="T74" fmla="*/ 103 w 2339"/>
              <a:gd name="T75" fmla="*/ 687 h 2312"/>
              <a:gd name="T76" fmla="*/ 387 w 2339"/>
              <a:gd name="T77" fmla="*/ 507 h 2312"/>
              <a:gd name="T78" fmla="*/ 387 w 2339"/>
              <a:gd name="T79" fmla="*/ 498 h 2312"/>
              <a:gd name="T80" fmla="*/ 533 w 2339"/>
              <a:gd name="T81" fmla="*/ 189 h 2312"/>
              <a:gd name="T82" fmla="*/ 541 w 2339"/>
              <a:gd name="T83" fmla="*/ 189 h 2312"/>
              <a:gd name="T84" fmla="*/ 877 w 2339"/>
              <a:gd name="T85" fmla="*/ 189 h 2312"/>
              <a:gd name="T86" fmla="*/ 885 w 2339"/>
              <a:gd name="T87" fmla="*/ 189 h 2312"/>
              <a:gd name="T88" fmla="*/ 1169 w 2339"/>
              <a:gd name="T89" fmla="*/ 0 h 2312"/>
              <a:gd name="T90" fmla="*/ 1178 w 2339"/>
              <a:gd name="T91" fmla="*/ 0 h 2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9" h="2312">
                <a:moveTo>
                  <a:pt x="1178" y="0"/>
                </a:moveTo>
                <a:lnTo>
                  <a:pt x="1178" y="0"/>
                </a:lnTo>
                <a:cubicBezTo>
                  <a:pt x="1461" y="189"/>
                  <a:pt x="1461" y="189"/>
                  <a:pt x="1461" y="189"/>
                </a:cubicBezTo>
                <a:lnTo>
                  <a:pt x="1461" y="189"/>
                </a:lnTo>
                <a:cubicBezTo>
                  <a:pt x="1805" y="189"/>
                  <a:pt x="1805" y="189"/>
                  <a:pt x="1805" y="189"/>
                </a:cubicBezTo>
                <a:lnTo>
                  <a:pt x="1813" y="189"/>
                </a:lnTo>
                <a:cubicBezTo>
                  <a:pt x="1951" y="498"/>
                  <a:pt x="1951" y="498"/>
                  <a:pt x="1951" y="498"/>
                </a:cubicBezTo>
                <a:cubicBezTo>
                  <a:pt x="1951" y="507"/>
                  <a:pt x="1951" y="507"/>
                  <a:pt x="1960" y="507"/>
                </a:cubicBezTo>
                <a:cubicBezTo>
                  <a:pt x="2243" y="687"/>
                  <a:pt x="2243" y="687"/>
                  <a:pt x="2243" y="687"/>
                </a:cubicBezTo>
                <a:lnTo>
                  <a:pt x="2243" y="696"/>
                </a:lnTo>
                <a:cubicBezTo>
                  <a:pt x="2201" y="1031"/>
                  <a:pt x="2201" y="1031"/>
                  <a:pt x="2201" y="1031"/>
                </a:cubicBezTo>
                <a:cubicBezTo>
                  <a:pt x="2201" y="1031"/>
                  <a:pt x="2201" y="1031"/>
                  <a:pt x="2201" y="1040"/>
                </a:cubicBezTo>
                <a:cubicBezTo>
                  <a:pt x="2338" y="1348"/>
                  <a:pt x="2338" y="1348"/>
                  <a:pt x="2338" y="1348"/>
                </a:cubicBezTo>
                <a:lnTo>
                  <a:pt x="2338" y="1348"/>
                </a:lnTo>
                <a:cubicBezTo>
                  <a:pt x="2114" y="1606"/>
                  <a:pt x="2114" y="1606"/>
                  <a:pt x="2114" y="1606"/>
                </a:cubicBezTo>
                <a:cubicBezTo>
                  <a:pt x="2114" y="1615"/>
                  <a:pt x="2114" y="1615"/>
                  <a:pt x="2114" y="1615"/>
                </a:cubicBezTo>
                <a:cubicBezTo>
                  <a:pt x="2063" y="1950"/>
                  <a:pt x="2063" y="1950"/>
                  <a:pt x="2063" y="1950"/>
                </a:cubicBezTo>
                <a:lnTo>
                  <a:pt x="2063" y="1958"/>
                </a:lnTo>
                <a:cubicBezTo>
                  <a:pt x="1736" y="2053"/>
                  <a:pt x="1736" y="2053"/>
                  <a:pt x="1736" y="2053"/>
                </a:cubicBezTo>
                <a:lnTo>
                  <a:pt x="1728" y="2053"/>
                </a:lnTo>
                <a:cubicBezTo>
                  <a:pt x="1504" y="2311"/>
                  <a:pt x="1504" y="2311"/>
                  <a:pt x="1504" y="2311"/>
                </a:cubicBezTo>
                <a:cubicBezTo>
                  <a:pt x="1504" y="2311"/>
                  <a:pt x="1504" y="2311"/>
                  <a:pt x="1496" y="2311"/>
                </a:cubicBezTo>
                <a:cubicBezTo>
                  <a:pt x="1178" y="2216"/>
                  <a:pt x="1178" y="2216"/>
                  <a:pt x="1178" y="2216"/>
                </a:cubicBezTo>
                <a:cubicBezTo>
                  <a:pt x="1169" y="2216"/>
                  <a:pt x="1169" y="2216"/>
                  <a:pt x="1169" y="2216"/>
                </a:cubicBezTo>
                <a:cubicBezTo>
                  <a:pt x="842" y="2311"/>
                  <a:pt x="842" y="2311"/>
                  <a:pt x="842" y="2311"/>
                </a:cubicBezTo>
                <a:lnTo>
                  <a:pt x="834" y="2311"/>
                </a:lnTo>
                <a:cubicBezTo>
                  <a:pt x="610" y="2053"/>
                  <a:pt x="610" y="2053"/>
                  <a:pt x="610" y="2053"/>
                </a:cubicBezTo>
                <a:lnTo>
                  <a:pt x="610" y="2053"/>
                </a:lnTo>
                <a:cubicBezTo>
                  <a:pt x="284" y="1958"/>
                  <a:pt x="284" y="1958"/>
                  <a:pt x="284" y="1958"/>
                </a:cubicBezTo>
                <a:lnTo>
                  <a:pt x="275" y="1950"/>
                </a:lnTo>
                <a:cubicBezTo>
                  <a:pt x="232" y="1615"/>
                  <a:pt x="232" y="1615"/>
                  <a:pt x="232" y="1615"/>
                </a:cubicBezTo>
                <a:cubicBezTo>
                  <a:pt x="232" y="1615"/>
                  <a:pt x="232" y="1615"/>
                  <a:pt x="232" y="1606"/>
                </a:cubicBezTo>
                <a:cubicBezTo>
                  <a:pt x="9" y="1348"/>
                  <a:pt x="9" y="1348"/>
                  <a:pt x="9" y="1348"/>
                </a:cubicBezTo>
                <a:cubicBezTo>
                  <a:pt x="0" y="1348"/>
                  <a:pt x="0" y="1348"/>
                  <a:pt x="9" y="1348"/>
                </a:cubicBezTo>
                <a:cubicBezTo>
                  <a:pt x="146" y="1040"/>
                  <a:pt x="146" y="1040"/>
                  <a:pt x="146" y="1040"/>
                </a:cubicBezTo>
                <a:cubicBezTo>
                  <a:pt x="146" y="1031"/>
                  <a:pt x="146" y="1031"/>
                  <a:pt x="146" y="1031"/>
                </a:cubicBezTo>
                <a:cubicBezTo>
                  <a:pt x="94" y="696"/>
                  <a:pt x="94" y="696"/>
                  <a:pt x="94" y="696"/>
                </a:cubicBezTo>
                <a:lnTo>
                  <a:pt x="103" y="687"/>
                </a:lnTo>
                <a:cubicBezTo>
                  <a:pt x="387" y="507"/>
                  <a:pt x="387" y="507"/>
                  <a:pt x="387" y="507"/>
                </a:cubicBezTo>
                <a:cubicBezTo>
                  <a:pt x="387" y="507"/>
                  <a:pt x="387" y="507"/>
                  <a:pt x="387" y="498"/>
                </a:cubicBezTo>
                <a:cubicBezTo>
                  <a:pt x="533" y="189"/>
                  <a:pt x="533" y="189"/>
                  <a:pt x="533" y="189"/>
                </a:cubicBezTo>
                <a:cubicBezTo>
                  <a:pt x="533" y="189"/>
                  <a:pt x="533" y="189"/>
                  <a:pt x="541" y="189"/>
                </a:cubicBezTo>
                <a:cubicBezTo>
                  <a:pt x="877" y="189"/>
                  <a:pt x="877" y="189"/>
                  <a:pt x="877" y="189"/>
                </a:cubicBezTo>
                <a:cubicBezTo>
                  <a:pt x="877" y="189"/>
                  <a:pt x="877" y="189"/>
                  <a:pt x="885" y="189"/>
                </a:cubicBezTo>
                <a:cubicBezTo>
                  <a:pt x="1169" y="0"/>
                  <a:pt x="1169" y="0"/>
                  <a:pt x="1169" y="0"/>
                </a:cubicBezTo>
                <a:cubicBezTo>
                  <a:pt x="1169" y="0"/>
                  <a:pt x="1169" y="0"/>
                  <a:pt x="117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8">
            <a:extLst>
              <a:ext uri="{FF2B5EF4-FFF2-40B4-BE49-F238E27FC236}">
                <a16:creationId xmlns:a16="http://schemas.microsoft.com/office/drawing/2014/main" id="{D75C7555-E625-CF42-93A4-A11CCB4A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790" y="9770214"/>
            <a:ext cx="2553305" cy="2529216"/>
          </a:xfrm>
          <a:custGeom>
            <a:avLst/>
            <a:gdLst>
              <a:gd name="T0" fmla="*/ 1178 w 2339"/>
              <a:gd name="T1" fmla="*/ 0 h 2313"/>
              <a:gd name="T2" fmla="*/ 1178 w 2339"/>
              <a:gd name="T3" fmla="*/ 0 h 2313"/>
              <a:gd name="T4" fmla="*/ 1461 w 2339"/>
              <a:gd name="T5" fmla="*/ 189 h 2313"/>
              <a:gd name="T6" fmla="*/ 1461 w 2339"/>
              <a:gd name="T7" fmla="*/ 189 h 2313"/>
              <a:gd name="T8" fmla="*/ 1805 w 2339"/>
              <a:gd name="T9" fmla="*/ 189 h 2313"/>
              <a:gd name="T10" fmla="*/ 1813 w 2339"/>
              <a:gd name="T11" fmla="*/ 189 h 2313"/>
              <a:gd name="T12" fmla="*/ 1951 w 2339"/>
              <a:gd name="T13" fmla="*/ 498 h 2313"/>
              <a:gd name="T14" fmla="*/ 1960 w 2339"/>
              <a:gd name="T15" fmla="*/ 507 h 2313"/>
              <a:gd name="T16" fmla="*/ 2243 w 2339"/>
              <a:gd name="T17" fmla="*/ 687 h 2313"/>
              <a:gd name="T18" fmla="*/ 2243 w 2339"/>
              <a:gd name="T19" fmla="*/ 696 h 2313"/>
              <a:gd name="T20" fmla="*/ 2201 w 2339"/>
              <a:gd name="T21" fmla="*/ 1031 h 2313"/>
              <a:gd name="T22" fmla="*/ 2201 w 2339"/>
              <a:gd name="T23" fmla="*/ 1031 h 2313"/>
              <a:gd name="T24" fmla="*/ 2338 w 2339"/>
              <a:gd name="T25" fmla="*/ 1341 h 2313"/>
              <a:gd name="T26" fmla="*/ 2338 w 2339"/>
              <a:gd name="T27" fmla="*/ 1349 h 2313"/>
              <a:gd name="T28" fmla="*/ 2114 w 2339"/>
              <a:gd name="T29" fmla="*/ 1607 h 2313"/>
              <a:gd name="T30" fmla="*/ 2114 w 2339"/>
              <a:gd name="T31" fmla="*/ 1616 h 2313"/>
              <a:gd name="T32" fmla="*/ 2063 w 2339"/>
              <a:gd name="T33" fmla="*/ 1951 h 2313"/>
              <a:gd name="T34" fmla="*/ 2063 w 2339"/>
              <a:gd name="T35" fmla="*/ 1959 h 2313"/>
              <a:gd name="T36" fmla="*/ 1736 w 2339"/>
              <a:gd name="T37" fmla="*/ 2054 h 2313"/>
              <a:gd name="T38" fmla="*/ 1728 w 2339"/>
              <a:gd name="T39" fmla="*/ 2054 h 2313"/>
              <a:gd name="T40" fmla="*/ 1504 w 2339"/>
              <a:gd name="T41" fmla="*/ 2312 h 2313"/>
              <a:gd name="T42" fmla="*/ 1496 w 2339"/>
              <a:gd name="T43" fmla="*/ 2312 h 2313"/>
              <a:gd name="T44" fmla="*/ 1178 w 2339"/>
              <a:gd name="T45" fmla="*/ 2217 h 2313"/>
              <a:gd name="T46" fmla="*/ 1169 w 2339"/>
              <a:gd name="T47" fmla="*/ 2217 h 2313"/>
              <a:gd name="T48" fmla="*/ 842 w 2339"/>
              <a:gd name="T49" fmla="*/ 2312 h 2313"/>
              <a:gd name="T50" fmla="*/ 834 w 2339"/>
              <a:gd name="T51" fmla="*/ 2312 h 2313"/>
              <a:gd name="T52" fmla="*/ 610 w 2339"/>
              <a:gd name="T53" fmla="*/ 2054 h 2313"/>
              <a:gd name="T54" fmla="*/ 610 w 2339"/>
              <a:gd name="T55" fmla="*/ 2054 h 2313"/>
              <a:gd name="T56" fmla="*/ 284 w 2339"/>
              <a:gd name="T57" fmla="*/ 1959 h 2313"/>
              <a:gd name="T58" fmla="*/ 275 w 2339"/>
              <a:gd name="T59" fmla="*/ 1951 h 2313"/>
              <a:gd name="T60" fmla="*/ 232 w 2339"/>
              <a:gd name="T61" fmla="*/ 1616 h 2313"/>
              <a:gd name="T62" fmla="*/ 232 w 2339"/>
              <a:gd name="T63" fmla="*/ 1607 h 2313"/>
              <a:gd name="T64" fmla="*/ 9 w 2339"/>
              <a:gd name="T65" fmla="*/ 1349 h 2313"/>
              <a:gd name="T66" fmla="*/ 9 w 2339"/>
              <a:gd name="T67" fmla="*/ 1341 h 2313"/>
              <a:gd name="T68" fmla="*/ 146 w 2339"/>
              <a:gd name="T69" fmla="*/ 1031 h 2313"/>
              <a:gd name="T70" fmla="*/ 146 w 2339"/>
              <a:gd name="T71" fmla="*/ 1031 h 2313"/>
              <a:gd name="T72" fmla="*/ 94 w 2339"/>
              <a:gd name="T73" fmla="*/ 696 h 2313"/>
              <a:gd name="T74" fmla="*/ 103 w 2339"/>
              <a:gd name="T75" fmla="*/ 687 h 2313"/>
              <a:gd name="T76" fmla="*/ 387 w 2339"/>
              <a:gd name="T77" fmla="*/ 507 h 2313"/>
              <a:gd name="T78" fmla="*/ 387 w 2339"/>
              <a:gd name="T79" fmla="*/ 498 h 2313"/>
              <a:gd name="T80" fmla="*/ 533 w 2339"/>
              <a:gd name="T81" fmla="*/ 189 h 2313"/>
              <a:gd name="T82" fmla="*/ 541 w 2339"/>
              <a:gd name="T83" fmla="*/ 189 h 2313"/>
              <a:gd name="T84" fmla="*/ 877 w 2339"/>
              <a:gd name="T85" fmla="*/ 189 h 2313"/>
              <a:gd name="T86" fmla="*/ 885 w 2339"/>
              <a:gd name="T87" fmla="*/ 189 h 2313"/>
              <a:gd name="T88" fmla="*/ 1169 w 2339"/>
              <a:gd name="T89" fmla="*/ 0 h 2313"/>
              <a:gd name="T90" fmla="*/ 1178 w 2339"/>
              <a:gd name="T91" fmla="*/ 0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9" h="2313">
                <a:moveTo>
                  <a:pt x="1178" y="0"/>
                </a:moveTo>
                <a:lnTo>
                  <a:pt x="1178" y="0"/>
                </a:lnTo>
                <a:cubicBezTo>
                  <a:pt x="1461" y="189"/>
                  <a:pt x="1461" y="189"/>
                  <a:pt x="1461" y="189"/>
                </a:cubicBezTo>
                <a:lnTo>
                  <a:pt x="1461" y="189"/>
                </a:lnTo>
                <a:cubicBezTo>
                  <a:pt x="1805" y="189"/>
                  <a:pt x="1805" y="189"/>
                  <a:pt x="1805" y="189"/>
                </a:cubicBezTo>
                <a:lnTo>
                  <a:pt x="1813" y="189"/>
                </a:lnTo>
                <a:cubicBezTo>
                  <a:pt x="1951" y="498"/>
                  <a:pt x="1951" y="498"/>
                  <a:pt x="1951" y="498"/>
                </a:cubicBezTo>
                <a:cubicBezTo>
                  <a:pt x="1951" y="498"/>
                  <a:pt x="1951" y="507"/>
                  <a:pt x="1960" y="507"/>
                </a:cubicBezTo>
                <a:cubicBezTo>
                  <a:pt x="2243" y="687"/>
                  <a:pt x="2243" y="687"/>
                  <a:pt x="2243" y="687"/>
                </a:cubicBezTo>
                <a:lnTo>
                  <a:pt x="2243" y="696"/>
                </a:lnTo>
                <a:cubicBezTo>
                  <a:pt x="2201" y="1031"/>
                  <a:pt x="2201" y="1031"/>
                  <a:pt x="2201" y="1031"/>
                </a:cubicBezTo>
                <a:lnTo>
                  <a:pt x="2201" y="1031"/>
                </a:lnTo>
                <a:cubicBezTo>
                  <a:pt x="2338" y="1341"/>
                  <a:pt x="2338" y="1341"/>
                  <a:pt x="2338" y="1341"/>
                </a:cubicBezTo>
                <a:cubicBezTo>
                  <a:pt x="2338" y="1349"/>
                  <a:pt x="2338" y="1349"/>
                  <a:pt x="2338" y="1349"/>
                </a:cubicBezTo>
                <a:cubicBezTo>
                  <a:pt x="2114" y="1607"/>
                  <a:pt x="2114" y="1607"/>
                  <a:pt x="2114" y="1607"/>
                </a:cubicBezTo>
                <a:lnTo>
                  <a:pt x="2114" y="1616"/>
                </a:lnTo>
                <a:cubicBezTo>
                  <a:pt x="2063" y="1951"/>
                  <a:pt x="2063" y="1951"/>
                  <a:pt x="2063" y="1951"/>
                </a:cubicBezTo>
                <a:cubicBezTo>
                  <a:pt x="2063" y="1951"/>
                  <a:pt x="2063" y="1951"/>
                  <a:pt x="2063" y="1959"/>
                </a:cubicBezTo>
                <a:cubicBezTo>
                  <a:pt x="1736" y="2054"/>
                  <a:pt x="1736" y="2054"/>
                  <a:pt x="1736" y="2054"/>
                </a:cubicBezTo>
                <a:lnTo>
                  <a:pt x="1728" y="2054"/>
                </a:lnTo>
                <a:cubicBezTo>
                  <a:pt x="1504" y="2312"/>
                  <a:pt x="1504" y="2312"/>
                  <a:pt x="1504" y="2312"/>
                </a:cubicBezTo>
                <a:cubicBezTo>
                  <a:pt x="1504" y="2312"/>
                  <a:pt x="1504" y="2312"/>
                  <a:pt x="1496" y="2312"/>
                </a:cubicBezTo>
                <a:cubicBezTo>
                  <a:pt x="1178" y="2217"/>
                  <a:pt x="1178" y="2217"/>
                  <a:pt x="1178" y="2217"/>
                </a:cubicBezTo>
                <a:cubicBezTo>
                  <a:pt x="1169" y="2217"/>
                  <a:pt x="1169" y="2217"/>
                  <a:pt x="1169" y="2217"/>
                </a:cubicBezTo>
                <a:cubicBezTo>
                  <a:pt x="842" y="2312"/>
                  <a:pt x="842" y="2312"/>
                  <a:pt x="842" y="2312"/>
                </a:cubicBezTo>
                <a:lnTo>
                  <a:pt x="834" y="2312"/>
                </a:lnTo>
                <a:cubicBezTo>
                  <a:pt x="610" y="2054"/>
                  <a:pt x="610" y="2054"/>
                  <a:pt x="610" y="2054"/>
                </a:cubicBezTo>
                <a:lnTo>
                  <a:pt x="610" y="2054"/>
                </a:lnTo>
                <a:cubicBezTo>
                  <a:pt x="284" y="1959"/>
                  <a:pt x="284" y="1959"/>
                  <a:pt x="284" y="1959"/>
                </a:cubicBezTo>
                <a:cubicBezTo>
                  <a:pt x="284" y="1951"/>
                  <a:pt x="275" y="1951"/>
                  <a:pt x="275" y="1951"/>
                </a:cubicBezTo>
                <a:cubicBezTo>
                  <a:pt x="232" y="1616"/>
                  <a:pt x="232" y="1616"/>
                  <a:pt x="232" y="1616"/>
                </a:cubicBezTo>
                <a:lnTo>
                  <a:pt x="232" y="1607"/>
                </a:lnTo>
                <a:cubicBezTo>
                  <a:pt x="9" y="1349"/>
                  <a:pt x="9" y="1349"/>
                  <a:pt x="9" y="1349"/>
                </a:cubicBezTo>
                <a:cubicBezTo>
                  <a:pt x="0" y="1349"/>
                  <a:pt x="0" y="1349"/>
                  <a:pt x="9" y="1341"/>
                </a:cubicBezTo>
                <a:cubicBezTo>
                  <a:pt x="146" y="1031"/>
                  <a:pt x="146" y="1031"/>
                  <a:pt x="146" y="1031"/>
                </a:cubicBezTo>
                <a:lnTo>
                  <a:pt x="146" y="1031"/>
                </a:lnTo>
                <a:cubicBezTo>
                  <a:pt x="94" y="696"/>
                  <a:pt x="94" y="696"/>
                  <a:pt x="94" y="696"/>
                </a:cubicBezTo>
                <a:lnTo>
                  <a:pt x="103" y="687"/>
                </a:lnTo>
                <a:cubicBezTo>
                  <a:pt x="387" y="507"/>
                  <a:pt x="387" y="507"/>
                  <a:pt x="387" y="507"/>
                </a:cubicBezTo>
                <a:lnTo>
                  <a:pt x="387" y="498"/>
                </a:lnTo>
                <a:cubicBezTo>
                  <a:pt x="533" y="189"/>
                  <a:pt x="533" y="189"/>
                  <a:pt x="533" y="189"/>
                </a:cubicBezTo>
                <a:cubicBezTo>
                  <a:pt x="533" y="189"/>
                  <a:pt x="533" y="189"/>
                  <a:pt x="541" y="189"/>
                </a:cubicBezTo>
                <a:cubicBezTo>
                  <a:pt x="877" y="189"/>
                  <a:pt x="877" y="189"/>
                  <a:pt x="877" y="189"/>
                </a:cubicBezTo>
                <a:cubicBezTo>
                  <a:pt x="877" y="189"/>
                  <a:pt x="877" y="189"/>
                  <a:pt x="885" y="189"/>
                </a:cubicBezTo>
                <a:cubicBezTo>
                  <a:pt x="1169" y="0"/>
                  <a:pt x="1169" y="0"/>
                  <a:pt x="1169" y="0"/>
                </a:cubicBezTo>
                <a:cubicBezTo>
                  <a:pt x="1169" y="0"/>
                  <a:pt x="1169" y="0"/>
                  <a:pt x="117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0">
            <a:extLst>
              <a:ext uri="{FF2B5EF4-FFF2-40B4-BE49-F238E27FC236}">
                <a16:creationId xmlns:a16="http://schemas.microsoft.com/office/drawing/2014/main" id="{923E05AC-E724-6241-B2DA-0985049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139" y="6455735"/>
            <a:ext cx="949060" cy="799714"/>
          </a:xfrm>
          <a:custGeom>
            <a:avLst/>
            <a:gdLst>
              <a:gd name="T0" fmla="*/ 430 w 869"/>
              <a:gd name="T1" fmla="*/ 730 h 731"/>
              <a:gd name="T2" fmla="*/ 430 w 869"/>
              <a:gd name="T3" fmla="*/ 730 h 731"/>
              <a:gd name="T4" fmla="*/ 430 w 869"/>
              <a:gd name="T5" fmla="*/ 730 h 731"/>
              <a:gd name="T6" fmla="*/ 421 w 869"/>
              <a:gd name="T7" fmla="*/ 721 h 731"/>
              <a:gd name="T8" fmla="*/ 0 w 869"/>
              <a:gd name="T9" fmla="*/ 172 h 731"/>
              <a:gd name="T10" fmla="*/ 9 w 869"/>
              <a:gd name="T11" fmla="*/ 147 h 731"/>
              <a:gd name="T12" fmla="*/ 146 w 869"/>
              <a:gd name="T13" fmla="*/ 9 h 731"/>
              <a:gd name="T14" fmla="*/ 155 w 869"/>
              <a:gd name="T15" fmla="*/ 0 h 731"/>
              <a:gd name="T16" fmla="*/ 155 w 869"/>
              <a:gd name="T17" fmla="*/ 0 h 731"/>
              <a:gd name="T18" fmla="*/ 705 w 869"/>
              <a:gd name="T19" fmla="*/ 0 h 731"/>
              <a:gd name="T20" fmla="*/ 722 w 869"/>
              <a:gd name="T21" fmla="*/ 9 h 731"/>
              <a:gd name="T22" fmla="*/ 860 w 869"/>
              <a:gd name="T23" fmla="*/ 147 h 731"/>
              <a:gd name="T24" fmla="*/ 860 w 869"/>
              <a:gd name="T25" fmla="*/ 172 h 731"/>
              <a:gd name="T26" fmla="*/ 447 w 869"/>
              <a:gd name="T27" fmla="*/ 721 h 731"/>
              <a:gd name="T28" fmla="*/ 430 w 869"/>
              <a:gd name="T29" fmla="*/ 730 h 731"/>
              <a:gd name="T30" fmla="*/ 43 w 869"/>
              <a:gd name="T31" fmla="*/ 164 h 731"/>
              <a:gd name="T32" fmla="*/ 43 w 869"/>
              <a:gd name="T33" fmla="*/ 164 h 731"/>
              <a:gd name="T34" fmla="*/ 430 w 869"/>
              <a:gd name="T35" fmla="*/ 679 h 731"/>
              <a:gd name="T36" fmla="*/ 817 w 869"/>
              <a:gd name="T37" fmla="*/ 164 h 731"/>
              <a:gd name="T38" fmla="*/ 696 w 869"/>
              <a:gd name="T39" fmla="*/ 44 h 731"/>
              <a:gd name="T40" fmla="*/ 163 w 869"/>
              <a:gd name="T41" fmla="*/ 44 h 731"/>
              <a:gd name="T42" fmla="*/ 43 w 869"/>
              <a:gd name="T43" fmla="*/ 164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9" h="731">
                <a:moveTo>
                  <a:pt x="430" y="730"/>
                </a:moveTo>
                <a:lnTo>
                  <a:pt x="430" y="730"/>
                </a:lnTo>
                <a:lnTo>
                  <a:pt x="430" y="730"/>
                </a:lnTo>
                <a:cubicBezTo>
                  <a:pt x="430" y="730"/>
                  <a:pt x="421" y="730"/>
                  <a:pt x="421" y="721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64"/>
                  <a:pt x="0" y="155"/>
                  <a:pt x="9" y="147"/>
                </a:cubicBezTo>
                <a:cubicBezTo>
                  <a:pt x="146" y="9"/>
                  <a:pt x="146" y="9"/>
                  <a:pt x="146" y="9"/>
                </a:cubicBezTo>
                <a:lnTo>
                  <a:pt x="155" y="0"/>
                </a:lnTo>
                <a:lnTo>
                  <a:pt x="155" y="0"/>
                </a:lnTo>
                <a:cubicBezTo>
                  <a:pt x="705" y="0"/>
                  <a:pt x="705" y="0"/>
                  <a:pt x="705" y="0"/>
                </a:cubicBezTo>
                <a:cubicBezTo>
                  <a:pt x="714" y="0"/>
                  <a:pt x="722" y="9"/>
                  <a:pt x="722" y="9"/>
                </a:cubicBezTo>
                <a:cubicBezTo>
                  <a:pt x="860" y="147"/>
                  <a:pt x="860" y="147"/>
                  <a:pt x="860" y="147"/>
                </a:cubicBezTo>
                <a:cubicBezTo>
                  <a:pt x="868" y="155"/>
                  <a:pt x="868" y="164"/>
                  <a:pt x="860" y="172"/>
                </a:cubicBezTo>
                <a:cubicBezTo>
                  <a:pt x="447" y="721"/>
                  <a:pt x="447" y="721"/>
                  <a:pt x="447" y="721"/>
                </a:cubicBezTo>
                <a:cubicBezTo>
                  <a:pt x="447" y="730"/>
                  <a:pt x="439" y="730"/>
                  <a:pt x="430" y="730"/>
                </a:cubicBezTo>
                <a:close/>
                <a:moveTo>
                  <a:pt x="43" y="164"/>
                </a:moveTo>
                <a:lnTo>
                  <a:pt x="43" y="164"/>
                </a:lnTo>
                <a:cubicBezTo>
                  <a:pt x="430" y="679"/>
                  <a:pt x="430" y="679"/>
                  <a:pt x="430" y="679"/>
                </a:cubicBezTo>
                <a:cubicBezTo>
                  <a:pt x="817" y="164"/>
                  <a:pt x="817" y="164"/>
                  <a:pt x="817" y="164"/>
                </a:cubicBezTo>
                <a:cubicBezTo>
                  <a:pt x="696" y="44"/>
                  <a:pt x="696" y="44"/>
                  <a:pt x="696" y="44"/>
                </a:cubicBezTo>
                <a:cubicBezTo>
                  <a:pt x="163" y="44"/>
                  <a:pt x="163" y="44"/>
                  <a:pt x="163" y="44"/>
                </a:cubicBezTo>
                <a:lnTo>
                  <a:pt x="43" y="1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1">
            <a:extLst>
              <a:ext uri="{FF2B5EF4-FFF2-40B4-BE49-F238E27FC236}">
                <a16:creationId xmlns:a16="http://schemas.microsoft.com/office/drawing/2014/main" id="{8DAAF4DC-7908-E245-8552-6BA20AC9A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3485" y="6455735"/>
            <a:ext cx="650369" cy="197518"/>
          </a:xfrm>
          <a:custGeom>
            <a:avLst/>
            <a:gdLst>
              <a:gd name="T0" fmla="*/ 154 w 594"/>
              <a:gd name="T1" fmla="*/ 181 h 182"/>
              <a:gd name="T2" fmla="*/ 154 w 594"/>
              <a:gd name="T3" fmla="*/ 181 h 182"/>
              <a:gd name="T4" fmla="*/ 146 w 594"/>
              <a:gd name="T5" fmla="*/ 172 h 182"/>
              <a:gd name="T6" fmla="*/ 8 w 594"/>
              <a:gd name="T7" fmla="*/ 35 h 182"/>
              <a:gd name="T8" fmla="*/ 8 w 594"/>
              <a:gd name="T9" fmla="*/ 9 h 182"/>
              <a:gd name="T10" fmla="*/ 34 w 594"/>
              <a:gd name="T11" fmla="*/ 9 h 182"/>
              <a:gd name="T12" fmla="*/ 154 w 594"/>
              <a:gd name="T13" fmla="*/ 129 h 182"/>
              <a:gd name="T14" fmla="*/ 283 w 594"/>
              <a:gd name="T15" fmla="*/ 9 h 182"/>
              <a:gd name="T16" fmla="*/ 309 w 594"/>
              <a:gd name="T17" fmla="*/ 9 h 182"/>
              <a:gd name="T18" fmla="*/ 430 w 594"/>
              <a:gd name="T19" fmla="*/ 129 h 182"/>
              <a:gd name="T20" fmla="*/ 558 w 594"/>
              <a:gd name="T21" fmla="*/ 9 h 182"/>
              <a:gd name="T22" fmla="*/ 584 w 594"/>
              <a:gd name="T23" fmla="*/ 9 h 182"/>
              <a:gd name="T24" fmla="*/ 584 w 594"/>
              <a:gd name="T25" fmla="*/ 35 h 182"/>
              <a:gd name="T26" fmla="*/ 447 w 594"/>
              <a:gd name="T27" fmla="*/ 172 h 182"/>
              <a:gd name="T28" fmla="*/ 421 w 594"/>
              <a:gd name="T29" fmla="*/ 172 h 182"/>
              <a:gd name="T30" fmla="*/ 292 w 594"/>
              <a:gd name="T31" fmla="*/ 52 h 182"/>
              <a:gd name="T32" fmla="*/ 172 w 594"/>
              <a:gd name="T33" fmla="*/ 172 h 182"/>
              <a:gd name="T34" fmla="*/ 154 w 594"/>
              <a:gd name="T3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4" h="182">
                <a:moveTo>
                  <a:pt x="154" y="181"/>
                </a:moveTo>
                <a:lnTo>
                  <a:pt x="154" y="181"/>
                </a:lnTo>
                <a:cubicBezTo>
                  <a:pt x="154" y="181"/>
                  <a:pt x="146" y="181"/>
                  <a:pt x="146" y="172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26"/>
                  <a:pt x="0" y="18"/>
                  <a:pt x="8" y="9"/>
                </a:cubicBezTo>
                <a:cubicBezTo>
                  <a:pt x="17" y="0"/>
                  <a:pt x="25" y="0"/>
                  <a:pt x="34" y="9"/>
                </a:cubicBezTo>
                <a:cubicBezTo>
                  <a:pt x="154" y="129"/>
                  <a:pt x="154" y="129"/>
                  <a:pt x="154" y="129"/>
                </a:cubicBezTo>
                <a:cubicBezTo>
                  <a:pt x="283" y="9"/>
                  <a:pt x="283" y="9"/>
                  <a:pt x="283" y="9"/>
                </a:cubicBezTo>
                <a:cubicBezTo>
                  <a:pt x="292" y="0"/>
                  <a:pt x="301" y="0"/>
                  <a:pt x="309" y="9"/>
                </a:cubicBezTo>
                <a:cubicBezTo>
                  <a:pt x="430" y="129"/>
                  <a:pt x="430" y="129"/>
                  <a:pt x="430" y="129"/>
                </a:cubicBezTo>
                <a:cubicBezTo>
                  <a:pt x="558" y="9"/>
                  <a:pt x="558" y="9"/>
                  <a:pt x="558" y="9"/>
                </a:cubicBezTo>
                <a:cubicBezTo>
                  <a:pt x="567" y="0"/>
                  <a:pt x="576" y="0"/>
                  <a:pt x="584" y="9"/>
                </a:cubicBezTo>
                <a:cubicBezTo>
                  <a:pt x="593" y="18"/>
                  <a:pt x="593" y="26"/>
                  <a:pt x="584" y="35"/>
                </a:cubicBezTo>
                <a:cubicBezTo>
                  <a:pt x="447" y="172"/>
                  <a:pt x="447" y="172"/>
                  <a:pt x="447" y="172"/>
                </a:cubicBezTo>
                <a:cubicBezTo>
                  <a:pt x="438" y="181"/>
                  <a:pt x="430" y="181"/>
                  <a:pt x="421" y="172"/>
                </a:cubicBezTo>
                <a:cubicBezTo>
                  <a:pt x="292" y="52"/>
                  <a:pt x="292" y="52"/>
                  <a:pt x="292" y="52"/>
                </a:cubicBezTo>
                <a:cubicBezTo>
                  <a:pt x="172" y="172"/>
                  <a:pt x="172" y="172"/>
                  <a:pt x="172" y="172"/>
                </a:cubicBezTo>
                <a:cubicBezTo>
                  <a:pt x="172" y="181"/>
                  <a:pt x="163" y="181"/>
                  <a:pt x="15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72">
            <a:extLst>
              <a:ext uri="{FF2B5EF4-FFF2-40B4-BE49-F238E27FC236}">
                <a16:creationId xmlns:a16="http://schemas.microsoft.com/office/drawing/2014/main" id="{898E5491-C182-2B4E-A200-A0909105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2828" y="6605078"/>
            <a:ext cx="346864" cy="645553"/>
          </a:xfrm>
          <a:custGeom>
            <a:avLst/>
            <a:gdLst>
              <a:gd name="T0" fmla="*/ 155 w 319"/>
              <a:gd name="T1" fmla="*/ 592 h 593"/>
              <a:gd name="T2" fmla="*/ 155 w 319"/>
              <a:gd name="T3" fmla="*/ 592 h 593"/>
              <a:gd name="T4" fmla="*/ 138 w 319"/>
              <a:gd name="T5" fmla="*/ 575 h 593"/>
              <a:gd name="T6" fmla="*/ 0 w 319"/>
              <a:gd name="T7" fmla="*/ 26 h 593"/>
              <a:gd name="T8" fmla="*/ 17 w 319"/>
              <a:gd name="T9" fmla="*/ 0 h 593"/>
              <a:gd name="T10" fmla="*/ 43 w 319"/>
              <a:gd name="T11" fmla="*/ 17 h 593"/>
              <a:gd name="T12" fmla="*/ 155 w 319"/>
              <a:gd name="T13" fmla="*/ 489 h 593"/>
              <a:gd name="T14" fmla="*/ 275 w 319"/>
              <a:gd name="T15" fmla="*/ 17 h 593"/>
              <a:gd name="T16" fmla="*/ 301 w 319"/>
              <a:gd name="T17" fmla="*/ 0 h 593"/>
              <a:gd name="T18" fmla="*/ 318 w 319"/>
              <a:gd name="T19" fmla="*/ 26 h 593"/>
              <a:gd name="T20" fmla="*/ 181 w 319"/>
              <a:gd name="T21" fmla="*/ 575 h 593"/>
              <a:gd name="T22" fmla="*/ 155 w 319"/>
              <a:gd name="T23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593">
                <a:moveTo>
                  <a:pt x="155" y="592"/>
                </a:moveTo>
                <a:lnTo>
                  <a:pt x="155" y="592"/>
                </a:lnTo>
                <a:cubicBezTo>
                  <a:pt x="146" y="592"/>
                  <a:pt x="138" y="592"/>
                  <a:pt x="138" y="57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0" y="9"/>
                  <a:pt x="17" y="0"/>
                </a:cubicBezTo>
                <a:cubicBezTo>
                  <a:pt x="26" y="0"/>
                  <a:pt x="35" y="9"/>
                  <a:pt x="43" y="17"/>
                </a:cubicBezTo>
                <a:cubicBezTo>
                  <a:pt x="155" y="489"/>
                  <a:pt x="155" y="489"/>
                  <a:pt x="155" y="489"/>
                </a:cubicBezTo>
                <a:cubicBezTo>
                  <a:pt x="275" y="17"/>
                  <a:pt x="275" y="17"/>
                  <a:pt x="275" y="17"/>
                </a:cubicBezTo>
                <a:cubicBezTo>
                  <a:pt x="275" y="9"/>
                  <a:pt x="293" y="0"/>
                  <a:pt x="301" y="0"/>
                </a:cubicBezTo>
                <a:cubicBezTo>
                  <a:pt x="310" y="9"/>
                  <a:pt x="318" y="17"/>
                  <a:pt x="318" y="26"/>
                </a:cubicBezTo>
                <a:cubicBezTo>
                  <a:pt x="181" y="575"/>
                  <a:pt x="181" y="575"/>
                  <a:pt x="181" y="575"/>
                </a:cubicBezTo>
                <a:cubicBezTo>
                  <a:pt x="172" y="592"/>
                  <a:pt x="164" y="592"/>
                  <a:pt x="155" y="5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73">
            <a:extLst>
              <a:ext uri="{FF2B5EF4-FFF2-40B4-BE49-F238E27FC236}">
                <a16:creationId xmlns:a16="http://schemas.microsoft.com/office/drawing/2014/main" id="{BF68D4F5-3B2F-A043-A1A8-D6320C87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139" y="6605078"/>
            <a:ext cx="949060" cy="48176"/>
          </a:xfrm>
          <a:custGeom>
            <a:avLst/>
            <a:gdLst>
              <a:gd name="T0" fmla="*/ 843 w 869"/>
              <a:gd name="T1" fmla="*/ 43 h 44"/>
              <a:gd name="T2" fmla="*/ 843 w 869"/>
              <a:gd name="T3" fmla="*/ 43 h 44"/>
              <a:gd name="T4" fmla="*/ 843 w 869"/>
              <a:gd name="T5" fmla="*/ 43 h 44"/>
              <a:gd name="T6" fmla="*/ 17 w 869"/>
              <a:gd name="T7" fmla="*/ 43 h 44"/>
              <a:gd name="T8" fmla="*/ 0 w 869"/>
              <a:gd name="T9" fmla="*/ 26 h 44"/>
              <a:gd name="T10" fmla="*/ 17 w 869"/>
              <a:gd name="T11" fmla="*/ 0 h 44"/>
              <a:gd name="T12" fmla="*/ 17 w 869"/>
              <a:gd name="T13" fmla="*/ 0 h 44"/>
              <a:gd name="T14" fmla="*/ 843 w 869"/>
              <a:gd name="T15" fmla="*/ 9 h 44"/>
              <a:gd name="T16" fmla="*/ 868 w 869"/>
              <a:gd name="T17" fmla="*/ 26 h 44"/>
              <a:gd name="T18" fmla="*/ 843 w 869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9" h="44">
                <a:moveTo>
                  <a:pt x="843" y="43"/>
                </a:moveTo>
                <a:lnTo>
                  <a:pt x="843" y="43"/>
                </a:lnTo>
                <a:lnTo>
                  <a:pt x="843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843" y="9"/>
                  <a:pt x="843" y="9"/>
                  <a:pt x="843" y="9"/>
                </a:cubicBezTo>
                <a:cubicBezTo>
                  <a:pt x="860" y="9"/>
                  <a:pt x="868" y="17"/>
                  <a:pt x="868" y="26"/>
                </a:cubicBezTo>
                <a:cubicBezTo>
                  <a:pt x="868" y="34"/>
                  <a:pt x="860" y="43"/>
                  <a:pt x="84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74">
            <a:extLst>
              <a:ext uri="{FF2B5EF4-FFF2-40B4-BE49-F238E27FC236}">
                <a16:creationId xmlns:a16="http://schemas.microsoft.com/office/drawing/2014/main" id="{8732BE18-6E9C-7E4A-95EE-44C5EA4D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6693" y="10473578"/>
            <a:ext cx="1079133" cy="1271835"/>
          </a:xfrm>
          <a:custGeom>
            <a:avLst/>
            <a:gdLst>
              <a:gd name="T0" fmla="*/ 946 w 989"/>
              <a:gd name="T1" fmla="*/ 1161 h 1162"/>
              <a:gd name="T2" fmla="*/ 946 w 989"/>
              <a:gd name="T3" fmla="*/ 1161 h 1162"/>
              <a:gd name="T4" fmla="*/ 43 w 989"/>
              <a:gd name="T5" fmla="*/ 1161 h 1162"/>
              <a:gd name="T6" fmla="*/ 0 w 989"/>
              <a:gd name="T7" fmla="*/ 1126 h 1162"/>
              <a:gd name="T8" fmla="*/ 0 w 989"/>
              <a:gd name="T9" fmla="*/ 43 h 1162"/>
              <a:gd name="T10" fmla="*/ 43 w 989"/>
              <a:gd name="T11" fmla="*/ 0 h 1162"/>
              <a:gd name="T12" fmla="*/ 215 w 989"/>
              <a:gd name="T13" fmla="*/ 0 h 1162"/>
              <a:gd name="T14" fmla="*/ 241 w 989"/>
              <a:gd name="T15" fmla="*/ 26 h 1162"/>
              <a:gd name="T16" fmla="*/ 215 w 989"/>
              <a:gd name="T17" fmla="*/ 52 h 1162"/>
              <a:gd name="T18" fmla="*/ 52 w 989"/>
              <a:gd name="T19" fmla="*/ 52 h 1162"/>
              <a:gd name="T20" fmla="*/ 52 w 989"/>
              <a:gd name="T21" fmla="*/ 1109 h 1162"/>
              <a:gd name="T22" fmla="*/ 928 w 989"/>
              <a:gd name="T23" fmla="*/ 1109 h 1162"/>
              <a:gd name="T24" fmla="*/ 928 w 989"/>
              <a:gd name="T25" fmla="*/ 52 h 1162"/>
              <a:gd name="T26" fmla="*/ 774 w 989"/>
              <a:gd name="T27" fmla="*/ 52 h 1162"/>
              <a:gd name="T28" fmla="*/ 739 w 989"/>
              <a:gd name="T29" fmla="*/ 26 h 1162"/>
              <a:gd name="T30" fmla="*/ 774 w 989"/>
              <a:gd name="T31" fmla="*/ 0 h 1162"/>
              <a:gd name="T32" fmla="*/ 946 w 989"/>
              <a:gd name="T33" fmla="*/ 0 h 1162"/>
              <a:gd name="T34" fmla="*/ 988 w 989"/>
              <a:gd name="T35" fmla="*/ 43 h 1162"/>
              <a:gd name="T36" fmla="*/ 988 w 989"/>
              <a:gd name="T37" fmla="*/ 1126 h 1162"/>
              <a:gd name="T38" fmla="*/ 946 w 989"/>
              <a:gd name="T39" fmla="*/ 1161 h 1162"/>
              <a:gd name="T40" fmla="*/ 946 w 989"/>
              <a:gd name="T41" fmla="*/ 52 h 1162"/>
              <a:gd name="T42" fmla="*/ 946 w 989"/>
              <a:gd name="T43" fmla="*/ 52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89" h="1162">
                <a:moveTo>
                  <a:pt x="946" y="1161"/>
                </a:moveTo>
                <a:lnTo>
                  <a:pt x="946" y="1161"/>
                </a:lnTo>
                <a:cubicBezTo>
                  <a:pt x="43" y="1161"/>
                  <a:pt x="43" y="1161"/>
                  <a:pt x="43" y="1161"/>
                </a:cubicBezTo>
                <a:cubicBezTo>
                  <a:pt x="17" y="1161"/>
                  <a:pt x="0" y="1143"/>
                  <a:pt x="0" y="112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32" y="0"/>
                  <a:pt x="241" y="9"/>
                  <a:pt x="241" y="26"/>
                </a:cubicBezTo>
                <a:cubicBezTo>
                  <a:pt x="241" y="35"/>
                  <a:pt x="232" y="52"/>
                  <a:pt x="215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1109"/>
                  <a:pt x="52" y="1109"/>
                  <a:pt x="52" y="1109"/>
                </a:cubicBezTo>
                <a:cubicBezTo>
                  <a:pt x="928" y="1109"/>
                  <a:pt x="928" y="1109"/>
                  <a:pt x="928" y="1109"/>
                </a:cubicBezTo>
                <a:cubicBezTo>
                  <a:pt x="928" y="52"/>
                  <a:pt x="928" y="52"/>
                  <a:pt x="928" y="52"/>
                </a:cubicBezTo>
                <a:cubicBezTo>
                  <a:pt x="774" y="52"/>
                  <a:pt x="774" y="52"/>
                  <a:pt x="774" y="52"/>
                </a:cubicBezTo>
                <a:cubicBezTo>
                  <a:pt x="756" y="52"/>
                  <a:pt x="739" y="35"/>
                  <a:pt x="739" y="26"/>
                </a:cubicBezTo>
                <a:cubicBezTo>
                  <a:pt x="739" y="9"/>
                  <a:pt x="756" y="0"/>
                  <a:pt x="774" y="0"/>
                </a:cubicBezTo>
                <a:cubicBezTo>
                  <a:pt x="946" y="0"/>
                  <a:pt x="946" y="0"/>
                  <a:pt x="946" y="0"/>
                </a:cubicBezTo>
                <a:cubicBezTo>
                  <a:pt x="963" y="0"/>
                  <a:pt x="988" y="17"/>
                  <a:pt x="988" y="43"/>
                </a:cubicBezTo>
                <a:cubicBezTo>
                  <a:pt x="988" y="1126"/>
                  <a:pt x="988" y="1126"/>
                  <a:pt x="988" y="1126"/>
                </a:cubicBezTo>
                <a:cubicBezTo>
                  <a:pt x="988" y="1143"/>
                  <a:pt x="963" y="1161"/>
                  <a:pt x="946" y="1161"/>
                </a:cubicBezTo>
                <a:close/>
                <a:moveTo>
                  <a:pt x="946" y="52"/>
                </a:moveTo>
                <a:lnTo>
                  <a:pt x="946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5">
            <a:extLst>
              <a:ext uri="{FF2B5EF4-FFF2-40B4-BE49-F238E27FC236}">
                <a16:creationId xmlns:a16="http://schemas.microsoft.com/office/drawing/2014/main" id="{135240A6-0ADE-6644-B568-6F5DE8F7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850" y="10777082"/>
            <a:ext cx="207153" cy="207156"/>
          </a:xfrm>
          <a:custGeom>
            <a:avLst/>
            <a:gdLst>
              <a:gd name="T0" fmla="*/ 163 w 190"/>
              <a:gd name="T1" fmla="*/ 189 h 190"/>
              <a:gd name="T2" fmla="*/ 163 w 190"/>
              <a:gd name="T3" fmla="*/ 189 h 190"/>
              <a:gd name="T4" fmla="*/ 26 w 190"/>
              <a:gd name="T5" fmla="*/ 189 h 190"/>
              <a:gd name="T6" fmla="*/ 0 w 190"/>
              <a:gd name="T7" fmla="*/ 164 h 190"/>
              <a:gd name="T8" fmla="*/ 0 w 190"/>
              <a:gd name="T9" fmla="*/ 26 h 190"/>
              <a:gd name="T10" fmla="*/ 26 w 190"/>
              <a:gd name="T11" fmla="*/ 0 h 190"/>
              <a:gd name="T12" fmla="*/ 163 w 190"/>
              <a:gd name="T13" fmla="*/ 0 h 190"/>
              <a:gd name="T14" fmla="*/ 189 w 190"/>
              <a:gd name="T15" fmla="*/ 26 h 190"/>
              <a:gd name="T16" fmla="*/ 189 w 190"/>
              <a:gd name="T17" fmla="*/ 164 h 190"/>
              <a:gd name="T18" fmla="*/ 163 w 190"/>
              <a:gd name="T19" fmla="*/ 189 h 190"/>
              <a:gd name="T20" fmla="*/ 52 w 190"/>
              <a:gd name="T21" fmla="*/ 138 h 190"/>
              <a:gd name="T22" fmla="*/ 52 w 190"/>
              <a:gd name="T23" fmla="*/ 138 h 190"/>
              <a:gd name="T24" fmla="*/ 138 w 190"/>
              <a:gd name="T25" fmla="*/ 138 h 190"/>
              <a:gd name="T26" fmla="*/ 138 w 190"/>
              <a:gd name="T27" fmla="*/ 52 h 190"/>
              <a:gd name="T28" fmla="*/ 52 w 190"/>
              <a:gd name="T29" fmla="*/ 52 h 190"/>
              <a:gd name="T30" fmla="*/ 52 w 190"/>
              <a:gd name="T31" fmla="*/ 13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0">
                <a:moveTo>
                  <a:pt x="163" y="189"/>
                </a:moveTo>
                <a:lnTo>
                  <a:pt x="163" y="189"/>
                </a:lnTo>
                <a:cubicBezTo>
                  <a:pt x="26" y="189"/>
                  <a:pt x="26" y="189"/>
                  <a:pt x="26" y="189"/>
                </a:cubicBezTo>
                <a:cubicBezTo>
                  <a:pt x="9" y="189"/>
                  <a:pt x="0" y="181"/>
                  <a:pt x="0" y="16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89" y="9"/>
                  <a:pt x="189" y="26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9" y="181"/>
                  <a:pt x="181" y="189"/>
                  <a:pt x="163" y="189"/>
                </a:cubicBezTo>
                <a:close/>
                <a:moveTo>
                  <a:pt x="52" y="138"/>
                </a:moveTo>
                <a:lnTo>
                  <a:pt x="52" y="138"/>
                </a:lnTo>
                <a:cubicBezTo>
                  <a:pt x="138" y="138"/>
                  <a:pt x="138" y="138"/>
                  <a:pt x="138" y="138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6">
            <a:extLst>
              <a:ext uri="{FF2B5EF4-FFF2-40B4-BE49-F238E27FC236}">
                <a16:creationId xmlns:a16="http://schemas.microsoft.com/office/drawing/2014/main" id="{2A150DCE-2F23-1C46-AE99-FAC19825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850" y="11075771"/>
            <a:ext cx="207153" cy="207156"/>
          </a:xfrm>
          <a:custGeom>
            <a:avLst/>
            <a:gdLst>
              <a:gd name="T0" fmla="*/ 163 w 190"/>
              <a:gd name="T1" fmla="*/ 189 h 190"/>
              <a:gd name="T2" fmla="*/ 163 w 190"/>
              <a:gd name="T3" fmla="*/ 189 h 190"/>
              <a:gd name="T4" fmla="*/ 26 w 190"/>
              <a:gd name="T5" fmla="*/ 189 h 190"/>
              <a:gd name="T6" fmla="*/ 0 w 190"/>
              <a:gd name="T7" fmla="*/ 164 h 190"/>
              <a:gd name="T8" fmla="*/ 0 w 190"/>
              <a:gd name="T9" fmla="*/ 26 h 190"/>
              <a:gd name="T10" fmla="*/ 26 w 190"/>
              <a:gd name="T11" fmla="*/ 0 h 190"/>
              <a:gd name="T12" fmla="*/ 163 w 190"/>
              <a:gd name="T13" fmla="*/ 0 h 190"/>
              <a:gd name="T14" fmla="*/ 189 w 190"/>
              <a:gd name="T15" fmla="*/ 26 h 190"/>
              <a:gd name="T16" fmla="*/ 189 w 190"/>
              <a:gd name="T17" fmla="*/ 164 h 190"/>
              <a:gd name="T18" fmla="*/ 163 w 190"/>
              <a:gd name="T19" fmla="*/ 189 h 190"/>
              <a:gd name="T20" fmla="*/ 52 w 190"/>
              <a:gd name="T21" fmla="*/ 138 h 190"/>
              <a:gd name="T22" fmla="*/ 52 w 190"/>
              <a:gd name="T23" fmla="*/ 138 h 190"/>
              <a:gd name="T24" fmla="*/ 138 w 190"/>
              <a:gd name="T25" fmla="*/ 138 h 190"/>
              <a:gd name="T26" fmla="*/ 138 w 190"/>
              <a:gd name="T27" fmla="*/ 52 h 190"/>
              <a:gd name="T28" fmla="*/ 52 w 190"/>
              <a:gd name="T29" fmla="*/ 52 h 190"/>
              <a:gd name="T30" fmla="*/ 52 w 190"/>
              <a:gd name="T31" fmla="*/ 13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0">
                <a:moveTo>
                  <a:pt x="163" y="189"/>
                </a:moveTo>
                <a:lnTo>
                  <a:pt x="163" y="189"/>
                </a:lnTo>
                <a:cubicBezTo>
                  <a:pt x="26" y="189"/>
                  <a:pt x="26" y="189"/>
                  <a:pt x="26" y="189"/>
                </a:cubicBezTo>
                <a:cubicBezTo>
                  <a:pt x="9" y="189"/>
                  <a:pt x="0" y="181"/>
                  <a:pt x="0" y="16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89" y="9"/>
                  <a:pt x="189" y="26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9" y="181"/>
                  <a:pt x="181" y="189"/>
                  <a:pt x="163" y="189"/>
                </a:cubicBezTo>
                <a:close/>
                <a:moveTo>
                  <a:pt x="52" y="138"/>
                </a:moveTo>
                <a:lnTo>
                  <a:pt x="52" y="138"/>
                </a:lnTo>
                <a:cubicBezTo>
                  <a:pt x="138" y="138"/>
                  <a:pt x="138" y="138"/>
                  <a:pt x="138" y="138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7">
            <a:extLst>
              <a:ext uri="{FF2B5EF4-FFF2-40B4-BE49-F238E27FC236}">
                <a16:creationId xmlns:a16="http://schemas.microsoft.com/office/drawing/2014/main" id="{04FA39DC-A2FF-9A4D-8775-579897C8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850" y="11374459"/>
            <a:ext cx="207153" cy="207156"/>
          </a:xfrm>
          <a:custGeom>
            <a:avLst/>
            <a:gdLst>
              <a:gd name="T0" fmla="*/ 163 w 190"/>
              <a:gd name="T1" fmla="*/ 190 h 191"/>
              <a:gd name="T2" fmla="*/ 163 w 190"/>
              <a:gd name="T3" fmla="*/ 190 h 191"/>
              <a:gd name="T4" fmla="*/ 26 w 190"/>
              <a:gd name="T5" fmla="*/ 190 h 191"/>
              <a:gd name="T6" fmla="*/ 0 w 190"/>
              <a:gd name="T7" fmla="*/ 164 h 191"/>
              <a:gd name="T8" fmla="*/ 0 w 190"/>
              <a:gd name="T9" fmla="*/ 26 h 191"/>
              <a:gd name="T10" fmla="*/ 26 w 190"/>
              <a:gd name="T11" fmla="*/ 0 h 191"/>
              <a:gd name="T12" fmla="*/ 163 w 190"/>
              <a:gd name="T13" fmla="*/ 0 h 191"/>
              <a:gd name="T14" fmla="*/ 189 w 190"/>
              <a:gd name="T15" fmla="*/ 26 h 191"/>
              <a:gd name="T16" fmla="*/ 189 w 190"/>
              <a:gd name="T17" fmla="*/ 164 h 191"/>
              <a:gd name="T18" fmla="*/ 163 w 190"/>
              <a:gd name="T19" fmla="*/ 190 h 191"/>
              <a:gd name="T20" fmla="*/ 52 w 190"/>
              <a:gd name="T21" fmla="*/ 138 h 191"/>
              <a:gd name="T22" fmla="*/ 52 w 190"/>
              <a:gd name="T23" fmla="*/ 138 h 191"/>
              <a:gd name="T24" fmla="*/ 138 w 190"/>
              <a:gd name="T25" fmla="*/ 138 h 191"/>
              <a:gd name="T26" fmla="*/ 138 w 190"/>
              <a:gd name="T27" fmla="*/ 52 h 191"/>
              <a:gd name="T28" fmla="*/ 52 w 190"/>
              <a:gd name="T29" fmla="*/ 52 h 191"/>
              <a:gd name="T30" fmla="*/ 52 w 190"/>
              <a:gd name="T31" fmla="*/ 13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1">
                <a:moveTo>
                  <a:pt x="163" y="190"/>
                </a:moveTo>
                <a:lnTo>
                  <a:pt x="163" y="190"/>
                </a:lnTo>
                <a:cubicBezTo>
                  <a:pt x="26" y="190"/>
                  <a:pt x="26" y="190"/>
                  <a:pt x="26" y="190"/>
                </a:cubicBezTo>
                <a:cubicBezTo>
                  <a:pt x="9" y="190"/>
                  <a:pt x="0" y="181"/>
                  <a:pt x="0" y="16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89" y="18"/>
                  <a:pt x="189" y="26"/>
                </a:cubicBezTo>
                <a:cubicBezTo>
                  <a:pt x="189" y="164"/>
                  <a:pt x="189" y="164"/>
                  <a:pt x="189" y="164"/>
                </a:cubicBezTo>
                <a:cubicBezTo>
                  <a:pt x="189" y="181"/>
                  <a:pt x="181" y="190"/>
                  <a:pt x="163" y="190"/>
                </a:cubicBezTo>
                <a:close/>
                <a:moveTo>
                  <a:pt x="52" y="138"/>
                </a:moveTo>
                <a:lnTo>
                  <a:pt x="52" y="138"/>
                </a:lnTo>
                <a:cubicBezTo>
                  <a:pt x="138" y="138"/>
                  <a:pt x="138" y="138"/>
                  <a:pt x="138" y="138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8">
            <a:extLst>
              <a:ext uri="{FF2B5EF4-FFF2-40B4-BE49-F238E27FC236}">
                <a16:creationId xmlns:a16="http://schemas.microsoft.com/office/drawing/2014/main" id="{C7E2CF50-EB4C-FD4B-AA3C-382755A4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538" y="10849347"/>
            <a:ext cx="366134" cy="57811"/>
          </a:xfrm>
          <a:custGeom>
            <a:avLst/>
            <a:gdLst>
              <a:gd name="T0" fmla="*/ 310 w 336"/>
              <a:gd name="T1" fmla="*/ 52 h 53"/>
              <a:gd name="T2" fmla="*/ 310 w 336"/>
              <a:gd name="T3" fmla="*/ 52 h 53"/>
              <a:gd name="T4" fmla="*/ 26 w 336"/>
              <a:gd name="T5" fmla="*/ 52 h 53"/>
              <a:gd name="T6" fmla="*/ 0 w 336"/>
              <a:gd name="T7" fmla="*/ 26 h 53"/>
              <a:gd name="T8" fmla="*/ 26 w 336"/>
              <a:gd name="T9" fmla="*/ 0 h 53"/>
              <a:gd name="T10" fmla="*/ 310 w 336"/>
              <a:gd name="T11" fmla="*/ 0 h 53"/>
              <a:gd name="T12" fmla="*/ 335 w 336"/>
              <a:gd name="T13" fmla="*/ 26 h 53"/>
              <a:gd name="T14" fmla="*/ 310 w 33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3">
                <a:moveTo>
                  <a:pt x="310" y="52"/>
                </a:moveTo>
                <a:lnTo>
                  <a:pt x="310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8" y="0"/>
                  <a:pt x="335" y="9"/>
                  <a:pt x="335" y="26"/>
                </a:cubicBezTo>
                <a:cubicBezTo>
                  <a:pt x="335" y="43"/>
                  <a:pt x="318" y="52"/>
                  <a:pt x="3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9">
            <a:extLst>
              <a:ext uri="{FF2B5EF4-FFF2-40B4-BE49-F238E27FC236}">
                <a16:creationId xmlns:a16="http://schemas.microsoft.com/office/drawing/2014/main" id="{665A8DBD-3AED-3B4F-BA9F-5E5EE273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538" y="11152852"/>
            <a:ext cx="366134" cy="57811"/>
          </a:xfrm>
          <a:custGeom>
            <a:avLst/>
            <a:gdLst>
              <a:gd name="T0" fmla="*/ 310 w 336"/>
              <a:gd name="T1" fmla="*/ 52 h 53"/>
              <a:gd name="T2" fmla="*/ 310 w 336"/>
              <a:gd name="T3" fmla="*/ 52 h 53"/>
              <a:gd name="T4" fmla="*/ 26 w 336"/>
              <a:gd name="T5" fmla="*/ 52 h 53"/>
              <a:gd name="T6" fmla="*/ 0 w 336"/>
              <a:gd name="T7" fmla="*/ 26 h 53"/>
              <a:gd name="T8" fmla="*/ 26 w 336"/>
              <a:gd name="T9" fmla="*/ 0 h 53"/>
              <a:gd name="T10" fmla="*/ 310 w 336"/>
              <a:gd name="T11" fmla="*/ 0 h 53"/>
              <a:gd name="T12" fmla="*/ 335 w 336"/>
              <a:gd name="T13" fmla="*/ 26 h 53"/>
              <a:gd name="T14" fmla="*/ 310 w 33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3">
                <a:moveTo>
                  <a:pt x="310" y="52"/>
                </a:moveTo>
                <a:lnTo>
                  <a:pt x="310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8" y="0"/>
                  <a:pt x="335" y="9"/>
                  <a:pt x="335" y="26"/>
                </a:cubicBezTo>
                <a:cubicBezTo>
                  <a:pt x="335" y="43"/>
                  <a:pt x="318" y="52"/>
                  <a:pt x="3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0">
            <a:extLst>
              <a:ext uri="{FF2B5EF4-FFF2-40B4-BE49-F238E27FC236}">
                <a16:creationId xmlns:a16="http://schemas.microsoft.com/office/drawing/2014/main" id="{45518708-A82F-2441-B176-660D2F6F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538" y="11451540"/>
            <a:ext cx="366134" cy="57811"/>
          </a:xfrm>
          <a:custGeom>
            <a:avLst/>
            <a:gdLst>
              <a:gd name="T0" fmla="*/ 310 w 336"/>
              <a:gd name="T1" fmla="*/ 52 h 53"/>
              <a:gd name="T2" fmla="*/ 310 w 336"/>
              <a:gd name="T3" fmla="*/ 52 h 53"/>
              <a:gd name="T4" fmla="*/ 26 w 336"/>
              <a:gd name="T5" fmla="*/ 52 h 53"/>
              <a:gd name="T6" fmla="*/ 0 w 336"/>
              <a:gd name="T7" fmla="*/ 26 h 53"/>
              <a:gd name="T8" fmla="*/ 26 w 336"/>
              <a:gd name="T9" fmla="*/ 0 h 53"/>
              <a:gd name="T10" fmla="*/ 310 w 336"/>
              <a:gd name="T11" fmla="*/ 0 h 53"/>
              <a:gd name="T12" fmla="*/ 335 w 336"/>
              <a:gd name="T13" fmla="*/ 26 h 53"/>
              <a:gd name="T14" fmla="*/ 310 w 33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3">
                <a:moveTo>
                  <a:pt x="310" y="52"/>
                </a:moveTo>
                <a:lnTo>
                  <a:pt x="310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17"/>
                  <a:pt x="17" y="0"/>
                  <a:pt x="26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8" y="0"/>
                  <a:pt x="335" y="17"/>
                  <a:pt x="335" y="26"/>
                </a:cubicBezTo>
                <a:cubicBezTo>
                  <a:pt x="335" y="43"/>
                  <a:pt x="318" y="52"/>
                  <a:pt x="31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1">
            <a:extLst>
              <a:ext uri="{FF2B5EF4-FFF2-40B4-BE49-F238E27FC236}">
                <a16:creationId xmlns:a16="http://schemas.microsoft.com/office/drawing/2014/main" id="{5A216372-122E-A041-8682-4C668C01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931" y="10324232"/>
            <a:ext cx="505842" cy="327594"/>
          </a:xfrm>
          <a:custGeom>
            <a:avLst/>
            <a:gdLst>
              <a:gd name="T0" fmla="*/ 430 w 465"/>
              <a:gd name="T1" fmla="*/ 301 h 302"/>
              <a:gd name="T2" fmla="*/ 430 w 465"/>
              <a:gd name="T3" fmla="*/ 301 h 302"/>
              <a:gd name="T4" fmla="*/ 34 w 465"/>
              <a:gd name="T5" fmla="*/ 301 h 302"/>
              <a:gd name="T6" fmla="*/ 0 w 465"/>
              <a:gd name="T7" fmla="*/ 275 h 302"/>
              <a:gd name="T8" fmla="*/ 0 w 465"/>
              <a:gd name="T9" fmla="*/ 163 h 302"/>
              <a:gd name="T10" fmla="*/ 0 w 465"/>
              <a:gd name="T11" fmla="*/ 154 h 302"/>
              <a:gd name="T12" fmla="*/ 94 w 465"/>
              <a:gd name="T13" fmla="*/ 43 h 302"/>
              <a:gd name="T14" fmla="*/ 232 w 465"/>
              <a:gd name="T15" fmla="*/ 0 h 302"/>
              <a:gd name="T16" fmla="*/ 378 w 465"/>
              <a:gd name="T17" fmla="*/ 43 h 302"/>
              <a:gd name="T18" fmla="*/ 464 w 465"/>
              <a:gd name="T19" fmla="*/ 154 h 302"/>
              <a:gd name="T20" fmla="*/ 464 w 465"/>
              <a:gd name="T21" fmla="*/ 163 h 302"/>
              <a:gd name="T22" fmla="*/ 464 w 465"/>
              <a:gd name="T23" fmla="*/ 275 h 302"/>
              <a:gd name="T24" fmla="*/ 430 w 465"/>
              <a:gd name="T25" fmla="*/ 301 h 302"/>
              <a:gd name="T26" fmla="*/ 51 w 465"/>
              <a:gd name="T27" fmla="*/ 249 h 302"/>
              <a:gd name="T28" fmla="*/ 51 w 465"/>
              <a:gd name="T29" fmla="*/ 249 h 302"/>
              <a:gd name="T30" fmla="*/ 412 w 465"/>
              <a:gd name="T31" fmla="*/ 249 h 302"/>
              <a:gd name="T32" fmla="*/ 412 w 465"/>
              <a:gd name="T33" fmla="*/ 163 h 302"/>
              <a:gd name="T34" fmla="*/ 344 w 465"/>
              <a:gd name="T35" fmla="*/ 86 h 302"/>
              <a:gd name="T36" fmla="*/ 232 w 465"/>
              <a:gd name="T37" fmla="*/ 51 h 302"/>
              <a:gd name="T38" fmla="*/ 120 w 465"/>
              <a:gd name="T39" fmla="*/ 86 h 302"/>
              <a:gd name="T40" fmla="*/ 51 w 465"/>
              <a:gd name="T41" fmla="*/ 163 h 302"/>
              <a:gd name="T42" fmla="*/ 51 w 465"/>
              <a:gd name="T43" fmla="*/ 24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302">
                <a:moveTo>
                  <a:pt x="430" y="301"/>
                </a:moveTo>
                <a:lnTo>
                  <a:pt x="430" y="301"/>
                </a:lnTo>
                <a:cubicBezTo>
                  <a:pt x="34" y="301"/>
                  <a:pt x="34" y="301"/>
                  <a:pt x="34" y="301"/>
                </a:cubicBezTo>
                <a:cubicBezTo>
                  <a:pt x="17" y="301"/>
                  <a:pt x="0" y="292"/>
                  <a:pt x="0" y="27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4"/>
                  <a:pt x="0" y="154"/>
                  <a:pt x="0" y="154"/>
                </a:cubicBezTo>
                <a:cubicBezTo>
                  <a:pt x="26" y="103"/>
                  <a:pt x="51" y="68"/>
                  <a:pt x="94" y="43"/>
                </a:cubicBezTo>
                <a:cubicBezTo>
                  <a:pt x="137" y="17"/>
                  <a:pt x="180" y="0"/>
                  <a:pt x="232" y="0"/>
                </a:cubicBezTo>
                <a:cubicBezTo>
                  <a:pt x="283" y="0"/>
                  <a:pt x="335" y="17"/>
                  <a:pt x="378" y="43"/>
                </a:cubicBezTo>
                <a:cubicBezTo>
                  <a:pt x="412" y="68"/>
                  <a:pt x="447" y="103"/>
                  <a:pt x="464" y="154"/>
                </a:cubicBezTo>
                <a:cubicBezTo>
                  <a:pt x="464" y="154"/>
                  <a:pt x="464" y="154"/>
                  <a:pt x="464" y="163"/>
                </a:cubicBezTo>
                <a:cubicBezTo>
                  <a:pt x="464" y="275"/>
                  <a:pt x="464" y="275"/>
                  <a:pt x="464" y="275"/>
                </a:cubicBezTo>
                <a:cubicBezTo>
                  <a:pt x="464" y="292"/>
                  <a:pt x="447" y="301"/>
                  <a:pt x="430" y="301"/>
                </a:cubicBezTo>
                <a:close/>
                <a:moveTo>
                  <a:pt x="51" y="249"/>
                </a:moveTo>
                <a:lnTo>
                  <a:pt x="51" y="249"/>
                </a:lnTo>
                <a:cubicBezTo>
                  <a:pt x="412" y="249"/>
                  <a:pt x="412" y="249"/>
                  <a:pt x="412" y="249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395" y="137"/>
                  <a:pt x="378" y="103"/>
                  <a:pt x="344" y="86"/>
                </a:cubicBezTo>
                <a:cubicBezTo>
                  <a:pt x="309" y="60"/>
                  <a:pt x="275" y="51"/>
                  <a:pt x="232" y="51"/>
                </a:cubicBezTo>
                <a:cubicBezTo>
                  <a:pt x="198" y="51"/>
                  <a:pt x="154" y="60"/>
                  <a:pt x="120" y="86"/>
                </a:cubicBezTo>
                <a:cubicBezTo>
                  <a:pt x="94" y="103"/>
                  <a:pt x="69" y="137"/>
                  <a:pt x="51" y="163"/>
                </a:cubicBezTo>
                <a:lnTo>
                  <a:pt x="51" y="2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82">
            <a:extLst>
              <a:ext uri="{FF2B5EF4-FFF2-40B4-BE49-F238E27FC236}">
                <a16:creationId xmlns:a16="http://schemas.microsoft.com/office/drawing/2014/main" id="{88266096-A5E8-4343-ADD1-433FCAFE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808" y="2139205"/>
            <a:ext cx="187883" cy="491391"/>
          </a:xfrm>
          <a:custGeom>
            <a:avLst/>
            <a:gdLst>
              <a:gd name="T0" fmla="*/ 18 w 173"/>
              <a:gd name="T1" fmla="*/ 447 h 448"/>
              <a:gd name="T2" fmla="*/ 18 w 173"/>
              <a:gd name="T3" fmla="*/ 447 h 448"/>
              <a:gd name="T4" fmla="*/ 18 w 173"/>
              <a:gd name="T5" fmla="*/ 447 h 448"/>
              <a:gd name="T6" fmla="*/ 0 w 173"/>
              <a:gd name="T7" fmla="*/ 430 h 448"/>
              <a:gd name="T8" fmla="*/ 0 w 173"/>
              <a:gd name="T9" fmla="*/ 163 h 448"/>
              <a:gd name="T10" fmla="*/ 43 w 173"/>
              <a:gd name="T11" fmla="*/ 43 h 448"/>
              <a:gd name="T12" fmla="*/ 155 w 173"/>
              <a:gd name="T13" fmla="*/ 0 h 448"/>
              <a:gd name="T14" fmla="*/ 155 w 173"/>
              <a:gd name="T15" fmla="*/ 0 h 448"/>
              <a:gd name="T16" fmla="*/ 172 w 173"/>
              <a:gd name="T17" fmla="*/ 17 h 448"/>
              <a:gd name="T18" fmla="*/ 155 w 173"/>
              <a:gd name="T19" fmla="*/ 34 h 448"/>
              <a:gd name="T20" fmla="*/ 69 w 173"/>
              <a:gd name="T21" fmla="*/ 69 h 448"/>
              <a:gd name="T22" fmla="*/ 35 w 173"/>
              <a:gd name="T23" fmla="*/ 163 h 448"/>
              <a:gd name="T24" fmla="*/ 35 w 173"/>
              <a:gd name="T25" fmla="*/ 163 h 448"/>
              <a:gd name="T26" fmla="*/ 35 w 173"/>
              <a:gd name="T27" fmla="*/ 430 h 448"/>
              <a:gd name="T28" fmla="*/ 18 w 173"/>
              <a:gd name="T29" fmla="*/ 447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448">
                <a:moveTo>
                  <a:pt x="18" y="447"/>
                </a:moveTo>
                <a:lnTo>
                  <a:pt x="18" y="447"/>
                </a:lnTo>
                <a:lnTo>
                  <a:pt x="18" y="447"/>
                </a:lnTo>
                <a:cubicBezTo>
                  <a:pt x="9" y="447"/>
                  <a:pt x="0" y="438"/>
                  <a:pt x="0" y="43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55"/>
                  <a:pt x="0" y="94"/>
                  <a:pt x="43" y="43"/>
                </a:cubicBezTo>
                <a:cubicBezTo>
                  <a:pt x="69" y="17"/>
                  <a:pt x="103" y="0"/>
                  <a:pt x="155" y="0"/>
                </a:cubicBezTo>
                <a:lnTo>
                  <a:pt x="155" y="0"/>
                </a:lnTo>
                <a:cubicBezTo>
                  <a:pt x="164" y="0"/>
                  <a:pt x="172" y="9"/>
                  <a:pt x="172" y="17"/>
                </a:cubicBezTo>
                <a:cubicBezTo>
                  <a:pt x="172" y="26"/>
                  <a:pt x="164" y="34"/>
                  <a:pt x="155" y="34"/>
                </a:cubicBezTo>
                <a:cubicBezTo>
                  <a:pt x="112" y="34"/>
                  <a:pt x="86" y="51"/>
                  <a:pt x="69" y="69"/>
                </a:cubicBezTo>
                <a:cubicBezTo>
                  <a:pt x="35" y="103"/>
                  <a:pt x="35" y="163"/>
                  <a:pt x="35" y="163"/>
                </a:cubicBezTo>
                <a:lnTo>
                  <a:pt x="35" y="163"/>
                </a:lnTo>
                <a:cubicBezTo>
                  <a:pt x="35" y="430"/>
                  <a:pt x="35" y="430"/>
                  <a:pt x="35" y="430"/>
                </a:cubicBezTo>
                <a:cubicBezTo>
                  <a:pt x="35" y="438"/>
                  <a:pt x="26" y="447"/>
                  <a:pt x="18" y="4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83">
            <a:extLst>
              <a:ext uri="{FF2B5EF4-FFF2-40B4-BE49-F238E27FC236}">
                <a16:creationId xmlns:a16="http://schemas.microsoft.com/office/drawing/2014/main" id="{05AF395F-B56B-E242-8E93-96664BC6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2755" y="2269277"/>
            <a:ext cx="327594" cy="216792"/>
          </a:xfrm>
          <a:custGeom>
            <a:avLst/>
            <a:gdLst>
              <a:gd name="T0" fmla="*/ 284 w 302"/>
              <a:gd name="T1" fmla="*/ 198 h 199"/>
              <a:gd name="T2" fmla="*/ 284 w 302"/>
              <a:gd name="T3" fmla="*/ 198 h 199"/>
              <a:gd name="T4" fmla="*/ 284 w 302"/>
              <a:gd name="T5" fmla="*/ 198 h 199"/>
              <a:gd name="T6" fmla="*/ 266 w 302"/>
              <a:gd name="T7" fmla="*/ 181 h 199"/>
              <a:gd name="T8" fmla="*/ 266 w 302"/>
              <a:gd name="T9" fmla="*/ 181 h 199"/>
              <a:gd name="T10" fmla="*/ 232 w 302"/>
              <a:gd name="T11" fmla="*/ 86 h 199"/>
              <a:gd name="T12" fmla="*/ 146 w 302"/>
              <a:gd name="T13" fmla="*/ 52 h 199"/>
              <a:gd name="T14" fmla="*/ 146 w 302"/>
              <a:gd name="T15" fmla="*/ 52 h 199"/>
              <a:gd name="T16" fmla="*/ 26 w 302"/>
              <a:gd name="T17" fmla="*/ 43 h 199"/>
              <a:gd name="T18" fmla="*/ 0 w 302"/>
              <a:gd name="T19" fmla="*/ 35 h 199"/>
              <a:gd name="T20" fmla="*/ 17 w 302"/>
              <a:gd name="T21" fmla="*/ 9 h 199"/>
              <a:gd name="T22" fmla="*/ 146 w 302"/>
              <a:gd name="T23" fmla="*/ 17 h 199"/>
              <a:gd name="T24" fmla="*/ 258 w 302"/>
              <a:gd name="T25" fmla="*/ 60 h 199"/>
              <a:gd name="T26" fmla="*/ 301 w 302"/>
              <a:gd name="T27" fmla="*/ 181 h 199"/>
              <a:gd name="T28" fmla="*/ 284 w 302"/>
              <a:gd name="T2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199">
                <a:moveTo>
                  <a:pt x="284" y="198"/>
                </a:moveTo>
                <a:lnTo>
                  <a:pt x="284" y="198"/>
                </a:lnTo>
                <a:lnTo>
                  <a:pt x="284" y="198"/>
                </a:lnTo>
                <a:cubicBezTo>
                  <a:pt x="275" y="198"/>
                  <a:pt x="266" y="189"/>
                  <a:pt x="266" y="181"/>
                </a:cubicBezTo>
                <a:lnTo>
                  <a:pt x="266" y="181"/>
                </a:lnTo>
                <a:cubicBezTo>
                  <a:pt x="266" y="181"/>
                  <a:pt x="266" y="120"/>
                  <a:pt x="232" y="86"/>
                </a:cubicBezTo>
                <a:cubicBezTo>
                  <a:pt x="215" y="69"/>
                  <a:pt x="180" y="52"/>
                  <a:pt x="146" y="52"/>
                </a:cubicBezTo>
                <a:lnTo>
                  <a:pt x="146" y="52"/>
                </a:lnTo>
                <a:cubicBezTo>
                  <a:pt x="120" y="52"/>
                  <a:pt x="60" y="35"/>
                  <a:pt x="26" y="43"/>
                </a:cubicBezTo>
                <a:cubicBezTo>
                  <a:pt x="17" y="43"/>
                  <a:pt x="0" y="43"/>
                  <a:pt x="0" y="35"/>
                </a:cubicBezTo>
                <a:cubicBezTo>
                  <a:pt x="0" y="17"/>
                  <a:pt x="8" y="9"/>
                  <a:pt x="17" y="9"/>
                </a:cubicBezTo>
                <a:cubicBezTo>
                  <a:pt x="60" y="0"/>
                  <a:pt x="137" y="17"/>
                  <a:pt x="146" y="17"/>
                </a:cubicBezTo>
                <a:cubicBezTo>
                  <a:pt x="197" y="17"/>
                  <a:pt x="232" y="35"/>
                  <a:pt x="258" y="60"/>
                </a:cubicBezTo>
                <a:cubicBezTo>
                  <a:pt x="301" y="112"/>
                  <a:pt x="301" y="181"/>
                  <a:pt x="301" y="181"/>
                </a:cubicBezTo>
                <a:cubicBezTo>
                  <a:pt x="301" y="189"/>
                  <a:pt x="292" y="198"/>
                  <a:pt x="284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4">
            <a:extLst>
              <a:ext uri="{FF2B5EF4-FFF2-40B4-BE49-F238E27FC236}">
                <a16:creationId xmlns:a16="http://schemas.microsoft.com/office/drawing/2014/main" id="{A79AE182-9E72-414D-8E6A-B2518414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51" y="2023583"/>
            <a:ext cx="481756" cy="264964"/>
          </a:xfrm>
          <a:custGeom>
            <a:avLst/>
            <a:gdLst>
              <a:gd name="T0" fmla="*/ 129 w 439"/>
              <a:gd name="T1" fmla="*/ 240 h 241"/>
              <a:gd name="T2" fmla="*/ 129 w 439"/>
              <a:gd name="T3" fmla="*/ 240 h 241"/>
              <a:gd name="T4" fmla="*/ 86 w 439"/>
              <a:gd name="T5" fmla="*/ 240 h 241"/>
              <a:gd name="T6" fmla="*/ 0 w 439"/>
              <a:gd name="T7" fmla="*/ 120 h 241"/>
              <a:gd name="T8" fmla="*/ 112 w 439"/>
              <a:gd name="T9" fmla="*/ 8 h 241"/>
              <a:gd name="T10" fmla="*/ 301 w 439"/>
              <a:gd name="T11" fmla="*/ 34 h 241"/>
              <a:gd name="T12" fmla="*/ 430 w 439"/>
              <a:gd name="T13" fmla="*/ 129 h 241"/>
              <a:gd name="T14" fmla="*/ 430 w 439"/>
              <a:gd name="T15" fmla="*/ 146 h 241"/>
              <a:gd name="T16" fmla="*/ 412 w 439"/>
              <a:gd name="T17" fmla="*/ 154 h 241"/>
              <a:gd name="T18" fmla="*/ 249 w 439"/>
              <a:gd name="T19" fmla="*/ 172 h 241"/>
              <a:gd name="T20" fmla="*/ 232 w 439"/>
              <a:gd name="T21" fmla="*/ 189 h 241"/>
              <a:gd name="T22" fmla="*/ 146 w 439"/>
              <a:gd name="T23" fmla="*/ 240 h 241"/>
              <a:gd name="T24" fmla="*/ 129 w 439"/>
              <a:gd name="T25" fmla="*/ 240 h 241"/>
              <a:gd name="T26" fmla="*/ 163 w 439"/>
              <a:gd name="T27" fmla="*/ 43 h 241"/>
              <a:gd name="T28" fmla="*/ 163 w 439"/>
              <a:gd name="T29" fmla="*/ 43 h 241"/>
              <a:gd name="T30" fmla="*/ 112 w 439"/>
              <a:gd name="T31" fmla="*/ 43 h 241"/>
              <a:gd name="T32" fmla="*/ 112 w 439"/>
              <a:gd name="T33" fmla="*/ 43 h 241"/>
              <a:gd name="T34" fmla="*/ 34 w 439"/>
              <a:gd name="T35" fmla="*/ 120 h 241"/>
              <a:gd name="T36" fmla="*/ 94 w 439"/>
              <a:gd name="T37" fmla="*/ 206 h 241"/>
              <a:gd name="T38" fmla="*/ 94 w 439"/>
              <a:gd name="T39" fmla="*/ 206 h 241"/>
              <a:gd name="T40" fmla="*/ 146 w 439"/>
              <a:gd name="T41" fmla="*/ 206 h 241"/>
              <a:gd name="T42" fmla="*/ 206 w 439"/>
              <a:gd name="T43" fmla="*/ 163 h 241"/>
              <a:gd name="T44" fmla="*/ 223 w 439"/>
              <a:gd name="T45" fmla="*/ 146 h 241"/>
              <a:gd name="T46" fmla="*/ 369 w 439"/>
              <a:gd name="T47" fmla="*/ 112 h 241"/>
              <a:gd name="T48" fmla="*/ 284 w 439"/>
              <a:gd name="T49" fmla="*/ 68 h 241"/>
              <a:gd name="T50" fmla="*/ 163 w 439"/>
              <a:gd name="T51" fmla="*/ 43 h 241"/>
              <a:gd name="T52" fmla="*/ 112 w 439"/>
              <a:gd name="T53" fmla="*/ 25 h 241"/>
              <a:gd name="T54" fmla="*/ 112 w 439"/>
              <a:gd name="T55" fmla="*/ 2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39" h="241">
                <a:moveTo>
                  <a:pt x="129" y="240"/>
                </a:moveTo>
                <a:lnTo>
                  <a:pt x="129" y="240"/>
                </a:lnTo>
                <a:cubicBezTo>
                  <a:pt x="112" y="240"/>
                  <a:pt x="103" y="240"/>
                  <a:pt x="86" y="240"/>
                </a:cubicBezTo>
                <a:cubicBezTo>
                  <a:pt x="34" y="223"/>
                  <a:pt x="0" y="172"/>
                  <a:pt x="0" y="120"/>
                </a:cubicBezTo>
                <a:cubicBezTo>
                  <a:pt x="0" y="60"/>
                  <a:pt x="51" y="17"/>
                  <a:pt x="112" y="8"/>
                </a:cubicBezTo>
                <a:cubicBezTo>
                  <a:pt x="155" y="0"/>
                  <a:pt x="223" y="0"/>
                  <a:pt x="301" y="34"/>
                </a:cubicBezTo>
                <a:cubicBezTo>
                  <a:pt x="352" y="51"/>
                  <a:pt x="395" y="86"/>
                  <a:pt x="430" y="129"/>
                </a:cubicBezTo>
                <a:cubicBezTo>
                  <a:pt x="438" y="129"/>
                  <a:pt x="438" y="137"/>
                  <a:pt x="430" y="146"/>
                </a:cubicBezTo>
                <a:cubicBezTo>
                  <a:pt x="430" y="154"/>
                  <a:pt x="421" y="154"/>
                  <a:pt x="412" y="154"/>
                </a:cubicBezTo>
                <a:cubicBezTo>
                  <a:pt x="335" y="137"/>
                  <a:pt x="284" y="146"/>
                  <a:pt x="249" y="172"/>
                </a:cubicBezTo>
                <a:cubicBezTo>
                  <a:pt x="240" y="180"/>
                  <a:pt x="232" y="180"/>
                  <a:pt x="232" y="189"/>
                </a:cubicBezTo>
                <a:cubicBezTo>
                  <a:pt x="215" y="206"/>
                  <a:pt x="189" y="232"/>
                  <a:pt x="146" y="240"/>
                </a:cubicBezTo>
                <a:cubicBezTo>
                  <a:pt x="137" y="240"/>
                  <a:pt x="137" y="240"/>
                  <a:pt x="129" y="240"/>
                </a:cubicBezTo>
                <a:close/>
                <a:moveTo>
                  <a:pt x="163" y="43"/>
                </a:moveTo>
                <a:lnTo>
                  <a:pt x="163" y="43"/>
                </a:lnTo>
                <a:cubicBezTo>
                  <a:pt x="146" y="43"/>
                  <a:pt x="129" y="43"/>
                  <a:pt x="112" y="43"/>
                </a:cubicBezTo>
                <a:lnTo>
                  <a:pt x="112" y="43"/>
                </a:lnTo>
                <a:cubicBezTo>
                  <a:pt x="69" y="51"/>
                  <a:pt x="34" y="86"/>
                  <a:pt x="34" y="120"/>
                </a:cubicBezTo>
                <a:cubicBezTo>
                  <a:pt x="34" y="163"/>
                  <a:pt x="60" y="197"/>
                  <a:pt x="94" y="206"/>
                </a:cubicBezTo>
                <a:lnTo>
                  <a:pt x="94" y="206"/>
                </a:lnTo>
                <a:cubicBezTo>
                  <a:pt x="112" y="206"/>
                  <a:pt x="129" y="206"/>
                  <a:pt x="146" y="206"/>
                </a:cubicBezTo>
                <a:cubicBezTo>
                  <a:pt x="172" y="197"/>
                  <a:pt x="189" y="180"/>
                  <a:pt x="206" y="163"/>
                </a:cubicBezTo>
                <a:cubicBezTo>
                  <a:pt x="215" y="163"/>
                  <a:pt x="215" y="154"/>
                  <a:pt x="223" y="146"/>
                </a:cubicBezTo>
                <a:cubicBezTo>
                  <a:pt x="258" y="120"/>
                  <a:pt x="309" y="112"/>
                  <a:pt x="369" y="112"/>
                </a:cubicBezTo>
                <a:cubicBezTo>
                  <a:pt x="344" y="94"/>
                  <a:pt x="318" y="77"/>
                  <a:pt x="284" y="68"/>
                </a:cubicBezTo>
                <a:cubicBezTo>
                  <a:pt x="240" y="43"/>
                  <a:pt x="198" y="43"/>
                  <a:pt x="163" y="43"/>
                </a:cubicBezTo>
                <a:close/>
                <a:moveTo>
                  <a:pt x="112" y="25"/>
                </a:moveTo>
                <a:lnTo>
                  <a:pt x="11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85">
            <a:extLst>
              <a:ext uri="{FF2B5EF4-FFF2-40B4-BE49-F238E27FC236}">
                <a16:creationId xmlns:a16="http://schemas.microsoft.com/office/drawing/2014/main" id="{09A64440-30A2-074F-A462-DBEB4C9A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599" y="2192196"/>
            <a:ext cx="375769" cy="226427"/>
          </a:xfrm>
          <a:custGeom>
            <a:avLst/>
            <a:gdLst>
              <a:gd name="T0" fmla="*/ 206 w 345"/>
              <a:gd name="T1" fmla="*/ 35 h 208"/>
              <a:gd name="T2" fmla="*/ 206 w 345"/>
              <a:gd name="T3" fmla="*/ 35 h 208"/>
              <a:gd name="T4" fmla="*/ 240 w 345"/>
              <a:gd name="T5" fmla="*/ 43 h 208"/>
              <a:gd name="T6" fmla="*/ 309 w 345"/>
              <a:gd name="T7" fmla="*/ 104 h 208"/>
              <a:gd name="T8" fmla="*/ 258 w 345"/>
              <a:gd name="T9" fmla="*/ 172 h 208"/>
              <a:gd name="T10" fmla="*/ 232 w 345"/>
              <a:gd name="T11" fmla="*/ 172 h 208"/>
              <a:gd name="T12" fmla="*/ 223 w 345"/>
              <a:gd name="T13" fmla="*/ 172 h 208"/>
              <a:gd name="T14" fmla="*/ 155 w 345"/>
              <a:gd name="T15" fmla="*/ 129 h 208"/>
              <a:gd name="T16" fmla="*/ 86 w 345"/>
              <a:gd name="T17" fmla="*/ 112 h 208"/>
              <a:gd name="T18" fmla="*/ 34 w 345"/>
              <a:gd name="T19" fmla="*/ 112 h 208"/>
              <a:gd name="T20" fmla="*/ 120 w 345"/>
              <a:gd name="T21" fmla="*/ 52 h 208"/>
              <a:gd name="T22" fmla="*/ 206 w 345"/>
              <a:gd name="T23" fmla="*/ 35 h 208"/>
              <a:gd name="T24" fmla="*/ 206 w 345"/>
              <a:gd name="T25" fmla="*/ 0 h 208"/>
              <a:gd name="T26" fmla="*/ 206 w 345"/>
              <a:gd name="T27" fmla="*/ 0 h 208"/>
              <a:gd name="T28" fmla="*/ 206 w 345"/>
              <a:gd name="T29" fmla="*/ 35 h 208"/>
              <a:gd name="T30" fmla="*/ 206 w 345"/>
              <a:gd name="T31" fmla="*/ 0 h 208"/>
              <a:gd name="T32" fmla="*/ 206 w 345"/>
              <a:gd name="T33" fmla="*/ 0 h 208"/>
              <a:gd name="T34" fmla="*/ 103 w 345"/>
              <a:gd name="T35" fmla="*/ 26 h 208"/>
              <a:gd name="T36" fmla="*/ 8 w 345"/>
              <a:gd name="T37" fmla="*/ 95 h 208"/>
              <a:gd name="T38" fmla="*/ 0 w 345"/>
              <a:gd name="T39" fmla="*/ 129 h 208"/>
              <a:gd name="T40" fmla="*/ 34 w 345"/>
              <a:gd name="T41" fmla="*/ 147 h 208"/>
              <a:gd name="T42" fmla="*/ 43 w 345"/>
              <a:gd name="T43" fmla="*/ 147 h 208"/>
              <a:gd name="T44" fmla="*/ 86 w 345"/>
              <a:gd name="T45" fmla="*/ 147 h 208"/>
              <a:gd name="T46" fmla="*/ 137 w 345"/>
              <a:gd name="T47" fmla="*/ 155 h 208"/>
              <a:gd name="T48" fmla="*/ 146 w 345"/>
              <a:gd name="T49" fmla="*/ 172 h 208"/>
              <a:gd name="T50" fmla="*/ 215 w 345"/>
              <a:gd name="T51" fmla="*/ 207 h 208"/>
              <a:gd name="T52" fmla="*/ 232 w 345"/>
              <a:gd name="T53" fmla="*/ 207 h 208"/>
              <a:gd name="T54" fmla="*/ 266 w 345"/>
              <a:gd name="T55" fmla="*/ 207 h 208"/>
              <a:gd name="T56" fmla="*/ 326 w 345"/>
              <a:gd name="T57" fmla="*/ 172 h 208"/>
              <a:gd name="T58" fmla="*/ 344 w 345"/>
              <a:gd name="T59" fmla="*/ 104 h 208"/>
              <a:gd name="T60" fmla="*/ 249 w 345"/>
              <a:gd name="T61" fmla="*/ 9 h 208"/>
              <a:gd name="T62" fmla="*/ 206 w 345"/>
              <a:gd name="T63" fmla="*/ 0 h 208"/>
              <a:gd name="T64" fmla="*/ 206 w 345"/>
              <a:gd name="T65" fmla="*/ 3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5" h="208">
                <a:moveTo>
                  <a:pt x="206" y="35"/>
                </a:moveTo>
                <a:lnTo>
                  <a:pt x="206" y="35"/>
                </a:lnTo>
                <a:cubicBezTo>
                  <a:pt x="223" y="35"/>
                  <a:pt x="232" y="43"/>
                  <a:pt x="240" y="43"/>
                </a:cubicBezTo>
                <a:cubicBezTo>
                  <a:pt x="283" y="43"/>
                  <a:pt x="309" y="69"/>
                  <a:pt x="309" y="104"/>
                </a:cubicBezTo>
                <a:cubicBezTo>
                  <a:pt x="309" y="138"/>
                  <a:pt x="292" y="164"/>
                  <a:pt x="258" y="172"/>
                </a:cubicBezTo>
                <a:cubicBezTo>
                  <a:pt x="249" y="172"/>
                  <a:pt x="240" y="172"/>
                  <a:pt x="232" y="172"/>
                </a:cubicBezTo>
                <a:lnTo>
                  <a:pt x="223" y="172"/>
                </a:lnTo>
                <a:cubicBezTo>
                  <a:pt x="189" y="172"/>
                  <a:pt x="172" y="147"/>
                  <a:pt x="155" y="129"/>
                </a:cubicBezTo>
                <a:cubicBezTo>
                  <a:pt x="146" y="121"/>
                  <a:pt x="120" y="112"/>
                  <a:pt x="86" y="112"/>
                </a:cubicBezTo>
                <a:cubicBezTo>
                  <a:pt x="68" y="112"/>
                  <a:pt x="51" y="112"/>
                  <a:pt x="34" y="112"/>
                </a:cubicBezTo>
                <a:cubicBezTo>
                  <a:pt x="51" y="104"/>
                  <a:pt x="77" y="69"/>
                  <a:pt x="120" y="52"/>
                </a:cubicBezTo>
                <a:cubicBezTo>
                  <a:pt x="155" y="43"/>
                  <a:pt x="180" y="35"/>
                  <a:pt x="206" y="35"/>
                </a:cubicBezTo>
                <a:lnTo>
                  <a:pt x="206" y="0"/>
                </a:lnTo>
                <a:lnTo>
                  <a:pt x="206" y="0"/>
                </a:lnTo>
                <a:cubicBezTo>
                  <a:pt x="206" y="35"/>
                  <a:pt x="206" y="35"/>
                  <a:pt x="206" y="35"/>
                </a:cubicBezTo>
                <a:cubicBezTo>
                  <a:pt x="206" y="0"/>
                  <a:pt x="206" y="0"/>
                  <a:pt x="206" y="0"/>
                </a:cubicBezTo>
                <a:lnTo>
                  <a:pt x="206" y="0"/>
                </a:lnTo>
                <a:cubicBezTo>
                  <a:pt x="172" y="0"/>
                  <a:pt x="137" y="9"/>
                  <a:pt x="103" y="26"/>
                </a:cubicBezTo>
                <a:cubicBezTo>
                  <a:pt x="68" y="35"/>
                  <a:pt x="34" y="61"/>
                  <a:pt x="8" y="95"/>
                </a:cubicBezTo>
                <a:cubicBezTo>
                  <a:pt x="0" y="104"/>
                  <a:pt x="0" y="121"/>
                  <a:pt x="0" y="129"/>
                </a:cubicBezTo>
                <a:cubicBezTo>
                  <a:pt x="8" y="147"/>
                  <a:pt x="17" y="147"/>
                  <a:pt x="34" y="147"/>
                </a:cubicBezTo>
                <a:cubicBezTo>
                  <a:pt x="34" y="147"/>
                  <a:pt x="34" y="147"/>
                  <a:pt x="43" y="147"/>
                </a:cubicBezTo>
                <a:cubicBezTo>
                  <a:pt x="60" y="147"/>
                  <a:pt x="68" y="147"/>
                  <a:pt x="86" y="147"/>
                </a:cubicBezTo>
                <a:cubicBezTo>
                  <a:pt x="111" y="147"/>
                  <a:pt x="120" y="147"/>
                  <a:pt x="137" y="155"/>
                </a:cubicBezTo>
                <a:cubicBezTo>
                  <a:pt x="137" y="164"/>
                  <a:pt x="146" y="164"/>
                  <a:pt x="146" y="172"/>
                </a:cubicBezTo>
                <a:cubicBezTo>
                  <a:pt x="163" y="181"/>
                  <a:pt x="180" y="198"/>
                  <a:pt x="215" y="207"/>
                </a:cubicBezTo>
                <a:cubicBezTo>
                  <a:pt x="223" y="207"/>
                  <a:pt x="223" y="207"/>
                  <a:pt x="232" y="207"/>
                </a:cubicBezTo>
                <a:cubicBezTo>
                  <a:pt x="249" y="207"/>
                  <a:pt x="258" y="207"/>
                  <a:pt x="266" y="207"/>
                </a:cubicBezTo>
                <a:cubicBezTo>
                  <a:pt x="292" y="198"/>
                  <a:pt x="309" y="189"/>
                  <a:pt x="326" y="172"/>
                </a:cubicBezTo>
                <a:cubicBezTo>
                  <a:pt x="335" y="155"/>
                  <a:pt x="344" y="129"/>
                  <a:pt x="344" y="104"/>
                </a:cubicBezTo>
                <a:cubicBezTo>
                  <a:pt x="344" y="52"/>
                  <a:pt x="301" y="9"/>
                  <a:pt x="249" y="9"/>
                </a:cubicBezTo>
                <a:cubicBezTo>
                  <a:pt x="232" y="0"/>
                  <a:pt x="223" y="0"/>
                  <a:pt x="206" y="0"/>
                </a:cubicBezTo>
                <a:lnTo>
                  <a:pt x="206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6">
            <a:extLst>
              <a:ext uri="{FF2B5EF4-FFF2-40B4-BE49-F238E27FC236}">
                <a16:creationId xmlns:a16="http://schemas.microsoft.com/office/drawing/2014/main" id="{88C8A3E2-CA48-7143-AFCE-5A302E67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516" y="2110299"/>
            <a:ext cx="226427" cy="67446"/>
          </a:xfrm>
          <a:custGeom>
            <a:avLst/>
            <a:gdLst>
              <a:gd name="T0" fmla="*/ 26 w 208"/>
              <a:gd name="T1" fmla="*/ 60 h 61"/>
              <a:gd name="T2" fmla="*/ 26 w 208"/>
              <a:gd name="T3" fmla="*/ 60 h 61"/>
              <a:gd name="T4" fmla="*/ 9 w 208"/>
              <a:gd name="T5" fmla="*/ 52 h 61"/>
              <a:gd name="T6" fmla="*/ 18 w 208"/>
              <a:gd name="T7" fmla="*/ 26 h 61"/>
              <a:gd name="T8" fmla="*/ 189 w 208"/>
              <a:gd name="T9" fmla="*/ 0 h 61"/>
              <a:gd name="T10" fmla="*/ 207 w 208"/>
              <a:gd name="T11" fmla="*/ 17 h 61"/>
              <a:gd name="T12" fmla="*/ 189 w 208"/>
              <a:gd name="T13" fmla="*/ 35 h 61"/>
              <a:gd name="T14" fmla="*/ 26 w 20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61">
                <a:moveTo>
                  <a:pt x="26" y="60"/>
                </a:moveTo>
                <a:lnTo>
                  <a:pt x="26" y="60"/>
                </a:lnTo>
                <a:cubicBezTo>
                  <a:pt x="18" y="60"/>
                  <a:pt x="9" y="60"/>
                  <a:pt x="9" y="52"/>
                </a:cubicBezTo>
                <a:cubicBezTo>
                  <a:pt x="0" y="43"/>
                  <a:pt x="9" y="35"/>
                  <a:pt x="18" y="26"/>
                </a:cubicBezTo>
                <a:cubicBezTo>
                  <a:pt x="26" y="26"/>
                  <a:pt x="129" y="0"/>
                  <a:pt x="189" y="0"/>
                </a:cubicBezTo>
                <a:cubicBezTo>
                  <a:pt x="198" y="0"/>
                  <a:pt x="207" y="9"/>
                  <a:pt x="207" y="17"/>
                </a:cubicBezTo>
                <a:cubicBezTo>
                  <a:pt x="207" y="26"/>
                  <a:pt x="198" y="35"/>
                  <a:pt x="189" y="35"/>
                </a:cubicBezTo>
                <a:cubicBezTo>
                  <a:pt x="138" y="35"/>
                  <a:pt x="26" y="60"/>
                  <a:pt x="2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7">
            <a:extLst>
              <a:ext uri="{FF2B5EF4-FFF2-40B4-BE49-F238E27FC236}">
                <a16:creationId xmlns:a16="http://schemas.microsoft.com/office/drawing/2014/main" id="{9C3F6EC4-4AD0-A44A-B597-52833BFE3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8597" y="2119934"/>
            <a:ext cx="105986" cy="96351"/>
          </a:xfrm>
          <a:custGeom>
            <a:avLst/>
            <a:gdLst>
              <a:gd name="T0" fmla="*/ 77 w 96"/>
              <a:gd name="T1" fmla="*/ 86 h 87"/>
              <a:gd name="T2" fmla="*/ 77 w 96"/>
              <a:gd name="T3" fmla="*/ 86 h 87"/>
              <a:gd name="T4" fmla="*/ 60 w 96"/>
              <a:gd name="T5" fmla="*/ 77 h 87"/>
              <a:gd name="T6" fmla="*/ 9 w 96"/>
              <a:gd name="T7" fmla="*/ 34 h 87"/>
              <a:gd name="T8" fmla="*/ 9 w 96"/>
              <a:gd name="T9" fmla="*/ 8 h 87"/>
              <a:gd name="T10" fmla="*/ 34 w 96"/>
              <a:gd name="T11" fmla="*/ 8 h 87"/>
              <a:gd name="T12" fmla="*/ 86 w 96"/>
              <a:gd name="T13" fmla="*/ 51 h 87"/>
              <a:gd name="T14" fmla="*/ 86 w 96"/>
              <a:gd name="T15" fmla="*/ 77 h 87"/>
              <a:gd name="T16" fmla="*/ 77 w 96"/>
              <a:gd name="T17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87">
                <a:moveTo>
                  <a:pt x="77" y="86"/>
                </a:moveTo>
                <a:lnTo>
                  <a:pt x="77" y="86"/>
                </a:lnTo>
                <a:cubicBezTo>
                  <a:pt x="69" y="86"/>
                  <a:pt x="69" y="86"/>
                  <a:pt x="60" y="77"/>
                </a:cubicBezTo>
                <a:cubicBezTo>
                  <a:pt x="9" y="34"/>
                  <a:pt x="9" y="34"/>
                  <a:pt x="9" y="34"/>
                </a:cubicBezTo>
                <a:cubicBezTo>
                  <a:pt x="0" y="26"/>
                  <a:pt x="0" y="17"/>
                  <a:pt x="9" y="8"/>
                </a:cubicBezTo>
                <a:cubicBezTo>
                  <a:pt x="17" y="0"/>
                  <a:pt x="26" y="0"/>
                  <a:pt x="34" y="8"/>
                </a:cubicBezTo>
                <a:cubicBezTo>
                  <a:pt x="86" y="51"/>
                  <a:pt x="86" y="51"/>
                  <a:pt x="86" y="51"/>
                </a:cubicBezTo>
                <a:cubicBezTo>
                  <a:pt x="95" y="60"/>
                  <a:pt x="95" y="68"/>
                  <a:pt x="86" y="77"/>
                </a:cubicBezTo>
                <a:cubicBezTo>
                  <a:pt x="86" y="86"/>
                  <a:pt x="77" y="86"/>
                  <a:pt x="77" y="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8">
            <a:extLst>
              <a:ext uri="{FF2B5EF4-FFF2-40B4-BE49-F238E27FC236}">
                <a16:creationId xmlns:a16="http://schemas.microsoft.com/office/drawing/2014/main" id="{2D0B097C-4E95-F549-99D4-0A46581E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0342" y="2437893"/>
            <a:ext cx="1098403" cy="891246"/>
          </a:xfrm>
          <a:custGeom>
            <a:avLst/>
            <a:gdLst>
              <a:gd name="T0" fmla="*/ 782 w 1007"/>
              <a:gd name="T1" fmla="*/ 816 h 817"/>
              <a:gd name="T2" fmla="*/ 696 w 1007"/>
              <a:gd name="T3" fmla="*/ 756 h 817"/>
              <a:gd name="T4" fmla="*/ 679 w 1007"/>
              <a:gd name="T5" fmla="*/ 653 h 817"/>
              <a:gd name="T6" fmla="*/ 533 w 1007"/>
              <a:gd name="T7" fmla="*/ 670 h 817"/>
              <a:gd name="T8" fmla="*/ 413 w 1007"/>
              <a:gd name="T9" fmla="*/ 739 h 817"/>
              <a:gd name="T10" fmla="*/ 249 w 1007"/>
              <a:gd name="T11" fmla="*/ 756 h 817"/>
              <a:gd name="T12" fmla="*/ 172 w 1007"/>
              <a:gd name="T13" fmla="*/ 550 h 817"/>
              <a:gd name="T14" fmla="*/ 51 w 1007"/>
              <a:gd name="T15" fmla="*/ 481 h 817"/>
              <a:gd name="T16" fmla="*/ 0 w 1007"/>
              <a:gd name="T17" fmla="*/ 421 h 817"/>
              <a:gd name="T18" fmla="*/ 51 w 1007"/>
              <a:gd name="T19" fmla="*/ 275 h 817"/>
              <a:gd name="T20" fmla="*/ 172 w 1007"/>
              <a:gd name="T21" fmla="*/ 137 h 817"/>
              <a:gd name="T22" fmla="*/ 120 w 1007"/>
              <a:gd name="T23" fmla="*/ 17 h 817"/>
              <a:gd name="T24" fmla="*/ 309 w 1007"/>
              <a:gd name="T25" fmla="*/ 34 h 817"/>
              <a:gd name="T26" fmla="*/ 533 w 1007"/>
              <a:gd name="T27" fmla="*/ 43 h 817"/>
              <a:gd name="T28" fmla="*/ 1006 w 1007"/>
              <a:gd name="T29" fmla="*/ 369 h 817"/>
              <a:gd name="T30" fmla="*/ 937 w 1007"/>
              <a:gd name="T31" fmla="*/ 550 h 817"/>
              <a:gd name="T32" fmla="*/ 868 w 1007"/>
              <a:gd name="T33" fmla="*/ 696 h 817"/>
              <a:gd name="T34" fmla="*/ 782 w 1007"/>
              <a:gd name="T35" fmla="*/ 816 h 817"/>
              <a:gd name="T36" fmla="*/ 748 w 1007"/>
              <a:gd name="T37" fmla="*/ 748 h 817"/>
              <a:gd name="T38" fmla="*/ 808 w 1007"/>
              <a:gd name="T39" fmla="*/ 731 h 817"/>
              <a:gd name="T40" fmla="*/ 825 w 1007"/>
              <a:gd name="T41" fmla="*/ 636 h 817"/>
              <a:gd name="T42" fmla="*/ 911 w 1007"/>
              <a:gd name="T43" fmla="*/ 490 h 817"/>
              <a:gd name="T44" fmla="*/ 834 w 1007"/>
              <a:gd name="T45" fmla="*/ 180 h 817"/>
              <a:gd name="T46" fmla="*/ 481 w 1007"/>
              <a:gd name="T47" fmla="*/ 103 h 817"/>
              <a:gd name="T48" fmla="*/ 292 w 1007"/>
              <a:gd name="T49" fmla="*/ 86 h 817"/>
              <a:gd name="T50" fmla="*/ 232 w 1007"/>
              <a:gd name="T51" fmla="*/ 129 h 817"/>
              <a:gd name="T52" fmla="*/ 232 w 1007"/>
              <a:gd name="T53" fmla="*/ 163 h 817"/>
              <a:gd name="T54" fmla="*/ 60 w 1007"/>
              <a:gd name="T55" fmla="*/ 327 h 817"/>
              <a:gd name="T56" fmla="*/ 51 w 1007"/>
              <a:gd name="T57" fmla="*/ 421 h 817"/>
              <a:gd name="T58" fmla="*/ 69 w 1007"/>
              <a:gd name="T59" fmla="*/ 430 h 817"/>
              <a:gd name="T60" fmla="*/ 189 w 1007"/>
              <a:gd name="T61" fmla="*/ 507 h 817"/>
              <a:gd name="T62" fmla="*/ 301 w 1007"/>
              <a:gd name="T63" fmla="*/ 739 h 817"/>
              <a:gd name="T64" fmla="*/ 352 w 1007"/>
              <a:gd name="T65" fmla="*/ 739 h 817"/>
              <a:gd name="T66" fmla="*/ 370 w 1007"/>
              <a:gd name="T67" fmla="*/ 602 h 817"/>
              <a:gd name="T68" fmla="*/ 533 w 1007"/>
              <a:gd name="T69" fmla="*/ 610 h 817"/>
              <a:gd name="T70" fmla="*/ 705 w 1007"/>
              <a:gd name="T71" fmla="*/ 602 h 817"/>
              <a:gd name="T72" fmla="*/ 739 w 1007"/>
              <a:gd name="T73" fmla="*/ 679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07" h="817">
                <a:moveTo>
                  <a:pt x="782" y="816"/>
                </a:moveTo>
                <a:lnTo>
                  <a:pt x="782" y="816"/>
                </a:lnTo>
                <a:cubicBezTo>
                  <a:pt x="739" y="816"/>
                  <a:pt x="705" y="791"/>
                  <a:pt x="696" y="756"/>
                </a:cubicBezTo>
                <a:lnTo>
                  <a:pt x="696" y="756"/>
                </a:lnTo>
                <a:cubicBezTo>
                  <a:pt x="688" y="679"/>
                  <a:pt x="688" y="679"/>
                  <a:pt x="688" y="679"/>
                </a:cubicBezTo>
                <a:cubicBezTo>
                  <a:pt x="688" y="670"/>
                  <a:pt x="688" y="662"/>
                  <a:pt x="679" y="653"/>
                </a:cubicBezTo>
                <a:cubicBezTo>
                  <a:pt x="670" y="653"/>
                  <a:pt x="670" y="653"/>
                  <a:pt x="670" y="653"/>
                </a:cubicBezTo>
                <a:cubicBezTo>
                  <a:pt x="627" y="662"/>
                  <a:pt x="585" y="670"/>
                  <a:pt x="533" y="670"/>
                </a:cubicBezTo>
                <a:cubicBezTo>
                  <a:pt x="490" y="670"/>
                  <a:pt x="447" y="662"/>
                  <a:pt x="413" y="653"/>
                </a:cubicBezTo>
                <a:cubicBezTo>
                  <a:pt x="413" y="739"/>
                  <a:pt x="413" y="739"/>
                  <a:pt x="413" y="739"/>
                </a:cubicBezTo>
                <a:cubicBezTo>
                  <a:pt x="413" y="782"/>
                  <a:pt x="370" y="816"/>
                  <a:pt x="327" y="816"/>
                </a:cubicBezTo>
                <a:cubicBezTo>
                  <a:pt x="292" y="816"/>
                  <a:pt x="258" y="791"/>
                  <a:pt x="249" y="756"/>
                </a:cubicBezTo>
                <a:cubicBezTo>
                  <a:pt x="206" y="567"/>
                  <a:pt x="206" y="567"/>
                  <a:pt x="206" y="567"/>
                </a:cubicBezTo>
                <a:cubicBezTo>
                  <a:pt x="206" y="567"/>
                  <a:pt x="180" y="559"/>
                  <a:pt x="172" y="550"/>
                </a:cubicBezTo>
                <a:cubicBezTo>
                  <a:pt x="155" y="550"/>
                  <a:pt x="129" y="541"/>
                  <a:pt x="112" y="524"/>
                </a:cubicBezTo>
                <a:cubicBezTo>
                  <a:pt x="95" y="498"/>
                  <a:pt x="69" y="490"/>
                  <a:pt x="51" y="481"/>
                </a:cubicBezTo>
                <a:cubicBezTo>
                  <a:pt x="43" y="481"/>
                  <a:pt x="34" y="473"/>
                  <a:pt x="34" y="473"/>
                </a:cubicBezTo>
                <a:cubicBezTo>
                  <a:pt x="9" y="464"/>
                  <a:pt x="0" y="447"/>
                  <a:pt x="0" y="421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01"/>
                  <a:pt x="26" y="275"/>
                  <a:pt x="51" y="275"/>
                </a:cubicBezTo>
                <a:cubicBezTo>
                  <a:pt x="69" y="266"/>
                  <a:pt x="77" y="258"/>
                  <a:pt x="103" y="223"/>
                </a:cubicBezTo>
                <a:cubicBezTo>
                  <a:pt x="120" y="206"/>
                  <a:pt x="138" y="172"/>
                  <a:pt x="172" y="137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03" y="51"/>
                  <a:pt x="103" y="34"/>
                  <a:pt x="120" y="17"/>
                </a:cubicBezTo>
                <a:cubicBezTo>
                  <a:pt x="129" y="9"/>
                  <a:pt x="146" y="0"/>
                  <a:pt x="163" y="0"/>
                </a:cubicBezTo>
                <a:cubicBezTo>
                  <a:pt x="206" y="9"/>
                  <a:pt x="292" y="34"/>
                  <a:pt x="309" y="34"/>
                </a:cubicBezTo>
                <a:cubicBezTo>
                  <a:pt x="335" y="51"/>
                  <a:pt x="430" y="51"/>
                  <a:pt x="473" y="51"/>
                </a:cubicBezTo>
                <a:cubicBezTo>
                  <a:pt x="498" y="43"/>
                  <a:pt x="516" y="43"/>
                  <a:pt x="533" y="43"/>
                </a:cubicBezTo>
                <a:cubicBezTo>
                  <a:pt x="662" y="43"/>
                  <a:pt x="774" y="77"/>
                  <a:pt x="868" y="137"/>
                </a:cubicBezTo>
                <a:cubicBezTo>
                  <a:pt x="954" y="198"/>
                  <a:pt x="1006" y="284"/>
                  <a:pt x="1006" y="369"/>
                </a:cubicBezTo>
                <a:cubicBezTo>
                  <a:pt x="1006" y="421"/>
                  <a:pt x="989" y="473"/>
                  <a:pt x="954" y="524"/>
                </a:cubicBezTo>
                <a:cubicBezTo>
                  <a:pt x="945" y="533"/>
                  <a:pt x="945" y="541"/>
                  <a:pt x="937" y="550"/>
                </a:cubicBezTo>
                <a:cubicBezTo>
                  <a:pt x="911" y="584"/>
                  <a:pt x="894" y="602"/>
                  <a:pt x="877" y="644"/>
                </a:cubicBezTo>
                <a:cubicBezTo>
                  <a:pt x="877" y="662"/>
                  <a:pt x="868" y="679"/>
                  <a:pt x="868" y="696"/>
                </a:cubicBezTo>
                <a:cubicBezTo>
                  <a:pt x="868" y="705"/>
                  <a:pt x="860" y="713"/>
                  <a:pt x="860" y="739"/>
                </a:cubicBezTo>
                <a:cubicBezTo>
                  <a:pt x="860" y="782"/>
                  <a:pt x="825" y="816"/>
                  <a:pt x="782" y="816"/>
                </a:cubicBezTo>
                <a:close/>
                <a:moveTo>
                  <a:pt x="748" y="748"/>
                </a:moveTo>
                <a:lnTo>
                  <a:pt x="748" y="748"/>
                </a:lnTo>
                <a:cubicBezTo>
                  <a:pt x="756" y="756"/>
                  <a:pt x="765" y="765"/>
                  <a:pt x="782" y="765"/>
                </a:cubicBezTo>
                <a:cubicBezTo>
                  <a:pt x="791" y="765"/>
                  <a:pt x="808" y="748"/>
                  <a:pt x="808" y="731"/>
                </a:cubicBezTo>
                <a:cubicBezTo>
                  <a:pt x="808" y="713"/>
                  <a:pt x="808" y="705"/>
                  <a:pt x="817" y="687"/>
                </a:cubicBezTo>
                <a:cubicBezTo>
                  <a:pt x="817" y="670"/>
                  <a:pt x="825" y="653"/>
                  <a:pt x="825" y="636"/>
                </a:cubicBezTo>
                <a:cubicBezTo>
                  <a:pt x="842" y="576"/>
                  <a:pt x="868" y="550"/>
                  <a:pt x="894" y="515"/>
                </a:cubicBezTo>
                <a:cubicBezTo>
                  <a:pt x="903" y="507"/>
                  <a:pt x="903" y="498"/>
                  <a:pt x="911" y="490"/>
                </a:cubicBezTo>
                <a:cubicBezTo>
                  <a:pt x="937" y="456"/>
                  <a:pt x="954" y="412"/>
                  <a:pt x="954" y="369"/>
                </a:cubicBezTo>
                <a:cubicBezTo>
                  <a:pt x="954" y="301"/>
                  <a:pt x="911" y="232"/>
                  <a:pt x="834" y="180"/>
                </a:cubicBezTo>
                <a:cubicBezTo>
                  <a:pt x="756" y="129"/>
                  <a:pt x="653" y="94"/>
                  <a:pt x="533" y="94"/>
                </a:cubicBezTo>
                <a:cubicBezTo>
                  <a:pt x="516" y="94"/>
                  <a:pt x="498" y="103"/>
                  <a:pt x="481" y="103"/>
                </a:cubicBezTo>
                <a:lnTo>
                  <a:pt x="481" y="103"/>
                </a:lnTo>
                <a:cubicBezTo>
                  <a:pt x="464" y="103"/>
                  <a:pt x="335" y="103"/>
                  <a:pt x="292" y="86"/>
                </a:cubicBezTo>
                <a:cubicBezTo>
                  <a:pt x="275" y="86"/>
                  <a:pt x="223" y="69"/>
                  <a:pt x="180" y="60"/>
                </a:cubicBezTo>
                <a:cubicBezTo>
                  <a:pt x="232" y="129"/>
                  <a:pt x="232" y="129"/>
                  <a:pt x="232" y="129"/>
                </a:cubicBezTo>
                <a:cubicBezTo>
                  <a:pt x="241" y="129"/>
                  <a:pt x="241" y="137"/>
                  <a:pt x="241" y="146"/>
                </a:cubicBezTo>
                <a:cubicBezTo>
                  <a:pt x="241" y="155"/>
                  <a:pt x="232" y="163"/>
                  <a:pt x="232" y="163"/>
                </a:cubicBezTo>
                <a:cubicBezTo>
                  <a:pt x="189" y="198"/>
                  <a:pt x="163" y="232"/>
                  <a:pt x="146" y="258"/>
                </a:cubicBezTo>
                <a:cubicBezTo>
                  <a:pt x="120" y="292"/>
                  <a:pt x="95" y="318"/>
                  <a:pt x="60" y="327"/>
                </a:cubicBezTo>
                <a:cubicBezTo>
                  <a:pt x="51" y="327"/>
                  <a:pt x="51" y="327"/>
                  <a:pt x="51" y="327"/>
                </a:cubicBezTo>
                <a:cubicBezTo>
                  <a:pt x="51" y="421"/>
                  <a:pt x="51" y="421"/>
                  <a:pt x="51" y="421"/>
                </a:cubicBezTo>
                <a:lnTo>
                  <a:pt x="51" y="421"/>
                </a:lnTo>
                <a:cubicBezTo>
                  <a:pt x="60" y="430"/>
                  <a:pt x="60" y="430"/>
                  <a:pt x="69" y="430"/>
                </a:cubicBezTo>
                <a:cubicBezTo>
                  <a:pt x="95" y="438"/>
                  <a:pt x="129" y="456"/>
                  <a:pt x="155" y="490"/>
                </a:cubicBezTo>
                <a:cubicBezTo>
                  <a:pt x="155" y="490"/>
                  <a:pt x="180" y="498"/>
                  <a:pt x="189" y="507"/>
                </a:cubicBezTo>
                <a:cubicBezTo>
                  <a:pt x="223" y="515"/>
                  <a:pt x="258" y="524"/>
                  <a:pt x="258" y="559"/>
                </a:cubicBezTo>
                <a:cubicBezTo>
                  <a:pt x="301" y="739"/>
                  <a:pt x="301" y="739"/>
                  <a:pt x="301" y="739"/>
                </a:cubicBezTo>
                <a:cubicBezTo>
                  <a:pt x="309" y="756"/>
                  <a:pt x="318" y="765"/>
                  <a:pt x="327" y="765"/>
                </a:cubicBezTo>
                <a:cubicBezTo>
                  <a:pt x="344" y="765"/>
                  <a:pt x="352" y="748"/>
                  <a:pt x="352" y="739"/>
                </a:cubicBezTo>
                <a:cubicBezTo>
                  <a:pt x="352" y="619"/>
                  <a:pt x="352" y="619"/>
                  <a:pt x="352" y="619"/>
                </a:cubicBezTo>
                <a:cubicBezTo>
                  <a:pt x="352" y="610"/>
                  <a:pt x="361" y="610"/>
                  <a:pt x="370" y="602"/>
                </a:cubicBezTo>
                <a:cubicBezTo>
                  <a:pt x="370" y="593"/>
                  <a:pt x="378" y="593"/>
                  <a:pt x="387" y="593"/>
                </a:cubicBezTo>
                <a:cubicBezTo>
                  <a:pt x="438" y="610"/>
                  <a:pt x="481" y="610"/>
                  <a:pt x="533" y="610"/>
                </a:cubicBezTo>
                <a:cubicBezTo>
                  <a:pt x="585" y="610"/>
                  <a:pt x="636" y="610"/>
                  <a:pt x="679" y="602"/>
                </a:cubicBezTo>
                <a:cubicBezTo>
                  <a:pt x="688" y="593"/>
                  <a:pt x="696" y="602"/>
                  <a:pt x="705" y="602"/>
                </a:cubicBezTo>
                <a:cubicBezTo>
                  <a:pt x="722" y="619"/>
                  <a:pt x="722" y="619"/>
                  <a:pt x="722" y="619"/>
                </a:cubicBezTo>
                <a:cubicBezTo>
                  <a:pt x="731" y="636"/>
                  <a:pt x="739" y="653"/>
                  <a:pt x="739" y="679"/>
                </a:cubicBezTo>
                <a:lnTo>
                  <a:pt x="748" y="7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89">
            <a:extLst>
              <a:ext uri="{FF2B5EF4-FFF2-40B4-BE49-F238E27FC236}">
                <a16:creationId xmlns:a16="http://schemas.microsoft.com/office/drawing/2014/main" id="{E3009727-318D-E64E-A1F4-DBE04E9E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848" y="2587236"/>
            <a:ext cx="255329" cy="168616"/>
          </a:xfrm>
          <a:custGeom>
            <a:avLst/>
            <a:gdLst>
              <a:gd name="T0" fmla="*/ 26 w 234"/>
              <a:gd name="T1" fmla="*/ 155 h 156"/>
              <a:gd name="T2" fmla="*/ 26 w 234"/>
              <a:gd name="T3" fmla="*/ 155 h 156"/>
              <a:gd name="T4" fmla="*/ 9 w 234"/>
              <a:gd name="T5" fmla="*/ 147 h 156"/>
              <a:gd name="T6" fmla="*/ 17 w 234"/>
              <a:gd name="T7" fmla="*/ 121 h 156"/>
              <a:gd name="T8" fmla="*/ 78 w 234"/>
              <a:gd name="T9" fmla="*/ 95 h 156"/>
              <a:gd name="T10" fmla="*/ 61 w 234"/>
              <a:gd name="T11" fmla="*/ 78 h 156"/>
              <a:gd name="T12" fmla="*/ 61 w 234"/>
              <a:gd name="T13" fmla="*/ 26 h 156"/>
              <a:gd name="T14" fmla="*/ 112 w 234"/>
              <a:gd name="T15" fmla="*/ 0 h 156"/>
              <a:gd name="T16" fmla="*/ 155 w 234"/>
              <a:gd name="T17" fmla="*/ 26 h 156"/>
              <a:gd name="T18" fmla="*/ 155 w 234"/>
              <a:gd name="T19" fmla="*/ 69 h 156"/>
              <a:gd name="T20" fmla="*/ 207 w 234"/>
              <a:gd name="T21" fmla="*/ 61 h 156"/>
              <a:gd name="T22" fmla="*/ 233 w 234"/>
              <a:gd name="T23" fmla="*/ 78 h 156"/>
              <a:gd name="T24" fmla="*/ 215 w 234"/>
              <a:gd name="T25" fmla="*/ 95 h 156"/>
              <a:gd name="T26" fmla="*/ 155 w 234"/>
              <a:gd name="T27" fmla="*/ 103 h 156"/>
              <a:gd name="T28" fmla="*/ 129 w 234"/>
              <a:gd name="T29" fmla="*/ 103 h 156"/>
              <a:gd name="T30" fmla="*/ 78 w 234"/>
              <a:gd name="T31" fmla="*/ 138 h 156"/>
              <a:gd name="T32" fmla="*/ 26 w 234"/>
              <a:gd name="T33" fmla="*/ 155 h 156"/>
              <a:gd name="T34" fmla="*/ 104 w 234"/>
              <a:gd name="T35" fmla="*/ 35 h 156"/>
              <a:gd name="T36" fmla="*/ 104 w 234"/>
              <a:gd name="T37" fmla="*/ 35 h 156"/>
              <a:gd name="T38" fmla="*/ 104 w 234"/>
              <a:gd name="T39" fmla="*/ 35 h 156"/>
              <a:gd name="T40" fmla="*/ 95 w 234"/>
              <a:gd name="T41" fmla="*/ 43 h 156"/>
              <a:gd name="T42" fmla="*/ 86 w 234"/>
              <a:gd name="T43" fmla="*/ 61 h 156"/>
              <a:gd name="T44" fmla="*/ 112 w 234"/>
              <a:gd name="T45" fmla="*/ 69 h 156"/>
              <a:gd name="T46" fmla="*/ 121 w 234"/>
              <a:gd name="T47" fmla="*/ 61 h 156"/>
              <a:gd name="T48" fmla="*/ 121 w 234"/>
              <a:gd name="T49" fmla="*/ 43 h 156"/>
              <a:gd name="T50" fmla="*/ 104 w 234"/>
              <a:gd name="T51" fmla="*/ 35 h 156"/>
              <a:gd name="T52" fmla="*/ 121 w 234"/>
              <a:gd name="T53" fmla="*/ 43 h 156"/>
              <a:gd name="T54" fmla="*/ 121 w 234"/>
              <a:gd name="T55" fmla="*/ 4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4" h="156">
                <a:moveTo>
                  <a:pt x="26" y="155"/>
                </a:moveTo>
                <a:lnTo>
                  <a:pt x="26" y="155"/>
                </a:lnTo>
                <a:cubicBezTo>
                  <a:pt x="17" y="155"/>
                  <a:pt x="9" y="147"/>
                  <a:pt x="9" y="147"/>
                </a:cubicBezTo>
                <a:cubicBezTo>
                  <a:pt x="0" y="129"/>
                  <a:pt x="9" y="121"/>
                  <a:pt x="17" y="121"/>
                </a:cubicBezTo>
                <a:cubicBezTo>
                  <a:pt x="35" y="121"/>
                  <a:pt x="61" y="112"/>
                  <a:pt x="78" y="95"/>
                </a:cubicBezTo>
                <a:cubicBezTo>
                  <a:pt x="69" y="95"/>
                  <a:pt x="69" y="86"/>
                  <a:pt x="61" y="78"/>
                </a:cubicBezTo>
                <a:cubicBezTo>
                  <a:pt x="52" y="69"/>
                  <a:pt x="52" y="52"/>
                  <a:pt x="61" y="26"/>
                </a:cubicBezTo>
                <a:cubicBezTo>
                  <a:pt x="69" y="9"/>
                  <a:pt x="86" y="0"/>
                  <a:pt x="112" y="0"/>
                </a:cubicBezTo>
                <a:cubicBezTo>
                  <a:pt x="129" y="0"/>
                  <a:pt x="146" y="9"/>
                  <a:pt x="155" y="26"/>
                </a:cubicBezTo>
                <a:cubicBezTo>
                  <a:pt x="164" y="43"/>
                  <a:pt x="155" y="61"/>
                  <a:pt x="155" y="69"/>
                </a:cubicBezTo>
                <a:cubicBezTo>
                  <a:pt x="172" y="69"/>
                  <a:pt x="189" y="69"/>
                  <a:pt x="207" y="61"/>
                </a:cubicBezTo>
                <a:cubicBezTo>
                  <a:pt x="215" y="61"/>
                  <a:pt x="224" y="69"/>
                  <a:pt x="233" y="78"/>
                </a:cubicBezTo>
                <a:cubicBezTo>
                  <a:pt x="233" y="86"/>
                  <a:pt x="224" y="95"/>
                  <a:pt x="215" y="95"/>
                </a:cubicBezTo>
                <a:cubicBezTo>
                  <a:pt x="215" y="95"/>
                  <a:pt x="189" y="103"/>
                  <a:pt x="155" y="103"/>
                </a:cubicBezTo>
                <a:cubicBezTo>
                  <a:pt x="146" y="103"/>
                  <a:pt x="138" y="103"/>
                  <a:pt x="129" y="103"/>
                </a:cubicBezTo>
                <a:cubicBezTo>
                  <a:pt x="112" y="112"/>
                  <a:pt x="95" y="129"/>
                  <a:pt x="78" y="138"/>
                </a:cubicBezTo>
                <a:cubicBezTo>
                  <a:pt x="52" y="147"/>
                  <a:pt x="26" y="155"/>
                  <a:pt x="26" y="155"/>
                </a:cubicBezTo>
                <a:close/>
                <a:moveTo>
                  <a:pt x="104" y="35"/>
                </a:moveTo>
                <a:lnTo>
                  <a:pt x="104" y="35"/>
                </a:lnTo>
                <a:lnTo>
                  <a:pt x="104" y="35"/>
                </a:lnTo>
                <a:cubicBezTo>
                  <a:pt x="95" y="35"/>
                  <a:pt x="95" y="35"/>
                  <a:pt x="95" y="43"/>
                </a:cubicBezTo>
                <a:cubicBezTo>
                  <a:pt x="86" y="52"/>
                  <a:pt x="86" y="61"/>
                  <a:pt x="86" y="61"/>
                </a:cubicBezTo>
                <a:cubicBezTo>
                  <a:pt x="95" y="69"/>
                  <a:pt x="104" y="69"/>
                  <a:pt x="112" y="69"/>
                </a:cubicBezTo>
                <a:lnTo>
                  <a:pt x="121" y="61"/>
                </a:lnTo>
                <a:cubicBezTo>
                  <a:pt x="121" y="52"/>
                  <a:pt x="121" y="43"/>
                  <a:pt x="121" y="43"/>
                </a:cubicBezTo>
                <a:cubicBezTo>
                  <a:pt x="121" y="35"/>
                  <a:pt x="112" y="35"/>
                  <a:pt x="104" y="35"/>
                </a:cubicBezTo>
                <a:close/>
                <a:moveTo>
                  <a:pt x="121" y="43"/>
                </a:moveTo>
                <a:lnTo>
                  <a:pt x="12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0">
            <a:extLst>
              <a:ext uri="{FF2B5EF4-FFF2-40B4-BE49-F238E27FC236}">
                <a16:creationId xmlns:a16="http://schemas.microsoft.com/office/drawing/2014/main" id="{7C078E39-19A7-0B46-9531-D519A8DA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6769" y="2722127"/>
            <a:ext cx="67446" cy="67446"/>
          </a:xfrm>
          <a:custGeom>
            <a:avLst/>
            <a:gdLst>
              <a:gd name="T0" fmla="*/ 0 w 62"/>
              <a:gd name="T1" fmla="*/ 34 h 61"/>
              <a:gd name="T2" fmla="*/ 0 w 62"/>
              <a:gd name="T3" fmla="*/ 34 h 61"/>
              <a:gd name="T4" fmla="*/ 26 w 62"/>
              <a:gd name="T5" fmla="*/ 0 h 61"/>
              <a:gd name="T6" fmla="*/ 61 w 62"/>
              <a:gd name="T7" fmla="*/ 34 h 61"/>
              <a:gd name="T8" fmla="*/ 26 w 62"/>
              <a:gd name="T9" fmla="*/ 60 h 61"/>
              <a:gd name="T10" fmla="*/ 0 w 62"/>
              <a:gd name="T11" fmla="*/ 3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1">
                <a:moveTo>
                  <a:pt x="0" y="34"/>
                </a:moveTo>
                <a:lnTo>
                  <a:pt x="0" y="34"/>
                </a:lnTo>
                <a:cubicBezTo>
                  <a:pt x="0" y="17"/>
                  <a:pt x="9" y="0"/>
                  <a:pt x="26" y="0"/>
                </a:cubicBezTo>
                <a:cubicBezTo>
                  <a:pt x="43" y="0"/>
                  <a:pt x="61" y="17"/>
                  <a:pt x="61" y="34"/>
                </a:cubicBezTo>
                <a:cubicBezTo>
                  <a:pt x="61" y="51"/>
                  <a:pt x="43" y="60"/>
                  <a:pt x="26" y="60"/>
                </a:cubicBezTo>
                <a:cubicBezTo>
                  <a:pt x="9" y="60"/>
                  <a:pt x="0" y="51"/>
                  <a:pt x="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1">
            <a:extLst>
              <a:ext uri="{FF2B5EF4-FFF2-40B4-BE49-F238E27FC236}">
                <a16:creationId xmlns:a16="http://schemas.microsoft.com/office/drawing/2014/main" id="{2355DC7E-41A1-7943-8EA9-0EE4EB3A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68" y="2606506"/>
            <a:ext cx="274602" cy="86716"/>
          </a:xfrm>
          <a:custGeom>
            <a:avLst/>
            <a:gdLst>
              <a:gd name="T0" fmla="*/ 223 w 250"/>
              <a:gd name="T1" fmla="*/ 77 h 78"/>
              <a:gd name="T2" fmla="*/ 223 w 250"/>
              <a:gd name="T3" fmla="*/ 77 h 78"/>
              <a:gd name="T4" fmla="*/ 214 w 250"/>
              <a:gd name="T5" fmla="*/ 77 h 78"/>
              <a:gd name="T6" fmla="*/ 111 w 250"/>
              <a:gd name="T7" fmla="*/ 51 h 78"/>
              <a:gd name="T8" fmla="*/ 34 w 250"/>
              <a:gd name="T9" fmla="*/ 51 h 78"/>
              <a:gd name="T10" fmla="*/ 0 w 250"/>
              <a:gd name="T11" fmla="*/ 34 h 78"/>
              <a:gd name="T12" fmla="*/ 25 w 250"/>
              <a:gd name="T13" fmla="*/ 0 h 78"/>
              <a:gd name="T14" fmla="*/ 120 w 250"/>
              <a:gd name="T15" fmla="*/ 0 h 78"/>
              <a:gd name="T16" fmla="*/ 232 w 250"/>
              <a:gd name="T17" fmla="*/ 25 h 78"/>
              <a:gd name="T18" fmla="*/ 249 w 250"/>
              <a:gd name="T19" fmla="*/ 60 h 78"/>
              <a:gd name="T20" fmla="*/ 223 w 250"/>
              <a:gd name="T2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78">
                <a:moveTo>
                  <a:pt x="223" y="77"/>
                </a:moveTo>
                <a:lnTo>
                  <a:pt x="223" y="77"/>
                </a:lnTo>
                <a:cubicBezTo>
                  <a:pt x="214" y="77"/>
                  <a:pt x="214" y="77"/>
                  <a:pt x="214" y="77"/>
                </a:cubicBezTo>
                <a:cubicBezTo>
                  <a:pt x="180" y="60"/>
                  <a:pt x="154" y="60"/>
                  <a:pt x="111" y="51"/>
                </a:cubicBezTo>
                <a:cubicBezTo>
                  <a:pt x="94" y="51"/>
                  <a:pt x="51" y="51"/>
                  <a:pt x="34" y="51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8" y="8"/>
                  <a:pt x="25" y="0"/>
                </a:cubicBezTo>
                <a:cubicBezTo>
                  <a:pt x="42" y="0"/>
                  <a:pt x="94" y="0"/>
                  <a:pt x="120" y="0"/>
                </a:cubicBezTo>
                <a:cubicBezTo>
                  <a:pt x="163" y="0"/>
                  <a:pt x="189" y="8"/>
                  <a:pt x="232" y="25"/>
                </a:cubicBezTo>
                <a:cubicBezTo>
                  <a:pt x="240" y="25"/>
                  <a:pt x="249" y="43"/>
                  <a:pt x="249" y="60"/>
                </a:cubicBezTo>
                <a:cubicBezTo>
                  <a:pt x="240" y="68"/>
                  <a:pt x="232" y="77"/>
                  <a:pt x="223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9">
            <a:extLst>
              <a:ext uri="{FF2B5EF4-FFF2-40B4-BE49-F238E27FC236}">
                <a16:creationId xmlns:a16="http://schemas.microsoft.com/office/drawing/2014/main" id="{9F0890DF-DBFF-0A45-ABB6-440D3F1C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682" y="8570641"/>
            <a:ext cx="423945" cy="433580"/>
          </a:xfrm>
          <a:custGeom>
            <a:avLst/>
            <a:gdLst>
              <a:gd name="T0" fmla="*/ 387 w 388"/>
              <a:gd name="T1" fmla="*/ 197 h 396"/>
              <a:gd name="T2" fmla="*/ 387 w 388"/>
              <a:gd name="T3" fmla="*/ 197 h 396"/>
              <a:gd name="T4" fmla="*/ 189 w 388"/>
              <a:gd name="T5" fmla="*/ 395 h 396"/>
              <a:gd name="T6" fmla="*/ 0 w 388"/>
              <a:gd name="T7" fmla="*/ 197 h 396"/>
              <a:gd name="T8" fmla="*/ 189 w 388"/>
              <a:gd name="T9" fmla="*/ 0 h 396"/>
              <a:gd name="T10" fmla="*/ 387 w 388"/>
              <a:gd name="T11" fmla="*/ 19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" h="396">
                <a:moveTo>
                  <a:pt x="387" y="197"/>
                </a:moveTo>
                <a:lnTo>
                  <a:pt x="387" y="197"/>
                </a:lnTo>
                <a:cubicBezTo>
                  <a:pt x="387" y="309"/>
                  <a:pt x="301" y="395"/>
                  <a:pt x="189" y="395"/>
                </a:cubicBezTo>
                <a:cubicBezTo>
                  <a:pt x="86" y="395"/>
                  <a:pt x="0" y="309"/>
                  <a:pt x="0" y="197"/>
                </a:cubicBezTo>
                <a:cubicBezTo>
                  <a:pt x="0" y="94"/>
                  <a:pt x="86" y="0"/>
                  <a:pt x="189" y="0"/>
                </a:cubicBezTo>
                <a:cubicBezTo>
                  <a:pt x="301" y="0"/>
                  <a:pt x="387" y="94"/>
                  <a:pt x="387" y="197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CuadroTexto 475">
            <a:extLst>
              <a:ext uri="{FF2B5EF4-FFF2-40B4-BE49-F238E27FC236}">
                <a16:creationId xmlns:a16="http://schemas.microsoft.com/office/drawing/2014/main" id="{48A401D2-CDE8-9F40-B8D2-57224A48A1F7}"/>
              </a:ext>
            </a:extLst>
          </p:cNvPr>
          <p:cNvSpPr txBox="1"/>
          <p:nvPr/>
        </p:nvSpPr>
        <p:spPr>
          <a:xfrm>
            <a:off x="14077028" y="4090313"/>
            <a:ext cx="1202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%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90E9AE-FE3D-4146-B4F8-48EDF835161D}"/>
              </a:ext>
            </a:extLst>
          </p:cNvPr>
          <p:cNvGrpSpPr/>
          <p:nvPr/>
        </p:nvGrpSpPr>
        <p:grpSpPr>
          <a:xfrm>
            <a:off x="1552505" y="3834874"/>
            <a:ext cx="6449696" cy="6055586"/>
            <a:chOff x="2232443" y="3643574"/>
            <a:chExt cx="6449696" cy="6055586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032E3726-9A87-BC44-BFFA-BB7518A29F24}"/>
                </a:ext>
              </a:extLst>
            </p:cNvPr>
            <p:cNvSpPr txBox="1"/>
            <p:nvPr/>
          </p:nvSpPr>
          <p:spPr>
            <a:xfrm>
              <a:off x="2232443" y="3643574"/>
              <a:ext cx="64496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93E7FB40-B72D-9544-B7AC-F15C156920EC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2744CB-7718-5747-91BB-0EA35FC1821E}"/>
              </a:ext>
            </a:extLst>
          </p:cNvPr>
          <p:cNvGrpSpPr/>
          <p:nvPr/>
        </p:nvGrpSpPr>
        <p:grpSpPr>
          <a:xfrm>
            <a:off x="19360508" y="2023583"/>
            <a:ext cx="4109205" cy="1592908"/>
            <a:chOff x="20348885" y="1470910"/>
            <a:chExt cx="4109205" cy="159290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5F77ED54-EF83-9340-9BEC-5549CAC9AD34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9461E1AF-992D-2841-B682-FD02ECD81305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E7FB82-6941-CA4D-8E71-3BB9554AEECC}"/>
              </a:ext>
            </a:extLst>
          </p:cNvPr>
          <p:cNvGrpSpPr/>
          <p:nvPr/>
        </p:nvGrpSpPr>
        <p:grpSpPr>
          <a:xfrm>
            <a:off x="19360508" y="6203663"/>
            <a:ext cx="4109205" cy="1592908"/>
            <a:chOff x="20348885" y="1470910"/>
            <a:chExt cx="4109205" cy="159290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46982EAE-BFCC-E040-A5D4-C0A4C68C4F18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0014B9-57B3-514F-9C22-00C5F2469D80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CFD082-0FB1-2D40-A9D1-EFB3013C2E42}"/>
              </a:ext>
            </a:extLst>
          </p:cNvPr>
          <p:cNvGrpSpPr/>
          <p:nvPr/>
        </p:nvGrpSpPr>
        <p:grpSpPr>
          <a:xfrm>
            <a:off x="19360508" y="10356398"/>
            <a:ext cx="4109205" cy="1592908"/>
            <a:chOff x="20348885" y="1470910"/>
            <a:chExt cx="4109205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766CFD5A-498B-814F-A8D1-05CFF3DB622C}"/>
                </a:ext>
              </a:extLst>
            </p:cNvPr>
            <p:cNvSpPr txBox="1"/>
            <p:nvPr/>
          </p:nvSpPr>
          <p:spPr>
            <a:xfrm>
              <a:off x="20372331" y="147091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1B9A5E46-FED5-A547-80A8-D41C352BA36D}"/>
                </a:ext>
              </a:extLst>
            </p:cNvPr>
            <p:cNvSpPr/>
            <p:nvPr/>
          </p:nvSpPr>
          <p:spPr>
            <a:xfrm>
              <a:off x="20348885" y="2109711"/>
              <a:ext cx="41092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791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rupo 915">
            <a:extLst>
              <a:ext uri="{FF2B5EF4-FFF2-40B4-BE49-F238E27FC236}">
                <a16:creationId xmlns:a16="http://schemas.microsoft.com/office/drawing/2014/main" id="{3D35AE5F-62FD-6B41-9AF5-E3CE97C27BBF}"/>
              </a:ext>
            </a:extLst>
          </p:cNvPr>
          <p:cNvGrpSpPr/>
          <p:nvPr/>
        </p:nvGrpSpPr>
        <p:grpSpPr>
          <a:xfrm>
            <a:off x="2451398" y="642395"/>
            <a:ext cx="19474854" cy="2715754"/>
            <a:chOff x="2451398" y="719646"/>
            <a:chExt cx="19474854" cy="2715754"/>
          </a:xfrm>
        </p:grpSpPr>
        <p:sp>
          <p:nvSpPr>
            <p:cNvPr id="917" name="CuadroTexto 916">
              <a:extLst>
                <a:ext uri="{FF2B5EF4-FFF2-40B4-BE49-F238E27FC236}">
                  <a16:creationId xmlns:a16="http://schemas.microsoft.com/office/drawing/2014/main" id="{24BD5A37-CE40-B249-A426-85F79A1BAB3A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918" name="CuadroTexto 917">
              <a:extLst>
                <a:ext uri="{FF2B5EF4-FFF2-40B4-BE49-F238E27FC236}">
                  <a16:creationId xmlns:a16="http://schemas.microsoft.com/office/drawing/2014/main" id="{5A5C337E-61EE-5E4C-8310-942C3F486CD3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712061-7439-4D41-A305-E220E6373268}"/>
              </a:ext>
            </a:extLst>
          </p:cNvPr>
          <p:cNvGrpSpPr/>
          <p:nvPr/>
        </p:nvGrpSpPr>
        <p:grpSpPr>
          <a:xfrm>
            <a:off x="5478822" y="4345831"/>
            <a:ext cx="13420005" cy="8270984"/>
            <a:chOff x="5451697" y="4406791"/>
            <a:chExt cx="13420005" cy="8270984"/>
          </a:xfrm>
        </p:grpSpPr>
        <p:sp>
          <p:nvSpPr>
            <p:cNvPr id="620" name="Freeform 171">
              <a:extLst>
                <a:ext uri="{FF2B5EF4-FFF2-40B4-BE49-F238E27FC236}">
                  <a16:creationId xmlns:a16="http://schemas.microsoft.com/office/drawing/2014/main" id="{D67F68C6-5732-3C41-830B-16594FCA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68" y="4406791"/>
              <a:ext cx="11225261" cy="8270984"/>
            </a:xfrm>
            <a:custGeom>
              <a:avLst/>
              <a:gdLst>
                <a:gd name="T0" fmla="*/ 9812 w 10038"/>
                <a:gd name="T1" fmla="*/ 7392 h 7393"/>
                <a:gd name="T2" fmla="*/ 9812 w 10038"/>
                <a:gd name="T3" fmla="*/ 7392 h 7393"/>
                <a:gd name="T4" fmla="*/ 225 w 10038"/>
                <a:gd name="T5" fmla="*/ 7392 h 7393"/>
                <a:gd name="T6" fmla="*/ 0 w 10038"/>
                <a:gd name="T7" fmla="*/ 7167 h 7393"/>
                <a:gd name="T8" fmla="*/ 0 w 10038"/>
                <a:gd name="T9" fmla="*/ 225 h 7393"/>
                <a:gd name="T10" fmla="*/ 225 w 10038"/>
                <a:gd name="T11" fmla="*/ 0 h 7393"/>
                <a:gd name="T12" fmla="*/ 9812 w 10038"/>
                <a:gd name="T13" fmla="*/ 0 h 7393"/>
                <a:gd name="T14" fmla="*/ 10037 w 10038"/>
                <a:gd name="T15" fmla="*/ 225 h 7393"/>
                <a:gd name="T16" fmla="*/ 10037 w 10038"/>
                <a:gd name="T17" fmla="*/ 7167 h 7393"/>
                <a:gd name="T18" fmla="*/ 9812 w 10038"/>
                <a:gd name="T19" fmla="*/ 7392 h 7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38" h="7393">
                  <a:moveTo>
                    <a:pt x="9812" y="7392"/>
                  </a:moveTo>
                  <a:lnTo>
                    <a:pt x="9812" y="7392"/>
                  </a:lnTo>
                  <a:cubicBezTo>
                    <a:pt x="225" y="7392"/>
                    <a:pt x="225" y="7392"/>
                    <a:pt x="225" y="7392"/>
                  </a:cubicBezTo>
                  <a:cubicBezTo>
                    <a:pt x="99" y="7392"/>
                    <a:pt x="0" y="7293"/>
                    <a:pt x="0" y="7167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99"/>
                    <a:pt x="99" y="0"/>
                    <a:pt x="225" y="0"/>
                  </a:cubicBezTo>
                  <a:cubicBezTo>
                    <a:pt x="9812" y="0"/>
                    <a:pt x="9812" y="0"/>
                    <a:pt x="9812" y="0"/>
                  </a:cubicBezTo>
                  <a:cubicBezTo>
                    <a:pt x="9938" y="0"/>
                    <a:pt x="10037" y="99"/>
                    <a:pt x="10037" y="225"/>
                  </a:cubicBezTo>
                  <a:cubicBezTo>
                    <a:pt x="10037" y="7167"/>
                    <a:pt x="10037" y="7167"/>
                    <a:pt x="10037" y="7167"/>
                  </a:cubicBezTo>
                  <a:cubicBezTo>
                    <a:pt x="10037" y="7293"/>
                    <a:pt x="9938" y="7392"/>
                    <a:pt x="9812" y="739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1" name="Freeform 172">
              <a:extLst>
                <a:ext uri="{FF2B5EF4-FFF2-40B4-BE49-F238E27FC236}">
                  <a16:creationId xmlns:a16="http://schemas.microsoft.com/office/drawing/2014/main" id="{878BB0CD-9061-9946-9130-8D21843F0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621" y="4791488"/>
              <a:ext cx="212075" cy="202211"/>
            </a:xfrm>
            <a:custGeom>
              <a:avLst/>
              <a:gdLst>
                <a:gd name="T0" fmla="*/ 189 w 190"/>
                <a:gd name="T1" fmla="*/ 90 h 180"/>
                <a:gd name="T2" fmla="*/ 189 w 190"/>
                <a:gd name="T3" fmla="*/ 90 h 180"/>
                <a:gd name="T4" fmla="*/ 90 w 190"/>
                <a:gd name="T5" fmla="*/ 179 h 180"/>
                <a:gd name="T6" fmla="*/ 0 w 190"/>
                <a:gd name="T7" fmla="*/ 90 h 180"/>
                <a:gd name="T8" fmla="*/ 90 w 190"/>
                <a:gd name="T9" fmla="*/ 0 h 180"/>
                <a:gd name="T10" fmla="*/ 189 w 190"/>
                <a:gd name="T1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189" y="90"/>
                  </a:moveTo>
                  <a:lnTo>
                    <a:pt x="189" y="90"/>
                  </a:lnTo>
                  <a:cubicBezTo>
                    <a:pt x="189" y="144"/>
                    <a:pt x="144" y="179"/>
                    <a:pt x="90" y="179"/>
                  </a:cubicBezTo>
                  <a:cubicBezTo>
                    <a:pt x="45" y="179"/>
                    <a:pt x="0" y="144"/>
                    <a:pt x="0" y="90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144" y="0"/>
                    <a:pt x="189" y="36"/>
                    <a:pt x="189" y="90"/>
                  </a:cubicBezTo>
                </a:path>
              </a:pathLst>
            </a:custGeom>
            <a:solidFill>
              <a:srgbClr val="EB645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2" name="Freeform 173">
              <a:extLst>
                <a:ext uri="{FF2B5EF4-FFF2-40B4-BE49-F238E27FC236}">
                  <a16:creationId xmlns:a16="http://schemas.microsoft.com/office/drawing/2014/main" id="{D23B8EE1-50C1-A546-8654-BE847AF84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249" y="4791488"/>
              <a:ext cx="212078" cy="202211"/>
            </a:xfrm>
            <a:custGeom>
              <a:avLst/>
              <a:gdLst>
                <a:gd name="T0" fmla="*/ 188 w 189"/>
                <a:gd name="T1" fmla="*/ 90 h 180"/>
                <a:gd name="T2" fmla="*/ 188 w 189"/>
                <a:gd name="T3" fmla="*/ 90 h 180"/>
                <a:gd name="T4" fmla="*/ 89 w 189"/>
                <a:gd name="T5" fmla="*/ 179 h 180"/>
                <a:gd name="T6" fmla="*/ 0 w 189"/>
                <a:gd name="T7" fmla="*/ 90 h 180"/>
                <a:gd name="T8" fmla="*/ 89 w 189"/>
                <a:gd name="T9" fmla="*/ 0 h 180"/>
                <a:gd name="T10" fmla="*/ 188 w 189"/>
                <a:gd name="T1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80">
                  <a:moveTo>
                    <a:pt x="188" y="90"/>
                  </a:moveTo>
                  <a:lnTo>
                    <a:pt x="188" y="90"/>
                  </a:lnTo>
                  <a:cubicBezTo>
                    <a:pt x="188" y="144"/>
                    <a:pt x="144" y="179"/>
                    <a:pt x="89" y="179"/>
                  </a:cubicBezTo>
                  <a:cubicBezTo>
                    <a:pt x="45" y="179"/>
                    <a:pt x="0" y="144"/>
                    <a:pt x="0" y="90"/>
                  </a:cubicBezTo>
                  <a:cubicBezTo>
                    <a:pt x="0" y="36"/>
                    <a:pt x="45" y="0"/>
                    <a:pt x="89" y="0"/>
                  </a:cubicBezTo>
                  <a:cubicBezTo>
                    <a:pt x="144" y="0"/>
                    <a:pt x="188" y="36"/>
                    <a:pt x="188" y="90"/>
                  </a:cubicBezTo>
                </a:path>
              </a:pathLst>
            </a:custGeom>
            <a:solidFill>
              <a:srgbClr val="EFC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3" name="Freeform 174">
              <a:extLst>
                <a:ext uri="{FF2B5EF4-FFF2-40B4-BE49-F238E27FC236}">
                  <a16:creationId xmlns:a16="http://schemas.microsoft.com/office/drawing/2014/main" id="{F299F666-AE58-354A-BA87-E29006E35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810" y="4791488"/>
              <a:ext cx="212078" cy="202211"/>
            </a:xfrm>
            <a:custGeom>
              <a:avLst/>
              <a:gdLst>
                <a:gd name="T0" fmla="*/ 189 w 190"/>
                <a:gd name="T1" fmla="*/ 90 h 180"/>
                <a:gd name="T2" fmla="*/ 189 w 190"/>
                <a:gd name="T3" fmla="*/ 90 h 180"/>
                <a:gd name="T4" fmla="*/ 90 w 190"/>
                <a:gd name="T5" fmla="*/ 179 h 180"/>
                <a:gd name="T6" fmla="*/ 0 w 190"/>
                <a:gd name="T7" fmla="*/ 90 h 180"/>
                <a:gd name="T8" fmla="*/ 90 w 190"/>
                <a:gd name="T9" fmla="*/ 0 h 180"/>
                <a:gd name="T10" fmla="*/ 189 w 190"/>
                <a:gd name="T1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80">
                  <a:moveTo>
                    <a:pt x="189" y="90"/>
                  </a:moveTo>
                  <a:lnTo>
                    <a:pt x="189" y="90"/>
                  </a:lnTo>
                  <a:cubicBezTo>
                    <a:pt x="189" y="144"/>
                    <a:pt x="144" y="179"/>
                    <a:pt x="90" y="179"/>
                  </a:cubicBezTo>
                  <a:cubicBezTo>
                    <a:pt x="45" y="179"/>
                    <a:pt x="0" y="144"/>
                    <a:pt x="0" y="90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144" y="0"/>
                    <a:pt x="189" y="36"/>
                    <a:pt x="189" y="90"/>
                  </a:cubicBezTo>
                </a:path>
              </a:pathLst>
            </a:custGeom>
            <a:solidFill>
              <a:srgbClr val="7DC5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4" name="Freeform 175">
              <a:extLst>
                <a:ext uri="{FF2B5EF4-FFF2-40B4-BE49-F238E27FC236}">
                  <a16:creationId xmlns:a16="http://schemas.microsoft.com/office/drawing/2014/main" id="{A0F94D2A-8E34-D548-B09C-D110E2B7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165" y="5181116"/>
              <a:ext cx="10544643" cy="202214"/>
            </a:xfrm>
            <a:custGeom>
              <a:avLst/>
              <a:gdLst>
                <a:gd name="T0" fmla="*/ 9425 w 9426"/>
                <a:gd name="T1" fmla="*/ 180 h 181"/>
                <a:gd name="T2" fmla="*/ 0 w 9426"/>
                <a:gd name="T3" fmla="*/ 180 h 181"/>
                <a:gd name="T4" fmla="*/ 0 w 9426"/>
                <a:gd name="T5" fmla="*/ 0 h 181"/>
                <a:gd name="T6" fmla="*/ 9425 w 9426"/>
                <a:gd name="T7" fmla="*/ 0 h 181"/>
                <a:gd name="T8" fmla="*/ 9425 w 942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6" h="181">
                  <a:moveTo>
                    <a:pt x="9425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9425" y="0"/>
                  </a:lnTo>
                  <a:lnTo>
                    <a:pt x="9425" y="1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5" name="Freeform 176">
              <a:extLst>
                <a:ext uri="{FF2B5EF4-FFF2-40B4-BE49-F238E27FC236}">
                  <a16:creationId xmlns:a16="http://schemas.microsoft.com/office/drawing/2014/main" id="{0ED08C24-69A0-3C4E-9181-D911B9A7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1165" y="5536221"/>
              <a:ext cx="10490389" cy="6820975"/>
            </a:xfrm>
            <a:custGeom>
              <a:avLst/>
              <a:gdLst>
                <a:gd name="T0" fmla="*/ 9245 w 9381"/>
                <a:gd name="T1" fmla="*/ 6097 h 6098"/>
                <a:gd name="T2" fmla="*/ 9245 w 9381"/>
                <a:gd name="T3" fmla="*/ 6097 h 6098"/>
                <a:gd name="T4" fmla="*/ 135 w 9381"/>
                <a:gd name="T5" fmla="*/ 6097 h 6098"/>
                <a:gd name="T6" fmla="*/ 0 w 9381"/>
                <a:gd name="T7" fmla="*/ 5962 h 6098"/>
                <a:gd name="T8" fmla="*/ 0 w 9381"/>
                <a:gd name="T9" fmla="*/ 0 h 6098"/>
                <a:gd name="T10" fmla="*/ 9380 w 9381"/>
                <a:gd name="T11" fmla="*/ 0 h 6098"/>
                <a:gd name="T12" fmla="*/ 9380 w 9381"/>
                <a:gd name="T13" fmla="*/ 5962 h 6098"/>
                <a:gd name="T14" fmla="*/ 9245 w 9381"/>
                <a:gd name="T15" fmla="*/ 6097 h 6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81" h="6098">
                  <a:moveTo>
                    <a:pt x="9245" y="6097"/>
                  </a:moveTo>
                  <a:lnTo>
                    <a:pt x="9245" y="6097"/>
                  </a:lnTo>
                  <a:cubicBezTo>
                    <a:pt x="135" y="6097"/>
                    <a:pt x="135" y="6097"/>
                    <a:pt x="135" y="6097"/>
                  </a:cubicBezTo>
                  <a:cubicBezTo>
                    <a:pt x="54" y="6097"/>
                    <a:pt x="0" y="6034"/>
                    <a:pt x="0" y="59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380" y="0"/>
                    <a:pt x="9380" y="0"/>
                    <a:pt x="9380" y="0"/>
                  </a:cubicBezTo>
                  <a:cubicBezTo>
                    <a:pt x="9380" y="5962"/>
                    <a:pt x="9380" y="5962"/>
                    <a:pt x="9380" y="5962"/>
                  </a:cubicBezTo>
                  <a:cubicBezTo>
                    <a:pt x="9380" y="6034"/>
                    <a:pt x="9317" y="6097"/>
                    <a:pt x="9245" y="60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6" name="Freeform 177">
              <a:extLst>
                <a:ext uri="{FF2B5EF4-FFF2-40B4-BE49-F238E27FC236}">
                  <a16:creationId xmlns:a16="http://schemas.microsoft.com/office/drawing/2014/main" id="{81C8A73F-8706-C741-8399-A9D373A47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6793885"/>
              <a:ext cx="8428808" cy="212075"/>
            </a:xfrm>
            <a:custGeom>
              <a:avLst/>
              <a:gdLst>
                <a:gd name="T0" fmla="*/ 7437 w 7537"/>
                <a:gd name="T1" fmla="*/ 188 h 189"/>
                <a:gd name="T2" fmla="*/ 7437 w 7537"/>
                <a:gd name="T3" fmla="*/ 188 h 189"/>
                <a:gd name="T4" fmla="*/ 99 w 7537"/>
                <a:gd name="T5" fmla="*/ 188 h 189"/>
                <a:gd name="T6" fmla="*/ 0 w 7537"/>
                <a:gd name="T7" fmla="*/ 89 h 189"/>
                <a:gd name="T8" fmla="*/ 0 w 7537"/>
                <a:gd name="T9" fmla="*/ 89 h 189"/>
                <a:gd name="T10" fmla="*/ 99 w 7537"/>
                <a:gd name="T11" fmla="*/ 0 h 189"/>
                <a:gd name="T12" fmla="*/ 7437 w 7537"/>
                <a:gd name="T13" fmla="*/ 0 h 189"/>
                <a:gd name="T14" fmla="*/ 7536 w 7537"/>
                <a:gd name="T15" fmla="*/ 89 h 189"/>
                <a:gd name="T16" fmla="*/ 7536 w 7537"/>
                <a:gd name="T17" fmla="*/ 89 h 189"/>
                <a:gd name="T18" fmla="*/ 7437 w 7537"/>
                <a:gd name="T19" fmla="*/ 18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89">
                  <a:moveTo>
                    <a:pt x="7437" y="188"/>
                  </a:moveTo>
                  <a:lnTo>
                    <a:pt x="7437" y="188"/>
                  </a:lnTo>
                  <a:cubicBezTo>
                    <a:pt x="99" y="188"/>
                    <a:pt x="99" y="188"/>
                    <a:pt x="99" y="188"/>
                  </a:cubicBezTo>
                  <a:cubicBezTo>
                    <a:pt x="45" y="188"/>
                    <a:pt x="0" y="143"/>
                    <a:pt x="0" y="89"/>
                  </a:cubicBezTo>
                  <a:lnTo>
                    <a:pt x="0" y="89"/>
                  </a:lnTo>
                  <a:cubicBezTo>
                    <a:pt x="0" y="35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35"/>
                    <a:pt x="7536" y="89"/>
                  </a:cubicBezTo>
                  <a:lnTo>
                    <a:pt x="7536" y="89"/>
                  </a:lnTo>
                  <a:cubicBezTo>
                    <a:pt x="7536" y="143"/>
                    <a:pt x="7492" y="188"/>
                    <a:pt x="7437" y="188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7" name="Freeform 178">
              <a:extLst>
                <a:ext uri="{FF2B5EF4-FFF2-40B4-BE49-F238E27FC236}">
                  <a16:creationId xmlns:a16="http://schemas.microsoft.com/office/drawing/2014/main" id="{B1F14688-088A-F44B-8824-DD4007B9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7597802"/>
              <a:ext cx="8428808" cy="212078"/>
            </a:xfrm>
            <a:custGeom>
              <a:avLst/>
              <a:gdLst>
                <a:gd name="T0" fmla="*/ 7437 w 7537"/>
                <a:gd name="T1" fmla="*/ 189 h 190"/>
                <a:gd name="T2" fmla="*/ 7437 w 7537"/>
                <a:gd name="T3" fmla="*/ 189 h 190"/>
                <a:gd name="T4" fmla="*/ 99 w 7537"/>
                <a:gd name="T5" fmla="*/ 189 h 190"/>
                <a:gd name="T6" fmla="*/ 0 w 7537"/>
                <a:gd name="T7" fmla="*/ 99 h 190"/>
                <a:gd name="T8" fmla="*/ 0 w 7537"/>
                <a:gd name="T9" fmla="*/ 99 h 190"/>
                <a:gd name="T10" fmla="*/ 99 w 7537"/>
                <a:gd name="T11" fmla="*/ 0 h 190"/>
                <a:gd name="T12" fmla="*/ 7437 w 7537"/>
                <a:gd name="T13" fmla="*/ 0 h 190"/>
                <a:gd name="T14" fmla="*/ 7536 w 7537"/>
                <a:gd name="T15" fmla="*/ 99 h 190"/>
                <a:gd name="T16" fmla="*/ 7536 w 7537"/>
                <a:gd name="T17" fmla="*/ 99 h 190"/>
                <a:gd name="T18" fmla="*/ 7437 w 7537"/>
                <a:gd name="T1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90">
                  <a:moveTo>
                    <a:pt x="7437" y="189"/>
                  </a:moveTo>
                  <a:lnTo>
                    <a:pt x="7437" y="189"/>
                  </a:lnTo>
                  <a:cubicBezTo>
                    <a:pt x="99" y="189"/>
                    <a:pt x="99" y="189"/>
                    <a:pt x="99" y="189"/>
                  </a:cubicBezTo>
                  <a:cubicBezTo>
                    <a:pt x="45" y="189"/>
                    <a:pt x="0" y="153"/>
                    <a:pt x="0" y="99"/>
                  </a:cubicBezTo>
                  <a:lnTo>
                    <a:pt x="0" y="99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45"/>
                    <a:pt x="7536" y="99"/>
                  </a:cubicBezTo>
                  <a:lnTo>
                    <a:pt x="7536" y="99"/>
                  </a:lnTo>
                  <a:cubicBezTo>
                    <a:pt x="7536" y="153"/>
                    <a:pt x="7492" y="189"/>
                    <a:pt x="7437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8" name="Freeform 179">
              <a:extLst>
                <a:ext uri="{FF2B5EF4-FFF2-40B4-BE49-F238E27FC236}">
                  <a16:creationId xmlns:a16="http://schemas.microsoft.com/office/drawing/2014/main" id="{400741F6-46C3-F44D-82E5-CBFF837E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8411586"/>
              <a:ext cx="8428808" cy="212075"/>
            </a:xfrm>
            <a:custGeom>
              <a:avLst/>
              <a:gdLst>
                <a:gd name="T0" fmla="*/ 7437 w 7537"/>
                <a:gd name="T1" fmla="*/ 189 h 190"/>
                <a:gd name="T2" fmla="*/ 7437 w 7537"/>
                <a:gd name="T3" fmla="*/ 189 h 190"/>
                <a:gd name="T4" fmla="*/ 99 w 7537"/>
                <a:gd name="T5" fmla="*/ 189 h 190"/>
                <a:gd name="T6" fmla="*/ 0 w 7537"/>
                <a:gd name="T7" fmla="*/ 90 h 190"/>
                <a:gd name="T8" fmla="*/ 0 w 7537"/>
                <a:gd name="T9" fmla="*/ 90 h 190"/>
                <a:gd name="T10" fmla="*/ 99 w 7537"/>
                <a:gd name="T11" fmla="*/ 0 h 190"/>
                <a:gd name="T12" fmla="*/ 7437 w 7537"/>
                <a:gd name="T13" fmla="*/ 0 h 190"/>
                <a:gd name="T14" fmla="*/ 7536 w 7537"/>
                <a:gd name="T15" fmla="*/ 90 h 190"/>
                <a:gd name="T16" fmla="*/ 7536 w 7537"/>
                <a:gd name="T17" fmla="*/ 90 h 190"/>
                <a:gd name="T18" fmla="*/ 7437 w 7537"/>
                <a:gd name="T1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90">
                  <a:moveTo>
                    <a:pt x="7437" y="189"/>
                  </a:moveTo>
                  <a:lnTo>
                    <a:pt x="7437" y="189"/>
                  </a:lnTo>
                  <a:cubicBezTo>
                    <a:pt x="99" y="189"/>
                    <a:pt x="99" y="189"/>
                    <a:pt x="99" y="189"/>
                  </a:cubicBezTo>
                  <a:cubicBezTo>
                    <a:pt x="45" y="189"/>
                    <a:pt x="0" y="144"/>
                    <a:pt x="0" y="90"/>
                  </a:cubicBezTo>
                  <a:lnTo>
                    <a:pt x="0" y="90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45"/>
                    <a:pt x="7536" y="90"/>
                  </a:cubicBezTo>
                  <a:lnTo>
                    <a:pt x="7536" y="90"/>
                  </a:lnTo>
                  <a:cubicBezTo>
                    <a:pt x="7536" y="144"/>
                    <a:pt x="7492" y="189"/>
                    <a:pt x="7437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9" name="Freeform 180">
              <a:extLst>
                <a:ext uri="{FF2B5EF4-FFF2-40B4-BE49-F238E27FC236}">
                  <a16:creationId xmlns:a16="http://schemas.microsoft.com/office/drawing/2014/main" id="{D94EF658-7B92-D24D-8472-7731DF548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9225366"/>
              <a:ext cx="8428808" cy="212078"/>
            </a:xfrm>
            <a:custGeom>
              <a:avLst/>
              <a:gdLst>
                <a:gd name="T0" fmla="*/ 7437 w 7537"/>
                <a:gd name="T1" fmla="*/ 189 h 190"/>
                <a:gd name="T2" fmla="*/ 7437 w 7537"/>
                <a:gd name="T3" fmla="*/ 189 h 190"/>
                <a:gd name="T4" fmla="*/ 99 w 7537"/>
                <a:gd name="T5" fmla="*/ 189 h 190"/>
                <a:gd name="T6" fmla="*/ 0 w 7537"/>
                <a:gd name="T7" fmla="*/ 90 h 190"/>
                <a:gd name="T8" fmla="*/ 0 w 7537"/>
                <a:gd name="T9" fmla="*/ 90 h 190"/>
                <a:gd name="T10" fmla="*/ 99 w 7537"/>
                <a:gd name="T11" fmla="*/ 0 h 190"/>
                <a:gd name="T12" fmla="*/ 7437 w 7537"/>
                <a:gd name="T13" fmla="*/ 0 h 190"/>
                <a:gd name="T14" fmla="*/ 7536 w 7537"/>
                <a:gd name="T15" fmla="*/ 90 h 190"/>
                <a:gd name="T16" fmla="*/ 7536 w 7537"/>
                <a:gd name="T17" fmla="*/ 90 h 190"/>
                <a:gd name="T18" fmla="*/ 7437 w 7537"/>
                <a:gd name="T1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90">
                  <a:moveTo>
                    <a:pt x="7437" y="189"/>
                  </a:moveTo>
                  <a:lnTo>
                    <a:pt x="7437" y="189"/>
                  </a:lnTo>
                  <a:cubicBezTo>
                    <a:pt x="99" y="189"/>
                    <a:pt x="99" y="189"/>
                    <a:pt x="99" y="189"/>
                  </a:cubicBezTo>
                  <a:cubicBezTo>
                    <a:pt x="45" y="189"/>
                    <a:pt x="0" y="144"/>
                    <a:pt x="0" y="90"/>
                  </a:cubicBezTo>
                  <a:lnTo>
                    <a:pt x="0" y="90"/>
                  </a:lnTo>
                  <a:cubicBezTo>
                    <a:pt x="0" y="36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36"/>
                    <a:pt x="7536" y="90"/>
                  </a:cubicBezTo>
                  <a:lnTo>
                    <a:pt x="7536" y="90"/>
                  </a:lnTo>
                  <a:cubicBezTo>
                    <a:pt x="7536" y="144"/>
                    <a:pt x="7492" y="189"/>
                    <a:pt x="7437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0" name="Freeform 181">
              <a:extLst>
                <a:ext uri="{FF2B5EF4-FFF2-40B4-BE49-F238E27FC236}">
                  <a16:creationId xmlns:a16="http://schemas.microsoft.com/office/drawing/2014/main" id="{0D002F1E-7AA7-1D4E-B34E-63B02741C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10029286"/>
              <a:ext cx="8428808" cy="212075"/>
            </a:xfrm>
            <a:custGeom>
              <a:avLst/>
              <a:gdLst>
                <a:gd name="T0" fmla="*/ 7437 w 7537"/>
                <a:gd name="T1" fmla="*/ 189 h 190"/>
                <a:gd name="T2" fmla="*/ 7437 w 7537"/>
                <a:gd name="T3" fmla="*/ 189 h 190"/>
                <a:gd name="T4" fmla="*/ 99 w 7537"/>
                <a:gd name="T5" fmla="*/ 189 h 190"/>
                <a:gd name="T6" fmla="*/ 0 w 7537"/>
                <a:gd name="T7" fmla="*/ 99 h 190"/>
                <a:gd name="T8" fmla="*/ 0 w 7537"/>
                <a:gd name="T9" fmla="*/ 99 h 190"/>
                <a:gd name="T10" fmla="*/ 99 w 7537"/>
                <a:gd name="T11" fmla="*/ 0 h 190"/>
                <a:gd name="T12" fmla="*/ 7437 w 7537"/>
                <a:gd name="T13" fmla="*/ 0 h 190"/>
                <a:gd name="T14" fmla="*/ 7536 w 7537"/>
                <a:gd name="T15" fmla="*/ 99 h 190"/>
                <a:gd name="T16" fmla="*/ 7536 w 7537"/>
                <a:gd name="T17" fmla="*/ 99 h 190"/>
                <a:gd name="T18" fmla="*/ 7437 w 7537"/>
                <a:gd name="T1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90">
                  <a:moveTo>
                    <a:pt x="7437" y="189"/>
                  </a:moveTo>
                  <a:lnTo>
                    <a:pt x="7437" y="189"/>
                  </a:lnTo>
                  <a:cubicBezTo>
                    <a:pt x="99" y="189"/>
                    <a:pt x="99" y="189"/>
                    <a:pt x="99" y="189"/>
                  </a:cubicBezTo>
                  <a:cubicBezTo>
                    <a:pt x="45" y="189"/>
                    <a:pt x="0" y="153"/>
                    <a:pt x="0" y="99"/>
                  </a:cubicBezTo>
                  <a:lnTo>
                    <a:pt x="0" y="99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45"/>
                    <a:pt x="7536" y="99"/>
                  </a:cubicBezTo>
                  <a:lnTo>
                    <a:pt x="7536" y="99"/>
                  </a:lnTo>
                  <a:cubicBezTo>
                    <a:pt x="7536" y="153"/>
                    <a:pt x="7492" y="189"/>
                    <a:pt x="7437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1" name="Freeform 182">
              <a:extLst>
                <a:ext uri="{FF2B5EF4-FFF2-40B4-BE49-F238E27FC236}">
                  <a16:creationId xmlns:a16="http://schemas.microsoft.com/office/drawing/2014/main" id="{82EC4CF1-8C0F-4846-93D7-B655D3ADD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60" y="10843066"/>
              <a:ext cx="8428808" cy="212078"/>
            </a:xfrm>
            <a:custGeom>
              <a:avLst/>
              <a:gdLst>
                <a:gd name="T0" fmla="*/ 7437 w 7537"/>
                <a:gd name="T1" fmla="*/ 189 h 190"/>
                <a:gd name="T2" fmla="*/ 7437 w 7537"/>
                <a:gd name="T3" fmla="*/ 189 h 190"/>
                <a:gd name="T4" fmla="*/ 99 w 7537"/>
                <a:gd name="T5" fmla="*/ 189 h 190"/>
                <a:gd name="T6" fmla="*/ 0 w 7537"/>
                <a:gd name="T7" fmla="*/ 99 h 190"/>
                <a:gd name="T8" fmla="*/ 0 w 7537"/>
                <a:gd name="T9" fmla="*/ 99 h 190"/>
                <a:gd name="T10" fmla="*/ 99 w 7537"/>
                <a:gd name="T11" fmla="*/ 0 h 190"/>
                <a:gd name="T12" fmla="*/ 7437 w 7537"/>
                <a:gd name="T13" fmla="*/ 0 h 190"/>
                <a:gd name="T14" fmla="*/ 7536 w 7537"/>
                <a:gd name="T15" fmla="*/ 99 h 190"/>
                <a:gd name="T16" fmla="*/ 7536 w 7537"/>
                <a:gd name="T17" fmla="*/ 99 h 190"/>
                <a:gd name="T18" fmla="*/ 7437 w 7537"/>
                <a:gd name="T1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37" h="190">
                  <a:moveTo>
                    <a:pt x="7437" y="189"/>
                  </a:moveTo>
                  <a:lnTo>
                    <a:pt x="7437" y="189"/>
                  </a:lnTo>
                  <a:cubicBezTo>
                    <a:pt x="99" y="189"/>
                    <a:pt x="99" y="189"/>
                    <a:pt x="99" y="189"/>
                  </a:cubicBezTo>
                  <a:cubicBezTo>
                    <a:pt x="45" y="189"/>
                    <a:pt x="0" y="144"/>
                    <a:pt x="0" y="99"/>
                  </a:cubicBezTo>
                  <a:lnTo>
                    <a:pt x="0" y="99"/>
                  </a:lnTo>
                  <a:cubicBezTo>
                    <a:pt x="0" y="45"/>
                    <a:pt x="45" y="0"/>
                    <a:pt x="99" y="0"/>
                  </a:cubicBezTo>
                  <a:cubicBezTo>
                    <a:pt x="7437" y="0"/>
                    <a:pt x="7437" y="0"/>
                    <a:pt x="7437" y="0"/>
                  </a:cubicBezTo>
                  <a:cubicBezTo>
                    <a:pt x="7492" y="0"/>
                    <a:pt x="7536" y="45"/>
                    <a:pt x="7536" y="99"/>
                  </a:cubicBezTo>
                  <a:lnTo>
                    <a:pt x="7536" y="99"/>
                  </a:lnTo>
                  <a:cubicBezTo>
                    <a:pt x="7536" y="144"/>
                    <a:pt x="7492" y="189"/>
                    <a:pt x="7437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2" name="Freeform 183">
              <a:extLst>
                <a:ext uri="{FF2B5EF4-FFF2-40B4-BE49-F238E27FC236}">
                  <a16:creationId xmlns:a16="http://schemas.microsoft.com/office/drawing/2014/main" id="{749C4FB9-6EB5-3248-9AD0-F097D15B6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245" y="6562079"/>
              <a:ext cx="2895090" cy="2895093"/>
            </a:xfrm>
            <a:custGeom>
              <a:avLst/>
              <a:gdLst>
                <a:gd name="T0" fmla="*/ 2589 w 2590"/>
                <a:gd name="T1" fmla="*/ 1294 h 2590"/>
                <a:gd name="T2" fmla="*/ 2589 w 2590"/>
                <a:gd name="T3" fmla="*/ 1294 h 2590"/>
                <a:gd name="T4" fmla="*/ 1295 w 2590"/>
                <a:gd name="T5" fmla="*/ 2589 h 2590"/>
                <a:gd name="T6" fmla="*/ 0 w 2590"/>
                <a:gd name="T7" fmla="*/ 1294 h 2590"/>
                <a:gd name="T8" fmla="*/ 1295 w 2590"/>
                <a:gd name="T9" fmla="*/ 0 h 2590"/>
                <a:gd name="T10" fmla="*/ 2589 w 2590"/>
                <a:gd name="T11" fmla="*/ 1294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0" h="2590">
                  <a:moveTo>
                    <a:pt x="2589" y="1294"/>
                  </a:moveTo>
                  <a:lnTo>
                    <a:pt x="2589" y="1294"/>
                  </a:lnTo>
                  <a:cubicBezTo>
                    <a:pt x="2589" y="2004"/>
                    <a:pt x="2014" y="2589"/>
                    <a:pt x="1295" y="2589"/>
                  </a:cubicBezTo>
                  <a:cubicBezTo>
                    <a:pt x="576" y="2589"/>
                    <a:pt x="0" y="2004"/>
                    <a:pt x="0" y="1294"/>
                  </a:cubicBezTo>
                  <a:cubicBezTo>
                    <a:pt x="0" y="574"/>
                    <a:pt x="576" y="0"/>
                    <a:pt x="1295" y="0"/>
                  </a:cubicBezTo>
                  <a:cubicBezTo>
                    <a:pt x="2014" y="0"/>
                    <a:pt x="2589" y="574"/>
                    <a:pt x="2589" y="1294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3" name="Freeform 184">
              <a:extLst>
                <a:ext uri="{FF2B5EF4-FFF2-40B4-BE49-F238E27FC236}">
                  <a16:creationId xmlns:a16="http://schemas.microsoft.com/office/drawing/2014/main" id="{06318021-1BE3-6D4A-99BB-67A08D6D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463" y="9254958"/>
              <a:ext cx="2120765" cy="2061581"/>
            </a:xfrm>
            <a:custGeom>
              <a:avLst/>
              <a:gdLst>
                <a:gd name="T0" fmla="*/ 1358 w 1898"/>
                <a:gd name="T1" fmla="*/ 1843 h 1844"/>
                <a:gd name="T2" fmla="*/ 1358 w 1898"/>
                <a:gd name="T3" fmla="*/ 1843 h 1844"/>
                <a:gd name="T4" fmla="*/ 1304 w 1898"/>
                <a:gd name="T5" fmla="*/ 1817 h 1844"/>
                <a:gd name="T6" fmla="*/ 161 w 1898"/>
                <a:gd name="T7" fmla="*/ 692 h 1844"/>
                <a:gd name="T8" fmla="*/ 152 w 1898"/>
                <a:gd name="T9" fmla="*/ 117 h 1844"/>
                <a:gd name="T10" fmla="*/ 449 w 1898"/>
                <a:gd name="T11" fmla="*/ 0 h 1844"/>
                <a:gd name="T12" fmla="*/ 449 w 1898"/>
                <a:gd name="T13" fmla="*/ 0 h 1844"/>
                <a:gd name="T14" fmla="*/ 737 w 1898"/>
                <a:gd name="T15" fmla="*/ 117 h 1844"/>
                <a:gd name="T16" fmla="*/ 1879 w 1898"/>
                <a:gd name="T17" fmla="*/ 1259 h 1844"/>
                <a:gd name="T18" fmla="*/ 1897 w 1898"/>
                <a:gd name="T19" fmla="*/ 1322 h 1844"/>
                <a:gd name="T20" fmla="*/ 1879 w 1898"/>
                <a:gd name="T21" fmla="*/ 1385 h 1844"/>
                <a:gd name="T22" fmla="*/ 1412 w 1898"/>
                <a:gd name="T23" fmla="*/ 1817 h 1844"/>
                <a:gd name="T24" fmla="*/ 1358 w 1898"/>
                <a:gd name="T25" fmla="*/ 1843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8" h="1844">
                  <a:moveTo>
                    <a:pt x="1358" y="1843"/>
                  </a:moveTo>
                  <a:lnTo>
                    <a:pt x="1358" y="1843"/>
                  </a:lnTo>
                  <a:cubicBezTo>
                    <a:pt x="1340" y="1843"/>
                    <a:pt x="1313" y="1835"/>
                    <a:pt x="1304" y="1817"/>
                  </a:cubicBezTo>
                  <a:cubicBezTo>
                    <a:pt x="161" y="692"/>
                    <a:pt x="161" y="692"/>
                    <a:pt x="161" y="692"/>
                  </a:cubicBezTo>
                  <a:cubicBezTo>
                    <a:pt x="0" y="539"/>
                    <a:pt x="0" y="279"/>
                    <a:pt x="152" y="117"/>
                  </a:cubicBezTo>
                  <a:cubicBezTo>
                    <a:pt x="233" y="45"/>
                    <a:pt x="332" y="0"/>
                    <a:pt x="449" y="0"/>
                  </a:cubicBezTo>
                  <a:lnTo>
                    <a:pt x="449" y="0"/>
                  </a:lnTo>
                  <a:cubicBezTo>
                    <a:pt x="557" y="0"/>
                    <a:pt x="656" y="36"/>
                    <a:pt x="737" y="117"/>
                  </a:cubicBezTo>
                  <a:cubicBezTo>
                    <a:pt x="1879" y="1259"/>
                    <a:pt x="1879" y="1259"/>
                    <a:pt x="1879" y="1259"/>
                  </a:cubicBezTo>
                  <a:cubicBezTo>
                    <a:pt x="1888" y="1277"/>
                    <a:pt x="1897" y="1304"/>
                    <a:pt x="1897" y="1322"/>
                  </a:cubicBezTo>
                  <a:cubicBezTo>
                    <a:pt x="1897" y="1340"/>
                    <a:pt x="1888" y="1367"/>
                    <a:pt x="1879" y="1385"/>
                  </a:cubicBezTo>
                  <a:cubicBezTo>
                    <a:pt x="1412" y="1817"/>
                    <a:pt x="1412" y="1817"/>
                    <a:pt x="1412" y="1817"/>
                  </a:cubicBezTo>
                  <a:cubicBezTo>
                    <a:pt x="1403" y="1835"/>
                    <a:pt x="1376" y="1843"/>
                    <a:pt x="1358" y="18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4" name="Freeform 185">
              <a:extLst>
                <a:ext uri="{FF2B5EF4-FFF2-40B4-BE49-F238E27FC236}">
                  <a16:creationId xmlns:a16="http://schemas.microsoft.com/office/drawing/2014/main" id="{E7B9EC0D-9581-C948-AA85-E59E8B485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4895" y="6369732"/>
              <a:ext cx="3269926" cy="3269923"/>
            </a:xfrm>
            <a:custGeom>
              <a:avLst/>
              <a:gdLst>
                <a:gd name="T0" fmla="*/ 1466 w 2923"/>
                <a:gd name="T1" fmla="*/ 2922 h 2923"/>
                <a:gd name="T2" fmla="*/ 1466 w 2923"/>
                <a:gd name="T3" fmla="*/ 2922 h 2923"/>
                <a:gd name="T4" fmla="*/ 0 w 2923"/>
                <a:gd name="T5" fmla="*/ 1465 h 2923"/>
                <a:gd name="T6" fmla="*/ 1466 w 2923"/>
                <a:gd name="T7" fmla="*/ 0 h 2923"/>
                <a:gd name="T8" fmla="*/ 2922 w 2923"/>
                <a:gd name="T9" fmla="*/ 1465 h 2923"/>
                <a:gd name="T10" fmla="*/ 1466 w 2923"/>
                <a:gd name="T11" fmla="*/ 2922 h 2923"/>
                <a:gd name="T12" fmla="*/ 1466 w 2923"/>
                <a:gd name="T13" fmla="*/ 171 h 2923"/>
                <a:gd name="T14" fmla="*/ 1466 w 2923"/>
                <a:gd name="T15" fmla="*/ 171 h 2923"/>
                <a:gd name="T16" fmla="*/ 171 w 2923"/>
                <a:gd name="T17" fmla="*/ 1465 h 2923"/>
                <a:gd name="T18" fmla="*/ 1466 w 2923"/>
                <a:gd name="T19" fmla="*/ 2760 h 2923"/>
                <a:gd name="T20" fmla="*/ 2760 w 2923"/>
                <a:gd name="T21" fmla="*/ 1465 h 2923"/>
                <a:gd name="T22" fmla="*/ 1466 w 2923"/>
                <a:gd name="T23" fmla="*/ 171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23" h="2923">
                  <a:moveTo>
                    <a:pt x="1466" y="2922"/>
                  </a:moveTo>
                  <a:lnTo>
                    <a:pt x="1466" y="2922"/>
                  </a:lnTo>
                  <a:cubicBezTo>
                    <a:pt x="657" y="2922"/>
                    <a:pt x="0" y="2274"/>
                    <a:pt x="0" y="1465"/>
                  </a:cubicBezTo>
                  <a:cubicBezTo>
                    <a:pt x="0" y="655"/>
                    <a:pt x="657" y="0"/>
                    <a:pt x="1466" y="0"/>
                  </a:cubicBezTo>
                  <a:cubicBezTo>
                    <a:pt x="2275" y="0"/>
                    <a:pt x="2922" y="655"/>
                    <a:pt x="2922" y="1465"/>
                  </a:cubicBezTo>
                  <a:cubicBezTo>
                    <a:pt x="2922" y="2274"/>
                    <a:pt x="2275" y="2922"/>
                    <a:pt x="1466" y="2922"/>
                  </a:cubicBezTo>
                  <a:close/>
                  <a:moveTo>
                    <a:pt x="1466" y="171"/>
                  </a:moveTo>
                  <a:lnTo>
                    <a:pt x="1466" y="171"/>
                  </a:lnTo>
                  <a:cubicBezTo>
                    <a:pt x="747" y="171"/>
                    <a:pt x="171" y="745"/>
                    <a:pt x="171" y="1465"/>
                  </a:cubicBezTo>
                  <a:cubicBezTo>
                    <a:pt x="171" y="2175"/>
                    <a:pt x="747" y="2760"/>
                    <a:pt x="1466" y="2760"/>
                  </a:cubicBezTo>
                  <a:cubicBezTo>
                    <a:pt x="2176" y="2760"/>
                    <a:pt x="2760" y="2175"/>
                    <a:pt x="2760" y="1465"/>
                  </a:cubicBezTo>
                  <a:cubicBezTo>
                    <a:pt x="2760" y="745"/>
                    <a:pt x="2176" y="171"/>
                    <a:pt x="1466" y="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8" name="Freeform 189">
              <a:extLst>
                <a:ext uri="{FF2B5EF4-FFF2-40B4-BE49-F238E27FC236}">
                  <a16:creationId xmlns:a16="http://schemas.microsoft.com/office/drawing/2014/main" id="{AA1F8630-C9E5-EF4E-8632-F24F7442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6686" y="5472106"/>
              <a:ext cx="2175016" cy="2175016"/>
            </a:xfrm>
            <a:custGeom>
              <a:avLst/>
              <a:gdLst>
                <a:gd name="T0" fmla="*/ 1943 w 1944"/>
                <a:gd name="T1" fmla="*/ 972 h 1943"/>
                <a:gd name="T2" fmla="*/ 1943 w 1944"/>
                <a:gd name="T3" fmla="*/ 972 h 1943"/>
                <a:gd name="T4" fmla="*/ 972 w 1944"/>
                <a:gd name="T5" fmla="*/ 1942 h 1943"/>
                <a:gd name="T6" fmla="*/ 0 w 1944"/>
                <a:gd name="T7" fmla="*/ 972 h 1943"/>
                <a:gd name="T8" fmla="*/ 972 w 1944"/>
                <a:gd name="T9" fmla="*/ 0 h 1943"/>
                <a:gd name="T10" fmla="*/ 1943 w 1944"/>
                <a:gd name="T11" fmla="*/ 972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2"/>
                  </a:moveTo>
                  <a:lnTo>
                    <a:pt x="1943" y="972"/>
                  </a:lnTo>
                  <a:cubicBezTo>
                    <a:pt x="1943" y="1501"/>
                    <a:pt x="1502" y="1942"/>
                    <a:pt x="972" y="1942"/>
                  </a:cubicBezTo>
                  <a:cubicBezTo>
                    <a:pt x="432" y="1942"/>
                    <a:pt x="0" y="1501"/>
                    <a:pt x="0" y="972"/>
                  </a:cubicBezTo>
                  <a:cubicBezTo>
                    <a:pt x="0" y="432"/>
                    <a:pt x="432" y="0"/>
                    <a:pt x="972" y="0"/>
                  </a:cubicBezTo>
                  <a:cubicBezTo>
                    <a:pt x="1502" y="0"/>
                    <a:pt x="1943" y="432"/>
                    <a:pt x="1943" y="972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9" name="Freeform 190">
              <a:extLst>
                <a:ext uri="{FF2B5EF4-FFF2-40B4-BE49-F238E27FC236}">
                  <a16:creationId xmlns:a16="http://schemas.microsoft.com/office/drawing/2014/main" id="{AE816ADB-16A4-6249-8C06-41F2B7C1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6686" y="9758023"/>
              <a:ext cx="2175016" cy="2175019"/>
            </a:xfrm>
            <a:custGeom>
              <a:avLst/>
              <a:gdLst>
                <a:gd name="T0" fmla="*/ 1943 w 1944"/>
                <a:gd name="T1" fmla="*/ 971 h 1943"/>
                <a:gd name="T2" fmla="*/ 1943 w 1944"/>
                <a:gd name="T3" fmla="*/ 971 h 1943"/>
                <a:gd name="T4" fmla="*/ 972 w 1944"/>
                <a:gd name="T5" fmla="*/ 1942 h 1943"/>
                <a:gd name="T6" fmla="*/ 0 w 1944"/>
                <a:gd name="T7" fmla="*/ 971 h 1943"/>
                <a:gd name="T8" fmla="*/ 972 w 1944"/>
                <a:gd name="T9" fmla="*/ 0 h 1943"/>
                <a:gd name="T10" fmla="*/ 1943 w 1944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1"/>
                  </a:moveTo>
                  <a:lnTo>
                    <a:pt x="1943" y="971"/>
                  </a:lnTo>
                  <a:cubicBezTo>
                    <a:pt x="1943" y="1511"/>
                    <a:pt x="1502" y="1942"/>
                    <a:pt x="972" y="1942"/>
                  </a:cubicBezTo>
                  <a:cubicBezTo>
                    <a:pt x="432" y="1942"/>
                    <a:pt x="0" y="1511"/>
                    <a:pt x="0" y="971"/>
                  </a:cubicBezTo>
                  <a:cubicBezTo>
                    <a:pt x="0" y="431"/>
                    <a:pt x="432" y="0"/>
                    <a:pt x="972" y="0"/>
                  </a:cubicBezTo>
                  <a:cubicBezTo>
                    <a:pt x="1502" y="0"/>
                    <a:pt x="1943" y="431"/>
                    <a:pt x="1943" y="971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0" name="Freeform 191">
              <a:extLst>
                <a:ext uri="{FF2B5EF4-FFF2-40B4-BE49-F238E27FC236}">
                  <a16:creationId xmlns:a16="http://schemas.microsoft.com/office/drawing/2014/main" id="{55838060-F23A-024D-937F-B1577C52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697" y="5472106"/>
              <a:ext cx="2175016" cy="2175016"/>
            </a:xfrm>
            <a:custGeom>
              <a:avLst/>
              <a:gdLst>
                <a:gd name="T0" fmla="*/ 1942 w 1943"/>
                <a:gd name="T1" fmla="*/ 972 h 1943"/>
                <a:gd name="T2" fmla="*/ 1942 w 1943"/>
                <a:gd name="T3" fmla="*/ 972 h 1943"/>
                <a:gd name="T4" fmla="*/ 971 w 1943"/>
                <a:gd name="T5" fmla="*/ 1942 h 1943"/>
                <a:gd name="T6" fmla="*/ 0 w 1943"/>
                <a:gd name="T7" fmla="*/ 972 h 1943"/>
                <a:gd name="T8" fmla="*/ 971 w 1943"/>
                <a:gd name="T9" fmla="*/ 0 h 1943"/>
                <a:gd name="T10" fmla="*/ 1942 w 1943"/>
                <a:gd name="T11" fmla="*/ 972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3" h="1943">
                  <a:moveTo>
                    <a:pt x="1942" y="972"/>
                  </a:moveTo>
                  <a:lnTo>
                    <a:pt x="1942" y="972"/>
                  </a:lnTo>
                  <a:cubicBezTo>
                    <a:pt x="1942" y="1501"/>
                    <a:pt x="1511" y="1942"/>
                    <a:pt x="971" y="1942"/>
                  </a:cubicBezTo>
                  <a:cubicBezTo>
                    <a:pt x="440" y="1942"/>
                    <a:pt x="0" y="1501"/>
                    <a:pt x="0" y="972"/>
                  </a:cubicBezTo>
                  <a:cubicBezTo>
                    <a:pt x="0" y="432"/>
                    <a:pt x="440" y="0"/>
                    <a:pt x="971" y="0"/>
                  </a:cubicBezTo>
                  <a:cubicBezTo>
                    <a:pt x="1511" y="0"/>
                    <a:pt x="1942" y="432"/>
                    <a:pt x="1942" y="972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1" name="Freeform 192">
              <a:extLst>
                <a:ext uri="{FF2B5EF4-FFF2-40B4-BE49-F238E27FC236}">
                  <a16:creationId xmlns:a16="http://schemas.microsoft.com/office/drawing/2014/main" id="{05263437-0265-6E40-BF85-3846CF58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697" y="9758023"/>
              <a:ext cx="2175016" cy="2175019"/>
            </a:xfrm>
            <a:custGeom>
              <a:avLst/>
              <a:gdLst>
                <a:gd name="T0" fmla="*/ 1942 w 1943"/>
                <a:gd name="T1" fmla="*/ 971 h 1943"/>
                <a:gd name="T2" fmla="*/ 1942 w 1943"/>
                <a:gd name="T3" fmla="*/ 971 h 1943"/>
                <a:gd name="T4" fmla="*/ 971 w 1943"/>
                <a:gd name="T5" fmla="*/ 1942 h 1943"/>
                <a:gd name="T6" fmla="*/ 0 w 1943"/>
                <a:gd name="T7" fmla="*/ 971 h 1943"/>
                <a:gd name="T8" fmla="*/ 971 w 1943"/>
                <a:gd name="T9" fmla="*/ 0 h 1943"/>
                <a:gd name="T10" fmla="*/ 1942 w 1943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3" h="1943">
                  <a:moveTo>
                    <a:pt x="1942" y="971"/>
                  </a:moveTo>
                  <a:lnTo>
                    <a:pt x="1942" y="971"/>
                  </a:lnTo>
                  <a:cubicBezTo>
                    <a:pt x="1942" y="1511"/>
                    <a:pt x="1511" y="1942"/>
                    <a:pt x="971" y="1942"/>
                  </a:cubicBezTo>
                  <a:cubicBezTo>
                    <a:pt x="440" y="1942"/>
                    <a:pt x="0" y="1511"/>
                    <a:pt x="0" y="971"/>
                  </a:cubicBezTo>
                  <a:cubicBezTo>
                    <a:pt x="0" y="431"/>
                    <a:pt x="440" y="0"/>
                    <a:pt x="971" y="0"/>
                  </a:cubicBezTo>
                  <a:cubicBezTo>
                    <a:pt x="1511" y="0"/>
                    <a:pt x="1942" y="431"/>
                    <a:pt x="1942" y="971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6" name="Freeform 437">
              <a:extLst>
                <a:ext uri="{FF2B5EF4-FFF2-40B4-BE49-F238E27FC236}">
                  <a16:creationId xmlns:a16="http://schemas.microsoft.com/office/drawing/2014/main" id="{79AF2D7D-F96F-0E4B-B882-B41AE5FC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947" y="6029422"/>
              <a:ext cx="83843" cy="1055451"/>
            </a:xfrm>
            <a:custGeom>
              <a:avLst/>
              <a:gdLst>
                <a:gd name="T0" fmla="*/ 36 w 73"/>
                <a:gd name="T1" fmla="*/ 943 h 944"/>
                <a:gd name="T2" fmla="*/ 36 w 73"/>
                <a:gd name="T3" fmla="*/ 943 h 944"/>
                <a:gd name="T4" fmla="*/ 36 w 73"/>
                <a:gd name="T5" fmla="*/ 943 h 944"/>
                <a:gd name="T6" fmla="*/ 0 w 73"/>
                <a:gd name="T7" fmla="*/ 916 h 944"/>
                <a:gd name="T8" fmla="*/ 0 w 73"/>
                <a:gd name="T9" fmla="*/ 36 h 944"/>
                <a:gd name="T10" fmla="*/ 36 w 73"/>
                <a:gd name="T11" fmla="*/ 0 h 944"/>
                <a:gd name="T12" fmla="*/ 36 w 73"/>
                <a:gd name="T13" fmla="*/ 0 h 944"/>
                <a:gd name="T14" fmla="*/ 72 w 73"/>
                <a:gd name="T15" fmla="*/ 36 h 944"/>
                <a:gd name="T16" fmla="*/ 63 w 73"/>
                <a:gd name="T17" fmla="*/ 916 h 944"/>
                <a:gd name="T18" fmla="*/ 36 w 73"/>
                <a:gd name="T19" fmla="*/ 94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944">
                  <a:moveTo>
                    <a:pt x="36" y="943"/>
                  </a:moveTo>
                  <a:lnTo>
                    <a:pt x="36" y="943"/>
                  </a:lnTo>
                  <a:lnTo>
                    <a:pt x="36" y="943"/>
                  </a:lnTo>
                  <a:cubicBezTo>
                    <a:pt x="18" y="943"/>
                    <a:pt x="0" y="934"/>
                    <a:pt x="0" y="91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lnTo>
                    <a:pt x="36" y="0"/>
                  </a:lnTo>
                  <a:cubicBezTo>
                    <a:pt x="54" y="0"/>
                    <a:pt x="72" y="18"/>
                    <a:pt x="72" y="36"/>
                  </a:cubicBezTo>
                  <a:cubicBezTo>
                    <a:pt x="63" y="916"/>
                    <a:pt x="63" y="916"/>
                    <a:pt x="63" y="916"/>
                  </a:cubicBezTo>
                  <a:cubicBezTo>
                    <a:pt x="63" y="934"/>
                    <a:pt x="54" y="943"/>
                    <a:pt x="36" y="9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7" name="Freeform 438">
              <a:extLst>
                <a:ext uri="{FF2B5EF4-FFF2-40B4-BE49-F238E27FC236}">
                  <a16:creationId xmlns:a16="http://schemas.microsoft.com/office/drawing/2014/main" id="{FEFC690D-EE74-DE45-A060-2CEDC3955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947" y="7010894"/>
              <a:ext cx="1060381" cy="73979"/>
            </a:xfrm>
            <a:custGeom>
              <a:avLst/>
              <a:gdLst>
                <a:gd name="T0" fmla="*/ 36 w 946"/>
                <a:gd name="T1" fmla="*/ 63 h 64"/>
                <a:gd name="T2" fmla="*/ 36 w 946"/>
                <a:gd name="T3" fmla="*/ 63 h 64"/>
                <a:gd name="T4" fmla="*/ 0 w 946"/>
                <a:gd name="T5" fmla="*/ 36 h 64"/>
                <a:gd name="T6" fmla="*/ 36 w 946"/>
                <a:gd name="T7" fmla="*/ 0 h 64"/>
                <a:gd name="T8" fmla="*/ 909 w 946"/>
                <a:gd name="T9" fmla="*/ 0 h 64"/>
                <a:gd name="T10" fmla="*/ 945 w 946"/>
                <a:gd name="T11" fmla="*/ 36 h 64"/>
                <a:gd name="T12" fmla="*/ 909 w 946"/>
                <a:gd name="T13" fmla="*/ 63 h 64"/>
                <a:gd name="T14" fmla="*/ 36 w 946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6" h="64">
                  <a:moveTo>
                    <a:pt x="36" y="63"/>
                  </a:moveTo>
                  <a:lnTo>
                    <a:pt x="36" y="63"/>
                  </a:lnTo>
                  <a:cubicBezTo>
                    <a:pt x="18" y="63"/>
                    <a:pt x="0" y="54"/>
                    <a:pt x="0" y="36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909" y="0"/>
                    <a:pt x="909" y="0"/>
                    <a:pt x="909" y="0"/>
                  </a:cubicBezTo>
                  <a:cubicBezTo>
                    <a:pt x="927" y="0"/>
                    <a:pt x="945" y="9"/>
                    <a:pt x="945" y="36"/>
                  </a:cubicBezTo>
                  <a:cubicBezTo>
                    <a:pt x="945" y="54"/>
                    <a:pt x="927" y="63"/>
                    <a:pt x="909" y="63"/>
                  </a:cubicBezTo>
                  <a:lnTo>
                    <a:pt x="36" y="6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8" name="Freeform 439">
              <a:extLst>
                <a:ext uri="{FF2B5EF4-FFF2-40B4-BE49-F238E27FC236}">
                  <a16:creationId xmlns:a16="http://schemas.microsoft.com/office/drawing/2014/main" id="{F4082C22-C598-4144-9B39-7ACD35A5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6294" y="6621263"/>
              <a:ext cx="271262" cy="463609"/>
            </a:xfrm>
            <a:custGeom>
              <a:avLst/>
              <a:gdLst>
                <a:gd name="T0" fmla="*/ 216 w 244"/>
                <a:gd name="T1" fmla="*/ 412 h 413"/>
                <a:gd name="T2" fmla="*/ 216 w 244"/>
                <a:gd name="T3" fmla="*/ 412 h 413"/>
                <a:gd name="T4" fmla="*/ 36 w 244"/>
                <a:gd name="T5" fmla="*/ 412 h 413"/>
                <a:gd name="T6" fmla="*/ 0 w 244"/>
                <a:gd name="T7" fmla="*/ 385 h 413"/>
                <a:gd name="T8" fmla="*/ 0 w 244"/>
                <a:gd name="T9" fmla="*/ 36 h 413"/>
                <a:gd name="T10" fmla="*/ 36 w 244"/>
                <a:gd name="T11" fmla="*/ 0 h 413"/>
                <a:gd name="T12" fmla="*/ 216 w 244"/>
                <a:gd name="T13" fmla="*/ 0 h 413"/>
                <a:gd name="T14" fmla="*/ 243 w 244"/>
                <a:gd name="T15" fmla="*/ 36 h 413"/>
                <a:gd name="T16" fmla="*/ 243 w 244"/>
                <a:gd name="T17" fmla="*/ 385 h 413"/>
                <a:gd name="T18" fmla="*/ 216 w 244"/>
                <a:gd name="T19" fmla="*/ 412 h 413"/>
                <a:gd name="T20" fmla="*/ 72 w 244"/>
                <a:gd name="T21" fmla="*/ 349 h 413"/>
                <a:gd name="T22" fmla="*/ 72 w 244"/>
                <a:gd name="T23" fmla="*/ 349 h 413"/>
                <a:gd name="T24" fmla="*/ 180 w 244"/>
                <a:gd name="T25" fmla="*/ 349 h 413"/>
                <a:gd name="T26" fmla="*/ 180 w 244"/>
                <a:gd name="T27" fmla="*/ 72 h 413"/>
                <a:gd name="T28" fmla="*/ 72 w 244"/>
                <a:gd name="T29" fmla="*/ 72 h 413"/>
                <a:gd name="T30" fmla="*/ 72 w 244"/>
                <a:gd name="T31" fmla="*/ 34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13">
                  <a:moveTo>
                    <a:pt x="216" y="412"/>
                  </a:moveTo>
                  <a:lnTo>
                    <a:pt x="216" y="412"/>
                  </a:lnTo>
                  <a:cubicBezTo>
                    <a:pt x="36" y="412"/>
                    <a:pt x="36" y="412"/>
                    <a:pt x="36" y="412"/>
                  </a:cubicBezTo>
                  <a:cubicBezTo>
                    <a:pt x="18" y="412"/>
                    <a:pt x="0" y="403"/>
                    <a:pt x="0" y="38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8" y="0"/>
                    <a:pt x="3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4" y="0"/>
                    <a:pt x="243" y="17"/>
                    <a:pt x="243" y="36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43" y="403"/>
                    <a:pt x="234" y="412"/>
                    <a:pt x="216" y="412"/>
                  </a:cubicBezTo>
                  <a:close/>
                  <a:moveTo>
                    <a:pt x="72" y="349"/>
                  </a:moveTo>
                  <a:lnTo>
                    <a:pt x="72" y="349"/>
                  </a:lnTo>
                  <a:cubicBezTo>
                    <a:pt x="180" y="349"/>
                    <a:pt x="180" y="349"/>
                    <a:pt x="180" y="349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72" y="72"/>
                    <a:pt x="72" y="72"/>
                    <a:pt x="72" y="72"/>
                  </a:cubicBezTo>
                  <a:lnTo>
                    <a:pt x="72" y="34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9" name="Freeform 440">
              <a:extLst>
                <a:ext uri="{FF2B5EF4-FFF2-40B4-BE49-F238E27FC236}">
                  <a16:creationId xmlns:a16="http://schemas.microsoft.com/office/drawing/2014/main" id="{296135DD-100D-C549-8A41-556862B0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574" y="6419052"/>
              <a:ext cx="271262" cy="660890"/>
            </a:xfrm>
            <a:custGeom>
              <a:avLst/>
              <a:gdLst>
                <a:gd name="T0" fmla="*/ 207 w 244"/>
                <a:gd name="T1" fmla="*/ 592 h 593"/>
                <a:gd name="T2" fmla="*/ 207 w 244"/>
                <a:gd name="T3" fmla="*/ 592 h 593"/>
                <a:gd name="T4" fmla="*/ 36 w 244"/>
                <a:gd name="T5" fmla="*/ 592 h 593"/>
                <a:gd name="T6" fmla="*/ 0 w 244"/>
                <a:gd name="T7" fmla="*/ 565 h 593"/>
                <a:gd name="T8" fmla="*/ 0 w 244"/>
                <a:gd name="T9" fmla="*/ 36 h 593"/>
                <a:gd name="T10" fmla="*/ 36 w 244"/>
                <a:gd name="T11" fmla="*/ 0 h 593"/>
                <a:gd name="T12" fmla="*/ 207 w 244"/>
                <a:gd name="T13" fmla="*/ 0 h 593"/>
                <a:gd name="T14" fmla="*/ 243 w 244"/>
                <a:gd name="T15" fmla="*/ 36 h 593"/>
                <a:gd name="T16" fmla="*/ 243 w 244"/>
                <a:gd name="T17" fmla="*/ 565 h 593"/>
                <a:gd name="T18" fmla="*/ 207 w 244"/>
                <a:gd name="T19" fmla="*/ 592 h 593"/>
                <a:gd name="T20" fmla="*/ 63 w 244"/>
                <a:gd name="T21" fmla="*/ 529 h 593"/>
                <a:gd name="T22" fmla="*/ 63 w 244"/>
                <a:gd name="T23" fmla="*/ 529 h 593"/>
                <a:gd name="T24" fmla="*/ 171 w 244"/>
                <a:gd name="T25" fmla="*/ 529 h 593"/>
                <a:gd name="T26" fmla="*/ 171 w 244"/>
                <a:gd name="T27" fmla="*/ 72 h 593"/>
                <a:gd name="T28" fmla="*/ 63 w 244"/>
                <a:gd name="T29" fmla="*/ 72 h 593"/>
                <a:gd name="T30" fmla="*/ 63 w 244"/>
                <a:gd name="T31" fmla="*/ 52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593">
                  <a:moveTo>
                    <a:pt x="207" y="592"/>
                  </a:moveTo>
                  <a:lnTo>
                    <a:pt x="207" y="592"/>
                  </a:lnTo>
                  <a:cubicBezTo>
                    <a:pt x="36" y="592"/>
                    <a:pt x="36" y="592"/>
                    <a:pt x="36" y="592"/>
                  </a:cubicBezTo>
                  <a:cubicBezTo>
                    <a:pt x="18" y="592"/>
                    <a:pt x="0" y="583"/>
                    <a:pt x="0" y="56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43" y="18"/>
                    <a:pt x="243" y="36"/>
                  </a:cubicBezTo>
                  <a:cubicBezTo>
                    <a:pt x="243" y="565"/>
                    <a:pt x="243" y="565"/>
                    <a:pt x="243" y="565"/>
                  </a:cubicBezTo>
                  <a:cubicBezTo>
                    <a:pt x="243" y="583"/>
                    <a:pt x="225" y="592"/>
                    <a:pt x="207" y="592"/>
                  </a:cubicBezTo>
                  <a:close/>
                  <a:moveTo>
                    <a:pt x="63" y="529"/>
                  </a:moveTo>
                  <a:lnTo>
                    <a:pt x="63" y="529"/>
                  </a:lnTo>
                  <a:cubicBezTo>
                    <a:pt x="171" y="529"/>
                    <a:pt x="171" y="529"/>
                    <a:pt x="171" y="529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63" y="72"/>
                    <a:pt x="63" y="72"/>
                    <a:pt x="63" y="72"/>
                  </a:cubicBezTo>
                  <a:lnTo>
                    <a:pt x="63" y="52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0" name="Freeform 441">
              <a:extLst>
                <a:ext uri="{FF2B5EF4-FFF2-40B4-BE49-F238E27FC236}">
                  <a16:creationId xmlns:a16="http://schemas.microsoft.com/office/drawing/2014/main" id="{BB33A65E-3FFB-2B47-8B4D-2B75D671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924" y="6488101"/>
              <a:ext cx="271259" cy="591842"/>
            </a:xfrm>
            <a:custGeom>
              <a:avLst/>
              <a:gdLst>
                <a:gd name="T0" fmla="*/ 216 w 244"/>
                <a:gd name="T1" fmla="*/ 530 h 531"/>
                <a:gd name="T2" fmla="*/ 216 w 244"/>
                <a:gd name="T3" fmla="*/ 530 h 531"/>
                <a:gd name="T4" fmla="*/ 36 w 244"/>
                <a:gd name="T5" fmla="*/ 530 h 531"/>
                <a:gd name="T6" fmla="*/ 0 w 244"/>
                <a:gd name="T7" fmla="*/ 503 h 531"/>
                <a:gd name="T8" fmla="*/ 0 w 244"/>
                <a:gd name="T9" fmla="*/ 36 h 531"/>
                <a:gd name="T10" fmla="*/ 36 w 244"/>
                <a:gd name="T11" fmla="*/ 0 h 531"/>
                <a:gd name="T12" fmla="*/ 216 w 244"/>
                <a:gd name="T13" fmla="*/ 0 h 531"/>
                <a:gd name="T14" fmla="*/ 243 w 244"/>
                <a:gd name="T15" fmla="*/ 36 h 531"/>
                <a:gd name="T16" fmla="*/ 243 w 244"/>
                <a:gd name="T17" fmla="*/ 503 h 531"/>
                <a:gd name="T18" fmla="*/ 216 w 244"/>
                <a:gd name="T19" fmla="*/ 530 h 531"/>
                <a:gd name="T20" fmla="*/ 72 w 244"/>
                <a:gd name="T21" fmla="*/ 467 h 531"/>
                <a:gd name="T22" fmla="*/ 72 w 244"/>
                <a:gd name="T23" fmla="*/ 467 h 531"/>
                <a:gd name="T24" fmla="*/ 180 w 244"/>
                <a:gd name="T25" fmla="*/ 467 h 531"/>
                <a:gd name="T26" fmla="*/ 180 w 244"/>
                <a:gd name="T27" fmla="*/ 72 h 531"/>
                <a:gd name="T28" fmla="*/ 72 w 244"/>
                <a:gd name="T29" fmla="*/ 72 h 531"/>
                <a:gd name="T30" fmla="*/ 72 w 244"/>
                <a:gd name="T31" fmla="*/ 46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531">
                  <a:moveTo>
                    <a:pt x="216" y="530"/>
                  </a:moveTo>
                  <a:lnTo>
                    <a:pt x="216" y="530"/>
                  </a:lnTo>
                  <a:cubicBezTo>
                    <a:pt x="36" y="530"/>
                    <a:pt x="36" y="530"/>
                    <a:pt x="36" y="530"/>
                  </a:cubicBezTo>
                  <a:cubicBezTo>
                    <a:pt x="18" y="530"/>
                    <a:pt x="0" y="521"/>
                    <a:pt x="0" y="50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9"/>
                    <a:pt x="18" y="0"/>
                    <a:pt x="3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4" y="0"/>
                    <a:pt x="243" y="19"/>
                    <a:pt x="243" y="36"/>
                  </a:cubicBezTo>
                  <a:cubicBezTo>
                    <a:pt x="243" y="503"/>
                    <a:pt x="243" y="503"/>
                    <a:pt x="243" y="503"/>
                  </a:cubicBezTo>
                  <a:cubicBezTo>
                    <a:pt x="243" y="521"/>
                    <a:pt x="234" y="530"/>
                    <a:pt x="216" y="530"/>
                  </a:cubicBezTo>
                  <a:close/>
                  <a:moveTo>
                    <a:pt x="72" y="467"/>
                  </a:moveTo>
                  <a:lnTo>
                    <a:pt x="72" y="467"/>
                  </a:lnTo>
                  <a:cubicBezTo>
                    <a:pt x="180" y="467"/>
                    <a:pt x="180" y="467"/>
                    <a:pt x="180" y="467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72" y="72"/>
                    <a:pt x="72" y="72"/>
                    <a:pt x="72" y="72"/>
                  </a:cubicBezTo>
                  <a:lnTo>
                    <a:pt x="72" y="4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1" name="Freeform 442">
              <a:extLst>
                <a:ext uri="{FF2B5EF4-FFF2-40B4-BE49-F238E27FC236}">
                  <a16:creationId xmlns:a16="http://schemas.microsoft.com/office/drawing/2014/main" id="{A31E230C-67E4-9E4A-8BDC-796A89AC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934" y="6049150"/>
              <a:ext cx="754599" cy="364969"/>
            </a:xfrm>
            <a:custGeom>
              <a:avLst/>
              <a:gdLst>
                <a:gd name="T0" fmla="*/ 18 w 676"/>
                <a:gd name="T1" fmla="*/ 324 h 325"/>
                <a:gd name="T2" fmla="*/ 18 w 676"/>
                <a:gd name="T3" fmla="*/ 324 h 325"/>
                <a:gd name="T4" fmla="*/ 9 w 676"/>
                <a:gd name="T5" fmla="*/ 324 h 325"/>
                <a:gd name="T6" fmla="*/ 9 w 676"/>
                <a:gd name="T7" fmla="*/ 288 h 325"/>
                <a:gd name="T8" fmla="*/ 189 w 676"/>
                <a:gd name="T9" fmla="*/ 108 h 325"/>
                <a:gd name="T10" fmla="*/ 225 w 676"/>
                <a:gd name="T11" fmla="*/ 108 h 325"/>
                <a:gd name="T12" fmla="*/ 396 w 676"/>
                <a:gd name="T13" fmla="*/ 270 h 325"/>
                <a:gd name="T14" fmla="*/ 630 w 676"/>
                <a:gd name="T15" fmla="*/ 9 h 325"/>
                <a:gd name="T16" fmla="*/ 657 w 676"/>
                <a:gd name="T17" fmla="*/ 9 h 325"/>
                <a:gd name="T18" fmla="*/ 666 w 676"/>
                <a:gd name="T19" fmla="*/ 36 h 325"/>
                <a:gd name="T20" fmla="*/ 414 w 676"/>
                <a:gd name="T21" fmla="*/ 315 h 325"/>
                <a:gd name="T22" fmla="*/ 396 w 676"/>
                <a:gd name="T23" fmla="*/ 324 h 325"/>
                <a:gd name="T24" fmla="*/ 387 w 676"/>
                <a:gd name="T25" fmla="*/ 324 h 325"/>
                <a:gd name="T26" fmla="*/ 207 w 676"/>
                <a:gd name="T27" fmla="*/ 162 h 325"/>
                <a:gd name="T28" fmla="*/ 36 w 676"/>
                <a:gd name="T29" fmla="*/ 324 h 325"/>
                <a:gd name="T30" fmla="*/ 18 w 676"/>
                <a:gd name="T31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6" h="325">
                  <a:moveTo>
                    <a:pt x="18" y="324"/>
                  </a:moveTo>
                  <a:lnTo>
                    <a:pt x="18" y="324"/>
                  </a:lnTo>
                  <a:lnTo>
                    <a:pt x="9" y="324"/>
                  </a:lnTo>
                  <a:cubicBezTo>
                    <a:pt x="0" y="315"/>
                    <a:pt x="0" y="297"/>
                    <a:pt x="9" y="28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98" y="108"/>
                    <a:pt x="216" y="108"/>
                    <a:pt x="225" y="108"/>
                  </a:cubicBezTo>
                  <a:cubicBezTo>
                    <a:pt x="396" y="270"/>
                    <a:pt x="396" y="270"/>
                    <a:pt x="396" y="270"/>
                  </a:cubicBezTo>
                  <a:cubicBezTo>
                    <a:pt x="630" y="9"/>
                    <a:pt x="630" y="9"/>
                    <a:pt x="630" y="9"/>
                  </a:cubicBezTo>
                  <a:cubicBezTo>
                    <a:pt x="639" y="0"/>
                    <a:pt x="648" y="0"/>
                    <a:pt x="657" y="9"/>
                  </a:cubicBezTo>
                  <a:cubicBezTo>
                    <a:pt x="666" y="9"/>
                    <a:pt x="675" y="27"/>
                    <a:pt x="666" y="36"/>
                  </a:cubicBezTo>
                  <a:cubicBezTo>
                    <a:pt x="414" y="315"/>
                    <a:pt x="414" y="315"/>
                    <a:pt x="414" y="315"/>
                  </a:cubicBezTo>
                  <a:cubicBezTo>
                    <a:pt x="414" y="324"/>
                    <a:pt x="405" y="324"/>
                    <a:pt x="396" y="324"/>
                  </a:cubicBezTo>
                  <a:lnTo>
                    <a:pt x="387" y="324"/>
                  </a:lnTo>
                  <a:cubicBezTo>
                    <a:pt x="207" y="162"/>
                    <a:pt x="207" y="162"/>
                    <a:pt x="207" y="162"/>
                  </a:cubicBezTo>
                  <a:cubicBezTo>
                    <a:pt x="36" y="324"/>
                    <a:pt x="36" y="324"/>
                    <a:pt x="36" y="324"/>
                  </a:cubicBezTo>
                  <a:cubicBezTo>
                    <a:pt x="36" y="324"/>
                    <a:pt x="27" y="324"/>
                    <a:pt x="18" y="32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2" name="Freeform 443">
              <a:extLst>
                <a:ext uri="{FF2B5EF4-FFF2-40B4-BE49-F238E27FC236}">
                  <a16:creationId xmlns:a16="http://schemas.microsoft.com/office/drawing/2014/main" id="{76250AA9-60AE-2A43-B7CB-32AA3B4D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349" y="6039286"/>
              <a:ext cx="59184" cy="202214"/>
            </a:xfrm>
            <a:custGeom>
              <a:avLst/>
              <a:gdLst>
                <a:gd name="T0" fmla="*/ 36 w 55"/>
                <a:gd name="T1" fmla="*/ 180 h 181"/>
                <a:gd name="T2" fmla="*/ 36 w 55"/>
                <a:gd name="T3" fmla="*/ 180 h 181"/>
                <a:gd name="T4" fmla="*/ 9 w 55"/>
                <a:gd name="T5" fmla="*/ 153 h 181"/>
                <a:gd name="T6" fmla="*/ 0 w 55"/>
                <a:gd name="T7" fmla="*/ 27 h 181"/>
                <a:gd name="T8" fmla="*/ 27 w 55"/>
                <a:gd name="T9" fmla="*/ 9 h 181"/>
                <a:gd name="T10" fmla="*/ 45 w 55"/>
                <a:gd name="T11" fmla="*/ 27 h 181"/>
                <a:gd name="T12" fmla="*/ 54 w 55"/>
                <a:gd name="T13" fmla="*/ 153 h 181"/>
                <a:gd name="T14" fmla="*/ 36 w 55"/>
                <a:gd name="T15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81">
                  <a:moveTo>
                    <a:pt x="36" y="180"/>
                  </a:moveTo>
                  <a:lnTo>
                    <a:pt x="36" y="180"/>
                  </a:lnTo>
                  <a:cubicBezTo>
                    <a:pt x="27" y="180"/>
                    <a:pt x="18" y="171"/>
                    <a:pt x="9" y="15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9"/>
                    <a:pt x="27" y="9"/>
                  </a:cubicBezTo>
                  <a:cubicBezTo>
                    <a:pt x="36" y="0"/>
                    <a:pt x="45" y="9"/>
                    <a:pt x="45" y="27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54" y="162"/>
                    <a:pt x="45" y="180"/>
                    <a:pt x="36" y="1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3" name="Freeform 444">
              <a:extLst>
                <a:ext uri="{FF2B5EF4-FFF2-40B4-BE49-F238E27FC236}">
                  <a16:creationId xmlns:a16="http://schemas.microsoft.com/office/drawing/2014/main" id="{A91C33FE-3222-A540-8FA0-8EA869811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7319" y="6039286"/>
              <a:ext cx="192350" cy="73982"/>
            </a:xfrm>
            <a:custGeom>
              <a:avLst/>
              <a:gdLst>
                <a:gd name="T0" fmla="*/ 18 w 172"/>
                <a:gd name="T1" fmla="*/ 63 h 64"/>
                <a:gd name="T2" fmla="*/ 18 w 172"/>
                <a:gd name="T3" fmla="*/ 63 h 64"/>
                <a:gd name="T4" fmla="*/ 0 w 172"/>
                <a:gd name="T5" fmla="*/ 36 h 64"/>
                <a:gd name="T6" fmla="*/ 18 w 172"/>
                <a:gd name="T7" fmla="*/ 18 h 64"/>
                <a:gd name="T8" fmla="*/ 153 w 172"/>
                <a:gd name="T9" fmla="*/ 9 h 64"/>
                <a:gd name="T10" fmla="*/ 171 w 172"/>
                <a:gd name="T11" fmla="*/ 27 h 64"/>
                <a:gd name="T12" fmla="*/ 153 w 172"/>
                <a:gd name="T13" fmla="*/ 45 h 64"/>
                <a:gd name="T14" fmla="*/ 27 w 172"/>
                <a:gd name="T15" fmla="*/ 63 h 64"/>
                <a:gd name="T16" fmla="*/ 18 w 172"/>
                <a:gd name="T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64">
                  <a:moveTo>
                    <a:pt x="18" y="63"/>
                  </a:moveTo>
                  <a:lnTo>
                    <a:pt x="18" y="63"/>
                  </a:lnTo>
                  <a:cubicBezTo>
                    <a:pt x="9" y="63"/>
                    <a:pt x="0" y="54"/>
                    <a:pt x="0" y="36"/>
                  </a:cubicBezTo>
                  <a:cubicBezTo>
                    <a:pt x="0" y="27"/>
                    <a:pt x="9" y="18"/>
                    <a:pt x="18" y="18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62" y="0"/>
                    <a:pt x="171" y="9"/>
                    <a:pt x="171" y="27"/>
                  </a:cubicBezTo>
                  <a:cubicBezTo>
                    <a:pt x="171" y="36"/>
                    <a:pt x="162" y="45"/>
                    <a:pt x="153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3"/>
                    <a:pt x="27" y="63"/>
                    <a:pt x="18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4" name="Freeform 445">
              <a:extLst>
                <a:ext uri="{FF2B5EF4-FFF2-40B4-BE49-F238E27FC236}">
                  <a16:creationId xmlns:a16="http://schemas.microsoft.com/office/drawing/2014/main" id="{1AECFCD9-5500-374D-8848-35A46E62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627" y="10300545"/>
              <a:ext cx="310715" cy="1119568"/>
            </a:xfrm>
            <a:custGeom>
              <a:avLst/>
              <a:gdLst>
                <a:gd name="T0" fmla="*/ 252 w 280"/>
                <a:gd name="T1" fmla="*/ 999 h 1000"/>
                <a:gd name="T2" fmla="*/ 252 w 280"/>
                <a:gd name="T3" fmla="*/ 999 h 1000"/>
                <a:gd name="T4" fmla="*/ 18 w 280"/>
                <a:gd name="T5" fmla="*/ 999 h 1000"/>
                <a:gd name="T6" fmla="*/ 0 w 280"/>
                <a:gd name="T7" fmla="*/ 972 h 1000"/>
                <a:gd name="T8" fmla="*/ 0 w 280"/>
                <a:gd name="T9" fmla="*/ 27 h 1000"/>
                <a:gd name="T10" fmla="*/ 18 w 280"/>
                <a:gd name="T11" fmla="*/ 0 h 1000"/>
                <a:gd name="T12" fmla="*/ 252 w 280"/>
                <a:gd name="T13" fmla="*/ 0 h 1000"/>
                <a:gd name="T14" fmla="*/ 279 w 280"/>
                <a:gd name="T15" fmla="*/ 27 h 1000"/>
                <a:gd name="T16" fmla="*/ 279 w 280"/>
                <a:gd name="T17" fmla="*/ 972 h 1000"/>
                <a:gd name="T18" fmla="*/ 252 w 280"/>
                <a:gd name="T19" fmla="*/ 999 h 1000"/>
                <a:gd name="T20" fmla="*/ 45 w 280"/>
                <a:gd name="T21" fmla="*/ 954 h 1000"/>
                <a:gd name="T22" fmla="*/ 45 w 280"/>
                <a:gd name="T23" fmla="*/ 954 h 1000"/>
                <a:gd name="T24" fmla="*/ 234 w 280"/>
                <a:gd name="T25" fmla="*/ 954 h 1000"/>
                <a:gd name="T26" fmla="*/ 234 w 280"/>
                <a:gd name="T27" fmla="*/ 45 h 1000"/>
                <a:gd name="T28" fmla="*/ 45 w 280"/>
                <a:gd name="T29" fmla="*/ 45 h 1000"/>
                <a:gd name="T30" fmla="*/ 45 w 280"/>
                <a:gd name="T31" fmla="*/ 95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000">
                  <a:moveTo>
                    <a:pt x="252" y="999"/>
                  </a:moveTo>
                  <a:lnTo>
                    <a:pt x="252" y="999"/>
                  </a:lnTo>
                  <a:cubicBezTo>
                    <a:pt x="18" y="999"/>
                    <a:pt x="18" y="999"/>
                    <a:pt x="18" y="999"/>
                  </a:cubicBezTo>
                  <a:cubicBezTo>
                    <a:pt x="9" y="999"/>
                    <a:pt x="0" y="990"/>
                    <a:pt x="0" y="97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70" y="0"/>
                    <a:pt x="279" y="9"/>
                    <a:pt x="279" y="27"/>
                  </a:cubicBezTo>
                  <a:cubicBezTo>
                    <a:pt x="279" y="972"/>
                    <a:pt x="279" y="972"/>
                    <a:pt x="279" y="972"/>
                  </a:cubicBezTo>
                  <a:cubicBezTo>
                    <a:pt x="279" y="990"/>
                    <a:pt x="270" y="999"/>
                    <a:pt x="252" y="999"/>
                  </a:cubicBezTo>
                  <a:close/>
                  <a:moveTo>
                    <a:pt x="45" y="954"/>
                  </a:moveTo>
                  <a:lnTo>
                    <a:pt x="45" y="954"/>
                  </a:lnTo>
                  <a:cubicBezTo>
                    <a:pt x="234" y="954"/>
                    <a:pt x="234" y="954"/>
                    <a:pt x="234" y="954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9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5" name="Freeform 446">
              <a:extLst>
                <a:ext uri="{FF2B5EF4-FFF2-40B4-BE49-F238E27FC236}">
                  <a16:creationId xmlns:a16="http://schemas.microsoft.com/office/drawing/2014/main" id="{CF430257-4F44-8742-80E0-E319D14A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811" y="10433711"/>
              <a:ext cx="182483" cy="192347"/>
            </a:xfrm>
            <a:custGeom>
              <a:avLst/>
              <a:gdLst>
                <a:gd name="T0" fmla="*/ 81 w 163"/>
                <a:gd name="T1" fmla="*/ 171 h 172"/>
                <a:gd name="T2" fmla="*/ 81 w 163"/>
                <a:gd name="T3" fmla="*/ 171 h 172"/>
                <a:gd name="T4" fmla="*/ 0 w 163"/>
                <a:gd name="T5" fmla="*/ 90 h 172"/>
                <a:gd name="T6" fmla="*/ 81 w 163"/>
                <a:gd name="T7" fmla="*/ 0 h 172"/>
                <a:gd name="T8" fmla="*/ 162 w 163"/>
                <a:gd name="T9" fmla="*/ 90 h 172"/>
                <a:gd name="T10" fmla="*/ 81 w 163"/>
                <a:gd name="T11" fmla="*/ 171 h 172"/>
                <a:gd name="T12" fmla="*/ 81 w 163"/>
                <a:gd name="T13" fmla="*/ 54 h 172"/>
                <a:gd name="T14" fmla="*/ 81 w 163"/>
                <a:gd name="T15" fmla="*/ 54 h 172"/>
                <a:gd name="T16" fmla="*/ 45 w 163"/>
                <a:gd name="T17" fmla="*/ 90 h 172"/>
                <a:gd name="T18" fmla="*/ 81 w 163"/>
                <a:gd name="T19" fmla="*/ 126 h 172"/>
                <a:gd name="T20" fmla="*/ 117 w 163"/>
                <a:gd name="T21" fmla="*/ 90 h 172"/>
                <a:gd name="T22" fmla="*/ 81 w 163"/>
                <a:gd name="T23" fmla="*/ 5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72">
                  <a:moveTo>
                    <a:pt x="81" y="171"/>
                  </a:moveTo>
                  <a:lnTo>
                    <a:pt x="81" y="171"/>
                  </a:lnTo>
                  <a:cubicBezTo>
                    <a:pt x="36" y="171"/>
                    <a:pt x="0" y="135"/>
                    <a:pt x="0" y="90"/>
                  </a:cubicBezTo>
                  <a:cubicBezTo>
                    <a:pt x="0" y="45"/>
                    <a:pt x="36" y="0"/>
                    <a:pt x="81" y="0"/>
                  </a:cubicBezTo>
                  <a:cubicBezTo>
                    <a:pt x="126" y="0"/>
                    <a:pt x="162" y="45"/>
                    <a:pt x="162" y="90"/>
                  </a:cubicBezTo>
                  <a:cubicBezTo>
                    <a:pt x="162" y="135"/>
                    <a:pt x="126" y="171"/>
                    <a:pt x="81" y="171"/>
                  </a:cubicBezTo>
                  <a:close/>
                  <a:moveTo>
                    <a:pt x="81" y="54"/>
                  </a:moveTo>
                  <a:lnTo>
                    <a:pt x="81" y="54"/>
                  </a:lnTo>
                  <a:cubicBezTo>
                    <a:pt x="63" y="54"/>
                    <a:pt x="45" y="63"/>
                    <a:pt x="45" y="90"/>
                  </a:cubicBezTo>
                  <a:cubicBezTo>
                    <a:pt x="45" y="108"/>
                    <a:pt x="63" y="126"/>
                    <a:pt x="81" y="126"/>
                  </a:cubicBezTo>
                  <a:cubicBezTo>
                    <a:pt x="99" y="126"/>
                    <a:pt x="117" y="108"/>
                    <a:pt x="117" y="90"/>
                  </a:cubicBezTo>
                  <a:cubicBezTo>
                    <a:pt x="117" y="63"/>
                    <a:pt x="99" y="54"/>
                    <a:pt x="81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6" name="Freeform 447">
              <a:extLst>
                <a:ext uri="{FF2B5EF4-FFF2-40B4-BE49-F238E27FC236}">
                  <a16:creationId xmlns:a16="http://schemas.microsoft.com/office/drawing/2014/main" id="{AB78276F-B89D-F948-B862-419B8410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75" y="10695106"/>
              <a:ext cx="162755" cy="655959"/>
            </a:xfrm>
            <a:custGeom>
              <a:avLst/>
              <a:gdLst>
                <a:gd name="T0" fmla="*/ 126 w 145"/>
                <a:gd name="T1" fmla="*/ 585 h 586"/>
                <a:gd name="T2" fmla="*/ 126 w 145"/>
                <a:gd name="T3" fmla="*/ 585 h 586"/>
                <a:gd name="T4" fmla="*/ 27 w 145"/>
                <a:gd name="T5" fmla="*/ 585 h 586"/>
                <a:gd name="T6" fmla="*/ 0 w 145"/>
                <a:gd name="T7" fmla="*/ 557 h 586"/>
                <a:gd name="T8" fmla="*/ 0 w 145"/>
                <a:gd name="T9" fmla="*/ 18 h 586"/>
                <a:gd name="T10" fmla="*/ 27 w 145"/>
                <a:gd name="T11" fmla="*/ 0 h 586"/>
                <a:gd name="T12" fmla="*/ 126 w 145"/>
                <a:gd name="T13" fmla="*/ 0 h 586"/>
                <a:gd name="T14" fmla="*/ 144 w 145"/>
                <a:gd name="T15" fmla="*/ 18 h 586"/>
                <a:gd name="T16" fmla="*/ 144 w 145"/>
                <a:gd name="T17" fmla="*/ 557 h 586"/>
                <a:gd name="T18" fmla="*/ 126 w 145"/>
                <a:gd name="T19" fmla="*/ 585 h 586"/>
                <a:gd name="T20" fmla="*/ 45 w 145"/>
                <a:gd name="T21" fmla="*/ 540 h 586"/>
                <a:gd name="T22" fmla="*/ 45 w 145"/>
                <a:gd name="T23" fmla="*/ 540 h 586"/>
                <a:gd name="T24" fmla="*/ 99 w 145"/>
                <a:gd name="T25" fmla="*/ 540 h 586"/>
                <a:gd name="T26" fmla="*/ 99 w 145"/>
                <a:gd name="T27" fmla="*/ 45 h 586"/>
                <a:gd name="T28" fmla="*/ 45 w 145"/>
                <a:gd name="T29" fmla="*/ 45 h 586"/>
                <a:gd name="T30" fmla="*/ 45 w 145"/>
                <a:gd name="T31" fmla="*/ 5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586">
                  <a:moveTo>
                    <a:pt x="126" y="585"/>
                  </a:moveTo>
                  <a:lnTo>
                    <a:pt x="126" y="585"/>
                  </a:lnTo>
                  <a:cubicBezTo>
                    <a:pt x="27" y="585"/>
                    <a:pt x="27" y="585"/>
                    <a:pt x="27" y="585"/>
                  </a:cubicBezTo>
                  <a:cubicBezTo>
                    <a:pt x="9" y="585"/>
                    <a:pt x="0" y="576"/>
                    <a:pt x="0" y="55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5" y="0"/>
                    <a:pt x="144" y="9"/>
                    <a:pt x="144" y="18"/>
                  </a:cubicBezTo>
                  <a:cubicBezTo>
                    <a:pt x="144" y="557"/>
                    <a:pt x="144" y="557"/>
                    <a:pt x="144" y="557"/>
                  </a:cubicBezTo>
                  <a:cubicBezTo>
                    <a:pt x="144" y="576"/>
                    <a:pt x="135" y="585"/>
                    <a:pt x="126" y="585"/>
                  </a:cubicBezTo>
                  <a:close/>
                  <a:moveTo>
                    <a:pt x="45" y="540"/>
                  </a:moveTo>
                  <a:lnTo>
                    <a:pt x="45" y="540"/>
                  </a:lnTo>
                  <a:cubicBezTo>
                    <a:pt x="99" y="540"/>
                    <a:pt x="99" y="540"/>
                    <a:pt x="99" y="540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5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7" name="Freeform 448">
              <a:extLst>
                <a:ext uri="{FF2B5EF4-FFF2-40B4-BE49-F238E27FC236}">
                  <a16:creationId xmlns:a16="http://schemas.microsoft.com/office/drawing/2014/main" id="{F36EC4CC-8CB2-3042-89D3-52C000B3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022" y="10300545"/>
              <a:ext cx="310718" cy="1119568"/>
            </a:xfrm>
            <a:custGeom>
              <a:avLst/>
              <a:gdLst>
                <a:gd name="T0" fmla="*/ 252 w 280"/>
                <a:gd name="T1" fmla="*/ 999 h 1000"/>
                <a:gd name="T2" fmla="*/ 252 w 280"/>
                <a:gd name="T3" fmla="*/ 999 h 1000"/>
                <a:gd name="T4" fmla="*/ 18 w 280"/>
                <a:gd name="T5" fmla="*/ 999 h 1000"/>
                <a:gd name="T6" fmla="*/ 0 w 280"/>
                <a:gd name="T7" fmla="*/ 972 h 1000"/>
                <a:gd name="T8" fmla="*/ 0 w 280"/>
                <a:gd name="T9" fmla="*/ 27 h 1000"/>
                <a:gd name="T10" fmla="*/ 18 w 280"/>
                <a:gd name="T11" fmla="*/ 0 h 1000"/>
                <a:gd name="T12" fmla="*/ 252 w 280"/>
                <a:gd name="T13" fmla="*/ 0 h 1000"/>
                <a:gd name="T14" fmla="*/ 279 w 280"/>
                <a:gd name="T15" fmla="*/ 27 h 1000"/>
                <a:gd name="T16" fmla="*/ 279 w 280"/>
                <a:gd name="T17" fmla="*/ 972 h 1000"/>
                <a:gd name="T18" fmla="*/ 252 w 280"/>
                <a:gd name="T19" fmla="*/ 999 h 1000"/>
                <a:gd name="T20" fmla="*/ 45 w 280"/>
                <a:gd name="T21" fmla="*/ 954 h 1000"/>
                <a:gd name="T22" fmla="*/ 45 w 280"/>
                <a:gd name="T23" fmla="*/ 954 h 1000"/>
                <a:gd name="T24" fmla="*/ 234 w 280"/>
                <a:gd name="T25" fmla="*/ 954 h 1000"/>
                <a:gd name="T26" fmla="*/ 234 w 280"/>
                <a:gd name="T27" fmla="*/ 45 h 1000"/>
                <a:gd name="T28" fmla="*/ 45 w 280"/>
                <a:gd name="T29" fmla="*/ 45 h 1000"/>
                <a:gd name="T30" fmla="*/ 45 w 280"/>
                <a:gd name="T31" fmla="*/ 95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000">
                  <a:moveTo>
                    <a:pt x="252" y="999"/>
                  </a:moveTo>
                  <a:lnTo>
                    <a:pt x="252" y="999"/>
                  </a:lnTo>
                  <a:cubicBezTo>
                    <a:pt x="18" y="999"/>
                    <a:pt x="18" y="999"/>
                    <a:pt x="18" y="999"/>
                  </a:cubicBezTo>
                  <a:cubicBezTo>
                    <a:pt x="9" y="999"/>
                    <a:pt x="0" y="990"/>
                    <a:pt x="0" y="97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70" y="0"/>
                    <a:pt x="279" y="9"/>
                    <a:pt x="279" y="27"/>
                  </a:cubicBezTo>
                  <a:cubicBezTo>
                    <a:pt x="279" y="972"/>
                    <a:pt x="279" y="972"/>
                    <a:pt x="279" y="972"/>
                  </a:cubicBezTo>
                  <a:cubicBezTo>
                    <a:pt x="279" y="990"/>
                    <a:pt x="270" y="999"/>
                    <a:pt x="252" y="999"/>
                  </a:cubicBezTo>
                  <a:close/>
                  <a:moveTo>
                    <a:pt x="45" y="954"/>
                  </a:moveTo>
                  <a:lnTo>
                    <a:pt x="45" y="954"/>
                  </a:lnTo>
                  <a:cubicBezTo>
                    <a:pt x="234" y="954"/>
                    <a:pt x="234" y="954"/>
                    <a:pt x="234" y="954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9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8" name="Freeform 449">
              <a:extLst>
                <a:ext uri="{FF2B5EF4-FFF2-40B4-BE49-F238E27FC236}">
                  <a16:creationId xmlns:a16="http://schemas.microsoft.com/office/drawing/2014/main" id="{CB757E07-E532-3449-AA18-08C5809A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206" y="10443575"/>
              <a:ext cx="182486" cy="182483"/>
            </a:xfrm>
            <a:custGeom>
              <a:avLst/>
              <a:gdLst>
                <a:gd name="T0" fmla="*/ 81 w 163"/>
                <a:gd name="T1" fmla="*/ 162 h 163"/>
                <a:gd name="T2" fmla="*/ 81 w 163"/>
                <a:gd name="T3" fmla="*/ 162 h 163"/>
                <a:gd name="T4" fmla="*/ 0 w 163"/>
                <a:gd name="T5" fmla="*/ 81 h 163"/>
                <a:gd name="T6" fmla="*/ 81 w 163"/>
                <a:gd name="T7" fmla="*/ 0 h 163"/>
                <a:gd name="T8" fmla="*/ 162 w 163"/>
                <a:gd name="T9" fmla="*/ 81 h 163"/>
                <a:gd name="T10" fmla="*/ 81 w 163"/>
                <a:gd name="T11" fmla="*/ 162 h 163"/>
                <a:gd name="T12" fmla="*/ 81 w 163"/>
                <a:gd name="T13" fmla="*/ 45 h 163"/>
                <a:gd name="T14" fmla="*/ 81 w 163"/>
                <a:gd name="T15" fmla="*/ 45 h 163"/>
                <a:gd name="T16" fmla="*/ 45 w 163"/>
                <a:gd name="T17" fmla="*/ 81 h 163"/>
                <a:gd name="T18" fmla="*/ 81 w 163"/>
                <a:gd name="T19" fmla="*/ 117 h 163"/>
                <a:gd name="T20" fmla="*/ 117 w 163"/>
                <a:gd name="T21" fmla="*/ 81 h 163"/>
                <a:gd name="T22" fmla="*/ 81 w 163"/>
                <a:gd name="T23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63">
                  <a:moveTo>
                    <a:pt x="81" y="162"/>
                  </a:moveTo>
                  <a:lnTo>
                    <a:pt x="81" y="162"/>
                  </a:lnTo>
                  <a:cubicBezTo>
                    <a:pt x="36" y="162"/>
                    <a:pt x="0" y="126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26" y="0"/>
                    <a:pt x="162" y="36"/>
                    <a:pt x="162" y="81"/>
                  </a:cubicBezTo>
                  <a:cubicBezTo>
                    <a:pt x="162" y="126"/>
                    <a:pt x="126" y="162"/>
                    <a:pt x="81" y="162"/>
                  </a:cubicBezTo>
                  <a:close/>
                  <a:moveTo>
                    <a:pt x="81" y="45"/>
                  </a:moveTo>
                  <a:lnTo>
                    <a:pt x="81" y="45"/>
                  </a:lnTo>
                  <a:cubicBezTo>
                    <a:pt x="63" y="45"/>
                    <a:pt x="45" y="54"/>
                    <a:pt x="45" y="81"/>
                  </a:cubicBezTo>
                  <a:cubicBezTo>
                    <a:pt x="45" y="99"/>
                    <a:pt x="63" y="117"/>
                    <a:pt x="81" y="117"/>
                  </a:cubicBezTo>
                  <a:cubicBezTo>
                    <a:pt x="99" y="117"/>
                    <a:pt x="117" y="99"/>
                    <a:pt x="117" y="81"/>
                  </a:cubicBezTo>
                  <a:cubicBezTo>
                    <a:pt x="117" y="54"/>
                    <a:pt x="99" y="45"/>
                    <a:pt x="81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9" name="Freeform 450">
              <a:extLst>
                <a:ext uri="{FF2B5EF4-FFF2-40B4-BE49-F238E27FC236}">
                  <a16:creationId xmlns:a16="http://schemas.microsoft.com/office/drawing/2014/main" id="{687C4719-AFA1-C24A-BAE5-14720BB2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070" y="10695106"/>
              <a:ext cx="162758" cy="655959"/>
            </a:xfrm>
            <a:custGeom>
              <a:avLst/>
              <a:gdLst>
                <a:gd name="T0" fmla="*/ 126 w 145"/>
                <a:gd name="T1" fmla="*/ 585 h 586"/>
                <a:gd name="T2" fmla="*/ 126 w 145"/>
                <a:gd name="T3" fmla="*/ 585 h 586"/>
                <a:gd name="T4" fmla="*/ 27 w 145"/>
                <a:gd name="T5" fmla="*/ 585 h 586"/>
                <a:gd name="T6" fmla="*/ 0 w 145"/>
                <a:gd name="T7" fmla="*/ 557 h 586"/>
                <a:gd name="T8" fmla="*/ 0 w 145"/>
                <a:gd name="T9" fmla="*/ 18 h 586"/>
                <a:gd name="T10" fmla="*/ 27 w 145"/>
                <a:gd name="T11" fmla="*/ 0 h 586"/>
                <a:gd name="T12" fmla="*/ 126 w 145"/>
                <a:gd name="T13" fmla="*/ 0 h 586"/>
                <a:gd name="T14" fmla="*/ 144 w 145"/>
                <a:gd name="T15" fmla="*/ 18 h 586"/>
                <a:gd name="T16" fmla="*/ 144 w 145"/>
                <a:gd name="T17" fmla="*/ 557 h 586"/>
                <a:gd name="T18" fmla="*/ 126 w 145"/>
                <a:gd name="T19" fmla="*/ 585 h 586"/>
                <a:gd name="T20" fmla="*/ 45 w 145"/>
                <a:gd name="T21" fmla="*/ 540 h 586"/>
                <a:gd name="T22" fmla="*/ 45 w 145"/>
                <a:gd name="T23" fmla="*/ 540 h 586"/>
                <a:gd name="T24" fmla="*/ 99 w 145"/>
                <a:gd name="T25" fmla="*/ 540 h 586"/>
                <a:gd name="T26" fmla="*/ 99 w 145"/>
                <a:gd name="T27" fmla="*/ 45 h 586"/>
                <a:gd name="T28" fmla="*/ 45 w 145"/>
                <a:gd name="T29" fmla="*/ 45 h 586"/>
                <a:gd name="T30" fmla="*/ 45 w 145"/>
                <a:gd name="T31" fmla="*/ 5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586">
                  <a:moveTo>
                    <a:pt x="126" y="585"/>
                  </a:moveTo>
                  <a:lnTo>
                    <a:pt x="126" y="585"/>
                  </a:lnTo>
                  <a:cubicBezTo>
                    <a:pt x="27" y="585"/>
                    <a:pt x="27" y="585"/>
                    <a:pt x="27" y="585"/>
                  </a:cubicBezTo>
                  <a:cubicBezTo>
                    <a:pt x="9" y="585"/>
                    <a:pt x="0" y="576"/>
                    <a:pt x="0" y="55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5" y="0"/>
                    <a:pt x="144" y="9"/>
                    <a:pt x="144" y="18"/>
                  </a:cubicBezTo>
                  <a:cubicBezTo>
                    <a:pt x="144" y="557"/>
                    <a:pt x="144" y="557"/>
                    <a:pt x="144" y="557"/>
                  </a:cubicBezTo>
                  <a:cubicBezTo>
                    <a:pt x="144" y="576"/>
                    <a:pt x="135" y="585"/>
                    <a:pt x="126" y="585"/>
                  </a:cubicBezTo>
                  <a:close/>
                  <a:moveTo>
                    <a:pt x="45" y="540"/>
                  </a:moveTo>
                  <a:lnTo>
                    <a:pt x="45" y="540"/>
                  </a:lnTo>
                  <a:cubicBezTo>
                    <a:pt x="99" y="540"/>
                    <a:pt x="99" y="540"/>
                    <a:pt x="99" y="540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5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0" name="Freeform 451">
              <a:extLst>
                <a:ext uri="{FF2B5EF4-FFF2-40B4-BE49-F238E27FC236}">
                  <a16:creationId xmlns:a16="http://schemas.microsoft.com/office/drawing/2014/main" id="{83D57FD0-EADA-BE45-8711-D0B76E9C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284" y="10270953"/>
              <a:ext cx="626364" cy="1149161"/>
            </a:xfrm>
            <a:custGeom>
              <a:avLst/>
              <a:gdLst>
                <a:gd name="T0" fmla="*/ 315 w 559"/>
                <a:gd name="T1" fmla="*/ 1026 h 1027"/>
                <a:gd name="T2" fmla="*/ 315 w 559"/>
                <a:gd name="T3" fmla="*/ 1026 h 1027"/>
                <a:gd name="T4" fmla="*/ 288 w 559"/>
                <a:gd name="T5" fmla="*/ 1007 h 1027"/>
                <a:gd name="T6" fmla="*/ 0 w 559"/>
                <a:gd name="T7" fmla="*/ 99 h 1027"/>
                <a:gd name="T8" fmla="*/ 9 w 559"/>
                <a:gd name="T9" fmla="*/ 81 h 1027"/>
                <a:gd name="T10" fmla="*/ 18 w 559"/>
                <a:gd name="T11" fmla="*/ 72 h 1027"/>
                <a:gd name="T12" fmla="*/ 243 w 559"/>
                <a:gd name="T13" fmla="*/ 0 h 1027"/>
                <a:gd name="T14" fmla="*/ 270 w 559"/>
                <a:gd name="T15" fmla="*/ 18 h 1027"/>
                <a:gd name="T16" fmla="*/ 558 w 559"/>
                <a:gd name="T17" fmla="*/ 927 h 1027"/>
                <a:gd name="T18" fmla="*/ 558 w 559"/>
                <a:gd name="T19" fmla="*/ 945 h 1027"/>
                <a:gd name="T20" fmla="*/ 540 w 559"/>
                <a:gd name="T21" fmla="*/ 954 h 1027"/>
                <a:gd name="T22" fmla="*/ 324 w 559"/>
                <a:gd name="T23" fmla="*/ 1026 h 1027"/>
                <a:gd name="T24" fmla="*/ 315 w 559"/>
                <a:gd name="T25" fmla="*/ 1026 h 1027"/>
                <a:gd name="T26" fmla="*/ 54 w 559"/>
                <a:gd name="T27" fmla="*/ 108 h 1027"/>
                <a:gd name="T28" fmla="*/ 54 w 559"/>
                <a:gd name="T29" fmla="*/ 108 h 1027"/>
                <a:gd name="T30" fmla="*/ 333 w 559"/>
                <a:gd name="T31" fmla="*/ 971 h 1027"/>
                <a:gd name="T32" fmla="*/ 504 w 559"/>
                <a:gd name="T33" fmla="*/ 918 h 1027"/>
                <a:gd name="T34" fmla="*/ 234 w 559"/>
                <a:gd name="T35" fmla="*/ 54 h 1027"/>
                <a:gd name="T36" fmla="*/ 54 w 559"/>
                <a:gd name="T37" fmla="*/ 108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9" h="1027">
                  <a:moveTo>
                    <a:pt x="315" y="1026"/>
                  </a:moveTo>
                  <a:lnTo>
                    <a:pt x="315" y="1026"/>
                  </a:lnTo>
                  <a:cubicBezTo>
                    <a:pt x="306" y="1026"/>
                    <a:pt x="297" y="1017"/>
                    <a:pt x="288" y="100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0"/>
                    <a:pt x="9" y="81"/>
                  </a:cubicBezTo>
                  <a:cubicBezTo>
                    <a:pt x="9" y="81"/>
                    <a:pt x="9" y="72"/>
                    <a:pt x="18" y="72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52" y="0"/>
                    <a:pt x="270" y="9"/>
                    <a:pt x="270" y="18"/>
                  </a:cubicBezTo>
                  <a:cubicBezTo>
                    <a:pt x="558" y="927"/>
                    <a:pt x="558" y="927"/>
                    <a:pt x="558" y="927"/>
                  </a:cubicBezTo>
                  <a:cubicBezTo>
                    <a:pt x="558" y="927"/>
                    <a:pt x="558" y="935"/>
                    <a:pt x="558" y="945"/>
                  </a:cubicBezTo>
                  <a:cubicBezTo>
                    <a:pt x="558" y="945"/>
                    <a:pt x="549" y="954"/>
                    <a:pt x="540" y="954"/>
                  </a:cubicBezTo>
                  <a:cubicBezTo>
                    <a:pt x="324" y="1026"/>
                    <a:pt x="324" y="1026"/>
                    <a:pt x="324" y="1026"/>
                  </a:cubicBezTo>
                  <a:cubicBezTo>
                    <a:pt x="315" y="1026"/>
                    <a:pt x="315" y="1026"/>
                    <a:pt x="315" y="1026"/>
                  </a:cubicBezTo>
                  <a:close/>
                  <a:moveTo>
                    <a:pt x="54" y="108"/>
                  </a:moveTo>
                  <a:lnTo>
                    <a:pt x="54" y="108"/>
                  </a:lnTo>
                  <a:cubicBezTo>
                    <a:pt x="333" y="971"/>
                    <a:pt x="333" y="971"/>
                    <a:pt x="333" y="971"/>
                  </a:cubicBezTo>
                  <a:cubicBezTo>
                    <a:pt x="504" y="918"/>
                    <a:pt x="504" y="918"/>
                    <a:pt x="504" y="918"/>
                  </a:cubicBezTo>
                  <a:cubicBezTo>
                    <a:pt x="234" y="54"/>
                    <a:pt x="234" y="54"/>
                    <a:pt x="234" y="54"/>
                  </a:cubicBezTo>
                  <a:lnTo>
                    <a:pt x="54" y="1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1" name="Freeform 452">
              <a:extLst>
                <a:ext uri="{FF2B5EF4-FFF2-40B4-BE49-F238E27FC236}">
                  <a16:creationId xmlns:a16="http://schemas.microsoft.com/office/drawing/2014/main" id="{ABF46673-BF07-4C40-8125-B3CB05D8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788" y="10433711"/>
              <a:ext cx="202211" cy="192347"/>
            </a:xfrm>
            <a:custGeom>
              <a:avLst/>
              <a:gdLst>
                <a:gd name="T0" fmla="*/ 90 w 181"/>
                <a:gd name="T1" fmla="*/ 171 h 172"/>
                <a:gd name="T2" fmla="*/ 90 w 181"/>
                <a:gd name="T3" fmla="*/ 171 h 172"/>
                <a:gd name="T4" fmla="*/ 54 w 181"/>
                <a:gd name="T5" fmla="*/ 162 h 172"/>
                <a:gd name="T6" fmla="*/ 18 w 181"/>
                <a:gd name="T7" fmla="*/ 108 h 172"/>
                <a:gd name="T8" fmla="*/ 72 w 181"/>
                <a:gd name="T9" fmla="*/ 9 h 172"/>
                <a:gd name="T10" fmla="*/ 171 w 181"/>
                <a:gd name="T11" fmla="*/ 63 h 172"/>
                <a:gd name="T12" fmla="*/ 171 w 181"/>
                <a:gd name="T13" fmla="*/ 63 h 172"/>
                <a:gd name="T14" fmla="*/ 162 w 181"/>
                <a:gd name="T15" fmla="*/ 126 h 172"/>
                <a:gd name="T16" fmla="*/ 117 w 181"/>
                <a:gd name="T17" fmla="*/ 162 h 172"/>
                <a:gd name="T18" fmla="*/ 90 w 181"/>
                <a:gd name="T19" fmla="*/ 171 h 172"/>
                <a:gd name="T20" fmla="*/ 90 w 181"/>
                <a:gd name="T21" fmla="*/ 54 h 172"/>
                <a:gd name="T22" fmla="*/ 90 w 181"/>
                <a:gd name="T23" fmla="*/ 54 h 172"/>
                <a:gd name="T24" fmla="*/ 81 w 181"/>
                <a:gd name="T25" fmla="*/ 54 h 172"/>
                <a:gd name="T26" fmla="*/ 63 w 181"/>
                <a:gd name="T27" fmla="*/ 99 h 172"/>
                <a:gd name="T28" fmla="*/ 81 w 181"/>
                <a:gd name="T29" fmla="*/ 117 h 172"/>
                <a:gd name="T30" fmla="*/ 108 w 181"/>
                <a:gd name="T31" fmla="*/ 117 h 172"/>
                <a:gd name="T32" fmla="*/ 126 w 181"/>
                <a:gd name="T33" fmla="*/ 99 h 172"/>
                <a:gd name="T34" fmla="*/ 126 w 181"/>
                <a:gd name="T35" fmla="*/ 72 h 172"/>
                <a:gd name="T36" fmla="*/ 126 w 181"/>
                <a:gd name="T37" fmla="*/ 72 h 172"/>
                <a:gd name="T38" fmla="*/ 90 w 181"/>
                <a:gd name="T39" fmla="*/ 5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72">
                  <a:moveTo>
                    <a:pt x="90" y="171"/>
                  </a:moveTo>
                  <a:lnTo>
                    <a:pt x="90" y="171"/>
                  </a:lnTo>
                  <a:cubicBezTo>
                    <a:pt x="81" y="171"/>
                    <a:pt x="63" y="162"/>
                    <a:pt x="54" y="162"/>
                  </a:cubicBezTo>
                  <a:cubicBezTo>
                    <a:pt x="36" y="153"/>
                    <a:pt x="18" y="135"/>
                    <a:pt x="18" y="108"/>
                  </a:cubicBezTo>
                  <a:cubicBezTo>
                    <a:pt x="0" y="72"/>
                    <a:pt x="27" y="27"/>
                    <a:pt x="72" y="9"/>
                  </a:cubicBezTo>
                  <a:cubicBezTo>
                    <a:pt x="108" y="0"/>
                    <a:pt x="153" y="18"/>
                    <a:pt x="171" y="63"/>
                  </a:cubicBezTo>
                  <a:lnTo>
                    <a:pt x="171" y="63"/>
                  </a:lnTo>
                  <a:cubicBezTo>
                    <a:pt x="180" y="81"/>
                    <a:pt x="180" y="108"/>
                    <a:pt x="162" y="126"/>
                  </a:cubicBezTo>
                  <a:cubicBezTo>
                    <a:pt x="153" y="144"/>
                    <a:pt x="135" y="162"/>
                    <a:pt x="117" y="162"/>
                  </a:cubicBezTo>
                  <a:cubicBezTo>
                    <a:pt x="108" y="171"/>
                    <a:pt x="99" y="171"/>
                    <a:pt x="90" y="171"/>
                  </a:cubicBezTo>
                  <a:close/>
                  <a:moveTo>
                    <a:pt x="90" y="54"/>
                  </a:moveTo>
                  <a:lnTo>
                    <a:pt x="90" y="54"/>
                  </a:lnTo>
                  <a:cubicBezTo>
                    <a:pt x="90" y="54"/>
                    <a:pt x="90" y="54"/>
                    <a:pt x="81" y="54"/>
                  </a:cubicBezTo>
                  <a:cubicBezTo>
                    <a:pt x="63" y="63"/>
                    <a:pt x="54" y="81"/>
                    <a:pt x="63" y="99"/>
                  </a:cubicBezTo>
                  <a:cubicBezTo>
                    <a:pt x="63" y="108"/>
                    <a:pt x="72" y="117"/>
                    <a:pt x="81" y="117"/>
                  </a:cubicBezTo>
                  <a:cubicBezTo>
                    <a:pt x="81" y="126"/>
                    <a:pt x="99" y="126"/>
                    <a:pt x="108" y="117"/>
                  </a:cubicBezTo>
                  <a:cubicBezTo>
                    <a:pt x="117" y="117"/>
                    <a:pt x="117" y="108"/>
                    <a:pt x="126" y="99"/>
                  </a:cubicBezTo>
                  <a:cubicBezTo>
                    <a:pt x="126" y="99"/>
                    <a:pt x="126" y="81"/>
                    <a:pt x="126" y="72"/>
                  </a:cubicBezTo>
                  <a:lnTo>
                    <a:pt x="126" y="72"/>
                  </a:lnTo>
                  <a:cubicBezTo>
                    <a:pt x="126" y="63"/>
                    <a:pt x="108" y="54"/>
                    <a:pt x="90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2" name="Freeform 453">
              <a:extLst>
                <a:ext uri="{FF2B5EF4-FFF2-40B4-BE49-F238E27FC236}">
                  <a16:creationId xmlns:a16="http://schemas.microsoft.com/office/drawing/2014/main" id="{BB29E1F9-03C8-9D48-B6F2-881DCF76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31" y="10665514"/>
              <a:ext cx="345241" cy="665823"/>
            </a:xfrm>
            <a:custGeom>
              <a:avLst/>
              <a:gdLst>
                <a:gd name="T0" fmla="*/ 189 w 307"/>
                <a:gd name="T1" fmla="*/ 594 h 595"/>
                <a:gd name="T2" fmla="*/ 189 w 307"/>
                <a:gd name="T3" fmla="*/ 594 h 595"/>
                <a:gd name="T4" fmla="*/ 162 w 307"/>
                <a:gd name="T5" fmla="*/ 576 h 595"/>
                <a:gd name="T6" fmla="*/ 0 w 307"/>
                <a:gd name="T7" fmla="*/ 63 h 595"/>
                <a:gd name="T8" fmla="*/ 0 w 307"/>
                <a:gd name="T9" fmla="*/ 45 h 595"/>
                <a:gd name="T10" fmla="*/ 18 w 307"/>
                <a:gd name="T11" fmla="*/ 36 h 595"/>
                <a:gd name="T12" fmla="*/ 117 w 307"/>
                <a:gd name="T13" fmla="*/ 0 h 595"/>
                <a:gd name="T14" fmla="*/ 144 w 307"/>
                <a:gd name="T15" fmla="*/ 18 h 595"/>
                <a:gd name="T16" fmla="*/ 306 w 307"/>
                <a:gd name="T17" fmla="*/ 531 h 595"/>
                <a:gd name="T18" fmla="*/ 306 w 307"/>
                <a:gd name="T19" fmla="*/ 549 h 595"/>
                <a:gd name="T20" fmla="*/ 288 w 307"/>
                <a:gd name="T21" fmla="*/ 558 h 595"/>
                <a:gd name="T22" fmla="*/ 198 w 307"/>
                <a:gd name="T23" fmla="*/ 594 h 595"/>
                <a:gd name="T24" fmla="*/ 189 w 307"/>
                <a:gd name="T25" fmla="*/ 594 h 595"/>
                <a:gd name="T26" fmla="*/ 54 w 307"/>
                <a:gd name="T27" fmla="*/ 72 h 595"/>
                <a:gd name="T28" fmla="*/ 54 w 307"/>
                <a:gd name="T29" fmla="*/ 72 h 595"/>
                <a:gd name="T30" fmla="*/ 198 w 307"/>
                <a:gd name="T31" fmla="*/ 540 h 595"/>
                <a:gd name="T32" fmla="*/ 252 w 307"/>
                <a:gd name="T33" fmla="*/ 522 h 595"/>
                <a:gd name="T34" fmla="*/ 108 w 307"/>
                <a:gd name="T35" fmla="*/ 54 h 595"/>
                <a:gd name="T36" fmla="*/ 54 w 307"/>
                <a:gd name="T37" fmla="*/ 7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595">
                  <a:moveTo>
                    <a:pt x="189" y="594"/>
                  </a:moveTo>
                  <a:lnTo>
                    <a:pt x="189" y="594"/>
                  </a:lnTo>
                  <a:cubicBezTo>
                    <a:pt x="180" y="594"/>
                    <a:pt x="171" y="584"/>
                    <a:pt x="162" y="57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4"/>
                    <a:pt x="0" y="54"/>
                    <a:pt x="0" y="45"/>
                  </a:cubicBezTo>
                  <a:cubicBezTo>
                    <a:pt x="9" y="36"/>
                    <a:pt x="9" y="36"/>
                    <a:pt x="18" y="36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9"/>
                    <a:pt x="144" y="18"/>
                  </a:cubicBezTo>
                  <a:cubicBezTo>
                    <a:pt x="306" y="531"/>
                    <a:pt x="306" y="531"/>
                    <a:pt x="306" y="531"/>
                  </a:cubicBezTo>
                  <a:cubicBezTo>
                    <a:pt x="306" y="540"/>
                    <a:pt x="306" y="540"/>
                    <a:pt x="306" y="549"/>
                  </a:cubicBezTo>
                  <a:cubicBezTo>
                    <a:pt x="297" y="558"/>
                    <a:pt x="297" y="558"/>
                    <a:pt x="288" y="558"/>
                  </a:cubicBezTo>
                  <a:cubicBezTo>
                    <a:pt x="198" y="594"/>
                    <a:pt x="198" y="594"/>
                    <a:pt x="198" y="594"/>
                  </a:cubicBezTo>
                  <a:cubicBezTo>
                    <a:pt x="189" y="594"/>
                    <a:pt x="189" y="594"/>
                    <a:pt x="189" y="594"/>
                  </a:cubicBezTo>
                  <a:close/>
                  <a:moveTo>
                    <a:pt x="54" y="72"/>
                  </a:moveTo>
                  <a:lnTo>
                    <a:pt x="54" y="72"/>
                  </a:lnTo>
                  <a:cubicBezTo>
                    <a:pt x="198" y="540"/>
                    <a:pt x="198" y="540"/>
                    <a:pt x="198" y="540"/>
                  </a:cubicBezTo>
                  <a:cubicBezTo>
                    <a:pt x="252" y="522"/>
                    <a:pt x="252" y="522"/>
                    <a:pt x="252" y="522"/>
                  </a:cubicBezTo>
                  <a:cubicBezTo>
                    <a:pt x="108" y="54"/>
                    <a:pt x="108" y="54"/>
                    <a:pt x="108" y="54"/>
                  </a:cubicBezTo>
                  <a:lnTo>
                    <a:pt x="54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3" name="Freeform 454">
              <a:extLst>
                <a:ext uri="{FF2B5EF4-FFF2-40B4-BE49-F238E27FC236}">
                  <a16:creationId xmlns:a16="http://schemas.microsoft.com/office/drawing/2014/main" id="{1B94EC9C-7B84-B649-8101-F8CBB90D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0431" y="10221633"/>
              <a:ext cx="1257662" cy="1247801"/>
            </a:xfrm>
            <a:custGeom>
              <a:avLst/>
              <a:gdLst>
                <a:gd name="T0" fmla="*/ 567 w 1125"/>
                <a:gd name="T1" fmla="*/ 1115 h 1116"/>
                <a:gd name="T2" fmla="*/ 567 w 1125"/>
                <a:gd name="T3" fmla="*/ 1115 h 1116"/>
                <a:gd name="T4" fmla="*/ 171 w 1125"/>
                <a:gd name="T5" fmla="*/ 954 h 1116"/>
                <a:gd name="T6" fmla="*/ 0 w 1125"/>
                <a:gd name="T7" fmla="*/ 558 h 1116"/>
                <a:gd name="T8" fmla="*/ 171 w 1125"/>
                <a:gd name="T9" fmla="*/ 162 h 1116"/>
                <a:gd name="T10" fmla="*/ 567 w 1125"/>
                <a:gd name="T11" fmla="*/ 0 h 1116"/>
                <a:gd name="T12" fmla="*/ 963 w 1125"/>
                <a:gd name="T13" fmla="*/ 162 h 1116"/>
                <a:gd name="T14" fmla="*/ 1124 w 1125"/>
                <a:gd name="T15" fmla="*/ 558 h 1116"/>
                <a:gd name="T16" fmla="*/ 963 w 1125"/>
                <a:gd name="T17" fmla="*/ 954 h 1116"/>
                <a:gd name="T18" fmla="*/ 567 w 1125"/>
                <a:gd name="T19" fmla="*/ 1115 h 1116"/>
                <a:gd name="T20" fmla="*/ 567 w 1125"/>
                <a:gd name="T21" fmla="*/ 63 h 1116"/>
                <a:gd name="T22" fmla="*/ 567 w 1125"/>
                <a:gd name="T23" fmla="*/ 63 h 1116"/>
                <a:gd name="T24" fmla="*/ 72 w 1125"/>
                <a:gd name="T25" fmla="*/ 558 h 1116"/>
                <a:gd name="T26" fmla="*/ 567 w 1125"/>
                <a:gd name="T27" fmla="*/ 1052 h 1116"/>
                <a:gd name="T28" fmla="*/ 1052 w 1125"/>
                <a:gd name="T29" fmla="*/ 558 h 1116"/>
                <a:gd name="T30" fmla="*/ 567 w 1125"/>
                <a:gd name="T31" fmla="*/ 63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5" h="1116">
                  <a:moveTo>
                    <a:pt x="567" y="1115"/>
                  </a:moveTo>
                  <a:lnTo>
                    <a:pt x="567" y="1115"/>
                  </a:lnTo>
                  <a:cubicBezTo>
                    <a:pt x="414" y="1115"/>
                    <a:pt x="270" y="1062"/>
                    <a:pt x="171" y="954"/>
                  </a:cubicBezTo>
                  <a:cubicBezTo>
                    <a:pt x="63" y="846"/>
                    <a:pt x="0" y="711"/>
                    <a:pt x="0" y="558"/>
                  </a:cubicBezTo>
                  <a:cubicBezTo>
                    <a:pt x="0" y="405"/>
                    <a:pt x="63" y="270"/>
                    <a:pt x="171" y="162"/>
                  </a:cubicBezTo>
                  <a:cubicBezTo>
                    <a:pt x="270" y="54"/>
                    <a:pt x="414" y="0"/>
                    <a:pt x="567" y="0"/>
                  </a:cubicBezTo>
                  <a:cubicBezTo>
                    <a:pt x="711" y="0"/>
                    <a:pt x="855" y="54"/>
                    <a:pt x="963" y="162"/>
                  </a:cubicBezTo>
                  <a:cubicBezTo>
                    <a:pt x="1070" y="270"/>
                    <a:pt x="1124" y="405"/>
                    <a:pt x="1124" y="558"/>
                  </a:cubicBezTo>
                  <a:cubicBezTo>
                    <a:pt x="1124" y="711"/>
                    <a:pt x="1070" y="846"/>
                    <a:pt x="963" y="954"/>
                  </a:cubicBezTo>
                  <a:cubicBezTo>
                    <a:pt x="855" y="1062"/>
                    <a:pt x="711" y="1115"/>
                    <a:pt x="567" y="1115"/>
                  </a:cubicBezTo>
                  <a:close/>
                  <a:moveTo>
                    <a:pt x="567" y="63"/>
                  </a:moveTo>
                  <a:lnTo>
                    <a:pt x="567" y="63"/>
                  </a:lnTo>
                  <a:cubicBezTo>
                    <a:pt x="297" y="63"/>
                    <a:pt x="72" y="288"/>
                    <a:pt x="72" y="558"/>
                  </a:cubicBezTo>
                  <a:cubicBezTo>
                    <a:pt x="72" y="828"/>
                    <a:pt x="297" y="1052"/>
                    <a:pt x="567" y="1052"/>
                  </a:cubicBezTo>
                  <a:cubicBezTo>
                    <a:pt x="836" y="1052"/>
                    <a:pt x="1052" y="828"/>
                    <a:pt x="1052" y="558"/>
                  </a:cubicBezTo>
                  <a:cubicBezTo>
                    <a:pt x="1052" y="288"/>
                    <a:pt x="836" y="63"/>
                    <a:pt x="567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4" name="Freeform 455">
              <a:extLst>
                <a:ext uri="{FF2B5EF4-FFF2-40B4-BE49-F238E27FC236}">
                  <a16:creationId xmlns:a16="http://schemas.microsoft.com/office/drawing/2014/main" id="{8E5768CC-6A79-7443-BDDC-0EE6EC4E0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8392" y="10359729"/>
              <a:ext cx="956810" cy="966674"/>
            </a:xfrm>
            <a:custGeom>
              <a:avLst/>
              <a:gdLst>
                <a:gd name="T0" fmla="*/ 432 w 855"/>
                <a:gd name="T1" fmla="*/ 864 h 865"/>
                <a:gd name="T2" fmla="*/ 432 w 855"/>
                <a:gd name="T3" fmla="*/ 864 h 865"/>
                <a:gd name="T4" fmla="*/ 0 w 855"/>
                <a:gd name="T5" fmla="*/ 432 h 865"/>
                <a:gd name="T6" fmla="*/ 432 w 855"/>
                <a:gd name="T7" fmla="*/ 0 h 865"/>
                <a:gd name="T8" fmla="*/ 854 w 855"/>
                <a:gd name="T9" fmla="*/ 432 h 865"/>
                <a:gd name="T10" fmla="*/ 432 w 855"/>
                <a:gd name="T11" fmla="*/ 864 h 865"/>
                <a:gd name="T12" fmla="*/ 432 w 855"/>
                <a:gd name="T13" fmla="*/ 72 h 865"/>
                <a:gd name="T14" fmla="*/ 432 w 855"/>
                <a:gd name="T15" fmla="*/ 72 h 865"/>
                <a:gd name="T16" fmla="*/ 72 w 855"/>
                <a:gd name="T17" fmla="*/ 432 h 865"/>
                <a:gd name="T18" fmla="*/ 432 w 855"/>
                <a:gd name="T19" fmla="*/ 792 h 865"/>
                <a:gd name="T20" fmla="*/ 792 w 855"/>
                <a:gd name="T21" fmla="*/ 432 h 865"/>
                <a:gd name="T22" fmla="*/ 432 w 855"/>
                <a:gd name="T23" fmla="*/ 7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5" h="865">
                  <a:moveTo>
                    <a:pt x="432" y="864"/>
                  </a:moveTo>
                  <a:lnTo>
                    <a:pt x="432" y="864"/>
                  </a:lnTo>
                  <a:cubicBezTo>
                    <a:pt x="198" y="864"/>
                    <a:pt x="0" y="666"/>
                    <a:pt x="0" y="432"/>
                  </a:cubicBezTo>
                  <a:cubicBezTo>
                    <a:pt x="0" y="198"/>
                    <a:pt x="198" y="0"/>
                    <a:pt x="432" y="0"/>
                  </a:cubicBezTo>
                  <a:cubicBezTo>
                    <a:pt x="665" y="0"/>
                    <a:pt x="854" y="198"/>
                    <a:pt x="854" y="432"/>
                  </a:cubicBezTo>
                  <a:cubicBezTo>
                    <a:pt x="854" y="666"/>
                    <a:pt x="665" y="864"/>
                    <a:pt x="432" y="864"/>
                  </a:cubicBezTo>
                  <a:close/>
                  <a:moveTo>
                    <a:pt x="432" y="72"/>
                  </a:moveTo>
                  <a:lnTo>
                    <a:pt x="432" y="72"/>
                  </a:lnTo>
                  <a:cubicBezTo>
                    <a:pt x="234" y="72"/>
                    <a:pt x="72" y="234"/>
                    <a:pt x="72" y="432"/>
                  </a:cubicBezTo>
                  <a:cubicBezTo>
                    <a:pt x="72" y="630"/>
                    <a:pt x="234" y="792"/>
                    <a:pt x="432" y="792"/>
                  </a:cubicBezTo>
                  <a:cubicBezTo>
                    <a:pt x="630" y="792"/>
                    <a:pt x="792" y="630"/>
                    <a:pt x="792" y="432"/>
                  </a:cubicBezTo>
                  <a:cubicBezTo>
                    <a:pt x="792" y="234"/>
                    <a:pt x="630" y="72"/>
                    <a:pt x="432" y="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5" name="Freeform 456">
              <a:extLst>
                <a:ext uri="{FF2B5EF4-FFF2-40B4-BE49-F238E27FC236}">
                  <a16:creationId xmlns:a16="http://schemas.microsoft.com/office/drawing/2014/main" id="{E46CFB56-7295-824E-8941-3EB4EC1E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9107" y="10561943"/>
              <a:ext cx="384697" cy="567180"/>
            </a:xfrm>
            <a:custGeom>
              <a:avLst/>
              <a:gdLst>
                <a:gd name="T0" fmla="*/ 251 w 343"/>
                <a:gd name="T1" fmla="*/ 504 h 505"/>
                <a:gd name="T2" fmla="*/ 251 w 343"/>
                <a:gd name="T3" fmla="*/ 504 h 505"/>
                <a:gd name="T4" fmla="*/ 0 w 343"/>
                <a:gd name="T5" fmla="*/ 252 h 505"/>
                <a:gd name="T6" fmla="*/ 251 w 343"/>
                <a:gd name="T7" fmla="*/ 0 h 505"/>
                <a:gd name="T8" fmla="*/ 323 w 343"/>
                <a:gd name="T9" fmla="*/ 9 h 505"/>
                <a:gd name="T10" fmla="*/ 342 w 343"/>
                <a:gd name="T11" fmla="*/ 45 h 505"/>
                <a:gd name="T12" fmla="*/ 306 w 343"/>
                <a:gd name="T13" fmla="*/ 72 h 505"/>
                <a:gd name="T14" fmla="*/ 251 w 343"/>
                <a:gd name="T15" fmla="*/ 63 h 505"/>
                <a:gd name="T16" fmla="*/ 63 w 343"/>
                <a:gd name="T17" fmla="*/ 252 h 505"/>
                <a:gd name="T18" fmla="*/ 251 w 343"/>
                <a:gd name="T19" fmla="*/ 441 h 505"/>
                <a:gd name="T20" fmla="*/ 306 w 343"/>
                <a:gd name="T21" fmla="*/ 441 h 505"/>
                <a:gd name="T22" fmla="*/ 342 w 343"/>
                <a:gd name="T23" fmla="*/ 459 h 505"/>
                <a:gd name="T24" fmla="*/ 315 w 343"/>
                <a:gd name="T25" fmla="*/ 495 h 505"/>
                <a:gd name="T26" fmla="*/ 251 w 343"/>
                <a:gd name="T27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505">
                  <a:moveTo>
                    <a:pt x="251" y="504"/>
                  </a:moveTo>
                  <a:lnTo>
                    <a:pt x="251" y="504"/>
                  </a:lnTo>
                  <a:cubicBezTo>
                    <a:pt x="117" y="504"/>
                    <a:pt x="0" y="396"/>
                    <a:pt x="0" y="252"/>
                  </a:cubicBezTo>
                  <a:cubicBezTo>
                    <a:pt x="0" y="117"/>
                    <a:pt x="117" y="0"/>
                    <a:pt x="251" y="0"/>
                  </a:cubicBezTo>
                  <a:cubicBezTo>
                    <a:pt x="279" y="0"/>
                    <a:pt x="297" y="0"/>
                    <a:pt x="323" y="9"/>
                  </a:cubicBezTo>
                  <a:cubicBezTo>
                    <a:pt x="333" y="9"/>
                    <a:pt x="342" y="27"/>
                    <a:pt x="342" y="45"/>
                  </a:cubicBezTo>
                  <a:cubicBezTo>
                    <a:pt x="342" y="63"/>
                    <a:pt x="323" y="72"/>
                    <a:pt x="306" y="72"/>
                  </a:cubicBezTo>
                  <a:cubicBezTo>
                    <a:pt x="287" y="63"/>
                    <a:pt x="270" y="63"/>
                    <a:pt x="251" y="63"/>
                  </a:cubicBezTo>
                  <a:cubicBezTo>
                    <a:pt x="153" y="63"/>
                    <a:pt x="63" y="144"/>
                    <a:pt x="63" y="252"/>
                  </a:cubicBezTo>
                  <a:cubicBezTo>
                    <a:pt x="63" y="360"/>
                    <a:pt x="153" y="441"/>
                    <a:pt x="251" y="441"/>
                  </a:cubicBezTo>
                  <a:cubicBezTo>
                    <a:pt x="270" y="441"/>
                    <a:pt x="287" y="441"/>
                    <a:pt x="306" y="441"/>
                  </a:cubicBezTo>
                  <a:cubicBezTo>
                    <a:pt x="323" y="432"/>
                    <a:pt x="333" y="441"/>
                    <a:pt x="342" y="459"/>
                  </a:cubicBezTo>
                  <a:cubicBezTo>
                    <a:pt x="342" y="477"/>
                    <a:pt x="333" y="495"/>
                    <a:pt x="315" y="495"/>
                  </a:cubicBezTo>
                  <a:cubicBezTo>
                    <a:pt x="297" y="504"/>
                    <a:pt x="279" y="504"/>
                    <a:pt x="251" y="50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6" name="Freeform 457">
              <a:extLst>
                <a:ext uri="{FF2B5EF4-FFF2-40B4-BE49-F238E27FC236}">
                  <a16:creationId xmlns:a16="http://schemas.microsoft.com/office/drawing/2014/main" id="{0648D633-5F01-024A-B059-9F11EF76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0739" y="10744426"/>
              <a:ext cx="310718" cy="73982"/>
            </a:xfrm>
            <a:custGeom>
              <a:avLst/>
              <a:gdLst>
                <a:gd name="T0" fmla="*/ 252 w 280"/>
                <a:gd name="T1" fmla="*/ 63 h 64"/>
                <a:gd name="T2" fmla="*/ 252 w 280"/>
                <a:gd name="T3" fmla="*/ 63 h 64"/>
                <a:gd name="T4" fmla="*/ 36 w 280"/>
                <a:gd name="T5" fmla="*/ 63 h 64"/>
                <a:gd name="T6" fmla="*/ 0 w 280"/>
                <a:gd name="T7" fmla="*/ 36 h 64"/>
                <a:gd name="T8" fmla="*/ 36 w 280"/>
                <a:gd name="T9" fmla="*/ 0 h 64"/>
                <a:gd name="T10" fmla="*/ 252 w 280"/>
                <a:gd name="T11" fmla="*/ 0 h 64"/>
                <a:gd name="T12" fmla="*/ 279 w 280"/>
                <a:gd name="T13" fmla="*/ 36 h 64"/>
                <a:gd name="T14" fmla="*/ 252 w 28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4">
                  <a:moveTo>
                    <a:pt x="252" y="63"/>
                  </a:moveTo>
                  <a:lnTo>
                    <a:pt x="252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70" y="0"/>
                    <a:pt x="279" y="18"/>
                    <a:pt x="279" y="36"/>
                  </a:cubicBezTo>
                  <a:cubicBezTo>
                    <a:pt x="279" y="45"/>
                    <a:pt x="270" y="63"/>
                    <a:pt x="252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7" name="Freeform 458">
              <a:extLst>
                <a:ext uri="{FF2B5EF4-FFF2-40B4-BE49-F238E27FC236}">
                  <a16:creationId xmlns:a16="http://schemas.microsoft.com/office/drawing/2014/main" id="{07488AC9-FC40-2644-911C-8B9BE9D5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0739" y="10872658"/>
              <a:ext cx="310718" cy="59184"/>
            </a:xfrm>
            <a:custGeom>
              <a:avLst/>
              <a:gdLst>
                <a:gd name="T0" fmla="*/ 252 w 280"/>
                <a:gd name="T1" fmla="*/ 54 h 55"/>
                <a:gd name="T2" fmla="*/ 252 w 280"/>
                <a:gd name="T3" fmla="*/ 54 h 55"/>
                <a:gd name="T4" fmla="*/ 36 w 280"/>
                <a:gd name="T5" fmla="*/ 54 h 55"/>
                <a:gd name="T6" fmla="*/ 0 w 280"/>
                <a:gd name="T7" fmla="*/ 27 h 55"/>
                <a:gd name="T8" fmla="*/ 36 w 280"/>
                <a:gd name="T9" fmla="*/ 0 h 55"/>
                <a:gd name="T10" fmla="*/ 252 w 280"/>
                <a:gd name="T11" fmla="*/ 0 h 55"/>
                <a:gd name="T12" fmla="*/ 279 w 280"/>
                <a:gd name="T13" fmla="*/ 27 h 55"/>
                <a:gd name="T14" fmla="*/ 252 w 280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55">
                  <a:moveTo>
                    <a:pt x="252" y="54"/>
                  </a:moveTo>
                  <a:lnTo>
                    <a:pt x="252" y="54"/>
                  </a:lnTo>
                  <a:cubicBezTo>
                    <a:pt x="36" y="54"/>
                    <a:pt x="36" y="54"/>
                    <a:pt x="36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70" y="0"/>
                    <a:pt x="279" y="9"/>
                    <a:pt x="279" y="27"/>
                  </a:cubicBezTo>
                  <a:cubicBezTo>
                    <a:pt x="279" y="45"/>
                    <a:pt x="270" y="54"/>
                    <a:pt x="252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8" name="Freeform 459">
              <a:extLst>
                <a:ext uri="{FF2B5EF4-FFF2-40B4-BE49-F238E27FC236}">
                  <a16:creationId xmlns:a16="http://schemas.microsoft.com/office/drawing/2014/main" id="{6F9DF17B-3439-324F-A020-5FDD8F04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0567" y="6300684"/>
              <a:ext cx="665820" cy="863101"/>
            </a:xfrm>
            <a:custGeom>
              <a:avLst/>
              <a:gdLst>
                <a:gd name="T0" fmla="*/ 558 w 595"/>
                <a:gd name="T1" fmla="*/ 772 h 773"/>
                <a:gd name="T2" fmla="*/ 558 w 595"/>
                <a:gd name="T3" fmla="*/ 772 h 773"/>
                <a:gd name="T4" fmla="*/ 162 w 595"/>
                <a:gd name="T5" fmla="*/ 610 h 773"/>
                <a:gd name="T6" fmla="*/ 0 w 595"/>
                <a:gd name="T7" fmla="*/ 216 h 773"/>
                <a:gd name="T8" fmla="*/ 27 w 595"/>
                <a:gd name="T9" fmla="*/ 27 h 773"/>
                <a:gd name="T10" fmla="*/ 72 w 595"/>
                <a:gd name="T11" fmla="*/ 9 h 773"/>
                <a:gd name="T12" fmla="*/ 99 w 595"/>
                <a:gd name="T13" fmla="*/ 54 h 773"/>
                <a:gd name="T14" fmla="*/ 63 w 595"/>
                <a:gd name="T15" fmla="*/ 216 h 773"/>
                <a:gd name="T16" fmla="*/ 207 w 595"/>
                <a:gd name="T17" fmla="*/ 565 h 773"/>
                <a:gd name="T18" fmla="*/ 558 w 595"/>
                <a:gd name="T19" fmla="*/ 709 h 773"/>
                <a:gd name="T20" fmla="*/ 594 w 595"/>
                <a:gd name="T21" fmla="*/ 745 h 773"/>
                <a:gd name="T22" fmla="*/ 558 w 595"/>
                <a:gd name="T23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5" h="773">
                  <a:moveTo>
                    <a:pt x="558" y="772"/>
                  </a:moveTo>
                  <a:lnTo>
                    <a:pt x="558" y="772"/>
                  </a:lnTo>
                  <a:cubicBezTo>
                    <a:pt x="405" y="772"/>
                    <a:pt x="270" y="718"/>
                    <a:pt x="162" y="610"/>
                  </a:cubicBezTo>
                  <a:cubicBezTo>
                    <a:pt x="54" y="502"/>
                    <a:pt x="0" y="368"/>
                    <a:pt x="0" y="216"/>
                  </a:cubicBezTo>
                  <a:cubicBezTo>
                    <a:pt x="0" y="153"/>
                    <a:pt x="9" y="90"/>
                    <a:pt x="27" y="27"/>
                  </a:cubicBezTo>
                  <a:cubicBezTo>
                    <a:pt x="36" y="9"/>
                    <a:pt x="54" y="0"/>
                    <a:pt x="72" y="9"/>
                  </a:cubicBezTo>
                  <a:cubicBezTo>
                    <a:pt x="90" y="18"/>
                    <a:pt x="99" y="36"/>
                    <a:pt x="99" y="54"/>
                  </a:cubicBezTo>
                  <a:cubicBezTo>
                    <a:pt x="72" y="108"/>
                    <a:pt x="63" y="162"/>
                    <a:pt x="63" y="216"/>
                  </a:cubicBezTo>
                  <a:cubicBezTo>
                    <a:pt x="63" y="350"/>
                    <a:pt x="117" y="467"/>
                    <a:pt x="207" y="565"/>
                  </a:cubicBezTo>
                  <a:cubicBezTo>
                    <a:pt x="306" y="655"/>
                    <a:pt x="432" y="709"/>
                    <a:pt x="558" y="709"/>
                  </a:cubicBezTo>
                  <a:cubicBezTo>
                    <a:pt x="576" y="709"/>
                    <a:pt x="594" y="718"/>
                    <a:pt x="594" y="745"/>
                  </a:cubicBezTo>
                  <a:cubicBezTo>
                    <a:pt x="594" y="763"/>
                    <a:pt x="576" y="772"/>
                    <a:pt x="558" y="7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9" name="Freeform 460">
              <a:extLst>
                <a:ext uri="{FF2B5EF4-FFF2-40B4-BE49-F238E27FC236}">
                  <a16:creationId xmlns:a16="http://schemas.microsoft.com/office/drawing/2014/main" id="{519BBC5E-4AF0-314E-B5D2-F123E4D7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9515" y="5915987"/>
              <a:ext cx="803920" cy="665820"/>
            </a:xfrm>
            <a:custGeom>
              <a:avLst/>
              <a:gdLst>
                <a:gd name="T0" fmla="*/ 692 w 720"/>
                <a:gd name="T1" fmla="*/ 594 h 595"/>
                <a:gd name="T2" fmla="*/ 692 w 720"/>
                <a:gd name="T3" fmla="*/ 594 h 595"/>
                <a:gd name="T4" fmla="*/ 656 w 720"/>
                <a:gd name="T5" fmla="*/ 558 h 595"/>
                <a:gd name="T6" fmla="*/ 512 w 720"/>
                <a:gd name="T7" fmla="*/ 207 h 595"/>
                <a:gd name="T8" fmla="*/ 162 w 720"/>
                <a:gd name="T9" fmla="*/ 63 h 595"/>
                <a:gd name="T10" fmla="*/ 45 w 720"/>
                <a:gd name="T11" fmla="*/ 81 h 595"/>
                <a:gd name="T12" fmla="*/ 9 w 720"/>
                <a:gd name="T13" fmla="*/ 54 h 595"/>
                <a:gd name="T14" fmla="*/ 27 w 720"/>
                <a:gd name="T15" fmla="*/ 18 h 595"/>
                <a:gd name="T16" fmla="*/ 162 w 720"/>
                <a:gd name="T17" fmla="*/ 0 h 595"/>
                <a:gd name="T18" fmla="*/ 557 w 720"/>
                <a:gd name="T19" fmla="*/ 162 h 595"/>
                <a:gd name="T20" fmla="*/ 719 w 720"/>
                <a:gd name="T21" fmla="*/ 558 h 595"/>
                <a:gd name="T22" fmla="*/ 692 w 720"/>
                <a:gd name="T23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0" h="595">
                  <a:moveTo>
                    <a:pt x="692" y="594"/>
                  </a:moveTo>
                  <a:lnTo>
                    <a:pt x="692" y="594"/>
                  </a:lnTo>
                  <a:cubicBezTo>
                    <a:pt x="665" y="594"/>
                    <a:pt x="656" y="576"/>
                    <a:pt x="656" y="558"/>
                  </a:cubicBezTo>
                  <a:cubicBezTo>
                    <a:pt x="656" y="432"/>
                    <a:pt x="602" y="306"/>
                    <a:pt x="512" y="207"/>
                  </a:cubicBezTo>
                  <a:cubicBezTo>
                    <a:pt x="413" y="117"/>
                    <a:pt x="297" y="63"/>
                    <a:pt x="162" y="63"/>
                  </a:cubicBezTo>
                  <a:cubicBezTo>
                    <a:pt x="126" y="63"/>
                    <a:pt x="81" y="72"/>
                    <a:pt x="45" y="81"/>
                  </a:cubicBezTo>
                  <a:cubicBezTo>
                    <a:pt x="27" y="81"/>
                    <a:pt x="9" y="72"/>
                    <a:pt x="9" y="54"/>
                  </a:cubicBezTo>
                  <a:cubicBezTo>
                    <a:pt x="0" y="36"/>
                    <a:pt x="9" y="18"/>
                    <a:pt x="27" y="18"/>
                  </a:cubicBezTo>
                  <a:cubicBezTo>
                    <a:pt x="72" y="0"/>
                    <a:pt x="117" y="0"/>
                    <a:pt x="162" y="0"/>
                  </a:cubicBezTo>
                  <a:cubicBezTo>
                    <a:pt x="314" y="0"/>
                    <a:pt x="449" y="54"/>
                    <a:pt x="557" y="162"/>
                  </a:cubicBezTo>
                  <a:cubicBezTo>
                    <a:pt x="665" y="270"/>
                    <a:pt x="719" y="405"/>
                    <a:pt x="719" y="558"/>
                  </a:cubicBezTo>
                  <a:cubicBezTo>
                    <a:pt x="719" y="576"/>
                    <a:pt x="710" y="594"/>
                    <a:pt x="692" y="59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0" name="Freeform 461">
              <a:extLst>
                <a:ext uri="{FF2B5EF4-FFF2-40B4-BE49-F238E27FC236}">
                  <a16:creationId xmlns:a16="http://schemas.microsoft.com/office/drawing/2014/main" id="{85AE208C-B730-3F4B-BF27-AF2BE4C0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295" y="5925851"/>
              <a:ext cx="384697" cy="394561"/>
            </a:xfrm>
            <a:custGeom>
              <a:avLst/>
              <a:gdLst>
                <a:gd name="T0" fmla="*/ 297 w 343"/>
                <a:gd name="T1" fmla="*/ 54 h 352"/>
                <a:gd name="T2" fmla="*/ 297 w 343"/>
                <a:gd name="T3" fmla="*/ 54 h 352"/>
                <a:gd name="T4" fmla="*/ 171 w 343"/>
                <a:gd name="T5" fmla="*/ 0 h 352"/>
                <a:gd name="T6" fmla="*/ 45 w 343"/>
                <a:gd name="T7" fmla="*/ 54 h 352"/>
                <a:gd name="T8" fmla="*/ 0 w 343"/>
                <a:gd name="T9" fmla="*/ 171 h 352"/>
                <a:gd name="T10" fmla="*/ 45 w 343"/>
                <a:gd name="T11" fmla="*/ 297 h 352"/>
                <a:gd name="T12" fmla="*/ 171 w 343"/>
                <a:gd name="T13" fmla="*/ 351 h 352"/>
                <a:gd name="T14" fmla="*/ 297 w 343"/>
                <a:gd name="T15" fmla="*/ 297 h 352"/>
                <a:gd name="T16" fmla="*/ 342 w 343"/>
                <a:gd name="T17" fmla="*/ 171 h 352"/>
                <a:gd name="T18" fmla="*/ 297 w 343"/>
                <a:gd name="T19" fmla="*/ 54 h 352"/>
                <a:gd name="T20" fmla="*/ 171 w 343"/>
                <a:gd name="T21" fmla="*/ 324 h 352"/>
                <a:gd name="T22" fmla="*/ 171 w 343"/>
                <a:gd name="T23" fmla="*/ 324 h 352"/>
                <a:gd name="T24" fmla="*/ 18 w 343"/>
                <a:gd name="T25" fmla="*/ 171 h 352"/>
                <a:gd name="T26" fmla="*/ 171 w 343"/>
                <a:gd name="T27" fmla="*/ 18 h 352"/>
                <a:gd name="T28" fmla="*/ 324 w 343"/>
                <a:gd name="T29" fmla="*/ 171 h 352"/>
                <a:gd name="T30" fmla="*/ 171 w 343"/>
                <a:gd name="T31" fmla="*/ 32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3" h="352">
                  <a:moveTo>
                    <a:pt x="297" y="54"/>
                  </a:moveTo>
                  <a:lnTo>
                    <a:pt x="297" y="54"/>
                  </a:lnTo>
                  <a:cubicBezTo>
                    <a:pt x="261" y="18"/>
                    <a:pt x="216" y="0"/>
                    <a:pt x="171" y="0"/>
                  </a:cubicBezTo>
                  <a:cubicBezTo>
                    <a:pt x="126" y="0"/>
                    <a:pt x="81" y="18"/>
                    <a:pt x="45" y="54"/>
                  </a:cubicBezTo>
                  <a:cubicBezTo>
                    <a:pt x="18" y="81"/>
                    <a:pt x="0" y="126"/>
                    <a:pt x="0" y="171"/>
                  </a:cubicBezTo>
                  <a:cubicBezTo>
                    <a:pt x="0" y="225"/>
                    <a:pt x="18" y="261"/>
                    <a:pt x="45" y="297"/>
                  </a:cubicBezTo>
                  <a:cubicBezTo>
                    <a:pt x="81" y="333"/>
                    <a:pt x="126" y="351"/>
                    <a:pt x="171" y="351"/>
                  </a:cubicBezTo>
                  <a:cubicBezTo>
                    <a:pt x="216" y="351"/>
                    <a:pt x="261" y="333"/>
                    <a:pt x="297" y="297"/>
                  </a:cubicBezTo>
                  <a:cubicBezTo>
                    <a:pt x="324" y="261"/>
                    <a:pt x="342" y="225"/>
                    <a:pt x="342" y="171"/>
                  </a:cubicBezTo>
                  <a:cubicBezTo>
                    <a:pt x="342" y="126"/>
                    <a:pt x="324" y="81"/>
                    <a:pt x="297" y="54"/>
                  </a:cubicBezTo>
                  <a:close/>
                  <a:moveTo>
                    <a:pt x="171" y="324"/>
                  </a:moveTo>
                  <a:lnTo>
                    <a:pt x="171" y="324"/>
                  </a:lnTo>
                  <a:cubicBezTo>
                    <a:pt x="90" y="324"/>
                    <a:pt x="18" y="261"/>
                    <a:pt x="18" y="171"/>
                  </a:cubicBezTo>
                  <a:cubicBezTo>
                    <a:pt x="18" y="90"/>
                    <a:pt x="90" y="18"/>
                    <a:pt x="171" y="18"/>
                  </a:cubicBezTo>
                  <a:cubicBezTo>
                    <a:pt x="252" y="18"/>
                    <a:pt x="324" y="90"/>
                    <a:pt x="324" y="171"/>
                  </a:cubicBezTo>
                  <a:cubicBezTo>
                    <a:pt x="324" y="261"/>
                    <a:pt x="252" y="324"/>
                    <a:pt x="171" y="3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1" name="Freeform 462">
              <a:extLst>
                <a:ext uri="{FF2B5EF4-FFF2-40B4-BE49-F238E27FC236}">
                  <a16:creationId xmlns:a16="http://schemas.microsoft.com/office/drawing/2014/main" id="{B6130010-F214-4847-9EDA-606556643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9751" y="5975171"/>
              <a:ext cx="300851" cy="290987"/>
            </a:xfrm>
            <a:custGeom>
              <a:avLst/>
              <a:gdLst>
                <a:gd name="T0" fmla="*/ 135 w 271"/>
                <a:gd name="T1" fmla="*/ 0 h 262"/>
                <a:gd name="T2" fmla="*/ 135 w 271"/>
                <a:gd name="T3" fmla="*/ 0 h 262"/>
                <a:gd name="T4" fmla="*/ 0 w 271"/>
                <a:gd name="T5" fmla="*/ 126 h 262"/>
                <a:gd name="T6" fmla="*/ 135 w 271"/>
                <a:gd name="T7" fmla="*/ 261 h 262"/>
                <a:gd name="T8" fmla="*/ 270 w 271"/>
                <a:gd name="T9" fmla="*/ 126 h 262"/>
                <a:gd name="T10" fmla="*/ 135 w 271"/>
                <a:gd name="T11" fmla="*/ 0 h 262"/>
                <a:gd name="T12" fmla="*/ 135 w 271"/>
                <a:gd name="T13" fmla="*/ 243 h 262"/>
                <a:gd name="T14" fmla="*/ 135 w 271"/>
                <a:gd name="T15" fmla="*/ 243 h 262"/>
                <a:gd name="T16" fmla="*/ 18 w 271"/>
                <a:gd name="T17" fmla="*/ 126 h 262"/>
                <a:gd name="T18" fmla="*/ 135 w 271"/>
                <a:gd name="T19" fmla="*/ 18 h 262"/>
                <a:gd name="T20" fmla="*/ 243 w 271"/>
                <a:gd name="T21" fmla="*/ 126 h 262"/>
                <a:gd name="T22" fmla="*/ 135 w 271"/>
                <a:gd name="T23" fmla="*/ 24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" h="262">
                  <a:moveTo>
                    <a:pt x="135" y="0"/>
                  </a:moveTo>
                  <a:lnTo>
                    <a:pt x="135" y="0"/>
                  </a:lnTo>
                  <a:cubicBezTo>
                    <a:pt x="63" y="0"/>
                    <a:pt x="0" y="54"/>
                    <a:pt x="0" y="126"/>
                  </a:cubicBezTo>
                  <a:cubicBezTo>
                    <a:pt x="0" y="207"/>
                    <a:pt x="63" y="261"/>
                    <a:pt x="135" y="261"/>
                  </a:cubicBezTo>
                  <a:cubicBezTo>
                    <a:pt x="207" y="261"/>
                    <a:pt x="270" y="207"/>
                    <a:pt x="270" y="126"/>
                  </a:cubicBezTo>
                  <a:cubicBezTo>
                    <a:pt x="270" y="54"/>
                    <a:pt x="207" y="0"/>
                    <a:pt x="135" y="0"/>
                  </a:cubicBezTo>
                  <a:close/>
                  <a:moveTo>
                    <a:pt x="135" y="243"/>
                  </a:moveTo>
                  <a:lnTo>
                    <a:pt x="135" y="243"/>
                  </a:lnTo>
                  <a:cubicBezTo>
                    <a:pt x="72" y="243"/>
                    <a:pt x="18" y="189"/>
                    <a:pt x="18" y="126"/>
                  </a:cubicBezTo>
                  <a:cubicBezTo>
                    <a:pt x="18" y="72"/>
                    <a:pt x="72" y="18"/>
                    <a:pt x="135" y="18"/>
                  </a:cubicBezTo>
                  <a:cubicBezTo>
                    <a:pt x="198" y="18"/>
                    <a:pt x="243" y="72"/>
                    <a:pt x="243" y="126"/>
                  </a:cubicBezTo>
                  <a:cubicBezTo>
                    <a:pt x="243" y="189"/>
                    <a:pt x="198" y="243"/>
                    <a:pt x="135" y="2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2" name="Freeform 463">
              <a:extLst>
                <a:ext uri="{FF2B5EF4-FFF2-40B4-BE49-F238E27FC236}">
                  <a16:creationId xmlns:a16="http://schemas.microsoft.com/office/drawing/2014/main" id="{893C4C4A-1D77-B840-B7D1-182C48CB3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8936" y="6039286"/>
              <a:ext cx="162755" cy="172622"/>
            </a:xfrm>
            <a:custGeom>
              <a:avLst/>
              <a:gdLst>
                <a:gd name="T0" fmla="*/ 135 w 145"/>
                <a:gd name="T1" fmla="*/ 0 h 154"/>
                <a:gd name="T2" fmla="*/ 135 w 145"/>
                <a:gd name="T3" fmla="*/ 0 h 154"/>
                <a:gd name="T4" fmla="*/ 108 w 145"/>
                <a:gd name="T5" fmla="*/ 0 h 154"/>
                <a:gd name="T6" fmla="*/ 36 w 145"/>
                <a:gd name="T7" fmla="*/ 45 h 154"/>
                <a:gd name="T8" fmla="*/ 9 w 145"/>
                <a:gd name="T9" fmla="*/ 45 h 154"/>
                <a:gd name="T10" fmla="*/ 0 w 145"/>
                <a:gd name="T11" fmla="*/ 54 h 154"/>
                <a:gd name="T12" fmla="*/ 9 w 145"/>
                <a:gd name="T13" fmla="*/ 63 h 154"/>
                <a:gd name="T14" fmla="*/ 36 w 145"/>
                <a:gd name="T15" fmla="*/ 63 h 154"/>
                <a:gd name="T16" fmla="*/ 36 w 145"/>
                <a:gd name="T17" fmla="*/ 72 h 154"/>
                <a:gd name="T18" fmla="*/ 36 w 145"/>
                <a:gd name="T19" fmla="*/ 81 h 154"/>
                <a:gd name="T20" fmla="*/ 9 w 145"/>
                <a:gd name="T21" fmla="*/ 81 h 154"/>
                <a:gd name="T22" fmla="*/ 0 w 145"/>
                <a:gd name="T23" fmla="*/ 90 h 154"/>
                <a:gd name="T24" fmla="*/ 9 w 145"/>
                <a:gd name="T25" fmla="*/ 99 h 154"/>
                <a:gd name="T26" fmla="*/ 36 w 145"/>
                <a:gd name="T27" fmla="*/ 99 h 154"/>
                <a:gd name="T28" fmla="*/ 108 w 145"/>
                <a:gd name="T29" fmla="*/ 153 h 154"/>
                <a:gd name="T30" fmla="*/ 135 w 145"/>
                <a:gd name="T31" fmla="*/ 153 h 154"/>
                <a:gd name="T32" fmla="*/ 135 w 145"/>
                <a:gd name="T33" fmla="*/ 144 h 154"/>
                <a:gd name="T34" fmla="*/ 126 w 145"/>
                <a:gd name="T35" fmla="*/ 135 h 154"/>
                <a:gd name="T36" fmla="*/ 108 w 145"/>
                <a:gd name="T37" fmla="*/ 135 h 154"/>
                <a:gd name="T38" fmla="*/ 63 w 145"/>
                <a:gd name="T39" fmla="*/ 99 h 154"/>
                <a:gd name="T40" fmla="*/ 81 w 145"/>
                <a:gd name="T41" fmla="*/ 99 h 154"/>
                <a:gd name="T42" fmla="*/ 90 w 145"/>
                <a:gd name="T43" fmla="*/ 90 h 154"/>
                <a:gd name="T44" fmla="*/ 81 w 145"/>
                <a:gd name="T45" fmla="*/ 81 h 154"/>
                <a:gd name="T46" fmla="*/ 54 w 145"/>
                <a:gd name="T47" fmla="*/ 81 h 154"/>
                <a:gd name="T48" fmla="*/ 54 w 145"/>
                <a:gd name="T49" fmla="*/ 72 h 154"/>
                <a:gd name="T50" fmla="*/ 54 w 145"/>
                <a:gd name="T51" fmla="*/ 63 h 154"/>
                <a:gd name="T52" fmla="*/ 81 w 145"/>
                <a:gd name="T53" fmla="*/ 63 h 154"/>
                <a:gd name="T54" fmla="*/ 90 w 145"/>
                <a:gd name="T55" fmla="*/ 54 h 154"/>
                <a:gd name="T56" fmla="*/ 81 w 145"/>
                <a:gd name="T57" fmla="*/ 45 h 154"/>
                <a:gd name="T58" fmla="*/ 63 w 145"/>
                <a:gd name="T59" fmla="*/ 45 h 154"/>
                <a:gd name="T60" fmla="*/ 108 w 145"/>
                <a:gd name="T61" fmla="*/ 18 h 154"/>
                <a:gd name="T62" fmla="*/ 126 w 145"/>
                <a:gd name="T63" fmla="*/ 18 h 154"/>
                <a:gd name="T64" fmla="*/ 135 w 145"/>
                <a:gd name="T65" fmla="*/ 9 h 154"/>
                <a:gd name="T66" fmla="*/ 135 w 145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154">
                  <a:moveTo>
                    <a:pt x="135" y="0"/>
                  </a:moveTo>
                  <a:lnTo>
                    <a:pt x="135" y="0"/>
                  </a:lnTo>
                  <a:cubicBezTo>
                    <a:pt x="126" y="0"/>
                    <a:pt x="117" y="0"/>
                    <a:pt x="108" y="0"/>
                  </a:cubicBezTo>
                  <a:cubicBezTo>
                    <a:pt x="81" y="0"/>
                    <a:pt x="54" y="18"/>
                    <a:pt x="36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0" y="45"/>
                    <a:pt x="0" y="54"/>
                    <a:pt x="0" y="54"/>
                  </a:cubicBezTo>
                  <a:cubicBezTo>
                    <a:pt x="0" y="63"/>
                    <a:pt x="0" y="63"/>
                    <a:pt x="9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0" y="81"/>
                    <a:pt x="0" y="90"/>
                    <a:pt x="0" y="90"/>
                  </a:cubicBezTo>
                  <a:cubicBezTo>
                    <a:pt x="0" y="99"/>
                    <a:pt x="0" y="99"/>
                    <a:pt x="9" y="99"/>
                  </a:cubicBezTo>
                  <a:cubicBezTo>
                    <a:pt x="36" y="99"/>
                    <a:pt x="36" y="99"/>
                    <a:pt x="36" y="99"/>
                  </a:cubicBezTo>
                  <a:cubicBezTo>
                    <a:pt x="45" y="135"/>
                    <a:pt x="81" y="153"/>
                    <a:pt x="108" y="153"/>
                  </a:cubicBezTo>
                  <a:cubicBezTo>
                    <a:pt x="117" y="153"/>
                    <a:pt x="126" y="153"/>
                    <a:pt x="135" y="153"/>
                  </a:cubicBezTo>
                  <a:cubicBezTo>
                    <a:pt x="135" y="153"/>
                    <a:pt x="144" y="144"/>
                    <a:pt x="135" y="144"/>
                  </a:cubicBezTo>
                  <a:cubicBezTo>
                    <a:pt x="135" y="135"/>
                    <a:pt x="135" y="135"/>
                    <a:pt x="126" y="135"/>
                  </a:cubicBezTo>
                  <a:cubicBezTo>
                    <a:pt x="126" y="135"/>
                    <a:pt x="117" y="135"/>
                    <a:pt x="108" y="135"/>
                  </a:cubicBezTo>
                  <a:cubicBezTo>
                    <a:pt x="90" y="135"/>
                    <a:pt x="72" y="126"/>
                    <a:pt x="63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99"/>
                    <a:pt x="90" y="99"/>
                    <a:pt x="90" y="90"/>
                  </a:cubicBezTo>
                  <a:lnTo>
                    <a:pt x="81" y="81"/>
                  </a:ln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72"/>
                  </a:cubicBezTo>
                  <a:cubicBezTo>
                    <a:pt x="54" y="72"/>
                    <a:pt x="54" y="72"/>
                    <a:pt x="54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63"/>
                    <a:pt x="90" y="63"/>
                    <a:pt x="90" y="54"/>
                  </a:cubicBezTo>
                  <a:lnTo>
                    <a:pt x="81" y="45"/>
                  </a:lnTo>
                  <a:cubicBezTo>
                    <a:pt x="63" y="45"/>
                    <a:pt x="63" y="45"/>
                    <a:pt x="63" y="45"/>
                  </a:cubicBezTo>
                  <a:cubicBezTo>
                    <a:pt x="72" y="27"/>
                    <a:pt x="90" y="18"/>
                    <a:pt x="108" y="18"/>
                  </a:cubicBezTo>
                  <a:cubicBezTo>
                    <a:pt x="117" y="18"/>
                    <a:pt x="126" y="18"/>
                    <a:pt x="126" y="18"/>
                  </a:cubicBezTo>
                  <a:cubicBezTo>
                    <a:pt x="135" y="18"/>
                    <a:pt x="135" y="18"/>
                    <a:pt x="135" y="9"/>
                  </a:cubicBezTo>
                  <a:cubicBezTo>
                    <a:pt x="144" y="9"/>
                    <a:pt x="135" y="0"/>
                    <a:pt x="13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3" name="Freeform 464">
              <a:extLst>
                <a:ext uri="{FF2B5EF4-FFF2-40B4-BE49-F238E27FC236}">
                  <a16:creationId xmlns:a16="http://schemas.microsoft.com/office/drawing/2014/main" id="{21F3A539-CC1D-5B46-A0BE-64674D62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1049" y="6611399"/>
              <a:ext cx="591842" cy="591842"/>
            </a:xfrm>
            <a:custGeom>
              <a:avLst/>
              <a:gdLst>
                <a:gd name="T0" fmla="*/ 260 w 531"/>
                <a:gd name="T1" fmla="*/ 530 h 531"/>
                <a:gd name="T2" fmla="*/ 260 w 531"/>
                <a:gd name="T3" fmla="*/ 530 h 531"/>
                <a:gd name="T4" fmla="*/ 81 w 531"/>
                <a:gd name="T5" fmla="*/ 449 h 531"/>
                <a:gd name="T6" fmla="*/ 0 w 531"/>
                <a:gd name="T7" fmla="*/ 260 h 531"/>
                <a:gd name="T8" fmla="*/ 81 w 531"/>
                <a:gd name="T9" fmla="*/ 82 h 531"/>
                <a:gd name="T10" fmla="*/ 260 w 531"/>
                <a:gd name="T11" fmla="*/ 0 h 531"/>
                <a:gd name="T12" fmla="*/ 449 w 531"/>
                <a:gd name="T13" fmla="*/ 82 h 531"/>
                <a:gd name="T14" fmla="*/ 530 w 531"/>
                <a:gd name="T15" fmla="*/ 260 h 531"/>
                <a:gd name="T16" fmla="*/ 449 w 531"/>
                <a:gd name="T17" fmla="*/ 449 h 531"/>
                <a:gd name="T18" fmla="*/ 260 w 531"/>
                <a:gd name="T19" fmla="*/ 530 h 531"/>
                <a:gd name="T20" fmla="*/ 260 w 531"/>
                <a:gd name="T21" fmla="*/ 36 h 531"/>
                <a:gd name="T22" fmla="*/ 260 w 531"/>
                <a:gd name="T23" fmla="*/ 36 h 531"/>
                <a:gd name="T24" fmla="*/ 36 w 531"/>
                <a:gd name="T25" fmla="*/ 260 h 531"/>
                <a:gd name="T26" fmla="*/ 260 w 531"/>
                <a:gd name="T27" fmla="*/ 494 h 531"/>
                <a:gd name="T28" fmla="*/ 494 w 531"/>
                <a:gd name="T29" fmla="*/ 260 h 531"/>
                <a:gd name="T30" fmla="*/ 260 w 531"/>
                <a:gd name="T31" fmla="*/ 3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1" h="531">
                  <a:moveTo>
                    <a:pt x="260" y="530"/>
                  </a:moveTo>
                  <a:lnTo>
                    <a:pt x="260" y="530"/>
                  </a:lnTo>
                  <a:cubicBezTo>
                    <a:pt x="197" y="530"/>
                    <a:pt x="125" y="503"/>
                    <a:pt x="81" y="449"/>
                  </a:cubicBezTo>
                  <a:cubicBezTo>
                    <a:pt x="27" y="404"/>
                    <a:pt x="0" y="332"/>
                    <a:pt x="0" y="260"/>
                  </a:cubicBezTo>
                  <a:cubicBezTo>
                    <a:pt x="0" y="197"/>
                    <a:pt x="27" y="126"/>
                    <a:pt x="81" y="82"/>
                  </a:cubicBezTo>
                  <a:cubicBezTo>
                    <a:pt x="125" y="27"/>
                    <a:pt x="197" y="0"/>
                    <a:pt x="260" y="0"/>
                  </a:cubicBezTo>
                  <a:cubicBezTo>
                    <a:pt x="332" y="0"/>
                    <a:pt x="404" y="27"/>
                    <a:pt x="449" y="82"/>
                  </a:cubicBezTo>
                  <a:cubicBezTo>
                    <a:pt x="503" y="126"/>
                    <a:pt x="530" y="197"/>
                    <a:pt x="530" y="260"/>
                  </a:cubicBezTo>
                  <a:cubicBezTo>
                    <a:pt x="530" y="332"/>
                    <a:pt x="503" y="404"/>
                    <a:pt x="449" y="449"/>
                  </a:cubicBezTo>
                  <a:cubicBezTo>
                    <a:pt x="404" y="503"/>
                    <a:pt x="332" y="530"/>
                    <a:pt x="260" y="530"/>
                  </a:cubicBezTo>
                  <a:close/>
                  <a:moveTo>
                    <a:pt x="260" y="36"/>
                  </a:moveTo>
                  <a:lnTo>
                    <a:pt x="260" y="36"/>
                  </a:lnTo>
                  <a:cubicBezTo>
                    <a:pt x="135" y="36"/>
                    <a:pt x="36" y="135"/>
                    <a:pt x="36" y="260"/>
                  </a:cubicBezTo>
                  <a:cubicBezTo>
                    <a:pt x="36" y="395"/>
                    <a:pt x="135" y="494"/>
                    <a:pt x="260" y="494"/>
                  </a:cubicBezTo>
                  <a:cubicBezTo>
                    <a:pt x="395" y="494"/>
                    <a:pt x="494" y="395"/>
                    <a:pt x="494" y="260"/>
                  </a:cubicBezTo>
                  <a:cubicBezTo>
                    <a:pt x="494" y="135"/>
                    <a:pt x="395" y="36"/>
                    <a:pt x="260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4" name="Freeform 465">
              <a:extLst>
                <a:ext uri="{FF2B5EF4-FFF2-40B4-BE49-F238E27FC236}">
                  <a16:creationId xmlns:a16="http://schemas.microsoft.com/office/drawing/2014/main" id="{28AB4230-CA87-064D-9EEE-5697D79C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5028" y="6680448"/>
              <a:ext cx="453745" cy="453745"/>
            </a:xfrm>
            <a:custGeom>
              <a:avLst/>
              <a:gdLst>
                <a:gd name="T0" fmla="*/ 197 w 405"/>
                <a:gd name="T1" fmla="*/ 404 h 405"/>
                <a:gd name="T2" fmla="*/ 197 w 405"/>
                <a:gd name="T3" fmla="*/ 404 h 405"/>
                <a:gd name="T4" fmla="*/ 0 w 405"/>
                <a:gd name="T5" fmla="*/ 206 h 405"/>
                <a:gd name="T6" fmla="*/ 197 w 405"/>
                <a:gd name="T7" fmla="*/ 0 h 405"/>
                <a:gd name="T8" fmla="*/ 404 w 405"/>
                <a:gd name="T9" fmla="*/ 206 h 405"/>
                <a:gd name="T10" fmla="*/ 197 w 405"/>
                <a:gd name="T11" fmla="*/ 404 h 405"/>
                <a:gd name="T12" fmla="*/ 197 w 405"/>
                <a:gd name="T13" fmla="*/ 36 h 405"/>
                <a:gd name="T14" fmla="*/ 197 w 405"/>
                <a:gd name="T15" fmla="*/ 36 h 405"/>
                <a:gd name="T16" fmla="*/ 36 w 405"/>
                <a:gd name="T17" fmla="*/ 206 h 405"/>
                <a:gd name="T18" fmla="*/ 197 w 405"/>
                <a:gd name="T19" fmla="*/ 368 h 405"/>
                <a:gd name="T20" fmla="*/ 368 w 405"/>
                <a:gd name="T21" fmla="*/ 206 h 405"/>
                <a:gd name="T22" fmla="*/ 197 w 405"/>
                <a:gd name="T23" fmla="*/ 36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405">
                  <a:moveTo>
                    <a:pt x="197" y="404"/>
                  </a:moveTo>
                  <a:lnTo>
                    <a:pt x="197" y="404"/>
                  </a:lnTo>
                  <a:cubicBezTo>
                    <a:pt x="90" y="404"/>
                    <a:pt x="0" y="314"/>
                    <a:pt x="0" y="206"/>
                  </a:cubicBezTo>
                  <a:cubicBezTo>
                    <a:pt x="0" y="91"/>
                    <a:pt x="90" y="0"/>
                    <a:pt x="197" y="0"/>
                  </a:cubicBezTo>
                  <a:cubicBezTo>
                    <a:pt x="314" y="0"/>
                    <a:pt x="404" y="91"/>
                    <a:pt x="404" y="206"/>
                  </a:cubicBezTo>
                  <a:cubicBezTo>
                    <a:pt x="404" y="314"/>
                    <a:pt x="314" y="404"/>
                    <a:pt x="197" y="404"/>
                  </a:cubicBezTo>
                  <a:close/>
                  <a:moveTo>
                    <a:pt x="197" y="36"/>
                  </a:moveTo>
                  <a:lnTo>
                    <a:pt x="197" y="36"/>
                  </a:lnTo>
                  <a:cubicBezTo>
                    <a:pt x="108" y="36"/>
                    <a:pt x="36" y="108"/>
                    <a:pt x="36" y="206"/>
                  </a:cubicBezTo>
                  <a:cubicBezTo>
                    <a:pt x="36" y="296"/>
                    <a:pt x="108" y="368"/>
                    <a:pt x="197" y="368"/>
                  </a:cubicBezTo>
                  <a:cubicBezTo>
                    <a:pt x="296" y="368"/>
                    <a:pt x="368" y="296"/>
                    <a:pt x="368" y="206"/>
                  </a:cubicBezTo>
                  <a:cubicBezTo>
                    <a:pt x="368" y="108"/>
                    <a:pt x="296" y="36"/>
                    <a:pt x="197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5" name="Freeform 466">
              <a:extLst>
                <a:ext uri="{FF2B5EF4-FFF2-40B4-BE49-F238E27FC236}">
                  <a16:creationId xmlns:a16="http://schemas.microsoft.com/office/drawing/2014/main" id="{488F6141-5A54-C74D-9E2F-87E55DA9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3532" y="6769224"/>
              <a:ext cx="221942" cy="271262"/>
            </a:xfrm>
            <a:custGeom>
              <a:avLst/>
              <a:gdLst>
                <a:gd name="T0" fmla="*/ 198 w 199"/>
                <a:gd name="T1" fmla="*/ 27 h 243"/>
                <a:gd name="T2" fmla="*/ 198 w 199"/>
                <a:gd name="T3" fmla="*/ 27 h 243"/>
                <a:gd name="T4" fmla="*/ 198 w 199"/>
                <a:gd name="T5" fmla="*/ 10 h 243"/>
                <a:gd name="T6" fmla="*/ 171 w 199"/>
                <a:gd name="T7" fmla="*/ 10 h 243"/>
                <a:gd name="T8" fmla="*/ 108 w 199"/>
                <a:gd name="T9" fmla="*/ 80 h 243"/>
                <a:gd name="T10" fmla="*/ 27 w 199"/>
                <a:gd name="T11" fmla="*/ 10 h 243"/>
                <a:gd name="T12" fmla="*/ 10 w 199"/>
                <a:gd name="T13" fmla="*/ 10 h 243"/>
                <a:gd name="T14" fmla="*/ 10 w 199"/>
                <a:gd name="T15" fmla="*/ 27 h 243"/>
                <a:gd name="T16" fmla="*/ 91 w 199"/>
                <a:gd name="T17" fmla="*/ 107 h 243"/>
                <a:gd name="T18" fmla="*/ 91 w 199"/>
                <a:gd name="T19" fmla="*/ 125 h 243"/>
                <a:gd name="T20" fmla="*/ 63 w 199"/>
                <a:gd name="T21" fmla="*/ 125 h 243"/>
                <a:gd name="T22" fmla="*/ 46 w 199"/>
                <a:gd name="T23" fmla="*/ 143 h 243"/>
                <a:gd name="T24" fmla="*/ 63 w 199"/>
                <a:gd name="T25" fmla="*/ 152 h 243"/>
                <a:gd name="T26" fmla="*/ 91 w 199"/>
                <a:gd name="T27" fmla="*/ 152 h 243"/>
                <a:gd name="T28" fmla="*/ 91 w 199"/>
                <a:gd name="T29" fmla="*/ 170 h 243"/>
                <a:gd name="T30" fmla="*/ 63 w 199"/>
                <a:gd name="T31" fmla="*/ 170 h 243"/>
                <a:gd name="T32" fmla="*/ 46 w 199"/>
                <a:gd name="T33" fmla="*/ 179 h 243"/>
                <a:gd name="T34" fmla="*/ 63 w 199"/>
                <a:gd name="T35" fmla="*/ 197 h 243"/>
                <a:gd name="T36" fmla="*/ 91 w 199"/>
                <a:gd name="T37" fmla="*/ 197 h 243"/>
                <a:gd name="T38" fmla="*/ 91 w 199"/>
                <a:gd name="T39" fmla="*/ 224 h 243"/>
                <a:gd name="T40" fmla="*/ 99 w 199"/>
                <a:gd name="T41" fmla="*/ 242 h 243"/>
                <a:gd name="T42" fmla="*/ 108 w 199"/>
                <a:gd name="T43" fmla="*/ 242 h 243"/>
                <a:gd name="T44" fmla="*/ 118 w 199"/>
                <a:gd name="T45" fmla="*/ 224 h 243"/>
                <a:gd name="T46" fmla="*/ 118 w 199"/>
                <a:gd name="T47" fmla="*/ 197 h 243"/>
                <a:gd name="T48" fmla="*/ 144 w 199"/>
                <a:gd name="T49" fmla="*/ 197 h 243"/>
                <a:gd name="T50" fmla="*/ 162 w 199"/>
                <a:gd name="T51" fmla="*/ 179 h 243"/>
                <a:gd name="T52" fmla="*/ 144 w 199"/>
                <a:gd name="T53" fmla="*/ 170 h 243"/>
                <a:gd name="T54" fmla="*/ 118 w 199"/>
                <a:gd name="T55" fmla="*/ 170 h 243"/>
                <a:gd name="T56" fmla="*/ 118 w 199"/>
                <a:gd name="T57" fmla="*/ 152 h 243"/>
                <a:gd name="T58" fmla="*/ 144 w 199"/>
                <a:gd name="T59" fmla="*/ 152 h 243"/>
                <a:gd name="T60" fmla="*/ 162 w 199"/>
                <a:gd name="T61" fmla="*/ 143 h 243"/>
                <a:gd name="T62" fmla="*/ 144 w 199"/>
                <a:gd name="T63" fmla="*/ 125 h 243"/>
                <a:gd name="T64" fmla="*/ 118 w 199"/>
                <a:gd name="T65" fmla="*/ 125 h 243"/>
                <a:gd name="T66" fmla="*/ 118 w 199"/>
                <a:gd name="T67" fmla="*/ 107 h 243"/>
                <a:gd name="T68" fmla="*/ 198 w 199"/>
                <a:gd name="T69" fmla="*/ 2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43">
                  <a:moveTo>
                    <a:pt x="198" y="27"/>
                  </a:moveTo>
                  <a:lnTo>
                    <a:pt x="198" y="27"/>
                  </a:lnTo>
                  <a:cubicBezTo>
                    <a:pt x="198" y="27"/>
                    <a:pt x="198" y="18"/>
                    <a:pt x="198" y="10"/>
                  </a:cubicBezTo>
                  <a:cubicBezTo>
                    <a:pt x="190" y="0"/>
                    <a:pt x="180" y="0"/>
                    <a:pt x="171" y="1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0"/>
                    <a:pt x="19" y="0"/>
                    <a:pt x="10" y="10"/>
                  </a:cubicBezTo>
                  <a:cubicBezTo>
                    <a:pt x="0" y="10"/>
                    <a:pt x="0" y="18"/>
                    <a:pt x="10" y="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55" y="125"/>
                    <a:pt x="46" y="134"/>
                    <a:pt x="46" y="143"/>
                  </a:cubicBezTo>
                  <a:cubicBezTo>
                    <a:pt x="46" y="152"/>
                    <a:pt x="55" y="152"/>
                    <a:pt x="63" y="152"/>
                  </a:cubicBezTo>
                  <a:cubicBezTo>
                    <a:pt x="91" y="152"/>
                    <a:pt x="91" y="152"/>
                    <a:pt x="91" y="152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55" y="170"/>
                    <a:pt x="46" y="179"/>
                    <a:pt x="46" y="179"/>
                  </a:cubicBezTo>
                  <a:cubicBezTo>
                    <a:pt x="46" y="188"/>
                    <a:pt x="55" y="197"/>
                    <a:pt x="63" y="197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91" y="233"/>
                    <a:pt x="99" y="242"/>
                    <a:pt x="99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08" y="242"/>
                    <a:pt x="118" y="233"/>
                    <a:pt x="118" y="224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44" y="197"/>
                    <a:pt x="144" y="197"/>
                    <a:pt x="144" y="197"/>
                  </a:cubicBezTo>
                  <a:cubicBezTo>
                    <a:pt x="154" y="197"/>
                    <a:pt x="162" y="188"/>
                    <a:pt x="162" y="179"/>
                  </a:cubicBezTo>
                  <a:cubicBezTo>
                    <a:pt x="162" y="179"/>
                    <a:pt x="154" y="170"/>
                    <a:pt x="144" y="170"/>
                  </a:cubicBezTo>
                  <a:cubicBezTo>
                    <a:pt x="118" y="170"/>
                    <a:pt x="118" y="170"/>
                    <a:pt x="118" y="170"/>
                  </a:cubicBezTo>
                  <a:cubicBezTo>
                    <a:pt x="118" y="152"/>
                    <a:pt x="118" y="152"/>
                    <a:pt x="118" y="152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54" y="152"/>
                    <a:pt x="162" y="152"/>
                    <a:pt x="162" y="143"/>
                  </a:cubicBezTo>
                  <a:cubicBezTo>
                    <a:pt x="162" y="134"/>
                    <a:pt x="154" y="125"/>
                    <a:pt x="144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07"/>
                    <a:pt x="118" y="107"/>
                    <a:pt x="118" y="107"/>
                  </a:cubicBezTo>
                  <a:lnTo>
                    <a:pt x="198" y="2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1" name="CuadroTexto 930">
              <a:extLst>
                <a:ext uri="{FF2B5EF4-FFF2-40B4-BE49-F238E27FC236}">
                  <a16:creationId xmlns:a16="http://schemas.microsoft.com/office/drawing/2014/main" id="{0B1C236A-FEAB-FF4C-B2B6-CE851B29AA22}"/>
                </a:ext>
              </a:extLst>
            </p:cNvPr>
            <p:cNvSpPr txBox="1"/>
            <p:nvPr/>
          </p:nvSpPr>
          <p:spPr>
            <a:xfrm>
              <a:off x="10521336" y="7342973"/>
              <a:ext cx="21707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3"/>
                  </a:solidFill>
                  <a:latin typeface="Lato Heavy" charset="0"/>
                  <a:ea typeface="Lato Heavy" charset="0"/>
                  <a:cs typeface="Lato Heavy" charset="0"/>
                </a:rPr>
                <a:t>SEO</a:t>
              </a:r>
            </a:p>
          </p:txBody>
        </p:sp>
      </p:grp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8258B8ED-45FB-3C4D-9F54-40B8AC378FA6}"/>
              </a:ext>
            </a:extLst>
          </p:cNvPr>
          <p:cNvSpPr txBox="1"/>
          <p:nvPr/>
        </p:nvSpPr>
        <p:spPr>
          <a:xfrm>
            <a:off x="19270061" y="56246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16A2A474-88E6-7A4F-89DA-7D5FC14BC09A}"/>
              </a:ext>
            </a:extLst>
          </p:cNvPr>
          <p:cNvSpPr/>
          <p:nvPr/>
        </p:nvSpPr>
        <p:spPr>
          <a:xfrm>
            <a:off x="19241492" y="631728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B8FD2D51-E946-CD4C-9485-A79F02760047}"/>
              </a:ext>
            </a:extLst>
          </p:cNvPr>
          <p:cNvSpPr txBox="1"/>
          <p:nvPr/>
        </p:nvSpPr>
        <p:spPr>
          <a:xfrm>
            <a:off x="19298011" y="99653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518086C3-197B-224D-858B-42E0E7195CC3}"/>
              </a:ext>
            </a:extLst>
          </p:cNvPr>
          <p:cNvSpPr/>
          <p:nvPr/>
        </p:nvSpPr>
        <p:spPr>
          <a:xfrm>
            <a:off x="19269442" y="1065797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F00CBBCA-02C2-7C47-BDD2-005DA8A21F66}"/>
              </a:ext>
            </a:extLst>
          </p:cNvPr>
          <p:cNvSpPr txBox="1"/>
          <p:nvPr/>
        </p:nvSpPr>
        <p:spPr>
          <a:xfrm>
            <a:off x="2587788" y="56622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956BE87F-9E57-6B40-8D4A-3EF04995C399}"/>
              </a:ext>
            </a:extLst>
          </p:cNvPr>
          <p:cNvSpPr/>
          <p:nvPr/>
        </p:nvSpPr>
        <p:spPr>
          <a:xfrm>
            <a:off x="419381" y="635493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71F36AD9-A42D-E345-BA82-1D43C81EF059}"/>
              </a:ext>
            </a:extLst>
          </p:cNvPr>
          <p:cNvSpPr txBox="1"/>
          <p:nvPr/>
        </p:nvSpPr>
        <p:spPr>
          <a:xfrm>
            <a:off x="2587787" y="99551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241A63FC-9A07-C54A-8D80-A52D792687D5}"/>
              </a:ext>
            </a:extLst>
          </p:cNvPr>
          <p:cNvSpPr/>
          <p:nvPr/>
        </p:nvSpPr>
        <p:spPr>
          <a:xfrm>
            <a:off x="419380" y="1064781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957793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A78537-CC57-014E-A63E-8BDB97DF45AE}"/>
              </a:ext>
            </a:extLst>
          </p:cNvPr>
          <p:cNvGrpSpPr/>
          <p:nvPr/>
        </p:nvGrpSpPr>
        <p:grpSpPr>
          <a:xfrm>
            <a:off x="1504827" y="3629489"/>
            <a:ext cx="20654134" cy="9026937"/>
            <a:chOff x="2560861" y="3629489"/>
            <a:chExt cx="18542065" cy="9026937"/>
          </a:xfrm>
        </p:grpSpPr>
        <p:sp>
          <p:nvSpPr>
            <p:cNvPr id="237" name="Freeform 171">
              <a:extLst>
                <a:ext uri="{FF2B5EF4-FFF2-40B4-BE49-F238E27FC236}">
                  <a16:creationId xmlns:a16="http://schemas.microsoft.com/office/drawing/2014/main" id="{25D21CDA-1043-5E45-98F2-C3836D06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861" y="3629489"/>
              <a:ext cx="18542065" cy="9026937"/>
            </a:xfrm>
            <a:custGeom>
              <a:avLst/>
              <a:gdLst>
                <a:gd name="T0" fmla="*/ 17753 w 17754"/>
                <a:gd name="T1" fmla="*/ 8643 h 8644"/>
                <a:gd name="T2" fmla="*/ 0 w 17754"/>
                <a:gd name="T3" fmla="*/ 8643 h 8644"/>
                <a:gd name="T4" fmla="*/ 0 w 17754"/>
                <a:gd name="T5" fmla="*/ 0 h 8644"/>
                <a:gd name="T6" fmla="*/ 17753 w 17754"/>
                <a:gd name="T7" fmla="*/ 0 h 8644"/>
                <a:gd name="T8" fmla="*/ 17753 w 17754"/>
                <a:gd name="T9" fmla="*/ 8643 h 8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54" h="8644">
                  <a:moveTo>
                    <a:pt x="17753" y="8643"/>
                  </a:moveTo>
                  <a:lnTo>
                    <a:pt x="0" y="8643"/>
                  </a:lnTo>
                  <a:lnTo>
                    <a:pt x="0" y="0"/>
                  </a:lnTo>
                  <a:lnTo>
                    <a:pt x="17753" y="0"/>
                  </a:lnTo>
                  <a:lnTo>
                    <a:pt x="17753" y="864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172">
              <a:extLst>
                <a:ext uri="{FF2B5EF4-FFF2-40B4-BE49-F238E27FC236}">
                  <a16:creationId xmlns:a16="http://schemas.microsoft.com/office/drawing/2014/main" id="{B971491D-7088-004D-9ABF-1B6657ED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800" y="3915035"/>
              <a:ext cx="17989396" cy="8465056"/>
            </a:xfrm>
            <a:custGeom>
              <a:avLst/>
              <a:gdLst>
                <a:gd name="T0" fmla="*/ 17222 w 17223"/>
                <a:gd name="T1" fmla="*/ 8103 h 8104"/>
                <a:gd name="T2" fmla="*/ 0 w 17223"/>
                <a:gd name="T3" fmla="*/ 8103 h 8104"/>
                <a:gd name="T4" fmla="*/ 0 w 17223"/>
                <a:gd name="T5" fmla="*/ 0 h 8104"/>
                <a:gd name="T6" fmla="*/ 17222 w 17223"/>
                <a:gd name="T7" fmla="*/ 0 h 8104"/>
                <a:gd name="T8" fmla="*/ 17222 w 17223"/>
                <a:gd name="T9" fmla="*/ 8103 h 8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23" h="8104">
                  <a:moveTo>
                    <a:pt x="17222" y="8103"/>
                  </a:moveTo>
                  <a:lnTo>
                    <a:pt x="0" y="8103"/>
                  </a:lnTo>
                  <a:lnTo>
                    <a:pt x="0" y="0"/>
                  </a:lnTo>
                  <a:lnTo>
                    <a:pt x="17222" y="0"/>
                  </a:lnTo>
                  <a:lnTo>
                    <a:pt x="17222" y="810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39" name="Freeform 173">
            <a:extLst>
              <a:ext uri="{FF2B5EF4-FFF2-40B4-BE49-F238E27FC236}">
                <a16:creationId xmlns:a16="http://schemas.microsoft.com/office/drawing/2014/main" id="{E4D70D99-B41C-A843-B6B6-A4B8AAC4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94" y="11780517"/>
            <a:ext cx="18984400" cy="135258"/>
          </a:xfrm>
          <a:custGeom>
            <a:avLst/>
            <a:gdLst>
              <a:gd name="T0" fmla="*/ 16801 w 16802"/>
              <a:gd name="T1" fmla="*/ 0 h 118"/>
              <a:gd name="T2" fmla="*/ 0 w 16802"/>
              <a:gd name="T3" fmla="*/ 0 h 118"/>
              <a:gd name="T4" fmla="*/ 0 w 16802"/>
              <a:gd name="T5" fmla="*/ 117 h 118"/>
              <a:gd name="T6" fmla="*/ 16801 w 16802"/>
              <a:gd name="T7" fmla="*/ 117 h 118"/>
              <a:gd name="T8" fmla="*/ 16801 w 16802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2" h="118">
                <a:moveTo>
                  <a:pt x="16801" y="0"/>
                </a:moveTo>
                <a:lnTo>
                  <a:pt x="0" y="0"/>
                </a:lnTo>
                <a:lnTo>
                  <a:pt x="0" y="117"/>
                </a:lnTo>
                <a:lnTo>
                  <a:pt x="16801" y="117"/>
                </a:lnTo>
                <a:lnTo>
                  <a:pt x="1680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4">
            <a:extLst>
              <a:ext uri="{FF2B5EF4-FFF2-40B4-BE49-F238E27FC236}">
                <a16:creationId xmlns:a16="http://schemas.microsoft.com/office/drawing/2014/main" id="{6BDE4CBC-CB27-1C46-AE14-A1394FAA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760" y="6213218"/>
            <a:ext cx="3859476" cy="3859476"/>
          </a:xfrm>
          <a:custGeom>
            <a:avLst/>
            <a:gdLst>
              <a:gd name="T0" fmla="*/ 3696 w 3697"/>
              <a:gd name="T1" fmla="*/ 1842 h 3696"/>
              <a:gd name="T2" fmla="*/ 3696 w 3697"/>
              <a:gd name="T3" fmla="*/ 1842 h 3696"/>
              <a:gd name="T4" fmla="*/ 1844 w 3697"/>
              <a:gd name="T5" fmla="*/ 3695 h 3696"/>
              <a:gd name="T6" fmla="*/ 0 w 3697"/>
              <a:gd name="T7" fmla="*/ 1842 h 3696"/>
              <a:gd name="T8" fmla="*/ 1844 w 3697"/>
              <a:gd name="T9" fmla="*/ 0 h 3696"/>
              <a:gd name="T10" fmla="*/ 3696 w 3697"/>
              <a:gd name="T11" fmla="*/ 1842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7" h="3696">
                <a:moveTo>
                  <a:pt x="3696" y="1842"/>
                </a:moveTo>
                <a:lnTo>
                  <a:pt x="3696" y="1842"/>
                </a:lnTo>
                <a:cubicBezTo>
                  <a:pt x="3696" y="2868"/>
                  <a:pt x="2869" y="3695"/>
                  <a:pt x="1844" y="3695"/>
                </a:cubicBezTo>
                <a:cubicBezTo>
                  <a:pt x="828" y="3695"/>
                  <a:pt x="0" y="2868"/>
                  <a:pt x="0" y="1842"/>
                </a:cubicBezTo>
                <a:cubicBezTo>
                  <a:pt x="0" y="826"/>
                  <a:pt x="828" y="0"/>
                  <a:pt x="1844" y="0"/>
                </a:cubicBezTo>
                <a:cubicBezTo>
                  <a:pt x="2869" y="0"/>
                  <a:pt x="3696" y="826"/>
                  <a:pt x="3696" y="18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5">
            <a:extLst>
              <a:ext uri="{FF2B5EF4-FFF2-40B4-BE49-F238E27FC236}">
                <a16:creationId xmlns:a16="http://schemas.microsoft.com/office/drawing/2014/main" id="{C867935E-AA1C-6348-B9E2-7FCDE7D4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552" y="6392837"/>
            <a:ext cx="1860654" cy="1860654"/>
          </a:xfrm>
          <a:custGeom>
            <a:avLst/>
            <a:gdLst>
              <a:gd name="T0" fmla="*/ 1781 w 1782"/>
              <a:gd name="T1" fmla="*/ 889 h 1780"/>
              <a:gd name="T2" fmla="*/ 1781 w 1782"/>
              <a:gd name="T3" fmla="*/ 889 h 1780"/>
              <a:gd name="T4" fmla="*/ 891 w 1782"/>
              <a:gd name="T5" fmla="*/ 1779 h 1780"/>
              <a:gd name="T6" fmla="*/ 0 w 1782"/>
              <a:gd name="T7" fmla="*/ 889 h 1780"/>
              <a:gd name="T8" fmla="*/ 891 w 1782"/>
              <a:gd name="T9" fmla="*/ 0 h 1780"/>
              <a:gd name="T10" fmla="*/ 1781 w 1782"/>
              <a:gd name="T11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0">
                <a:moveTo>
                  <a:pt x="1781" y="889"/>
                </a:moveTo>
                <a:lnTo>
                  <a:pt x="1781" y="889"/>
                </a:lnTo>
                <a:cubicBezTo>
                  <a:pt x="1781" y="1384"/>
                  <a:pt x="1376" y="1779"/>
                  <a:pt x="891" y="1779"/>
                </a:cubicBezTo>
                <a:cubicBezTo>
                  <a:pt x="396" y="1779"/>
                  <a:pt x="0" y="1384"/>
                  <a:pt x="0" y="889"/>
                </a:cubicBezTo>
                <a:cubicBezTo>
                  <a:pt x="0" y="404"/>
                  <a:pt x="396" y="0"/>
                  <a:pt x="891" y="0"/>
                </a:cubicBezTo>
                <a:cubicBezTo>
                  <a:pt x="1376" y="0"/>
                  <a:pt x="1781" y="404"/>
                  <a:pt x="1781" y="8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6">
            <a:extLst>
              <a:ext uri="{FF2B5EF4-FFF2-40B4-BE49-F238E27FC236}">
                <a16:creationId xmlns:a16="http://schemas.microsoft.com/office/drawing/2014/main" id="{E6409A06-BEBC-204E-864E-A2F8050A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939" y="6392837"/>
            <a:ext cx="1860654" cy="1860654"/>
          </a:xfrm>
          <a:custGeom>
            <a:avLst/>
            <a:gdLst>
              <a:gd name="T0" fmla="*/ 1781 w 1782"/>
              <a:gd name="T1" fmla="*/ 889 h 1780"/>
              <a:gd name="T2" fmla="*/ 1781 w 1782"/>
              <a:gd name="T3" fmla="*/ 889 h 1780"/>
              <a:gd name="T4" fmla="*/ 891 w 1782"/>
              <a:gd name="T5" fmla="*/ 1779 h 1780"/>
              <a:gd name="T6" fmla="*/ 0 w 1782"/>
              <a:gd name="T7" fmla="*/ 889 h 1780"/>
              <a:gd name="T8" fmla="*/ 891 w 1782"/>
              <a:gd name="T9" fmla="*/ 0 h 1780"/>
              <a:gd name="T10" fmla="*/ 1781 w 1782"/>
              <a:gd name="T11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0">
                <a:moveTo>
                  <a:pt x="1781" y="889"/>
                </a:moveTo>
                <a:lnTo>
                  <a:pt x="1781" y="889"/>
                </a:lnTo>
                <a:cubicBezTo>
                  <a:pt x="1781" y="1384"/>
                  <a:pt x="1385" y="1779"/>
                  <a:pt x="891" y="1779"/>
                </a:cubicBezTo>
                <a:cubicBezTo>
                  <a:pt x="405" y="1779"/>
                  <a:pt x="0" y="1384"/>
                  <a:pt x="0" y="889"/>
                </a:cubicBezTo>
                <a:cubicBezTo>
                  <a:pt x="0" y="404"/>
                  <a:pt x="405" y="0"/>
                  <a:pt x="891" y="0"/>
                </a:cubicBezTo>
                <a:cubicBezTo>
                  <a:pt x="1385" y="0"/>
                  <a:pt x="1781" y="404"/>
                  <a:pt x="1781" y="8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7">
            <a:extLst>
              <a:ext uri="{FF2B5EF4-FFF2-40B4-BE49-F238E27FC236}">
                <a16:creationId xmlns:a16="http://schemas.microsoft.com/office/drawing/2014/main" id="{2496A11C-9019-D348-946B-2BB76143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816" y="6392837"/>
            <a:ext cx="1860654" cy="1860654"/>
          </a:xfrm>
          <a:custGeom>
            <a:avLst/>
            <a:gdLst>
              <a:gd name="T0" fmla="*/ 1781 w 1782"/>
              <a:gd name="T1" fmla="*/ 889 h 1780"/>
              <a:gd name="T2" fmla="*/ 1781 w 1782"/>
              <a:gd name="T3" fmla="*/ 889 h 1780"/>
              <a:gd name="T4" fmla="*/ 891 w 1782"/>
              <a:gd name="T5" fmla="*/ 1779 h 1780"/>
              <a:gd name="T6" fmla="*/ 0 w 1782"/>
              <a:gd name="T7" fmla="*/ 889 h 1780"/>
              <a:gd name="T8" fmla="*/ 891 w 1782"/>
              <a:gd name="T9" fmla="*/ 0 h 1780"/>
              <a:gd name="T10" fmla="*/ 1781 w 1782"/>
              <a:gd name="T11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0">
                <a:moveTo>
                  <a:pt x="1781" y="889"/>
                </a:moveTo>
                <a:lnTo>
                  <a:pt x="1781" y="889"/>
                </a:lnTo>
                <a:cubicBezTo>
                  <a:pt x="1781" y="1384"/>
                  <a:pt x="1385" y="1779"/>
                  <a:pt x="891" y="1779"/>
                </a:cubicBezTo>
                <a:cubicBezTo>
                  <a:pt x="405" y="1779"/>
                  <a:pt x="0" y="1384"/>
                  <a:pt x="0" y="889"/>
                </a:cubicBezTo>
                <a:cubicBezTo>
                  <a:pt x="0" y="404"/>
                  <a:pt x="405" y="0"/>
                  <a:pt x="891" y="0"/>
                </a:cubicBezTo>
                <a:cubicBezTo>
                  <a:pt x="1385" y="0"/>
                  <a:pt x="1781" y="404"/>
                  <a:pt x="1781" y="8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8">
            <a:extLst>
              <a:ext uri="{FF2B5EF4-FFF2-40B4-BE49-F238E27FC236}">
                <a16:creationId xmlns:a16="http://schemas.microsoft.com/office/drawing/2014/main" id="{334EA82D-067C-FA40-82E1-D06EA07F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9933" y="6392837"/>
            <a:ext cx="1851443" cy="1860654"/>
          </a:xfrm>
          <a:custGeom>
            <a:avLst/>
            <a:gdLst>
              <a:gd name="T0" fmla="*/ 1772 w 1773"/>
              <a:gd name="T1" fmla="*/ 889 h 1780"/>
              <a:gd name="T2" fmla="*/ 1772 w 1773"/>
              <a:gd name="T3" fmla="*/ 889 h 1780"/>
              <a:gd name="T4" fmla="*/ 882 w 1773"/>
              <a:gd name="T5" fmla="*/ 1779 h 1780"/>
              <a:gd name="T6" fmla="*/ 0 w 1773"/>
              <a:gd name="T7" fmla="*/ 889 h 1780"/>
              <a:gd name="T8" fmla="*/ 882 w 1773"/>
              <a:gd name="T9" fmla="*/ 0 h 1780"/>
              <a:gd name="T10" fmla="*/ 1772 w 1773"/>
              <a:gd name="T11" fmla="*/ 889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3" h="1780">
                <a:moveTo>
                  <a:pt x="1772" y="889"/>
                </a:moveTo>
                <a:lnTo>
                  <a:pt x="1772" y="889"/>
                </a:lnTo>
                <a:cubicBezTo>
                  <a:pt x="1772" y="1384"/>
                  <a:pt x="1376" y="1779"/>
                  <a:pt x="882" y="1779"/>
                </a:cubicBezTo>
                <a:cubicBezTo>
                  <a:pt x="396" y="1779"/>
                  <a:pt x="0" y="1384"/>
                  <a:pt x="0" y="889"/>
                </a:cubicBezTo>
                <a:cubicBezTo>
                  <a:pt x="0" y="404"/>
                  <a:pt x="396" y="0"/>
                  <a:pt x="882" y="0"/>
                </a:cubicBezTo>
                <a:cubicBezTo>
                  <a:pt x="1376" y="0"/>
                  <a:pt x="1772" y="404"/>
                  <a:pt x="1772" y="8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9">
            <a:extLst>
              <a:ext uri="{FF2B5EF4-FFF2-40B4-BE49-F238E27FC236}">
                <a16:creationId xmlns:a16="http://schemas.microsoft.com/office/drawing/2014/main" id="{1E8EBFDF-FCF0-BF48-9802-99B38766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545" y="7442909"/>
            <a:ext cx="1202058" cy="1400096"/>
          </a:xfrm>
          <a:custGeom>
            <a:avLst/>
            <a:gdLst>
              <a:gd name="T0" fmla="*/ 1106 w 1152"/>
              <a:gd name="T1" fmla="*/ 612 h 1341"/>
              <a:gd name="T2" fmla="*/ 1106 w 1152"/>
              <a:gd name="T3" fmla="*/ 612 h 1341"/>
              <a:gd name="T4" fmla="*/ 108 w 1152"/>
              <a:gd name="T5" fmla="*/ 27 h 1341"/>
              <a:gd name="T6" fmla="*/ 0 w 1152"/>
              <a:gd name="T7" fmla="*/ 90 h 1341"/>
              <a:gd name="T8" fmla="*/ 0 w 1152"/>
              <a:gd name="T9" fmla="*/ 1250 h 1341"/>
              <a:gd name="T10" fmla="*/ 108 w 1152"/>
              <a:gd name="T11" fmla="*/ 1313 h 1341"/>
              <a:gd name="T12" fmla="*/ 1106 w 1152"/>
              <a:gd name="T13" fmla="*/ 728 h 1341"/>
              <a:gd name="T14" fmla="*/ 1106 w 1152"/>
              <a:gd name="T15" fmla="*/ 612 h 1341"/>
              <a:gd name="T16" fmla="*/ 108 w 1152"/>
              <a:gd name="T17" fmla="*/ 27 h 1341"/>
              <a:gd name="T18" fmla="*/ 0 w 1152"/>
              <a:gd name="T19" fmla="*/ 90 h 1341"/>
              <a:gd name="T20" fmla="*/ 0 w 1152"/>
              <a:gd name="T21" fmla="*/ 1250 h 1341"/>
              <a:gd name="T22" fmla="*/ 108 w 1152"/>
              <a:gd name="T23" fmla="*/ 1313 h 1341"/>
              <a:gd name="T24" fmla="*/ 1106 w 1152"/>
              <a:gd name="T25" fmla="*/ 728 h 1341"/>
              <a:gd name="T26" fmla="*/ 1106 w 1152"/>
              <a:gd name="T27" fmla="*/ 612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2" h="1341">
                <a:moveTo>
                  <a:pt x="1106" y="612"/>
                </a:moveTo>
                <a:lnTo>
                  <a:pt x="1106" y="612"/>
                </a:lnTo>
                <a:cubicBezTo>
                  <a:pt x="108" y="27"/>
                  <a:pt x="108" y="27"/>
                  <a:pt x="108" y="27"/>
                </a:cubicBezTo>
                <a:cubicBezTo>
                  <a:pt x="54" y="0"/>
                  <a:pt x="0" y="36"/>
                  <a:pt x="0" y="9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304"/>
                  <a:pt x="54" y="1340"/>
                  <a:pt x="108" y="1313"/>
                </a:cubicBezTo>
                <a:cubicBezTo>
                  <a:pt x="1106" y="728"/>
                  <a:pt x="1106" y="728"/>
                  <a:pt x="1106" y="728"/>
                </a:cubicBezTo>
                <a:cubicBezTo>
                  <a:pt x="1151" y="701"/>
                  <a:pt x="1151" y="639"/>
                  <a:pt x="1106" y="612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54" y="0"/>
                  <a:pt x="0" y="36"/>
                  <a:pt x="0" y="9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304"/>
                  <a:pt x="54" y="1340"/>
                  <a:pt x="108" y="1313"/>
                </a:cubicBezTo>
                <a:cubicBezTo>
                  <a:pt x="1106" y="728"/>
                  <a:pt x="1106" y="728"/>
                  <a:pt x="1106" y="728"/>
                </a:cubicBezTo>
                <a:cubicBezTo>
                  <a:pt x="1151" y="701"/>
                  <a:pt x="1151" y="639"/>
                  <a:pt x="1106" y="61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237BCDC1-C8EB-4245-A59F-276CBFC2D06A}"/>
              </a:ext>
            </a:extLst>
          </p:cNvPr>
          <p:cNvGrpSpPr/>
          <p:nvPr/>
        </p:nvGrpSpPr>
        <p:grpSpPr>
          <a:xfrm>
            <a:off x="2451398" y="614686"/>
            <a:ext cx="19474854" cy="2715754"/>
            <a:chOff x="2451398" y="719646"/>
            <a:chExt cx="19474854" cy="2715754"/>
          </a:xfrm>
        </p:grpSpPr>
        <p:sp>
          <p:nvSpPr>
            <p:cNvPr id="499" name="CuadroTexto 498">
              <a:extLst>
                <a:ext uri="{FF2B5EF4-FFF2-40B4-BE49-F238E27FC236}">
                  <a16:creationId xmlns:a16="http://schemas.microsoft.com/office/drawing/2014/main" id="{1B8B1343-FEFB-BB41-83EC-D1D019FAF4C5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500" name="CuadroTexto 499">
              <a:extLst>
                <a:ext uri="{FF2B5EF4-FFF2-40B4-BE49-F238E27FC236}">
                  <a16:creationId xmlns:a16="http://schemas.microsoft.com/office/drawing/2014/main" id="{D46D8B3E-8B9E-2944-9E4B-7AC136F6B6B6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02" name="CuadroTexto 395">
            <a:extLst>
              <a:ext uri="{FF2B5EF4-FFF2-40B4-BE49-F238E27FC236}">
                <a16:creationId xmlns:a16="http://schemas.microsoft.com/office/drawing/2014/main" id="{E31A1B09-8073-F04A-BA7B-FB033F765EA3}"/>
              </a:ext>
            </a:extLst>
          </p:cNvPr>
          <p:cNvSpPr txBox="1"/>
          <p:nvPr/>
        </p:nvSpPr>
        <p:spPr>
          <a:xfrm>
            <a:off x="2944540" y="835857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3" name="Rectangle 56">
            <a:extLst>
              <a:ext uri="{FF2B5EF4-FFF2-40B4-BE49-F238E27FC236}">
                <a16:creationId xmlns:a16="http://schemas.microsoft.com/office/drawing/2014/main" id="{70A1A08F-2AD3-434B-93C8-D08019306B6E}"/>
              </a:ext>
            </a:extLst>
          </p:cNvPr>
          <p:cNvSpPr/>
          <p:nvPr/>
        </p:nvSpPr>
        <p:spPr>
          <a:xfrm>
            <a:off x="2297409" y="8894596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A88F18CA-485B-FF45-90B9-268A208DBBF5}"/>
              </a:ext>
            </a:extLst>
          </p:cNvPr>
          <p:cNvSpPr txBox="1"/>
          <p:nvPr/>
        </p:nvSpPr>
        <p:spPr>
          <a:xfrm>
            <a:off x="6490927" y="836800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6" name="Rectangle 56">
            <a:extLst>
              <a:ext uri="{FF2B5EF4-FFF2-40B4-BE49-F238E27FC236}">
                <a16:creationId xmlns:a16="http://schemas.microsoft.com/office/drawing/2014/main" id="{043C90C4-A7A8-EE49-8533-C24009AA60D7}"/>
              </a:ext>
            </a:extLst>
          </p:cNvPr>
          <p:cNvSpPr/>
          <p:nvPr/>
        </p:nvSpPr>
        <p:spPr>
          <a:xfrm>
            <a:off x="5843796" y="8904021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8A727C27-1A60-BC41-8624-89E284D8AF35}"/>
              </a:ext>
            </a:extLst>
          </p:cNvPr>
          <p:cNvSpPr txBox="1"/>
          <p:nvPr/>
        </p:nvSpPr>
        <p:spPr>
          <a:xfrm>
            <a:off x="14642804" y="835853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9" name="Rectangle 56">
            <a:extLst>
              <a:ext uri="{FF2B5EF4-FFF2-40B4-BE49-F238E27FC236}">
                <a16:creationId xmlns:a16="http://schemas.microsoft.com/office/drawing/2014/main" id="{2492AF21-4E5C-A444-8A3A-4A6DE044AF34}"/>
              </a:ext>
            </a:extLst>
          </p:cNvPr>
          <p:cNvSpPr/>
          <p:nvPr/>
        </p:nvSpPr>
        <p:spPr>
          <a:xfrm>
            <a:off x="13995673" y="8894552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1" name="CuadroTexto 395">
            <a:extLst>
              <a:ext uri="{FF2B5EF4-FFF2-40B4-BE49-F238E27FC236}">
                <a16:creationId xmlns:a16="http://schemas.microsoft.com/office/drawing/2014/main" id="{30D83F09-ED64-B445-9E66-ED09E86F6EEE}"/>
              </a:ext>
            </a:extLst>
          </p:cNvPr>
          <p:cNvSpPr txBox="1"/>
          <p:nvPr/>
        </p:nvSpPr>
        <p:spPr>
          <a:xfrm>
            <a:off x="18219693" y="837180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2" name="Rectangle 56">
            <a:extLst>
              <a:ext uri="{FF2B5EF4-FFF2-40B4-BE49-F238E27FC236}">
                <a16:creationId xmlns:a16="http://schemas.microsoft.com/office/drawing/2014/main" id="{DBB4B789-EC8C-104B-8C19-EC00F2488559}"/>
              </a:ext>
            </a:extLst>
          </p:cNvPr>
          <p:cNvSpPr/>
          <p:nvPr/>
        </p:nvSpPr>
        <p:spPr>
          <a:xfrm>
            <a:off x="17572562" y="8907826"/>
            <a:ext cx="3676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D13E82B9-4B9E-B44F-A2AD-A363167310C2}"/>
              </a:ext>
            </a:extLst>
          </p:cNvPr>
          <p:cNvSpPr txBox="1"/>
          <p:nvPr/>
        </p:nvSpPr>
        <p:spPr>
          <a:xfrm>
            <a:off x="3743887" y="666144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803DA9A6-2147-2746-86CA-9F90A36CA87E}"/>
              </a:ext>
            </a:extLst>
          </p:cNvPr>
          <p:cNvSpPr txBox="1"/>
          <p:nvPr/>
        </p:nvSpPr>
        <p:spPr>
          <a:xfrm>
            <a:off x="7321991" y="665018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C2803597-45D6-704F-A69B-A95BF0CA0BAB}"/>
              </a:ext>
            </a:extLst>
          </p:cNvPr>
          <p:cNvSpPr txBox="1"/>
          <p:nvPr/>
        </p:nvSpPr>
        <p:spPr>
          <a:xfrm>
            <a:off x="15459612" y="663773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8611F6E1-BC5D-D34E-AD30-A0C22B633619}"/>
              </a:ext>
            </a:extLst>
          </p:cNvPr>
          <p:cNvSpPr txBox="1"/>
          <p:nvPr/>
        </p:nvSpPr>
        <p:spPr>
          <a:xfrm>
            <a:off x="19049048" y="662248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5684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E979DDB3-D308-B848-9FC3-845A3652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640" y="7507822"/>
            <a:ext cx="586022" cy="425338"/>
          </a:xfrm>
          <a:custGeom>
            <a:avLst/>
            <a:gdLst>
              <a:gd name="T0" fmla="*/ 548 w 549"/>
              <a:gd name="T1" fmla="*/ 355 h 398"/>
              <a:gd name="T2" fmla="*/ 33 w 549"/>
              <a:gd name="T3" fmla="*/ 397 h 398"/>
              <a:gd name="T4" fmla="*/ 0 w 549"/>
              <a:gd name="T5" fmla="*/ 51 h 398"/>
              <a:gd name="T6" fmla="*/ 515 w 549"/>
              <a:gd name="T7" fmla="*/ 0 h 398"/>
              <a:gd name="T8" fmla="*/ 548 w 549"/>
              <a:gd name="T9" fmla="*/ 355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" h="398">
                <a:moveTo>
                  <a:pt x="548" y="355"/>
                </a:moveTo>
                <a:lnTo>
                  <a:pt x="33" y="397"/>
                </a:lnTo>
                <a:lnTo>
                  <a:pt x="0" y="51"/>
                </a:lnTo>
                <a:lnTo>
                  <a:pt x="515" y="0"/>
                </a:lnTo>
                <a:lnTo>
                  <a:pt x="548" y="3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00DBBD2F-9745-F24F-A547-1F62A4DA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843" y="6368862"/>
            <a:ext cx="1266563" cy="1257111"/>
          </a:xfrm>
          <a:custGeom>
            <a:avLst/>
            <a:gdLst>
              <a:gd name="T0" fmla="*/ 1182 w 1183"/>
              <a:gd name="T1" fmla="*/ 1097 h 1174"/>
              <a:gd name="T2" fmla="*/ 1182 w 1183"/>
              <a:gd name="T3" fmla="*/ 1097 h 1174"/>
              <a:gd name="T4" fmla="*/ 346 w 1183"/>
              <a:gd name="T5" fmla="*/ 1164 h 1174"/>
              <a:gd name="T6" fmla="*/ 67 w 1183"/>
              <a:gd name="T7" fmla="*/ 928 h 1174"/>
              <a:gd name="T8" fmla="*/ 17 w 1183"/>
              <a:gd name="T9" fmla="*/ 355 h 1174"/>
              <a:gd name="T10" fmla="*/ 253 w 1183"/>
              <a:gd name="T11" fmla="*/ 68 h 1174"/>
              <a:gd name="T12" fmla="*/ 1089 w 1183"/>
              <a:gd name="T13" fmla="*/ 0 h 1174"/>
              <a:gd name="T14" fmla="*/ 1182 w 1183"/>
              <a:gd name="T15" fmla="*/ 1097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3" h="1174">
                <a:moveTo>
                  <a:pt x="1182" y="1097"/>
                </a:moveTo>
                <a:lnTo>
                  <a:pt x="1182" y="1097"/>
                </a:lnTo>
                <a:cubicBezTo>
                  <a:pt x="346" y="1164"/>
                  <a:pt x="346" y="1164"/>
                  <a:pt x="346" y="1164"/>
                </a:cubicBezTo>
                <a:cubicBezTo>
                  <a:pt x="202" y="1173"/>
                  <a:pt x="76" y="1071"/>
                  <a:pt x="67" y="928"/>
                </a:cubicBezTo>
                <a:cubicBezTo>
                  <a:pt x="17" y="355"/>
                  <a:pt x="17" y="355"/>
                  <a:pt x="17" y="355"/>
                </a:cubicBezTo>
                <a:cubicBezTo>
                  <a:pt x="0" y="211"/>
                  <a:pt x="109" y="84"/>
                  <a:pt x="253" y="68"/>
                </a:cubicBezTo>
                <a:cubicBezTo>
                  <a:pt x="1089" y="0"/>
                  <a:pt x="1089" y="0"/>
                  <a:pt x="1089" y="0"/>
                </a:cubicBezTo>
                <a:lnTo>
                  <a:pt x="1182" y="10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845EBB6E-CE60-DF4F-8322-2B7C2EB0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435" y="5489830"/>
            <a:ext cx="2433879" cy="2580386"/>
          </a:xfrm>
          <a:custGeom>
            <a:avLst/>
            <a:gdLst>
              <a:gd name="T0" fmla="*/ 1984 w 2272"/>
              <a:gd name="T1" fmla="*/ 2372 h 2406"/>
              <a:gd name="T2" fmla="*/ 1984 w 2272"/>
              <a:gd name="T3" fmla="*/ 2372 h 2406"/>
              <a:gd name="T4" fmla="*/ 93 w 2272"/>
              <a:gd name="T5" fmla="*/ 1916 h 2406"/>
              <a:gd name="T6" fmla="*/ 0 w 2272"/>
              <a:gd name="T7" fmla="*/ 819 h 2406"/>
              <a:gd name="T8" fmla="*/ 1790 w 2272"/>
              <a:gd name="T9" fmla="*/ 59 h 2406"/>
              <a:gd name="T10" fmla="*/ 2103 w 2272"/>
              <a:gd name="T11" fmla="*/ 245 h 2406"/>
              <a:gd name="T12" fmla="*/ 2263 w 2272"/>
              <a:gd name="T13" fmla="*/ 2135 h 2406"/>
              <a:gd name="T14" fmla="*/ 1984 w 2272"/>
              <a:gd name="T15" fmla="*/ 2372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2" h="2406">
                <a:moveTo>
                  <a:pt x="1984" y="2372"/>
                </a:moveTo>
                <a:lnTo>
                  <a:pt x="1984" y="2372"/>
                </a:lnTo>
                <a:cubicBezTo>
                  <a:pt x="93" y="1916"/>
                  <a:pt x="93" y="1916"/>
                  <a:pt x="93" y="1916"/>
                </a:cubicBezTo>
                <a:cubicBezTo>
                  <a:pt x="0" y="819"/>
                  <a:pt x="0" y="819"/>
                  <a:pt x="0" y="819"/>
                </a:cubicBezTo>
                <a:cubicBezTo>
                  <a:pt x="1790" y="59"/>
                  <a:pt x="1790" y="59"/>
                  <a:pt x="1790" y="59"/>
                </a:cubicBezTo>
                <a:cubicBezTo>
                  <a:pt x="1934" y="0"/>
                  <a:pt x="2094" y="93"/>
                  <a:pt x="2103" y="245"/>
                </a:cubicBezTo>
                <a:cubicBezTo>
                  <a:pt x="2263" y="2135"/>
                  <a:pt x="2263" y="2135"/>
                  <a:pt x="2263" y="2135"/>
                </a:cubicBezTo>
                <a:cubicBezTo>
                  <a:pt x="2271" y="2287"/>
                  <a:pt x="2136" y="2405"/>
                  <a:pt x="1984" y="2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D91376B3-0F29-F547-B2F6-AE257EA4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808" y="6368862"/>
            <a:ext cx="552938" cy="2296827"/>
          </a:xfrm>
          <a:custGeom>
            <a:avLst/>
            <a:gdLst>
              <a:gd name="T0" fmla="*/ 262 w 516"/>
              <a:gd name="T1" fmla="*/ 2144 h 2145"/>
              <a:gd name="T2" fmla="*/ 262 w 516"/>
              <a:gd name="T3" fmla="*/ 2144 h 2145"/>
              <a:gd name="T4" fmla="*/ 439 w 516"/>
              <a:gd name="T5" fmla="*/ 2127 h 2145"/>
              <a:gd name="T6" fmla="*/ 515 w 516"/>
              <a:gd name="T7" fmla="*/ 2042 h 2145"/>
              <a:gd name="T8" fmla="*/ 346 w 516"/>
              <a:gd name="T9" fmla="*/ 0 h 2145"/>
              <a:gd name="T10" fmla="*/ 0 w 516"/>
              <a:gd name="T11" fmla="*/ 34 h 2145"/>
              <a:gd name="T12" fmla="*/ 169 w 516"/>
              <a:gd name="T13" fmla="*/ 2068 h 2145"/>
              <a:gd name="T14" fmla="*/ 262 w 516"/>
              <a:gd name="T15" fmla="*/ 2144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" h="2145">
                <a:moveTo>
                  <a:pt x="262" y="2144"/>
                </a:moveTo>
                <a:lnTo>
                  <a:pt x="262" y="2144"/>
                </a:lnTo>
                <a:cubicBezTo>
                  <a:pt x="439" y="2127"/>
                  <a:pt x="439" y="2127"/>
                  <a:pt x="439" y="2127"/>
                </a:cubicBezTo>
                <a:cubicBezTo>
                  <a:pt x="481" y="2127"/>
                  <a:pt x="515" y="2084"/>
                  <a:pt x="515" y="2042"/>
                </a:cubicBezTo>
                <a:cubicBezTo>
                  <a:pt x="346" y="0"/>
                  <a:pt x="346" y="0"/>
                  <a:pt x="346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169" y="2068"/>
                  <a:pt x="169" y="2068"/>
                  <a:pt x="169" y="2068"/>
                </a:cubicBezTo>
                <a:cubicBezTo>
                  <a:pt x="169" y="2110"/>
                  <a:pt x="211" y="2144"/>
                  <a:pt x="262" y="2144"/>
                </a:cubicBezTo>
              </a:path>
            </a:pathLst>
          </a:custGeom>
          <a:solidFill>
            <a:srgbClr val="EB64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38EED35-7F8E-7B41-97F6-ABCD13C9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302" y="7914257"/>
            <a:ext cx="2618194" cy="2481142"/>
          </a:xfrm>
          <a:custGeom>
            <a:avLst/>
            <a:gdLst>
              <a:gd name="T0" fmla="*/ 0 w 2442"/>
              <a:gd name="T1" fmla="*/ 481 h 2314"/>
              <a:gd name="T2" fmla="*/ 0 w 2442"/>
              <a:gd name="T3" fmla="*/ 481 h 2314"/>
              <a:gd name="T4" fmla="*/ 566 w 2442"/>
              <a:gd name="T5" fmla="*/ 481 h 2314"/>
              <a:gd name="T6" fmla="*/ 1672 w 2442"/>
              <a:gd name="T7" fmla="*/ 540 h 2314"/>
              <a:gd name="T8" fmla="*/ 1672 w 2442"/>
              <a:gd name="T9" fmla="*/ 540 h 2314"/>
              <a:gd name="T10" fmla="*/ 2441 w 2442"/>
              <a:gd name="T11" fmla="*/ 1317 h 2314"/>
              <a:gd name="T12" fmla="*/ 2441 w 2442"/>
              <a:gd name="T13" fmla="*/ 1317 h 2314"/>
              <a:gd name="T14" fmla="*/ 2078 w 2442"/>
              <a:gd name="T15" fmla="*/ 1916 h 2314"/>
              <a:gd name="T16" fmla="*/ 110 w 2442"/>
              <a:gd name="T17" fmla="*/ 1672 h 2314"/>
              <a:gd name="T18" fmla="*/ 0 w 2442"/>
              <a:gd name="T19" fmla="*/ 1629 h 2314"/>
              <a:gd name="T20" fmla="*/ 0 w 2442"/>
              <a:gd name="T21" fmla="*/ 481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2" h="2314">
                <a:moveTo>
                  <a:pt x="0" y="481"/>
                </a:moveTo>
                <a:lnTo>
                  <a:pt x="0" y="481"/>
                </a:lnTo>
                <a:cubicBezTo>
                  <a:pt x="566" y="481"/>
                  <a:pt x="566" y="481"/>
                  <a:pt x="566" y="481"/>
                </a:cubicBezTo>
                <a:cubicBezTo>
                  <a:pt x="566" y="481"/>
                  <a:pt x="1259" y="0"/>
                  <a:pt x="1672" y="540"/>
                </a:cubicBezTo>
                <a:lnTo>
                  <a:pt x="1672" y="540"/>
                </a:lnTo>
                <a:cubicBezTo>
                  <a:pt x="2094" y="540"/>
                  <a:pt x="2441" y="886"/>
                  <a:pt x="2441" y="1317"/>
                </a:cubicBezTo>
                <a:lnTo>
                  <a:pt x="2441" y="1317"/>
                </a:lnTo>
                <a:cubicBezTo>
                  <a:pt x="2441" y="1562"/>
                  <a:pt x="2306" y="1798"/>
                  <a:pt x="2078" y="1916"/>
                </a:cubicBezTo>
                <a:cubicBezTo>
                  <a:pt x="1655" y="2127"/>
                  <a:pt x="912" y="2313"/>
                  <a:pt x="110" y="1672"/>
                </a:cubicBezTo>
                <a:cubicBezTo>
                  <a:pt x="0" y="1629"/>
                  <a:pt x="0" y="1629"/>
                  <a:pt x="0" y="1629"/>
                </a:cubicBezTo>
                <a:lnTo>
                  <a:pt x="0" y="481"/>
                </a:lnTo>
              </a:path>
            </a:pathLst>
          </a:custGeom>
          <a:solidFill>
            <a:srgbClr val="FFDB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6">
            <a:extLst>
              <a:ext uri="{FF2B5EF4-FFF2-40B4-BE49-F238E27FC236}">
                <a16:creationId xmlns:a16="http://schemas.microsoft.com/office/drawing/2014/main" id="{53E57564-B7AE-9042-925F-13C998D2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20" y="4804561"/>
            <a:ext cx="680541" cy="6616374"/>
          </a:xfrm>
          <a:custGeom>
            <a:avLst/>
            <a:gdLst>
              <a:gd name="T0" fmla="*/ 633 w 634"/>
              <a:gd name="T1" fmla="*/ 6171 h 6172"/>
              <a:gd name="T2" fmla="*/ 633 w 634"/>
              <a:gd name="T3" fmla="*/ 6171 h 6172"/>
              <a:gd name="T4" fmla="*/ 0 w 634"/>
              <a:gd name="T5" fmla="*/ 6171 h 6172"/>
              <a:gd name="T6" fmla="*/ 0 w 634"/>
              <a:gd name="T7" fmla="*/ 321 h 6172"/>
              <a:gd name="T8" fmla="*/ 321 w 634"/>
              <a:gd name="T9" fmla="*/ 0 h 6172"/>
              <a:gd name="T10" fmla="*/ 321 w 634"/>
              <a:gd name="T11" fmla="*/ 0 h 6172"/>
              <a:gd name="T12" fmla="*/ 633 w 634"/>
              <a:gd name="T13" fmla="*/ 321 h 6172"/>
              <a:gd name="T14" fmla="*/ 633 w 634"/>
              <a:gd name="T15" fmla="*/ 6171 h 6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" h="6172">
                <a:moveTo>
                  <a:pt x="633" y="6171"/>
                </a:moveTo>
                <a:lnTo>
                  <a:pt x="633" y="6171"/>
                </a:lnTo>
                <a:cubicBezTo>
                  <a:pt x="0" y="6171"/>
                  <a:pt x="0" y="6171"/>
                  <a:pt x="0" y="6171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144"/>
                  <a:pt x="143" y="0"/>
                  <a:pt x="321" y="0"/>
                </a:cubicBezTo>
                <a:lnTo>
                  <a:pt x="321" y="0"/>
                </a:lnTo>
                <a:cubicBezTo>
                  <a:pt x="490" y="0"/>
                  <a:pt x="633" y="144"/>
                  <a:pt x="633" y="321"/>
                </a:cubicBezTo>
                <a:lnTo>
                  <a:pt x="633" y="61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7">
            <a:extLst>
              <a:ext uri="{FF2B5EF4-FFF2-40B4-BE49-F238E27FC236}">
                <a16:creationId xmlns:a16="http://schemas.microsoft.com/office/drawing/2014/main" id="{53CFF403-1364-5945-8739-8F66547D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20" y="11416211"/>
            <a:ext cx="7150412" cy="808141"/>
          </a:xfrm>
          <a:custGeom>
            <a:avLst/>
            <a:gdLst>
              <a:gd name="T0" fmla="*/ 6358 w 6672"/>
              <a:gd name="T1" fmla="*/ 752 h 753"/>
              <a:gd name="T2" fmla="*/ 6358 w 6672"/>
              <a:gd name="T3" fmla="*/ 752 h 753"/>
              <a:gd name="T4" fmla="*/ 0 w 6672"/>
              <a:gd name="T5" fmla="*/ 752 h 753"/>
              <a:gd name="T6" fmla="*/ 0 w 6672"/>
              <a:gd name="T7" fmla="*/ 0 h 753"/>
              <a:gd name="T8" fmla="*/ 6358 w 6672"/>
              <a:gd name="T9" fmla="*/ 0 h 753"/>
              <a:gd name="T10" fmla="*/ 6671 w 6672"/>
              <a:gd name="T11" fmla="*/ 321 h 753"/>
              <a:gd name="T12" fmla="*/ 6671 w 6672"/>
              <a:gd name="T13" fmla="*/ 431 h 753"/>
              <a:gd name="T14" fmla="*/ 6358 w 6672"/>
              <a:gd name="T15" fmla="*/ 7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2" h="753">
                <a:moveTo>
                  <a:pt x="6358" y="752"/>
                </a:moveTo>
                <a:lnTo>
                  <a:pt x="6358" y="752"/>
                </a:lnTo>
                <a:cubicBezTo>
                  <a:pt x="0" y="752"/>
                  <a:pt x="0" y="752"/>
                  <a:pt x="0" y="752"/>
                </a:cubicBezTo>
                <a:cubicBezTo>
                  <a:pt x="0" y="0"/>
                  <a:pt x="0" y="0"/>
                  <a:pt x="0" y="0"/>
                </a:cubicBezTo>
                <a:cubicBezTo>
                  <a:pt x="6358" y="0"/>
                  <a:pt x="6358" y="0"/>
                  <a:pt x="6358" y="0"/>
                </a:cubicBezTo>
                <a:cubicBezTo>
                  <a:pt x="6527" y="0"/>
                  <a:pt x="6671" y="144"/>
                  <a:pt x="6671" y="321"/>
                </a:cubicBezTo>
                <a:cubicBezTo>
                  <a:pt x="6671" y="431"/>
                  <a:pt x="6671" y="431"/>
                  <a:pt x="6671" y="431"/>
                </a:cubicBezTo>
                <a:cubicBezTo>
                  <a:pt x="6671" y="608"/>
                  <a:pt x="6527" y="752"/>
                  <a:pt x="6358" y="7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8">
            <a:extLst>
              <a:ext uri="{FF2B5EF4-FFF2-40B4-BE49-F238E27FC236}">
                <a16:creationId xmlns:a16="http://schemas.microsoft.com/office/drawing/2014/main" id="{3D4E860F-4ADE-044F-971D-D6EA84359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37" y="8259255"/>
            <a:ext cx="1994364" cy="1890393"/>
          </a:xfrm>
          <a:custGeom>
            <a:avLst/>
            <a:gdLst>
              <a:gd name="T0" fmla="*/ 1588 w 1859"/>
              <a:gd name="T1" fmla="*/ 1764 h 1765"/>
              <a:gd name="T2" fmla="*/ 1588 w 1859"/>
              <a:gd name="T3" fmla="*/ 1764 h 1765"/>
              <a:gd name="T4" fmla="*/ 0 w 1859"/>
              <a:gd name="T5" fmla="*/ 1764 h 1765"/>
              <a:gd name="T6" fmla="*/ 0 w 1859"/>
              <a:gd name="T7" fmla="*/ 0 h 1765"/>
              <a:gd name="T8" fmla="*/ 1588 w 1859"/>
              <a:gd name="T9" fmla="*/ 0 h 1765"/>
              <a:gd name="T10" fmla="*/ 1858 w 1859"/>
              <a:gd name="T11" fmla="*/ 270 h 1765"/>
              <a:gd name="T12" fmla="*/ 1858 w 1859"/>
              <a:gd name="T13" fmla="*/ 1494 h 1765"/>
              <a:gd name="T14" fmla="*/ 1588 w 1859"/>
              <a:gd name="T15" fmla="*/ 1764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9" h="1765">
                <a:moveTo>
                  <a:pt x="1588" y="1764"/>
                </a:moveTo>
                <a:lnTo>
                  <a:pt x="1588" y="1764"/>
                </a:lnTo>
                <a:cubicBezTo>
                  <a:pt x="0" y="1764"/>
                  <a:pt x="0" y="1764"/>
                  <a:pt x="0" y="1764"/>
                </a:cubicBezTo>
                <a:cubicBezTo>
                  <a:pt x="0" y="0"/>
                  <a:pt x="0" y="0"/>
                  <a:pt x="0" y="0"/>
                </a:cubicBezTo>
                <a:cubicBezTo>
                  <a:pt x="1588" y="0"/>
                  <a:pt x="1588" y="0"/>
                  <a:pt x="1588" y="0"/>
                </a:cubicBezTo>
                <a:cubicBezTo>
                  <a:pt x="1740" y="0"/>
                  <a:pt x="1858" y="118"/>
                  <a:pt x="1858" y="270"/>
                </a:cubicBezTo>
                <a:cubicBezTo>
                  <a:pt x="1858" y="1494"/>
                  <a:pt x="1858" y="1494"/>
                  <a:pt x="1858" y="1494"/>
                </a:cubicBezTo>
                <a:cubicBezTo>
                  <a:pt x="1858" y="1646"/>
                  <a:pt x="1740" y="1764"/>
                  <a:pt x="1588" y="17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Line 179">
            <a:extLst>
              <a:ext uri="{FF2B5EF4-FFF2-40B4-BE49-F238E27FC236}">
                <a16:creationId xmlns:a16="http://schemas.microsoft.com/office/drawing/2014/main" id="{BCBC9B44-3895-B74C-85B7-8B03EF67A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0917" y="6746941"/>
            <a:ext cx="1247659" cy="4724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Line 180">
            <a:extLst>
              <a:ext uri="{FF2B5EF4-FFF2-40B4-BE49-F238E27FC236}">
                <a16:creationId xmlns:a16="http://schemas.microsoft.com/office/drawing/2014/main" id="{76467C90-F994-9F43-BEE3-08726F0F3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9821" y="5820648"/>
            <a:ext cx="1219303" cy="307187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Line 181">
            <a:extLst>
              <a:ext uri="{FF2B5EF4-FFF2-40B4-BE49-F238E27FC236}">
                <a16:creationId xmlns:a16="http://schemas.microsoft.com/office/drawing/2014/main" id="{B0EF6D7B-C6DB-A944-88CF-7CF30185F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369" y="7427482"/>
            <a:ext cx="1228755" cy="226847"/>
          </a:xfrm>
          <a:prstGeom prst="line">
            <a:avLst/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Freeform 182">
            <a:extLst>
              <a:ext uri="{FF2B5EF4-FFF2-40B4-BE49-F238E27FC236}">
                <a16:creationId xmlns:a16="http://schemas.microsoft.com/office/drawing/2014/main" id="{9EC5EF5E-980E-924B-9C6C-D3CA08F3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530" y="4804561"/>
            <a:ext cx="3690990" cy="4182495"/>
          </a:xfrm>
          <a:custGeom>
            <a:avLst/>
            <a:gdLst>
              <a:gd name="T0" fmla="*/ 3056 w 3445"/>
              <a:gd name="T1" fmla="*/ 3900 h 3901"/>
              <a:gd name="T2" fmla="*/ 3056 w 3445"/>
              <a:gd name="T3" fmla="*/ 3900 h 3901"/>
              <a:gd name="T4" fmla="*/ 389 w 3445"/>
              <a:gd name="T5" fmla="*/ 3900 h 3901"/>
              <a:gd name="T6" fmla="*/ 0 w 3445"/>
              <a:gd name="T7" fmla="*/ 3512 h 3901"/>
              <a:gd name="T8" fmla="*/ 0 w 3445"/>
              <a:gd name="T9" fmla="*/ 389 h 3901"/>
              <a:gd name="T10" fmla="*/ 389 w 3445"/>
              <a:gd name="T11" fmla="*/ 0 h 3901"/>
              <a:gd name="T12" fmla="*/ 3056 w 3445"/>
              <a:gd name="T13" fmla="*/ 0 h 3901"/>
              <a:gd name="T14" fmla="*/ 3444 w 3445"/>
              <a:gd name="T15" fmla="*/ 389 h 3901"/>
              <a:gd name="T16" fmla="*/ 3444 w 3445"/>
              <a:gd name="T17" fmla="*/ 3512 h 3901"/>
              <a:gd name="T18" fmla="*/ 3056 w 3445"/>
              <a:gd name="T19" fmla="*/ 3900 h 3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5" h="3901">
                <a:moveTo>
                  <a:pt x="3056" y="3900"/>
                </a:moveTo>
                <a:lnTo>
                  <a:pt x="3056" y="3900"/>
                </a:lnTo>
                <a:cubicBezTo>
                  <a:pt x="389" y="3900"/>
                  <a:pt x="389" y="3900"/>
                  <a:pt x="389" y="3900"/>
                </a:cubicBezTo>
                <a:cubicBezTo>
                  <a:pt x="178" y="3900"/>
                  <a:pt x="0" y="3723"/>
                  <a:pt x="0" y="3512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8"/>
                  <a:pt x="178" y="0"/>
                  <a:pt x="389" y="0"/>
                </a:cubicBezTo>
                <a:cubicBezTo>
                  <a:pt x="3056" y="0"/>
                  <a:pt x="3056" y="0"/>
                  <a:pt x="3056" y="0"/>
                </a:cubicBezTo>
                <a:cubicBezTo>
                  <a:pt x="3267" y="0"/>
                  <a:pt x="3444" y="178"/>
                  <a:pt x="3444" y="389"/>
                </a:cubicBezTo>
                <a:cubicBezTo>
                  <a:pt x="3444" y="3512"/>
                  <a:pt x="3444" y="3512"/>
                  <a:pt x="3444" y="3512"/>
                </a:cubicBezTo>
                <a:cubicBezTo>
                  <a:pt x="3444" y="3723"/>
                  <a:pt x="3267" y="3900"/>
                  <a:pt x="3056" y="3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83">
            <a:extLst>
              <a:ext uri="{FF2B5EF4-FFF2-40B4-BE49-F238E27FC236}">
                <a16:creationId xmlns:a16="http://schemas.microsoft.com/office/drawing/2014/main" id="{12F826AD-0855-C546-A1BD-D689FD9C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158" y="7526726"/>
            <a:ext cx="3690993" cy="4182495"/>
          </a:xfrm>
          <a:custGeom>
            <a:avLst/>
            <a:gdLst>
              <a:gd name="T0" fmla="*/ 3056 w 3446"/>
              <a:gd name="T1" fmla="*/ 3901 h 3902"/>
              <a:gd name="T2" fmla="*/ 3056 w 3446"/>
              <a:gd name="T3" fmla="*/ 3901 h 3902"/>
              <a:gd name="T4" fmla="*/ 388 w 3446"/>
              <a:gd name="T5" fmla="*/ 3901 h 3902"/>
              <a:gd name="T6" fmla="*/ 0 w 3446"/>
              <a:gd name="T7" fmla="*/ 3512 h 3902"/>
              <a:gd name="T8" fmla="*/ 0 w 3446"/>
              <a:gd name="T9" fmla="*/ 388 h 3902"/>
              <a:gd name="T10" fmla="*/ 388 w 3446"/>
              <a:gd name="T11" fmla="*/ 0 h 3902"/>
              <a:gd name="T12" fmla="*/ 3056 w 3446"/>
              <a:gd name="T13" fmla="*/ 0 h 3902"/>
              <a:gd name="T14" fmla="*/ 3445 w 3446"/>
              <a:gd name="T15" fmla="*/ 388 h 3902"/>
              <a:gd name="T16" fmla="*/ 3445 w 3446"/>
              <a:gd name="T17" fmla="*/ 3512 h 3902"/>
              <a:gd name="T18" fmla="*/ 3056 w 3446"/>
              <a:gd name="T19" fmla="*/ 3901 h 3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6" h="3902">
                <a:moveTo>
                  <a:pt x="3056" y="3901"/>
                </a:moveTo>
                <a:lnTo>
                  <a:pt x="3056" y="3901"/>
                </a:lnTo>
                <a:cubicBezTo>
                  <a:pt x="388" y="3901"/>
                  <a:pt x="388" y="3901"/>
                  <a:pt x="388" y="3901"/>
                </a:cubicBezTo>
                <a:cubicBezTo>
                  <a:pt x="177" y="3901"/>
                  <a:pt x="0" y="3723"/>
                  <a:pt x="0" y="3512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77"/>
                  <a:pt x="177" y="0"/>
                  <a:pt x="388" y="0"/>
                </a:cubicBezTo>
                <a:cubicBezTo>
                  <a:pt x="3056" y="0"/>
                  <a:pt x="3056" y="0"/>
                  <a:pt x="3056" y="0"/>
                </a:cubicBezTo>
                <a:cubicBezTo>
                  <a:pt x="3276" y="0"/>
                  <a:pt x="3445" y="177"/>
                  <a:pt x="3445" y="388"/>
                </a:cubicBezTo>
                <a:cubicBezTo>
                  <a:pt x="3445" y="3512"/>
                  <a:pt x="3445" y="3512"/>
                  <a:pt x="3445" y="3512"/>
                </a:cubicBezTo>
                <a:cubicBezTo>
                  <a:pt x="3445" y="3723"/>
                  <a:pt x="3276" y="3901"/>
                  <a:pt x="3056" y="3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4">
            <a:extLst>
              <a:ext uri="{FF2B5EF4-FFF2-40B4-BE49-F238E27FC236}">
                <a16:creationId xmlns:a16="http://schemas.microsoft.com/office/drawing/2014/main" id="{4140C57B-C859-A648-AAEE-234A1406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241" y="4804561"/>
            <a:ext cx="3690990" cy="4182495"/>
          </a:xfrm>
          <a:custGeom>
            <a:avLst/>
            <a:gdLst>
              <a:gd name="T0" fmla="*/ 3056 w 3446"/>
              <a:gd name="T1" fmla="*/ 3900 h 3901"/>
              <a:gd name="T2" fmla="*/ 3056 w 3446"/>
              <a:gd name="T3" fmla="*/ 3900 h 3901"/>
              <a:gd name="T4" fmla="*/ 388 w 3446"/>
              <a:gd name="T5" fmla="*/ 3900 h 3901"/>
              <a:gd name="T6" fmla="*/ 0 w 3446"/>
              <a:gd name="T7" fmla="*/ 3512 h 3901"/>
              <a:gd name="T8" fmla="*/ 0 w 3446"/>
              <a:gd name="T9" fmla="*/ 389 h 3901"/>
              <a:gd name="T10" fmla="*/ 388 w 3446"/>
              <a:gd name="T11" fmla="*/ 0 h 3901"/>
              <a:gd name="T12" fmla="*/ 3056 w 3446"/>
              <a:gd name="T13" fmla="*/ 0 h 3901"/>
              <a:gd name="T14" fmla="*/ 3445 w 3446"/>
              <a:gd name="T15" fmla="*/ 389 h 3901"/>
              <a:gd name="T16" fmla="*/ 3445 w 3446"/>
              <a:gd name="T17" fmla="*/ 3512 h 3901"/>
              <a:gd name="T18" fmla="*/ 3056 w 3446"/>
              <a:gd name="T19" fmla="*/ 3900 h 3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6" h="3901">
                <a:moveTo>
                  <a:pt x="3056" y="3900"/>
                </a:moveTo>
                <a:lnTo>
                  <a:pt x="3056" y="3900"/>
                </a:lnTo>
                <a:cubicBezTo>
                  <a:pt x="388" y="3900"/>
                  <a:pt x="388" y="3900"/>
                  <a:pt x="388" y="3900"/>
                </a:cubicBezTo>
                <a:cubicBezTo>
                  <a:pt x="169" y="3900"/>
                  <a:pt x="0" y="3723"/>
                  <a:pt x="0" y="3512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78"/>
                  <a:pt x="169" y="0"/>
                  <a:pt x="388" y="0"/>
                </a:cubicBezTo>
                <a:cubicBezTo>
                  <a:pt x="3056" y="0"/>
                  <a:pt x="3056" y="0"/>
                  <a:pt x="3056" y="0"/>
                </a:cubicBezTo>
                <a:cubicBezTo>
                  <a:pt x="3267" y="0"/>
                  <a:pt x="3445" y="178"/>
                  <a:pt x="3445" y="389"/>
                </a:cubicBezTo>
                <a:cubicBezTo>
                  <a:pt x="3445" y="3512"/>
                  <a:pt x="3445" y="3512"/>
                  <a:pt x="3445" y="3512"/>
                </a:cubicBezTo>
                <a:cubicBezTo>
                  <a:pt x="3445" y="3723"/>
                  <a:pt x="3267" y="3900"/>
                  <a:pt x="3056" y="39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5">
            <a:extLst>
              <a:ext uri="{FF2B5EF4-FFF2-40B4-BE49-F238E27FC236}">
                <a16:creationId xmlns:a16="http://schemas.microsoft.com/office/drawing/2014/main" id="{393D9B74-EDF0-0847-A0A8-A998114F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490" y="5452022"/>
            <a:ext cx="1413070" cy="741978"/>
          </a:xfrm>
          <a:custGeom>
            <a:avLst/>
            <a:gdLst>
              <a:gd name="T0" fmla="*/ 1266 w 1317"/>
              <a:gd name="T1" fmla="*/ 693 h 694"/>
              <a:gd name="T2" fmla="*/ 1266 w 1317"/>
              <a:gd name="T3" fmla="*/ 693 h 694"/>
              <a:gd name="T4" fmla="*/ 51 w 1317"/>
              <a:gd name="T5" fmla="*/ 693 h 694"/>
              <a:gd name="T6" fmla="*/ 0 w 1317"/>
              <a:gd name="T7" fmla="*/ 642 h 694"/>
              <a:gd name="T8" fmla="*/ 0 w 1317"/>
              <a:gd name="T9" fmla="*/ 51 h 694"/>
              <a:gd name="T10" fmla="*/ 51 w 1317"/>
              <a:gd name="T11" fmla="*/ 0 h 694"/>
              <a:gd name="T12" fmla="*/ 1266 w 1317"/>
              <a:gd name="T13" fmla="*/ 0 h 694"/>
              <a:gd name="T14" fmla="*/ 1316 w 1317"/>
              <a:gd name="T15" fmla="*/ 51 h 694"/>
              <a:gd name="T16" fmla="*/ 1316 w 1317"/>
              <a:gd name="T17" fmla="*/ 642 h 694"/>
              <a:gd name="T18" fmla="*/ 1266 w 1317"/>
              <a:gd name="T19" fmla="*/ 693 h 694"/>
              <a:gd name="T20" fmla="*/ 68 w 1317"/>
              <a:gd name="T21" fmla="*/ 625 h 694"/>
              <a:gd name="T22" fmla="*/ 68 w 1317"/>
              <a:gd name="T23" fmla="*/ 625 h 694"/>
              <a:gd name="T24" fmla="*/ 1249 w 1317"/>
              <a:gd name="T25" fmla="*/ 625 h 694"/>
              <a:gd name="T26" fmla="*/ 1249 w 1317"/>
              <a:gd name="T27" fmla="*/ 59 h 694"/>
              <a:gd name="T28" fmla="*/ 68 w 1317"/>
              <a:gd name="T29" fmla="*/ 59 h 694"/>
              <a:gd name="T30" fmla="*/ 68 w 1317"/>
              <a:gd name="T31" fmla="*/ 625 h 694"/>
              <a:gd name="T32" fmla="*/ 1266 w 1317"/>
              <a:gd name="T33" fmla="*/ 59 h 694"/>
              <a:gd name="T34" fmla="*/ 1266 w 1317"/>
              <a:gd name="T35" fmla="*/ 59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17" h="694">
                <a:moveTo>
                  <a:pt x="1266" y="693"/>
                </a:moveTo>
                <a:lnTo>
                  <a:pt x="1266" y="693"/>
                </a:lnTo>
                <a:cubicBezTo>
                  <a:pt x="51" y="693"/>
                  <a:pt x="51" y="693"/>
                  <a:pt x="51" y="693"/>
                </a:cubicBezTo>
                <a:cubicBezTo>
                  <a:pt x="25" y="693"/>
                  <a:pt x="0" y="667"/>
                  <a:pt x="0" y="64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5" y="0"/>
                  <a:pt x="51" y="0"/>
                </a:cubicBezTo>
                <a:cubicBezTo>
                  <a:pt x="1266" y="0"/>
                  <a:pt x="1266" y="0"/>
                  <a:pt x="1266" y="0"/>
                </a:cubicBezTo>
                <a:cubicBezTo>
                  <a:pt x="1291" y="0"/>
                  <a:pt x="1316" y="26"/>
                  <a:pt x="1316" y="51"/>
                </a:cubicBezTo>
                <a:cubicBezTo>
                  <a:pt x="1316" y="642"/>
                  <a:pt x="1316" y="642"/>
                  <a:pt x="1316" y="642"/>
                </a:cubicBezTo>
                <a:cubicBezTo>
                  <a:pt x="1316" y="667"/>
                  <a:pt x="1291" y="693"/>
                  <a:pt x="1266" y="693"/>
                </a:cubicBezTo>
                <a:close/>
                <a:moveTo>
                  <a:pt x="68" y="625"/>
                </a:moveTo>
                <a:lnTo>
                  <a:pt x="68" y="625"/>
                </a:lnTo>
                <a:cubicBezTo>
                  <a:pt x="1249" y="625"/>
                  <a:pt x="1249" y="625"/>
                  <a:pt x="1249" y="625"/>
                </a:cubicBezTo>
                <a:cubicBezTo>
                  <a:pt x="1249" y="59"/>
                  <a:pt x="1249" y="59"/>
                  <a:pt x="1249" y="59"/>
                </a:cubicBezTo>
                <a:cubicBezTo>
                  <a:pt x="68" y="59"/>
                  <a:pt x="68" y="59"/>
                  <a:pt x="68" y="59"/>
                </a:cubicBezTo>
                <a:lnTo>
                  <a:pt x="68" y="625"/>
                </a:lnTo>
                <a:close/>
                <a:moveTo>
                  <a:pt x="1266" y="59"/>
                </a:moveTo>
                <a:lnTo>
                  <a:pt x="1266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6">
            <a:extLst>
              <a:ext uri="{FF2B5EF4-FFF2-40B4-BE49-F238E27FC236}">
                <a16:creationId xmlns:a16="http://schemas.microsoft.com/office/drawing/2014/main" id="{3D2889B1-3E8D-AD46-8600-48B70AF0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1432" y="5669417"/>
            <a:ext cx="297735" cy="297735"/>
          </a:xfrm>
          <a:custGeom>
            <a:avLst/>
            <a:gdLst>
              <a:gd name="T0" fmla="*/ 144 w 279"/>
              <a:gd name="T1" fmla="*/ 67 h 280"/>
              <a:gd name="T2" fmla="*/ 144 w 279"/>
              <a:gd name="T3" fmla="*/ 67 h 280"/>
              <a:gd name="T4" fmla="*/ 219 w 279"/>
              <a:gd name="T5" fmla="*/ 144 h 280"/>
              <a:gd name="T6" fmla="*/ 144 w 279"/>
              <a:gd name="T7" fmla="*/ 219 h 280"/>
              <a:gd name="T8" fmla="*/ 68 w 279"/>
              <a:gd name="T9" fmla="*/ 144 h 280"/>
              <a:gd name="T10" fmla="*/ 144 w 279"/>
              <a:gd name="T11" fmla="*/ 67 h 280"/>
              <a:gd name="T12" fmla="*/ 144 w 279"/>
              <a:gd name="T13" fmla="*/ 0 h 280"/>
              <a:gd name="T14" fmla="*/ 144 w 279"/>
              <a:gd name="T15" fmla="*/ 0 h 280"/>
              <a:gd name="T16" fmla="*/ 0 w 279"/>
              <a:gd name="T17" fmla="*/ 144 h 280"/>
              <a:gd name="T18" fmla="*/ 144 w 279"/>
              <a:gd name="T19" fmla="*/ 279 h 280"/>
              <a:gd name="T20" fmla="*/ 278 w 279"/>
              <a:gd name="T21" fmla="*/ 144 h 280"/>
              <a:gd name="T22" fmla="*/ 144 w 279"/>
              <a:gd name="T23" fmla="*/ 0 h 280"/>
              <a:gd name="T24" fmla="*/ 144 w 279"/>
              <a:gd name="T25" fmla="*/ 6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9" h="280">
                <a:moveTo>
                  <a:pt x="144" y="67"/>
                </a:moveTo>
                <a:lnTo>
                  <a:pt x="144" y="67"/>
                </a:lnTo>
                <a:cubicBezTo>
                  <a:pt x="186" y="67"/>
                  <a:pt x="219" y="101"/>
                  <a:pt x="219" y="144"/>
                </a:cubicBezTo>
                <a:cubicBezTo>
                  <a:pt x="219" y="186"/>
                  <a:pt x="186" y="219"/>
                  <a:pt x="144" y="219"/>
                </a:cubicBezTo>
                <a:cubicBezTo>
                  <a:pt x="102" y="219"/>
                  <a:pt x="68" y="186"/>
                  <a:pt x="68" y="144"/>
                </a:cubicBezTo>
                <a:cubicBezTo>
                  <a:pt x="68" y="101"/>
                  <a:pt x="102" y="67"/>
                  <a:pt x="144" y="67"/>
                </a:cubicBezTo>
                <a:lnTo>
                  <a:pt x="144" y="0"/>
                </a:lnTo>
                <a:lnTo>
                  <a:pt x="144" y="0"/>
                </a:lnTo>
                <a:cubicBezTo>
                  <a:pt x="68" y="0"/>
                  <a:pt x="0" y="67"/>
                  <a:pt x="0" y="144"/>
                </a:cubicBezTo>
                <a:cubicBezTo>
                  <a:pt x="0" y="219"/>
                  <a:pt x="68" y="279"/>
                  <a:pt x="144" y="279"/>
                </a:cubicBezTo>
                <a:cubicBezTo>
                  <a:pt x="219" y="279"/>
                  <a:pt x="278" y="219"/>
                  <a:pt x="278" y="144"/>
                </a:cubicBezTo>
                <a:cubicBezTo>
                  <a:pt x="278" y="67"/>
                  <a:pt x="219" y="0"/>
                  <a:pt x="144" y="0"/>
                </a:cubicBezTo>
                <a:lnTo>
                  <a:pt x="144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7">
            <a:extLst>
              <a:ext uri="{FF2B5EF4-FFF2-40B4-BE49-F238E27FC236}">
                <a16:creationId xmlns:a16="http://schemas.microsoft.com/office/drawing/2014/main" id="{D5786AB5-992D-4E42-AD4B-119AB3C4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286" y="5546541"/>
            <a:ext cx="1219303" cy="552938"/>
          </a:xfrm>
          <a:custGeom>
            <a:avLst/>
            <a:gdLst>
              <a:gd name="T0" fmla="*/ 1012 w 1139"/>
              <a:gd name="T1" fmla="*/ 59 h 516"/>
              <a:gd name="T2" fmla="*/ 1012 w 1139"/>
              <a:gd name="T3" fmla="*/ 59 h 516"/>
              <a:gd name="T4" fmla="*/ 1071 w 1139"/>
              <a:gd name="T5" fmla="*/ 126 h 516"/>
              <a:gd name="T6" fmla="*/ 1071 w 1139"/>
              <a:gd name="T7" fmla="*/ 397 h 516"/>
              <a:gd name="T8" fmla="*/ 1012 w 1139"/>
              <a:gd name="T9" fmla="*/ 456 h 516"/>
              <a:gd name="T10" fmla="*/ 126 w 1139"/>
              <a:gd name="T11" fmla="*/ 456 h 516"/>
              <a:gd name="T12" fmla="*/ 67 w 1139"/>
              <a:gd name="T13" fmla="*/ 397 h 516"/>
              <a:gd name="T14" fmla="*/ 67 w 1139"/>
              <a:gd name="T15" fmla="*/ 126 h 516"/>
              <a:gd name="T16" fmla="*/ 126 w 1139"/>
              <a:gd name="T17" fmla="*/ 59 h 516"/>
              <a:gd name="T18" fmla="*/ 1012 w 1139"/>
              <a:gd name="T19" fmla="*/ 59 h 516"/>
              <a:gd name="T20" fmla="*/ 1012 w 1139"/>
              <a:gd name="T21" fmla="*/ 0 h 516"/>
              <a:gd name="T22" fmla="*/ 1012 w 1139"/>
              <a:gd name="T23" fmla="*/ 0 h 516"/>
              <a:gd name="T24" fmla="*/ 126 w 1139"/>
              <a:gd name="T25" fmla="*/ 0 h 516"/>
              <a:gd name="T26" fmla="*/ 67 w 1139"/>
              <a:gd name="T27" fmla="*/ 59 h 516"/>
              <a:gd name="T28" fmla="*/ 0 w 1139"/>
              <a:gd name="T29" fmla="*/ 126 h 516"/>
              <a:gd name="T30" fmla="*/ 0 w 1139"/>
              <a:gd name="T31" fmla="*/ 397 h 516"/>
              <a:gd name="T32" fmla="*/ 67 w 1139"/>
              <a:gd name="T33" fmla="*/ 456 h 516"/>
              <a:gd name="T34" fmla="*/ 126 w 1139"/>
              <a:gd name="T35" fmla="*/ 515 h 516"/>
              <a:gd name="T36" fmla="*/ 1012 w 1139"/>
              <a:gd name="T37" fmla="*/ 515 h 516"/>
              <a:gd name="T38" fmla="*/ 1071 w 1139"/>
              <a:gd name="T39" fmla="*/ 456 h 516"/>
              <a:gd name="T40" fmla="*/ 1138 w 1139"/>
              <a:gd name="T41" fmla="*/ 397 h 516"/>
              <a:gd name="T42" fmla="*/ 1138 w 1139"/>
              <a:gd name="T43" fmla="*/ 126 h 516"/>
              <a:gd name="T44" fmla="*/ 1071 w 1139"/>
              <a:gd name="T45" fmla="*/ 59 h 516"/>
              <a:gd name="T46" fmla="*/ 1012 w 1139"/>
              <a:gd name="T47" fmla="*/ 0 h 516"/>
              <a:gd name="T48" fmla="*/ 1012 w 1139"/>
              <a:gd name="T49" fmla="*/ 59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9" h="516">
                <a:moveTo>
                  <a:pt x="1012" y="59"/>
                </a:moveTo>
                <a:lnTo>
                  <a:pt x="1012" y="59"/>
                </a:lnTo>
                <a:cubicBezTo>
                  <a:pt x="1012" y="93"/>
                  <a:pt x="1037" y="126"/>
                  <a:pt x="1071" y="126"/>
                </a:cubicBezTo>
                <a:cubicBezTo>
                  <a:pt x="1071" y="397"/>
                  <a:pt x="1071" y="397"/>
                  <a:pt x="1071" y="397"/>
                </a:cubicBezTo>
                <a:cubicBezTo>
                  <a:pt x="1037" y="397"/>
                  <a:pt x="1012" y="422"/>
                  <a:pt x="1012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22"/>
                  <a:pt x="101" y="397"/>
                  <a:pt x="67" y="397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101" y="126"/>
                  <a:pt x="126" y="93"/>
                  <a:pt x="126" y="59"/>
                </a:cubicBezTo>
                <a:cubicBezTo>
                  <a:pt x="1012" y="59"/>
                  <a:pt x="1012" y="59"/>
                  <a:pt x="1012" y="59"/>
                </a:cubicBezTo>
                <a:lnTo>
                  <a:pt x="1012" y="0"/>
                </a:lnTo>
                <a:lnTo>
                  <a:pt x="1012" y="0"/>
                </a:lnTo>
                <a:cubicBezTo>
                  <a:pt x="126" y="0"/>
                  <a:pt x="126" y="0"/>
                  <a:pt x="126" y="0"/>
                </a:cubicBezTo>
                <a:cubicBezTo>
                  <a:pt x="92" y="0"/>
                  <a:pt x="67" y="34"/>
                  <a:pt x="67" y="59"/>
                </a:cubicBezTo>
                <a:cubicBezTo>
                  <a:pt x="33" y="59"/>
                  <a:pt x="0" y="93"/>
                  <a:pt x="0" y="126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0"/>
                  <a:pt x="33" y="456"/>
                  <a:pt x="67" y="456"/>
                </a:cubicBezTo>
                <a:cubicBezTo>
                  <a:pt x="67" y="489"/>
                  <a:pt x="92" y="515"/>
                  <a:pt x="126" y="515"/>
                </a:cubicBezTo>
                <a:cubicBezTo>
                  <a:pt x="1012" y="515"/>
                  <a:pt x="1012" y="515"/>
                  <a:pt x="1012" y="515"/>
                </a:cubicBezTo>
                <a:cubicBezTo>
                  <a:pt x="1046" y="515"/>
                  <a:pt x="1071" y="489"/>
                  <a:pt x="1071" y="456"/>
                </a:cubicBezTo>
                <a:cubicBezTo>
                  <a:pt x="1105" y="456"/>
                  <a:pt x="1138" y="430"/>
                  <a:pt x="1138" y="397"/>
                </a:cubicBezTo>
                <a:cubicBezTo>
                  <a:pt x="1138" y="126"/>
                  <a:pt x="1138" y="126"/>
                  <a:pt x="1138" y="126"/>
                </a:cubicBezTo>
                <a:cubicBezTo>
                  <a:pt x="1138" y="93"/>
                  <a:pt x="1105" y="59"/>
                  <a:pt x="1071" y="59"/>
                </a:cubicBezTo>
                <a:cubicBezTo>
                  <a:pt x="1071" y="34"/>
                  <a:pt x="1046" y="0"/>
                  <a:pt x="1012" y="0"/>
                </a:cubicBezTo>
                <a:lnTo>
                  <a:pt x="1012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8">
            <a:extLst>
              <a:ext uri="{FF2B5EF4-FFF2-40B4-BE49-F238E27FC236}">
                <a16:creationId xmlns:a16="http://schemas.microsoft.com/office/drawing/2014/main" id="{2D20E19D-809A-D249-93A0-4AF3B980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201" y="5527637"/>
            <a:ext cx="1413070" cy="1068072"/>
          </a:xfrm>
          <a:custGeom>
            <a:avLst/>
            <a:gdLst>
              <a:gd name="T0" fmla="*/ 1224 w 1318"/>
              <a:gd name="T1" fmla="*/ 996 h 997"/>
              <a:gd name="T2" fmla="*/ 1224 w 1318"/>
              <a:gd name="T3" fmla="*/ 996 h 997"/>
              <a:gd name="T4" fmla="*/ 92 w 1318"/>
              <a:gd name="T5" fmla="*/ 996 h 997"/>
              <a:gd name="T6" fmla="*/ 0 w 1318"/>
              <a:gd name="T7" fmla="*/ 903 h 997"/>
              <a:gd name="T8" fmla="*/ 0 w 1318"/>
              <a:gd name="T9" fmla="*/ 84 h 997"/>
              <a:gd name="T10" fmla="*/ 92 w 1318"/>
              <a:gd name="T11" fmla="*/ 0 h 997"/>
              <a:gd name="T12" fmla="*/ 1224 w 1318"/>
              <a:gd name="T13" fmla="*/ 0 h 997"/>
              <a:gd name="T14" fmla="*/ 1317 w 1318"/>
              <a:gd name="T15" fmla="*/ 84 h 997"/>
              <a:gd name="T16" fmla="*/ 1317 w 1318"/>
              <a:gd name="T17" fmla="*/ 903 h 997"/>
              <a:gd name="T18" fmla="*/ 1224 w 1318"/>
              <a:gd name="T19" fmla="*/ 996 h 997"/>
              <a:gd name="T20" fmla="*/ 92 w 1318"/>
              <a:gd name="T21" fmla="*/ 59 h 997"/>
              <a:gd name="T22" fmla="*/ 92 w 1318"/>
              <a:gd name="T23" fmla="*/ 59 h 997"/>
              <a:gd name="T24" fmla="*/ 59 w 1318"/>
              <a:gd name="T25" fmla="*/ 84 h 997"/>
              <a:gd name="T26" fmla="*/ 59 w 1318"/>
              <a:gd name="T27" fmla="*/ 903 h 997"/>
              <a:gd name="T28" fmla="*/ 92 w 1318"/>
              <a:gd name="T29" fmla="*/ 929 h 997"/>
              <a:gd name="T30" fmla="*/ 1224 w 1318"/>
              <a:gd name="T31" fmla="*/ 929 h 997"/>
              <a:gd name="T32" fmla="*/ 1249 w 1318"/>
              <a:gd name="T33" fmla="*/ 903 h 997"/>
              <a:gd name="T34" fmla="*/ 1249 w 1318"/>
              <a:gd name="T35" fmla="*/ 84 h 997"/>
              <a:gd name="T36" fmla="*/ 1224 w 1318"/>
              <a:gd name="T37" fmla="*/ 59 h 997"/>
              <a:gd name="T38" fmla="*/ 92 w 1318"/>
              <a:gd name="T39" fmla="*/ 59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8" h="997">
                <a:moveTo>
                  <a:pt x="1224" y="996"/>
                </a:moveTo>
                <a:lnTo>
                  <a:pt x="1224" y="996"/>
                </a:lnTo>
                <a:cubicBezTo>
                  <a:pt x="92" y="996"/>
                  <a:pt x="92" y="996"/>
                  <a:pt x="92" y="996"/>
                </a:cubicBezTo>
                <a:cubicBezTo>
                  <a:pt x="42" y="996"/>
                  <a:pt x="0" y="954"/>
                  <a:pt x="0" y="90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42" y="0"/>
                  <a:pt x="92" y="0"/>
                </a:cubicBezTo>
                <a:cubicBezTo>
                  <a:pt x="1224" y="0"/>
                  <a:pt x="1224" y="0"/>
                  <a:pt x="1224" y="0"/>
                </a:cubicBezTo>
                <a:cubicBezTo>
                  <a:pt x="1275" y="0"/>
                  <a:pt x="1317" y="42"/>
                  <a:pt x="1317" y="84"/>
                </a:cubicBezTo>
                <a:cubicBezTo>
                  <a:pt x="1317" y="903"/>
                  <a:pt x="1317" y="903"/>
                  <a:pt x="1317" y="903"/>
                </a:cubicBezTo>
                <a:cubicBezTo>
                  <a:pt x="1317" y="954"/>
                  <a:pt x="1275" y="996"/>
                  <a:pt x="1224" y="996"/>
                </a:cubicBezTo>
                <a:close/>
                <a:moveTo>
                  <a:pt x="92" y="59"/>
                </a:moveTo>
                <a:lnTo>
                  <a:pt x="92" y="59"/>
                </a:lnTo>
                <a:cubicBezTo>
                  <a:pt x="76" y="59"/>
                  <a:pt x="59" y="76"/>
                  <a:pt x="59" y="84"/>
                </a:cubicBezTo>
                <a:cubicBezTo>
                  <a:pt x="59" y="903"/>
                  <a:pt x="59" y="903"/>
                  <a:pt x="59" y="903"/>
                </a:cubicBezTo>
                <a:cubicBezTo>
                  <a:pt x="59" y="920"/>
                  <a:pt x="76" y="929"/>
                  <a:pt x="92" y="929"/>
                </a:cubicBezTo>
                <a:cubicBezTo>
                  <a:pt x="1224" y="929"/>
                  <a:pt x="1224" y="929"/>
                  <a:pt x="1224" y="929"/>
                </a:cubicBezTo>
                <a:cubicBezTo>
                  <a:pt x="1241" y="929"/>
                  <a:pt x="1249" y="920"/>
                  <a:pt x="1249" y="903"/>
                </a:cubicBezTo>
                <a:cubicBezTo>
                  <a:pt x="1249" y="84"/>
                  <a:pt x="1249" y="84"/>
                  <a:pt x="1249" y="84"/>
                </a:cubicBezTo>
                <a:cubicBezTo>
                  <a:pt x="1249" y="76"/>
                  <a:pt x="1241" y="59"/>
                  <a:pt x="1224" y="59"/>
                </a:cubicBezTo>
                <a:lnTo>
                  <a:pt x="9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9">
            <a:extLst>
              <a:ext uri="{FF2B5EF4-FFF2-40B4-BE49-F238E27FC236}">
                <a16:creationId xmlns:a16="http://schemas.microsoft.com/office/drawing/2014/main" id="{78FA3DA1-24B1-8C40-978F-0F61F32A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201" y="5688321"/>
            <a:ext cx="1403618" cy="66164"/>
          </a:xfrm>
          <a:custGeom>
            <a:avLst/>
            <a:gdLst>
              <a:gd name="T0" fmla="*/ 1283 w 1309"/>
              <a:gd name="T1" fmla="*/ 59 h 60"/>
              <a:gd name="T2" fmla="*/ 1283 w 1309"/>
              <a:gd name="T3" fmla="*/ 59 h 60"/>
              <a:gd name="T4" fmla="*/ 33 w 1309"/>
              <a:gd name="T5" fmla="*/ 59 h 60"/>
              <a:gd name="T6" fmla="*/ 0 w 1309"/>
              <a:gd name="T7" fmla="*/ 34 h 60"/>
              <a:gd name="T8" fmla="*/ 33 w 1309"/>
              <a:gd name="T9" fmla="*/ 0 h 60"/>
              <a:gd name="T10" fmla="*/ 1283 w 1309"/>
              <a:gd name="T11" fmla="*/ 0 h 60"/>
              <a:gd name="T12" fmla="*/ 1308 w 1309"/>
              <a:gd name="T13" fmla="*/ 34 h 60"/>
              <a:gd name="T14" fmla="*/ 1283 w 130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9" h="60">
                <a:moveTo>
                  <a:pt x="1283" y="59"/>
                </a:moveTo>
                <a:lnTo>
                  <a:pt x="1283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50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300" y="0"/>
                  <a:pt x="1308" y="17"/>
                  <a:pt x="1308" y="34"/>
                </a:cubicBezTo>
                <a:cubicBezTo>
                  <a:pt x="1308" y="50"/>
                  <a:pt x="1300" y="59"/>
                  <a:pt x="1283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90">
            <a:extLst>
              <a:ext uri="{FF2B5EF4-FFF2-40B4-BE49-F238E27FC236}">
                <a16:creationId xmlns:a16="http://schemas.microsoft.com/office/drawing/2014/main" id="{D43E9BCF-7E33-DA4B-9853-A09931AB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201" y="5853729"/>
            <a:ext cx="1403618" cy="70891"/>
          </a:xfrm>
          <a:custGeom>
            <a:avLst/>
            <a:gdLst>
              <a:gd name="T0" fmla="*/ 1283 w 1309"/>
              <a:gd name="T1" fmla="*/ 67 h 68"/>
              <a:gd name="T2" fmla="*/ 1283 w 1309"/>
              <a:gd name="T3" fmla="*/ 67 h 68"/>
              <a:gd name="T4" fmla="*/ 33 w 1309"/>
              <a:gd name="T5" fmla="*/ 67 h 68"/>
              <a:gd name="T6" fmla="*/ 0 w 1309"/>
              <a:gd name="T7" fmla="*/ 33 h 68"/>
              <a:gd name="T8" fmla="*/ 33 w 1309"/>
              <a:gd name="T9" fmla="*/ 0 h 68"/>
              <a:gd name="T10" fmla="*/ 1283 w 1309"/>
              <a:gd name="T11" fmla="*/ 0 h 68"/>
              <a:gd name="T12" fmla="*/ 1308 w 1309"/>
              <a:gd name="T13" fmla="*/ 33 h 68"/>
              <a:gd name="T14" fmla="*/ 1283 w 1309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9" h="68">
                <a:moveTo>
                  <a:pt x="1283" y="67"/>
                </a:moveTo>
                <a:lnTo>
                  <a:pt x="1283" y="67"/>
                </a:lnTo>
                <a:cubicBezTo>
                  <a:pt x="33" y="67"/>
                  <a:pt x="33" y="67"/>
                  <a:pt x="33" y="67"/>
                </a:cubicBezTo>
                <a:cubicBezTo>
                  <a:pt x="16" y="67"/>
                  <a:pt x="0" y="50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300" y="0"/>
                  <a:pt x="1308" y="17"/>
                  <a:pt x="1308" y="33"/>
                </a:cubicBezTo>
                <a:cubicBezTo>
                  <a:pt x="1308" y="50"/>
                  <a:pt x="1300" y="67"/>
                  <a:pt x="1283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91">
            <a:extLst>
              <a:ext uri="{FF2B5EF4-FFF2-40B4-BE49-F238E27FC236}">
                <a16:creationId xmlns:a16="http://schemas.microsoft.com/office/drawing/2014/main" id="{29AD7E0C-D34A-E340-9517-2223B9F2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4769" y="6198727"/>
            <a:ext cx="316639" cy="226847"/>
          </a:xfrm>
          <a:custGeom>
            <a:avLst/>
            <a:gdLst>
              <a:gd name="T0" fmla="*/ 262 w 296"/>
              <a:gd name="T1" fmla="*/ 211 h 212"/>
              <a:gd name="T2" fmla="*/ 262 w 296"/>
              <a:gd name="T3" fmla="*/ 211 h 212"/>
              <a:gd name="T4" fmla="*/ 34 w 296"/>
              <a:gd name="T5" fmla="*/ 211 h 212"/>
              <a:gd name="T6" fmla="*/ 0 w 296"/>
              <a:gd name="T7" fmla="*/ 185 h 212"/>
              <a:gd name="T8" fmla="*/ 0 w 296"/>
              <a:gd name="T9" fmla="*/ 25 h 212"/>
              <a:gd name="T10" fmla="*/ 34 w 296"/>
              <a:gd name="T11" fmla="*/ 0 h 212"/>
              <a:gd name="T12" fmla="*/ 262 w 296"/>
              <a:gd name="T13" fmla="*/ 0 h 212"/>
              <a:gd name="T14" fmla="*/ 295 w 296"/>
              <a:gd name="T15" fmla="*/ 25 h 212"/>
              <a:gd name="T16" fmla="*/ 295 w 296"/>
              <a:gd name="T17" fmla="*/ 185 h 212"/>
              <a:gd name="T18" fmla="*/ 262 w 296"/>
              <a:gd name="T19" fmla="*/ 211 h 212"/>
              <a:gd name="T20" fmla="*/ 59 w 296"/>
              <a:gd name="T21" fmla="*/ 152 h 212"/>
              <a:gd name="T22" fmla="*/ 59 w 296"/>
              <a:gd name="T23" fmla="*/ 152 h 212"/>
              <a:gd name="T24" fmla="*/ 236 w 296"/>
              <a:gd name="T25" fmla="*/ 152 h 212"/>
              <a:gd name="T26" fmla="*/ 236 w 296"/>
              <a:gd name="T27" fmla="*/ 59 h 212"/>
              <a:gd name="T28" fmla="*/ 59 w 296"/>
              <a:gd name="T29" fmla="*/ 59 h 212"/>
              <a:gd name="T30" fmla="*/ 59 w 296"/>
              <a:gd name="T31" fmla="*/ 15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6" h="212">
                <a:moveTo>
                  <a:pt x="262" y="211"/>
                </a:moveTo>
                <a:lnTo>
                  <a:pt x="262" y="211"/>
                </a:lnTo>
                <a:cubicBezTo>
                  <a:pt x="34" y="211"/>
                  <a:pt x="34" y="211"/>
                  <a:pt x="34" y="211"/>
                </a:cubicBezTo>
                <a:cubicBezTo>
                  <a:pt x="17" y="211"/>
                  <a:pt x="0" y="194"/>
                  <a:pt x="0" y="18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8" y="0"/>
                  <a:pt x="295" y="8"/>
                  <a:pt x="295" y="25"/>
                </a:cubicBezTo>
                <a:cubicBezTo>
                  <a:pt x="295" y="185"/>
                  <a:pt x="295" y="185"/>
                  <a:pt x="295" y="185"/>
                </a:cubicBezTo>
                <a:cubicBezTo>
                  <a:pt x="295" y="194"/>
                  <a:pt x="278" y="211"/>
                  <a:pt x="262" y="211"/>
                </a:cubicBezTo>
                <a:close/>
                <a:moveTo>
                  <a:pt x="59" y="152"/>
                </a:moveTo>
                <a:lnTo>
                  <a:pt x="59" y="152"/>
                </a:lnTo>
                <a:cubicBezTo>
                  <a:pt x="236" y="152"/>
                  <a:pt x="236" y="152"/>
                  <a:pt x="236" y="152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92">
            <a:extLst>
              <a:ext uri="{FF2B5EF4-FFF2-40B4-BE49-F238E27FC236}">
                <a16:creationId xmlns:a16="http://schemas.microsoft.com/office/drawing/2014/main" id="{765525B5-9CCC-EE4B-A83D-35CB0749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3336" y="6198727"/>
            <a:ext cx="236299" cy="66164"/>
          </a:xfrm>
          <a:custGeom>
            <a:avLst/>
            <a:gdLst>
              <a:gd name="T0" fmla="*/ 186 w 221"/>
              <a:gd name="T1" fmla="*/ 59 h 60"/>
              <a:gd name="T2" fmla="*/ 186 w 221"/>
              <a:gd name="T3" fmla="*/ 59 h 60"/>
              <a:gd name="T4" fmla="*/ 34 w 221"/>
              <a:gd name="T5" fmla="*/ 59 h 60"/>
              <a:gd name="T6" fmla="*/ 0 w 221"/>
              <a:gd name="T7" fmla="*/ 25 h 60"/>
              <a:gd name="T8" fmla="*/ 34 w 221"/>
              <a:gd name="T9" fmla="*/ 0 h 60"/>
              <a:gd name="T10" fmla="*/ 186 w 221"/>
              <a:gd name="T11" fmla="*/ 0 h 60"/>
              <a:gd name="T12" fmla="*/ 220 w 221"/>
              <a:gd name="T13" fmla="*/ 25 h 60"/>
              <a:gd name="T14" fmla="*/ 186 w 221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60">
                <a:moveTo>
                  <a:pt x="186" y="59"/>
                </a:moveTo>
                <a:lnTo>
                  <a:pt x="186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42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3" y="0"/>
                  <a:pt x="220" y="8"/>
                  <a:pt x="220" y="25"/>
                </a:cubicBezTo>
                <a:cubicBezTo>
                  <a:pt x="220" y="42"/>
                  <a:pt x="203" y="59"/>
                  <a:pt x="18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93">
            <a:extLst>
              <a:ext uri="{FF2B5EF4-FFF2-40B4-BE49-F238E27FC236}">
                <a16:creationId xmlns:a16="http://schemas.microsoft.com/office/drawing/2014/main" id="{953BD1FF-1520-474A-9427-0C2F18D6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3336" y="6359410"/>
            <a:ext cx="396982" cy="66164"/>
          </a:xfrm>
          <a:custGeom>
            <a:avLst/>
            <a:gdLst>
              <a:gd name="T0" fmla="*/ 346 w 372"/>
              <a:gd name="T1" fmla="*/ 59 h 60"/>
              <a:gd name="T2" fmla="*/ 346 w 372"/>
              <a:gd name="T3" fmla="*/ 59 h 60"/>
              <a:gd name="T4" fmla="*/ 34 w 372"/>
              <a:gd name="T5" fmla="*/ 59 h 60"/>
              <a:gd name="T6" fmla="*/ 0 w 372"/>
              <a:gd name="T7" fmla="*/ 33 h 60"/>
              <a:gd name="T8" fmla="*/ 34 w 372"/>
              <a:gd name="T9" fmla="*/ 0 h 60"/>
              <a:gd name="T10" fmla="*/ 346 w 372"/>
              <a:gd name="T11" fmla="*/ 0 h 60"/>
              <a:gd name="T12" fmla="*/ 371 w 372"/>
              <a:gd name="T13" fmla="*/ 33 h 60"/>
              <a:gd name="T14" fmla="*/ 346 w 372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6" y="59"/>
                </a:moveTo>
                <a:lnTo>
                  <a:pt x="346" y="59"/>
                </a:ln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42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3" y="0"/>
                  <a:pt x="371" y="17"/>
                  <a:pt x="371" y="33"/>
                </a:cubicBezTo>
                <a:cubicBezTo>
                  <a:pt x="371" y="42"/>
                  <a:pt x="363" y="59"/>
                  <a:pt x="346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94">
            <a:extLst>
              <a:ext uri="{FF2B5EF4-FFF2-40B4-BE49-F238E27FC236}">
                <a16:creationId xmlns:a16="http://schemas.microsoft.com/office/drawing/2014/main" id="{E578BA96-51C0-BA48-ADBA-E6DA261F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708" y="8287611"/>
            <a:ext cx="1058620" cy="1068072"/>
          </a:xfrm>
          <a:custGeom>
            <a:avLst/>
            <a:gdLst>
              <a:gd name="T0" fmla="*/ 489 w 988"/>
              <a:gd name="T1" fmla="*/ 996 h 997"/>
              <a:gd name="T2" fmla="*/ 489 w 988"/>
              <a:gd name="T3" fmla="*/ 996 h 997"/>
              <a:gd name="T4" fmla="*/ 143 w 988"/>
              <a:gd name="T5" fmla="*/ 853 h 997"/>
              <a:gd name="T6" fmla="*/ 0 w 988"/>
              <a:gd name="T7" fmla="*/ 498 h 997"/>
              <a:gd name="T8" fmla="*/ 143 w 988"/>
              <a:gd name="T9" fmla="*/ 152 h 997"/>
              <a:gd name="T10" fmla="*/ 489 w 988"/>
              <a:gd name="T11" fmla="*/ 0 h 997"/>
              <a:gd name="T12" fmla="*/ 844 w 988"/>
              <a:gd name="T13" fmla="*/ 152 h 997"/>
              <a:gd name="T14" fmla="*/ 987 w 988"/>
              <a:gd name="T15" fmla="*/ 498 h 997"/>
              <a:gd name="T16" fmla="*/ 844 w 988"/>
              <a:gd name="T17" fmla="*/ 853 h 997"/>
              <a:gd name="T18" fmla="*/ 489 w 988"/>
              <a:gd name="T19" fmla="*/ 996 h 997"/>
              <a:gd name="T20" fmla="*/ 489 w 988"/>
              <a:gd name="T21" fmla="*/ 68 h 997"/>
              <a:gd name="T22" fmla="*/ 489 w 988"/>
              <a:gd name="T23" fmla="*/ 68 h 997"/>
              <a:gd name="T24" fmla="*/ 59 w 988"/>
              <a:gd name="T25" fmla="*/ 498 h 997"/>
              <a:gd name="T26" fmla="*/ 489 w 988"/>
              <a:gd name="T27" fmla="*/ 937 h 997"/>
              <a:gd name="T28" fmla="*/ 928 w 988"/>
              <a:gd name="T29" fmla="*/ 498 h 997"/>
              <a:gd name="T30" fmla="*/ 489 w 988"/>
              <a:gd name="T31" fmla="*/ 68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8" h="997">
                <a:moveTo>
                  <a:pt x="489" y="996"/>
                </a:moveTo>
                <a:lnTo>
                  <a:pt x="489" y="996"/>
                </a:lnTo>
                <a:cubicBezTo>
                  <a:pt x="363" y="996"/>
                  <a:pt x="236" y="946"/>
                  <a:pt x="143" y="853"/>
                </a:cubicBezTo>
                <a:cubicBezTo>
                  <a:pt x="50" y="760"/>
                  <a:pt x="0" y="633"/>
                  <a:pt x="0" y="498"/>
                </a:cubicBezTo>
                <a:cubicBezTo>
                  <a:pt x="0" y="372"/>
                  <a:pt x="50" y="245"/>
                  <a:pt x="143" y="152"/>
                </a:cubicBezTo>
                <a:cubicBezTo>
                  <a:pt x="236" y="59"/>
                  <a:pt x="363" y="0"/>
                  <a:pt x="489" y="0"/>
                </a:cubicBezTo>
                <a:cubicBezTo>
                  <a:pt x="624" y="0"/>
                  <a:pt x="751" y="59"/>
                  <a:pt x="844" y="152"/>
                </a:cubicBezTo>
                <a:cubicBezTo>
                  <a:pt x="937" y="245"/>
                  <a:pt x="987" y="372"/>
                  <a:pt x="987" y="498"/>
                </a:cubicBezTo>
                <a:cubicBezTo>
                  <a:pt x="987" y="633"/>
                  <a:pt x="937" y="760"/>
                  <a:pt x="844" y="853"/>
                </a:cubicBezTo>
                <a:cubicBezTo>
                  <a:pt x="751" y="946"/>
                  <a:pt x="624" y="996"/>
                  <a:pt x="489" y="996"/>
                </a:cubicBezTo>
                <a:close/>
                <a:moveTo>
                  <a:pt x="489" y="68"/>
                </a:moveTo>
                <a:lnTo>
                  <a:pt x="489" y="68"/>
                </a:lnTo>
                <a:cubicBezTo>
                  <a:pt x="253" y="68"/>
                  <a:pt x="59" y="262"/>
                  <a:pt x="59" y="498"/>
                </a:cubicBezTo>
                <a:cubicBezTo>
                  <a:pt x="59" y="743"/>
                  <a:pt x="253" y="937"/>
                  <a:pt x="489" y="937"/>
                </a:cubicBezTo>
                <a:cubicBezTo>
                  <a:pt x="734" y="937"/>
                  <a:pt x="928" y="743"/>
                  <a:pt x="928" y="498"/>
                </a:cubicBezTo>
                <a:cubicBezTo>
                  <a:pt x="928" y="262"/>
                  <a:pt x="734" y="68"/>
                  <a:pt x="489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95">
            <a:extLst>
              <a:ext uri="{FF2B5EF4-FFF2-40B4-BE49-F238E27FC236}">
                <a16:creationId xmlns:a16="http://schemas.microsoft.com/office/drawing/2014/main" id="{686E975B-6F66-2341-B369-6578EA4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8857" y="8410486"/>
            <a:ext cx="827048" cy="817593"/>
          </a:xfrm>
          <a:custGeom>
            <a:avLst/>
            <a:gdLst>
              <a:gd name="T0" fmla="*/ 380 w 770"/>
              <a:gd name="T1" fmla="*/ 760 h 761"/>
              <a:gd name="T2" fmla="*/ 380 w 770"/>
              <a:gd name="T3" fmla="*/ 760 h 761"/>
              <a:gd name="T4" fmla="*/ 0 w 770"/>
              <a:gd name="T5" fmla="*/ 380 h 761"/>
              <a:gd name="T6" fmla="*/ 380 w 770"/>
              <a:gd name="T7" fmla="*/ 0 h 761"/>
              <a:gd name="T8" fmla="*/ 769 w 770"/>
              <a:gd name="T9" fmla="*/ 380 h 761"/>
              <a:gd name="T10" fmla="*/ 380 w 770"/>
              <a:gd name="T11" fmla="*/ 760 h 761"/>
              <a:gd name="T12" fmla="*/ 380 w 770"/>
              <a:gd name="T13" fmla="*/ 59 h 761"/>
              <a:gd name="T14" fmla="*/ 380 w 770"/>
              <a:gd name="T15" fmla="*/ 59 h 761"/>
              <a:gd name="T16" fmla="*/ 68 w 770"/>
              <a:gd name="T17" fmla="*/ 380 h 761"/>
              <a:gd name="T18" fmla="*/ 380 w 770"/>
              <a:gd name="T19" fmla="*/ 701 h 761"/>
              <a:gd name="T20" fmla="*/ 701 w 770"/>
              <a:gd name="T21" fmla="*/ 380 h 761"/>
              <a:gd name="T22" fmla="*/ 380 w 770"/>
              <a:gd name="T23" fmla="*/ 59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0" h="761">
                <a:moveTo>
                  <a:pt x="380" y="760"/>
                </a:moveTo>
                <a:lnTo>
                  <a:pt x="380" y="760"/>
                </a:lnTo>
                <a:cubicBezTo>
                  <a:pt x="178" y="760"/>
                  <a:pt x="0" y="591"/>
                  <a:pt x="0" y="380"/>
                </a:cubicBezTo>
                <a:cubicBezTo>
                  <a:pt x="0" y="177"/>
                  <a:pt x="178" y="0"/>
                  <a:pt x="380" y="0"/>
                </a:cubicBezTo>
                <a:cubicBezTo>
                  <a:pt x="591" y="0"/>
                  <a:pt x="769" y="177"/>
                  <a:pt x="769" y="380"/>
                </a:cubicBezTo>
                <a:cubicBezTo>
                  <a:pt x="769" y="591"/>
                  <a:pt x="591" y="760"/>
                  <a:pt x="380" y="760"/>
                </a:cubicBezTo>
                <a:close/>
                <a:moveTo>
                  <a:pt x="380" y="59"/>
                </a:moveTo>
                <a:lnTo>
                  <a:pt x="380" y="59"/>
                </a:lnTo>
                <a:cubicBezTo>
                  <a:pt x="212" y="59"/>
                  <a:pt x="68" y="203"/>
                  <a:pt x="68" y="380"/>
                </a:cubicBezTo>
                <a:cubicBezTo>
                  <a:pt x="68" y="558"/>
                  <a:pt x="212" y="701"/>
                  <a:pt x="380" y="701"/>
                </a:cubicBezTo>
                <a:cubicBezTo>
                  <a:pt x="558" y="701"/>
                  <a:pt x="701" y="558"/>
                  <a:pt x="701" y="380"/>
                </a:cubicBezTo>
                <a:cubicBezTo>
                  <a:pt x="701" y="203"/>
                  <a:pt x="558" y="59"/>
                  <a:pt x="380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6">
            <a:extLst>
              <a:ext uri="{FF2B5EF4-FFF2-40B4-BE49-F238E27FC236}">
                <a16:creationId xmlns:a16="http://schemas.microsoft.com/office/drawing/2014/main" id="{AD77BE46-BE67-284B-A15A-4B883A25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7143" y="8608977"/>
            <a:ext cx="245751" cy="406434"/>
          </a:xfrm>
          <a:custGeom>
            <a:avLst/>
            <a:gdLst>
              <a:gd name="T0" fmla="*/ 102 w 229"/>
              <a:gd name="T1" fmla="*/ 380 h 381"/>
              <a:gd name="T2" fmla="*/ 102 w 229"/>
              <a:gd name="T3" fmla="*/ 380 h 381"/>
              <a:gd name="T4" fmla="*/ 17 w 229"/>
              <a:gd name="T5" fmla="*/ 355 h 381"/>
              <a:gd name="T6" fmla="*/ 0 w 229"/>
              <a:gd name="T7" fmla="*/ 329 h 381"/>
              <a:gd name="T8" fmla="*/ 34 w 229"/>
              <a:gd name="T9" fmla="*/ 312 h 381"/>
              <a:gd name="T10" fmla="*/ 161 w 229"/>
              <a:gd name="T11" fmla="*/ 321 h 381"/>
              <a:gd name="T12" fmla="*/ 178 w 229"/>
              <a:gd name="T13" fmla="*/ 279 h 381"/>
              <a:gd name="T14" fmla="*/ 102 w 229"/>
              <a:gd name="T15" fmla="*/ 211 h 381"/>
              <a:gd name="T16" fmla="*/ 43 w 229"/>
              <a:gd name="T17" fmla="*/ 177 h 381"/>
              <a:gd name="T18" fmla="*/ 0 w 229"/>
              <a:gd name="T19" fmla="*/ 118 h 381"/>
              <a:gd name="T20" fmla="*/ 43 w 229"/>
              <a:gd name="T21" fmla="*/ 34 h 381"/>
              <a:gd name="T22" fmla="*/ 212 w 229"/>
              <a:gd name="T23" fmla="*/ 25 h 381"/>
              <a:gd name="T24" fmla="*/ 220 w 229"/>
              <a:gd name="T25" fmla="*/ 59 h 381"/>
              <a:gd name="T26" fmla="*/ 195 w 229"/>
              <a:gd name="T27" fmla="*/ 68 h 381"/>
              <a:gd name="T28" fmla="*/ 68 w 229"/>
              <a:gd name="T29" fmla="*/ 68 h 381"/>
              <a:gd name="T30" fmla="*/ 51 w 229"/>
              <a:gd name="T31" fmla="*/ 118 h 381"/>
              <a:gd name="T32" fmla="*/ 127 w 229"/>
              <a:gd name="T33" fmla="*/ 177 h 381"/>
              <a:gd name="T34" fmla="*/ 186 w 229"/>
              <a:gd name="T35" fmla="*/ 211 h 381"/>
              <a:gd name="T36" fmla="*/ 228 w 229"/>
              <a:gd name="T37" fmla="*/ 279 h 381"/>
              <a:gd name="T38" fmla="*/ 186 w 229"/>
              <a:gd name="T39" fmla="*/ 355 h 381"/>
              <a:gd name="T40" fmla="*/ 102 w 229"/>
              <a:gd name="T4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9" h="381">
                <a:moveTo>
                  <a:pt x="102" y="380"/>
                </a:moveTo>
                <a:lnTo>
                  <a:pt x="102" y="380"/>
                </a:lnTo>
                <a:cubicBezTo>
                  <a:pt x="77" y="380"/>
                  <a:pt x="43" y="372"/>
                  <a:pt x="17" y="355"/>
                </a:cubicBezTo>
                <a:cubicBezTo>
                  <a:pt x="0" y="355"/>
                  <a:pt x="0" y="338"/>
                  <a:pt x="0" y="329"/>
                </a:cubicBezTo>
                <a:cubicBezTo>
                  <a:pt x="9" y="312"/>
                  <a:pt x="26" y="312"/>
                  <a:pt x="34" y="312"/>
                </a:cubicBezTo>
                <a:cubicBezTo>
                  <a:pt x="85" y="338"/>
                  <a:pt x="127" y="338"/>
                  <a:pt x="161" y="321"/>
                </a:cubicBezTo>
                <a:cubicBezTo>
                  <a:pt x="169" y="304"/>
                  <a:pt x="178" y="295"/>
                  <a:pt x="178" y="279"/>
                </a:cubicBezTo>
                <a:cubicBezTo>
                  <a:pt x="178" y="253"/>
                  <a:pt x="136" y="236"/>
                  <a:pt x="102" y="211"/>
                </a:cubicBezTo>
                <a:cubicBezTo>
                  <a:pt x="85" y="203"/>
                  <a:pt x="60" y="194"/>
                  <a:pt x="43" y="177"/>
                </a:cubicBezTo>
                <a:cubicBezTo>
                  <a:pt x="17" y="160"/>
                  <a:pt x="0" y="135"/>
                  <a:pt x="0" y="118"/>
                </a:cubicBezTo>
                <a:cubicBezTo>
                  <a:pt x="0" y="84"/>
                  <a:pt x="17" y="51"/>
                  <a:pt x="43" y="34"/>
                </a:cubicBezTo>
                <a:cubicBezTo>
                  <a:pt x="85" y="8"/>
                  <a:pt x="153" y="0"/>
                  <a:pt x="212" y="25"/>
                </a:cubicBezTo>
                <a:cubicBezTo>
                  <a:pt x="220" y="34"/>
                  <a:pt x="228" y="51"/>
                  <a:pt x="220" y="59"/>
                </a:cubicBezTo>
                <a:cubicBezTo>
                  <a:pt x="220" y="68"/>
                  <a:pt x="203" y="76"/>
                  <a:pt x="195" y="68"/>
                </a:cubicBezTo>
                <a:cubicBezTo>
                  <a:pt x="144" y="51"/>
                  <a:pt x="102" y="51"/>
                  <a:pt x="68" y="68"/>
                </a:cubicBezTo>
                <a:cubicBezTo>
                  <a:pt x="60" y="84"/>
                  <a:pt x="51" y="93"/>
                  <a:pt x="51" y="118"/>
                </a:cubicBezTo>
                <a:cubicBezTo>
                  <a:pt x="51" y="135"/>
                  <a:pt x="85" y="152"/>
                  <a:pt x="127" y="177"/>
                </a:cubicBezTo>
                <a:cubicBezTo>
                  <a:pt x="144" y="186"/>
                  <a:pt x="169" y="194"/>
                  <a:pt x="186" y="211"/>
                </a:cubicBezTo>
                <a:cubicBezTo>
                  <a:pt x="212" y="228"/>
                  <a:pt x="228" y="253"/>
                  <a:pt x="228" y="279"/>
                </a:cubicBezTo>
                <a:cubicBezTo>
                  <a:pt x="228" y="312"/>
                  <a:pt x="212" y="338"/>
                  <a:pt x="186" y="355"/>
                </a:cubicBezTo>
                <a:cubicBezTo>
                  <a:pt x="161" y="372"/>
                  <a:pt x="136" y="380"/>
                  <a:pt x="102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7">
            <a:extLst>
              <a:ext uri="{FF2B5EF4-FFF2-40B4-BE49-F238E27FC236}">
                <a16:creationId xmlns:a16="http://schemas.microsoft.com/office/drawing/2014/main" id="{6ED86DAF-53AF-5347-8FE0-AA804089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387" y="8528634"/>
            <a:ext cx="47260" cy="80343"/>
          </a:xfrm>
          <a:custGeom>
            <a:avLst/>
            <a:gdLst>
              <a:gd name="T0" fmla="*/ 17 w 44"/>
              <a:gd name="T1" fmla="*/ 76 h 77"/>
              <a:gd name="T2" fmla="*/ 17 w 44"/>
              <a:gd name="T3" fmla="*/ 76 h 77"/>
              <a:gd name="T4" fmla="*/ 0 w 44"/>
              <a:gd name="T5" fmla="*/ 51 h 77"/>
              <a:gd name="T6" fmla="*/ 0 w 44"/>
              <a:gd name="T7" fmla="*/ 17 h 77"/>
              <a:gd name="T8" fmla="*/ 17 w 44"/>
              <a:gd name="T9" fmla="*/ 0 h 77"/>
              <a:gd name="T10" fmla="*/ 43 w 44"/>
              <a:gd name="T11" fmla="*/ 17 h 77"/>
              <a:gd name="T12" fmla="*/ 43 w 44"/>
              <a:gd name="T13" fmla="*/ 51 h 77"/>
              <a:gd name="T14" fmla="*/ 17 w 44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7">
                <a:moveTo>
                  <a:pt x="17" y="76"/>
                </a:moveTo>
                <a:lnTo>
                  <a:pt x="17" y="76"/>
                </a:lnTo>
                <a:cubicBezTo>
                  <a:pt x="9" y="76"/>
                  <a:pt x="0" y="67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67"/>
                  <a:pt x="34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8">
            <a:extLst>
              <a:ext uri="{FF2B5EF4-FFF2-40B4-BE49-F238E27FC236}">
                <a16:creationId xmlns:a16="http://schemas.microsoft.com/office/drawing/2014/main" id="{C384289A-380A-1A41-ADE3-8B26E6F7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387" y="9024864"/>
            <a:ext cx="47260" cy="80340"/>
          </a:xfrm>
          <a:custGeom>
            <a:avLst/>
            <a:gdLst>
              <a:gd name="T0" fmla="*/ 17 w 44"/>
              <a:gd name="T1" fmla="*/ 76 h 77"/>
              <a:gd name="T2" fmla="*/ 17 w 44"/>
              <a:gd name="T3" fmla="*/ 76 h 77"/>
              <a:gd name="T4" fmla="*/ 0 w 44"/>
              <a:gd name="T5" fmla="*/ 60 h 77"/>
              <a:gd name="T6" fmla="*/ 0 w 44"/>
              <a:gd name="T7" fmla="*/ 17 h 77"/>
              <a:gd name="T8" fmla="*/ 17 w 44"/>
              <a:gd name="T9" fmla="*/ 0 h 77"/>
              <a:gd name="T10" fmla="*/ 43 w 44"/>
              <a:gd name="T11" fmla="*/ 17 h 77"/>
              <a:gd name="T12" fmla="*/ 43 w 44"/>
              <a:gd name="T13" fmla="*/ 60 h 77"/>
              <a:gd name="T14" fmla="*/ 17 w 44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7">
                <a:moveTo>
                  <a:pt x="17" y="76"/>
                </a:moveTo>
                <a:lnTo>
                  <a:pt x="17" y="76"/>
                </a:lnTo>
                <a:cubicBezTo>
                  <a:pt x="9" y="76"/>
                  <a:pt x="0" y="68"/>
                  <a:pt x="0" y="6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8"/>
                  <a:pt x="34" y="76"/>
                  <a:pt x="1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3" name="Grupo 422">
            <a:extLst>
              <a:ext uri="{FF2B5EF4-FFF2-40B4-BE49-F238E27FC236}">
                <a16:creationId xmlns:a16="http://schemas.microsoft.com/office/drawing/2014/main" id="{57A20C88-AFE0-B545-B367-55B031427EFD}"/>
              </a:ext>
            </a:extLst>
          </p:cNvPr>
          <p:cNvGrpSpPr/>
          <p:nvPr/>
        </p:nvGrpSpPr>
        <p:grpSpPr>
          <a:xfrm>
            <a:off x="2451398" y="780940"/>
            <a:ext cx="19474854" cy="2715754"/>
            <a:chOff x="2451398" y="719646"/>
            <a:chExt cx="19474854" cy="2715754"/>
          </a:xfrm>
        </p:grpSpPr>
        <p:sp>
          <p:nvSpPr>
            <p:cNvPr id="424" name="CuadroTexto 423">
              <a:extLst>
                <a:ext uri="{FF2B5EF4-FFF2-40B4-BE49-F238E27FC236}">
                  <a16:creationId xmlns:a16="http://schemas.microsoft.com/office/drawing/2014/main" id="{DC97A872-2259-F64C-A505-4D67578EB25B}"/>
                </a:ext>
              </a:extLst>
            </p:cNvPr>
            <p:cNvSpPr txBox="1"/>
            <p:nvPr/>
          </p:nvSpPr>
          <p:spPr>
            <a:xfrm>
              <a:off x="8068961" y="719646"/>
              <a:ext cx="82397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Digital Marketing</a:t>
              </a:r>
            </a:p>
          </p:txBody>
        </p:sp>
        <p:sp>
          <p:nvSpPr>
            <p:cNvPr id="425" name="CuadroTexto 424">
              <a:extLst>
                <a:ext uri="{FF2B5EF4-FFF2-40B4-BE49-F238E27FC236}">
                  <a16:creationId xmlns:a16="http://schemas.microsoft.com/office/drawing/2014/main" id="{66E994D5-8788-D540-8BF9-506212F47776}"/>
                </a:ext>
              </a:extLst>
            </p:cNvPr>
            <p:cNvSpPr txBox="1"/>
            <p:nvPr/>
          </p:nvSpPr>
          <p:spPr>
            <a:xfrm>
              <a:off x="2451398" y="2235071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6" name="Group 54">
            <a:extLst>
              <a:ext uri="{FF2B5EF4-FFF2-40B4-BE49-F238E27FC236}">
                <a16:creationId xmlns:a16="http://schemas.microsoft.com/office/drawing/2014/main" id="{17FEAB6C-58F3-BC45-8F80-B0248EF8D3C6}"/>
              </a:ext>
            </a:extLst>
          </p:cNvPr>
          <p:cNvGrpSpPr/>
          <p:nvPr/>
        </p:nvGrpSpPr>
        <p:grpSpPr>
          <a:xfrm>
            <a:off x="10285146" y="6635386"/>
            <a:ext cx="3676939" cy="1243905"/>
            <a:chOff x="5517310" y="11179365"/>
            <a:chExt cx="3676939" cy="1243905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D181182F-6ED5-114B-86D4-91AFCF121A35}"/>
                </a:ext>
              </a:extLst>
            </p:cNvPr>
            <p:cNvSpPr txBox="1"/>
            <p:nvPr/>
          </p:nvSpPr>
          <p:spPr>
            <a:xfrm>
              <a:off x="616444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8" name="Rectangle 56">
              <a:extLst>
                <a:ext uri="{FF2B5EF4-FFF2-40B4-BE49-F238E27FC236}">
                  <a16:creationId xmlns:a16="http://schemas.microsoft.com/office/drawing/2014/main" id="{099DA0FE-0611-5D4D-B4D1-6FA251024EF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9" name="Group 54">
            <a:extLst>
              <a:ext uri="{FF2B5EF4-FFF2-40B4-BE49-F238E27FC236}">
                <a16:creationId xmlns:a16="http://schemas.microsoft.com/office/drawing/2014/main" id="{6F7CCF8C-D522-A746-A8F6-47A69185F6E4}"/>
              </a:ext>
            </a:extLst>
          </p:cNvPr>
          <p:cNvGrpSpPr/>
          <p:nvPr/>
        </p:nvGrpSpPr>
        <p:grpSpPr>
          <a:xfrm>
            <a:off x="14667244" y="9590764"/>
            <a:ext cx="3676939" cy="1243905"/>
            <a:chOff x="5517310" y="11179365"/>
            <a:chExt cx="3676939" cy="1243905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C72F0C75-A85C-C54C-9110-31E95C9C70CF}"/>
                </a:ext>
              </a:extLst>
            </p:cNvPr>
            <p:cNvSpPr txBox="1"/>
            <p:nvPr/>
          </p:nvSpPr>
          <p:spPr>
            <a:xfrm>
              <a:off x="616444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31" name="Rectangle 56">
              <a:extLst>
                <a:ext uri="{FF2B5EF4-FFF2-40B4-BE49-F238E27FC236}">
                  <a16:creationId xmlns:a16="http://schemas.microsoft.com/office/drawing/2014/main" id="{02A5D490-BFA5-5346-8E2A-F097D7A6891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oup 54">
            <a:extLst>
              <a:ext uri="{FF2B5EF4-FFF2-40B4-BE49-F238E27FC236}">
                <a16:creationId xmlns:a16="http://schemas.microsoft.com/office/drawing/2014/main" id="{8637B632-6CC8-644A-A220-6193FD598756}"/>
              </a:ext>
            </a:extLst>
          </p:cNvPr>
          <p:cNvGrpSpPr/>
          <p:nvPr/>
        </p:nvGrpSpPr>
        <p:grpSpPr>
          <a:xfrm>
            <a:off x="19021151" y="6860822"/>
            <a:ext cx="3676939" cy="1243905"/>
            <a:chOff x="5517310" y="11179365"/>
            <a:chExt cx="3676939" cy="1243905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3AD33D64-255D-7849-B60B-EF8C2D53A5EB}"/>
                </a:ext>
              </a:extLst>
            </p:cNvPr>
            <p:cNvSpPr txBox="1"/>
            <p:nvPr/>
          </p:nvSpPr>
          <p:spPr>
            <a:xfrm>
              <a:off x="6164441" y="1117936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4" name="Rectangle 56">
              <a:extLst>
                <a:ext uri="{FF2B5EF4-FFF2-40B4-BE49-F238E27FC236}">
                  <a16:creationId xmlns:a16="http://schemas.microsoft.com/office/drawing/2014/main" id="{68D9C137-9120-354A-A021-E347A1E795D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10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2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DBF50"/>
      </a:accent1>
      <a:accent2>
        <a:srgbClr val="5A5F94"/>
      </a:accent2>
      <a:accent3>
        <a:srgbClr val="75D6FC"/>
      </a:accent3>
      <a:accent4>
        <a:srgbClr val="EB6455"/>
      </a:accent4>
      <a:accent5>
        <a:srgbClr val="7CC495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91807</TotalTime>
  <Words>559</Words>
  <Application>Microsoft Macintosh PowerPoint</Application>
  <PresentationFormat>Custom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16602</cp:revision>
  <dcterms:created xsi:type="dcterms:W3CDTF">2014-11-12T21:47:38Z</dcterms:created>
  <dcterms:modified xsi:type="dcterms:W3CDTF">2019-09-30T15:29:29Z</dcterms:modified>
  <cp:category/>
</cp:coreProperties>
</file>