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88A"/>
    <a:srgbClr val="D3EBF5"/>
    <a:srgbClr val="C4D4E2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86429" autoAdjust="0"/>
  </p:normalViewPr>
  <p:slideViewPr>
    <p:cSldViewPr snapToGrid="0" snapToObjects="1">
      <p:cViewPr>
        <p:scale>
          <a:sx n="40" d="100"/>
          <a:sy n="40" d="100"/>
        </p:scale>
        <p:origin x="1072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90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093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750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728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38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866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58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 1">
            <a:extLst>
              <a:ext uri="{FF2B5EF4-FFF2-40B4-BE49-F238E27FC236}">
                <a16:creationId xmlns:a16="http://schemas.microsoft.com/office/drawing/2014/main" id="{23F3FBD8-DB3D-2D40-B8A3-007127346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4286" y="4055083"/>
            <a:ext cx="8524458" cy="8533903"/>
          </a:xfrm>
          <a:custGeom>
            <a:avLst/>
            <a:gdLst>
              <a:gd name="T0" fmla="*/ 7959 w 7960"/>
              <a:gd name="T1" fmla="*/ 3983 h 7969"/>
              <a:gd name="T2" fmla="*/ 7959 w 7960"/>
              <a:gd name="T3" fmla="*/ 3983 h 7969"/>
              <a:gd name="T4" fmla="*/ 3975 w 7960"/>
              <a:gd name="T5" fmla="*/ 7968 h 7969"/>
              <a:gd name="T6" fmla="*/ 0 w 7960"/>
              <a:gd name="T7" fmla="*/ 3983 h 7969"/>
              <a:gd name="T8" fmla="*/ 3975 w 7960"/>
              <a:gd name="T9" fmla="*/ 0 h 7969"/>
              <a:gd name="T10" fmla="*/ 7959 w 7960"/>
              <a:gd name="T11" fmla="*/ 3983 h 7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60" h="7969">
                <a:moveTo>
                  <a:pt x="7959" y="3983"/>
                </a:moveTo>
                <a:lnTo>
                  <a:pt x="7959" y="3983"/>
                </a:lnTo>
                <a:cubicBezTo>
                  <a:pt x="7959" y="6178"/>
                  <a:pt x="6178" y="7968"/>
                  <a:pt x="3975" y="7968"/>
                </a:cubicBezTo>
                <a:cubicBezTo>
                  <a:pt x="1781" y="7968"/>
                  <a:pt x="0" y="6178"/>
                  <a:pt x="0" y="3983"/>
                </a:cubicBezTo>
                <a:cubicBezTo>
                  <a:pt x="0" y="1781"/>
                  <a:pt x="1781" y="0"/>
                  <a:pt x="3975" y="0"/>
                </a:cubicBezTo>
                <a:cubicBezTo>
                  <a:pt x="6178" y="0"/>
                  <a:pt x="7959" y="1781"/>
                  <a:pt x="7959" y="3983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2">
            <a:extLst>
              <a:ext uri="{FF2B5EF4-FFF2-40B4-BE49-F238E27FC236}">
                <a16:creationId xmlns:a16="http://schemas.microsoft.com/office/drawing/2014/main" id="{7064756A-59A8-CF45-914E-D434A8C3C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892" y="10392934"/>
            <a:ext cx="3159479" cy="1138170"/>
          </a:xfrm>
          <a:custGeom>
            <a:avLst/>
            <a:gdLst>
              <a:gd name="T0" fmla="*/ 2950 w 2951"/>
              <a:gd name="T1" fmla="*/ 1062 h 1063"/>
              <a:gd name="T2" fmla="*/ 0 w 2951"/>
              <a:gd name="T3" fmla="*/ 1062 h 1063"/>
              <a:gd name="T4" fmla="*/ 0 w 2951"/>
              <a:gd name="T5" fmla="*/ 0 h 1063"/>
              <a:gd name="T6" fmla="*/ 2950 w 2951"/>
              <a:gd name="T7" fmla="*/ 0 h 1063"/>
              <a:gd name="T8" fmla="*/ 2950 w 2951"/>
              <a:gd name="T9" fmla="*/ 1062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51" h="1063">
                <a:moveTo>
                  <a:pt x="2950" y="1062"/>
                </a:moveTo>
                <a:lnTo>
                  <a:pt x="0" y="1062"/>
                </a:lnTo>
                <a:lnTo>
                  <a:pt x="0" y="0"/>
                </a:lnTo>
                <a:lnTo>
                  <a:pt x="2950" y="0"/>
                </a:lnTo>
                <a:lnTo>
                  <a:pt x="2950" y="106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21">
            <a:extLst>
              <a:ext uri="{FF2B5EF4-FFF2-40B4-BE49-F238E27FC236}">
                <a16:creationId xmlns:a16="http://schemas.microsoft.com/office/drawing/2014/main" id="{AF946FEE-D3DC-864E-A680-AE308A2A0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151" y="5297152"/>
            <a:ext cx="8774759" cy="5133563"/>
          </a:xfrm>
          <a:custGeom>
            <a:avLst/>
            <a:gdLst>
              <a:gd name="T0" fmla="*/ 8039 w 8193"/>
              <a:gd name="T1" fmla="*/ 4793 h 4794"/>
              <a:gd name="T2" fmla="*/ 8039 w 8193"/>
              <a:gd name="T3" fmla="*/ 4793 h 4794"/>
              <a:gd name="T4" fmla="*/ 152 w 8193"/>
              <a:gd name="T5" fmla="*/ 4793 h 4794"/>
              <a:gd name="T6" fmla="*/ 0 w 8193"/>
              <a:gd name="T7" fmla="*/ 4640 h 4794"/>
              <a:gd name="T8" fmla="*/ 0 w 8193"/>
              <a:gd name="T9" fmla="*/ 153 h 4794"/>
              <a:gd name="T10" fmla="*/ 152 w 8193"/>
              <a:gd name="T11" fmla="*/ 0 h 4794"/>
              <a:gd name="T12" fmla="*/ 8039 w 8193"/>
              <a:gd name="T13" fmla="*/ 0 h 4794"/>
              <a:gd name="T14" fmla="*/ 8192 w 8193"/>
              <a:gd name="T15" fmla="*/ 153 h 4794"/>
              <a:gd name="T16" fmla="*/ 8192 w 8193"/>
              <a:gd name="T17" fmla="*/ 4640 h 4794"/>
              <a:gd name="T18" fmla="*/ 8039 w 8193"/>
              <a:gd name="T19" fmla="*/ 4793 h 4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93" h="4794">
                <a:moveTo>
                  <a:pt x="8039" y="4793"/>
                </a:moveTo>
                <a:lnTo>
                  <a:pt x="8039" y="4793"/>
                </a:lnTo>
                <a:cubicBezTo>
                  <a:pt x="152" y="4793"/>
                  <a:pt x="152" y="4793"/>
                  <a:pt x="152" y="4793"/>
                </a:cubicBezTo>
                <a:cubicBezTo>
                  <a:pt x="63" y="4793"/>
                  <a:pt x="0" y="4721"/>
                  <a:pt x="0" y="4640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63"/>
                  <a:pt x="63" y="0"/>
                  <a:pt x="152" y="0"/>
                </a:cubicBezTo>
                <a:cubicBezTo>
                  <a:pt x="8039" y="0"/>
                  <a:pt x="8039" y="0"/>
                  <a:pt x="8039" y="0"/>
                </a:cubicBezTo>
                <a:cubicBezTo>
                  <a:pt x="8120" y="0"/>
                  <a:pt x="8192" y="63"/>
                  <a:pt x="8192" y="153"/>
                </a:cubicBezTo>
                <a:cubicBezTo>
                  <a:pt x="8192" y="4640"/>
                  <a:pt x="8192" y="4640"/>
                  <a:pt x="8192" y="4640"/>
                </a:cubicBezTo>
                <a:cubicBezTo>
                  <a:pt x="8192" y="4721"/>
                  <a:pt x="8120" y="4793"/>
                  <a:pt x="8039" y="479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22">
            <a:extLst>
              <a:ext uri="{FF2B5EF4-FFF2-40B4-BE49-F238E27FC236}">
                <a16:creationId xmlns:a16="http://schemas.microsoft.com/office/drawing/2014/main" id="{90707737-3689-394A-8A82-4F8D6F216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5278" y="5471890"/>
            <a:ext cx="8458338" cy="4316539"/>
          </a:xfrm>
          <a:custGeom>
            <a:avLst/>
            <a:gdLst>
              <a:gd name="T0" fmla="*/ 7779 w 7897"/>
              <a:gd name="T1" fmla="*/ 4029 h 4030"/>
              <a:gd name="T2" fmla="*/ 7779 w 7897"/>
              <a:gd name="T3" fmla="*/ 4029 h 4030"/>
              <a:gd name="T4" fmla="*/ 126 w 7897"/>
              <a:gd name="T5" fmla="*/ 4029 h 4030"/>
              <a:gd name="T6" fmla="*/ 0 w 7897"/>
              <a:gd name="T7" fmla="*/ 3912 h 4030"/>
              <a:gd name="T8" fmla="*/ 0 w 7897"/>
              <a:gd name="T9" fmla="*/ 126 h 4030"/>
              <a:gd name="T10" fmla="*/ 126 w 7897"/>
              <a:gd name="T11" fmla="*/ 0 h 4030"/>
              <a:gd name="T12" fmla="*/ 7779 w 7897"/>
              <a:gd name="T13" fmla="*/ 0 h 4030"/>
              <a:gd name="T14" fmla="*/ 7896 w 7897"/>
              <a:gd name="T15" fmla="*/ 126 h 4030"/>
              <a:gd name="T16" fmla="*/ 7896 w 7897"/>
              <a:gd name="T17" fmla="*/ 3912 h 4030"/>
              <a:gd name="T18" fmla="*/ 7779 w 7897"/>
              <a:gd name="T19" fmla="*/ 4029 h 4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97" h="4030">
                <a:moveTo>
                  <a:pt x="7779" y="4029"/>
                </a:moveTo>
                <a:lnTo>
                  <a:pt x="7779" y="4029"/>
                </a:lnTo>
                <a:cubicBezTo>
                  <a:pt x="126" y="4029"/>
                  <a:pt x="126" y="4029"/>
                  <a:pt x="126" y="4029"/>
                </a:cubicBezTo>
                <a:cubicBezTo>
                  <a:pt x="54" y="4029"/>
                  <a:pt x="0" y="3975"/>
                  <a:pt x="0" y="3912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63"/>
                  <a:pt x="54" y="0"/>
                  <a:pt x="126" y="0"/>
                </a:cubicBezTo>
                <a:cubicBezTo>
                  <a:pt x="7779" y="0"/>
                  <a:pt x="7779" y="0"/>
                  <a:pt x="7779" y="0"/>
                </a:cubicBezTo>
                <a:cubicBezTo>
                  <a:pt x="7843" y="0"/>
                  <a:pt x="7896" y="63"/>
                  <a:pt x="7896" y="126"/>
                </a:cubicBezTo>
                <a:cubicBezTo>
                  <a:pt x="7896" y="3912"/>
                  <a:pt x="7896" y="3912"/>
                  <a:pt x="7896" y="3912"/>
                </a:cubicBezTo>
                <a:cubicBezTo>
                  <a:pt x="7896" y="3975"/>
                  <a:pt x="7843" y="4029"/>
                  <a:pt x="7779" y="4029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23">
            <a:extLst>
              <a:ext uri="{FF2B5EF4-FFF2-40B4-BE49-F238E27FC236}">
                <a16:creationId xmlns:a16="http://schemas.microsoft.com/office/drawing/2014/main" id="{D38352D1-9E81-4948-8F6B-831EDFEF3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6184" y="11290245"/>
            <a:ext cx="6956525" cy="240859"/>
          </a:xfrm>
          <a:custGeom>
            <a:avLst/>
            <a:gdLst>
              <a:gd name="T0" fmla="*/ 6494 w 6495"/>
              <a:gd name="T1" fmla="*/ 225 h 226"/>
              <a:gd name="T2" fmla="*/ 0 w 6495"/>
              <a:gd name="T3" fmla="*/ 225 h 226"/>
              <a:gd name="T4" fmla="*/ 0 w 6495"/>
              <a:gd name="T5" fmla="*/ 0 h 226"/>
              <a:gd name="T6" fmla="*/ 6494 w 6495"/>
              <a:gd name="T7" fmla="*/ 0 h 226"/>
              <a:gd name="T8" fmla="*/ 6494 w 6495"/>
              <a:gd name="T9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5" h="226">
                <a:moveTo>
                  <a:pt x="6494" y="225"/>
                </a:moveTo>
                <a:lnTo>
                  <a:pt x="0" y="225"/>
                </a:lnTo>
                <a:lnTo>
                  <a:pt x="0" y="0"/>
                </a:lnTo>
                <a:lnTo>
                  <a:pt x="6494" y="0"/>
                </a:lnTo>
                <a:lnTo>
                  <a:pt x="6494" y="22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24">
            <a:extLst>
              <a:ext uri="{FF2B5EF4-FFF2-40B4-BE49-F238E27FC236}">
                <a16:creationId xmlns:a16="http://schemas.microsoft.com/office/drawing/2014/main" id="{A743375C-7BA2-864A-AC53-E2D3C9CB0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7464" y="10038733"/>
            <a:ext cx="146405" cy="136957"/>
          </a:xfrm>
          <a:custGeom>
            <a:avLst/>
            <a:gdLst>
              <a:gd name="T0" fmla="*/ 135 w 136"/>
              <a:gd name="T1" fmla="*/ 125 h 126"/>
              <a:gd name="T2" fmla="*/ 0 w 136"/>
              <a:gd name="T3" fmla="*/ 125 h 126"/>
              <a:gd name="T4" fmla="*/ 0 w 136"/>
              <a:gd name="T5" fmla="*/ 0 h 126"/>
              <a:gd name="T6" fmla="*/ 135 w 136"/>
              <a:gd name="T7" fmla="*/ 0 h 126"/>
              <a:gd name="T8" fmla="*/ 135 w 136"/>
              <a:gd name="T9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126">
                <a:moveTo>
                  <a:pt x="135" y="125"/>
                </a:moveTo>
                <a:lnTo>
                  <a:pt x="0" y="125"/>
                </a:lnTo>
                <a:lnTo>
                  <a:pt x="0" y="0"/>
                </a:lnTo>
                <a:lnTo>
                  <a:pt x="135" y="0"/>
                </a:lnTo>
                <a:lnTo>
                  <a:pt x="135" y="12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25">
            <a:extLst>
              <a:ext uri="{FF2B5EF4-FFF2-40B4-BE49-F238E27FC236}">
                <a16:creationId xmlns:a16="http://schemas.microsoft.com/office/drawing/2014/main" id="{F0EEAEFA-2DF8-5642-BE55-585750B1D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2709" y="10038733"/>
            <a:ext cx="136957" cy="136957"/>
          </a:xfrm>
          <a:custGeom>
            <a:avLst/>
            <a:gdLst>
              <a:gd name="T0" fmla="*/ 125 w 126"/>
              <a:gd name="T1" fmla="*/ 63 h 126"/>
              <a:gd name="T2" fmla="*/ 125 w 126"/>
              <a:gd name="T3" fmla="*/ 63 h 126"/>
              <a:gd name="T4" fmla="*/ 63 w 126"/>
              <a:gd name="T5" fmla="*/ 125 h 126"/>
              <a:gd name="T6" fmla="*/ 0 w 126"/>
              <a:gd name="T7" fmla="*/ 63 h 126"/>
              <a:gd name="T8" fmla="*/ 63 w 126"/>
              <a:gd name="T9" fmla="*/ 0 h 126"/>
              <a:gd name="T10" fmla="*/ 125 w 126"/>
              <a:gd name="T11" fmla="*/ 63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" h="126">
                <a:moveTo>
                  <a:pt x="125" y="63"/>
                </a:moveTo>
                <a:lnTo>
                  <a:pt x="125" y="63"/>
                </a:lnTo>
                <a:cubicBezTo>
                  <a:pt x="125" y="99"/>
                  <a:pt x="98" y="125"/>
                  <a:pt x="63" y="125"/>
                </a:cubicBezTo>
                <a:cubicBezTo>
                  <a:pt x="27" y="125"/>
                  <a:pt x="0" y="99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8" y="0"/>
                  <a:pt x="125" y="27"/>
                  <a:pt x="125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26">
            <a:extLst>
              <a:ext uri="{FF2B5EF4-FFF2-40B4-BE49-F238E27FC236}">
                <a16:creationId xmlns:a16="http://schemas.microsoft.com/office/drawing/2014/main" id="{CA0B6701-31EF-3F42-8EAF-5247780A4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8506" y="10038733"/>
            <a:ext cx="136960" cy="136957"/>
          </a:xfrm>
          <a:custGeom>
            <a:avLst/>
            <a:gdLst>
              <a:gd name="T0" fmla="*/ 126 w 127"/>
              <a:gd name="T1" fmla="*/ 63 h 126"/>
              <a:gd name="T2" fmla="*/ 126 w 127"/>
              <a:gd name="T3" fmla="*/ 63 h 126"/>
              <a:gd name="T4" fmla="*/ 63 w 127"/>
              <a:gd name="T5" fmla="*/ 125 h 126"/>
              <a:gd name="T6" fmla="*/ 0 w 127"/>
              <a:gd name="T7" fmla="*/ 63 h 126"/>
              <a:gd name="T8" fmla="*/ 63 w 127"/>
              <a:gd name="T9" fmla="*/ 0 h 126"/>
              <a:gd name="T10" fmla="*/ 126 w 127"/>
              <a:gd name="T11" fmla="*/ 63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" h="126">
                <a:moveTo>
                  <a:pt x="126" y="63"/>
                </a:moveTo>
                <a:lnTo>
                  <a:pt x="126" y="63"/>
                </a:lnTo>
                <a:cubicBezTo>
                  <a:pt x="126" y="99"/>
                  <a:pt x="99" y="125"/>
                  <a:pt x="63" y="125"/>
                </a:cubicBezTo>
                <a:cubicBezTo>
                  <a:pt x="27" y="125"/>
                  <a:pt x="0" y="99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26" y="27"/>
                  <a:pt x="126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27">
            <a:extLst>
              <a:ext uri="{FF2B5EF4-FFF2-40B4-BE49-F238E27FC236}">
                <a16:creationId xmlns:a16="http://schemas.microsoft.com/office/drawing/2014/main" id="{E8C9200D-8AFA-7F42-8CE0-3CC786A79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361" y="5934714"/>
            <a:ext cx="3400337" cy="3353110"/>
          </a:xfrm>
          <a:custGeom>
            <a:avLst/>
            <a:gdLst>
              <a:gd name="T0" fmla="*/ 1592 w 3176"/>
              <a:gd name="T1" fmla="*/ 0 h 3130"/>
              <a:gd name="T2" fmla="*/ 1592 w 3176"/>
              <a:gd name="T3" fmla="*/ 0 h 3130"/>
              <a:gd name="T4" fmla="*/ 1979 w 3176"/>
              <a:gd name="T5" fmla="*/ 243 h 3130"/>
              <a:gd name="T6" fmla="*/ 1988 w 3176"/>
              <a:gd name="T7" fmla="*/ 252 h 3130"/>
              <a:gd name="T8" fmla="*/ 2446 w 3176"/>
              <a:gd name="T9" fmla="*/ 252 h 3130"/>
              <a:gd name="T10" fmla="*/ 2455 w 3176"/>
              <a:gd name="T11" fmla="*/ 252 h 3130"/>
              <a:gd name="T12" fmla="*/ 2644 w 3176"/>
              <a:gd name="T13" fmla="*/ 674 h 3130"/>
              <a:gd name="T14" fmla="*/ 2653 w 3176"/>
              <a:gd name="T15" fmla="*/ 674 h 3130"/>
              <a:gd name="T16" fmla="*/ 3040 w 3176"/>
              <a:gd name="T17" fmla="*/ 925 h 3130"/>
              <a:gd name="T18" fmla="*/ 3040 w 3176"/>
              <a:gd name="T19" fmla="*/ 934 h 3130"/>
              <a:gd name="T20" fmla="*/ 2977 w 3176"/>
              <a:gd name="T21" fmla="*/ 1393 h 3130"/>
              <a:gd name="T22" fmla="*/ 2977 w 3176"/>
              <a:gd name="T23" fmla="*/ 1402 h 3130"/>
              <a:gd name="T24" fmla="*/ 3166 w 3176"/>
              <a:gd name="T25" fmla="*/ 1816 h 3130"/>
              <a:gd name="T26" fmla="*/ 3166 w 3176"/>
              <a:gd name="T27" fmla="*/ 1825 h 3130"/>
              <a:gd name="T28" fmla="*/ 2869 w 3176"/>
              <a:gd name="T29" fmla="*/ 2176 h 3130"/>
              <a:gd name="T30" fmla="*/ 2860 w 3176"/>
              <a:gd name="T31" fmla="*/ 2185 h 3130"/>
              <a:gd name="T32" fmla="*/ 2797 w 3176"/>
              <a:gd name="T33" fmla="*/ 2634 h 3130"/>
              <a:gd name="T34" fmla="*/ 2788 w 3176"/>
              <a:gd name="T35" fmla="*/ 2643 h 3130"/>
              <a:gd name="T36" fmla="*/ 2347 w 3176"/>
              <a:gd name="T37" fmla="*/ 2778 h 3130"/>
              <a:gd name="T38" fmla="*/ 2347 w 3176"/>
              <a:gd name="T39" fmla="*/ 2778 h 3130"/>
              <a:gd name="T40" fmla="*/ 2042 w 3176"/>
              <a:gd name="T41" fmla="*/ 3129 h 3130"/>
              <a:gd name="T42" fmla="*/ 2033 w 3176"/>
              <a:gd name="T43" fmla="*/ 3129 h 3130"/>
              <a:gd name="T44" fmla="*/ 1592 w 3176"/>
              <a:gd name="T45" fmla="*/ 3003 h 3130"/>
              <a:gd name="T46" fmla="*/ 1583 w 3176"/>
              <a:gd name="T47" fmla="*/ 3003 h 3130"/>
              <a:gd name="T48" fmla="*/ 1142 w 3176"/>
              <a:gd name="T49" fmla="*/ 3129 h 3130"/>
              <a:gd name="T50" fmla="*/ 1133 w 3176"/>
              <a:gd name="T51" fmla="*/ 3129 h 3130"/>
              <a:gd name="T52" fmla="*/ 828 w 3176"/>
              <a:gd name="T53" fmla="*/ 2778 h 3130"/>
              <a:gd name="T54" fmla="*/ 828 w 3176"/>
              <a:gd name="T55" fmla="*/ 2778 h 3130"/>
              <a:gd name="T56" fmla="*/ 378 w 3176"/>
              <a:gd name="T57" fmla="*/ 2643 h 3130"/>
              <a:gd name="T58" fmla="*/ 378 w 3176"/>
              <a:gd name="T59" fmla="*/ 2634 h 3130"/>
              <a:gd name="T60" fmla="*/ 306 w 3176"/>
              <a:gd name="T61" fmla="*/ 2185 h 3130"/>
              <a:gd name="T62" fmla="*/ 306 w 3176"/>
              <a:gd name="T63" fmla="*/ 2176 h 3130"/>
              <a:gd name="T64" fmla="*/ 0 w 3176"/>
              <a:gd name="T65" fmla="*/ 1825 h 3130"/>
              <a:gd name="T66" fmla="*/ 0 w 3176"/>
              <a:gd name="T67" fmla="*/ 1816 h 3130"/>
              <a:gd name="T68" fmla="*/ 198 w 3176"/>
              <a:gd name="T69" fmla="*/ 1402 h 3130"/>
              <a:gd name="T70" fmla="*/ 198 w 3176"/>
              <a:gd name="T71" fmla="*/ 1393 h 3130"/>
              <a:gd name="T72" fmla="*/ 126 w 3176"/>
              <a:gd name="T73" fmla="*/ 934 h 3130"/>
              <a:gd name="T74" fmla="*/ 135 w 3176"/>
              <a:gd name="T75" fmla="*/ 925 h 3130"/>
              <a:gd name="T76" fmla="*/ 522 w 3176"/>
              <a:gd name="T77" fmla="*/ 674 h 3130"/>
              <a:gd name="T78" fmla="*/ 522 w 3176"/>
              <a:gd name="T79" fmla="*/ 674 h 3130"/>
              <a:gd name="T80" fmla="*/ 720 w 3176"/>
              <a:gd name="T81" fmla="*/ 252 h 3130"/>
              <a:gd name="T82" fmla="*/ 729 w 3176"/>
              <a:gd name="T83" fmla="*/ 252 h 3130"/>
              <a:gd name="T84" fmla="*/ 1187 w 3176"/>
              <a:gd name="T85" fmla="*/ 252 h 3130"/>
              <a:gd name="T86" fmla="*/ 1196 w 3176"/>
              <a:gd name="T87" fmla="*/ 243 h 3130"/>
              <a:gd name="T88" fmla="*/ 1583 w 3176"/>
              <a:gd name="T89" fmla="*/ 0 h 3130"/>
              <a:gd name="T90" fmla="*/ 1592 w 3176"/>
              <a:gd name="T91" fmla="*/ 0 h 3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176" h="3130">
                <a:moveTo>
                  <a:pt x="1592" y="0"/>
                </a:moveTo>
                <a:lnTo>
                  <a:pt x="1592" y="0"/>
                </a:lnTo>
                <a:cubicBezTo>
                  <a:pt x="1979" y="243"/>
                  <a:pt x="1979" y="243"/>
                  <a:pt x="1979" y="243"/>
                </a:cubicBezTo>
                <a:cubicBezTo>
                  <a:pt x="1979" y="252"/>
                  <a:pt x="1979" y="252"/>
                  <a:pt x="1988" y="252"/>
                </a:cubicBezTo>
                <a:cubicBezTo>
                  <a:pt x="2446" y="252"/>
                  <a:pt x="2446" y="252"/>
                  <a:pt x="2446" y="252"/>
                </a:cubicBezTo>
                <a:lnTo>
                  <a:pt x="2455" y="252"/>
                </a:lnTo>
                <a:cubicBezTo>
                  <a:pt x="2644" y="674"/>
                  <a:pt x="2644" y="674"/>
                  <a:pt x="2644" y="674"/>
                </a:cubicBezTo>
                <a:cubicBezTo>
                  <a:pt x="2644" y="674"/>
                  <a:pt x="2644" y="674"/>
                  <a:pt x="2653" y="674"/>
                </a:cubicBezTo>
                <a:cubicBezTo>
                  <a:pt x="3040" y="925"/>
                  <a:pt x="3040" y="925"/>
                  <a:pt x="3040" y="925"/>
                </a:cubicBezTo>
                <a:lnTo>
                  <a:pt x="3040" y="934"/>
                </a:lnTo>
                <a:cubicBezTo>
                  <a:pt x="2977" y="1393"/>
                  <a:pt x="2977" y="1393"/>
                  <a:pt x="2977" y="1393"/>
                </a:cubicBezTo>
                <a:cubicBezTo>
                  <a:pt x="2977" y="1393"/>
                  <a:pt x="2977" y="1393"/>
                  <a:pt x="2977" y="1402"/>
                </a:cubicBezTo>
                <a:cubicBezTo>
                  <a:pt x="3166" y="1816"/>
                  <a:pt x="3166" y="1816"/>
                  <a:pt x="3166" y="1816"/>
                </a:cubicBezTo>
                <a:cubicBezTo>
                  <a:pt x="3175" y="1825"/>
                  <a:pt x="3166" y="1825"/>
                  <a:pt x="3166" y="1825"/>
                </a:cubicBezTo>
                <a:cubicBezTo>
                  <a:pt x="2869" y="2176"/>
                  <a:pt x="2869" y="2176"/>
                  <a:pt x="2869" y="2176"/>
                </a:cubicBezTo>
                <a:cubicBezTo>
                  <a:pt x="2860" y="2176"/>
                  <a:pt x="2860" y="2176"/>
                  <a:pt x="2860" y="2185"/>
                </a:cubicBezTo>
                <a:cubicBezTo>
                  <a:pt x="2797" y="2634"/>
                  <a:pt x="2797" y="2634"/>
                  <a:pt x="2797" y="2634"/>
                </a:cubicBezTo>
                <a:cubicBezTo>
                  <a:pt x="2797" y="2643"/>
                  <a:pt x="2797" y="2643"/>
                  <a:pt x="2788" y="2643"/>
                </a:cubicBezTo>
                <a:cubicBezTo>
                  <a:pt x="2347" y="2778"/>
                  <a:pt x="2347" y="2778"/>
                  <a:pt x="2347" y="2778"/>
                </a:cubicBezTo>
                <a:lnTo>
                  <a:pt x="2347" y="2778"/>
                </a:lnTo>
                <a:cubicBezTo>
                  <a:pt x="2042" y="3129"/>
                  <a:pt x="2042" y="3129"/>
                  <a:pt x="2042" y="3129"/>
                </a:cubicBezTo>
                <a:lnTo>
                  <a:pt x="2033" y="3129"/>
                </a:lnTo>
                <a:cubicBezTo>
                  <a:pt x="1592" y="3003"/>
                  <a:pt x="1592" y="3003"/>
                  <a:pt x="1592" y="3003"/>
                </a:cubicBezTo>
                <a:cubicBezTo>
                  <a:pt x="1583" y="3003"/>
                  <a:pt x="1583" y="3003"/>
                  <a:pt x="1583" y="3003"/>
                </a:cubicBezTo>
                <a:cubicBezTo>
                  <a:pt x="1142" y="3129"/>
                  <a:pt x="1142" y="3129"/>
                  <a:pt x="1142" y="3129"/>
                </a:cubicBezTo>
                <a:cubicBezTo>
                  <a:pt x="1133" y="3129"/>
                  <a:pt x="1133" y="3129"/>
                  <a:pt x="1133" y="3129"/>
                </a:cubicBezTo>
                <a:cubicBezTo>
                  <a:pt x="828" y="2778"/>
                  <a:pt x="828" y="2778"/>
                  <a:pt x="828" y="2778"/>
                </a:cubicBezTo>
                <a:lnTo>
                  <a:pt x="828" y="2778"/>
                </a:lnTo>
                <a:cubicBezTo>
                  <a:pt x="378" y="2643"/>
                  <a:pt x="378" y="2643"/>
                  <a:pt x="378" y="2643"/>
                </a:cubicBezTo>
                <a:cubicBezTo>
                  <a:pt x="378" y="2643"/>
                  <a:pt x="378" y="2643"/>
                  <a:pt x="378" y="2634"/>
                </a:cubicBezTo>
                <a:cubicBezTo>
                  <a:pt x="306" y="2185"/>
                  <a:pt x="306" y="2185"/>
                  <a:pt x="306" y="2185"/>
                </a:cubicBezTo>
                <a:cubicBezTo>
                  <a:pt x="306" y="2176"/>
                  <a:pt x="306" y="2176"/>
                  <a:pt x="306" y="2176"/>
                </a:cubicBezTo>
                <a:cubicBezTo>
                  <a:pt x="0" y="1825"/>
                  <a:pt x="0" y="1825"/>
                  <a:pt x="0" y="1825"/>
                </a:cubicBezTo>
                <a:cubicBezTo>
                  <a:pt x="0" y="1825"/>
                  <a:pt x="0" y="1825"/>
                  <a:pt x="0" y="1816"/>
                </a:cubicBezTo>
                <a:cubicBezTo>
                  <a:pt x="198" y="1402"/>
                  <a:pt x="198" y="1402"/>
                  <a:pt x="198" y="1402"/>
                </a:cubicBezTo>
                <a:cubicBezTo>
                  <a:pt x="198" y="1393"/>
                  <a:pt x="198" y="1393"/>
                  <a:pt x="198" y="1393"/>
                </a:cubicBezTo>
                <a:cubicBezTo>
                  <a:pt x="126" y="934"/>
                  <a:pt x="126" y="934"/>
                  <a:pt x="126" y="934"/>
                </a:cubicBezTo>
                <a:lnTo>
                  <a:pt x="135" y="925"/>
                </a:lnTo>
                <a:cubicBezTo>
                  <a:pt x="522" y="674"/>
                  <a:pt x="522" y="674"/>
                  <a:pt x="522" y="674"/>
                </a:cubicBezTo>
                <a:lnTo>
                  <a:pt x="522" y="674"/>
                </a:lnTo>
                <a:cubicBezTo>
                  <a:pt x="720" y="252"/>
                  <a:pt x="720" y="252"/>
                  <a:pt x="720" y="252"/>
                </a:cubicBezTo>
                <a:cubicBezTo>
                  <a:pt x="720" y="252"/>
                  <a:pt x="720" y="252"/>
                  <a:pt x="729" y="252"/>
                </a:cubicBezTo>
                <a:cubicBezTo>
                  <a:pt x="1187" y="252"/>
                  <a:pt x="1187" y="252"/>
                  <a:pt x="1187" y="252"/>
                </a:cubicBezTo>
                <a:cubicBezTo>
                  <a:pt x="1187" y="252"/>
                  <a:pt x="1187" y="252"/>
                  <a:pt x="1196" y="243"/>
                </a:cubicBezTo>
                <a:cubicBezTo>
                  <a:pt x="1583" y="0"/>
                  <a:pt x="1583" y="0"/>
                  <a:pt x="1583" y="0"/>
                </a:cubicBezTo>
                <a:lnTo>
                  <a:pt x="159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28">
            <a:extLst>
              <a:ext uri="{FF2B5EF4-FFF2-40B4-BE49-F238E27FC236}">
                <a16:creationId xmlns:a16="http://schemas.microsoft.com/office/drawing/2014/main" id="{0531B0DA-D9C2-D748-8D21-1B91D1340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1462" y="6954815"/>
            <a:ext cx="1360135" cy="1341244"/>
          </a:xfrm>
          <a:custGeom>
            <a:avLst/>
            <a:gdLst>
              <a:gd name="T0" fmla="*/ 81 w 1269"/>
              <a:gd name="T1" fmla="*/ 504 h 1252"/>
              <a:gd name="T2" fmla="*/ 81 w 1269"/>
              <a:gd name="T3" fmla="*/ 504 h 1252"/>
              <a:gd name="T4" fmla="*/ 0 w 1269"/>
              <a:gd name="T5" fmla="*/ 288 h 1252"/>
              <a:gd name="T6" fmla="*/ 81 w 1269"/>
              <a:gd name="T7" fmla="*/ 81 h 1252"/>
              <a:gd name="T8" fmla="*/ 279 w 1269"/>
              <a:gd name="T9" fmla="*/ 0 h 1252"/>
              <a:gd name="T10" fmla="*/ 486 w 1269"/>
              <a:gd name="T11" fmla="*/ 81 h 1252"/>
              <a:gd name="T12" fmla="*/ 558 w 1269"/>
              <a:gd name="T13" fmla="*/ 288 h 1252"/>
              <a:gd name="T14" fmla="*/ 486 w 1269"/>
              <a:gd name="T15" fmla="*/ 504 h 1252"/>
              <a:gd name="T16" fmla="*/ 279 w 1269"/>
              <a:gd name="T17" fmla="*/ 585 h 1252"/>
              <a:gd name="T18" fmla="*/ 81 w 1269"/>
              <a:gd name="T19" fmla="*/ 504 h 1252"/>
              <a:gd name="T20" fmla="*/ 171 w 1269"/>
              <a:gd name="T21" fmla="*/ 1233 h 1252"/>
              <a:gd name="T22" fmla="*/ 171 w 1269"/>
              <a:gd name="T23" fmla="*/ 1233 h 1252"/>
              <a:gd name="T24" fmla="*/ 819 w 1269"/>
              <a:gd name="T25" fmla="*/ 18 h 1252"/>
              <a:gd name="T26" fmla="*/ 1098 w 1269"/>
              <a:gd name="T27" fmla="*/ 18 h 1252"/>
              <a:gd name="T28" fmla="*/ 450 w 1269"/>
              <a:gd name="T29" fmla="*/ 1233 h 1252"/>
              <a:gd name="T30" fmla="*/ 171 w 1269"/>
              <a:gd name="T31" fmla="*/ 1233 h 1252"/>
              <a:gd name="T32" fmla="*/ 279 w 1269"/>
              <a:gd name="T33" fmla="*/ 405 h 1252"/>
              <a:gd name="T34" fmla="*/ 279 w 1269"/>
              <a:gd name="T35" fmla="*/ 405 h 1252"/>
              <a:gd name="T36" fmla="*/ 360 w 1269"/>
              <a:gd name="T37" fmla="*/ 288 h 1252"/>
              <a:gd name="T38" fmla="*/ 279 w 1269"/>
              <a:gd name="T39" fmla="*/ 171 h 1252"/>
              <a:gd name="T40" fmla="*/ 198 w 1269"/>
              <a:gd name="T41" fmla="*/ 288 h 1252"/>
              <a:gd name="T42" fmla="*/ 279 w 1269"/>
              <a:gd name="T43" fmla="*/ 405 h 1252"/>
              <a:gd name="T44" fmla="*/ 783 w 1269"/>
              <a:gd name="T45" fmla="*/ 1179 h 1252"/>
              <a:gd name="T46" fmla="*/ 783 w 1269"/>
              <a:gd name="T47" fmla="*/ 1179 h 1252"/>
              <a:gd name="T48" fmla="*/ 711 w 1269"/>
              <a:gd name="T49" fmla="*/ 963 h 1252"/>
              <a:gd name="T50" fmla="*/ 783 w 1269"/>
              <a:gd name="T51" fmla="*/ 747 h 1252"/>
              <a:gd name="T52" fmla="*/ 990 w 1269"/>
              <a:gd name="T53" fmla="*/ 675 h 1252"/>
              <a:gd name="T54" fmla="*/ 1188 w 1269"/>
              <a:gd name="T55" fmla="*/ 747 h 1252"/>
              <a:gd name="T56" fmla="*/ 1268 w 1269"/>
              <a:gd name="T57" fmla="*/ 963 h 1252"/>
              <a:gd name="T58" fmla="*/ 1188 w 1269"/>
              <a:gd name="T59" fmla="*/ 1179 h 1252"/>
              <a:gd name="T60" fmla="*/ 990 w 1269"/>
              <a:gd name="T61" fmla="*/ 1251 h 1252"/>
              <a:gd name="T62" fmla="*/ 783 w 1269"/>
              <a:gd name="T63" fmla="*/ 1179 h 1252"/>
              <a:gd name="T64" fmla="*/ 990 w 1269"/>
              <a:gd name="T65" fmla="*/ 1080 h 1252"/>
              <a:gd name="T66" fmla="*/ 990 w 1269"/>
              <a:gd name="T67" fmla="*/ 1080 h 1252"/>
              <a:gd name="T68" fmla="*/ 1071 w 1269"/>
              <a:gd name="T69" fmla="*/ 963 h 1252"/>
              <a:gd name="T70" fmla="*/ 990 w 1269"/>
              <a:gd name="T71" fmla="*/ 846 h 1252"/>
              <a:gd name="T72" fmla="*/ 909 w 1269"/>
              <a:gd name="T73" fmla="*/ 963 h 1252"/>
              <a:gd name="T74" fmla="*/ 990 w 1269"/>
              <a:gd name="T75" fmla="*/ 1080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69" h="1252">
                <a:moveTo>
                  <a:pt x="81" y="504"/>
                </a:moveTo>
                <a:lnTo>
                  <a:pt x="81" y="504"/>
                </a:lnTo>
                <a:cubicBezTo>
                  <a:pt x="27" y="459"/>
                  <a:pt x="0" y="387"/>
                  <a:pt x="0" y="288"/>
                </a:cubicBezTo>
                <a:cubicBezTo>
                  <a:pt x="0" y="198"/>
                  <a:pt x="27" y="126"/>
                  <a:pt x="81" y="81"/>
                </a:cubicBezTo>
                <a:cubicBezTo>
                  <a:pt x="126" y="27"/>
                  <a:pt x="198" y="0"/>
                  <a:pt x="279" y="0"/>
                </a:cubicBezTo>
                <a:cubicBezTo>
                  <a:pt x="360" y="0"/>
                  <a:pt x="432" y="27"/>
                  <a:pt x="486" y="81"/>
                </a:cubicBezTo>
                <a:cubicBezTo>
                  <a:pt x="531" y="126"/>
                  <a:pt x="558" y="198"/>
                  <a:pt x="558" y="288"/>
                </a:cubicBezTo>
                <a:cubicBezTo>
                  <a:pt x="558" y="387"/>
                  <a:pt x="531" y="459"/>
                  <a:pt x="486" y="504"/>
                </a:cubicBezTo>
                <a:cubicBezTo>
                  <a:pt x="432" y="558"/>
                  <a:pt x="360" y="585"/>
                  <a:pt x="279" y="585"/>
                </a:cubicBezTo>
                <a:cubicBezTo>
                  <a:pt x="198" y="585"/>
                  <a:pt x="126" y="558"/>
                  <a:pt x="81" y="504"/>
                </a:cubicBezTo>
                <a:close/>
                <a:moveTo>
                  <a:pt x="171" y="1233"/>
                </a:moveTo>
                <a:lnTo>
                  <a:pt x="171" y="1233"/>
                </a:lnTo>
                <a:cubicBezTo>
                  <a:pt x="819" y="18"/>
                  <a:pt x="819" y="18"/>
                  <a:pt x="819" y="18"/>
                </a:cubicBezTo>
                <a:cubicBezTo>
                  <a:pt x="1098" y="18"/>
                  <a:pt x="1098" y="18"/>
                  <a:pt x="1098" y="18"/>
                </a:cubicBezTo>
                <a:cubicBezTo>
                  <a:pt x="450" y="1233"/>
                  <a:pt x="450" y="1233"/>
                  <a:pt x="450" y="1233"/>
                </a:cubicBezTo>
                <a:lnTo>
                  <a:pt x="171" y="1233"/>
                </a:lnTo>
                <a:close/>
                <a:moveTo>
                  <a:pt x="279" y="405"/>
                </a:moveTo>
                <a:lnTo>
                  <a:pt x="279" y="405"/>
                </a:lnTo>
                <a:cubicBezTo>
                  <a:pt x="333" y="405"/>
                  <a:pt x="360" y="369"/>
                  <a:pt x="360" y="288"/>
                </a:cubicBezTo>
                <a:cubicBezTo>
                  <a:pt x="360" y="216"/>
                  <a:pt x="333" y="171"/>
                  <a:pt x="279" y="171"/>
                </a:cubicBezTo>
                <a:cubicBezTo>
                  <a:pt x="225" y="171"/>
                  <a:pt x="198" y="216"/>
                  <a:pt x="198" y="288"/>
                </a:cubicBezTo>
                <a:cubicBezTo>
                  <a:pt x="198" y="369"/>
                  <a:pt x="225" y="405"/>
                  <a:pt x="279" y="405"/>
                </a:cubicBezTo>
                <a:close/>
                <a:moveTo>
                  <a:pt x="783" y="1179"/>
                </a:moveTo>
                <a:lnTo>
                  <a:pt x="783" y="1179"/>
                </a:lnTo>
                <a:cubicBezTo>
                  <a:pt x="729" y="1125"/>
                  <a:pt x="711" y="1053"/>
                  <a:pt x="711" y="963"/>
                </a:cubicBezTo>
                <a:cubicBezTo>
                  <a:pt x="711" y="873"/>
                  <a:pt x="729" y="801"/>
                  <a:pt x="783" y="747"/>
                </a:cubicBezTo>
                <a:cubicBezTo>
                  <a:pt x="837" y="693"/>
                  <a:pt x="909" y="675"/>
                  <a:pt x="990" y="675"/>
                </a:cubicBezTo>
                <a:cubicBezTo>
                  <a:pt x="1071" y="675"/>
                  <a:pt x="1134" y="693"/>
                  <a:pt x="1188" y="747"/>
                </a:cubicBezTo>
                <a:cubicBezTo>
                  <a:pt x="1242" y="801"/>
                  <a:pt x="1268" y="873"/>
                  <a:pt x="1268" y="963"/>
                </a:cubicBezTo>
                <a:cubicBezTo>
                  <a:pt x="1268" y="1053"/>
                  <a:pt x="1242" y="1125"/>
                  <a:pt x="1188" y="1179"/>
                </a:cubicBezTo>
                <a:cubicBezTo>
                  <a:pt x="1134" y="1224"/>
                  <a:pt x="1071" y="1251"/>
                  <a:pt x="990" y="1251"/>
                </a:cubicBezTo>
                <a:cubicBezTo>
                  <a:pt x="909" y="1251"/>
                  <a:pt x="837" y="1224"/>
                  <a:pt x="783" y="1179"/>
                </a:cubicBezTo>
                <a:close/>
                <a:moveTo>
                  <a:pt x="990" y="1080"/>
                </a:moveTo>
                <a:lnTo>
                  <a:pt x="990" y="1080"/>
                </a:lnTo>
                <a:cubicBezTo>
                  <a:pt x="1044" y="1080"/>
                  <a:pt x="1071" y="1044"/>
                  <a:pt x="1071" y="963"/>
                </a:cubicBezTo>
                <a:cubicBezTo>
                  <a:pt x="1071" y="882"/>
                  <a:pt x="1044" y="846"/>
                  <a:pt x="990" y="846"/>
                </a:cubicBezTo>
                <a:cubicBezTo>
                  <a:pt x="936" y="846"/>
                  <a:pt x="909" y="882"/>
                  <a:pt x="909" y="963"/>
                </a:cubicBezTo>
                <a:cubicBezTo>
                  <a:pt x="909" y="1044"/>
                  <a:pt x="936" y="1080"/>
                  <a:pt x="990" y="108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29">
            <a:extLst>
              <a:ext uri="{FF2B5EF4-FFF2-40B4-BE49-F238E27FC236}">
                <a16:creationId xmlns:a16="http://schemas.microsoft.com/office/drawing/2014/main" id="{5374F29E-0014-5648-8608-B82824540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9012" y="3889790"/>
            <a:ext cx="1397916" cy="1397916"/>
          </a:xfrm>
          <a:custGeom>
            <a:avLst/>
            <a:gdLst>
              <a:gd name="T0" fmla="*/ 1304 w 1305"/>
              <a:gd name="T1" fmla="*/ 648 h 1305"/>
              <a:gd name="T2" fmla="*/ 1304 w 1305"/>
              <a:gd name="T3" fmla="*/ 648 h 1305"/>
              <a:gd name="T4" fmla="*/ 656 w 1305"/>
              <a:gd name="T5" fmla="*/ 1304 h 1305"/>
              <a:gd name="T6" fmla="*/ 0 w 1305"/>
              <a:gd name="T7" fmla="*/ 648 h 1305"/>
              <a:gd name="T8" fmla="*/ 656 w 1305"/>
              <a:gd name="T9" fmla="*/ 0 h 1305"/>
              <a:gd name="T10" fmla="*/ 1304 w 1305"/>
              <a:gd name="T11" fmla="*/ 648 h 1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5" h="1305">
                <a:moveTo>
                  <a:pt x="1304" y="648"/>
                </a:moveTo>
                <a:lnTo>
                  <a:pt x="1304" y="648"/>
                </a:lnTo>
                <a:cubicBezTo>
                  <a:pt x="1304" y="1007"/>
                  <a:pt x="1016" y="1304"/>
                  <a:pt x="656" y="1304"/>
                </a:cubicBezTo>
                <a:cubicBezTo>
                  <a:pt x="296" y="1304"/>
                  <a:pt x="0" y="1007"/>
                  <a:pt x="0" y="648"/>
                </a:cubicBezTo>
                <a:cubicBezTo>
                  <a:pt x="0" y="288"/>
                  <a:pt x="296" y="0"/>
                  <a:pt x="656" y="0"/>
                </a:cubicBezTo>
                <a:cubicBezTo>
                  <a:pt x="1016" y="0"/>
                  <a:pt x="1304" y="288"/>
                  <a:pt x="1304" y="64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30">
            <a:extLst>
              <a:ext uri="{FF2B5EF4-FFF2-40B4-BE49-F238E27FC236}">
                <a16:creationId xmlns:a16="http://schemas.microsoft.com/office/drawing/2014/main" id="{AD7984EF-98EA-A747-B1BF-2C5F1DE7B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9012" y="11191070"/>
            <a:ext cx="1397916" cy="1397916"/>
          </a:xfrm>
          <a:custGeom>
            <a:avLst/>
            <a:gdLst>
              <a:gd name="T0" fmla="*/ 1304 w 1305"/>
              <a:gd name="T1" fmla="*/ 647 h 1305"/>
              <a:gd name="T2" fmla="*/ 1304 w 1305"/>
              <a:gd name="T3" fmla="*/ 647 h 1305"/>
              <a:gd name="T4" fmla="*/ 656 w 1305"/>
              <a:gd name="T5" fmla="*/ 1304 h 1305"/>
              <a:gd name="T6" fmla="*/ 0 w 1305"/>
              <a:gd name="T7" fmla="*/ 647 h 1305"/>
              <a:gd name="T8" fmla="*/ 656 w 1305"/>
              <a:gd name="T9" fmla="*/ 0 h 1305"/>
              <a:gd name="T10" fmla="*/ 1304 w 1305"/>
              <a:gd name="T11" fmla="*/ 647 h 1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5" h="1305">
                <a:moveTo>
                  <a:pt x="1304" y="647"/>
                </a:moveTo>
                <a:lnTo>
                  <a:pt x="1304" y="647"/>
                </a:lnTo>
                <a:cubicBezTo>
                  <a:pt x="1304" y="1007"/>
                  <a:pt x="1016" y="1304"/>
                  <a:pt x="656" y="1304"/>
                </a:cubicBezTo>
                <a:cubicBezTo>
                  <a:pt x="296" y="1304"/>
                  <a:pt x="0" y="1007"/>
                  <a:pt x="0" y="647"/>
                </a:cubicBezTo>
                <a:cubicBezTo>
                  <a:pt x="0" y="288"/>
                  <a:pt x="296" y="0"/>
                  <a:pt x="656" y="0"/>
                </a:cubicBezTo>
                <a:cubicBezTo>
                  <a:pt x="1016" y="0"/>
                  <a:pt x="1304" y="288"/>
                  <a:pt x="1304" y="64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31">
            <a:extLst>
              <a:ext uri="{FF2B5EF4-FFF2-40B4-BE49-F238E27FC236}">
                <a16:creationId xmlns:a16="http://schemas.microsoft.com/office/drawing/2014/main" id="{2F64FB15-36A8-0649-BF8F-39684746B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4761" y="6232245"/>
            <a:ext cx="1397916" cy="1397916"/>
          </a:xfrm>
          <a:custGeom>
            <a:avLst/>
            <a:gdLst>
              <a:gd name="T0" fmla="*/ 1304 w 1305"/>
              <a:gd name="T1" fmla="*/ 646 h 1304"/>
              <a:gd name="T2" fmla="*/ 1304 w 1305"/>
              <a:gd name="T3" fmla="*/ 646 h 1304"/>
              <a:gd name="T4" fmla="*/ 647 w 1305"/>
              <a:gd name="T5" fmla="*/ 1303 h 1304"/>
              <a:gd name="T6" fmla="*/ 0 w 1305"/>
              <a:gd name="T7" fmla="*/ 646 h 1304"/>
              <a:gd name="T8" fmla="*/ 647 w 1305"/>
              <a:gd name="T9" fmla="*/ 0 h 1304"/>
              <a:gd name="T10" fmla="*/ 1304 w 1305"/>
              <a:gd name="T11" fmla="*/ 646 h 1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5" h="1304">
                <a:moveTo>
                  <a:pt x="1304" y="646"/>
                </a:moveTo>
                <a:lnTo>
                  <a:pt x="1304" y="646"/>
                </a:lnTo>
                <a:cubicBezTo>
                  <a:pt x="1304" y="1015"/>
                  <a:pt x="1007" y="1303"/>
                  <a:pt x="647" y="1303"/>
                </a:cubicBezTo>
                <a:cubicBezTo>
                  <a:pt x="288" y="1303"/>
                  <a:pt x="0" y="1015"/>
                  <a:pt x="0" y="646"/>
                </a:cubicBezTo>
                <a:cubicBezTo>
                  <a:pt x="0" y="288"/>
                  <a:pt x="288" y="0"/>
                  <a:pt x="647" y="0"/>
                </a:cubicBezTo>
                <a:cubicBezTo>
                  <a:pt x="1007" y="0"/>
                  <a:pt x="1304" y="288"/>
                  <a:pt x="1304" y="64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32">
            <a:extLst>
              <a:ext uri="{FF2B5EF4-FFF2-40B4-BE49-F238E27FC236}">
                <a16:creationId xmlns:a16="http://schemas.microsoft.com/office/drawing/2014/main" id="{66F3B76A-C8B9-304D-8B0E-AAD19EC32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4761" y="9216985"/>
            <a:ext cx="1397916" cy="1397916"/>
          </a:xfrm>
          <a:custGeom>
            <a:avLst/>
            <a:gdLst>
              <a:gd name="T0" fmla="*/ 1304 w 1305"/>
              <a:gd name="T1" fmla="*/ 648 h 1305"/>
              <a:gd name="T2" fmla="*/ 1304 w 1305"/>
              <a:gd name="T3" fmla="*/ 648 h 1305"/>
              <a:gd name="T4" fmla="*/ 647 w 1305"/>
              <a:gd name="T5" fmla="*/ 1304 h 1305"/>
              <a:gd name="T6" fmla="*/ 0 w 1305"/>
              <a:gd name="T7" fmla="*/ 648 h 1305"/>
              <a:gd name="T8" fmla="*/ 647 w 1305"/>
              <a:gd name="T9" fmla="*/ 0 h 1305"/>
              <a:gd name="T10" fmla="*/ 1304 w 1305"/>
              <a:gd name="T11" fmla="*/ 648 h 1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5" h="1305">
                <a:moveTo>
                  <a:pt x="1304" y="648"/>
                </a:moveTo>
                <a:lnTo>
                  <a:pt x="1304" y="648"/>
                </a:lnTo>
                <a:cubicBezTo>
                  <a:pt x="1304" y="1007"/>
                  <a:pt x="1007" y="1304"/>
                  <a:pt x="647" y="1304"/>
                </a:cubicBezTo>
                <a:cubicBezTo>
                  <a:pt x="288" y="1304"/>
                  <a:pt x="0" y="1007"/>
                  <a:pt x="0" y="648"/>
                </a:cubicBezTo>
                <a:cubicBezTo>
                  <a:pt x="0" y="288"/>
                  <a:pt x="288" y="0"/>
                  <a:pt x="647" y="0"/>
                </a:cubicBezTo>
                <a:cubicBezTo>
                  <a:pt x="1007" y="0"/>
                  <a:pt x="1304" y="288"/>
                  <a:pt x="1304" y="6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33">
            <a:extLst>
              <a:ext uri="{FF2B5EF4-FFF2-40B4-BE49-F238E27FC236}">
                <a16:creationId xmlns:a16="http://schemas.microsoft.com/office/drawing/2014/main" id="{C94667EA-1453-AA40-B44D-2D063B3CE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9516" y="6685623"/>
            <a:ext cx="609229" cy="491160"/>
          </a:xfrm>
          <a:custGeom>
            <a:avLst/>
            <a:gdLst>
              <a:gd name="T0" fmla="*/ 441 w 568"/>
              <a:gd name="T1" fmla="*/ 457 h 458"/>
              <a:gd name="T2" fmla="*/ 396 w 568"/>
              <a:gd name="T3" fmla="*/ 421 h 458"/>
              <a:gd name="T4" fmla="*/ 378 w 568"/>
              <a:gd name="T5" fmla="*/ 367 h 458"/>
              <a:gd name="T6" fmla="*/ 306 w 568"/>
              <a:gd name="T7" fmla="*/ 376 h 458"/>
              <a:gd name="T8" fmla="*/ 234 w 568"/>
              <a:gd name="T9" fmla="*/ 412 h 458"/>
              <a:gd name="T10" fmla="*/ 144 w 568"/>
              <a:gd name="T11" fmla="*/ 421 h 458"/>
              <a:gd name="T12" fmla="*/ 99 w 568"/>
              <a:gd name="T13" fmla="*/ 313 h 458"/>
              <a:gd name="T14" fmla="*/ 27 w 568"/>
              <a:gd name="T15" fmla="*/ 268 h 458"/>
              <a:gd name="T16" fmla="*/ 0 w 568"/>
              <a:gd name="T17" fmla="*/ 232 h 458"/>
              <a:gd name="T18" fmla="*/ 27 w 568"/>
              <a:gd name="T19" fmla="*/ 152 h 458"/>
              <a:gd name="T20" fmla="*/ 99 w 568"/>
              <a:gd name="T21" fmla="*/ 80 h 458"/>
              <a:gd name="T22" fmla="*/ 63 w 568"/>
              <a:gd name="T23" fmla="*/ 8 h 458"/>
              <a:gd name="T24" fmla="*/ 171 w 568"/>
              <a:gd name="T25" fmla="*/ 17 h 458"/>
              <a:gd name="T26" fmla="*/ 306 w 568"/>
              <a:gd name="T27" fmla="*/ 27 h 458"/>
              <a:gd name="T28" fmla="*/ 567 w 568"/>
              <a:gd name="T29" fmla="*/ 205 h 458"/>
              <a:gd name="T30" fmla="*/ 531 w 568"/>
              <a:gd name="T31" fmla="*/ 304 h 458"/>
              <a:gd name="T32" fmla="*/ 486 w 568"/>
              <a:gd name="T33" fmla="*/ 394 h 458"/>
              <a:gd name="T34" fmla="*/ 441 w 568"/>
              <a:gd name="T35" fmla="*/ 457 h 458"/>
              <a:gd name="T36" fmla="*/ 423 w 568"/>
              <a:gd name="T37" fmla="*/ 412 h 458"/>
              <a:gd name="T38" fmla="*/ 459 w 568"/>
              <a:gd name="T39" fmla="*/ 412 h 458"/>
              <a:gd name="T40" fmla="*/ 468 w 568"/>
              <a:gd name="T41" fmla="*/ 349 h 458"/>
              <a:gd name="T42" fmla="*/ 513 w 568"/>
              <a:gd name="T43" fmla="*/ 268 h 458"/>
              <a:gd name="T44" fmla="*/ 468 w 568"/>
              <a:gd name="T45" fmla="*/ 99 h 458"/>
              <a:gd name="T46" fmla="*/ 270 w 568"/>
              <a:gd name="T47" fmla="*/ 53 h 458"/>
              <a:gd name="T48" fmla="*/ 162 w 568"/>
              <a:gd name="T49" fmla="*/ 44 h 458"/>
              <a:gd name="T50" fmla="*/ 135 w 568"/>
              <a:gd name="T51" fmla="*/ 72 h 458"/>
              <a:gd name="T52" fmla="*/ 126 w 568"/>
              <a:gd name="T53" fmla="*/ 89 h 458"/>
              <a:gd name="T54" fmla="*/ 36 w 568"/>
              <a:gd name="T55" fmla="*/ 179 h 458"/>
              <a:gd name="T56" fmla="*/ 27 w 568"/>
              <a:gd name="T57" fmla="*/ 232 h 458"/>
              <a:gd name="T58" fmla="*/ 36 w 568"/>
              <a:gd name="T59" fmla="*/ 241 h 458"/>
              <a:gd name="T60" fmla="*/ 108 w 568"/>
              <a:gd name="T61" fmla="*/ 277 h 458"/>
              <a:gd name="T62" fmla="*/ 171 w 568"/>
              <a:gd name="T63" fmla="*/ 412 h 458"/>
              <a:gd name="T64" fmla="*/ 198 w 568"/>
              <a:gd name="T65" fmla="*/ 412 h 458"/>
              <a:gd name="T66" fmla="*/ 207 w 568"/>
              <a:gd name="T67" fmla="*/ 331 h 458"/>
              <a:gd name="T68" fmla="*/ 306 w 568"/>
              <a:gd name="T69" fmla="*/ 340 h 458"/>
              <a:gd name="T70" fmla="*/ 396 w 568"/>
              <a:gd name="T71" fmla="*/ 340 h 458"/>
              <a:gd name="T72" fmla="*/ 414 w 568"/>
              <a:gd name="T73" fmla="*/ 376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68" h="458">
                <a:moveTo>
                  <a:pt x="441" y="457"/>
                </a:moveTo>
                <a:lnTo>
                  <a:pt x="441" y="457"/>
                </a:lnTo>
                <a:cubicBezTo>
                  <a:pt x="414" y="457"/>
                  <a:pt x="396" y="448"/>
                  <a:pt x="396" y="421"/>
                </a:cubicBezTo>
                <a:lnTo>
                  <a:pt x="396" y="421"/>
                </a:lnTo>
                <a:cubicBezTo>
                  <a:pt x="387" y="376"/>
                  <a:pt x="387" y="376"/>
                  <a:pt x="387" y="376"/>
                </a:cubicBezTo>
                <a:cubicBezTo>
                  <a:pt x="387" y="376"/>
                  <a:pt x="387" y="367"/>
                  <a:pt x="378" y="367"/>
                </a:cubicBezTo>
                <a:lnTo>
                  <a:pt x="378" y="367"/>
                </a:lnTo>
                <a:cubicBezTo>
                  <a:pt x="351" y="367"/>
                  <a:pt x="324" y="376"/>
                  <a:pt x="306" y="376"/>
                </a:cubicBezTo>
                <a:cubicBezTo>
                  <a:pt x="279" y="376"/>
                  <a:pt x="252" y="367"/>
                  <a:pt x="234" y="367"/>
                </a:cubicBezTo>
                <a:cubicBezTo>
                  <a:pt x="234" y="412"/>
                  <a:pt x="234" y="412"/>
                  <a:pt x="234" y="412"/>
                </a:cubicBezTo>
                <a:cubicBezTo>
                  <a:pt x="234" y="439"/>
                  <a:pt x="207" y="457"/>
                  <a:pt x="189" y="457"/>
                </a:cubicBezTo>
                <a:cubicBezTo>
                  <a:pt x="162" y="457"/>
                  <a:pt x="144" y="439"/>
                  <a:pt x="144" y="421"/>
                </a:cubicBezTo>
                <a:cubicBezTo>
                  <a:pt x="117" y="313"/>
                  <a:pt x="117" y="313"/>
                  <a:pt x="117" y="313"/>
                </a:cubicBezTo>
                <a:cubicBezTo>
                  <a:pt x="117" y="313"/>
                  <a:pt x="108" y="313"/>
                  <a:pt x="99" y="313"/>
                </a:cubicBezTo>
                <a:cubicBezTo>
                  <a:pt x="81" y="304"/>
                  <a:pt x="72" y="304"/>
                  <a:pt x="63" y="286"/>
                </a:cubicBezTo>
                <a:cubicBezTo>
                  <a:pt x="54" y="277"/>
                  <a:pt x="36" y="268"/>
                  <a:pt x="27" y="268"/>
                </a:cubicBezTo>
                <a:lnTo>
                  <a:pt x="18" y="268"/>
                </a:lnTo>
                <a:cubicBezTo>
                  <a:pt x="9" y="259"/>
                  <a:pt x="0" y="250"/>
                  <a:pt x="0" y="232"/>
                </a:cubicBezTo>
                <a:cubicBezTo>
                  <a:pt x="0" y="179"/>
                  <a:pt x="0" y="179"/>
                  <a:pt x="0" y="179"/>
                </a:cubicBezTo>
                <a:cubicBezTo>
                  <a:pt x="0" y="171"/>
                  <a:pt x="9" y="152"/>
                  <a:pt x="27" y="152"/>
                </a:cubicBezTo>
                <a:cubicBezTo>
                  <a:pt x="36" y="152"/>
                  <a:pt x="45" y="143"/>
                  <a:pt x="54" y="125"/>
                </a:cubicBezTo>
                <a:cubicBezTo>
                  <a:pt x="63" y="116"/>
                  <a:pt x="81" y="99"/>
                  <a:pt x="99" y="80"/>
                </a:cubicBezTo>
                <a:cubicBezTo>
                  <a:pt x="63" y="36"/>
                  <a:pt x="63" y="36"/>
                  <a:pt x="63" y="36"/>
                </a:cubicBezTo>
                <a:cubicBezTo>
                  <a:pt x="63" y="27"/>
                  <a:pt x="63" y="17"/>
                  <a:pt x="63" y="8"/>
                </a:cubicBezTo>
                <a:cubicBezTo>
                  <a:pt x="72" y="0"/>
                  <a:pt x="81" y="0"/>
                  <a:pt x="90" y="0"/>
                </a:cubicBezTo>
                <a:cubicBezTo>
                  <a:pt x="117" y="0"/>
                  <a:pt x="162" y="17"/>
                  <a:pt x="171" y="17"/>
                </a:cubicBezTo>
                <a:cubicBezTo>
                  <a:pt x="189" y="27"/>
                  <a:pt x="243" y="27"/>
                  <a:pt x="270" y="27"/>
                </a:cubicBezTo>
                <a:cubicBezTo>
                  <a:pt x="279" y="27"/>
                  <a:pt x="288" y="27"/>
                  <a:pt x="306" y="27"/>
                </a:cubicBezTo>
                <a:cubicBezTo>
                  <a:pt x="369" y="27"/>
                  <a:pt x="441" y="44"/>
                  <a:pt x="486" y="72"/>
                </a:cubicBezTo>
                <a:cubicBezTo>
                  <a:pt x="540" y="107"/>
                  <a:pt x="567" y="152"/>
                  <a:pt x="567" y="205"/>
                </a:cubicBezTo>
                <a:cubicBezTo>
                  <a:pt x="567" y="232"/>
                  <a:pt x="558" y="268"/>
                  <a:pt x="540" y="286"/>
                </a:cubicBezTo>
                <a:cubicBezTo>
                  <a:pt x="531" y="295"/>
                  <a:pt x="531" y="304"/>
                  <a:pt x="531" y="304"/>
                </a:cubicBezTo>
                <a:cubicBezTo>
                  <a:pt x="513" y="322"/>
                  <a:pt x="504" y="340"/>
                  <a:pt x="495" y="358"/>
                </a:cubicBezTo>
                <a:cubicBezTo>
                  <a:pt x="495" y="367"/>
                  <a:pt x="486" y="385"/>
                  <a:pt x="486" y="394"/>
                </a:cubicBezTo>
                <a:cubicBezTo>
                  <a:pt x="486" y="394"/>
                  <a:pt x="486" y="403"/>
                  <a:pt x="486" y="412"/>
                </a:cubicBezTo>
                <a:cubicBezTo>
                  <a:pt x="486" y="439"/>
                  <a:pt x="468" y="457"/>
                  <a:pt x="441" y="457"/>
                </a:cubicBezTo>
                <a:close/>
                <a:moveTo>
                  <a:pt x="423" y="412"/>
                </a:moveTo>
                <a:lnTo>
                  <a:pt x="423" y="412"/>
                </a:lnTo>
                <a:cubicBezTo>
                  <a:pt x="423" y="421"/>
                  <a:pt x="432" y="430"/>
                  <a:pt x="441" y="430"/>
                </a:cubicBezTo>
                <a:cubicBezTo>
                  <a:pt x="450" y="430"/>
                  <a:pt x="459" y="421"/>
                  <a:pt x="459" y="412"/>
                </a:cubicBezTo>
                <a:cubicBezTo>
                  <a:pt x="459" y="403"/>
                  <a:pt x="459" y="394"/>
                  <a:pt x="459" y="385"/>
                </a:cubicBezTo>
                <a:cubicBezTo>
                  <a:pt x="459" y="376"/>
                  <a:pt x="459" y="367"/>
                  <a:pt x="468" y="349"/>
                </a:cubicBezTo>
                <a:cubicBezTo>
                  <a:pt x="477" y="322"/>
                  <a:pt x="486" y="304"/>
                  <a:pt x="504" y="286"/>
                </a:cubicBezTo>
                <a:cubicBezTo>
                  <a:pt x="504" y="286"/>
                  <a:pt x="513" y="277"/>
                  <a:pt x="513" y="268"/>
                </a:cubicBezTo>
                <a:cubicBezTo>
                  <a:pt x="531" y="250"/>
                  <a:pt x="540" y="232"/>
                  <a:pt x="540" y="205"/>
                </a:cubicBezTo>
                <a:cubicBezTo>
                  <a:pt x="540" y="171"/>
                  <a:pt x="513" y="125"/>
                  <a:pt x="468" y="99"/>
                </a:cubicBezTo>
                <a:cubicBezTo>
                  <a:pt x="423" y="72"/>
                  <a:pt x="369" y="53"/>
                  <a:pt x="306" y="53"/>
                </a:cubicBezTo>
                <a:cubicBezTo>
                  <a:pt x="288" y="53"/>
                  <a:pt x="279" y="53"/>
                  <a:pt x="270" y="53"/>
                </a:cubicBezTo>
                <a:lnTo>
                  <a:pt x="270" y="53"/>
                </a:lnTo>
                <a:cubicBezTo>
                  <a:pt x="261" y="53"/>
                  <a:pt x="189" y="53"/>
                  <a:pt x="162" y="44"/>
                </a:cubicBezTo>
                <a:cubicBezTo>
                  <a:pt x="153" y="44"/>
                  <a:pt x="126" y="36"/>
                  <a:pt x="99" y="36"/>
                </a:cubicBezTo>
                <a:cubicBezTo>
                  <a:pt x="135" y="72"/>
                  <a:pt x="135" y="72"/>
                  <a:pt x="135" y="72"/>
                </a:cubicBezTo>
                <a:lnTo>
                  <a:pt x="135" y="80"/>
                </a:lnTo>
                <a:cubicBezTo>
                  <a:pt x="135" y="89"/>
                  <a:pt x="135" y="89"/>
                  <a:pt x="126" y="89"/>
                </a:cubicBezTo>
                <a:cubicBezTo>
                  <a:pt x="108" y="107"/>
                  <a:pt x="90" y="125"/>
                  <a:pt x="81" y="143"/>
                </a:cubicBezTo>
                <a:cubicBezTo>
                  <a:pt x="72" y="161"/>
                  <a:pt x="54" y="179"/>
                  <a:pt x="36" y="179"/>
                </a:cubicBezTo>
                <a:cubicBezTo>
                  <a:pt x="27" y="179"/>
                  <a:pt x="27" y="179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lnTo>
                  <a:pt x="27" y="232"/>
                </a:lnTo>
                <a:cubicBezTo>
                  <a:pt x="36" y="241"/>
                  <a:pt x="36" y="241"/>
                  <a:pt x="36" y="241"/>
                </a:cubicBezTo>
                <a:cubicBezTo>
                  <a:pt x="54" y="241"/>
                  <a:pt x="72" y="250"/>
                  <a:pt x="90" y="268"/>
                </a:cubicBezTo>
                <a:cubicBezTo>
                  <a:pt x="90" y="277"/>
                  <a:pt x="99" y="277"/>
                  <a:pt x="108" y="277"/>
                </a:cubicBezTo>
                <a:cubicBezTo>
                  <a:pt x="126" y="286"/>
                  <a:pt x="144" y="295"/>
                  <a:pt x="144" y="313"/>
                </a:cubicBezTo>
                <a:cubicBezTo>
                  <a:pt x="171" y="412"/>
                  <a:pt x="171" y="412"/>
                  <a:pt x="171" y="412"/>
                </a:cubicBezTo>
                <a:cubicBezTo>
                  <a:pt x="171" y="421"/>
                  <a:pt x="180" y="430"/>
                  <a:pt x="189" y="430"/>
                </a:cubicBezTo>
                <a:cubicBezTo>
                  <a:pt x="198" y="430"/>
                  <a:pt x="198" y="421"/>
                  <a:pt x="198" y="412"/>
                </a:cubicBezTo>
                <a:cubicBezTo>
                  <a:pt x="198" y="349"/>
                  <a:pt x="198" y="349"/>
                  <a:pt x="198" y="349"/>
                </a:cubicBezTo>
                <a:cubicBezTo>
                  <a:pt x="198" y="340"/>
                  <a:pt x="198" y="340"/>
                  <a:pt x="207" y="331"/>
                </a:cubicBezTo>
                <a:lnTo>
                  <a:pt x="216" y="331"/>
                </a:lnTo>
                <a:cubicBezTo>
                  <a:pt x="243" y="340"/>
                  <a:pt x="270" y="340"/>
                  <a:pt x="306" y="340"/>
                </a:cubicBezTo>
                <a:cubicBezTo>
                  <a:pt x="333" y="340"/>
                  <a:pt x="360" y="340"/>
                  <a:pt x="378" y="331"/>
                </a:cubicBezTo>
                <a:cubicBezTo>
                  <a:pt x="387" y="331"/>
                  <a:pt x="396" y="331"/>
                  <a:pt x="396" y="340"/>
                </a:cubicBezTo>
                <a:cubicBezTo>
                  <a:pt x="405" y="349"/>
                  <a:pt x="405" y="349"/>
                  <a:pt x="405" y="349"/>
                </a:cubicBezTo>
                <a:cubicBezTo>
                  <a:pt x="414" y="358"/>
                  <a:pt x="414" y="367"/>
                  <a:pt x="414" y="376"/>
                </a:cubicBezTo>
                <a:lnTo>
                  <a:pt x="423" y="41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34">
            <a:extLst>
              <a:ext uri="{FF2B5EF4-FFF2-40B4-BE49-F238E27FC236}">
                <a16:creationId xmlns:a16="http://schemas.microsoft.com/office/drawing/2014/main" id="{AA2057E8-C28D-A046-99E2-A51DD2BE9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793" y="6761186"/>
            <a:ext cx="136960" cy="94454"/>
          </a:xfrm>
          <a:custGeom>
            <a:avLst/>
            <a:gdLst>
              <a:gd name="T0" fmla="*/ 9 w 127"/>
              <a:gd name="T1" fmla="*/ 89 h 90"/>
              <a:gd name="T2" fmla="*/ 9 w 127"/>
              <a:gd name="T3" fmla="*/ 89 h 90"/>
              <a:gd name="T4" fmla="*/ 0 w 127"/>
              <a:gd name="T5" fmla="*/ 80 h 90"/>
              <a:gd name="T6" fmla="*/ 9 w 127"/>
              <a:gd name="T7" fmla="*/ 71 h 90"/>
              <a:gd name="T8" fmla="*/ 9 w 127"/>
              <a:gd name="T9" fmla="*/ 71 h 90"/>
              <a:gd name="T10" fmla="*/ 45 w 127"/>
              <a:gd name="T11" fmla="*/ 53 h 90"/>
              <a:gd name="T12" fmla="*/ 36 w 127"/>
              <a:gd name="T13" fmla="*/ 53 h 90"/>
              <a:gd name="T14" fmla="*/ 36 w 127"/>
              <a:gd name="T15" fmla="*/ 17 h 90"/>
              <a:gd name="T16" fmla="*/ 63 w 127"/>
              <a:gd name="T17" fmla="*/ 0 h 90"/>
              <a:gd name="T18" fmla="*/ 90 w 127"/>
              <a:gd name="T19" fmla="*/ 17 h 90"/>
              <a:gd name="T20" fmla="*/ 90 w 127"/>
              <a:gd name="T21" fmla="*/ 44 h 90"/>
              <a:gd name="T22" fmla="*/ 117 w 127"/>
              <a:gd name="T23" fmla="*/ 44 h 90"/>
              <a:gd name="T24" fmla="*/ 126 w 127"/>
              <a:gd name="T25" fmla="*/ 44 h 90"/>
              <a:gd name="T26" fmla="*/ 126 w 127"/>
              <a:gd name="T27" fmla="*/ 63 h 90"/>
              <a:gd name="T28" fmla="*/ 90 w 127"/>
              <a:gd name="T29" fmla="*/ 63 h 90"/>
              <a:gd name="T30" fmla="*/ 72 w 127"/>
              <a:gd name="T31" fmla="*/ 63 h 90"/>
              <a:gd name="T32" fmla="*/ 45 w 127"/>
              <a:gd name="T33" fmla="*/ 80 h 90"/>
              <a:gd name="T34" fmla="*/ 18 w 127"/>
              <a:gd name="T35" fmla="*/ 89 h 90"/>
              <a:gd name="T36" fmla="*/ 9 w 127"/>
              <a:gd name="T37" fmla="*/ 89 h 90"/>
              <a:gd name="T38" fmla="*/ 63 w 127"/>
              <a:gd name="T39" fmla="*/ 27 h 90"/>
              <a:gd name="T40" fmla="*/ 63 w 127"/>
              <a:gd name="T41" fmla="*/ 27 h 90"/>
              <a:gd name="T42" fmla="*/ 63 w 127"/>
              <a:gd name="T43" fmla="*/ 27 h 90"/>
              <a:gd name="T44" fmla="*/ 54 w 127"/>
              <a:gd name="T45" fmla="*/ 27 h 90"/>
              <a:gd name="T46" fmla="*/ 54 w 127"/>
              <a:gd name="T47" fmla="*/ 35 h 90"/>
              <a:gd name="T48" fmla="*/ 63 w 127"/>
              <a:gd name="T49" fmla="*/ 44 h 90"/>
              <a:gd name="T50" fmla="*/ 72 w 127"/>
              <a:gd name="T51" fmla="*/ 35 h 90"/>
              <a:gd name="T52" fmla="*/ 72 w 127"/>
              <a:gd name="T53" fmla="*/ 27 h 90"/>
              <a:gd name="T54" fmla="*/ 63 w 127"/>
              <a:gd name="T55" fmla="*/ 27 h 90"/>
              <a:gd name="T56" fmla="*/ 72 w 127"/>
              <a:gd name="T57" fmla="*/ 27 h 90"/>
              <a:gd name="T58" fmla="*/ 72 w 127"/>
              <a:gd name="T59" fmla="*/ 27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27" h="90">
                <a:moveTo>
                  <a:pt x="9" y="89"/>
                </a:moveTo>
                <a:lnTo>
                  <a:pt x="9" y="89"/>
                </a:lnTo>
                <a:cubicBezTo>
                  <a:pt x="9" y="89"/>
                  <a:pt x="9" y="89"/>
                  <a:pt x="0" y="80"/>
                </a:cubicBezTo>
                <a:lnTo>
                  <a:pt x="9" y="71"/>
                </a:lnTo>
                <a:lnTo>
                  <a:pt x="9" y="71"/>
                </a:lnTo>
                <a:cubicBezTo>
                  <a:pt x="18" y="71"/>
                  <a:pt x="36" y="63"/>
                  <a:pt x="45" y="53"/>
                </a:cubicBezTo>
                <a:lnTo>
                  <a:pt x="36" y="53"/>
                </a:lnTo>
                <a:cubicBezTo>
                  <a:pt x="36" y="44"/>
                  <a:pt x="27" y="35"/>
                  <a:pt x="36" y="17"/>
                </a:cubicBezTo>
                <a:cubicBezTo>
                  <a:pt x="36" y="8"/>
                  <a:pt x="45" y="0"/>
                  <a:pt x="63" y="0"/>
                </a:cubicBezTo>
                <a:cubicBezTo>
                  <a:pt x="72" y="0"/>
                  <a:pt x="81" y="8"/>
                  <a:pt x="90" y="17"/>
                </a:cubicBezTo>
                <a:cubicBezTo>
                  <a:pt x="90" y="27"/>
                  <a:pt x="90" y="35"/>
                  <a:pt x="90" y="44"/>
                </a:cubicBezTo>
                <a:cubicBezTo>
                  <a:pt x="99" y="44"/>
                  <a:pt x="108" y="44"/>
                  <a:pt x="117" y="44"/>
                </a:cubicBezTo>
                <a:cubicBezTo>
                  <a:pt x="126" y="35"/>
                  <a:pt x="126" y="44"/>
                  <a:pt x="126" y="44"/>
                </a:cubicBezTo>
                <a:cubicBezTo>
                  <a:pt x="126" y="53"/>
                  <a:pt x="126" y="63"/>
                  <a:pt x="126" y="63"/>
                </a:cubicBezTo>
                <a:cubicBezTo>
                  <a:pt x="117" y="63"/>
                  <a:pt x="108" y="63"/>
                  <a:pt x="90" y="63"/>
                </a:cubicBezTo>
                <a:cubicBezTo>
                  <a:pt x="81" y="63"/>
                  <a:pt x="72" y="63"/>
                  <a:pt x="72" y="63"/>
                </a:cubicBezTo>
                <a:cubicBezTo>
                  <a:pt x="63" y="71"/>
                  <a:pt x="54" y="71"/>
                  <a:pt x="45" y="80"/>
                </a:cubicBezTo>
                <a:cubicBezTo>
                  <a:pt x="27" y="89"/>
                  <a:pt x="18" y="89"/>
                  <a:pt x="18" y="89"/>
                </a:cubicBezTo>
                <a:cubicBezTo>
                  <a:pt x="18" y="89"/>
                  <a:pt x="18" y="89"/>
                  <a:pt x="9" y="89"/>
                </a:cubicBezTo>
                <a:close/>
                <a:moveTo>
                  <a:pt x="63" y="27"/>
                </a:moveTo>
                <a:lnTo>
                  <a:pt x="63" y="27"/>
                </a:lnTo>
                <a:lnTo>
                  <a:pt x="63" y="27"/>
                </a:lnTo>
                <a:cubicBezTo>
                  <a:pt x="54" y="27"/>
                  <a:pt x="54" y="27"/>
                  <a:pt x="54" y="27"/>
                </a:cubicBezTo>
                <a:cubicBezTo>
                  <a:pt x="54" y="35"/>
                  <a:pt x="54" y="35"/>
                  <a:pt x="54" y="35"/>
                </a:cubicBezTo>
                <a:cubicBezTo>
                  <a:pt x="54" y="44"/>
                  <a:pt x="54" y="44"/>
                  <a:pt x="63" y="44"/>
                </a:cubicBezTo>
                <a:cubicBezTo>
                  <a:pt x="63" y="44"/>
                  <a:pt x="63" y="35"/>
                  <a:pt x="72" y="35"/>
                </a:cubicBezTo>
                <a:lnTo>
                  <a:pt x="72" y="27"/>
                </a:lnTo>
                <a:lnTo>
                  <a:pt x="63" y="27"/>
                </a:lnTo>
                <a:close/>
                <a:moveTo>
                  <a:pt x="72" y="27"/>
                </a:moveTo>
                <a:lnTo>
                  <a:pt x="72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35">
            <a:extLst>
              <a:ext uri="{FF2B5EF4-FFF2-40B4-BE49-F238E27FC236}">
                <a16:creationId xmlns:a16="http://schemas.microsoft.com/office/drawing/2014/main" id="{EC9D4A8B-6DBE-C941-9D48-F0CB7A8B6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7030" y="6836749"/>
            <a:ext cx="28336" cy="37782"/>
          </a:xfrm>
          <a:custGeom>
            <a:avLst/>
            <a:gdLst>
              <a:gd name="T0" fmla="*/ 0 w 28"/>
              <a:gd name="T1" fmla="*/ 18 h 37"/>
              <a:gd name="T2" fmla="*/ 0 w 28"/>
              <a:gd name="T3" fmla="*/ 18 h 37"/>
              <a:gd name="T4" fmla="*/ 18 w 28"/>
              <a:gd name="T5" fmla="*/ 0 h 37"/>
              <a:gd name="T6" fmla="*/ 27 w 28"/>
              <a:gd name="T7" fmla="*/ 18 h 37"/>
              <a:gd name="T8" fmla="*/ 18 w 28"/>
              <a:gd name="T9" fmla="*/ 36 h 37"/>
              <a:gd name="T10" fmla="*/ 0 w 28"/>
              <a:gd name="T11" fmla="*/ 1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37">
                <a:moveTo>
                  <a:pt x="0" y="18"/>
                </a:move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7" y="0"/>
                  <a:pt x="27" y="9"/>
                  <a:pt x="27" y="18"/>
                </a:cubicBezTo>
                <a:cubicBezTo>
                  <a:pt x="27" y="28"/>
                  <a:pt x="27" y="36"/>
                  <a:pt x="18" y="36"/>
                </a:cubicBezTo>
                <a:cubicBezTo>
                  <a:pt x="9" y="36"/>
                  <a:pt x="0" y="28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36">
            <a:extLst>
              <a:ext uri="{FF2B5EF4-FFF2-40B4-BE49-F238E27FC236}">
                <a16:creationId xmlns:a16="http://schemas.microsoft.com/office/drawing/2014/main" id="{7A7641C8-5129-D243-92EE-CE1451269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8710" y="6770631"/>
            <a:ext cx="155847" cy="47227"/>
          </a:xfrm>
          <a:custGeom>
            <a:avLst/>
            <a:gdLst>
              <a:gd name="T0" fmla="*/ 126 w 145"/>
              <a:gd name="T1" fmla="*/ 45 h 46"/>
              <a:gd name="T2" fmla="*/ 126 w 145"/>
              <a:gd name="T3" fmla="*/ 45 h 46"/>
              <a:gd name="T4" fmla="*/ 126 w 145"/>
              <a:gd name="T5" fmla="*/ 45 h 46"/>
              <a:gd name="T6" fmla="*/ 72 w 145"/>
              <a:gd name="T7" fmla="*/ 36 h 46"/>
              <a:gd name="T8" fmla="*/ 18 w 145"/>
              <a:gd name="T9" fmla="*/ 36 h 46"/>
              <a:gd name="T10" fmla="*/ 9 w 145"/>
              <a:gd name="T11" fmla="*/ 27 h 46"/>
              <a:gd name="T12" fmla="*/ 18 w 145"/>
              <a:gd name="T13" fmla="*/ 9 h 46"/>
              <a:gd name="T14" fmla="*/ 72 w 145"/>
              <a:gd name="T15" fmla="*/ 9 h 46"/>
              <a:gd name="T16" fmla="*/ 135 w 145"/>
              <a:gd name="T17" fmla="*/ 19 h 46"/>
              <a:gd name="T18" fmla="*/ 144 w 145"/>
              <a:gd name="T19" fmla="*/ 36 h 46"/>
              <a:gd name="T20" fmla="*/ 126 w 145"/>
              <a:gd name="T21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5" h="46">
                <a:moveTo>
                  <a:pt x="126" y="45"/>
                </a:moveTo>
                <a:lnTo>
                  <a:pt x="126" y="45"/>
                </a:lnTo>
                <a:lnTo>
                  <a:pt x="126" y="45"/>
                </a:lnTo>
                <a:cubicBezTo>
                  <a:pt x="108" y="45"/>
                  <a:pt x="90" y="36"/>
                  <a:pt x="72" y="36"/>
                </a:cubicBezTo>
                <a:cubicBezTo>
                  <a:pt x="54" y="36"/>
                  <a:pt x="36" y="36"/>
                  <a:pt x="18" y="36"/>
                </a:cubicBezTo>
                <a:cubicBezTo>
                  <a:pt x="18" y="36"/>
                  <a:pt x="9" y="36"/>
                  <a:pt x="9" y="27"/>
                </a:cubicBezTo>
                <a:cubicBezTo>
                  <a:pt x="0" y="19"/>
                  <a:pt x="9" y="9"/>
                  <a:pt x="18" y="9"/>
                </a:cubicBezTo>
                <a:cubicBezTo>
                  <a:pt x="27" y="0"/>
                  <a:pt x="63" y="0"/>
                  <a:pt x="72" y="9"/>
                </a:cubicBezTo>
                <a:cubicBezTo>
                  <a:pt x="99" y="9"/>
                  <a:pt x="108" y="9"/>
                  <a:pt x="135" y="19"/>
                </a:cubicBezTo>
                <a:cubicBezTo>
                  <a:pt x="144" y="19"/>
                  <a:pt x="144" y="27"/>
                  <a:pt x="144" y="36"/>
                </a:cubicBezTo>
                <a:cubicBezTo>
                  <a:pt x="144" y="45"/>
                  <a:pt x="135" y="45"/>
                  <a:pt x="126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37">
            <a:extLst>
              <a:ext uri="{FF2B5EF4-FFF2-40B4-BE49-F238E27FC236}">
                <a16:creationId xmlns:a16="http://schemas.microsoft.com/office/drawing/2014/main" id="{A7F3B9B7-10DC-B04A-82A7-B5644AECB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8775" y="4286496"/>
            <a:ext cx="528941" cy="609226"/>
          </a:xfrm>
          <a:custGeom>
            <a:avLst/>
            <a:gdLst>
              <a:gd name="T0" fmla="*/ 252 w 496"/>
              <a:gd name="T1" fmla="*/ 566 h 567"/>
              <a:gd name="T2" fmla="*/ 252 w 496"/>
              <a:gd name="T3" fmla="*/ 566 h 567"/>
              <a:gd name="T4" fmla="*/ 243 w 496"/>
              <a:gd name="T5" fmla="*/ 566 h 567"/>
              <a:gd name="T6" fmla="*/ 108 w 496"/>
              <a:gd name="T7" fmla="*/ 459 h 567"/>
              <a:gd name="T8" fmla="*/ 0 w 496"/>
              <a:gd name="T9" fmla="*/ 117 h 567"/>
              <a:gd name="T10" fmla="*/ 18 w 496"/>
              <a:gd name="T11" fmla="*/ 90 h 567"/>
              <a:gd name="T12" fmla="*/ 46 w 496"/>
              <a:gd name="T13" fmla="*/ 72 h 567"/>
              <a:gd name="T14" fmla="*/ 225 w 496"/>
              <a:gd name="T15" fmla="*/ 9 h 567"/>
              <a:gd name="T16" fmla="*/ 279 w 496"/>
              <a:gd name="T17" fmla="*/ 9 h 567"/>
              <a:gd name="T18" fmla="*/ 450 w 496"/>
              <a:gd name="T19" fmla="*/ 72 h 567"/>
              <a:gd name="T20" fmla="*/ 486 w 496"/>
              <a:gd name="T21" fmla="*/ 81 h 567"/>
              <a:gd name="T22" fmla="*/ 495 w 496"/>
              <a:gd name="T23" fmla="*/ 117 h 567"/>
              <a:gd name="T24" fmla="*/ 396 w 496"/>
              <a:gd name="T25" fmla="*/ 459 h 567"/>
              <a:gd name="T26" fmla="*/ 252 w 496"/>
              <a:gd name="T27" fmla="*/ 566 h 567"/>
              <a:gd name="T28" fmla="*/ 243 w 496"/>
              <a:gd name="T29" fmla="*/ 540 h 567"/>
              <a:gd name="T30" fmla="*/ 243 w 496"/>
              <a:gd name="T31" fmla="*/ 540 h 567"/>
              <a:gd name="T32" fmla="*/ 252 w 496"/>
              <a:gd name="T33" fmla="*/ 27 h 567"/>
              <a:gd name="T34" fmla="*/ 252 w 496"/>
              <a:gd name="T35" fmla="*/ 27 h 567"/>
              <a:gd name="T36" fmla="*/ 243 w 496"/>
              <a:gd name="T37" fmla="*/ 36 h 567"/>
              <a:gd name="T38" fmla="*/ 46 w 496"/>
              <a:gd name="T39" fmla="*/ 99 h 567"/>
              <a:gd name="T40" fmla="*/ 36 w 496"/>
              <a:gd name="T41" fmla="*/ 108 h 567"/>
              <a:gd name="T42" fmla="*/ 36 w 496"/>
              <a:gd name="T43" fmla="*/ 117 h 567"/>
              <a:gd name="T44" fmla="*/ 126 w 496"/>
              <a:gd name="T45" fmla="*/ 441 h 567"/>
              <a:gd name="T46" fmla="*/ 252 w 496"/>
              <a:gd name="T47" fmla="*/ 531 h 567"/>
              <a:gd name="T48" fmla="*/ 369 w 496"/>
              <a:gd name="T49" fmla="*/ 441 h 567"/>
              <a:gd name="T50" fmla="*/ 468 w 496"/>
              <a:gd name="T51" fmla="*/ 117 h 567"/>
              <a:gd name="T52" fmla="*/ 459 w 496"/>
              <a:gd name="T53" fmla="*/ 108 h 567"/>
              <a:gd name="T54" fmla="*/ 450 w 496"/>
              <a:gd name="T55" fmla="*/ 99 h 567"/>
              <a:gd name="T56" fmla="*/ 261 w 496"/>
              <a:gd name="T57" fmla="*/ 36 h 567"/>
              <a:gd name="T58" fmla="*/ 252 w 496"/>
              <a:gd name="T59" fmla="*/ 27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96" h="567">
                <a:moveTo>
                  <a:pt x="252" y="566"/>
                </a:moveTo>
                <a:lnTo>
                  <a:pt x="252" y="566"/>
                </a:lnTo>
                <a:cubicBezTo>
                  <a:pt x="243" y="566"/>
                  <a:pt x="243" y="566"/>
                  <a:pt x="243" y="566"/>
                </a:cubicBezTo>
                <a:cubicBezTo>
                  <a:pt x="243" y="558"/>
                  <a:pt x="144" y="522"/>
                  <a:pt x="108" y="459"/>
                </a:cubicBezTo>
                <a:cubicBezTo>
                  <a:pt x="36" y="351"/>
                  <a:pt x="10" y="189"/>
                  <a:pt x="0" y="117"/>
                </a:cubicBezTo>
                <a:cubicBezTo>
                  <a:pt x="0" y="108"/>
                  <a:pt x="10" y="99"/>
                  <a:pt x="18" y="90"/>
                </a:cubicBezTo>
                <a:cubicBezTo>
                  <a:pt x="18" y="72"/>
                  <a:pt x="36" y="72"/>
                  <a:pt x="46" y="72"/>
                </a:cubicBezTo>
                <a:cubicBezTo>
                  <a:pt x="135" y="63"/>
                  <a:pt x="198" y="27"/>
                  <a:pt x="225" y="9"/>
                </a:cubicBezTo>
                <a:cubicBezTo>
                  <a:pt x="243" y="0"/>
                  <a:pt x="261" y="0"/>
                  <a:pt x="279" y="9"/>
                </a:cubicBezTo>
                <a:cubicBezTo>
                  <a:pt x="306" y="27"/>
                  <a:pt x="360" y="63"/>
                  <a:pt x="450" y="72"/>
                </a:cubicBezTo>
                <a:cubicBezTo>
                  <a:pt x="468" y="72"/>
                  <a:pt x="477" y="72"/>
                  <a:pt x="486" y="81"/>
                </a:cubicBezTo>
                <a:cubicBezTo>
                  <a:pt x="495" y="90"/>
                  <a:pt x="495" y="108"/>
                  <a:pt x="495" y="117"/>
                </a:cubicBezTo>
                <a:cubicBezTo>
                  <a:pt x="486" y="189"/>
                  <a:pt x="468" y="351"/>
                  <a:pt x="396" y="459"/>
                </a:cubicBezTo>
                <a:cubicBezTo>
                  <a:pt x="351" y="522"/>
                  <a:pt x="261" y="558"/>
                  <a:pt x="252" y="566"/>
                </a:cubicBezTo>
                <a:close/>
                <a:moveTo>
                  <a:pt x="243" y="540"/>
                </a:moveTo>
                <a:lnTo>
                  <a:pt x="243" y="540"/>
                </a:lnTo>
                <a:close/>
                <a:moveTo>
                  <a:pt x="252" y="27"/>
                </a:moveTo>
                <a:lnTo>
                  <a:pt x="252" y="27"/>
                </a:lnTo>
                <a:cubicBezTo>
                  <a:pt x="243" y="27"/>
                  <a:pt x="243" y="27"/>
                  <a:pt x="243" y="36"/>
                </a:cubicBezTo>
                <a:cubicBezTo>
                  <a:pt x="207" y="54"/>
                  <a:pt x="144" y="90"/>
                  <a:pt x="46" y="99"/>
                </a:cubicBezTo>
                <a:cubicBezTo>
                  <a:pt x="46" y="99"/>
                  <a:pt x="36" y="99"/>
                  <a:pt x="36" y="108"/>
                </a:cubicBezTo>
                <a:cubicBezTo>
                  <a:pt x="36" y="108"/>
                  <a:pt x="36" y="108"/>
                  <a:pt x="36" y="117"/>
                </a:cubicBezTo>
                <a:cubicBezTo>
                  <a:pt x="36" y="180"/>
                  <a:pt x="63" y="342"/>
                  <a:pt x="126" y="441"/>
                </a:cubicBezTo>
                <a:cubicBezTo>
                  <a:pt x="162" y="486"/>
                  <a:pt x="225" y="522"/>
                  <a:pt x="252" y="531"/>
                </a:cubicBezTo>
                <a:cubicBezTo>
                  <a:pt x="270" y="522"/>
                  <a:pt x="333" y="486"/>
                  <a:pt x="369" y="441"/>
                </a:cubicBezTo>
                <a:cubicBezTo>
                  <a:pt x="432" y="342"/>
                  <a:pt x="459" y="180"/>
                  <a:pt x="468" y="117"/>
                </a:cubicBezTo>
                <a:cubicBezTo>
                  <a:pt x="468" y="108"/>
                  <a:pt x="459" y="108"/>
                  <a:pt x="459" y="108"/>
                </a:cubicBezTo>
                <a:cubicBezTo>
                  <a:pt x="459" y="99"/>
                  <a:pt x="450" y="99"/>
                  <a:pt x="450" y="99"/>
                </a:cubicBezTo>
                <a:cubicBezTo>
                  <a:pt x="351" y="90"/>
                  <a:pt x="288" y="54"/>
                  <a:pt x="261" y="36"/>
                </a:cubicBezTo>
                <a:cubicBezTo>
                  <a:pt x="252" y="27"/>
                  <a:pt x="252" y="27"/>
                  <a:pt x="252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38">
            <a:extLst>
              <a:ext uri="{FF2B5EF4-FFF2-40B4-BE49-F238E27FC236}">
                <a16:creationId xmlns:a16="http://schemas.microsoft.com/office/drawing/2014/main" id="{EC683B8A-FDCA-CA4E-8297-F290EC8A3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4071" y="4574579"/>
            <a:ext cx="203074" cy="146405"/>
          </a:xfrm>
          <a:custGeom>
            <a:avLst/>
            <a:gdLst>
              <a:gd name="T0" fmla="*/ 162 w 190"/>
              <a:gd name="T1" fmla="*/ 135 h 136"/>
              <a:gd name="T2" fmla="*/ 162 w 190"/>
              <a:gd name="T3" fmla="*/ 135 h 136"/>
              <a:gd name="T4" fmla="*/ 27 w 190"/>
              <a:gd name="T5" fmla="*/ 135 h 136"/>
              <a:gd name="T6" fmla="*/ 0 w 190"/>
              <a:gd name="T7" fmla="*/ 108 h 136"/>
              <a:gd name="T8" fmla="*/ 0 w 190"/>
              <a:gd name="T9" fmla="*/ 18 h 136"/>
              <a:gd name="T10" fmla="*/ 27 w 190"/>
              <a:gd name="T11" fmla="*/ 0 h 136"/>
              <a:gd name="T12" fmla="*/ 162 w 190"/>
              <a:gd name="T13" fmla="*/ 0 h 136"/>
              <a:gd name="T14" fmla="*/ 189 w 190"/>
              <a:gd name="T15" fmla="*/ 18 h 136"/>
              <a:gd name="T16" fmla="*/ 189 w 190"/>
              <a:gd name="T17" fmla="*/ 108 h 136"/>
              <a:gd name="T18" fmla="*/ 162 w 190"/>
              <a:gd name="T19" fmla="*/ 135 h 136"/>
              <a:gd name="T20" fmla="*/ 36 w 190"/>
              <a:gd name="T21" fmla="*/ 99 h 136"/>
              <a:gd name="T22" fmla="*/ 36 w 190"/>
              <a:gd name="T23" fmla="*/ 99 h 136"/>
              <a:gd name="T24" fmla="*/ 162 w 190"/>
              <a:gd name="T25" fmla="*/ 99 h 136"/>
              <a:gd name="T26" fmla="*/ 162 w 190"/>
              <a:gd name="T27" fmla="*/ 27 h 136"/>
              <a:gd name="T28" fmla="*/ 36 w 190"/>
              <a:gd name="T29" fmla="*/ 27 h 136"/>
              <a:gd name="T30" fmla="*/ 36 w 190"/>
              <a:gd name="T31" fmla="*/ 99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0" h="136">
                <a:moveTo>
                  <a:pt x="162" y="135"/>
                </a:moveTo>
                <a:lnTo>
                  <a:pt x="162" y="135"/>
                </a:lnTo>
                <a:cubicBezTo>
                  <a:pt x="27" y="135"/>
                  <a:pt x="27" y="135"/>
                  <a:pt x="27" y="135"/>
                </a:cubicBezTo>
                <a:cubicBezTo>
                  <a:pt x="18" y="135"/>
                  <a:pt x="0" y="117"/>
                  <a:pt x="0" y="10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8" y="0"/>
                  <a:pt x="27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80" y="0"/>
                  <a:pt x="189" y="9"/>
                  <a:pt x="189" y="18"/>
                </a:cubicBezTo>
                <a:cubicBezTo>
                  <a:pt x="189" y="108"/>
                  <a:pt x="189" y="108"/>
                  <a:pt x="189" y="108"/>
                </a:cubicBezTo>
                <a:cubicBezTo>
                  <a:pt x="189" y="117"/>
                  <a:pt x="180" y="135"/>
                  <a:pt x="162" y="135"/>
                </a:cubicBezTo>
                <a:close/>
                <a:moveTo>
                  <a:pt x="36" y="99"/>
                </a:moveTo>
                <a:lnTo>
                  <a:pt x="36" y="99"/>
                </a:lnTo>
                <a:cubicBezTo>
                  <a:pt x="162" y="99"/>
                  <a:pt x="162" y="99"/>
                  <a:pt x="162" y="99"/>
                </a:cubicBezTo>
                <a:cubicBezTo>
                  <a:pt x="162" y="27"/>
                  <a:pt x="162" y="27"/>
                  <a:pt x="162" y="27"/>
                </a:cubicBezTo>
                <a:cubicBezTo>
                  <a:pt x="36" y="27"/>
                  <a:pt x="36" y="27"/>
                  <a:pt x="36" y="27"/>
                </a:cubicBezTo>
                <a:lnTo>
                  <a:pt x="36" y="9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39">
            <a:extLst>
              <a:ext uri="{FF2B5EF4-FFF2-40B4-BE49-F238E27FC236}">
                <a16:creationId xmlns:a16="http://schemas.microsoft.com/office/drawing/2014/main" id="{97CE9853-BB47-5A43-9546-09CE775F3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2962" y="4461234"/>
            <a:ext cx="165293" cy="146405"/>
          </a:xfrm>
          <a:custGeom>
            <a:avLst/>
            <a:gdLst>
              <a:gd name="T0" fmla="*/ 144 w 154"/>
              <a:gd name="T1" fmla="*/ 135 h 136"/>
              <a:gd name="T2" fmla="*/ 144 w 154"/>
              <a:gd name="T3" fmla="*/ 135 h 136"/>
              <a:gd name="T4" fmla="*/ 126 w 154"/>
              <a:gd name="T5" fmla="*/ 117 h 136"/>
              <a:gd name="T6" fmla="*/ 126 w 154"/>
              <a:gd name="T7" fmla="*/ 81 h 136"/>
              <a:gd name="T8" fmla="*/ 81 w 154"/>
              <a:gd name="T9" fmla="*/ 36 h 136"/>
              <a:gd name="T10" fmla="*/ 27 w 154"/>
              <a:gd name="T11" fmla="*/ 81 h 136"/>
              <a:gd name="T12" fmla="*/ 27 w 154"/>
              <a:gd name="T13" fmla="*/ 117 h 136"/>
              <a:gd name="T14" fmla="*/ 18 w 154"/>
              <a:gd name="T15" fmla="*/ 135 h 136"/>
              <a:gd name="T16" fmla="*/ 18 w 154"/>
              <a:gd name="T17" fmla="*/ 135 h 136"/>
              <a:gd name="T18" fmla="*/ 0 w 154"/>
              <a:gd name="T19" fmla="*/ 117 h 136"/>
              <a:gd name="T20" fmla="*/ 0 w 154"/>
              <a:gd name="T21" fmla="*/ 81 h 136"/>
              <a:gd name="T22" fmla="*/ 81 w 154"/>
              <a:gd name="T23" fmla="*/ 0 h 136"/>
              <a:gd name="T24" fmla="*/ 153 w 154"/>
              <a:gd name="T25" fmla="*/ 81 h 136"/>
              <a:gd name="T26" fmla="*/ 153 w 154"/>
              <a:gd name="T27" fmla="*/ 117 h 136"/>
              <a:gd name="T28" fmla="*/ 144 w 154"/>
              <a:gd name="T29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4" h="136">
                <a:moveTo>
                  <a:pt x="144" y="135"/>
                </a:moveTo>
                <a:lnTo>
                  <a:pt x="144" y="135"/>
                </a:lnTo>
                <a:cubicBezTo>
                  <a:pt x="135" y="135"/>
                  <a:pt x="126" y="126"/>
                  <a:pt x="126" y="117"/>
                </a:cubicBezTo>
                <a:cubicBezTo>
                  <a:pt x="126" y="81"/>
                  <a:pt x="126" y="81"/>
                  <a:pt x="126" y="81"/>
                </a:cubicBezTo>
                <a:cubicBezTo>
                  <a:pt x="126" y="54"/>
                  <a:pt x="108" y="36"/>
                  <a:pt x="81" y="36"/>
                </a:cubicBezTo>
                <a:cubicBezTo>
                  <a:pt x="54" y="36"/>
                  <a:pt x="27" y="54"/>
                  <a:pt x="27" y="81"/>
                </a:cubicBezTo>
                <a:cubicBezTo>
                  <a:pt x="27" y="117"/>
                  <a:pt x="27" y="117"/>
                  <a:pt x="27" y="117"/>
                </a:cubicBezTo>
                <a:cubicBezTo>
                  <a:pt x="27" y="126"/>
                  <a:pt x="27" y="135"/>
                  <a:pt x="18" y="135"/>
                </a:cubicBezTo>
                <a:lnTo>
                  <a:pt x="18" y="135"/>
                </a:lnTo>
                <a:cubicBezTo>
                  <a:pt x="9" y="135"/>
                  <a:pt x="0" y="126"/>
                  <a:pt x="0" y="117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117" y="0"/>
                  <a:pt x="153" y="36"/>
                  <a:pt x="153" y="81"/>
                </a:cubicBezTo>
                <a:cubicBezTo>
                  <a:pt x="153" y="117"/>
                  <a:pt x="153" y="117"/>
                  <a:pt x="153" y="117"/>
                </a:cubicBezTo>
                <a:cubicBezTo>
                  <a:pt x="153" y="126"/>
                  <a:pt x="153" y="135"/>
                  <a:pt x="144" y="1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40">
            <a:extLst>
              <a:ext uri="{FF2B5EF4-FFF2-40B4-BE49-F238E27FC236}">
                <a16:creationId xmlns:a16="http://schemas.microsoft.com/office/drawing/2014/main" id="{70752303-E15F-924E-8ADF-268671207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9516" y="10208750"/>
            <a:ext cx="703682" cy="47227"/>
          </a:xfrm>
          <a:custGeom>
            <a:avLst/>
            <a:gdLst>
              <a:gd name="T0" fmla="*/ 639 w 658"/>
              <a:gd name="T1" fmla="*/ 45 h 46"/>
              <a:gd name="T2" fmla="*/ 639 w 658"/>
              <a:gd name="T3" fmla="*/ 45 h 46"/>
              <a:gd name="T4" fmla="*/ 18 w 658"/>
              <a:gd name="T5" fmla="*/ 45 h 46"/>
              <a:gd name="T6" fmla="*/ 0 w 658"/>
              <a:gd name="T7" fmla="*/ 18 h 46"/>
              <a:gd name="T8" fmla="*/ 18 w 658"/>
              <a:gd name="T9" fmla="*/ 0 h 46"/>
              <a:gd name="T10" fmla="*/ 639 w 658"/>
              <a:gd name="T11" fmla="*/ 0 h 46"/>
              <a:gd name="T12" fmla="*/ 657 w 658"/>
              <a:gd name="T13" fmla="*/ 18 h 46"/>
              <a:gd name="T14" fmla="*/ 639 w 65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8" h="46">
                <a:moveTo>
                  <a:pt x="639" y="45"/>
                </a:moveTo>
                <a:lnTo>
                  <a:pt x="639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639" y="0"/>
                  <a:pt x="639" y="0"/>
                  <a:pt x="639" y="0"/>
                </a:cubicBezTo>
                <a:cubicBezTo>
                  <a:pt x="648" y="0"/>
                  <a:pt x="657" y="9"/>
                  <a:pt x="657" y="18"/>
                </a:cubicBezTo>
                <a:cubicBezTo>
                  <a:pt x="657" y="36"/>
                  <a:pt x="648" y="45"/>
                  <a:pt x="639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41">
            <a:extLst>
              <a:ext uri="{FF2B5EF4-FFF2-40B4-BE49-F238E27FC236}">
                <a16:creationId xmlns:a16="http://schemas.microsoft.com/office/drawing/2014/main" id="{0B718B3F-88F3-1448-A705-65B70FB6A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5079" y="10123742"/>
            <a:ext cx="543111" cy="47227"/>
          </a:xfrm>
          <a:custGeom>
            <a:avLst/>
            <a:gdLst>
              <a:gd name="T0" fmla="*/ 486 w 505"/>
              <a:gd name="T1" fmla="*/ 45 h 46"/>
              <a:gd name="T2" fmla="*/ 486 w 505"/>
              <a:gd name="T3" fmla="*/ 45 h 46"/>
              <a:gd name="T4" fmla="*/ 18 w 505"/>
              <a:gd name="T5" fmla="*/ 45 h 46"/>
              <a:gd name="T6" fmla="*/ 0 w 505"/>
              <a:gd name="T7" fmla="*/ 27 h 46"/>
              <a:gd name="T8" fmla="*/ 18 w 505"/>
              <a:gd name="T9" fmla="*/ 0 h 46"/>
              <a:gd name="T10" fmla="*/ 486 w 505"/>
              <a:gd name="T11" fmla="*/ 0 h 46"/>
              <a:gd name="T12" fmla="*/ 504 w 505"/>
              <a:gd name="T13" fmla="*/ 27 h 46"/>
              <a:gd name="T14" fmla="*/ 486 w 505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5" h="46">
                <a:moveTo>
                  <a:pt x="486" y="45"/>
                </a:moveTo>
                <a:lnTo>
                  <a:pt x="486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486" y="0"/>
                  <a:pt x="486" y="0"/>
                  <a:pt x="486" y="0"/>
                </a:cubicBezTo>
                <a:cubicBezTo>
                  <a:pt x="495" y="0"/>
                  <a:pt x="504" y="9"/>
                  <a:pt x="504" y="27"/>
                </a:cubicBezTo>
                <a:cubicBezTo>
                  <a:pt x="504" y="36"/>
                  <a:pt x="495" y="45"/>
                  <a:pt x="486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42">
            <a:extLst>
              <a:ext uri="{FF2B5EF4-FFF2-40B4-BE49-F238E27FC236}">
                <a16:creationId xmlns:a16="http://schemas.microsoft.com/office/drawing/2014/main" id="{03550EB2-AB28-084C-8297-B686968B6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5079" y="9708145"/>
            <a:ext cx="543111" cy="47227"/>
          </a:xfrm>
          <a:custGeom>
            <a:avLst/>
            <a:gdLst>
              <a:gd name="T0" fmla="*/ 486 w 505"/>
              <a:gd name="T1" fmla="*/ 45 h 46"/>
              <a:gd name="T2" fmla="*/ 486 w 505"/>
              <a:gd name="T3" fmla="*/ 45 h 46"/>
              <a:gd name="T4" fmla="*/ 18 w 505"/>
              <a:gd name="T5" fmla="*/ 45 h 46"/>
              <a:gd name="T6" fmla="*/ 0 w 505"/>
              <a:gd name="T7" fmla="*/ 27 h 46"/>
              <a:gd name="T8" fmla="*/ 18 w 505"/>
              <a:gd name="T9" fmla="*/ 0 h 46"/>
              <a:gd name="T10" fmla="*/ 486 w 505"/>
              <a:gd name="T11" fmla="*/ 0 h 46"/>
              <a:gd name="T12" fmla="*/ 504 w 505"/>
              <a:gd name="T13" fmla="*/ 27 h 46"/>
              <a:gd name="T14" fmla="*/ 486 w 505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5" h="46">
                <a:moveTo>
                  <a:pt x="486" y="45"/>
                </a:moveTo>
                <a:lnTo>
                  <a:pt x="486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486" y="0"/>
                  <a:pt x="486" y="0"/>
                  <a:pt x="486" y="0"/>
                </a:cubicBezTo>
                <a:cubicBezTo>
                  <a:pt x="495" y="0"/>
                  <a:pt x="504" y="9"/>
                  <a:pt x="504" y="27"/>
                </a:cubicBezTo>
                <a:cubicBezTo>
                  <a:pt x="504" y="36"/>
                  <a:pt x="495" y="45"/>
                  <a:pt x="486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43">
            <a:extLst>
              <a:ext uri="{FF2B5EF4-FFF2-40B4-BE49-F238E27FC236}">
                <a16:creationId xmlns:a16="http://schemas.microsoft.com/office/drawing/2014/main" id="{5FEECE3E-9039-FC41-899A-C08AFBFB2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5366" y="9797875"/>
            <a:ext cx="47227" cy="297531"/>
          </a:xfrm>
          <a:custGeom>
            <a:avLst/>
            <a:gdLst>
              <a:gd name="T0" fmla="*/ 27 w 46"/>
              <a:gd name="T1" fmla="*/ 278 h 279"/>
              <a:gd name="T2" fmla="*/ 27 w 46"/>
              <a:gd name="T3" fmla="*/ 278 h 279"/>
              <a:gd name="T4" fmla="*/ 27 w 46"/>
              <a:gd name="T5" fmla="*/ 278 h 279"/>
              <a:gd name="T6" fmla="*/ 0 w 46"/>
              <a:gd name="T7" fmla="*/ 252 h 279"/>
              <a:gd name="T8" fmla="*/ 9 w 46"/>
              <a:gd name="T9" fmla="*/ 18 h 279"/>
              <a:gd name="T10" fmla="*/ 27 w 46"/>
              <a:gd name="T11" fmla="*/ 0 h 279"/>
              <a:gd name="T12" fmla="*/ 27 w 46"/>
              <a:gd name="T13" fmla="*/ 0 h 279"/>
              <a:gd name="T14" fmla="*/ 45 w 46"/>
              <a:gd name="T15" fmla="*/ 18 h 279"/>
              <a:gd name="T16" fmla="*/ 45 w 46"/>
              <a:gd name="T17" fmla="*/ 252 h 279"/>
              <a:gd name="T18" fmla="*/ 27 w 46"/>
              <a:gd name="T19" fmla="*/ 278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" h="279">
                <a:moveTo>
                  <a:pt x="27" y="278"/>
                </a:moveTo>
                <a:lnTo>
                  <a:pt x="27" y="278"/>
                </a:lnTo>
                <a:lnTo>
                  <a:pt x="27" y="278"/>
                </a:lnTo>
                <a:cubicBezTo>
                  <a:pt x="9" y="278"/>
                  <a:pt x="0" y="269"/>
                  <a:pt x="0" y="252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9"/>
                  <a:pt x="18" y="0"/>
                  <a:pt x="27" y="0"/>
                </a:cubicBezTo>
                <a:lnTo>
                  <a:pt x="27" y="0"/>
                </a:lnTo>
                <a:cubicBezTo>
                  <a:pt x="36" y="0"/>
                  <a:pt x="45" y="9"/>
                  <a:pt x="45" y="18"/>
                </a:cubicBezTo>
                <a:cubicBezTo>
                  <a:pt x="45" y="252"/>
                  <a:pt x="45" y="252"/>
                  <a:pt x="45" y="252"/>
                </a:cubicBezTo>
                <a:cubicBezTo>
                  <a:pt x="45" y="269"/>
                  <a:pt x="36" y="278"/>
                  <a:pt x="27" y="2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44">
            <a:extLst>
              <a:ext uri="{FF2B5EF4-FFF2-40B4-BE49-F238E27FC236}">
                <a16:creationId xmlns:a16="http://schemas.microsoft.com/office/drawing/2014/main" id="{84503B18-A4A1-C649-A34E-81937BABA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0104" y="9797875"/>
            <a:ext cx="47227" cy="297531"/>
          </a:xfrm>
          <a:custGeom>
            <a:avLst/>
            <a:gdLst>
              <a:gd name="T0" fmla="*/ 18 w 46"/>
              <a:gd name="T1" fmla="*/ 278 h 279"/>
              <a:gd name="T2" fmla="*/ 18 w 46"/>
              <a:gd name="T3" fmla="*/ 278 h 279"/>
              <a:gd name="T4" fmla="*/ 18 w 46"/>
              <a:gd name="T5" fmla="*/ 278 h 279"/>
              <a:gd name="T6" fmla="*/ 0 w 46"/>
              <a:gd name="T7" fmla="*/ 252 h 279"/>
              <a:gd name="T8" fmla="*/ 0 w 46"/>
              <a:gd name="T9" fmla="*/ 18 h 279"/>
              <a:gd name="T10" fmla="*/ 18 w 46"/>
              <a:gd name="T11" fmla="*/ 0 h 279"/>
              <a:gd name="T12" fmla="*/ 18 w 46"/>
              <a:gd name="T13" fmla="*/ 0 h 279"/>
              <a:gd name="T14" fmla="*/ 45 w 46"/>
              <a:gd name="T15" fmla="*/ 18 h 279"/>
              <a:gd name="T16" fmla="*/ 36 w 46"/>
              <a:gd name="T17" fmla="*/ 252 h 279"/>
              <a:gd name="T18" fmla="*/ 18 w 46"/>
              <a:gd name="T19" fmla="*/ 278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" h="279">
                <a:moveTo>
                  <a:pt x="18" y="278"/>
                </a:moveTo>
                <a:lnTo>
                  <a:pt x="18" y="278"/>
                </a:lnTo>
                <a:lnTo>
                  <a:pt x="18" y="278"/>
                </a:lnTo>
                <a:cubicBezTo>
                  <a:pt x="9" y="278"/>
                  <a:pt x="0" y="269"/>
                  <a:pt x="0" y="25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45" y="9"/>
                  <a:pt x="45" y="18"/>
                </a:cubicBezTo>
                <a:cubicBezTo>
                  <a:pt x="36" y="252"/>
                  <a:pt x="36" y="252"/>
                  <a:pt x="36" y="252"/>
                </a:cubicBezTo>
                <a:cubicBezTo>
                  <a:pt x="36" y="269"/>
                  <a:pt x="27" y="278"/>
                  <a:pt x="18" y="2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45">
            <a:extLst>
              <a:ext uri="{FF2B5EF4-FFF2-40B4-BE49-F238E27FC236}">
                <a16:creationId xmlns:a16="http://schemas.microsoft.com/office/drawing/2014/main" id="{E5DA575E-0505-FF4E-98A3-1262A7352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0675" y="9797875"/>
            <a:ext cx="47227" cy="297531"/>
          </a:xfrm>
          <a:custGeom>
            <a:avLst/>
            <a:gdLst>
              <a:gd name="T0" fmla="*/ 18 w 46"/>
              <a:gd name="T1" fmla="*/ 278 h 279"/>
              <a:gd name="T2" fmla="*/ 18 w 46"/>
              <a:gd name="T3" fmla="*/ 278 h 279"/>
              <a:gd name="T4" fmla="*/ 18 w 46"/>
              <a:gd name="T5" fmla="*/ 278 h 279"/>
              <a:gd name="T6" fmla="*/ 0 w 46"/>
              <a:gd name="T7" fmla="*/ 252 h 279"/>
              <a:gd name="T8" fmla="*/ 0 w 46"/>
              <a:gd name="T9" fmla="*/ 18 h 279"/>
              <a:gd name="T10" fmla="*/ 18 w 46"/>
              <a:gd name="T11" fmla="*/ 0 h 279"/>
              <a:gd name="T12" fmla="*/ 18 w 46"/>
              <a:gd name="T13" fmla="*/ 0 h 279"/>
              <a:gd name="T14" fmla="*/ 45 w 46"/>
              <a:gd name="T15" fmla="*/ 18 h 279"/>
              <a:gd name="T16" fmla="*/ 45 w 46"/>
              <a:gd name="T17" fmla="*/ 252 h 279"/>
              <a:gd name="T18" fmla="*/ 18 w 46"/>
              <a:gd name="T19" fmla="*/ 278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" h="279">
                <a:moveTo>
                  <a:pt x="18" y="278"/>
                </a:moveTo>
                <a:lnTo>
                  <a:pt x="18" y="278"/>
                </a:lnTo>
                <a:lnTo>
                  <a:pt x="18" y="278"/>
                </a:lnTo>
                <a:cubicBezTo>
                  <a:pt x="9" y="278"/>
                  <a:pt x="0" y="269"/>
                  <a:pt x="0" y="25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45" y="9"/>
                  <a:pt x="45" y="18"/>
                </a:cubicBezTo>
                <a:cubicBezTo>
                  <a:pt x="45" y="252"/>
                  <a:pt x="45" y="252"/>
                  <a:pt x="45" y="252"/>
                </a:cubicBezTo>
                <a:cubicBezTo>
                  <a:pt x="45" y="269"/>
                  <a:pt x="36" y="278"/>
                  <a:pt x="18" y="2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46">
            <a:extLst>
              <a:ext uri="{FF2B5EF4-FFF2-40B4-BE49-F238E27FC236}">
                <a16:creationId xmlns:a16="http://schemas.microsoft.com/office/drawing/2014/main" id="{E3C5E1EB-0BC4-6142-B9B9-BB650B08C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0070" y="9566464"/>
            <a:ext cx="713128" cy="155847"/>
          </a:xfrm>
          <a:custGeom>
            <a:avLst/>
            <a:gdLst>
              <a:gd name="T0" fmla="*/ 27 w 667"/>
              <a:gd name="T1" fmla="*/ 144 h 145"/>
              <a:gd name="T2" fmla="*/ 27 w 667"/>
              <a:gd name="T3" fmla="*/ 144 h 145"/>
              <a:gd name="T4" fmla="*/ 0 w 667"/>
              <a:gd name="T5" fmla="*/ 126 h 145"/>
              <a:gd name="T6" fmla="*/ 18 w 667"/>
              <a:gd name="T7" fmla="*/ 99 h 145"/>
              <a:gd name="T8" fmla="*/ 333 w 667"/>
              <a:gd name="T9" fmla="*/ 9 h 145"/>
              <a:gd name="T10" fmla="*/ 342 w 667"/>
              <a:gd name="T11" fmla="*/ 9 h 145"/>
              <a:gd name="T12" fmla="*/ 648 w 667"/>
              <a:gd name="T13" fmla="*/ 99 h 145"/>
              <a:gd name="T14" fmla="*/ 666 w 667"/>
              <a:gd name="T15" fmla="*/ 126 h 145"/>
              <a:gd name="T16" fmla="*/ 639 w 667"/>
              <a:gd name="T17" fmla="*/ 135 h 145"/>
              <a:gd name="T18" fmla="*/ 333 w 667"/>
              <a:gd name="T19" fmla="*/ 45 h 145"/>
              <a:gd name="T20" fmla="*/ 27 w 667"/>
              <a:gd name="T21" fmla="*/ 135 h 145"/>
              <a:gd name="T22" fmla="*/ 27 w 667"/>
              <a:gd name="T23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7" h="145">
                <a:moveTo>
                  <a:pt x="27" y="144"/>
                </a:moveTo>
                <a:lnTo>
                  <a:pt x="27" y="144"/>
                </a:lnTo>
                <a:cubicBezTo>
                  <a:pt x="18" y="144"/>
                  <a:pt x="9" y="135"/>
                  <a:pt x="0" y="126"/>
                </a:cubicBezTo>
                <a:cubicBezTo>
                  <a:pt x="0" y="117"/>
                  <a:pt x="9" y="99"/>
                  <a:pt x="18" y="99"/>
                </a:cubicBezTo>
                <a:cubicBezTo>
                  <a:pt x="333" y="9"/>
                  <a:pt x="333" y="9"/>
                  <a:pt x="333" y="9"/>
                </a:cubicBezTo>
                <a:cubicBezTo>
                  <a:pt x="333" y="0"/>
                  <a:pt x="342" y="0"/>
                  <a:pt x="342" y="9"/>
                </a:cubicBezTo>
                <a:cubicBezTo>
                  <a:pt x="648" y="99"/>
                  <a:pt x="648" y="99"/>
                  <a:pt x="648" y="99"/>
                </a:cubicBezTo>
                <a:cubicBezTo>
                  <a:pt x="666" y="99"/>
                  <a:pt x="666" y="108"/>
                  <a:pt x="666" y="126"/>
                </a:cubicBezTo>
                <a:cubicBezTo>
                  <a:pt x="657" y="135"/>
                  <a:pt x="648" y="144"/>
                  <a:pt x="639" y="135"/>
                </a:cubicBezTo>
                <a:cubicBezTo>
                  <a:pt x="333" y="45"/>
                  <a:pt x="333" y="45"/>
                  <a:pt x="333" y="45"/>
                </a:cubicBezTo>
                <a:cubicBezTo>
                  <a:pt x="27" y="135"/>
                  <a:pt x="27" y="135"/>
                  <a:pt x="27" y="135"/>
                </a:cubicBezTo>
                <a:cubicBezTo>
                  <a:pt x="27" y="144"/>
                  <a:pt x="27" y="144"/>
                  <a:pt x="27" y="1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47">
            <a:extLst>
              <a:ext uri="{FF2B5EF4-FFF2-40B4-BE49-F238E27FC236}">
                <a16:creationId xmlns:a16="http://schemas.microsoft.com/office/drawing/2014/main" id="{C3C19A7D-5A21-0B42-A248-AB2CBD75E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0726" y="11710566"/>
            <a:ext cx="434488" cy="519496"/>
          </a:xfrm>
          <a:custGeom>
            <a:avLst/>
            <a:gdLst>
              <a:gd name="T0" fmla="*/ 206 w 405"/>
              <a:gd name="T1" fmla="*/ 486 h 487"/>
              <a:gd name="T2" fmla="*/ 206 w 405"/>
              <a:gd name="T3" fmla="*/ 486 h 487"/>
              <a:gd name="T4" fmla="*/ 0 w 405"/>
              <a:gd name="T5" fmla="*/ 288 h 487"/>
              <a:gd name="T6" fmla="*/ 26 w 405"/>
              <a:gd name="T7" fmla="*/ 162 h 487"/>
              <a:gd name="T8" fmla="*/ 98 w 405"/>
              <a:gd name="T9" fmla="*/ 27 h 487"/>
              <a:gd name="T10" fmla="*/ 107 w 405"/>
              <a:gd name="T11" fmla="*/ 10 h 487"/>
              <a:gd name="T12" fmla="*/ 134 w 405"/>
              <a:gd name="T13" fmla="*/ 10 h 487"/>
              <a:gd name="T14" fmla="*/ 134 w 405"/>
              <a:gd name="T15" fmla="*/ 27 h 487"/>
              <a:gd name="T16" fmla="*/ 116 w 405"/>
              <a:gd name="T17" fmla="*/ 46 h 487"/>
              <a:gd name="T18" fmla="*/ 53 w 405"/>
              <a:gd name="T19" fmla="*/ 171 h 487"/>
              <a:gd name="T20" fmla="*/ 36 w 405"/>
              <a:gd name="T21" fmla="*/ 288 h 487"/>
              <a:gd name="T22" fmla="*/ 206 w 405"/>
              <a:gd name="T23" fmla="*/ 459 h 487"/>
              <a:gd name="T24" fmla="*/ 377 w 405"/>
              <a:gd name="T25" fmla="*/ 288 h 487"/>
              <a:gd name="T26" fmla="*/ 350 w 405"/>
              <a:gd name="T27" fmla="*/ 171 h 487"/>
              <a:gd name="T28" fmla="*/ 287 w 405"/>
              <a:gd name="T29" fmla="*/ 46 h 487"/>
              <a:gd name="T30" fmla="*/ 278 w 405"/>
              <a:gd name="T31" fmla="*/ 27 h 487"/>
              <a:gd name="T32" fmla="*/ 278 w 405"/>
              <a:gd name="T33" fmla="*/ 10 h 487"/>
              <a:gd name="T34" fmla="*/ 296 w 405"/>
              <a:gd name="T35" fmla="*/ 10 h 487"/>
              <a:gd name="T36" fmla="*/ 314 w 405"/>
              <a:gd name="T37" fmla="*/ 27 h 487"/>
              <a:gd name="T38" fmla="*/ 377 w 405"/>
              <a:gd name="T39" fmla="*/ 162 h 487"/>
              <a:gd name="T40" fmla="*/ 404 w 405"/>
              <a:gd name="T41" fmla="*/ 288 h 487"/>
              <a:gd name="T42" fmla="*/ 206 w 405"/>
              <a:gd name="T43" fmla="*/ 486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05" h="487">
                <a:moveTo>
                  <a:pt x="206" y="486"/>
                </a:moveTo>
                <a:lnTo>
                  <a:pt x="206" y="486"/>
                </a:lnTo>
                <a:cubicBezTo>
                  <a:pt x="89" y="486"/>
                  <a:pt x="0" y="396"/>
                  <a:pt x="0" y="288"/>
                </a:cubicBezTo>
                <a:cubicBezTo>
                  <a:pt x="0" y="252"/>
                  <a:pt x="8" y="207"/>
                  <a:pt x="26" y="162"/>
                </a:cubicBezTo>
                <a:cubicBezTo>
                  <a:pt x="44" y="108"/>
                  <a:pt x="72" y="63"/>
                  <a:pt x="98" y="27"/>
                </a:cubicBezTo>
                <a:cubicBezTo>
                  <a:pt x="98" y="18"/>
                  <a:pt x="107" y="18"/>
                  <a:pt x="107" y="10"/>
                </a:cubicBezTo>
                <a:cubicBezTo>
                  <a:pt x="116" y="0"/>
                  <a:pt x="125" y="0"/>
                  <a:pt x="134" y="10"/>
                </a:cubicBezTo>
                <a:cubicBezTo>
                  <a:pt x="134" y="18"/>
                  <a:pt x="134" y="27"/>
                  <a:pt x="134" y="27"/>
                </a:cubicBezTo>
                <a:cubicBezTo>
                  <a:pt x="125" y="36"/>
                  <a:pt x="125" y="46"/>
                  <a:pt x="116" y="46"/>
                </a:cubicBezTo>
                <a:cubicBezTo>
                  <a:pt x="98" y="82"/>
                  <a:pt x="72" y="117"/>
                  <a:pt x="53" y="171"/>
                </a:cubicBezTo>
                <a:cubicBezTo>
                  <a:pt x="44" y="216"/>
                  <a:pt x="36" y="252"/>
                  <a:pt x="36" y="288"/>
                </a:cubicBezTo>
                <a:cubicBezTo>
                  <a:pt x="36" y="387"/>
                  <a:pt x="107" y="459"/>
                  <a:pt x="206" y="459"/>
                </a:cubicBezTo>
                <a:cubicBezTo>
                  <a:pt x="296" y="459"/>
                  <a:pt x="377" y="387"/>
                  <a:pt x="377" y="288"/>
                </a:cubicBezTo>
                <a:cubicBezTo>
                  <a:pt x="377" y="252"/>
                  <a:pt x="368" y="216"/>
                  <a:pt x="350" y="171"/>
                </a:cubicBezTo>
                <a:cubicBezTo>
                  <a:pt x="332" y="117"/>
                  <a:pt x="314" y="82"/>
                  <a:pt x="287" y="46"/>
                </a:cubicBezTo>
                <a:cubicBezTo>
                  <a:pt x="278" y="46"/>
                  <a:pt x="278" y="36"/>
                  <a:pt x="278" y="27"/>
                </a:cubicBezTo>
                <a:cubicBezTo>
                  <a:pt x="269" y="27"/>
                  <a:pt x="269" y="18"/>
                  <a:pt x="278" y="10"/>
                </a:cubicBezTo>
                <a:cubicBezTo>
                  <a:pt x="278" y="10"/>
                  <a:pt x="287" y="10"/>
                  <a:pt x="296" y="10"/>
                </a:cubicBezTo>
                <a:cubicBezTo>
                  <a:pt x="305" y="18"/>
                  <a:pt x="305" y="18"/>
                  <a:pt x="314" y="27"/>
                </a:cubicBezTo>
                <a:cubicBezTo>
                  <a:pt x="332" y="63"/>
                  <a:pt x="359" y="108"/>
                  <a:pt x="377" y="162"/>
                </a:cubicBezTo>
                <a:cubicBezTo>
                  <a:pt x="395" y="207"/>
                  <a:pt x="404" y="252"/>
                  <a:pt x="404" y="288"/>
                </a:cubicBezTo>
                <a:cubicBezTo>
                  <a:pt x="404" y="396"/>
                  <a:pt x="314" y="486"/>
                  <a:pt x="206" y="4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48">
            <a:extLst>
              <a:ext uri="{FF2B5EF4-FFF2-40B4-BE49-F238E27FC236}">
                <a16:creationId xmlns:a16="http://schemas.microsoft.com/office/drawing/2014/main" id="{BF7768B3-D197-9C43-9FE6-BAFA07033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5735" y="11540549"/>
            <a:ext cx="259747" cy="136957"/>
          </a:xfrm>
          <a:custGeom>
            <a:avLst/>
            <a:gdLst>
              <a:gd name="T0" fmla="*/ 198 w 244"/>
              <a:gd name="T1" fmla="*/ 125 h 126"/>
              <a:gd name="T2" fmla="*/ 198 w 244"/>
              <a:gd name="T3" fmla="*/ 125 h 126"/>
              <a:gd name="T4" fmla="*/ 189 w 244"/>
              <a:gd name="T5" fmla="*/ 116 h 126"/>
              <a:gd name="T6" fmla="*/ 180 w 244"/>
              <a:gd name="T7" fmla="*/ 99 h 126"/>
              <a:gd name="T8" fmla="*/ 216 w 244"/>
              <a:gd name="T9" fmla="*/ 45 h 126"/>
              <a:gd name="T10" fmla="*/ 216 w 244"/>
              <a:gd name="T11" fmla="*/ 36 h 126"/>
              <a:gd name="T12" fmla="*/ 207 w 244"/>
              <a:gd name="T13" fmla="*/ 27 h 126"/>
              <a:gd name="T14" fmla="*/ 45 w 244"/>
              <a:gd name="T15" fmla="*/ 27 h 126"/>
              <a:gd name="T16" fmla="*/ 36 w 244"/>
              <a:gd name="T17" fmla="*/ 36 h 126"/>
              <a:gd name="T18" fmla="*/ 36 w 244"/>
              <a:gd name="T19" fmla="*/ 45 h 126"/>
              <a:gd name="T20" fmla="*/ 63 w 244"/>
              <a:gd name="T21" fmla="*/ 99 h 126"/>
              <a:gd name="T22" fmla="*/ 54 w 244"/>
              <a:gd name="T23" fmla="*/ 116 h 126"/>
              <a:gd name="T24" fmla="*/ 36 w 244"/>
              <a:gd name="T25" fmla="*/ 116 h 126"/>
              <a:gd name="T26" fmla="*/ 9 w 244"/>
              <a:gd name="T27" fmla="*/ 53 h 126"/>
              <a:gd name="T28" fmla="*/ 9 w 244"/>
              <a:gd name="T29" fmla="*/ 17 h 126"/>
              <a:gd name="T30" fmla="*/ 45 w 244"/>
              <a:gd name="T31" fmla="*/ 0 h 126"/>
              <a:gd name="T32" fmla="*/ 207 w 244"/>
              <a:gd name="T33" fmla="*/ 0 h 126"/>
              <a:gd name="T34" fmla="*/ 234 w 244"/>
              <a:gd name="T35" fmla="*/ 17 h 126"/>
              <a:gd name="T36" fmla="*/ 243 w 244"/>
              <a:gd name="T37" fmla="*/ 53 h 126"/>
              <a:gd name="T38" fmla="*/ 207 w 244"/>
              <a:gd name="T39" fmla="*/ 116 h 126"/>
              <a:gd name="T40" fmla="*/ 198 w 244"/>
              <a:gd name="T41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4" h="126">
                <a:moveTo>
                  <a:pt x="198" y="125"/>
                </a:moveTo>
                <a:lnTo>
                  <a:pt x="198" y="125"/>
                </a:lnTo>
                <a:cubicBezTo>
                  <a:pt x="198" y="125"/>
                  <a:pt x="189" y="125"/>
                  <a:pt x="189" y="116"/>
                </a:cubicBezTo>
                <a:cubicBezTo>
                  <a:pt x="180" y="116"/>
                  <a:pt x="180" y="108"/>
                  <a:pt x="180" y="99"/>
                </a:cubicBezTo>
                <a:cubicBezTo>
                  <a:pt x="216" y="45"/>
                  <a:pt x="216" y="45"/>
                  <a:pt x="216" y="45"/>
                </a:cubicBezTo>
                <a:cubicBezTo>
                  <a:pt x="216" y="36"/>
                  <a:pt x="216" y="36"/>
                  <a:pt x="216" y="36"/>
                </a:cubicBezTo>
                <a:lnTo>
                  <a:pt x="207" y="27"/>
                </a:lnTo>
                <a:cubicBezTo>
                  <a:pt x="45" y="27"/>
                  <a:pt x="45" y="27"/>
                  <a:pt x="45" y="27"/>
                </a:cubicBezTo>
                <a:cubicBezTo>
                  <a:pt x="36" y="27"/>
                  <a:pt x="36" y="36"/>
                  <a:pt x="36" y="36"/>
                </a:cubicBezTo>
                <a:cubicBezTo>
                  <a:pt x="36" y="36"/>
                  <a:pt x="27" y="36"/>
                  <a:pt x="36" y="45"/>
                </a:cubicBezTo>
                <a:cubicBezTo>
                  <a:pt x="63" y="99"/>
                  <a:pt x="63" y="99"/>
                  <a:pt x="63" y="99"/>
                </a:cubicBezTo>
                <a:cubicBezTo>
                  <a:pt x="63" y="108"/>
                  <a:pt x="63" y="116"/>
                  <a:pt x="54" y="116"/>
                </a:cubicBezTo>
                <a:cubicBezTo>
                  <a:pt x="45" y="125"/>
                  <a:pt x="36" y="116"/>
                  <a:pt x="36" y="116"/>
                </a:cubicBezTo>
                <a:cubicBezTo>
                  <a:pt x="9" y="53"/>
                  <a:pt x="9" y="53"/>
                  <a:pt x="9" y="53"/>
                </a:cubicBezTo>
                <a:cubicBezTo>
                  <a:pt x="0" y="45"/>
                  <a:pt x="0" y="27"/>
                  <a:pt x="9" y="17"/>
                </a:cubicBezTo>
                <a:cubicBezTo>
                  <a:pt x="18" y="9"/>
                  <a:pt x="27" y="0"/>
                  <a:pt x="45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16" y="0"/>
                  <a:pt x="234" y="9"/>
                  <a:pt x="234" y="17"/>
                </a:cubicBezTo>
                <a:cubicBezTo>
                  <a:pt x="243" y="27"/>
                  <a:pt x="243" y="45"/>
                  <a:pt x="243" y="53"/>
                </a:cubicBezTo>
                <a:cubicBezTo>
                  <a:pt x="207" y="116"/>
                  <a:pt x="207" y="116"/>
                  <a:pt x="207" y="116"/>
                </a:cubicBezTo>
                <a:cubicBezTo>
                  <a:pt x="207" y="116"/>
                  <a:pt x="207" y="125"/>
                  <a:pt x="198" y="1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49">
            <a:extLst>
              <a:ext uri="{FF2B5EF4-FFF2-40B4-BE49-F238E27FC236}">
                <a16:creationId xmlns:a16="http://schemas.microsoft.com/office/drawing/2014/main" id="{83CDA582-9CD8-A64D-B9B6-0215D527B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2962" y="11682230"/>
            <a:ext cx="165293" cy="37782"/>
          </a:xfrm>
          <a:custGeom>
            <a:avLst/>
            <a:gdLst>
              <a:gd name="T0" fmla="*/ 144 w 154"/>
              <a:gd name="T1" fmla="*/ 36 h 37"/>
              <a:gd name="T2" fmla="*/ 144 w 154"/>
              <a:gd name="T3" fmla="*/ 36 h 37"/>
              <a:gd name="T4" fmla="*/ 18 w 154"/>
              <a:gd name="T5" fmla="*/ 36 h 37"/>
              <a:gd name="T6" fmla="*/ 0 w 154"/>
              <a:gd name="T7" fmla="*/ 17 h 37"/>
              <a:gd name="T8" fmla="*/ 18 w 154"/>
              <a:gd name="T9" fmla="*/ 0 h 37"/>
              <a:gd name="T10" fmla="*/ 144 w 154"/>
              <a:gd name="T11" fmla="*/ 0 h 37"/>
              <a:gd name="T12" fmla="*/ 153 w 154"/>
              <a:gd name="T13" fmla="*/ 17 h 37"/>
              <a:gd name="T14" fmla="*/ 144 w 154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37">
                <a:moveTo>
                  <a:pt x="144" y="36"/>
                </a:moveTo>
                <a:lnTo>
                  <a:pt x="144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6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53" y="9"/>
                  <a:pt x="153" y="17"/>
                </a:cubicBezTo>
                <a:cubicBezTo>
                  <a:pt x="153" y="26"/>
                  <a:pt x="144" y="36"/>
                  <a:pt x="144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50">
            <a:extLst>
              <a:ext uri="{FF2B5EF4-FFF2-40B4-BE49-F238E27FC236}">
                <a16:creationId xmlns:a16="http://schemas.microsoft.com/office/drawing/2014/main" id="{6D7F940B-ECBA-F747-8FB2-F8638BE7B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1298" y="11885304"/>
            <a:ext cx="108620" cy="174741"/>
          </a:xfrm>
          <a:custGeom>
            <a:avLst/>
            <a:gdLst>
              <a:gd name="T0" fmla="*/ 45 w 100"/>
              <a:gd name="T1" fmla="*/ 162 h 163"/>
              <a:gd name="T2" fmla="*/ 45 w 100"/>
              <a:gd name="T3" fmla="*/ 162 h 163"/>
              <a:gd name="T4" fmla="*/ 9 w 100"/>
              <a:gd name="T5" fmla="*/ 153 h 163"/>
              <a:gd name="T6" fmla="*/ 0 w 100"/>
              <a:gd name="T7" fmla="*/ 144 h 163"/>
              <a:gd name="T8" fmla="*/ 18 w 100"/>
              <a:gd name="T9" fmla="*/ 135 h 163"/>
              <a:gd name="T10" fmla="*/ 72 w 100"/>
              <a:gd name="T11" fmla="*/ 144 h 163"/>
              <a:gd name="T12" fmla="*/ 81 w 100"/>
              <a:gd name="T13" fmla="*/ 117 h 163"/>
              <a:gd name="T14" fmla="*/ 45 w 100"/>
              <a:gd name="T15" fmla="*/ 99 h 163"/>
              <a:gd name="T16" fmla="*/ 18 w 100"/>
              <a:gd name="T17" fmla="*/ 81 h 163"/>
              <a:gd name="T18" fmla="*/ 0 w 100"/>
              <a:gd name="T19" fmla="*/ 54 h 163"/>
              <a:gd name="T20" fmla="*/ 18 w 100"/>
              <a:gd name="T21" fmla="*/ 18 h 163"/>
              <a:gd name="T22" fmla="*/ 90 w 100"/>
              <a:gd name="T23" fmla="*/ 9 h 163"/>
              <a:gd name="T24" fmla="*/ 99 w 100"/>
              <a:gd name="T25" fmla="*/ 27 h 163"/>
              <a:gd name="T26" fmla="*/ 90 w 100"/>
              <a:gd name="T27" fmla="*/ 36 h 163"/>
              <a:gd name="T28" fmla="*/ 36 w 100"/>
              <a:gd name="T29" fmla="*/ 36 h 163"/>
              <a:gd name="T30" fmla="*/ 18 w 100"/>
              <a:gd name="T31" fmla="*/ 54 h 163"/>
              <a:gd name="T32" fmla="*/ 54 w 100"/>
              <a:gd name="T33" fmla="*/ 81 h 163"/>
              <a:gd name="T34" fmla="*/ 81 w 100"/>
              <a:gd name="T35" fmla="*/ 90 h 163"/>
              <a:gd name="T36" fmla="*/ 99 w 100"/>
              <a:gd name="T37" fmla="*/ 117 h 163"/>
              <a:gd name="T38" fmla="*/ 81 w 100"/>
              <a:gd name="T39" fmla="*/ 153 h 163"/>
              <a:gd name="T40" fmla="*/ 45 w 100"/>
              <a:gd name="T41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0" h="163">
                <a:moveTo>
                  <a:pt x="45" y="162"/>
                </a:moveTo>
                <a:lnTo>
                  <a:pt x="45" y="162"/>
                </a:lnTo>
                <a:cubicBezTo>
                  <a:pt x="36" y="162"/>
                  <a:pt x="18" y="162"/>
                  <a:pt x="9" y="153"/>
                </a:cubicBezTo>
                <a:cubicBezTo>
                  <a:pt x="0" y="153"/>
                  <a:pt x="0" y="153"/>
                  <a:pt x="0" y="144"/>
                </a:cubicBezTo>
                <a:cubicBezTo>
                  <a:pt x="9" y="135"/>
                  <a:pt x="9" y="135"/>
                  <a:pt x="18" y="135"/>
                </a:cubicBezTo>
                <a:cubicBezTo>
                  <a:pt x="36" y="144"/>
                  <a:pt x="54" y="144"/>
                  <a:pt x="72" y="144"/>
                </a:cubicBezTo>
                <a:cubicBezTo>
                  <a:pt x="81" y="135"/>
                  <a:pt x="81" y="126"/>
                  <a:pt x="81" y="117"/>
                </a:cubicBezTo>
                <a:cubicBezTo>
                  <a:pt x="81" y="108"/>
                  <a:pt x="63" y="99"/>
                  <a:pt x="45" y="99"/>
                </a:cubicBezTo>
                <a:cubicBezTo>
                  <a:pt x="36" y="90"/>
                  <a:pt x="27" y="81"/>
                  <a:pt x="18" y="81"/>
                </a:cubicBezTo>
                <a:cubicBezTo>
                  <a:pt x="9" y="72"/>
                  <a:pt x="0" y="63"/>
                  <a:pt x="0" y="54"/>
                </a:cubicBezTo>
                <a:cubicBezTo>
                  <a:pt x="0" y="36"/>
                  <a:pt x="9" y="27"/>
                  <a:pt x="18" y="18"/>
                </a:cubicBezTo>
                <a:cubicBezTo>
                  <a:pt x="36" y="0"/>
                  <a:pt x="63" y="0"/>
                  <a:pt x="90" y="9"/>
                </a:cubicBezTo>
                <a:cubicBezTo>
                  <a:pt x="99" y="18"/>
                  <a:pt x="99" y="18"/>
                  <a:pt x="99" y="27"/>
                </a:cubicBezTo>
                <a:cubicBezTo>
                  <a:pt x="99" y="36"/>
                  <a:pt x="90" y="36"/>
                  <a:pt x="90" y="36"/>
                </a:cubicBezTo>
                <a:cubicBezTo>
                  <a:pt x="63" y="27"/>
                  <a:pt x="45" y="27"/>
                  <a:pt x="36" y="36"/>
                </a:cubicBezTo>
                <a:cubicBezTo>
                  <a:pt x="27" y="36"/>
                  <a:pt x="18" y="45"/>
                  <a:pt x="18" y="54"/>
                </a:cubicBezTo>
                <a:cubicBezTo>
                  <a:pt x="18" y="63"/>
                  <a:pt x="36" y="72"/>
                  <a:pt x="54" y="81"/>
                </a:cubicBezTo>
                <a:cubicBezTo>
                  <a:pt x="63" y="81"/>
                  <a:pt x="72" y="90"/>
                  <a:pt x="81" y="90"/>
                </a:cubicBezTo>
                <a:cubicBezTo>
                  <a:pt x="99" y="99"/>
                  <a:pt x="99" y="108"/>
                  <a:pt x="99" y="117"/>
                </a:cubicBezTo>
                <a:cubicBezTo>
                  <a:pt x="99" y="135"/>
                  <a:pt x="90" y="153"/>
                  <a:pt x="81" y="153"/>
                </a:cubicBezTo>
                <a:cubicBezTo>
                  <a:pt x="72" y="162"/>
                  <a:pt x="63" y="162"/>
                  <a:pt x="45" y="1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51">
            <a:extLst>
              <a:ext uri="{FF2B5EF4-FFF2-40B4-BE49-F238E27FC236}">
                <a16:creationId xmlns:a16="http://schemas.microsoft.com/office/drawing/2014/main" id="{5A9F7968-FAAB-B349-8B1A-D5F1A8EC8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3246" y="11847522"/>
            <a:ext cx="18891" cy="37782"/>
          </a:xfrm>
          <a:custGeom>
            <a:avLst/>
            <a:gdLst>
              <a:gd name="T0" fmla="*/ 9 w 19"/>
              <a:gd name="T1" fmla="*/ 36 h 37"/>
              <a:gd name="T2" fmla="*/ 9 w 19"/>
              <a:gd name="T3" fmla="*/ 36 h 37"/>
              <a:gd name="T4" fmla="*/ 0 w 19"/>
              <a:gd name="T5" fmla="*/ 27 h 37"/>
              <a:gd name="T6" fmla="*/ 0 w 19"/>
              <a:gd name="T7" fmla="*/ 9 h 37"/>
              <a:gd name="T8" fmla="*/ 9 w 19"/>
              <a:gd name="T9" fmla="*/ 0 h 37"/>
              <a:gd name="T10" fmla="*/ 18 w 19"/>
              <a:gd name="T11" fmla="*/ 9 h 37"/>
              <a:gd name="T12" fmla="*/ 18 w 19"/>
              <a:gd name="T13" fmla="*/ 27 h 37"/>
              <a:gd name="T14" fmla="*/ 9 w 19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37">
                <a:moveTo>
                  <a:pt x="9" y="36"/>
                </a:moveTo>
                <a:lnTo>
                  <a:pt x="9" y="36"/>
                </a:lnTo>
                <a:cubicBezTo>
                  <a:pt x="0" y="36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lnTo>
                  <a:pt x="18" y="9"/>
                </a:lnTo>
                <a:cubicBezTo>
                  <a:pt x="18" y="27"/>
                  <a:pt x="18" y="27"/>
                  <a:pt x="18" y="27"/>
                </a:cubicBezTo>
                <a:cubicBezTo>
                  <a:pt x="18" y="36"/>
                  <a:pt x="9" y="36"/>
                  <a:pt x="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52">
            <a:extLst>
              <a:ext uri="{FF2B5EF4-FFF2-40B4-BE49-F238E27FC236}">
                <a16:creationId xmlns:a16="http://schemas.microsoft.com/office/drawing/2014/main" id="{FB405410-63D4-614D-9D2E-064B28378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3246" y="12069490"/>
            <a:ext cx="18891" cy="37782"/>
          </a:xfrm>
          <a:custGeom>
            <a:avLst/>
            <a:gdLst>
              <a:gd name="T0" fmla="*/ 9 w 19"/>
              <a:gd name="T1" fmla="*/ 36 h 37"/>
              <a:gd name="T2" fmla="*/ 9 w 19"/>
              <a:gd name="T3" fmla="*/ 36 h 37"/>
              <a:gd name="T4" fmla="*/ 0 w 19"/>
              <a:gd name="T5" fmla="*/ 27 h 37"/>
              <a:gd name="T6" fmla="*/ 0 w 19"/>
              <a:gd name="T7" fmla="*/ 9 h 37"/>
              <a:gd name="T8" fmla="*/ 9 w 19"/>
              <a:gd name="T9" fmla="*/ 0 h 37"/>
              <a:gd name="T10" fmla="*/ 18 w 19"/>
              <a:gd name="T11" fmla="*/ 9 h 37"/>
              <a:gd name="T12" fmla="*/ 18 w 19"/>
              <a:gd name="T13" fmla="*/ 27 h 37"/>
              <a:gd name="T14" fmla="*/ 9 w 19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37">
                <a:moveTo>
                  <a:pt x="9" y="36"/>
                </a:moveTo>
                <a:lnTo>
                  <a:pt x="9" y="36"/>
                </a:lnTo>
                <a:cubicBezTo>
                  <a:pt x="0" y="36"/>
                  <a:pt x="0" y="27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9" y="0"/>
                  <a:pt x="18" y="0"/>
                  <a:pt x="18" y="9"/>
                </a:cubicBezTo>
                <a:cubicBezTo>
                  <a:pt x="18" y="27"/>
                  <a:pt x="18" y="27"/>
                  <a:pt x="18" y="27"/>
                </a:cubicBezTo>
                <a:lnTo>
                  <a:pt x="9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41" name="Grupo 540">
            <a:extLst>
              <a:ext uri="{FF2B5EF4-FFF2-40B4-BE49-F238E27FC236}">
                <a16:creationId xmlns:a16="http://schemas.microsoft.com/office/drawing/2014/main" id="{9A62A016-8DED-AF40-9289-69470B63D04D}"/>
              </a:ext>
            </a:extLst>
          </p:cNvPr>
          <p:cNvGrpSpPr/>
          <p:nvPr/>
        </p:nvGrpSpPr>
        <p:grpSpPr>
          <a:xfrm>
            <a:off x="2451398" y="391353"/>
            <a:ext cx="19474854" cy="2715754"/>
            <a:chOff x="2451398" y="719646"/>
            <a:chExt cx="19474854" cy="2715754"/>
          </a:xfrm>
        </p:grpSpPr>
        <p:sp>
          <p:nvSpPr>
            <p:cNvPr id="542" name="CuadroTexto 541">
              <a:extLst>
                <a:ext uri="{FF2B5EF4-FFF2-40B4-BE49-F238E27FC236}">
                  <a16:creationId xmlns:a16="http://schemas.microsoft.com/office/drawing/2014/main" id="{ADAB8121-B4FE-9349-B3AC-B2D215CEC04F}"/>
                </a:ext>
              </a:extLst>
            </p:cNvPr>
            <p:cNvSpPr txBox="1"/>
            <p:nvPr/>
          </p:nvSpPr>
          <p:spPr>
            <a:xfrm>
              <a:off x="8068961" y="719646"/>
              <a:ext cx="82397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Digital Marketing</a:t>
              </a:r>
            </a:p>
          </p:txBody>
        </p:sp>
        <p:sp>
          <p:nvSpPr>
            <p:cNvPr id="543" name="CuadroTexto 542">
              <a:extLst>
                <a:ext uri="{FF2B5EF4-FFF2-40B4-BE49-F238E27FC236}">
                  <a16:creationId xmlns:a16="http://schemas.microsoft.com/office/drawing/2014/main" id="{031F2402-4388-D044-B2F1-785B3E8D46E9}"/>
                </a:ext>
              </a:extLst>
            </p:cNvPr>
            <p:cNvSpPr txBox="1"/>
            <p:nvPr/>
          </p:nvSpPr>
          <p:spPr>
            <a:xfrm>
              <a:off x="2451398" y="2235071"/>
              <a:ext cx="194748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C8685CF8-91F3-C74D-B01D-493D5CF58558}"/>
              </a:ext>
            </a:extLst>
          </p:cNvPr>
          <p:cNvSpPr txBox="1"/>
          <p:nvPr/>
        </p:nvSpPr>
        <p:spPr>
          <a:xfrm>
            <a:off x="16031044" y="377788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2" name="Rectangle 56">
            <a:extLst>
              <a:ext uri="{FF2B5EF4-FFF2-40B4-BE49-F238E27FC236}">
                <a16:creationId xmlns:a16="http://schemas.microsoft.com/office/drawing/2014/main" id="{A47644B1-6630-5A49-8DEC-244D23B53D77}"/>
              </a:ext>
            </a:extLst>
          </p:cNvPr>
          <p:cNvSpPr/>
          <p:nvPr/>
        </p:nvSpPr>
        <p:spPr>
          <a:xfrm>
            <a:off x="16002475" y="4470530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3" name="CuadroTexto 395">
            <a:extLst>
              <a:ext uri="{FF2B5EF4-FFF2-40B4-BE49-F238E27FC236}">
                <a16:creationId xmlns:a16="http://schemas.microsoft.com/office/drawing/2014/main" id="{4DB5E48E-5CF2-9D4E-94B1-5EFF0AF81221}"/>
              </a:ext>
            </a:extLst>
          </p:cNvPr>
          <p:cNvSpPr txBox="1"/>
          <p:nvPr/>
        </p:nvSpPr>
        <p:spPr>
          <a:xfrm>
            <a:off x="17832655" y="608945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4" name="Rectangle 56">
            <a:extLst>
              <a:ext uri="{FF2B5EF4-FFF2-40B4-BE49-F238E27FC236}">
                <a16:creationId xmlns:a16="http://schemas.microsoft.com/office/drawing/2014/main" id="{83CC58D2-B74C-1840-9D34-3BB5BF66205F}"/>
              </a:ext>
            </a:extLst>
          </p:cNvPr>
          <p:cNvSpPr/>
          <p:nvPr/>
        </p:nvSpPr>
        <p:spPr>
          <a:xfrm>
            <a:off x="17804086" y="6782104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374E8E29-1511-944A-A7F2-F9EA949680B5}"/>
              </a:ext>
            </a:extLst>
          </p:cNvPr>
          <p:cNvSpPr txBox="1"/>
          <p:nvPr/>
        </p:nvSpPr>
        <p:spPr>
          <a:xfrm>
            <a:off x="17832655" y="908665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6" name="Rectangle 56">
            <a:extLst>
              <a:ext uri="{FF2B5EF4-FFF2-40B4-BE49-F238E27FC236}">
                <a16:creationId xmlns:a16="http://schemas.microsoft.com/office/drawing/2014/main" id="{4AD4B984-8A4D-6347-BFE9-F2D587ED1239}"/>
              </a:ext>
            </a:extLst>
          </p:cNvPr>
          <p:cNvSpPr/>
          <p:nvPr/>
        </p:nvSpPr>
        <p:spPr>
          <a:xfrm>
            <a:off x="17804086" y="9779304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A876D4F1-5816-7E48-BA5D-9E12D41A76DD}"/>
              </a:ext>
            </a:extLst>
          </p:cNvPr>
          <p:cNvSpPr txBox="1"/>
          <p:nvPr/>
        </p:nvSpPr>
        <p:spPr>
          <a:xfrm>
            <a:off x="16031044" y="1109308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76C39487-A104-E743-AF3E-DE43C8D2FEAB}"/>
              </a:ext>
            </a:extLst>
          </p:cNvPr>
          <p:cNvSpPr/>
          <p:nvPr/>
        </p:nvSpPr>
        <p:spPr>
          <a:xfrm>
            <a:off x="16002475" y="11785730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1">
            <a:extLst>
              <a:ext uri="{FF2B5EF4-FFF2-40B4-BE49-F238E27FC236}">
                <a16:creationId xmlns:a16="http://schemas.microsoft.com/office/drawing/2014/main" id="{7DC101FD-C899-F24D-B47A-438CCE0FA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887" y="5200356"/>
            <a:ext cx="12869470" cy="2535478"/>
          </a:xfrm>
          <a:custGeom>
            <a:avLst/>
            <a:gdLst>
              <a:gd name="T0" fmla="*/ 0 w 11818"/>
              <a:gd name="T1" fmla="*/ 2139 h 2329"/>
              <a:gd name="T2" fmla="*/ 0 w 11818"/>
              <a:gd name="T3" fmla="*/ 0 h 2329"/>
              <a:gd name="T4" fmla="*/ 11817 w 11818"/>
              <a:gd name="T5" fmla="*/ 0 h 2329"/>
              <a:gd name="T6" fmla="*/ 11817 w 11818"/>
              <a:gd name="T7" fmla="*/ 2328 h 2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18" h="2329">
                <a:moveTo>
                  <a:pt x="0" y="2139"/>
                </a:moveTo>
                <a:lnTo>
                  <a:pt x="0" y="0"/>
                </a:lnTo>
                <a:lnTo>
                  <a:pt x="11817" y="0"/>
                </a:lnTo>
                <a:lnTo>
                  <a:pt x="11817" y="2328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3" name="Line 2">
            <a:extLst>
              <a:ext uri="{FF2B5EF4-FFF2-40B4-BE49-F238E27FC236}">
                <a16:creationId xmlns:a16="http://schemas.microsoft.com/office/drawing/2014/main" id="{3E6D82BF-C8CA-714A-88B3-0AD35653F7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67217" y="5195553"/>
            <a:ext cx="4801" cy="2338595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4" name="Freeform 173">
            <a:extLst>
              <a:ext uri="{FF2B5EF4-FFF2-40B4-BE49-F238E27FC236}">
                <a16:creationId xmlns:a16="http://schemas.microsoft.com/office/drawing/2014/main" id="{1BBADEE9-ACBC-3945-B911-F7A7FFC4E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829" y="7529345"/>
            <a:ext cx="3097315" cy="5219820"/>
          </a:xfrm>
          <a:custGeom>
            <a:avLst/>
            <a:gdLst>
              <a:gd name="T0" fmla="*/ 2572 w 2843"/>
              <a:gd name="T1" fmla="*/ 4794 h 4795"/>
              <a:gd name="T2" fmla="*/ 2572 w 2843"/>
              <a:gd name="T3" fmla="*/ 4794 h 4795"/>
              <a:gd name="T4" fmla="*/ 260 w 2843"/>
              <a:gd name="T5" fmla="*/ 4794 h 4795"/>
              <a:gd name="T6" fmla="*/ 0 w 2843"/>
              <a:gd name="T7" fmla="*/ 4524 h 4795"/>
              <a:gd name="T8" fmla="*/ 0 w 2843"/>
              <a:gd name="T9" fmla="*/ 261 h 4795"/>
              <a:gd name="T10" fmla="*/ 260 w 2843"/>
              <a:gd name="T11" fmla="*/ 0 h 4795"/>
              <a:gd name="T12" fmla="*/ 2572 w 2843"/>
              <a:gd name="T13" fmla="*/ 0 h 4795"/>
              <a:gd name="T14" fmla="*/ 2842 w 2843"/>
              <a:gd name="T15" fmla="*/ 261 h 4795"/>
              <a:gd name="T16" fmla="*/ 2842 w 2843"/>
              <a:gd name="T17" fmla="*/ 4524 h 4795"/>
              <a:gd name="T18" fmla="*/ 2572 w 2843"/>
              <a:gd name="T19" fmla="*/ 4794 h 4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43" h="4795">
                <a:moveTo>
                  <a:pt x="2572" y="4794"/>
                </a:moveTo>
                <a:lnTo>
                  <a:pt x="2572" y="4794"/>
                </a:lnTo>
                <a:cubicBezTo>
                  <a:pt x="260" y="4794"/>
                  <a:pt x="260" y="4794"/>
                  <a:pt x="260" y="4794"/>
                </a:cubicBezTo>
                <a:cubicBezTo>
                  <a:pt x="116" y="4794"/>
                  <a:pt x="0" y="4677"/>
                  <a:pt x="0" y="4524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117"/>
                  <a:pt x="116" y="0"/>
                  <a:pt x="260" y="0"/>
                </a:cubicBezTo>
                <a:cubicBezTo>
                  <a:pt x="2572" y="0"/>
                  <a:pt x="2572" y="0"/>
                  <a:pt x="2572" y="0"/>
                </a:cubicBezTo>
                <a:cubicBezTo>
                  <a:pt x="2725" y="0"/>
                  <a:pt x="2842" y="117"/>
                  <a:pt x="2842" y="261"/>
                </a:cubicBezTo>
                <a:cubicBezTo>
                  <a:pt x="2842" y="4524"/>
                  <a:pt x="2842" y="4524"/>
                  <a:pt x="2842" y="4524"/>
                </a:cubicBezTo>
                <a:cubicBezTo>
                  <a:pt x="2842" y="4677"/>
                  <a:pt x="2725" y="4794"/>
                  <a:pt x="2572" y="479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74">
            <a:extLst>
              <a:ext uri="{FF2B5EF4-FFF2-40B4-BE49-F238E27FC236}">
                <a16:creationId xmlns:a16="http://schemas.microsoft.com/office/drawing/2014/main" id="{8C49B3FA-66C6-4F4D-94F8-49326521B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503" y="7735834"/>
            <a:ext cx="2732363" cy="4802041"/>
          </a:xfrm>
          <a:custGeom>
            <a:avLst/>
            <a:gdLst>
              <a:gd name="T0" fmla="*/ 2366 w 2511"/>
              <a:gd name="T1" fmla="*/ 4407 h 4408"/>
              <a:gd name="T2" fmla="*/ 2366 w 2511"/>
              <a:gd name="T3" fmla="*/ 4407 h 4408"/>
              <a:gd name="T4" fmla="*/ 144 w 2511"/>
              <a:gd name="T5" fmla="*/ 4407 h 4408"/>
              <a:gd name="T6" fmla="*/ 0 w 2511"/>
              <a:gd name="T7" fmla="*/ 4263 h 4408"/>
              <a:gd name="T8" fmla="*/ 0 w 2511"/>
              <a:gd name="T9" fmla="*/ 144 h 4408"/>
              <a:gd name="T10" fmla="*/ 144 w 2511"/>
              <a:gd name="T11" fmla="*/ 0 h 4408"/>
              <a:gd name="T12" fmla="*/ 2366 w 2511"/>
              <a:gd name="T13" fmla="*/ 0 h 4408"/>
              <a:gd name="T14" fmla="*/ 2510 w 2511"/>
              <a:gd name="T15" fmla="*/ 144 h 4408"/>
              <a:gd name="T16" fmla="*/ 2510 w 2511"/>
              <a:gd name="T17" fmla="*/ 4263 h 4408"/>
              <a:gd name="T18" fmla="*/ 2366 w 2511"/>
              <a:gd name="T19" fmla="*/ 4407 h 4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11" h="4408">
                <a:moveTo>
                  <a:pt x="2366" y="4407"/>
                </a:moveTo>
                <a:lnTo>
                  <a:pt x="2366" y="4407"/>
                </a:lnTo>
                <a:cubicBezTo>
                  <a:pt x="144" y="4407"/>
                  <a:pt x="144" y="4407"/>
                  <a:pt x="144" y="4407"/>
                </a:cubicBezTo>
                <a:cubicBezTo>
                  <a:pt x="63" y="4407"/>
                  <a:pt x="0" y="4344"/>
                  <a:pt x="0" y="4263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63"/>
                  <a:pt x="63" y="0"/>
                  <a:pt x="144" y="0"/>
                </a:cubicBezTo>
                <a:cubicBezTo>
                  <a:pt x="2366" y="0"/>
                  <a:pt x="2366" y="0"/>
                  <a:pt x="2366" y="0"/>
                </a:cubicBezTo>
                <a:cubicBezTo>
                  <a:pt x="2447" y="0"/>
                  <a:pt x="2510" y="63"/>
                  <a:pt x="2510" y="144"/>
                </a:cubicBezTo>
                <a:cubicBezTo>
                  <a:pt x="2510" y="4263"/>
                  <a:pt x="2510" y="4263"/>
                  <a:pt x="2510" y="4263"/>
                </a:cubicBezTo>
                <a:cubicBezTo>
                  <a:pt x="2510" y="4344"/>
                  <a:pt x="2447" y="4407"/>
                  <a:pt x="2366" y="440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75">
            <a:extLst>
              <a:ext uri="{FF2B5EF4-FFF2-40B4-BE49-F238E27FC236}">
                <a16:creationId xmlns:a16="http://schemas.microsoft.com/office/drawing/2014/main" id="{07604E74-0D75-F441-B7C7-F4344A46B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4258" y="7841479"/>
            <a:ext cx="1066053" cy="81633"/>
          </a:xfrm>
          <a:custGeom>
            <a:avLst/>
            <a:gdLst>
              <a:gd name="T0" fmla="*/ 944 w 981"/>
              <a:gd name="T1" fmla="*/ 72 h 73"/>
              <a:gd name="T2" fmla="*/ 944 w 981"/>
              <a:gd name="T3" fmla="*/ 72 h 73"/>
              <a:gd name="T4" fmla="*/ 36 w 981"/>
              <a:gd name="T5" fmla="*/ 72 h 73"/>
              <a:gd name="T6" fmla="*/ 0 w 981"/>
              <a:gd name="T7" fmla="*/ 36 h 73"/>
              <a:gd name="T8" fmla="*/ 0 w 981"/>
              <a:gd name="T9" fmla="*/ 36 h 73"/>
              <a:gd name="T10" fmla="*/ 36 w 981"/>
              <a:gd name="T11" fmla="*/ 0 h 73"/>
              <a:gd name="T12" fmla="*/ 944 w 981"/>
              <a:gd name="T13" fmla="*/ 0 h 73"/>
              <a:gd name="T14" fmla="*/ 980 w 981"/>
              <a:gd name="T15" fmla="*/ 36 h 73"/>
              <a:gd name="T16" fmla="*/ 980 w 981"/>
              <a:gd name="T17" fmla="*/ 36 h 73"/>
              <a:gd name="T18" fmla="*/ 944 w 981"/>
              <a:gd name="T1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81" h="73">
                <a:moveTo>
                  <a:pt x="944" y="72"/>
                </a:moveTo>
                <a:lnTo>
                  <a:pt x="944" y="72"/>
                </a:lnTo>
                <a:cubicBezTo>
                  <a:pt x="36" y="72"/>
                  <a:pt x="36" y="72"/>
                  <a:pt x="36" y="72"/>
                </a:cubicBezTo>
                <a:cubicBezTo>
                  <a:pt x="18" y="72"/>
                  <a:pt x="0" y="54"/>
                  <a:pt x="0" y="36"/>
                </a:cubicBezTo>
                <a:lnTo>
                  <a:pt x="0" y="36"/>
                </a:lnTo>
                <a:cubicBezTo>
                  <a:pt x="0" y="18"/>
                  <a:pt x="18" y="0"/>
                  <a:pt x="36" y="0"/>
                </a:cubicBezTo>
                <a:cubicBezTo>
                  <a:pt x="944" y="0"/>
                  <a:pt x="944" y="0"/>
                  <a:pt x="944" y="0"/>
                </a:cubicBezTo>
                <a:cubicBezTo>
                  <a:pt x="962" y="0"/>
                  <a:pt x="980" y="18"/>
                  <a:pt x="980" y="36"/>
                </a:cubicBezTo>
                <a:lnTo>
                  <a:pt x="980" y="36"/>
                </a:lnTo>
                <a:cubicBezTo>
                  <a:pt x="980" y="54"/>
                  <a:pt x="962" y="72"/>
                  <a:pt x="944" y="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76">
            <a:extLst>
              <a:ext uri="{FF2B5EF4-FFF2-40B4-BE49-F238E27FC236}">
                <a16:creationId xmlns:a16="http://schemas.microsoft.com/office/drawing/2014/main" id="{96112C15-BEA2-944B-91CF-F8ED6EDD2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0564" y="7529345"/>
            <a:ext cx="3092514" cy="5219820"/>
          </a:xfrm>
          <a:custGeom>
            <a:avLst/>
            <a:gdLst>
              <a:gd name="T0" fmla="*/ 2571 w 2842"/>
              <a:gd name="T1" fmla="*/ 4794 h 4795"/>
              <a:gd name="T2" fmla="*/ 2571 w 2842"/>
              <a:gd name="T3" fmla="*/ 4794 h 4795"/>
              <a:gd name="T4" fmla="*/ 261 w 2842"/>
              <a:gd name="T5" fmla="*/ 4794 h 4795"/>
              <a:gd name="T6" fmla="*/ 0 w 2842"/>
              <a:gd name="T7" fmla="*/ 4524 h 4795"/>
              <a:gd name="T8" fmla="*/ 0 w 2842"/>
              <a:gd name="T9" fmla="*/ 261 h 4795"/>
              <a:gd name="T10" fmla="*/ 261 w 2842"/>
              <a:gd name="T11" fmla="*/ 0 h 4795"/>
              <a:gd name="T12" fmla="*/ 2571 w 2842"/>
              <a:gd name="T13" fmla="*/ 0 h 4795"/>
              <a:gd name="T14" fmla="*/ 2841 w 2842"/>
              <a:gd name="T15" fmla="*/ 261 h 4795"/>
              <a:gd name="T16" fmla="*/ 2841 w 2842"/>
              <a:gd name="T17" fmla="*/ 4524 h 4795"/>
              <a:gd name="T18" fmla="*/ 2571 w 2842"/>
              <a:gd name="T19" fmla="*/ 4794 h 4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42" h="4795">
                <a:moveTo>
                  <a:pt x="2571" y="4794"/>
                </a:moveTo>
                <a:lnTo>
                  <a:pt x="2571" y="4794"/>
                </a:lnTo>
                <a:cubicBezTo>
                  <a:pt x="261" y="4794"/>
                  <a:pt x="261" y="4794"/>
                  <a:pt x="261" y="4794"/>
                </a:cubicBezTo>
                <a:cubicBezTo>
                  <a:pt x="117" y="4794"/>
                  <a:pt x="0" y="4677"/>
                  <a:pt x="0" y="4524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117"/>
                  <a:pt x="117" y="0"/>
                  <a:pt x="261" y="0"/>
                </a:cubicBezTo>
                <a:cubicBezTo>
                  <a:pt x="2571" y="0"/>
                  <a:pt x="2571" y="0"/>
                  <a:pt x="2571" y="0"/>
                </a:cubicBezTo>
                <a:cubicBezTo>
                  <a:pt x="2715" y="0"/>
                  <a:pt x="2841" y="117"/>
                  <a:pt x="2841" y="261"/>
                </a:cubicBezTo>
                <a:cubicBezTo>
                  <a:pt x="2841" y="4524"/>
                  <a:pt x="2841" y="4524"/>
                  <a:pt x="2841" y="4524"/>
                </a:cubicBezTo>
                <a:cubicBezTo>
                  <a:pt x="2841" y="4677"/>
                  <a:pt x="2715" y="4794"/>
                  <a:pt x="2571" y="479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177">
            <a:extLst>
              <a:ext uri="{FF2B5EF4-FFF2-40B4-BE49-F238E27FC236}">
                <a16:creationId xmlns:a16="http://schemas.microsoft.com/office/drawing/2014/main" id="{5B859ECB-20E8-0F45-9897-D889BD980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8238" y="7735834"/>
            <a:ext cx="2732363" cy="4802041"/>
          </a:xfrm>
          <a:custGeom>
            <a:avLst/>
            <a:gdLst>
              <a:gd name="T0" fmla="*/ 2364 w 2509"/>
              <a:gd name="T1" fmla="*/ 4407 h 4408"/>
              <a:gd name="T2" fmla="*/ 2364 w 2509"/>
              <a:gd name="T3" fmla="*/ 4407 h 4408"/>
              <a:gd name="T4" fmla="*/ 143 w 2509"/>
              <a:gd name="T5" fmla="*/ 4407 h 4408"/>
              <a:gd name="T6" fmla="*/ 0 w 2509"/>
              <a:gd name="T7" fmla="*/ 4263 h 4408"/>
              <a:gd name="T8" fmla="*/ 0 w 2509"/>
              <a:gd name="T9" fmla="*/ 144 h 4408"/>
              <a:gd name="T10" fmla="*/ 143 w 2509"/>
              <a:gd name="T11" fmla="*/ 0 h 4408"/>
              <a:gd name="T12" fmla="*/ 2364 w 2509"/>
              <a:gd name="T13" fmla="*/ 0 h 4408"/>
              <a:gd name="T14" fmla="*/ 2508 w 2509"/>
              <a:gd name="T15" fmla="*/ 144 h 4408"/>
              <a:gd name="T16" fmla="*/ 2508 w 2509"/>
              <a:gd name="T17" fmla="*/ 4263 h 4408"/>
              <a:gd name="T18" fmla="*/ 2364 w 2509"/>
              <a:gd name="T19" fmla="*/ 4407 h 4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09" h="4408">
                <a:moveTo>
                  <a:pt x="2364" y="4407"/>
                </a:moveTo>
                <a:lnTo>
                  <a:pt x="2364" y="4407"/>
                </a:lnTo>
                <a:cubicBezTo>
                  <a:pt x="143" y="4407"/>
                  <a:pt x="143" y="4407"/>
                  <a:pt x="143" y="4407"/>
                </a:cubicBezTo>
                <a:cubicBezTo>
                  <a:pt x="63" y="4407"/>
                  <a:pt x="0" y="4344"/>
                  <a:pt x="0" y="4263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63"/>
                  <a:pt x="63" y="0"/>
                  <a:pt x="143" y="0"/>
                </a:cubicBezTo>
                <a:cubicBezTo>
                  <a:pt x="2364" y="0"/>
                  <a:pt x="2364" y="0"/>
                  <a:pt x="2364" y="0"/>
                </a:cubicBezTo>
                <a:cubicBezTo>
                  <a:pt x="2445" y="0"/>
                  <a:pt x="2508" y="63"/>
                  <a:pt x="2508" y="144"/>
                </a:cubicBezTo>
                <a:cubicBezTo>
                  <a:pt x="2508" y="4263"/>
                  <a:pt x="2508" y="4263"/>
                  <a:pt x="2508" y="4263"/>
                </a:cubicBezTo>
                <a:cubicBezTo>
                  <a:pt x="2508" y="4344"/>
                  <a:pt x="2445" y="4407"/>
                  <a:pt x="2364" y="440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178">
            <a:extLst>
              <a:ext uri="{FF2B5EF4-FFF2-40B4-BE49-F238E27FC236}">
                <a16:creationId xmlns:a16="http://schemas.microsoft.com/office/drawing/2014/main" id="{B8E993C9-9885-A84F-8811-9786DD2CE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8993" y="7841479"/>
            <a:ext cx="1066053" cy="81633"/>
          </a:xfrm>
          <a:custGeom>
            <a:avLst/>
            <a:gdLst>
              <a:gd name="T0" fmla="*/ 944 w 981"/>
              <a:gd name="T1" fmla="*/ 72 h 73"/>
              <a:gd name="T2" fmla="*/ 944 w 981"/>
              <a:gd name="T3" fmla="*/ 72 h 73"/>
              <a:gd name="T4" fmla="*/ 36 w 981"/>
              <a:gd name="T5" fmla="*/ 72 h 73"/>
              <a:gd name="T6" fmla="*/ 0 w 981"/>
              <a:gd name="T7" fmla="*/ 36 h 73"/>
              <a:gd name="T8" fmla="*/ 0 w 981"/>
              <a:gd name="T9" fmla="*/ 36 h 73"/>
              <a:gd name="T10" fmla="*/ 36 w 981"/>
              <a:gd name="T11" fmla="*/ 0 h 73"/>
              <a:gd name="T12" fmla="*/ 944 w 981"/>
              <a:gd name="T13" fmla="*/ 0 h 73"/>
              <a:gd name="T14" fmla="*/ 980 w 981"/>
              <a:gd name="T15" fmla="*/ 36 h 73"/>
              <a:gd name="T16" fmla="*/ 980 w 981"/>
              <a:gd name="T17" fmla="*/ 36 h 73"/>
              <a:gd name="T18" fmla="*/ 944 w 981"/>
              <a:gd name="T1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81" h="73">
                <a:moveTo>
                  <a:pt x="944" y="72"/>
                </a:moveTo>
                <a:lnTo>
                  <a:pt x="944" y="72"/>
                </a:lnTo>
                <a:cubicBezTo>
                  <a:pt x="36" y="72"/>
                  <a:pt x="36" y="72"/>
                  <a:pt x="36" y="72"/>
                </a:cubicBezTo>
                <a:cubicBezTo>
                  <a:pt x="18" y="72"/>
                  <a:pt x="0" y="54"/>
                  <a:pt x="0" y="36"/>
                </a:cubicBezTo>
                <a:lnTo>
                  <a:pt x="0" y="36"/>
                </a:lnTo>
                <a:cubicBezTo>
                  <a:pt x="0" y="18"/>
                  <a:pt x="18" y="0"/>
                  <a:pt x="36" y="0"/>
                </a:cubicBezTo>
                <a:cubicBezTo>
                  <a:pt x="944" y="0"/>
                  <a:pt x="944" y="0"/>
                  <a:pt x="944" y="0"/>
                </a:cubicBezTo>
                <a:cubicBezTo>
                  <a:pt x="961" y="0"/>
                  <a:pt x="980" y="18"/>
                  <a:pt x="980" y="36"/>
                </a:cubicBezTo>
                <a:lnTo>
                  <a:pt x="980" y="36"/>
                </a:lnTo>
                <a:cubicBezTo>
                  <a:pt x="980" y="54"/>
                  <a:pt x="961" y="72"/>
                  <a:pt x="944" y="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179">
            <a:extLst>
              <a:ext uri="{FF2B5EF4-FFF2-40B4-BE49-F238E27FC236}">
                <a16:creationId xmlns:a16="http://schemas.microsoft.com/office/drawing/2014/main" id="{08CEE5D5-5214-6E4F-A50A-18BA2CA63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5299" y="7529345"/>
            <a:ext cx="3097315" cy="5219820"/>
          </a:xfrm>
          <a:custGeom>
            <a:avLst/>
            <a:gdLst>
              <a:gd name="T0" fmla="*/ 2572 w 2843"/>
              <a:gd name="T1" fmla="*/ 4794 h 4795"/>
              <a:gd name="T2" fmla="*/ 2572 w 2843"/>
              <a:gd name="T3" fmla="*/ 4794 h 4795"/>
              <a:gd name="T4" fmla="*/ 261 w 2843"/>
              <a:gd name="T5" fmla="*/ 4794 h 4795"/>
              <a:gd name="T6" fmla="*/ 0 w 2843"/>
              <a:gd name="T7" fmla="*/ 4524 h 4795"/>
              <a:gd name="T8" fmla="*/ 0 w 2843"/>
              <a:gd name="T9" fmla="*/ 261 h 4795"/>
              <a:gd name="T10" fmla="*/ 261 w 2843"/>
              <a:gd name="T11" fmla="*/ 0 h 4795"/>
              <a:gd name="T12" fmla="*/ 2572 w 2843"/>
              <a:gd name="T13" fmla="*/ 0 h 4795"/>
              <a:gd name="T14" fmla="*/ 2842 w 2843"/>
              <a:gd name="T15" fmla="*/ 261 h 4795"/>
              <a:gd name="T16" fmla="*/ 2842 w 2843"/>
              <a:gd name="T17" fmla="*/ 4524 h 4795"/>
              <a:gd name="T18" fmla="*/ 2572 w 2843"/>
              <a:gd name="T19" fmla="*/ 4794 h 4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43" h="4795">
                <a:moveTo>
                  <a:pt x="2572" y="4794"/>
                </a:moveTo>
                <a:lnTo>
                  <a:pt x="2572" y="4794"/>
                </a:lnTo>
                <a:cubicBezTo>
                  <a:pt x="261" y="4794"/>
                  <a:pt x="261" y="4794"/>
                  <a:pt x="261" y="4794"/>
                </a:cubicBezTo>
                <a:cubicBezTo>
                  <a:pt x="117" y="4794"/>
                  <a:pt x="0" y="4677"/>
                  <a:pt x="0" y="4524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117"/>
                  <a:pt x="117" y="0"/>
                  <a:pt x="261" y="0"/>
                </a:cubicBezTo>
                <a:cubicBezTo>
                  <a:pt x="2572" y="0"/>
                  <a:pt x="2572" y="0"/>
                  <a:pt x="2572" y="0"/>
                </a:cubicBezTo>
                <a:cubicBezTo>
                  <a:pt x="2716" y="0"/>
                  <a:pt x="2842" y="117"/>
                  <a:pt x="2842" y="261"/>
                </a:cubicBezTo>
                <a:cubicBezTo>
                  <a:pt x="2842" y="4524"/>
                  <a:pt x="2842" y="4524"/>
                  <a:pt x="2842" y="4524"/>
                </a:cubicBezTo>
                <a:cubicBezTo>
                  <a:pt x="2842" y="4677"/>
                  <a:pt x="2716" y="4794"/>
                  <a:pt x="2572" y="479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180">
            <a:extLst>
              <a:ext uri="{FF2B5EF4-FFF2-40B4-BE49-F238E27FC236}">
                <a16:creationId xmlns:a16="http://schemas.microsoft.com/office/drawing/2014/main" id="{A9BEEC2D-F6DF-4C4B-8640-3C6FA8D94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2973" y="7735834"/>
            <a:ext cx="2732363" cy="4802041"/>
          </a:xfrm>
          <a:custGeom>
            <a:avLst/>
            <a:gdLst>
              <a:gd name="T0" fmla="*/ 2365 w 2510"/>
              <a:gd name="T1" fmla="*/ 4407 h 4408"/>
              <a:gd name="T2" fmla="*/ 2365 w 2510"/>
              <a:gd name="T3" fmla="*/ 4407 h 4408"/>
              <a:gd name="T4" fmla="*/ 144 w 2510"/>
              <a:gd name="T5" fmla="*/ 4407 h 4408"/>
              <a:gd name="T6" fmla="*/ 0 w 2510"/>
              <a:gd name="T7" fmla="*/ 4263 h 4408"/>
              <a:gd name="T8" fmla="*/ 0 w 2510"/>
              <a:gd name="T9" fmla="*/ 144 h 4408"/>
              <a:gd name="T10" fmla="*/ 144 w 2510"/>
              <a:gd name="T11" fmla="*/ 0 h 4408"/>
              <a:gd name="T12" fmla="*/ 2365 w 2510"/>
              <a:gd name="T13" fmla="*/ 0 h 4408"/>
              <a:gd name="T14" fmla="*/ 2509 w 2510"/>
              <a:gd name="T15" fmla="*/ 144 h 4408"/>
              <a:gd name="T16" fmla="*/ 2509 w 2510"/>
              <a:gd name="T17" fmla="*/ 4263 h 4408"/>
              <a:gd name="T18" fmla="*/ 2365 w 2510"/>
              <a:gd name="T19" fmla="*/ 4407 h 4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10" h="4408">
                <a:moveTo>
                  <a:pt x="2365" y="4407"/>
                </a:moveTo>
                <a:lnTo>
                  <a:pt x="2365" y="4407"/>
                </a:lnTo>
                <a:cubicBezTo>
                  <a:pt x="144" y="4407"/>
                  <a:pt x="144" y="4407"/>
                  <a:pt x="144" y="4407"/>
                </a:cubicBezTo>
                <a:cubicBezTo>
                  <a:pt x="63" y="4407"/>
                  <a:pt x="0" y="4344"/>
                  <a:pt x="0" y="4263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63"/>
                  <a:pt x="63" y="0"/>
                  <a:pt x="144" y="0"/>
                </a:cubicBezTo>
                <a:cubicBezTo>
                  <a:pt x="2365" y="0"/>
                  <a:pt x="2365" y="0"/>
                  <a:pt x="2365" y="0"/>
                </a:cubicBezTo>
                <a:cubicBezTo>
                  <a:pt x="2446" y="0"/>
                  <a:pt x="2509" y="63"/>
                  <a:pt x="2509" y="144"/>
                </a:cubicBezTo>
                <a:cubicBezTo>
                  <a:pt x="2509" y="4263"/>
                  <a:pt x="2509" y="4263"/>
                  <a:pt x="2509" y="4263"/>
                </a:cubicBezTo>
                <a:cubicBezTo>
                  <a:pt x="2509" y="4344"/>
                  <a:pt x="2446" y="4407"/>
                  <a:pt x="2365" y="440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181">
            <a:extLst>
              <a:ext uri="{FF2B5EF4-FFF2-40B4-BE49-F238E27FC236}">
                <a16:creationId xmlns:a16="http://schemas.microsoft.com/office/drawing/2014/main" id="{12F0EB91-067F-B949-BAEF-A8129D83E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3727" y="7841479"/>
            <a:ext cx="1070854" cy="81633"/>
          </a:xfrm>
          <a:custGeom>
            <a:avLst/>
            <a:gdLst>
              <a:gd name="T0" fmla="*/ 945 w 982"/>
              <a:gd name="T1" fmla="*/ 72 h 73"/>
              <a:gd name="T2" fmla="*/ 945 w 982"/>
              <a:gd name="T3" fmla="*/ 72 h 73"/>
              <a:gd name="T4" fmla="*/ 36 w 982"/>
              <a:gd name="T5" fmla="*/ 72 h 73"/>
              <a:gd name="T6" fmla="*/ 0 w 982"/>
              <a:gd name="T7" fmla="*/ 36 h 73"/>
              <a:gd name="T8" fmla="*/ 0 w 982"/>
              <a:gd name="T9" fmla="*/ 36 h 73"/>
              <a:gd name="T10" fmla="*/ 36 w 982"/>
              <a:gd name="T11" fmla="*/ 0 h 73"/>
              <a:gd name="T12" fmla="*/ 945 w 982"/>
              <a:gd name="T13" fmla="*/ 0 h 73"/>
              <a:gd name="T14" fmla="*/ 981 w 982"/>
              <a:gd name="T15" fmla="*/ 36 h 73"/>
              <a:gd name="T16" fmla="*/ 981 w 982"/>
              <a:gd name="T17" fmla="*/ 36 h 73"/>
              <a:gd name="T18" fmla="*/ 945 w 982"/>
              <a:gd name="T1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82" h="73">
                <a:moveTo>
                  <a:pt x="945" y="72"/>
                </a:moveTo>
                <a:lnTo>
                  <a:pt x="945" y="72"/>
                </a:lnTo>
                <a:cubicBezTo>
                  <a:pt x="36" y="72"/>
                  <a:pt x="36" y="72"/>
                  <a:pt x="36" y="72"/>
                </a:cubicBezTo>
                <a:cubicBezTo>
                  <a:pt x="18" y="72"/>
                  <a:pt x="0" y="54"/>
                  <a:pt x="0" y="36"/>
                </a:cubicBezTo>
                <a:lnTo>
                  <a:pt x="0" y="36"/>
                </a:lnTo>
                <a:cubicBezTo>
                  <a:pt x="0" y="18"/>
                  <a:pt x="18" y="0"/>
                  <a:pt x="36" y="0"/>
                </a:cubicBezTo>
                <a:cubicBezTo>
                  <a:pt x="945" y="0"/>
                  <a:pt x="945" y="0"/>
                  <a:pt x="945" y="0"/>
                </a:cubicBezTo>
                <a:cubicBezTo>
                  <a:pt x="963" y="0"/>
                  <a:pt x="981" y="18"/>
                  <a:pt x="981" y="36"/>
                </a:cubicBezTo>
                <a:lnTo>
                  <a:pt x="981" y="36"/>
                </a:lnTo>
                <a:cubicBezTo>
                  <a:pt x="981" y="54"/>
                  <a:pt x="963" y="72"/>
                  <a:pt x="945" y="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182">
            <a:extLst>
              <a:ext uri="{FF2B5EF4-FFF2-40B4-BE49-F238E27FC236}">
                <a16:creationId xmlns:a16="http://schemas.microsoft.com/office/drawing/2014/main" id="{A4292195-BA8F-5E44-9DA6-167838FFF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5262" y="4177520"/>
            <a:ext cx="3543906" cy="2040869"/>
          </a:xfrm>
          <a:custGeom>
            <a:avLst/>
            <a:gdLst>
              <a:gd name="T0" fmla="*/ 1628 w 3256"/>
              <a:gd name="T1" fmla="*/ 936 h 1872"/>
              <a:gd name="T2" fmla="*/ 1628 w 3256"/>
              <a:gd name="T3" fmla="*/ 936 h 1872"/>
              <a:gd name="T4" fmla="*/ 0 w 3256"/>
              <a:gd name="T5" fmla="*/ 0 h 1872"/>
              <a:gd name="T6" fmla="*/ 0 w 3256"/>
              <a:gd name="T7" fmla="*/ 1673 h 1872"/>
              <a:gd name="T8" fmla="*/ 198 w 3256"/>
              <a:gd name="T9" fmla="*/ 1871 h 1872"/>
              <a:gd name="T10" fmla="*/ 3057 w 3256"/>
              <a:gd name="T11" fmla="*/ 1871 h 1872"/>
              <a:gd name="T12" fmla="*/ 3255 w 3256"/>
              <a:gd name="T13" fmla="*/ 1673 h 1872"/>
              <a:gd name="T14" fmla="*/ 3255 w 3256"/>
              <a:gd name="T15" fmla="*/ 0 h 1872"/>
              <a:gd name="T16" fmla="*/ 1628 w 3256"/>
              <a:gd name="T17" fmla="*/ 936 h 1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56" h="1872">
                <a:moveTo>
                  <a:pt x="1628" y="936"/>
                </a:moveTo>
                <a:lnTo>
                  <a:pt x="1628" y="936"/>
                </a:lnTo>
                <a:cubicBezTo>
                  <a:pt x="0" y="0"/>
                  <a:pt x="0" y="0"/>
                  <a:pt x="0" y="0"/>
                </a:cubicBezTo>
                <a:cubicBezTo>
                  <a:pt x="0" y="1673"/>
                  <a:pt x="0" y="1673"/>
                  <a:pt x="0" y="1673"/>
                </a:cubicBezTo>
                <a:cubicBezTo>
                  <a:pt x="0" y="1781"/>
                  <a:pt x="90" y="1871"/>
                  <a:pt x="198" y="1871"/>
                </a:cubicBezTo>
                <a:cubicBezTo>
                  <a:pt x="3057" y="1871"/>
                  <a:pt x="3057" y="1871"/>
                  <a:pt x="3057" y="1871"/>
                </a:cubicBezTo>
                <a:cubicBezTo>
                  <a:pt x="3165" y="1871"/>
                  <a:pt x="3255" y="1781"/>
                  <a:pt x="3255" y="1673"/>
                </a:cubicBezTo>
                <a:cubicBezTo>
                  <a:pt x="3255" y="0"/>
                  <a:pt x="3255" y="0"/>
                  <a:pt x="3255" y="0"/>
                </a:cubicBezTo>
                <a:lnTo>
                  <a:pt x="1628" y="936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183">
            <a:extLst>
              <a:ext uri="{FF2B5EF4-FFF2-40B4-BE49-F238E27FC236}">
                <a16:creationId xmlns:a16="http://schemas.microsoft.com/office/drawing/2014/main" id="{20507D62-25DE-8840-9F27-05BADC9D8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5262" y="4177520"/>
            <a:ext cx="3543906" cy="1018033"/>
          </a:xfrm>
          <a:custGeom>
            <a:avLst/>
            <a:gdLst>
              <a:gd name="T0" fmla="*/ 1628 w 3256"/>
              <a:gd name="T1" fmla="*/ 936 h 937"/>
              <a:gd name="T2" fmla="*/ 3255 w 3256"/>
              <a:gd name="T3" fmla="*/ 0 h 937"/>
              <a:gd name="T4" fmla="*/ 0 w 3256"/>
              <a:gd name="T5" fmla="*/ 0 h 937"/>
              <a:gd name="T6" fmla="*/ 1628 w 3256"/>
              <a:gd name="T7" fmla="*/ 936 h 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56" h="937">
                <a:moveTo>
                  <a:pt x="1628" y="936"/>
                </a:moveTo>
                <a:lnTo>
                  <a:pt x="3255" y="0"/>
                </a:lnTo>
                <a:lnTo>
                  <a:pt x="0" y="0"/>
                </a:lnTo>
                <a:lnTo>
                  <a:pt x="1628" y="936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184">
            <a:extLst>
              <a:ext uri="{FF2B5EF4-FFF2-40B4-BE49-F238E27FC236}">
                <a16:creationId xmlns:a16="http://schemas.microsoft.com/office/drawing/2014/main" id="{77BE42F9-6A21-C445-AD57-99BA6E16F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8201" y="9262883"/>
            <a:ext cx="1027637" cy="773127"/>
          </a:xfrm>
          <a:custGeom>
            <a:avLst/>
            <a:gdLst>
              <a:gd name="T0" fmla="*/ 881 w 944"/>
              <a:gd name="T1" fmla="*/ 710 h 711"/>
              <a:gd name="T2" fmla="*/ 881 w 944"/>
              <a:gd name="T3" fmla="*/ 710 h 711"/>
              <a:gd name="T4" fmla="*/ 72 w 944"/>
              <a:gd name="T5" fmla="*/ 710 h 711"/>
              <a:gd name="T6" fmla="*/ 0 w 944"/>
              <a:gd name="T7" fmla="*/ 648 h 711"/>
              <a:gd name="T8" fmla="*/ 0 w 944"/>
              <a:gd name="T9" fmla="*/ 63 h 711"/>
              <a:gd name="T10" fmla="*/ 72 w 944"/>
              <a:gd name="T11" fmla="*/ 0 h 711"/>
              <a:gd name="T12" fmla="*/ 881 w 944"/>
              <a:gd name="T13" fmla="*/ 0 h 711"/>
              <a:gd name="T14" fmla="*/ 943 w 944"/>
              <a:gd name="T15" fmla="*/ 63 h 711"/>
              <a:gd name="T16" fmla="*/ 943 w 944"/>
              <a:gd name="T17" fmla="*/ 648 h 711"/>
              <a:gd name="T18" fmla="*/ 881 w 944"/>
              <a:gd name="T19" fmla="*/ 710 h 711"/>
              <a:gd name="T20" fmla="*/ 72 w 944"/>
              <a:gd name="T21" fmla="*/ 45 h 711"/>
              <a:gd name="T22" fmla="*/ 72 w 944"/>
              <a:gd name="T23" fmla="*/ 45 h 711"/>
              <a:gd name="T24" fmla="*/ 45 w 944"/>
              <a:gd name="T25" fmla="*/ 63 h 711"/>
              <a:gd name="T26" fmla="*/ 45 w 944"/>
              <a:gd name="T27" fmla="*/ 648 h 711"/>
              <a:gd name="T28" fmla="*/ 72 w 944"/>
              <a:gd name="T29" fmla="*/ 674 h 711"/>
              <a:gd name="T30" fmla="*/ 881 w 944"/>
              <a:gd name="T31" fmla="*/ 674 h 711"/>
              <a:gd name="T32" fmla="*/ 899 w 944"/>
              <a:gd name="T33" fmla="*/ 648 h 711"/>
              <a:gd name="T34" fmla="*/ 899 w 944"/>
              <a:gd name="T35" fmla="*/ 63 h 711"/>
              <a:gd name="T36" fmla="*/ 881 w 944"/>
              <a:gd name="T37" fmla="*/ 45 h 711"/>
              <a:gd name="T38" fmla="*/ 72 w 944"/>
              <a:gd name="T39" fmla="*/ 45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44" h="711">
                <a:moveTo>
                  <a:pt x="881" y="710"/>
                </a:moveTo>
                <a:lnTo>
                  <a:pt x="881" y="710"/>
                </a:lnTo>
                <a:cubicBezTo>
                  <a:pt x="72" y="710"/>
                  <a:pt x="72" y="710"/>
                  <a:pt x="72" y="710"/>
                </a:cubicBezTo>
                <a:cubicBezTo>
                  <a:pt x="36" y="710"/>
                  <a:pt x="0" y="684"/>
                  <a:pt x="0" y="648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36" y="0"/>
                  <a:pt x="72" y="0"/>
                </a:cubicBezTo>
                <a:cubicBezTo>
                  <a:pt x="881" y="0"/>
                  <a:pt x="881" y="0"/>
                  <a:pt x="881" y="0"/>
                </a:cubicBezTo>
                <a:cubicBezTo>
                  <a:pt x="917" y="0"/>
                  <a:pt x="943" y="27"/>
                  <a:pt x="943" y="63"/>
                </a:cubicBezTo>
                <a:cubicBezTo>
                  <a:pt x="943" y="648"/>
                  <a:pt x="943" y="648"/>
                  <a:pt x="943" y="648"/>
                </a:cubicBezTo>
                <a:cubicBezTo>
                  <a:pt x="943" y="684"/>
                  <a:pt x="917" y="710"/>
                  <a:pt x="881" y="710"/>
                </a:cubicBezTo>
                <a:close/>
                <a:moveTo>
                  <a:pt x="72" y="45"/>
                </a:moveTo>
                <a:lnTo>
                  <a:pt x="72" y="45"/>
                </a:lnTo>
                <a:cubicBezTo>
                  <a:pt x="54" y="45"/>
                  <a:pt x="45" y="54"/>
                  <a:pt x="45" y="63"/>
                </a:cubicBezTo>
                <a:cubicBezTo>
                  <a:pt x="45" y="648"/>
                  <a:pt x="45" y="648"/>
                  <a:pt x="45" y="648"/>
                </a:cubicBezTo>
                <a:cubicBezTo>
                  <a:pt x="45" y="656"/>
                  <a:pt x="54" y="674"/>
                  <a:pt x="72" y="674"/>
                </a:cubicBezTo>
                <a:cubicBezTo>
                  <a:pt x="881" y="674"/>
                  <a:pt x="881" y="674"/>
                  <a:pt x="881" y="674"/>
                </a:cubicBezTo>
                <a:cubicBezTo>
                  <a:pt x="890" y="674"/>
                  <a:pt x="899" y="656"/>
                  <a:pt x="899" y="648"/>
                </a:cubicBezTo>
                <a:cubicBezTo>
                  <a:pt x="899" y="63"/>
                  <a:pt x="899" y="63"/>
                  <a:pt x="899" y="63"/>
                </a:cubicBezTo>
                <a:cubicBezTo>
                  <a:pt x="899" y="54"/>
                  <a:pt x="890" y="45"/>
                  <a:pt x="881" y="45"/>
                </a:cubicBezTo>
                <a:lnTo>
                  <a:pt x="72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185">
            <a:extLst>
              <a:ext uri="{FF2B5EF4-FFF2-40B4-BE49-F238E27FC236}">
                <a16:creationId xmlns:a16="http://schemas.microsoft.com/office/drawing/2014/main" id="{F75F7DE9-336C-8647-91D8-591F55F26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5287" y="9752691"/>
            <a:ext cx="225697" cy="168070"/>
          </a:xfrm>
          <a:custGeom>
            <a:avLst/>
            <a:gdLst>
              <a:gd name="T0" fmla="*/ 189 w 208"/>
              <a:gd name="T1" fmla="*/ 152 h 153"/>
              <a:gd name="T2" fmla="*/ 189 w 208"/>
              <a:gd name="T3" fmla="*/ 152 h 153"/>
              <a:gd name="T4" fmla="*/ 18 w 208"/>
              <a:gd name="T5" fmla="*/ 152 h 153"/>
              <a:gd name="T6" fmla="*/ 0 w 208"/>
              <a:gd name="T7" fmla="*/ 135 h 153"/>
              <a:gd name="T8" fmla="*/ 0 w 208"/>
              <a:gd name="T9" fmla="*/ 18 h 153"/>
              <a:gd name="T10" fmla="*/ 18 w 208"/>
              <a:gd name="T11" fmla="*/ 0 h 153"/>
              <a:gd name="T12" fmla="*/ 189 w 208"/>
              <a:gd name="T13" fmla="*/ 0 h 153"/>
              <a:gd name="T14" fmla="*/ 207 w 208"/>
              <a:gd name="T15" fmla="*/ 18 h 153"/>
              <a:gd name="T16" fmla="*/ 207 w 208"/>
              <a:gd name="T17" fmla="*/ 135 h 153"/>
              <a:gd name="T18" fmla="*/ 189 w 208"/>
              <a:gd name="T19" fmla="*/ 152 h 153"/>
              <a:gd name="T20" fmla="*/ 45 w 208"/>
              <a:gd name="T21" fmla="*/ 107 h 153"/>
              <a:gd name="T22" fmla="*/ 45 w 208"/>
              <a:gd name="T23" fmla="*/ 107 h 153"/>
              <a:gd name="T24" fmla="*/ 171 w 208"/>
              <a:gd name="T25" fmla="*/ 107 h 153"/>
              <a:gd name="T26" fmla="*/ 171 w 208"/>
              <a:gd name="T27" fmla="*/ 44 h 153"/>
              <a:gd name="T28" fmla="*/ 45 w 208"/>
              <a:gd name="T29" fmla="*/ 44 h 153"/>
              <a:gd name="T30" fmla="*/ 45 w 208"/>
              <a:gd name="T31" fmla="*/ 107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8" h="153">
                <a:moveTo>
                  <a:pt x="189" y="152"/>
                </a:moveTo>
                <a:lnTo>
                  <a:pt x="189" y="152"/>
                </a:lnTo>
                <a:cubicBezTo>
                  <a:pt x="18" y="152"/>
                  <a:pt x="18" y="152"/>
                  <a:pt x="18" y="152"/>
                </a:cubicBezTo>
                <a:cubicBezTo>
                  <a:pt x="9" y="152"/>
                  <a:pt x="0" y="143"/>
                  <a:pt x="0" y="13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9" y="0"/>
                  <a:pt x="18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198" y="0"/>
                  <a:pt x="207" y="8"/>
                  <a:pt x="207" y="18"/>
                </a:cubicBezTo>
                <a:cubicBezTo>
                  <a:pt x="207" y="135"/>
                  <a:pt x="207" y="135"/>
                  <a:pt x="207" y="135"/>
                </a:cubicBezTo>
                <a:cubicBezTo>
                  <a:pt x="207" y="143"/>
                  <a:pt x="198" y="152"/>
                  <a:pt x="189" y="152"/>
                </a:cubicBezTo>
                <a:close/>
                <a:moveTo>
                  <a:pt x="45" y="107"/>
                </a:moveTo>
                <a:lnTo>
                  <a:pt x="45" y="107"/>
                </a:lnTo>
                <a:cubicBezTo>
                  <a:pt x="171" y="107"/>
                  <a:pt x="171" y="107"/>
                  <a:pt x="171" y="107"/>
                </a:cubicBezTo>
                <a:cubicBezTo>
                  <a:pt x="171" y="44"/>
                  <a:pt x="171" y="44"/>
                  <a:pt x="171" y="44"/>
                </a:cubicBezTo>
                <a:cubicBezTo>
                  <a:pt x="45" y="44"/>
                  <a:pt x="45" y="44"/>
                  <a:pt x="45" y="44"/>
                </a:cubicBezTo>
                <a:lnTo>
                  <a:pt x="45" y="10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186">
            <a:extLst>
              <a:ext uri="{FF2B5EF4-FFF2-40B4-BE49-F238E27FC236}">
                <a16:creationId xmlns:a16="http://schemas.microsoft.com/office/drawing/2014/main" id="{A9FFB9E8-D208-8246-92E2-D6361CD94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7854" y="9017978"/>
            <a:ext cx="801942" cy="235302"/>
          </a:xfrm>
          <a:custGeom>
            <a:avLst/>
            <a:gdLst>
              <a:gd name="T0" fmla="*/ 18 w 738"/>
              <a:gd name="T1" fmla="*/ 216 h 217"/>
              <a:gd name="T2" fmla="*/ 18 w 738"/>
              <a:gd name="T3" fmla="*/ 216 h 217"/>
              <a:gd name="T4" fmla="*/ 0 w 738"/>
              <a:gd name="T5" fmla="*/ 198 h 217"/>
              <a:gd name="T6" fmla="*/ 18 w 738"/>
              <a:gd name="T7" fmla="*/ 171 h 217"/>
              <a:gd name="T8" fmla="*/ 647 w 738"/>
              <a:gd name="T9" fmla="*/ 0 h 217"/>
              <a:gd name="T10" fmla="*/ 692 w 738"/>
              <a:gd name="T11" fmla="*/ 27 h 217"/>
              <a:gd name="T12" fmla="*/ 737 w 738"/>
              <a:gd name="T13" fmla="*/ 189 h 217"/>
              <a:gd name="T14" fmla="*/ 719 w 738"/>
              <a:gd name="T15" fmla="*/ 207 h 217"/>
              <a:gd name="T16" fmla="*/ 692 w 738"/>
              <a:gd name="T17" fmla="*/ 198 h 217"/>
              <a:gd name="T18" fmla="*/ 656 w 738"/>
              <a:gd name="T19" fmla="*/ 45 h 217"/>
              <a:gd name="T20" fmla="*/ 27 w 738"/>
              <a:gd name="T21" fmla="*/ 216 h 217"/>
              <a:gd name="T22" fmla="*/ 18 w 738"/>
              <a:gd name="T23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38" h="217">
                <a:moveTo>
                  <a:pt x="18" y="216"/>
                </a:moveTo>
                <a:lnTo>
                  <a:pt x="18" y="216"/>
                </a:lnTo>
                <a:cubicBezTo>
                  <a:pt x="9" y="216"/>
                  <a:pt x="0" y="207"/>
                  <a:pt x="0" y="198"/>
                </a:cubicBezTo>
                <a:cubicBezTo>
                  <a:pt x="0" y="189"/>
                  <a:pt x="0" y="171"/>
                  <a:pt x="18" y="171"/>
                </a:cubicBezTo>
                <a:cubicBezTo>
                  <a:pt x="647" y="0"/>
                  <a:pt x="647" y="0"/>
                  <a:pt x="647" y="0"/>
                </a:cubicBezTo>
                <a:cubicBezTo>
                  <a:pt x="665" y="0"/>
                  <a:pt x="683" y="9"/>
                  <a:pt x="692" y="27"/>
                </a:cubicBezTo>
                <a:cubicBezTo>
                  <a:pt x="737" y="189"/>
                  <a:pt x="737" y="189"/>
                  <a:pt x="737" y="189"/>
                </a:cubicBezTo>
                <a:cubicBezTo>
                  <a:pt x="737" y="198"/>
                  <a:pt x="728" y="207"/>
                  <a:pt x="719" y="207"/>
                </a:cubicBezTo>
                <a:cubicBezTo>
                  <a:pt x="710" y="216"/>
                  <a:pt x="692" y="207"/>
                  <a:pt x="692" y="198"/>
                </a:cubicBezTo>
                <a:cubicBezTo>
                  <a:pt x="656" y="45"/>
                  <a:pt x="656" y="45"/>
                  <a:pt x="656" y="45"/>
                </a:cubicBezTo>
                <a:cubicBezTo>
                  <a:pt x="27" y="216"/>
                  <a:pt x="27" y="216"/>
                  <a:pt x="27" y="216"/>
                </a:cubicBezTo>
                <a:cubicBezTo>
                  <a:pt x="27" y="216"/>
                  <a:pt x="27" y="216"/>
                  <a:pt x="18" y="2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187">
            <a:extLst>
              <a:ext uri="{FF2B5EF4-FFF2-40B4-BE49-F238E27FC236}">
                <a16:creationId xmlns:a16="http://schemas.microsoft.com/office/drawing/2014/main" id="{6524230A-39A0-F94C-9ED2-B407ADBDE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9593" y="9133227"/>
            <a:ext cx="393767" cy="120053"/>
          </a:xfrm>
          <a:custGeom>
            <a:avLst/>
            <a:gdLst>
              <a:gd name="T0" fmla="*/ 27 w 360"/>
              <a:gd name="T1" fmla="*/ 108 h 109"/>
              <a:gd name="T2" fmla="*/ 27 w 360"/>
              <a:gd name="T3" fmla="*/ 108 h 109"/>
              <a:gd name="T4" fmla="*/ 0 w 360"/>
              <a:gd name="T5" fmla="*/ 90 h 109"/>
              <a:gd name="T6" fmla="*/ 18 w 360"/>
              <a:gd name="T7" fmla="*/ 63 h 109"/>
              <a:gd name="T8" fmla="*/ 269 w 360"/>
              <a:gd name="T9" fmla="*/ 0 h 109"/>
              <a:gd name="T10" fmla="*/ 287 w 360"/>
              <a:gd name="T11" fmla="*/ 0 h 109"/>
              <a:gd name="T12" fmla="*/ 296 w 360"/>
              <a:gd name="T13" fmla="*/ 9 h 109"/>
              <a:gd name="T14" fmla="*/ 314 w 360"/>
              <a:gd name="T15" fmla="*/ 27 h 109"/>
              <a:gd name="T16" fmla="*/ 341 w 360"/>
              <a:gd name="T17" fmla="*/ 45 h 109"/>
              <a:gd name="T18" fmla="*/ 350 w 360"/>
              <a:gd name="T19" fmla="*/ 81 h 109"/>
              <a:gd name="T20" fmla="*/ 341 w 360"/>
              <a:gd name="T21" fmla="*/ 99 h 109"/>
              <a:gd name="T22" fmla="*/ 314 w 360"/>
              <a:gd name="T23" fmla="*/ 90 h 109"/>
              <a:gd name="T24" fmla="*/ 305 w 360"/>
              <a:gd name="T25" fmla="*/ 72 h 109"/>
              <a:gd name="T26" fmla="*/ 260 w 360"/>
              <a:gd name="T27" fmla="*/ 45 h 109"/>
              <a:gd name="T28" fmla="*/ 27 w 360"/>
              <a:gd name="T29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0" h="109">
                <a:moveTo>
                  <a:pt x="27" y="108"/>
                </a:moveTo>
                <a:lnTo>
                  <a:pt x="27" y="108"/>
                </a:lnTo>
                <a:cubicBezTo>
                  <a:pt x="18" y="108"/>
                  <a:pt x="9" y="99"/>
                  <a:pt x="0" y="90"/>
                </a:cubicBezTo>
                <a:cubicBezTo>
                  <a:pt x="0" y="81"/>
                  <a:pt x="9" y="63"/>
                  <a:pt x="18" y="63"/>
                </a:cubicBezTo>
                <a:cubicBezTo>
                  <a:pt x="269" y="0"/>
                  <a:pt x="269" y="0"/>
                  <a:pt x="269" y="0"/>
                </a:cubicBezTo>
                <a:cubicBezTo>
                  <a:pt x="269" y="0"/>
                  <a:pt x="278" y="0"/>
                  <a:pt x="287" y="0"/>
                </a:cubicBezTo>
                <a:cubicBezTo>
                  <a:pt x="287" y="0"/>
                  <a:pt x="287" y="9"/>
                  <a:pt x="296" y="9"/>
                </a:cubicBezTo>
                <a:cubicBezTo>
                  <a:pt x="296" y="27"/>
                  <a:pt x="305" y="27"/>
                  <a:pt x="314" y="27"/>
                </a:cubicBezTo>
                <a:cubicBezTo>
                  <a:pt x="323" y="27"/>
                  <a:pt x="341" y="27"/>
                  <a:pt x="341" y="45"/>
                </a:cubicBezTo>
                <a:cubicBezTo>
                  <a:pt x="350" y="81"/>
                  <a:pt x="350" y="81"/>
                  <a:pt x="350" y="81"/>
                </a:cubicBezTo>
                <a:cubicBezTo>
                  <a:pt x="359" y="90"/>
                  <a:pt x="350" y="99"/>
                  <a:pt x="341" y="99"/>
                </a:cubicBezTo>
                <a:cubicBezTo>
                  <a:pt x="323" y="108"/>
                  <a:pt x="314" y="99"/>
                  <a:pt x="314" y="90"/>
                </a:cubicBezTo>
                <a:cubicBezTo>
                  <a:pt x="305" y="72"/>
                  <a:pt x="305" y="72"/>
                  <a:pt x="305" y="72"/>
                </a:cubicBezTo>
                <a:cubicBezTo>
                  <a:pt x="287" y="72"/>
                  <a:pt x="269" y="63"/>
                  <a:pt x="260" y="45"/>
                </a:cubicBezTo>
                <a:cubicBezTo>
                  <a:pt x="27" y="108"/>
                  <a:pt x="27" y="108"/>
                  <a:pt x="27" y="1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188">
            <a:extLst>
              <a:ext uri="{FF2B5EF4-FFF2-40B4-BE49-F238E27FC236}">
                <a16:creationId xmlns:a16="http://schemas.microsoft.com/office/drawing/2014/main" id="{778A2848-F05F-AA42-88F9-B456EAA07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7458" y="9262883"/>
            <a:ext cx="4804" cy="480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189">
            <a:extLst>
              <a:ext uri="{FF2B5EF4-FFF2-40B4-BE49-F238E27FC236}">
                <a16:creationId xmlns:a16="http://schemas.microsoft.com/office/drawing/2014/main" id="{775F601C-6EF3-FC4C-B1C5-993359B5A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7458" y="9262883"/>
            <a:ext cx="4804" cy="480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190">
            <a:extLst>
              <a:ext uri="{FF2B5EF4-FFF2-40B4-BE49-F238E27FC236}">
                <a16:creationId xmlns:a16="http://schemas.microsoft.com/office/drawing/2014/main" id="{14BD1031-51A5-4A48-A6F6-47693FB01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2568" y="9262883"/>
            <a:ext cx="4801" cy="480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191">
            <a:extLst>
              <a:ext uri="{FF2B5EF4-FFF2-40B4-BE49-F238E27FC236}">
                <a16:creationId xmlns:a16="http://schemas.microsoft.com/office/drawing/2014/main" id="{1BD39CF6-1C75-104C-BA81-D0EB1261E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2568" y="9262883"/>
            <a:ext cx="4801" cy="480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192">
            <a:extLst>
              <a:ext uri="{FF2B5EF4-FFF2-40B4-BE49-F238E27FC236}">
                <a16:creationId xmlns:a16="http://schemas.microsoft.com/office/drawing/2014/main" id="{0919E8CA-73B8-EF40-84CF-7709430D0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2278" y="9162039"/>
            <a:ext cx="81633" cy="970012"/>
          </a:xfrm>
          <a:custGeom>
            <a:avLst/>
            <a:gdLst>
              <a:gd name="T0" fmla="*/ 36 w 73"/>
              <a:gd name="T1" fmla="*/ 890 h 891"/>
              <a:gd name="T2" fmla="*/ 36 w 73"/>
              <a:gd name="T3" fmla="*/ 890 h 891"/>
              <a:gd name="T4" fmla="*/ 36 w 73"/>
              <a:gd name="T5" fmla="*/ 890 h 891"/>
              <a:gd name="T6" fmla="*/ 0 w 73"/>
              <a:gd name="T7" fmla="*/ 863 h 891"/>
              <a:gd name="T8" fmla="*/ 9 w 73"/>
              <a:gd name="T9" fmla="*/ 36 h 891"/>
              <a:gd name="T10" fmla="*/ 36 w 73"/>
              <a:gd name="T11" fmla="*/ 0 h 891"/>
              <a:gd name="T12" fmla="*/ 36 w 73"/>
              <a:gd name="T13" fmla="*/ 0 h 891"/>
              <a:gd name="T14" fmla="*/ 72 w 73"/>
              <a:gd name="T15" fmla="*/ 36 h 891"/>
              <a:gd name="T16" fmla="*/ 72 w 73"/>
              <a:gd name="T17" fmla="*/ 863 h 891"/>
              <a:gd name="T18" fmla="*/ 36 w 73"/>
              <a:gd name="T19" fmla="*/ 890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891">
                <a:moveTo>
                  <a:pt x="36" y="890"/>
                </a:moveTo>
                <a:lnTo>
                  <a:pt x="36" y="890"/>
                </a:lnTo>
                <a:lnTo>
                  <a:pt x="36" y="890"/>
                </a:lnTo>
                <a:cubicBezTo>
                  <a:pt x="18" y="890"/>
                  <a:pt x="0" y="881"/>
                  <a:pt x="0" y="863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18"/>
                  <a:pt x="18" y="0"/>
                  <a:pt x="36" y="0"/>
                </a:cubicBezTo>
                <a:lnTo>
                  <a:pt x="36" y="0"/>
                </a:lnTo>
                <a:cubicBezTo>
                  <a:pt x="54" y="0"/>
                  <a:pt x="72" y="18"/>
                  <a:pt x="72" y="36"/>
                </a:cubicBezTo>
                <a:cubicBezTo>
                  <a:pt x="72" y="863"/>
                  <a:pt x="72" y="863"/>
                  <a:pt x="72" y="863"/>
                </a:cubicBezTo>
                <a:cubicBezTo>
                  <a:pt x="72" y="881"/>
                  <a:pt x="54" y="890"/>
                  <a:pt x="36" y="8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193">
            <a:extLst>
              <a:ext uri="{FF2B5EF4-FFF2-40B4-BE49-F238E27FC236}">
                <a16:creationId xmlns:a16="http://schemas.microsoft.com/office/drawing/2014/main" id="{20E3A0C4-A933-9F49-8514-37F6DF383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2278" y="10064823"/>
            <a:ext cx="970012" cy="72032"/>
          </a:xfrm>
          <a:custGeom>
            <a:avLst/>
            <a:gdLst>
              <a:gd name="T0" fmla="*/ 36 w 891"/>
              <a:gd name="T1" fmla="*/ 63 h 64"/>
              <a:gd name="T2" fmla="*/ 36 w 891"/>
              <a:gd name="T3" fmla="*/ 63 h 64"/>
              <a:gd name="T4" fmla="*/ 0 w 891"/>
              <a:gd name="T5" fmla="*/ 36 h 64"/>
              <a:gd name="T6" fmla="*/ 36 w 891"/>
              <a:gd name="T7" fmla="*/ 0 h 64"/>
              <a:gd name="T8" fmla="*/ 854 w 891"/>
              <a:gd name="T9" fmla="*/ 0 h 64"/>
              <a:gd name="T10" fmla="*/ 890 w 891"/>
              <a:gd name="T11" fmla="*/ 36 h 64"/>
              <a:gd name="T12" fmla="*/ 854 w 891"/>
              <a:gd name="T13" fmla="*/ 63 h 64"/>
              <a:gd name="T14" fmla="*/ 36 w 891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91" h="64">
                <a:moveTo>
                  <a:pt x="36" y="63"/>
                </a:moveTo>
                <a:lnTo>
                  <a:pt x="36" y="63"/>
                </a:lnTo>
                <a:cubicBezTo>
                  <a:pt x="18" y="63"/>
                  <a:pt x="0" y="54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854" y="0"/>
                  <a:pt x="854" y="0"/>
                  <a:pt x="854" y="0"/>
                </a:cubicBezTo>
                <a:cubicBezTo>
                  <a:pt x="872" y="0"/>
                  <a:pt x="890" y="18"/>
                  <a:pt x="890" y="36"/>
                </a:cubicBezTo>
                <a:cubicBezTo>
                  <a:pt x="890" y="54"/>
                  <a:pt x="872" y="63"/>
                  <a:pt x="854" y="63"/>
                </a:cubicBezTo>
                <a:lnTo>
                  <a:pt x="36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194">
            <a:extLst>
              <a:ext uri="{FF2B5EF4-FFF2-40B4-BE49-F238E27FC236}">
                <a16:creationId xmlns:a16="http://schemas.microsoft.com/office/drawing/2014/main" id="{FB800ED0-C48F-C94F-B955-8B75F3D8D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9556" y="9526994"/>
            <a:ext cx="244906" cy="609861"/>
          </a:xfrm>
          <a:custGeom>
            <a:avLst/>
            <a:gdLst>
              <a:gd name="T0" fmla="*/ 189 w 226"/>
              <a:gd name="T1" fmla="*/ 557 h 558"/>
              <a:gd name="T2" fmla="*/ 189 w 226"/>
              <a:gd name="T3" fmla="*/ 557 h 558"/>
              <a:gd name="T4" fmla="*/ 27 w 226"/>
              <a:gd name="T5" fmla="*/ 557 h 558"/>
              <a:gd name="T6" fmla="*/ 0 w 226"/>
              <a:gd name="T7" fmla="*/ 530 h 558"/>
              <a:gd name="T8" fmla="*/ 0 w 226"/>
              <a:gd name="T9" fmla="*/ 36 h 558"/>
              <a:gd name="T10" fmla="*/ 27 w 226"/>
              <a:gd name="T11" fmla="*/ 0 h 558"/>
              <a:gd name="T12" fmla="*/ 189 w 226"/>
              <a:gd name="T13" fmla="*/ 0 h 558"/>
              <a:gd name="T14" fmla="*/ 225 w 226"/>
              <a:gd name="T15" fmla="*/ 36 h 558"/>
              <a:gd name="T16" fmla="*/ 225 w 226"/>
              <a:gd name="T17" fmla="*/ 530 h 558"/>
              <a:gd name="T18" fmla="*/ 189 w 226"/>
              <a:gd name="T19" fmla="*/ 557 h 558"/>
              <a:gd name="T20" fmla="*/ 63 w 226"/>
              <a:gd name="T21" fmla="*/ 494 h 558"/>
              <a:gd name="T22" fmla="*/ 63 w 226"/>
              <a:gd name="T23" fmla="*/ 494 h 558"/>
              <a:gd name="T24" fmla="*/ 162 w 226"/>
              <a:gd name="T25" fmla="*/ 494 h 558"/>
              <a:gd name="T26" fmla="*/ 162 w 226"/>
              <a:gd name="T27" fmla="*/ 63 h 558"/>
              <a:gd name="T28" fmla="*/ 63 w 226"/>
              <a:gd name="T29" fmla="*/ 63 h 558"/>
              <a:gd name="T30" fmla="*/ 63 w 226"/>
              <a:gd name="T31" fmla="*/ 494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6" h="558">
                <a:moveTo>
                  <a:pt x="189" y="557"/>
                </a:moveTo>
                <a:lnTo>
                  <a:pt x="189" y="557"/>
                </a:lnTo>
                <a:cubicBezTo>
                  <a:pt x="27" y="557"/>
                  <a:pt x="27" y="557"/>
                  <a:pt x="27" y="557"/>
                </a:cubicBezTo>
                <a:cubicBezTo>
                  <a:pt x="9" y="557"/>
                  <a:pt x="0" y="548"/>
                  <a:pt x="0" y="530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207" y="0"/>
                  <a:pt x="225" y="18"/>
                  <a:pt x="225" y="36"/>
                </a:cubicBezTo>
                <a:cubicBezTo>
                  <a:pt x="225" y="530"/>
                  <a:pt x="225" y="530"/>
                  <a:pt x="225" y="530"/>
                </a:cubicBezTo>
                <a:cubicBezTo>
                  <a:pt x="225" y="548"/>
                  <a:pt x="207" y="557"/>
                  <a:pt x="189" y="557"/>
                </a:cubicBezTo>
                <a:close/>
                <a:moveTo>
                  <a:pt x="63" y="494"/>
                </a:moveTo>
                <a:lnTo>
                  <a:pt x="63" y="494"/>
                </a:lnTo>
                <a:cubicBezTo>
                  <a:pt x="162" y="494"/>
                  <a:pt x="162" y="494"/>
                  <a:pt x="162" y="494"/>
                </a:cubicBezTo>
                <a:cubicBezTo>
                  <a:pt x="162" y="63"/>
                  <a:pt x="162" y="63"/>
                  <a:pt x="162" y="63"/>
                </a:cubicBezTo>
                <a:cubicBezTo>
                  <a:pt x="63" y="63"/>
                  <a:pt x="63" y="63"/>
                  <a:pt x="63" y="63"/>
                </a:cubicBezTo>
                <a:lnTo>
                  <a:pt x="63" y="49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195">
            <a:extLst>
              <a:ext uri="{FF2B5EF4-FFF2-40B4-BE49-F238E27FC236}">
                <a16:creationId xmlns:a16="http://schemas.microsoft.com/office/drawing/2014/main" id="{D178A076-085E-6D42-AE66-56EC75F7E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233" y="9253279"/>
            <a:ext cx="244903" cy="883576"/>
          </a:xfrm>
          <a:custGeom>
            <a:avLst/>
            <a:gdLst>
              <a:gd name="T0" fmla="*/ 197 w 225"/>
              <a:gd name="T1" fmla="*/ 809 h 810"/>
              <a:gd name="T2" fmla="*/ 197 w 225"/>
              <a:gd name="T3" fmla="*/ 809 h 810"/>
              <a:gd name="T4" fmla="*/ 36 w 225"/>
              <a:gd name="T5" fmla="*/ 809 h 810"/>
              <a:gd name="T6" fmla="*/ 0 w 225"/>
              <a:gd name="T7" fmla="*/ 782 h 810"/>
              <a:gd name="T8" fmla="*/ 0 w 225"/>
              <a:gd name="T9" fmla="*/ 27 h 810"/>
              <a:gd name="T10" fmla="*/ 36 w 225"/>
              <a:gd name="T11" fmla="*/ 0 h 810"/>
              <a:gd name="T12" fmla="*/ 197 w 225"/>
              <a:gd name="T13" fmla="*/ 0 h 810"/>
              <a:gd name="T14" fmla="*/ 224 w 225"/>
              <a:gd name="T15" fmla="*/ 27 h 810"/>
              <a:gd name="T16" fmla="*/ 224 w 225"/>
              <a:gd name="T17" fmla="*/ 782 h 810"/>
              <a:gd name="T18" fmla="*/ 197 w 225"/>
              <a:gd name="T19" fmla="*/ 809 h 810"/>
              <a:gd name="T20" fmla="*/ 63 w 225"/>
              <a:gd name="T21" fmla="*/ 746 h 810"/>
              <a:gd name="T22" fmla="*/ 63 w 225"/>
              <a:gd name="T23" fmla="*/ 746 h 810"/>
              <a:gd name="T24" fmla="*/ 161 w 225"/>
              <a:gd name="T25" fmla="*/ 746 h 810"/>
              <a:gd name="T26" fmla="*/ 161 w 225"/>
              <a:gd name="T27" fmla="*/ 63 h 810"/>
              <a:gd name="T28" fmla="*/ 63 w 225"/>
              <a:gd name="T29" fmla="*/ 63 h 810"/>
              <a:gd name="T30" fmla="*/ 63 w 225"/>
              <a:gd name="T31" fmla="*/ 746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5" h="810">
                <a:moveTo>
                  <a:pt x="197" y="809"/>
                </a:moveTo>
                <a:lnTo>
                  <a:pt x="197" y="809"/>
                </a:lnTo>
                <a:cubicBezTo>
                  <a:pt x="36" y="809"/>
                  <a:pt x="36" y="809"/>
                  <a:pt x="36" y="809"/>
                </a:cubicBezTo>
                <a:cubicBezTo>
                  <a:pt x="18" y="809"/>
                  <a:pt x="0" y="800"/>
                  <a:pt x="0" y="78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8" y="0"/>
                  <a:pt x="36" y="0"/>
                </a:cubicBezTo>
                <a:cubicBezTo>
                  <a:pt x="197" y="0"/>
                  <a:pt x="197" y="0"/>
                  <a:pt x="197" y="0"/>
                </a:cubicBezTo>
                <a:cubicBezTo>
                  <a:pt x="216" y="0"/>
                  <a:pt x="224" y="18"/>
                  <a:pt x="224" y="27"/>
                </a:cubicBezTo>
                <a:cubicBezTo>
                  <a:pt x="224" y="782"/>
                  <a:pt x="224" y="782"/>
                  <a:pt x="224" y="782"/>
                </a:cubicBezTo>
                <a:cubicBezTo>
                  <a:pt x="224" y="800"/>
                  <a:pt x="216" y="809"/>
                  <a:pt x="197" y="809"/>
                </a:cubicBezTo>
                <a:close/>
                <a:moveTo>
                  <a:pt x="63" y="746"/>
                </a:moveTo>
                <a:lnTo>
                  <a:pt x="63" y="746"/>
                </a:lnTo>
                <a:cubicBezTo>
                  <a:pt x="161" y="746"/>
                  <a:pt x="161" y="746"/>
                  <a:pt x="161" y="746"/>
                </a:cubicBezTo>
                <a:cubicBezTo>
                  <a:pt x="161" y="63"/>
                  <a:pt x="161" y="63"/>
                  <a:pt x="161" y="63"/>
                </a:cubicBezTo>
                <a:cubicBezTo>
                  <a:pt x="63" y="63"/>
                  <a:pt x="63" y="63"/>
                  <a:pt x="63" y="63"/>
                </a:cubicBezTo>
                <a:lnTo>
                  <a:pt x="63" y="7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196">
            <a:extLst>
              <a:ext uri="{FF2B5EF4-FFF2-40B4-BE49-F238E27FC236}">
                <a16:creationId xmlns:a16="http://schemas.microsoft.com/office/drawing/2014/main" id="{52A5165B-C029-A54C-9161-4ABF23CEA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0107" y="9349320"/>
            <a:ext cx="254507" cy="782731"/>
          </a:xfrm>
          <a:custGeom>
            <a:avLst/>
            <a:gdLst>
              <a:gd name="T0" fmla="*/ 198 w 235"/>
              <a:gd name="T1" fmla="*/ 719 h 720"/>
              <a:gd name="T2" fmla="*/ 198 w 235"/>
              <a:gd name="T3" fmla="*/ 719 h 720"/>
              <a:gd name="T4" fmla="*/ 36 w 235"/>
              <a:gd name="T5" fmla="*/ 719 h 720"/>
              <a:gd name="T6" fmla="*/ 0 w 235"/>
              <a:gd name="T7" fmla="*/ 692 h 720"/>
              <a:gd name="T8" fmla="*/ 0 w 235"/>
              <a:gd name="T9" fmla="*/ 27 h 720"/>
              <a:gd name="T10" fmla="*/ 36 w 235"/>
              <a:gd name="T11" fmla="*/ 0 h 720"/>
              <a:gd name="T12" fmla="*/ 198 w 235"/>
              <a:gd name="T13" fmla="*/ 0 h 720"/>
              <a:gd name="T14" fmla="*/ 234 w 235"/>
              <a:gd name="T15" fmla="*/ 27 h 720"/>
              <a:gd name="T16" fmla="*/ 234 w 235"/>
              <a:gd name="T17" fmla="*/ 692 h 720"/>
              <a:gd name="T18" fmla="*/ 198 w 235"/>
              <a:gd name="T19" fmla="*/ 719 h 720"/>
              <a:gd name="T20" fmla="*/ 63 w 235"/>
              <a:gd name="T21" fmla="*/ 656 h 720"/>
              <a:gd name="T22" fmla="*/ 63 w 235"/>
              <a:gd name="T23" fmla="*/ 656 h 720"/>
              <a:gd name="T24" fmla="*/ 162 w 235"/>
              <a:gd name="T25" fmla="*/ 656 h 720"/>
              <a:gd name="T26" fmla="*/ 162 w 235"/>
              <a:gd name="T27" fmla="*/ 63 h 720"/>
              <a:gd name="T28" fmla="*/ 63 w 235"/>
              <a:gd name="T29" fmla="*/ 63 h 720"/>
              <a:gd name="T30" fmla="*/ 63 w 235"/>
              <a:gd name="T31" fmla="*/ 656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5" h="720">
                <a:moveTo>
                  <a:pt x="198" y="719"/>
                </a:moveTo>
                <a:lnTo>
                  <a:pt x="198" y="719"/>
                </a:lnTo>
                <a:cubicBezTo>
                  <a:pt x="36" y="719"/>
                  <a:pt x="36" y="719"/>
                  <a:pt x="36" y="719"/>
                </a:cubicBezTo>
                <a:cubicBezTo>
                  <a:pt x="19" y="719"/>
                  <a:pt x="0" y="710"/>
                  <a:pt x="0" y="69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9" y="0"/>
                  <a:pt x="36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216" y="0"/>
                  <a:pt x="234" y="9"/>
                  <a:pt x="234" y="27"/>
                </a:cubicBezTo>
                <a:cubicBezTo>
                  <a:pt x="234" y="692"/>
                  <a:pt x="234" y="692"/>
                  <a:pt x="234" y="692"/>
                </a:cubicBezTo>
                <a:cubicBezTo>
                  <a:pt x="234" y="710"/>
                  <a:pt x="216" y="719"/>
                  <a:pt x="198" y="719"/>
                </a:cubicBezTo>
                <a:close/>
                <a:moveTo>
                  <a:pt x="63" y="656"/>
                </a:moveTo>
                <a:lnTo>
                  <a:pt x="63" y="656"/>
                </a:lnTo>
                <a:cubicBezTo>
                  <a:pt x="162" y="656"/>
                  <a:pt x="162" y="656"/>
                  <a:pt x="162" y="656"/>
                </a:cubicBezTo>
                <a:cubicBezTo>
                  <a:pt x="162" y="63"/>
                  <a:pt x="162" y="63"/>
                  <a:pt x="162" y="63"/>
                </a:cubicBezTo>
                <a:cubicBezTo>
                  <a:pt x="63" y="63"/>
                  <a:pt x="63" y="63"/>
                  <a:pt x="63" y="63"/>
                </a:cubicBezTo>
                <a:lnTo>
                  <a:pt x="63" y="6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197">
            <a:extLst>
              <a:ext uri="{FF2B5EF4-FFF2-40B4-BE49-F238E27FC236}">
                <a16:creationId xmlns:a16="http://schemas.microsoft.com/office/drawing/2014/main" id="{951C1412-CED6-6042-BD34-D268F6113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9576" y="9435757"/>
            <a:ext cx="657878" cy="244903"/>
          </a:xfrm>
          <a:custGeom>
            <a:avLst/>
            <a:gdLst>
              <a:gd name="T0" fmla="*/ 297 w 604"/>
              <a:gd name="T1" fmla="*/ 225 h 226"/>
              <a:gd name="T2" fmla="*/ 297 w 604"/>
              <a:gd name="T3" fmla="*/ 225 h 226"/>
              <a:gd name="T4" fmla="*/ 99 w 604"/>
              <a:gd name="T5" fmla="*/ 207 h 226"/>
              <a:gd name="T6" fmla="*/ 36 w 604"/>
              <a:gd name="T7" fmla="*/ 189 h 226"/>
              <a:gd name="T8" fmla="*/ 0 w 604"/>
              <a:gd name="T9" fmla="*/ 135 h 226"/>
              <a:gd name="T10" fmla="*/ 0 w 604"/>
              <a:gd name="T11" fmla="*/ 27 h 226"/>
              <a:gd name="T12" fmla="*/ 27 w 604"/>
              <a:gd name="T13" fmla="*/ 0 h 226"/>
              <a:gd name="T14" fmla="*/ 27 w 604"/>
              <a:gd name="T15" fmla="*/ 0 h 226"/>
              <a:gd name="T16" fmla="*/ 54 w 604"/>
              <a:gd name="T17" fmla="*/ 18 h 226"/>
              <a:gd name="T18" fmla="*/ 117 w 604"/>
              <a:gd name="T19" fmla="*/ 45 h 226"/>
              <a:gd name="T20" fmla="*/ 279 w 604"/>
              <a:gd name="T21" fmla="*/ 54 h 226"/>
              <a:gd name="T22" fmla="*/ 315 w 604"/>
              <a:gd name="T23" fmla="*/ 54 h 226"/>
              <a:gd name="T24" fmla="*/ 477 w 604"/>
              <a:gd name="T25" fmla="*/ 45 h 226"/>
              <a:gd name="T26" fmla="*/ 549 w 604"/>
              <a:gd name="T27" fmla="*/ 18 h 226"/>
              <a:gd name="T28" fmla="*/ 576 w 604"/>
              <a:gd name="T29" fmla="*/ 0 h 226"/>
              <a:gd name="T30" fmla="*/ 576 w 604"/>
              <a:gd name="T31" fmla="*/ 0 h 226"/>
              <a:gd name="T32" fmla="*/ 603 w 604"/>
              <a:gd name="T33" fmla="*/ 27 h 226"/>
              <a:gd name="T34" fmla="*/ 603 w 604"/>
              <a:gd name="T35" fmla="*/ 27 h 226"/>
              <a:gd name="T36" fmla="*/ 603 w 604"/>
              <a:gd name="T37" fmla="*/ 27 h 226"/>
              <a:gd name="T38" fmla="*/ 603 w 604"/>
              <a:gd name="T39" fmla="*/ 27 h 226"/>
              <a:gd name="T40" fmla="*/ 603 w 604"/>
              <a:gd name="T41" fmla="*/ 135 h 226"/>
              <a:gd name="T42" fmla="*/ 495 w 604"/>
              <a:gd name="T43" fmla="*/ 207 h 226"/>
              <a:gd name="T44" fmla="*/ 297 w 604"/>
              <a:gd name="T45" fmla="*/ 225 h 226"/>
              <a:gd name="T46" fmla="*/ 54 w 604"/>
              <a:gd name="T47" fmla="*/ 135 h 226"/>
              <a:gd name="T48" fmla="*/ 54 w 604"/>
              <a:gd name="T49" fmla="*/ 135 h 226"/>
              <a:gd name="T50" fmla="*/ 126 w 604"/>
              <a:gd name="T51" fmla="*/ 153 h 226"/>
              <a:gd name="T52" fmla="*/ 297 w 604"/>
              <a:gd name="T53" fmla="*/ 171 h 226"/>
              <a:gd name="T54" fmla="*/ 468 w 604"/>
              <a:gd name="T55" fmla="*/ 153 h 226"/>
              <a:gd name="T56" fmla="*/ 549 w 604"/>
              <a:gd name="T57" fmla="*/ 135 h 226"/>
              <a:gd name="T58" fmla="*/ 549 w 604"/>
              <a:gd name="T59" fmla="*/ 81 h 226"/>
              <a:gd name="T60" fmla="*/ 504 w 604"/>
              <a:gd name="T61" fmla="*/ 90 h 226"/>
              <a:gd name="T62" fmla="*/ 315 w 604"/>
              <a:gd name="T63" fmla="*/ 108 h 226"/>
              <a:gd name="T64" fmla="*/ 279 w 604"/>
              <a:gd name="T65" fmla="*/ 108 h 226"/>
              <a:gd name="T66" fmla="*/ 90 w 604"/>
              <a:gd name="T67" fmla="*/ 90 h 226"/>
              <a:gd name="T68" fmla="*/ 54 w 604"/>
              <a:gd name="T69" fmla="*/ 81 h 226"/>
              <a:gd name="T70" fmla="*/ 54 w 604"/>
              <a:gd name="T71" fmla="*/ 135 h 226"/>
              <a:gd name="T72" fmla="*/ 549 w 604"/>
              <a:gd name="T73" fmla="*/ 135 h 226"/>
              <a:gd name="T74" fmla="*/ 549 w 604"/>
              <a:gd name="T75" fmla="*/ 135 h 226"/>
              <a:gd name="T76" fmla="*/ 54 w 604"/>
              <a:gd name="T77" fmla="*/ 27 h 226"/>
              <a:gd name="T78" fmla="*/ 54 w 604"/>
              <a:gd name="T79" fmla="*/ 27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4" h="226">
                <a:moveTo>
                  <a:pt x="297" y="225"/>
                </a:moveTo>
                <a:lnTo>
                  <a:pt x="297" y="225"/>
                </a:lnTo>
                <a:cubicBezTo>
                  <a:pt x="225" y="225"/>
                  <a:pt x="153" y="216"/>
                  <a:pt x="99" y="207"/>
                </a:cubicBezTo>
                <a:cubicBezTo>
                  <a:pt x="72" y="198"/>
                  <a:pt x="45" y="189"/>
                  <a:pt x="36" y="189"/>
                </a:cubicBezTo>
                <a:cubicBezTo>
                  <a:pt x="9" y="171"/>
                  <a:pt x="0" y="153"/>
                  <a:pt x="0" y="13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9"/>
                  <a:pt x="54" y="18"/>
                </a:cubicBezTo>
                <a:cubicBezTo>
                  <a:pt x="54" y="27"/>
                  <a:pt x="72" y="36"/>
                  <a:pt x="117" y="45"/>
                </a:cubicBezTo>
                <a:cubicBezTo>
                  <a:pt x="162" y="45"/>
                  <a:pt x="216" y="54"/>
                  <a:pt x="279" y="54"/>
                </a:cubicBezTo>
                <a:cubicBezTo>
                  <a:pt x="288" y="54"/>
                  <a:pt x="306" y="54"/>
                  <a:pt x="315" y="54"/>
                </a:cubicBezTo>
                <a:cubicBezTo>
                  <a:pt x="378" y="54"/>
                  <a:pt x="432" y="45"/>
                  <a:pt x="477" y="45"/>
                </a:cubicBezTo>
                <a:cubicBezTo>
                  <a:pt x="522" y="36"/>
                  <a:pt x="540" y="27"/>
                  <a:pt x="549" y="18"/>
                </a:cubicBezTo>
                <a:cubicBezTo>
                  <a:pt x="549" y="9"/>
                  <a:pt x="558" y="0"/>
                  <a:pt x="576" y="0"/>
                </a:cubicBezTo>
                <a:lnTo>
                  <a:pt x="576" y="0"/>
                </a:lnTo>
                <a:cubicBezTo>
                  <a:pt x="585" y="0"/>
                  <a:pt x="603" y="9"/>
                  <a:pt x="603" y="27"/>
                </a:cubicBezTo>
                <a:lnTo>
                  <a:pt x="603" y="27"/>
                </a:lnTo>
                <a:lnTo>
                  <a:pt x="603" y="27"/>
                </a:lnTo>
                <a:lnTo>
                  <a:pt x="603" y="27"/>
                </a:lnTo>
                <a:cubicBezTo>
                  <a:pt x="603" y="135"/>
                  <a:pt x="603" y="135"/>
                  <a:pt x="603" y="135"/>
                </a:cubicBezTo>
                <a:cubicBezTo>
                  <a:pt x="603" y="180"/>
                  <a:pt x="540" y="198"/>
                  <a:pt x="495" y="207"/>
                </a:cubicBezTo>
                <a:cubicBezTo>
                  <a:pt x="441" y="216"/>
                  <a:pt x="369" y="225"/>
                  <a:pt x="297" y="225"/>
                </a:cubicBezTo>
                <a:close/>
                <a:moveTo>
                  <a:pt x="54" y="135"/>
                </a:moveTo>
                <a:lnTo>
                  <a:pt x="54" y="135"/>
                </a:lnTo>
                <a:cubicBezTo>
                  <a:pt x="54" y="135"/>
                  <a:pt x="72" y="144"/>
                  <a:pt x="126" y="153"/>
                </a:cubicBezTo>
                <a:cubicBezTo>
                  <a:pt x="171" y="162"/>
                  <a:pt x="234" y="171"/>
                  <a:pt x="297" y="171"/>
                </a:cubicBezTo>
                <a:cubicBezTo>
                  <a:pt x="360" y="171"/>
                  <a:pt x="423" y="162"/>
                  <a:pt x="468" y="153"/>
                </a:cubicBezTo>
                <a:cubicBezTo>
                  <a:pt x="522" y="144"/>
                  <a:pt x="540" y="135"/>
                  <a:pt x="549" y="135"/>
                </a:cubicBezTo>
                <a:cubicBezTo>
                  <a:pt x="549" y="81"/>
                  <a:pt x="549" y="81"/>
                  <a:pt x="549" y="81"/>
                </a:cubicBezTo>
                <a:cubicBezTo>
                  <a:pt x="531" y="81"/>
                  <a:pt x="513" y="90"/>
                  <a:pt x="504" y="90"/>
                </a:cubicBezTo>
                <a:cubicBezTo>
                  <a:pt x="459" y="99"/>
                  <a:pt x="387" y="108"/>
                  <a:pt x="315" y="108"/>
                </a:cubicBezTo>
                <a:cubicBezTo>
                  <a:pt x="306" y="108"/>
                  <a:pt x="288" y="108"/>
                  <a:pt x="279" y="108"/>
                </a:cubicBezTo>
                <a:cubicBezTo>
                  <a:pt x="207" y="108"/>
                  <a:pt x="144" y="99"/>
                  <a:pt x="90" y="90"/>
                </a:cubicBezTo>
                <a:cubicBezTo>
                  <a:pt x="81" y="90"/>
                  <a:pt x="63" y="81"/>
                  <a:pt x="54" y="81"/>
                </a:cubicBezTo>
                <a:lnTo>
                  <a:pt x="54" y="135"/>
                </a:lnTo>
                <a:close/>
                <a:moveTo>
                  <a:pt x="549" y="135"/>
                </a:moveTo>
                <a:lnTo>
                  <a:pt x="549" y="135"/>
                </a:lnTo>
                <a:close/>
                <a:moveTo>
                  <a:pt x="54" y="27"/>
                </a:moveTo>
                <a:lnTo>
                  <a:pt x="54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198">
            <a:extLst>
              <a:ext uri="{FF2B5EF4-FFF2-40B4-BE49-F238E27FC236}">
                <a16:creationId xmlns:a16="http://schemas.microsoft.com/office/drawing/2014/main" id="{40007AAF-8B4D-BD43-A835-C22A65D06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9576" y="9565410"/>
            <a:ext cx="657878" cy="235302"/>
          </a:xfrm>
          <a:custGeom>
            <a:avLst/>
            <a:gdLst>
              <a:gd name="T0" fmla="*/ 297 w 604"/>
              <a:gd name="T1" fmla="*/ 215 h 216"/>
              <a:gd name="T2" fmla="*/ 297 w 604"/>
              <a:gd name="T3" fmla="*/ 215 h 216"/>
              <a:gd name="T4" fmla="*/ 99 w 604"/>
              <a:gd name="T5" fmla="*/ 198 h 216"/>
              <a:gd name="T6" fmla="*/ 36 w 604"/>
              <a:gd name="T7" fmla="*/ 179 h 216"/>
              <a:gd name="T8" fmla="*/ 0 w 604"/>
              <a:gd name="T9" fmla="*/ 135 h 216"/>
              <a:gd name="T10" fmla="*/ 0 w 604"/>
              <a:gd name="T11" fmla="*/ 18 h 216"/>
              <a:gd name="T12" fmla="*/ 27 w 604"/>
              <a:gd name="T13" fmla="*/ 0 h 216"/>
              <a:gd name="T14" fmla="*/ 27 w 604"/>
              <a:gd name="T15" fmla="*/ 0 h 216"/>
              <a:gd name="T16" fmla="*/ 54 w 604"/>
              <a:gd name="T17" fmla="*/ 18 h 216"/>
              <a:gd name="T18" fmla="*/ 117 w 604"/>
              <a:gd name="T19" fmla="*/ 36 h 216"/>
              <a:gd name="T20" fmla="*/ 279 w 604"/>
              <a:gd name="T21" fmla="*/ 54 h 216"/>
              <a:gd name="T22" fmla="*/ 315 w 604"/>
              <a:gd name="T23" fmla="*/ 54 h 216"/>
              <a:gd name="T24" fmla="*/ 477 w 604"/>
              <a:gd name="T25" fmla="*/ 36 h 216"/>
              <a:gd name="T26" fmla="*/ 549 w 604"/>
              <a:gd name="T27" fmla="*/ 18 h 216"/>
              <a:gd name="T28" fmla="*/ 576 w 604"/>
              <a:gd name="T29" fmla="*/ 0 h 216"/>
              <a:gd name="T30" fmla="*/ 576 w 604"/>
              <a:gd name="T31" fmla="*/ 0 h 216"/>
              <a:gd name="T32" fmla="*/ 603 w 604"/>
              <a:gd name="T33" fmla="*/ 18 h 216"/>
              <a:gd name="T34" fmla="*/ 603 w 604"/>
              <a:gd name="T35" fmla="*/ 27 h 216"/>
              <a:gd name="T36" fmla="*/ 603 w 604"/>
              <a:gd name="T37" fmla="*/ 27 h 216"/>
              <a:gd name="T38" fmla="*/ 603 w 604"/>
              <a:gd name="T39" fmla="*/ 27 h 216"/>
              <a:gd name="T40" fmla="*/ 603 w 604"/>
              <a:gd name="T41" fmla="*/ 135 h 216"/>
              <a:gd name="T42" fmla="*/ 495 w 604"/>
              <a:gd name="T43" fmla="*/ 198 h 216"/>
              <a:gd name="T44" fmla="*/ 297 w 604"/>
              <a:gd name="T45" fmla="*/ 215 h 216"/>
              <a:gd name="T46" fmla="*/ 54 w 604"/>
              <a:gd name="T47" fmla="*/ 126 h 216"/>
              <a:gd name="T48" fmla="*/ 54 w 604"/>
              <a:gd name="T49" fmla="*/ 126 h 216"/>
              <a:gd name="T50" fmla="*/ 126 w 604"/>
              <a:gd name="T51" fmla="*/ 152 h 216"/>
              <a:gd name="T52" fmla="*/ 297 w 604"/>
              <a:gd name="T53" fmla="*/ 162 h 216"/>
              <a:gd name="T54" fmla="*/ 468 w 604"/>
              <a:gd name="T55" fmla="*/ 152 h 216"/>
              <a:gd name="T56" fmla="*/ 549 w 604"/>
              <a:gd name="T57" fmla="*/ 126 h 216"/>
              <a:gd name="T58" fmla="*/ 549 w 604"/>
              <a:gd name="T59" fmla="*/ 72 h 216"/>
              <a:gd name="T60" fmla="*/ 504 w 604"/>
              <a:gd name="T61" fmla="*/ 90 h 216"/>
              <a:gd name="T62" fmla="*/ 315 w 604"/>
              <a:gd name="T63" fmla="*/ 108 h 216"/>
              <a:gd name="T64" fmla="*/ 279 w 604"/>
              <a:gd name="T65" fmla="*/ 108 h 216"/>
              <a:gd name="T66" fmla="*/ 90 w 604"/>
              <a:gd name="T67" fmla="*/ 90 h 216"/>
              <a:gd name="T68" fmla="*/ 54 w 604"/>
              <a:gd name="T69" fmla="*/ 72 h 216"/>
              <a:gd name="T70" fmla="*/ 54 w 604"/>
              <a:gd name="T71" fmla="*/ 126 h 216"/>
              <a:gd name="T72" fmla="*/ 549 w 604"/>
              <a:gd name="T73" fmla="*/ 135 h 216"/>
              <a:gd name="T74" fmla="*/ 549 w 604"/>
              <a:gd name="T75" fmla="*/ 135 h 216"/>
              <a:gd name="T76" fmla="*/ 54 w 604"/>
              <a:gd name="T77" fmla="*/ 18 h 216"/>
              <a:gd name="T78" fmla="*/ 54 w 604"/>
              <a:gd name="T79" fmla="*/ 1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4" h="216">
                <a:moveTo>
                  <a:pt x="297" y="215"/>
                </a:moveTo>
                <a:lnTo>
                  <a:pt x="297" y="215"/>
                </a:lnTo>
                <a:cubicBezTo>
                  <a:pt x="225" y="215"/>
                  <a:pt x="153" y="215"/>
                  <a:pt x="99" y="198"/>
                </a:cubicBezTo>
                <a:cubicBezTo>
                  <a:pt x="72" y="198"/>
                  <a:pt x="45" y="189"/>
                  <a:pt x="36" y="179"/>
                </a:cubicBezTo>
                <a:cubicBezTo>
                  <a:pt x="9" y="171"/>
                  <a:pt x="0" y="152"/>
                  <a:pt x="0" y="13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0"/>
                  <a:pt x="54" y="18"/>
                </a:cubicBezTo>
                <a:cubicBezTo>
                  <a:pt x="54" y="18"/>
                  <a:pt x="72" y="27"/>
                  <a:pt x="117" y="36"/>
                </a:cubicBezTo>
                <a:cubicBezTo>
                  <a:pt x="162" y="45"/>
                  <a:pt x="216" y="54"/>
                  <a:pt x="279" y="54"/>
                </a:cubicBezTo>
                <a:cubicBezTo>
                  <a:pt x="288" y="54"/>
                  <a:pt x="306" y="54"/>
                  <a:pt x="315" y="54"/>
                </a:cubicBezTo>
                <a:cubicBezTo>
                  <a:pt x="378" y="54"/>
                  <a:pt x="432" y="45"/>
                  <a:pt x="477" y="36"/>
                </a:cubicBezTo>
                <a:cubicBezTo>
                  <a:pt x="522" y="27"/>
                  <a:pt x="540" y="18"/>
                  <a:pt x="549" y="18"/>
                </a:cubicBezTo>
                <a:cubicBezTo>
                  <a:pt x="549" y="0"/>
                  <a:pt x="558" y="0"/>
                  <a:pt x="576" y="0"/>
                </a:cubicBezTo>
                <a:lnTo>
                  <a:pt x="576" y="0"/>
                </a:lnTo>
                <a:cubicBezTo>
                  <a:pt x="585" y="0"/>
                  <a:pt x="603" y="9"/>
                  <a:pt x="603" y="18"/>
                </a:cubicBezTo>
                <a:cubicBezTo>
                  <a:pt x="603" y="18"/>
                  <a:pt x="603" y="18"/>
                  <a:pt x="603" y="27"/>
                </a:cubicBezTo>
                <a:lnTo>
                  <a:pt x="603" y="27"/>
                </a:lnTo>
                <a:lnTo>
                  <a:pt x="603" y="27"/>
                </a:lnTo>
                <a:cubicBezTo>
                  <a:pt x="603" y="135"/>
                  <a:pt x="603" y="135"/>
                  <a:pt x="603" y="135"/>
                </a:cubicBezTo>
                <a:cubicBezTo>
                  <a:pt x="603" y="179"/>
                  <a:pt x="540" y="189"/>
                  <a:pt x="495" y="198"/>
                </a:cubicBezTo>
                <a:cubicBezTo>
                  <a:pt x="441" y="215"/>
                  <a:pt x="369" y="215"/>
                  <a:pt x="297" y="215"/>
                </a:cubicBezTo>
                <a:close/>
                <a:moveTo>
                  <a:pt x="54" y="126"/>
                </a:moveTo>
                <a:lnTo>
                  <a:pt x="54" y="126"/>
                </a:lnTo>
                <a:cubicBezTo>
                  <a:pt x="54" y="135"/>
                  <a:pt x="72" y="143"/>
                  <a:pt x="126" y="152"/>
                </a:cubicBezTo>
                <a:cubicBezTo>
                  <a:pt x="171" y="162"/>
                  <a:pt x="234" y="162"/>
                  <a:pt x="297" y="162"/>
                </a:cubicBezTo>
                <a:cubicBezTo>
                  <a:pt x="360" y="162"/>
                  <a:pt x="423" y="162"/>
                  <a:pt x="468" y="152"/>
                </a:cubicBezTo>
                <a:cubicBezTo>
                  <a:pt x="522" y="143"/>
                  <a:pt x="540" y="135"/>
                  <a:pt x="549" y="126"/>
                </a:cubicBezTo>
                <a:cubicBezTo>
                  <a:pt x="549" y="72"/>
                  <a:pt x="549" y="72"/>
                  <a:pt x="549" y="72"/>
                </a:cubicBezTo>
                <a:cubicBezTo>
                  <a:pt x="531" y="81"/>
                  <a:pt x="513" y="81"/>
                  <a:pt x="504" y="90"/>
                </a:cubicBezTo>
                <a:cubicBezTo>
                  <a:pt x="459" y="99"/>
                  <a:pt x="387" y="108"/>
                  <a:pt x="315" y="108"/>
                </a:cubicBezTo>
                <a:cubicBezTo>
                  <a:pt x="306" y="108"/>
                  <a:pt x="288" y="108"/>
                  <a:pt x="279" y="108"/>
                </a:cubicBezTo>
                <a:cubicBezTo>
                  <a:pt x="207" y="108"/>
                  <a:pt x="144" y="99"/>
                  <a:pt x="90" y="90"/>
                </a:cubicBezTo>
                <a:cubicBezTo>
                  <a:pt x="81" y="81"/>
                  <a:pt x="63" y="81"/>
                  <a:pt x="54" y="72"/>
                </a:cubicBezTo>
                <a:lnTo>
                  <a:pt x="54" y="126"/>
                </a:lnTo>
                <a:close/>
                <a:moveTo>
                  <a:pt x="549" y="135"/>
                </a:moveTo>
                <a:lnTo>
                  <a:pt x="549" y="135"/>
                </a:lnTo>
                <a:close/>
                <a:moveTo>
                  <a:pt x="54" y="18"/>
                </a:moveTo>
                <a:lnTo>
                  <a:pt x="54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199">
            <a:extLst>
              <a:ext uri="{FF2B5EF4-FFF2-40B4-BE49-F238E27FC236}">
                <a16:creationId xmlns:a16="http://schemas.microsoft.com/office/drawing/2014/main" id="{3615F7B1-2969-B647-A8E5-6CAF2C5DE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9576" y="9685463"/>
            <a:ext cx="657878" cy="244903"/>
          </a:xfrm>
          <a:custGeom>
            <a:avLst/>
            <a:gdLst>
              <a:gd name="T0" fmla="*/ 297 w 604"/>
              <a:gd name="T1" fmla="*/ 225 h 226"/>
              <a:gd name="T2" fmla="*/ 297 w 604"/>
              <a:gd name="T3" fmla="*/ 225 h 226"/>
              <a:gd name="T4" fmla="*/ 99 w 604"/>
              <a:gd name="T5" fmla="*/ 206 h 226"/>
              <a:gd name="T6" fmla="*/ 36 w 604"/>
              <a:gd name="T7" fmla="*/ 189 h 226"/>
              <a:gd name="T8" fmla="*/ 0 w 604"/>
              <a:gd name="T9" fmla="*/ 143 h 226"/>
              <a:gd name="T10" fmla="*/ 0 w 604"/>
              <a:gd name="T11" fmla="*/ 27 h 226"/>
              <a:gd name="T12" fmla="*/ 27 w 604"/>
              <a:gd name="T13" fmla="*/ 0 h 226"/>
              <a:gd name="T14" fmla="*/ 27 w 604"/>
              <a:gd name="T15" fmla="*/ 0 h 226"/>
              <a:gd name="T16" fmla="*/ 54 w 604"/>
              <a:gd name="T17" fmla="*/ 18 h 226"/>
              <a:gd name="T18" fmla="*/ 117 w 604"/>
              <a:gd name="T19" fmla="*/ 44 h 226"/>
              <a:gd name="T20" fmla="*/ 279 w 604"/>
              <a:gd name="T21" fmla="*/ 54 h 226"/>
              <a:gd name="T22" fmla="*/ 315 w 604"/>
              <a:gd name="T23" fmla="*/ 54 h 226"/>
              <a:gd name="T24" fmla="*/ 477 w 604"/>
              <a:gd name="T25" fmla="*/ 44 h 226"/>
              <a:gd name="T26" fmla="*/ 549 w 604"/>
              <a:gd name="T27" fmla="*/ 18 h 226"/>
              <a:gd name="T28" fmla="*/ 576 w 604"/>
              <a:gd name="T29" fmla="*/ 0 h 226"/>
              <a:gd name="T30" fmla="*/ 576 w 604"/>
              <a:gd name="T31" fmla="*/ 0 h 226"/>
              <a:gd name="T32" fmla="*/ 603 w 604"/>
              <a:gd name="T33" fmla="*/ 27 h 226"/>
              <a:gd name="T34" fmla="*/ 603 w 604"/>
              <a:gd name="T35" fmla="*/ 27 h 226"/>
              <a:gd name="T36" fmla="*/ 603 w 604"/>
              <a:gd name="T37" fmla="*/ 27 h 226"/>
              <a:gd name="T38" fmla="*/ 603 w 604"/>
              <a:gd name="T39" fmla="*/ 27 h 226"/>
              <a:gd name="T40" fmla="*/ 603 w 604"/>
              <a:gd name="T41" fmla="*/ 143 h 226"/>
              <a:gd name="T42" fmla="*/ 495 w 604"/>
              <a:gd name="T43" fmla="*/ 206 h 226"/>
              <a:gd name="T44" fmla="*/ 297 w 604"/>
              <a:gd name="T45" fmla="*/ 225 h 226"/>
              <a:gd name="T46" fmla="*/ 54 w 604"/>
              <a:gd name="T47" fmla="*/ 134 h 226"/>
              <a:gd name="T48" fmla="*/ 54 w 604"/>
              <a:gd name="T49" fmla="*/ 134 h 226"/>
              <a:gd name="T50" fmla="*/ 126 w 604"/>
              <a:gd name="T51" fmla="*/ 162 h 226"/>
              <a:gd name="T52" fmla="*/ 297 w 604"/>
              <a:gd name="T53" fmla="*/ 170 h 226"/>
              <a:gd name="T54" fmla="*/ 468 w 604"/>
              <a:gd name="T55" fmla="*/ 162 h 226"/>
              <a:gd name="T56" fmla="*/ 549 w 604"/>
              <a:gd name="T57" fmla="*/ 134 h 226"/>
              <a:gd name="T58" fmla="*/ 549 w 604"/>
              <a:gd name="T59" fmla="*/ 81 h 226"/>
              <a:gd name="T60" fmla="*/ 504 w 604"/>
              <a:gd name="T61" fmla="*/ 90 h 226"/>
              <a:gd name="T62" fmla="*/ 315 w 604"/>
              <a:gd name="T63" fmla="*/ 107 h 226"/>
              <a:gd name="T64" fmla="*/ 279 w 604"/>
              <a:gd name="T65" fmla="*/ 107 h 226"/>
              <a:gd name="T66" fmla="*/ 90 w 604"/>
              <a:gd name="T67" fmla="*/ 90 h 226"/>
              <a:gd name="T68" fmla="*/ 54 w 604"/>
              <a:gd name="T69" fmla="*/ 81 h 226"/>
              <a:gd name="T70" fmla="*/ 54 w 604"/>
              <a:gd name="T71" fmla="*/ 134 h 226"/>
              <a:gd name="T72" fmla="*/ 549 w 604"/>
              <a:gd name="T73" fmla="*/ 143 h 226"/>
              <a:gd name="T74" fmla="*/ 549 w 604"/>
              <a:gd name="T75" fmla="*/ 143 h 226"/>
              <a:gd name="T76" fmla="*/ 54 w 604"/>
              <a:gd name="T77" fmla="*/ 27 h 226"/>
              <a:gd name="T78" fmla="*/ 54 w 604"/>
              <a:gd name="T79" fmla="*/ 27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4" h="226">
                <a:moveTo>
                  <a:pt x="297" y="225"/>
                </a:moveTo>
                <a:lnTo>
                  <a:pt x="297" y="225"/>
                </a:lnTo>
                <a:cubicBezTo>
                  <a:pt x="225" y="225"/>
                  <a:pt x="153" y="215"/>
                  <a:pt x="99" y="206"/>
                </a:cubicBezTo>
                <a:cubicBezTo>
                  <a:pt x="72" y="198"/>
                  <a:pt x="45" y="198"/>
                  <a:pt x="36" y="189"/>
                </a:cubicBezTo>
                <a:cubicBezTo>
                  <a:pt x="9" y="179"/>
                  <a:pt x="0" y="162"/>
                  <a:pt x="0" y="14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9"/>
                  <a:pt x="54" y="18"/>
                </a:cubicBezTo>
                <a:cubicBezTo>
                  <a:pt x="54" y="27"/>
                  <a:pt x="72" y="35"/>
                  <a:pt x="117" y="44"/>
                </a:cubicBezTo>
                <a:cubicBezTo>
                  <a:pt x="162" y="54"/>
                  <a:pt x="216" y="54"/>
                  <a:pt x="279" y="54"/>
                </a:cubicBezTo>
                <a:cubicBezTo>
                  <a:pt x="288" y="54"/>
                  <a:pt x="306" y="54"/>
                  <a:pt x="315" y="54"/>
                </a:cubicBezTo>
                <a:cubicBezTo>
                  <a:pt x="378" y="54"/>
                  <a:pt x="432" y="54"/>
                  <a:pt x="477" y="44"/>
                </a:cubicBezTo>
                <a:cubicBezTo>
                  <a:pt x="522" y="35"/>
                  <a:pt x="540" y="27"/>
                  <a:pt x="549" y="18"/>
                </a:cubicBezTo>
                <a:cubicBezTo>
                  <a:pt x="549" y="9"/>
                  <a:pt x="558" y="0"/>
                  <a:pt x="576" y="0"/>
                </a:cubicBezTo>
                <a:lnTo>
                  <a:pt x="576" y="0"/>
                </a:lnTo>
                <a:cubicBezTo>
                  <a:pt x="585" y="0"/>
                  <a:pt x="603" y="18"/>
                  <a:pt x="603" y="27"/>
                </a:cubicBezTo>
                <a:lnTo>
                  <a:pt x="603" y="27"/>
                </a:lnTo>
                <a:lnTo>
                  <a:pt x="603" y="27"/>
                </a:lnTo>
                <a:lnTo>
                  <a:pt x="603" y="27"/>
                </a:lnTo>
                <a:cubicBezTo>
                  <a:pt x="603" y="143"/>
                  <a:pt x="603" y="143"/>
                  <a:pt x="603" y="143"/>
                </a:cubicBezTo>
                <a:cubicBezTo>
                  <a:pt x="603" y="179"/>
                  <a:pt x="540" y="198"/>
                  <a:pt x="495" y="206"/>
                </a:cubicBezTo>
                <a:cubicBezTo>
                  <a:pt x="441" y="215"/>
                  <a:pt x="369" y="225"/>
                  <a:pt x="297" y="225"/>
                </a:cubicBezTo>
                <a:close/>
                <a:moveTo>
                  <a:pt x="54" y="134"/>
                </a:moveTo>
                <a:lnTo>
                  <a:pt x="54" y="134"/>
                </a:lnTo>
                <a:cubicBezTo>
                  <a:pt x="54" y="143"/>
                  <a:pt x="72" y="153"/>
                  <a:pt x="126" y="162"/>
                </a:cubicBezTo>
                <a:cubicBezTo>
                  <a:pt x="171" y="170"/>
                  <a:pt x="234" y="170"/>
                  <a:pt x="297" y="170"/>
                </a:cubicBezTo>
                <a:cubicBezTo>
                  <a:pt x="360" y="170"/>
                  <a:pt x="423" y="170"/>
                  <a:pt x="468" y="162"/>
                </a:cubicBezTo>
                <a:cubicBezTo>
                  <a:pt x="522" y="153"/>
                  <a:pt x="540" y="143"/>
                  <a:pt x="549" y="134"/>
                </a:cubicBezTo>
                <a:cubicBezTo>
                  <a:pt x="549" y="81"/>
                  <a:pt x="549" y="81"/>
                  <a:pt x="549" y="81"/>
                </a:cubicBezTo>
                <a:cubicBezTo>
                  <a:pt x="531" y="90"/>
                  <a:pt x="513" y="90"/>
                  <a:pt x="504" y="90"/>
                </a:cubicBezTo>
                <a:cubicBezTo>
                  <a:pt x="459" y="107"/>
                  <a:pt x="387" y="107"/>
                  <a:pt x="315" y="107"/>
                </a:cubicBezTo>
                <a:cubicBezTo>
                  <a:pt x="306" y="107"/>
                  <a:pt x="288" y="107"/>
                  <a:pt x="279" y="107"/>
                </a:cubicBezTo>
                <a:cubicBezTo>
                  <a:pt x="207" y="107"/>
                  <a:pt x="144" y="107"/>
                  <a:pt x="90" y="90"/>
                </a:cubicBezTo>
                <a:cubicBezTo>
                  <a:pt x="81" y="90"/>
                  <a:pt x="63" y="90"/>
                  <a:pt x="54" y="81"/>
                </a:cubicBezTo>
                <a:lnTo>
                  <a:pt x="54" y="134"/>
                </a:lnTo>
                <a:close/>
                <a:moveTo>
                  <a:pt x="549" y="143"/>
                </a:moveTo>
                <a:lnTo>
                  <a:pt x="549" y="143"/>
                </a:lnTo>
                <a:close/>
                <a:moveTo>
                  <a:pt x="54" y="27"/>
                </a:moveTo>
                <a:lnTo>
                  <a:pt x="54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00">
            <a:extLst>
              <a:ext uri="{FF2B5EF4-FFF2-40B4-BE49-F238E27FC236}">
                <a16:creationId xmlns:a16="http://schemas.microsoft.com/office/drawing/2014/main" id="{381C44BD-8243-124F-8FA1-C0FB4CA68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9576" y="9310904"/>
            <a:ext cx="657878" cy="244903"/>
          </a:xfrm>
          <a:custGeom>
            <a:avLst/>
            <a:gdLst>
              <a:gd name="T0" fmla="*/ 297 w 604"/>
              <a:gd name="T1" fmla="*/ 225 h 226"/>
              <a:gd name="T2" fmla="*/ 297 w 604"/>
              <a:gd name="T3" fmla="*/ 225 h 226"/>
              <a:gd name="T4" fmla="*/ 99 w 604"/>
              <a:gd name="T5" fmla="*/ 207 h 226"/>
              <a:gd name="T6" fmla="*/ 36 w 604"/>
              <a:gd name="T7" fmla="*/ 189 h 226"/>
              <a:gd name="T8" fmla="*/ 0 w 604"/>
              <a:gd name="T9" fmla="*/ 144 h 226"/>
              <a:gd name="T10" fmla="*/ 0 w 604"/>
              <a:gd name="T11" fmla="*/ 27 h 226"/>
              <a:gd name="T12" fmla="*/ 27 w 604"/>
              <a:gd name="T13" fmla="*/ 0 h 226"/>
              <a:gd name="T14" fmla="*/ 27 w 604"/>
              <a:gd name="T15" fmla="*/ 0 h 226"/>
              <a:gd name="T16" fmla="*/ 54 w 604"/>
              <a:gd name="T17" fmla="*/ 27 h 226"/>
              <a:gd name="T18" fmla="*/ 117 w 604"/>
              <a:gd name="T19" fmla="*/ 45 h 226"/>
              <a:gd name="T20" fmla="*/ 279 w 604"/>
              <a:gd name="T21" fmla="*/ 63 h 226"/>
              <a:gd name="T22" fmla="*/ 315 w 604"/>
              <a:gd name="T23" fmla="*/ 63 h 226"/>
              <a:gd name="T24" fmla="*/ 477 w 604"/>
              <a:gd name="T25" fmla="*/ 45 h 226"/>
              <a:gd name="T26" fmla="*/ 549 w 604"/>
              <a:gd name="T27" fmla="*/ 27 h 226"/>
              <a:gd name="T28" fmla="*/ 576 w 604"/>
              <a:gd name="T29" fmla="*/ 0 h 226"/>
              <a:gd name="T30" fmla="*/ 576 w 604"/>
              <a:gd name="T31" fmla="*/ 0 h 226"/>
              <a:gd name="T32" fmla="*/ 603 w 604"/>
              <a:gd name="T33" fmla="*/ 27 h 226"/>
              <a:gd name="T34" fmla="*/ 603 w 604"/>
              <a:gd name="T35" fmla="*/ 27 h 226"/>
              <a:gd name="T36" fmla="*/ 603 w 604"/>
              <a:gd name="T37" fmla="*/ 27 h 226"/>
              <a:gd name="T38" fmla="*/ 603 w 604"/>
              <a:gd name="T39" fmla="*/ 27 h 226"/>
              <a:gd name="T40" fmla="*/ 603 w 604"/>
              <a:gd name="T41" fmla="*/ 144 h 226"/>
              <a:gd name="T42" fmla="*/ 495 w 604"/>
              <a:gd name="T43" fmla="*/ 207 h 226"/>
              <a:gd name="T44" fmla="*/ 297 w 604"/>
              <a:gd name="T45" fmla="*/ 225 h 226"/>
              <a:gd name="T46" fmla="*/ 54 w 604"/>
              <a:gd name="T47" fmla="*/ 135 h 226"/>
              <a:gd name="T48" fmla="*/ 54 w 604"/>
              <a:gd name="T49" fmla="*/ 135 h 226"/>
              <a:gd name="T50" fmla="*/ 126 w 604"/>
              <a:gd name="T51" fmla="*/ 162 h 226"/>
              <a:gd name="T52" fmla="*/ 297 w 604"/>
              <a:gd name="T53" fmla="*/ 171 h 226"/>
              <a:gd name="T54" fmla="*/ 468 w 604"/>
              <a:gd name="T55" fmla="*/ 162 h 226"/>
              <a:gd name="T56" fmla="*/ 549 w 604"/>
              <a:gd name="T57" fmla="*/ 135 h 226"/>
              <a:gd name="T58" fmla="*/ 549 w 604"/>
              <a:gd name="T59" fmla="*/ 81 h 226"/>
              <a:gd name="T60" fmla="*/ 504 w 604"/>
              <a:gd name="T61" fmla="*/ 90 h 226"/>
              <a:gd name="T62" fmla="*/ 315 w 604"/>
              <a:gd name="T63" fmla="*/ 117 h 226"/>
              <a:gd name="T64" fmla="*/ 279 w 604"/>
              <a:gd name="T65" fmla="*/ 117 h 226"/>
              <a:gd name="T66" fmla="*/ 90 w 604"/>
              <a:gd name="T67" fmla="*/ 90 h 226"/>
              <a:gd name="T68" fmla="*/ 54 w 604"/>
              <a:gd name="T69" fmla="*/ 81 h 226"/>
              <a:gd name="T70" fmla="*/ 54 w 604"/>
              <a:gd name="T71" fmla="*/ 135 h 226"/>
              <a:gd name="T72" fmla="*/ 549 w 604"/>
              <a:gd name="T73" fmla="*/ 144 h 226"/>
              <a:gd name="T74" fmla="*/ 549 w 604"/>
              <a:gd name="T75" fmla="*/ 144 h 226"/>
              <a:gd name="T76" fmla="*/ 54 w 604"/>
              <a:gd name="T77" fmla="*/ 27 h 226"/>
              <a:gd name="T78" fmla="*/ 54 w 604"/>
              <a:gd name="T79" fmla="*/ 27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4" h="226">
                <a:moveTo>
                  <a:pt x="297" y="225"/>
                </a:moveTo>
                <a:lnTo>
                  <a:pt x="297" y="225"/>
                </a:lnTo>
                <a:cubicBezTo>
                  <a:pt x="225" y="225"/>
                  <a:pt x="153" y="216"/>
                  <a:pt x="99" y="207"/>
                </a:cubicBezTo>
                <a:cubicBezTo>
                  <a:pt x="72" y="207"/>
                  <a:pt x="45" y="198"/>
                  <a:pt x="36" y="189"/>
                </a:cubicBezTo>
                <a:cubicBezTo>
                  <a:pt x="9" y="180"/>
                  <a:pt x="0" y="162"/>
                  <a:pt x="0" y="14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9"/>
                  <a:pt x="54" y="27"/>
                </a:cubicBezTo>
                <a:cubicBezTo>
                  <a:pt x="54" y="27"/>
                  <a:pt x="72" y="36"/>
                  <a:pt x="117" y="45"/>
                </a:cubicBezTo>
                <a:cubicBezTo>
                  <a:pt x="162" y="54"/>
                  <a:pt x="216" y="54"/>
                  <a:pt x="279" y="63"/>
                </a:cubicBezTo>
                <a:cubicBezTo>
                  <a:pt x="288" y="63"/>
                  <a:pt x="306" y="63"/>
                  <a:pt x="315" y="63"/>
                </a:cubicBezTo>
                <a:cubicBezTo>
                  <a:pt x="378" y="54"/>
                  <a:pt x="432" y="54"/>
                  <a:pt x="477" y="45"/>
                </a:cubicBezTo>
                <a:cubicBezTo>
                  <a:pt x="522" y="36"/>
                  <a:pt x="540" y="27"/>
                  <a:pt x="549" y="27"/>
                </a:cubicBezTo>
                <a:cubicBezTo>
                  <a:pt x="549" y="9"/>
                  <a:pt x="558" y="0"/>
                  <a:pt x="576" y="0"/>
                </a:cubicBezTo>
                <a:lnTo>
                  <a:pt x="576" y="0"/>
                </a:lnTo>
                <a:cubicBezTo>
                  <a:pt x="585" y="0"/>
                  <a:pt x="603" y="18"/>
                  <a:pt x="603" y="27"/>
                </a:cubicBezTo>
                <a:lnTo>
                  <a:pt x="603" y="27"/>
                </a:lnTo>
                <a:lnTo>
                  <a:pt x="603" y="27"/>
                </a:lnTo>
                <a:lnTo>
                  <a:pt x="603" y="27"/>
                </a:lnTo>
                <a:cubicBezTo>
                  <a:pt x="603" y="144"/>
                  <a:pt x="603" y="144"/>
                  <a:pt x="603" y="144"/>
                </a:cubicBezTo>
                <a:cubicBezTo>
                  <a:pt x="603" y="180"/>
                  <a:pt x="540" y="198"/>
                  <a:pt x="495" y="207"/>
                </a:cubicBezTo>
                <a:cubicBezTo>
                  <a:pt x="441" y="216"/>
                  <a:pt x="369" y="225"/>
                  <a:pt x="297" y="225"/>
                </a:cubicBezTo>
                <a:close/>
                <a:moveTo>
                  <a:pt x="54" y="135"/>
                </a:moveTo>
                <a:lnTo>
                  <a:pt x="54" y="135"/>
                </a:lnTo>
                <a:cubicBezTo>
                  <a:pt x="54" y="144"/>
                  <a:pt x="72" y="153"/>
                  <a:pt x="126" y="162"/>
                </a:cubicBezTo>
                <a:cubicBezTo>
                  <a:pt x="171" y="171"/>
                  <a:pt x="234" y="171"/>
                  <a:pt x="297" y="171"/>
                </a:cubicBezTo>
                <a:cubicBezTo>
                  <a:pt x="360" y="171"/>
                  <a:pt x="423" y="171"/>
                  <a:pt x="468" y="162"/>
                </a:cubicBezTo>
                <a:cubicBezTo>
                  <a:pt x="522" y="153"/>
                  <a:pt x="540" y="144"/>
                  <a:pt x="549" y="135"/>
                </a:cubicBezTo>
                <a:cubicBezTo>
                  <a:pt x="549" y="81"/>
                  <a:pt x="549" y="81"/>
                  <a:pt x="549" y="81"/>
                </a:cubicBezTo>
                <a:cubicBezTo>
                  <a:pt x="531" y="90"/>
                  <a:pt x="513" y="90"/>
                  <a:pt x="504" y="90"/>
                </a:cubicBezTo>
                <a:cubicBezTo>
                  <a:pt x="459" y="108"/>
                  <a:pt x="387" y="108"/>
                  <a:pt x="315" y="117"/>
                </a:cubicBezTo>
                <a:cubicBezTo>
                  <a:pt x="306" y="117"/>
                  <a:pt x="288" y="117"/>
                  <a:pt x="279" y="117"/>
                </a:cubicBezTo>
                <a:cubicBezTo>
                  <a:pt x="207" y="108"/>
                  <a:pt x="144" y="108"/>
                  <a:pt x="90" y="90"/>
                </a:cubicBezTo>
                <a:cubicBezTo>
                  <a:pt x="81" y="90"/>
                  <a:pt x="63" y="90"/>
                  <a:pt x="54" y="81"/>
                </a:cubicBezTo>
                <a:lnTo>
                  <a:pt x="54" y="135"/>
                </a:lnTo>
                <a:close/>
                <a:moveTo>
                  <a:pt x="549" y="144"/>
                </a:moveTo>
                <a:lnTo>
                  <a:pt x="549" y="144"/>
                </a:lnTo>
                <a:close/>
                <a:moveTo>
                  <a:pt x="54" y="27"/>
                </a:moveTo>
                <a:lnTo>
                  <a:pt x="54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201">
            <a:extLst>
              <a:ext uri="{FF2B5EF4-FFF2-40B4-BE49-F238E27FC236}">
                <a16:creationId xmlns:a16="http://schemas.microsoft.com/office/drawing/2014/main" id="{EFB5F11E-811D-4C4A-A2AF-24DFB72AD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9576" y="9123623"/>
            <a:ext cx="657878" cy="187281"/>
          </a:xfrm>
          <a:custGeom>
            <a:avLst/>
            <a:gdLst>
              <a:gd name="T0" fmla="*/ 297 w 604"/>
              <a:gd name="T1" fmla="*/ 171 h 172"/>
              <a:gd name="T2" fmla="*/ 297 w 604"/>
              <a:gd name="T3" fmla="*/ 171 h 172"/>
              <a:gd name="T4" fmla="*/ 279 w 604"/>
              <a:gd name="T5" fmla="*/ 171 h 172"/>
              <a:gd name="T6" fmla="*/ 90 w 604"/>
              <a:gd name="T7" fmla="*/ 153 h 172"/>
              <a:gd name="T8" fmla="*/ 0 w 604"/>
              <a:gd name="T9" fmla="*/ 90 h 172"/>
              <a:gd name="T10" fmla="*/ 99 w 604"/>
              <a:gd name="T11" fmla="*/ 18 h 172"/>
              <a:gd name="T12" fmla="*/ 297 w 604"/>
              <a:gd name="T13" fmla="*/ 0 h 172"/>
              <a:gd name="T14" fmla="*/ 495 w 604"/>
              <a:gd name="T15" fmla="*/ 18 h 172"/>
              <a:gd name="T16" fmla="*/ 567 w 604"/>
              <a:gd name="T17" fmla="*/ 36 h 172"/>
              <a:gd name="T18" fmla="*/ 603 w 604"/>
              <a:gd name="T19" fmla="*/ 90 h 172"/>
              <a:gd name="T20" fmla="*/ 504 w 604"/>
              <a:gd name="T21" fmla="*/ 153 h 172"/>
              <a:gd name="T22" fmla="*/ 315 w 604"/>
              <a:gd name="T23" fmla="*/ 171 h 172"/>
              <a:gd name="T24" fmla="*/ 297 w 604"/>
              <a:gd name="T25" fmla="*/ 171 h 172"/>
              <a:gd name="T26" fmla="*/ 63 w 604"/>
              <a:gd name="T27" fmla="*/ 90 h 172"/>
              <a:gd name="T28" fmla="*/ 63 w 604"/>
              <a:gd name="T29" fmla="*/ 90 h 172"/>
              <a:gd name="T30" fmla="*/ 117 w 604"/>
              <a:gd name="T31" fmla="*/ 99 h 172"/>
              <a:gd name="T32" fmla="*/ 279 w 604"/>
              <a:gd name="T33" fmla="*/ 117 h 172"/>
              <a:gd name="T34" fmla="*/ 315 w 604"/>
              <a:gd name="T35" fmla="*/ 117 h 172"/>
              <a:gd name="T36" fmla="*/ 477 w 604"/>
              <a:gd name="T37" fmla="*/ 99 h 172"/>
              <a:gd name="T38" fmla="*/ 531 w 604"/>
              <a:gd name="T39" fmla="*/ 90 h 172"/>
              <a:gd name="T40" fmla="*/ 468 w 604"/>
              <a:gd name="T41" fmla="*/ 72 h 172"/>
              <a:gd name="T42" fmla="*/ 297 w 604"/>
              <a:gd name="T43" fmla="*/ 54 h 172"/>
              <a:gd name="T44" fmla="*/ 126 w 604"/>
              <a:gd name="T45" fmla="*/ 72 h 172"/>
              <a:gd name="T46" fmla="*/ 63 w 604"/>
              <a:gd name="T47" fmla="*/ 90 h 172"/>
              <a:gd name="T48" fmla="*/ 549 w 604"/>
              <a:gd name="T49" fmla="*/ 90 h 172"/>
              <a:gd name="T50" fmla="*/ 549 w 604"/>
              <a:gd name="T51" fmla="*/ 9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04" h="172">
                <a:moveTo>
                  <a:pt x="297" y="171"/>
                </a:moveTo>
                <a:lnTo>
                  <a:pt x="297" y="171"/>
                </a:lnTo>
                <a:cubicBezTo>
                  <a:pt x="288" y="171"/>
                  <a:pt x="288" y="171"/>
                  <a:pt x="279" y="171"/>
                </a:cubicBezTo>
                <a:cubicBezTo>
                  <a:pt x="207" y="171"/>
                  <a:pt x="144" y="162"/>
                  <a:pt x="90" y="153"/>
                </a:cubicBezTo>
                <a:cubicBezTo>
                  <a:pt x="54" y="144"/>
                  <a:pt x="0" y="126"/>
                  <a:pt x="0" y="90"/>
                </a:cubicBezTo>
                <a:cubicBezTo>
                  <a:pt x="0" y="45"/>
                  <a:pt x="54" y="27"/>
                  <a:pt x="99" y="18"/>
                </a:cubicBezTo>
                <a:cubicBezTo>
                  <a:pt x="153" y="9"/>
                  <a:pt x="225" y="0"/>
                  <a:pt x="297" y="0"/>
                </a:cubicBezTo>
                <a:cubicBezTo>
                  <a:pt x="369" y="0"/>
                  <a:pt x="441" y="9"/>
                  <a:pt x="495" y="18"/>
                </a:cubicBezTo>
                <a:cubicBezTo>
                  <a:pt x="522" y="27"/>
                  <a:pt x="549" y="36"/>
                  <a:pt x="567" y="36"/>
                </a:cubicBezTo>
                <a:cubicBezTo>
                  <a:pt x="585" y="54"/>
                  <a:pt x="603" y="72"/>
                  <a:pt x="603" y="90"/>
                </a:cubicBezTo>
                <a:cubicBezTo>
                  <a:pt x="603" y="126"/>
                  <a:pt x="549" y="144"/>
                  <a:pt x="504" y="153"/>
                </a:cubicBezTo>
                <a:cubicBezTo>
                  <a:pt x="459" y="162"/>
                  <a:pt x="387" y="171"/>
                  <a:pt x="315" y="171"/>
                </a:cubicBezTo>
                <a:cubicBezTo>
                  <a:pt x="315" y="171"/>
                  <a:pt x="306" y="171"/>
                  <a:pt x="297" y="171"/>
                </a:cubicBezTo>
                <a:close/>
                <a:moveTo>
                  <a:pt x="63" y="90"/>
                </a:moveTo>
                <a:lnTo>
                  <a:pt x="63" y="90"/>
                </a:lnTo>
                <a:cubicBezTo>
                  <a:pt x="72" y="90"/>
                  <a:pt x="90" y="99"/>
                  <a:pt x="117" y="99"/>
                </a:cubicBezTo>
                <a:cubicBezTo>
                  <a:pt x="162" y="108"/>
                  <a:pt x="216" y="117"/>
                  <a:pt x="279" y="117"/>
                </a:cubicBezTo>
                <a:cubicBezTo>
                  <a:pt x="288" y="117"/>
                  <a:pt x="306" y="117"/>
                  <a:pt x="315" y="117"/>
                </a:cubicBezTo>
                <a:cubicBezTo>
                  <a:pt x="378" y="117"/>
                  <a:pt x="432" y="108"/>
                  <a:pt x="477" y="99"/>
                </a:cubicBezTo>
                <a:cubicBezTo>
                  <a:pt x="504" y="99"/>
                  <a:pt x="522" y="90"/>
                  <a:pt x="531" y="90"/>
                </a:cubicBezTo>
                <a:cubicBezTo>
                  <a:pt x="522" y="81"/>
                  <a:pt x="504" y="72"/>
                  <a:pt x="468" y="72"/>
                </a:cubicBezTo>
                <a:cubicBezTo>
                  <a:pt x="423" y="63"/>
                  <a:pt x="360" y="54"/>
                  <a:pt x="297" y="54"/>
                </a:cubicBezTo>
                <a:cubicBezTo>
                  <a:pt x="234" y="54"/>
                  <a:pt x="171" y="63"/>
                  <a:pt x="126" y="72"/>
                </a:cubicBezTo>
                <a:cubicBezTo>
                  <a:pt x="90" y="72"/>
                  <a:pt x="72" y="81"/>
                  <a:pt x="63" y="90"/>
                </a:cubicBezTo>
                <a:close/>
                <a:moveTo>
                  <a:pt x="549" y="90"/>
                </a:moveTo>
                <a:lnTo>
                  <a:pt x="549" y="9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02">
            <a:extLst>
              <a:ext uri="{FF2B5EF4-FFF2-40B4-BE49-F238E27FC236}">
                <a16:creationId xmlns:a16="http://schemas.microsoft.com/office/drawing/2014/main" id="{A162EE07-46F1-5349-AEDE-2D91CD2D3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9576" y="9190851"/>
            <a:ext cx="657878" cy="244906"/>
          </a:xfrm>
          <a:custGeom>
            <a:avLst/>
            <a:gdLst>
              <a:gd name="T0" fmla="*/ 297 w 604"/>
              <a:gd name="T1" fmla="*/ 225 h 226"/>
              <a:gd name="T2" fmla="*/ 297 w 604"/>
              <a:gd name="T3" fmla="*/ 225 h 226"/>
              <a:gd name="T4" fmla="*/ 99 w 604"/>
              <a:gd name="T5" fmla="*/ 207 h 226"/>
              <a:gd name="T6" fmla="*/ 36 w 604"/>
              <a:gd name="T7" fmla="*/ 180 h 226"/>
              <a:gd name="T8" fmla="*/ 0 w 604"/>
              <a:gd name="T9" fmla="*/ 135 h 226"/>
              <a:gd name="T10" fmla="*/ 0 w 604"/>
              <a:gd name="T11" fmla="*/ 27 h 226"/>
              <a:gd name="T12" fmla="*/ 27 w 604"/>
              <a:gd name="T13" fmla="*/ 0 h 226"/>
              <a:gd name="T14" fmla="*/ 27 w 604"/>
              <a:gd name="T15" fmla="*/ 0 h 226"/>
              <a:gd name="T16" fmla="*/ 54 w 604"/>
              <a:gd name="T17" fmla="*/ 18 h 226"/>
              <a:gd name="T18" fmla="*/ 117 w 604"/>
              <a:gd name="T19" fmla="*/ 36 h 226"/>
              <a:gd name="T20" fmla="*/ 279 w 604"/>
              <a:gd name="T21" fmla="*/ 54 h 226"/>
              <a:gd name="T22" fmla="*/ 315 w 604"/>
              <a:gd name="T23" fmla="*/ 54 h 226"/>
              <a:gd name="T24" fmla="*/ 477 w 604"/>
              <a:gd name="T25" fmla="*/ 36 h 226"/>
              <a:gd name="T26" fmla="*/ 549 w 604"/>
              <a:gd name="T27" fmla="*/ 18 h 226"/>
              <a:gd name="T28" fmla="*/ 576 w 604"/>
              <a:gd name="T29" fmla="*/ 0 h 226"/>
              <a:gd name="T30" fmla="*/ 576 w 604"/>
              <a:gd name="T31" fmla="*/ 0 h 226"/>
              <a:gd name="T32" fmla="*/ 603 w 604"/>
              <a:gd name="T33" fmla="*/ 27 h 226"/>
              <a:gd name="T34" fmla="*/ 603 w 604"/>
              <a:gd name="T35" fmla="*/ 27 h 226"/>
              <a:gd name="T36" fmla="*/ 603 w 604"/>
              <a:gd name="T37" fmla="*/ 27 h 226"/>
              <a:gd name="T38" fmla="*/ 603 w 604"/>
              <a:gd name="T39" fmla="*/ 27 h 226"/>
              <a:gd name="T40" fmla="*/ 603 w 604"/>
              <a:gd name="T41" fmla="*/ 135 h 226"/>
              <a:gd name="T42" fmla="*/ 495 w 604"/>
              <a:gd name="T43" fmla="*/ 207 h 226"/>
              <a:gd name="T44" fmla="*/ 297 w 604"/>
              <a:gd name="T45" fmla="*/ 225 h 226"/>
              <a:gd name="T46" fmla="*/ 54 w 604"/>
              <a:gd name="T47" fmla="*/ 135 h 226"/>
              <a:gd name="T48" fmla="*/ 54 w 604"/>
              <a:gd name="T49" fmla="*/ 135 h 226"/>
              <a:gd name="T50" fmla="*/ 126 w 604"/>
              <a:gd name="T51" fmla="*/ 153 h 226"/>
              <a:gd name="T52" fmla="*/ 297 w 604"/>
              <a:gd name="T53" fmla="*/ 171 h 226"/>
              <a:gd name="T54" fmla="*/ 468 w 604"/>
              <a:gd name="T55" fmla="*/ 153 h 226"/>
              <a:gd name="T56" fmla="*/ 549 w 604"/>
              <a:gd name="T57" fmla="*/ 135 h 226"/>
              <a:gd name="T58" fmla="*/ 549 w 604"/>
              <a:gd name="T59" fmla="*/ 81 h 226"/>
              <a:gd name="T60" fmla="*/ 504 w 604"/>
              <a:gd name="T61" fmla="*/ 90 h 226"/>
              <a:gd name="T62" fmla="*/ 315 w 604"/>
              <a:gd name="T63" fmla="*/ 108 h 226"/>
              <a:gd name="T64" fmla="*/ 279 w 604"/>
              <a:gd name="T65" fmla="*/ 108 h 226"/>
              <a:gd name="T66" fmla="*/ 90 w 604"/>
              <a:gd name="T67" fmla="*/ 90 h 226"/>
              <a:gd name="T68" fmla="*/ 54 w 604"/>
              <a:gd name="T69" fmla="*/ 81 h 226"/>
              <a:gd name="T70" fmla="*/ 54 w 604"/>
              <a:gd name="T71" fmla="*/ 135 h 226"/>
              <a:gd name="T72" fmla="*/ 549 w 604"/>
              <a:gd name="T73" fmla="*/ 135 h 226"/>
              <a:gd name="T74" fmla="*/ 549 w 604"/>
              <a:gd name="T75" fmla="*/ 135 h 226"/>
              <a:gd name="T76" fmla="*/ 54 w 604"/>
              <a:gd name="T77" fmla="*/ 27 h 226"/>
              <a:gd name="T78" fmla="*/ 54 w 604"/>
              <a:gd name="T79" fmla="*/ 27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4" h="226">
                <a:moveTo>
                  <a:pt x="297" y="225"/>
                </a:moveTo>
                <a:lnTo>
                  <a:pt x="297" y="225"/>
                </a:lnTo>
                <a:cubicBezTo>
                  <a:pt x="225" y="225"/>
                  <a:pt x="153" y="216"/>
                  <a:pt x="99" y="207"/>
                </a:cubicBezTo>
                <a:cubicBezTo>
                  <a:pt x="72" y="198"/>
                  <a:pt x="45" y="189"/>
                  <a:pt x="36" y="180"/>
                </a:cubicBezTo>
                <a:cubicBezTo>
                  <a:pt x="9" y="171"/>
                  <a:pt x="0" y="153"/>
                  <a:pt x="0" y="13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9"/>
                  <a:pt x="54" y="18"/>
                </a:cubicBezTo>
                <a:cubicBezTo>
                  <a:pt x="54" y="18"/>
                  <a:pt x="72" y="27"/>
                  <a:pt x="117" y="36"/>
                </a:cubicBezTo>
                <a:cubicBezTo>
                  <a:pt x="162" y="45"/>
                  <a:pt x="216" y="54"/>
                  <a:pt x="279" y="54"/>
                </a:cubicBezTo>
                <a:cubicBezTo>
                  <a:pt x="288" y="54"/>
                  <a:pt x="306" y="54"/>
                  <a:pt x="315" y="54"/>
                </a:cubicBezTo>
                <a:cubicBezTo>
                  <a:pt x="378" y="54"/>
                  <a:pt x="432" y="45"/>
                  <a:pt x="477" y="36"/>
                </a:cubicBezTo>
                <a:cubicBezTo>
                  <a:pt x="522" y="27"/>
                  <a:pt x="540" y="18"/>
                  <a:pt x="549" y="18"/>
                </a:cubicBezTo>
                <a:cubicBezTo>
                  <a:pt x="549" y="9"/>
                  <a:pt x="558" y="0"/>
                  <a:pt x="576" y="0"/>
                </a:cubicBezTo>
                <a:lnTo>
                  <a:pt x="576" y="0"/>
                </a:lnTo>
                <a:cubicBezTo>
                  <a:pt x="585" y="0"/>
                  <a:pt x="603" y="9"/>
                  <a:pt x="603" y="27"/>
                </a:cubicBezTo>
                <a:lnTo>
                  <a:pt x="603" y="27"/>
                </a:lnTo>
                <a:lnTo>
                  <a:pt x="603" y="27"/>
                </a:lnTo>
                <a:lnTo>
                  <a:pt x="603" y="27"/>
                </a:lnTo>
                <a:cubicBezTo>
                  <a:pt x="603" y="135"/>
                  <a:pt x="603" y="135"/>
                  <a:pt x="603" y="135"/>
                </a:cubicBezTo>
                <a:cubicBezTo>
                  <a:pt x="603" y="180"/>
                  <a:pt x="540" y="198"/>
                  <a:pt x="495" y="207"/>
                </a:cubicBezTo>
                <a:cubicBezTo>
                  <a:pt x="441" y="216"/>
                  <a:pt x="369" y="225"/>
                  <a:pt x="297" y="225"/>
                </a:cubicBezTo>
                <a:close/>
                <a:moveTo>
                  <a:pt x="54" y="135"/>
                </a:moveTo>
                <a:lnTo>
                  <a:pt x="54" y="135"/>
                </a:lnTo>
                <a:cubicBezTo>
                  <a:pt x="54" y="135"/>
                  <a:pt x="72" y="144"/>
                  <a:pt x="126" y="153"/>
                </a:cubicBezTo>
                <a:cubicBezTo>
                  <a:pt x="171" y="162"/>
                  <a:pt x="234" y="171"/>
                  <a:pt x="297" y="171"/>
                </a:cubicBezTo>
                <a:cubicBezTo>
                  <a:pt x="360" y="171"/>
                  <a:pt x="423" y="162"/>
                  <a:pt x="468" y="153"/>
                </a:cubicBezTo>
                <a:cubicBezTo>
                  <a:pt x="522" y="144"/>
                  <a:pt x="540" y="135"/>
                  <a:pt x="549" y="135"/>
                </a:cubicBezTo>
                <a:cubicBezTo>
                  <a:pt x="549" y="81"/>
                  <a:pt x="549" y="81"/>
                  <a:pt x="549" y="81"/>
                </a:cubicBezTo>
                <a:cubicBezTo>
                  <a:pt x="531" y="81"/>
                  <a:pt x="513" y="90"/>
                  <a:pt x="504" y="90"/>
                </a:cubicBezTo>
                <a:cubicBezTo>
                  <a:pt x="459" y="99"/>
                  <a:pt x="387" y="108"/>
                  <a:pt x="315" y="108"/>
                </a:cubicBezTo>
                <a:cubicBezTo>
                  <a:pt x="306" y="108"/>
                  <a:pt x="288" y="108"/>
                  <a:pt x="279" y="108"/>
                </a:cubicBezTo>
                <a:cubicBezTo>
                  <a:pt x="207" y="108"/>
                  <a:pt x="144" y="99"/>
                  <a:pt x="90" y="90"/>
                </a:cubicBezTo>
                <a:cubicBezTo>
                  <a:pt x="81" y="90"/>
                  <a:pt x="63" y="81"/>
                  <a:pt x="54" y="81"/>
                </a:cubicBezTo>
                <a:lnTo>
                  <a:pt x="54" y="135"/>
                </a:lnTo>
                <a:close/>
                <a:moveTo>
                  <a:pt x="549" y="135"/>
                </a:moveTo>
                <a:lnTo>
                  <a:pt x="549" y="135"/>
                </a:lnTo>
                <a:close/>
                <a:moveTo>
                  <a:pt x="54" y="27"/>
                </a:moveTo>
                <a:lnTo>
                  <a:pt x="54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03">
            <a:extLst>
              <a:ext uri="{FF2B5EF4-FFF2-40B4-BE49-F238E27FC236}">
                <a16:creationId xmlns:a16="http://schemas.microsoft.com/office/drawing/2014/main" id="{A03C9BE0-9EE2-7D46-B3E6-7A04791C8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0458" y="9685463"/>
            <a:ext cx="657878" cy="244903"/>
          </a:xfrm>
          <a:custGeom>
            <a:avLst/>
            <a:gdLst>
              <a:gd name="T0" fmla="*/ 296 w 603"/>
              <a:gd name="T1" fmla="*/ 225 h 226"/>
              <a:gd name="T2" fmla="*/ 296 w 603"/>
              <a:gd name="T3" fmla="*/ 225 h 226"/>
              <a:gd name="T4" fmla="*/ 98 w 603"/>
              <a:gd name="T5" fmla="*/ 206 h 226"/>
              <a:gd name="T6" fmla="*/ 36 w 603"/>
              <a:gd name="T7" fmla="*/ 189 h 226"/>
              <a:gd name="T8" fmla="*/ 0 w 603"/>
              <a:gd name="T9" fmla="*/ 143 h 226"/>
              <a:gd name="T10" fmla="*/ 0 w 603"/>
              <a:gd name="T11" fmla="*/ 27 h 226"/>
              <a:gd name="T12" fmla="*/ 26 w 603"/>
              <a:gd name="T13" fmla="*/ 0 h 226"/>
              <a:gd name="T14" fmla="*/ 26 w 603"/>
              <a:gd name="T15" fmla="*/ 0 h 226"/>
              <a:gd name="T16" fmla="*/ 45 w 603"/>
              <a:gd name="T17" fmla="*/ 18 h 226"/>
              <a:gd name="T18" fmla="*/ 116 w 603"/>
              <a:gd name="T19" fmla="*/ 44 h 226"/>
              <a:gd name="T20" fmla="*/ 278 w 603"/>
              <a:gd name="T21" fmla="*/ 54 h 226"/>
              <a:gd name="T22" fmla="*/ 314 w 603"/>
              <a:gd name="T23" fmla="*/ 54 h 226"/>
              <a:gd name="T24" fmla="*/ 476 w 603"/>
              <a:gd name="T25" fmla="*/ 44 h 226"/>
              <a:gd name="T26" fmla="*/ 548 w 603"/>
              <a:gd name="T27" fmla="*/ 18 h 226"/>
              <a:gd name="T28" fmla="*/ 575 w 603"/>
              <a:gd name="T29" fmla="*/ 0 h 226"/>
              <a:gd name="T30" fmla="*/ 575 w 603"/>
              <a:gd name="T31" fmla="*/ 0 h 226"/>
              <a:gd name="T32" fmla="*/ 602 w 603"/>
              <a:gd name="T33" fmla="*/ 27 h 226"/>
              <a:gd name="T34" fmla="*/ 602 w 603"/>
              <a:gd name="T35" fmla="*/ 27 h 226"/>
              <a:gd name="T36" fmla="*/ 602 w 603"/>
              <a:gd name="T37" fmla="*/ 27 h 226"/>
              <a:gd name="T38" fmla="*/ 602 w 603"/>
              <a:gd name="T39" fmla="*/ 27 h 226"/>
              <a:gd name="T40" fmla="*/ 593 w 603"/>
              <a:gd name="T41" fmla="*/ 143 h 226"/>
              <a:gd name="T42" fmla="*/ 494 w 603"/>
              <a:gd name="T43" fmla="*/ 206 h 226"/>
              <a:gd name="T44" fmla="*/ 296 w 603"/>
              <a:gd name="T45" fmla="*/ 225 h 226"/>
              <a:gd name="T46" fmla="*/ 45 w 603"/>
              <a:gd name="T47" fmla="*/ 134 h 226"/>
              <a:gd name="T48" fmla="*/ 45 w 603"/>
              <a:gd name="T49" fmla="*/ 134 h 226"/>
              <a:gd name="T50" fmla="*/ 125 w 603"/>
              <a:gd name="T51" fmla="*/ 153 h 226"/>
              <a:gd name="T52" fmla="*/ 296 w 603"/>
              <a:gd name="T53" fmla="*/ 170 h 226"/>
              <a:gd name="T54" fmla="*/ 467 w 603"/>
              <a:gd name="T55" fmla="*/ 153 h 226"/>
              <a:gd name="T56" fmla="*/ 548 w 603"/>
              <a:gd name="T57" fmla="*/ 134 h 226"/>
              <a:gd name="T58" fmla="*/ 548 w 603"/>
              <a:gd name="T59" fmla="*/ 81 h 226"/>
              <a:gd name="T60" fmla="*/ 503 w 603"/>
              <a:gd name="T61" fmla="*/ 90 h 226"/>
              <a:gd name="T62" fmla="*/ 314 w 603"/>
              <a:gd name="T63" fmla="*/ 107 h 226"/>
              <a:gd name="T64" fmla="*/ 278 w 603"/>
              <a:gd name="T65" fmla="*/ 107 h 226"/>
              <a:gd name="T66" fmla="*/ 89 w 603"/>
              <a:gd name="T67" fmla="*/ 90 h 226"/>
              <a:gd name="T68" fmla="*/ 53 w 603"/>
              <a:gd name="T69" fmla="*/ 81 h 226"/>
              <a:gd name="T70" fmla="*/ 45 w 603"/>
              <a:gd name="T71" fmla="*/ 134 h 226"/>
              <a:gd name="T72" fmla="*/ 539 w 603"/>
              <a:gd name="T73" fmla="*/ 143 h 226"/>
              <a:gd name="T74" fmla="*/ 539 w 603"/>
              <a:gd name="T75" fmla="*/ 143 h 226"/>
              <a:gd name="T76" fmla="*/ 53 w 603"/>
              <a:gd name="T77" fmla="*/ 27 h 226"/>
              <a:gd name="T78" fmla="*/ 53 w 603"/>
              <a:gd name="T79" fmla="*/ 27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3" h="226">
                <a:moveTo>
                  <a:pt x="296" y="225"/>
                </a:moveTo>
                <a:lnTo>
                  <a:pt x="296" y="225"/>
                </a:lnTo>
                <a:cubicBezTo>
                  <a:pt x="224" y="225"/>
                  <a:pt x="152" y="215"/>
                  <a:pt x="98" y="206"/>
                </a:cubicBezTo>
                <a:cubicBezTo>
                  <a:pt x="72" y="198"/>
                  <a:pt x="45" y="198"/>
                  <a:pt x="36" y="189"/>
                </a:cubicBezTo>
                <a:cubicBezTo>
                  <a:pt x="9" y="170"/>
                  <a:pt x="0" y="162"/>
                  <a:pt x="0" y="14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6" y="0"/>
                </a:cubicBezTo>
                <a:lnTo>
                  <a:pt x="26" y="0"/>
                </a:lnTo>
                <a:cubicBezTo>
                  <a:pt x="36" y="0"/>
                  <a:pt x="45" y="9"/>
                  <a:pt x="45" y="18"/>
                </a:cubicBezTo>
                <a:cubicBezTo>
                  <a:pt x="53" y="27"/>
                  <a:pt x="72" y="35"/>
                  <a:pt x="116" y="44"/>
                </a:cubicBezTo>
                <a:cubicBezTo>
                  <a:pt x="161" y="54"/>
                  <a:pt x="215" y="54"/>
                  <a:pt x="278" y="54"/>
                </a:cubicBezTo>
                <a:cubicBezTo>
                  <a:pt x="287" y="54"/>
                  <a:pt x="305" y="54"/>
                  <a:pt x="314" y="54"/>
                </a:cubicBezTo>
                <a:cubicBezTo>
                  <a:pt x="377" y="54"/>
                  <a:pt x="431" y="54"/>
                  <a:pt x="476" y="44"/>
                </a:cubicBezTo>
                <a:cubicBezTo>
                  <a:pt x="521" y="35"/>
                  <a:pt x="539" y="27"/>
                  <a:pt x="548" y="18"/>
                </a:cubicBezTo>
                <a:cubicBezTo>
                  <a:pt x="548" y="9"/>
                  <a:pt x="557" y="0"/>
                  <a:pt x="575" y="0"/>
                </a:cubicBezTo>
                <a:lnTo>
                  <a:pt x="575" y="0"/>
                </a:lnTo>
                <a:cubicBezTo>
                  <a:pt x="584" y="0"/>
                  <a:pt x="602" y="9"/>
                  <a:pt x="602" y="27"/>
                </a:cubicBezTo>
                <a:lnTo>
                  <a:pt x="602" y="27"/>
                </a:lnTo>
                <a:lnTo>
                  <a:pt x="602" y="27"/>
                </a:lnTo>
                <a:lnTo>
                  <a:pt x="602" y="27"/>
                </a:lnTo>
                <a:cubicBezTo>
                  <a:pt x="593" y="143"/>
                  <a:pt x="593" y="143"/>
                  <a:pt x="593" y="143"/>
                </a:cubicBezTo>
                <a:cubicBezTo>
                  <a:pt x="593" y="179"/>
                  <a:pt x="539" y="198"/>
                  <a:pt x="494" y="206"/>
                </a:cubicBezTo>
                <a:cubicBezTo>
                  <a:pt x="440" y="215"/>
                  <a:pt x="368" y="225"/>
                  <a:pt x="296" y="225"/>
                </a:cubicBezTo>
                <a:close/>
                <a:moveTo>
                  <a:pt x="45" y="134"/>
                </a:moveTo>
                <a:lnTo>
                  <a:pt x="45" y="134"/>
                </a:lnTo>
                <a:cubicBezTo>
                  <a:pt x="53" y="134"/>
                  <a:pt x="72" y="153"/>
                  <a:pt x="125" y="153"/>
                </a:cubicBezTo>
                <a:cubicBezTo>
                  <a:pt x="170" y="162"/>
                  <a:pt x="233" y="170"/>
                  <a:pt x="296" y="170"/>
                </a:cubicBezTo>
                <a:cubicBezTo>
                  <a:pt x="359" y="170"/>
                  <a:pt x="422" y="162"/>
                  <a:pt x="467" y="153"/>
                </a:cubicBezTo>
                <a:cubicBezTo>
                  <a:pt x="521" y="143"/>
                  <a:pt x="539" y="134"/>
                  <a:pt x="548" y="134"/>
                </a:cubicBezTo>
                <a:cubicBezTo>
                  <a:pt x="548" y="81"/>
                  <a:pt x="548" y="81"/>
                  <a:pt x="548" y="81"/>
                </a:cubicBezTo>
                <a:cubicBezTo>
                  <a:pt x="530" y="90"/>
                  <a:pt x="512" y="90"/>
                  <a:pt x="503" y="90"/>
                </a:cubicBezTo>
                <a:cubicBezTo>
                  <a:pt x="449" y="99"/>
                  <a:pt x="386" y="107"/>
                  <a:pt x="314" y="107"/>
                </a:cubicBezTo>
                <a:cubicBezTo>
                  <a:pt x="305" y="107"/>
                  <a:pt x="287" y="107"/>
                  <a:pt x="278" y="107"/>
                </a:cubicBezTo>
                <a:cubicBezTo>
                  <a:pt x="206" y="107"/>
                  <a:pt x="144" y="99"/>
                  <a:pt x="89" y="90"/>
                </a:cubicBezTo>
                <a:cubicBezTo>
                  <a:pt x="80" y="90"/>
                  <a:pt x="62" y="90"/>
                  <a:pt x="53" y="81"/>
                </a:cubicBezTo>
                <a:lnTo>
                  <a:pt x="45" y="134"/>
                </a:lnTo>
                <a:close/>
                <a:moveTo>
                  <a:pt x="539" y="143"/>
                </a:moveTo>
                <a:lnTo>
                  <a:pt x="539" y="143"/>
                </a:lnTo>
                <a:close/>
                <a:moveTo>
                  <a:pt x="53" y="27"/>
                </a:moveTo>
                <a:lnTo>
                  <a:pt x="53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04">
            <a:extLst>
              <a:ext uri="{FF2B5EF4-FFF2-40B4-BE49-F238E27FC236}">
                <a16:creationId xmlns:a16="http://schemas.microsoft.com/office/drawing/2014/main" id="{5983E0BF-FF08-FE4F-B489-9E3541BFC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0458" y="9555806"/>
            <a:ext cx="657878" cy="244906"/>
          </a:xfrm>
          <a:custGeom>
            <a:avLst/>
            <a:gdLst>
              <a:gd name="T0" fmla="*/ 296 w 603"/>
              <a:gd name="T1" fmla="*/ 224 h 225"/>
              <a:gd name="T2" fmla="*/ 296 w 603"/>
              <a:gd name="T3" fmla="*/ 224 h 225"/>
              <a:gd name="T4" fmla="*/ 98 w 603"/>
              <a:gd name="T5" fmla="*/ 207 h 225"/>
              <a:gd name="T6" fmla="*/ 36 w 603"/>
              <a:gd name="T7" fmla="*/ 188 h 225"/>
              <a:gd name="T8" fmla="*/ 0 w 603"/>
              <a:gd name="T9" fmla="*/ 144 h 225"/>
              <a:gd name="T10" fmla="*/ 0 w 603"/>
              <a:gd name="T11" fmla="*/ 27 h 225"/>
              <a:gd name="T12" fmla="*/ 26 w 603"/>
              <a:gd name="T13" fmla="*/ 0 h 225"/>
              <a:gd name="T14" fmla="*/ 26 w 603"/>
              <a:gd name="T15" fmla="*/ 0 h 225"/>
              <a:gd name="T16" fmla="*/ 45 w 603"/>
              <a:gd name="T17" fmla="*/ 27 h 225"/>
              <a:gd name="T18" fmla="*/ 116 w 603"/>
              <a:gd name="T19" fmla="*/ 45 h 225"/>
              <a:gd name="T20" fmla="*/ 278 w 603"/>
              <a:gd name="T21" fmla="*/ 63 h 225"/>
              <a:gd name="T22" fmla="*/ 314 w 603"/>
              <a:gd name="T23" fmla="*/ 63 h 225"/>
              <a:gd name="T24" fmla="*/ 476 w 603"/>
              <a:gd name="T25" fmla="*/ 45 h 225"/>
              <a:gd name="T26" fmla="*/ 548 w 603"/>
              <a:gd name="T27" fmla="*/ 27 h 225"/>
              <a:gd name="T28" fmla="*/ 575 w 603"/>
              <a:gd name="T29" fmla="*/ 0 h 225"/>
              <a:gd name="T30" fmla="*/ 575 w 603"/>
              <a:gd name="T31" fmla="*/ 0 h 225"/>
              <a:gd name="T32" fmla="*/ 602 w 603"/>
              <a:gd name="T33" fmla="*/ 27 h 225"/>
              <a:gd name="T34" fmla="*/ 602 w 603"/>
              <a:gd name="T35" fmla="*/ 27 h 225"/>
              <a:gd name="T36" fmla="*/ 602 w 603"/>
              <a:gd name="T37" fmla="*/ 27 h 225"/>
              <a:gd name="T38" fmla="*/ 602 w 603"/>
              <a:gd name="T39" fmla="*/ 27 h 225"/>
              <a:gd name="T40" fmla="*/ 593 w 603"/>
              <a:gd name="T41" fmla="*/ 144 h 225"/>
              <a:gd name="T42" fmla="*/ 494 w 603"/>
              <a:gd name="T43" fmla="*/ 207 h 225"/>
              <a:gd name="T44" fmla="*/ 296 w 603"/>
              <a:gd name="T45" fmla="*/ 224 h 225"/>
              <a:gd name="T46" fmla="*/ 45 w 603"/>
              <a:gd name="T47" fmla="*/ 135 h 225"/>
              <a:gd name="T48" fmla="*/ 45 w 603"/>
              <a:gd name="T49" fmla="*/ 135 h 225"/>
              <a:gd name="T50" fmla="*/ 125 w 603"/>
              <a:gd name="T51" fmla="*/ 161 h 225"/>
              <a:gd name="T52" fmla="*/ 296 w 603"/>
              <a:gd name="T53" fmla="*/ 171 h 225"/>
              <a:gd name="T54" fmla="*/ 467 w 603"/>
              <a:gd name="T55" fmla="*/ 161 h 225"/>
              <a:gd name="T56" fmla="*/ 548 w 603"/>
              <a:gd name="T57" fmla="*/ 135 h 225"/>
              <a:gd name="T58" fmla="*/ 548 w 603"/>
              <a:gd name="T59" fmla="*/ 81 h 225"/>
              <a:gd name="T60" fmla="*/ 503 w 603"/>
              <a:gd name="T61" fmla="*/ 99 h 225"/>
              <a:gd name="T62" fmla="*/ 314 w 603"/>
              <a:gd name="T63" fmla="*/ 117 h 225"/>
              <a:gd name="T64" fmla="*/ 278 w 603"/>
              <a:gd name="T65" fmla="*/ 117 h 225"/>
              <a:gd name="T66" fmla="*/ 89 w 603"/>
              <a:gd name="T67" fmla="*/ 99 h 225"/>
              <a:gd name="T68" fmla="*/ 53 w 603"/>
              <a:gd name="T69" fmla="*/ 81 h 225"/>
              <a:gd name="T70" fmla="*/ 45 w 603"/>
              <a:gd name="T71" fmla="*/ 135 h 225"/>
              <a:gd name="T72" fmla="*/ 539 w 603"/>
              <a:gd name="T73" fmla="*/ 144 h 225"/>
              <a:gd name="T74" fmla="*/ 539 w 603"/>
              <a:gd name="T75" fmla="*/ 144 h 225"/>
              <a:gd name="T76" fmla="*/ 53 w 603"/>
              <a:gd name="T77" fmla="*/ 27 h 225"/>
              <a:gd name="T78" fmla="*/ 53 w 603"/>
              <a:gd name="T79" fmla="*/ 27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3" h="225">
                <a:moveTo>
                  <a:pt x="296" y="224"/>
                </a:moveTo>
                <a:lnTo>
                  <a:pt x="296" y="224"/>
                </a:lnTo>
                <a:cubicBezTo>
                  <a:pt x="224" y="224"/>
                  <a:pt x="152" y="224"/>
                  <a:pt x="98" y="207"/>
                </a:cubicBezTo>
                <a:cubicBezTo>
                  <a:pt x="72" y="207"/>
                  <a:pt x="45" y="198"/>
                  <a:pt x="36" y="188"/>
                </a:cubicBezTo>
                <a:cubicBezTo>
                  <a:pt x="9" y="180"/>
                  <a:pt x="0" y="161"/>
                  <a:pt x="0" y="14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6" y="0"/>
                </a:cubicBezTo>
                <a:lnTo>
                  <a:pt x="26" y="0"/>
                </a:lnTo>
                <a:cubicBezTo>
                  <a:pt x="36" y="0"/>
                  <a:pt x="45" y="9"/>
                  <a:pt x="45" y="27"/>
                </a:cubicBezTo>
                <a:cubicBezTo>
                  <a:pt x="53" y="27"/>
                  <a:pt x="72" y="36"/>
                  <a:pt x="116" y="45"/>
                </a:cubicBezTo>
                <a:cubicBezTo>
                  <a:pt x="161" y="54"/>
                  <a:pt x="215" y="63"/>
                  <a:pt x="278" y="63"/>
                </a:cubicBezTo>
                <a:cubicBezTo>
                  <a:pt x="287" y="63"/>
                  <a:pt x="305" y="63"/>
                  <a:pt x="314" y="63"/>
                </a:cubicBezTo>
                <a:cubicBezTo>
                  <a:pt x="377" y="63"/>
                  <a:pt x="431" y="54"/>
                  <a:pt x="476" y="45"/>
                </a:cubicBezTo>
                <a:cubicBezTo>
                  <a:pt x="521" y="36"/>
                  <a:pt x="539" y="27"/>
                  <a:pt x="548" y="27"/>
                </a:cubicBezTo>
                <a:cubicBezTo>
                  <a:pt x="548" y="9"/>
                  <a:pt x="557" y="0"/>
                  <a:pt x="575" y="0"/>
                </a:cubicBezTo>
                <a:lnTo>
                  <a:pt x="575" y="0"/>
                </a:lnTo>
                <a:cubicBezTo>
                  <a:pt x="584" y="0"/>
                  <a:pt x="602" y="18"/>
                  <a:pt x="602" y="27"/>
                </a:cubicBezTo>
                <a:lnTo>
                  <a:pt x="602" y="27"/>
                </a:lnTo>
                <a:lnTo>
                  <a:pt x="602" y="27"/>
                </a:lnTo>
                <a:lnTo>
                  <a:pt x="602" y="27"/>
                </a:lnTo>
                <a:cubicBezTo>
                  <a:pt x="593" y="144"/>
                  <a:pt x="593" y="144"/>
                  <a:pt x="593" y="144"/>
                </a:cubicBezTo>
                <a:cubicBezTo>
                  <a:pt x="593" y="188"/>
                  <a:pt x="539" y="198"/>
                  <a:pt x="494" y="207"/>
                </a:cubicBezTo>
                <a:cubicBezTo>
                  <a:pt x="440" y="224"/>
                  <a:pt x="368" y="224"/>
                  <a:pt x="296" y="224"/>
                </a:cubicBezTo>
                <a:close/>
                <a:moveTo>
                  <a:pt x="45" y="135"/>
                </a:moveTo>
                <a:lnTo>
                  <a:pt x="45" y="135"/>
                </a:lnTo>
                <a:cubicBezTo>
                  <a:pt x="53" y="144"/>
                  <a:pt x="72" y="152"/>
                  <a:pt x="125" y="161"/>
                </a:cubicBezTo>
                <a:cubicBezTo>
                  <a:pt x="170" y="171"/>
                  <a:pt x="233" y="171"/>
                  <a:pt x="296" y="171"/>
                </a:cubicBezTo>
                <a:cubicBezTo>
                  <a:pt x="359" y="171"/>
                  <a:pt x="422" y="171"/>
                  <a:pt x="467" y="161"/>
                </a:cubicBezTo>
                <a:cubicBezTo>
                  <a:pt x="521" y="152"/>
                  <a:pt x="539" y="144"/>
                  <a:pt x="548" y="135"/>
                </a:cubicBezTo>
                <a:cubicBezTo>
                  <a:pt x="548" y="81"/>
                  <a:pt x="548" y="81"/>
                  <a:pt x="548" y="81"/>
                </a:cubicBezTo>
                <a:cubicBezTo>
                  <a:pt x="530" y="90"/>
                  <a:pt x="512" y="90"/>
                  <a:pt x="503" y="99"/>
                </a:cubicBezTo>
                <a:cubicBezTo>
                  <a:pt x="449" y="108"/>
                  <a:pt x="386" y="117"/>
                  <a:pt x="314" y="117"/>
                </a:cubicBezTo>
                <a:cubicBezTo>
                  <a:pt x="305" y="117"/>
                  <a:pt x="287" y="117"/>
                  <a:pt x="278" y="117"/>
                </a:cubicBezTo>
                <a:cubicBezTo>
                  <a:pt x="206" y="117"/>
                  <a:pt x="144" y="108"/>
                  <a:pt x="89" y="99"/>
                </a:cubicBezTo>
                <a:cubicBezTo>
                  <a:pt x="80" y="90"/>
                  <a:pt x="62" y="90"/>
                  <a:pt x="53" y="81"/>
                </a:cubicBezTo>
                <a:lnTo>
                  <a:pt x="45" y="135"/>
                </a:lnTo>
                <a:close/>
                <a:moveTo>
                  <a:pt x="539" y="144"/>
                </a:moveTo>
                <a:lnTo>
                  <a:pt x="539" y="144"/>
                </a:lnTo>
                <a:close/>
                <a:moveTo>
                  <a:pt x="53" y="27"/>
                </a:moveTo>
                <a:lnTo>
                  <a:pt x="53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05">
            <a:extLst>
              <a:ext uri="{FF2B5EF4-FFF2-40B4-BE49-F238E27FC236}">
                <a16:creationId xmlns:a16="http://schemas.microsoft.com/office/drawing/2014/main" id="{81EB0799-7BD8-7248-A6A2-D985CFF8D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0458" y="9378132"/>
            <a:ext cx="657878" cy="177674"/>
          </a:xfrm>
          <a:custGeom>
            <a:avLst/>
            <a:gdLst>
              <a:gd name="T0" fmla="*/ 296 w 603"/>
              <a:gd name="T1" fmla="*/ 162 h 163"/>
              <a:gd name="T2" fmla="*/ 296 w 603"/>
              <a:gd name="T3" fmla="*/ 162 h 163"/>
              <a:gd name="T4" fmla="*/ 278 w 603"/>
              <a:gd name="T5" fmla="*/ 162 h 163"/>
              <a:gd name="T6" fmla="*/ 89 w 603"/>
              <a:gd name="T7" fmla="*/ 144 h 163"/>
              <a:gd name="T8" fmla="*/ 0 w 603"/>
              <a:gd name="T9" fmla="*/ 81 h 163"/>
              <a:gd name="T10" fmla="*/ 98 w 603"/>
              <a:gd name="T11" fmla="*/ 9 h 163"/>
              <a:gd name="T12" fmla="*/ 296 w 603"/>
              <a:gd name="T13" fmla="*/ 0 h 163"/>
              <a:gd name="T14" fmla="*/ 494 w 603"/>
              <a:gd name="T15" fmla="*/ 9 h 163"/>
              <a:gd name="T16" fmla="*/ 557 w 603"/>
              <a:gd name="T17" fmla="*/ 36 h 163"/>
              <a:gd name="T18" fmla="*/ 602 w 603"/>
              <a:gd name="T19" fmla="*/ 81 h 163"/>
              <a:gd name="T20" fmla="*/ 503 w 603"/>
              <a:gd name="T21" fmla="*/ 144 h 163"/>
              <a:gd name="T22" fmla="*/ 314 w 603"/>
              <a:gd name="T23" fmla="*/ 162 h 163"/>
              <a:gd name="T24" fmla="*/ 296 w 603"/>
              <a:gd name="T25" fmla="*/ 162 h 163"/>
              <a:gd name="T26" fmla="*/ 62 w 603"/>
              <a:gd name="T27" fmla="*/ 81 h 163"/>
              <a:gd name="T28" fmla="*/ 62 w 603"/>
              <a:gd name="T29" fmla="*/ 81 h 163"/>
              <a:gd name="T30" fmla="*/ 116 w 603"/>
              <a:gd name="T31" fmla="*/ 99 h 163"/>
              <a:gd name="T32" fmla="*/ 278 w 603"/>
              <a:gd name="T33" fmla="*/ 108 h 163"/>
              <a:gd name="T34" fmla="*/ 314 w 603"/>
              <a:gd name="T35" fmla="*/ 108 h 163"/>
              <a:gd name="T36" fmla="*/ 476 w 603"/>
              <a:gd name="T37" fmla="*/ 99 h 163"/>
              <a:gd name="T38" fmla="*/ 530 w 603"/>
              <a:gd name="T39" fmla="*/ 81 h 163"/>
              <a:gd name="T40" fmla="*/ 467 w 603"/>
              <a:gd name="T41" fmla="*/ 63 h 163"/>
              <a:gd name="T42" fmla="*/ 296 w 603"/>
              <a:gd name="T43" fmla="*/ 54 h 163"/>
              <a:gd name="T44" fmla="*/ 125 w 603"/>
              <a:gd name="T45" fmla="*/ 63 h 163"/>
              <a:gd name="T46" fmla="*/ 62 w 603"/>
              <a:gd name="T47" fmla="*/ 81 h 163"/>
              <a:gd name="T48" fmla="*/ 548 w 603"/>
              <a:gd name="T49" fmla="*/ 90 h 163"/>
              <a:gd name="T50" fmla="*/ 548 w 603"/>
              <a:gd name="T51" fmla="*/ 9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03" h="163">
                <a:moveTo>
                  <a:pt x="296" y="162"/>
                </a:moveTo>
                <a:lnTo>
                  <a:pt x="296" y="162"/>
                </a:lnTo>
                <a:cubicBezTo>
                  <a:pt x="287" y="162"/>
                  <a:pt x="287" y="162"/>
                  <a:pt x="278" y="162"/>
                </a:cubicBezTo>
                <a:cubicBezTo>
                  <a:pt x="206" y="162"/>
                  <a:pt x="144" y="153"/>
                  <a:pt x="89" y="144"/>
                </a:cubicBezTo>
                <a:cubicBezTo>
                  <a:pt x="53" y="135"/>
                  <a:pt x="0" y="117"/>
                  <a:pt x="0" y="81"/>
                </a:cubicBezTo>
                <a:cubicBezTo>
                  <a:pt x="0" y="36"/>
                  <a:pt x="53" y="18"/>
                  <a:pt x="98" y="9"/>
                </a:cubicBezTo>
                <a:cubicBezTo>
                  <a:pt x="152" y="0"/>
                  <a:pt x="224" y="0"/>
                  <a:pt x="296" y="0"/>
                </a:cubicBezTo>
                <a:cubicBezTo>
                  <a:pt x="368" y="0"/>
                  <a:pt x="440" y="0"/>
                  <a:pt x="494" y="9"/>
                </a:cubicBezTo>
                <a:cubicBezTo>
                  <a:pt x="521" y="18"/>
                  <a:pt x="548" y="27"/>
                  <a:pt x="557" y="36"/>
                </a:cubicBezTo>
                <a:cubicBezTo>
                  <a:pt x="584" y="45"/>
                  <a:pt x="602" y="63"/>
                  <a:pt x="602" y="81"/>
                </a:cubicBezTo>
                <a:cubicBezTo>
                  <a:pt x="602" y="117"/>
                  <a:pt x="548" y="135"/>
                  <a:pt x="503" y="144"/>
                </a:cubicBezTo>
                <a:cubicBezTo>
                  <a:pt x="449" y="153"/>
                  <a:pt x="386" y="162"/>
                  <a:pt x="314" y="162"/>
                </a:cubicBezTo>
                <a:cubicBezTo>
                  <a:pt x="314" y="162"/>
                  <a:pt x="305" y="162"/>
                  <a:pt x="296" y="162"/>
                </a:cubicBezTo>
                <a:close/>
                <a:moveTo>
                  <a:pt x="62" y="81"/>
                </a:moveTo>
                <a:lnTo>
                  <a:pt x="62" y="81"/>
                </a:lnTo>
                <a:cubicBezTo>
                  <a:pt x="72" y="81"/>
                  <a:pt x="89" y="90"/>
                  <a:pt x="116" y="99"/>
                </a:cubicBezTo>
                <a:cubicBezTo>
                  <a:pt x="161" y="99"/>
                  <a:pt x="215" y="108"/>
                  <a:pt x="278" y="108"/>
                </a:cubicBezTo>
                <a:cubicBezTo>
                  <a:pt x="287" y="108"/>
                  <a:pt x="305" y="108"/>
                  <a:pt x="314" y="108"/>
                </a:cubicBezTo>
                <a:cubicBezTo>
                  <a:pt x="377" y="108"/>
                  <a:pt x="431" y="99"/>
                  <a:pt x="476" y="99"/>
                </a:cubicBezTo>
                <a:cubicBezTo>
                  <a:pt x="503" y="90"/>
                  <a:pt x="521" y="81"/>
                  <a:pt x="530" y="81"/>
                </a:cubicBezTo>
                <a:cubicBezTo>
                  <a:pt x="521" y="72"/>
                  <a:pt x="503" y="72"/>
                  <a:pt x="467" y="63"/>
                </a:cubicBezTo>
                <a:cubicBezTo>
                  <a:pt x="422" y="54"/>
                  <a:pt x="359" y="54"/>
                  <a:pt x="296" y="54"/>
                </a:cubicBezTo>
                <a:cubicBezTo>
                  <a:pt x="233" y="54"/>
                  <a:pt x="170" y="54"/>
                  <a:pt x="125" y="63"/>
                </a:cubicBezTo>
                <a:cubicBezTo>
                  <a:pt x="89" y="72"/>
                  <a:pt x="72" y="72"/>
                  <a:pt x="62" y="81"/>
                </a:cubicBezTo>
                <a:close/>
                <a:moveTo>
                  <a:pt x="548" y="90"/>
                </a:moveTo>
                <a:lnTo>
                  <a:pt x="548" y="9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06">
            <a:extLst>
              <a:ext uri="{FF2B5EF4-FFF2-40B4-BE49-F238E27FC236}">
                <a16:creationId xmlns:a16="http://schemas.microsoft.com/office/drawing/2014/main" id="{BF865772-3376-2842-ABDF-C5FE19CAB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0458" y="9435757"/>
            <a:ext cx="657878" cy="244903"/>
          </a:xfrm>
          <a:custGeom>
            <a:avLst/>
            <a:gdLst>
              <a:gd name="T0" fmla="*/ 296 w 603"/>
              <a:gd name="T1" fmla="*/ 225 h 226"/>
              <a:gd name="T2" fmla="*/ 296 w 603"/>
              <a:gd name="T3" fmla="*/ 225 h 226"/>
              <a:gd name="T4" fmla="*/ 98 w 603"/>
              <a:gd name="T5" fmla="*/ 207 h 226"/>
              <a:gd name="T6" fmla="*/ 36 w 603"/>
              <a:gd name="T7" fmla="*/ 189 h 226"/>
              <a:gd name="T8" fmla="*/ 0 w 603"/>
              <a:gd name="T9" fmla="*/ 135 h 226"/>
              <a:gd name="T10" fmla="*/ 0 w 603"/>
              <a:gd name="T11" fmla="*/ 27 h 226"/>
              <a:gd name="T12" fmla="*/ 26 w 603"/>
              <a:gd name="T13" fmla="*/ 0 h 226"/>
              <a:gd name="T14" fmla="*/ 26 w 603"/>
              <a:gd name="T15" fmla="*/ 0 h 226"/>
              <a:gd name="T16" fmla="*/ 45 w 603"/>
              <a:gd name="T17" fmla="*/ 18 h 226"/>
              <a:gd name="T18" fmla="*/ 116 w 603"/>
              <a:gd name="T19" fmla="*/ 45 h 226"/>
              <a:gd name="T20" fmla="*/ 278 w 603"/>
              <a:gd name="T21" fmla="*/ 54 h 226"/>
              <a:gd name="T22" fmla="*/ 314 w 603"/>
              <a:gd name="T23" fmla="*/ 54 h 226"/>
              <a:gd name="T24" fmla="*/ 476 w 603"/>
              <a:gd name="T25" fmla="*/ 45 h 226"/>
              <a:gd name="T26" fmla="*/ 548 w 603"/>
              <a:gd name="T27" fmla="*/ 18 h 226"/>
              <a:gd name="T28" fmla="*/ 575 w 603"/>
              <a:gd name="T29" fmla="*/ 0 h 226"/>
              <a:gd name="T30" fmla="*/ 575 w 603"/>
              <a:gd name="T31" fmla="*/ 0 h 226"/>
              <a:gd name="T32" fmla="*/ 602 w 603"/>
              <a:gd name="T33" fmla="*/ 27 h 226"/>
              <a:gd name="T34" fmla="*/ 602 w 603"/>
              <a:gd name="T35" fmla="*/ 27 h 226"/>
              <a:gd name="T36" fmla="*/ 602 w 603"/>
              <a:gd name="T37" fmla="*/ 27 h 226"/>
              <a:gd name="T38" fmla="*/ 602 w 603"/>
              <a:gd name="T39" fmla="*/ 27 h 226"/>
              <a:gd name="T40" fmla="*/ 593 w 603"/>
              <a:gd name="T41" fmla="*/ 135 h 226"/>
              <a:gd name="T42" fmla="*/ 494 w 603"/>
              <a:gd name="T43" fmla="*/ 207 h 226"/>
              <a:gd name="T44" fmla="*/ 296 w 603"/>
              <a:gd name="T45" fmla="*/ 225 h 226"/>
              <a:gd name="T46" fmla="*/ 45 w 603"/>
              <a:gd name="T47" fmla="*/ 135 h 226"/>
              <a:gd name="T48" fmla="*/ 45 w 603"/>
              <a:gd name="T49" fmla="*/ 135 h 226"/>
              <a:gd name="T50" fmla="*/ 125 w 603"/>
              <a:gd name="T51" fmla="*/ 153 h 226"/>
              <a:gd name="T52" fmla="*/ 296 w 603"/>
              <a:gd name="T53" fmla="*/ 171 h 226"/>
              <a:gd name="T54" fmla="*/ 467 w 603"/>
              <a:gd name="T55" fmla="*/ 153 h 226"/>
              <a:gd name="T56" fmla="*/ 548 w 603"/>
              <a:gd name="T57" fmla="*/ 135 h 226"/>
              <a:gd name="T58" fmla="*/ 548 w 603"/>
              <a:gd name="T59" fmla="*/ 81 h 226"/>
              <a:gd name="T60" fmla="*/ 503 w 603"/>
              <a:gd name="T61" fmla="*/ 90 h 226"/>
              <a:gd name="T62" fmla="*/ 314 w 603"/>
              <a:gd name="T63" fmla="*/ 108 h 226"/>
              <a:gd name="T64" fmla="*/ 278 w 603"/>
              <a:gd name="T65" fmla="*/ 108 h 226"/>
              <a:gd name="T66" fmla="*/ 89 w 603"/>
              <a:gd name="T67" fmla="*/ 90 h 226"/>
              <a:gd name="T68" fmla="*/ 53 w 603"/>
              <a:gd name="T69" fmla="*/ 81 h 226"/>
              <a:gd name="T70" fmla="*/ 45 w 603"/>
              <a:gd name="T71" fmla="*/ 135 h 226"/>
              <a:gd name="T72" fmla="*/ 539 w 603"/>
              <a:gd name="T73" fmla="*/ 135 h 226"/>
              <a:gd name="T74" fmla="*/ 539 w 603"/>
              <a:gd name="T75" fmla="*/ 135 h 226"/>
              <a:gd name="T76" fmla="*/ 53 w 603"/>
              <a:gd name="T77" fmla="*/ 27 h 226"/>
              <a:gd name="T78" fmla="*/ 53 w 603"/>
              <a:gd name="T79" fmla="*/ 27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3" h="226">
                <a:moveTo>
                  <a:pt x="296" y="225"/>
                </a:moveTo>
                <a:lnTo>
                  <a:pt x="296" y="225"/>
                </a:lnTo>
                <a:cubicBezTo>
                  <a:pt x="224" y="225"/>
                  <a:pt x="152" y="216"/>
                  <a:pt x="98" y="207"/>
                </a:cubicBezTo>
                <a:cubicBezTo>
                  <a:pt x="72" y="198"/>
                  <a:pt x="45" y="189"/>
                  <a:pt x="36" y="189"/>
                </a:cubicBezTo>
                <a:cubicBezTo>
                  <a:pt x="9" y="171"/>
                  <a:pt x="0" y="153"/>
                  <a:pt x="0" y="13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6" y="0"/>
                </a:cubicBezTo>
                <a:lnTo>
                  <a:pt x="26" y="0"/>
                </a:lnTo>
                <a:cubicBezTo>
                  <a:pt x="36" y="0"/>
                  <a:pt x="45" y="9"/>
                  <a:pt x="45" y="18"/>
                </a:cubicBezTo>
                <a:cubicBezTo>
                  <a:pt x="53" y="27"/>
                  <a:pt x="72" y="36"/>
                  <a:pt x="116" y="45"/>
                </a:cubicBezTo>
                <a:cubicBezTo>
                  <a:pt x="161" y="45"/>
                  <a:pt x="215" y="54"/>
                  <a:pt x="278" y="54"/>
                </a:cubicBezTo>
                <a:cubicBezTo>
                  <a:pt x="287" y="54"/>
                  <a:pt x="305" y="54"/>
                  <a:pt x="314" y="54"/>
                </a:cubicBezTo>
                <a:cubicBezTo>
                  <a:pt x="377" y="54"/>
                  <a:pt x="431" y="45"/>
                  <a:pt x="476" y="45"/>
                </a:cubicBezTo>
                <a:cubicBezTo>
                  <a:pt x="521" y="36"/>
                  <a:pt x="539" y="27"/>
                  <a:pt x="548" y="18"/>
                </a:cubicBezTo>
                <a:cubicBezTo>
                  <a:pt x="548" y="9"/>
                  <a:pt x="557" y="0"/>
                  <a:pt x="575" y="0"/>
                </a:cubicBezTo>
                <a:lnTo>
                  <a:pt x="575" y="0"/>
                </a:lnTo>
                <a:cubicBezTo>
                  <a:pt x="584" y="0"/>
                  <a:pt x="602" y="9"/>
                  <a:pt x="602" y="27"/>
                </a:cubicBezTo>
                <a:lnTo>
                  <a:pt x="602" y="27"/>
                </a:lnTo>
                <a:lnTo>
                  <a:pt x="602" y="27"/>
                </a:lnTo>
                <a:lnTo>
                  <a:pt x="602" y="27"/>
                </a:lnTo>
                <a:cubicBezTo>
                  <a:pt x="593" y="135"/>
                  <a:pt x="593" y="135"/>
                  <a:pt x="593" y="135"/>
                </a:cubicBezTo>
                <a:cubicBezTo>
                  <a:pt x="593" y="180"/>
                  <a:pt x="539" y="198"/>
                  <a:pt x="494" y="207"/>
                </a:cubicBezTo>
                <a:cubicBezTo>
                  <a:pt x="440" y="216"/>
                  <a:pt x="368" y="225"/>
                  <a:pt x="296" y="225"/>
                </a:cubicBezTo>
                <a:close/>
                <a:moveTo>
                  <a:pt x="45" y="135"/>
                </a:moveTo>
                <a:lnTo>
                  <a:pt x="45" y="135"/>
                </a:lnTo>
                <a:cubicBezTo>
                  <a:pt x="53" y="135"/>
                  <a:pt x="72" y="144"/>
                  <a:pt x="125" y="153"/>
                </a:cubicBezTo>
                <a:cubicBezTo>
                  <a:pt x="170" y="162"/>
                  <a:pt x="233" y="171"/>
                  <a:pt x="296" y="171"/>
                </a:cubicBezTo>
                <a:cubicBezTo>
                  <a:pt x="359" y="171"/>
                  <a:pt x="422" y="162"/>
                  <a:pt x="467" y="153"/>
                </a:cubicBezTo>
                <a:cubicBezTo>
                  <a:pt x="521" y="144"/>
                  <a:pt x="539" y="135"/>
                  <a:pt x="548" y="135"/>
                </a:cubicBezTo>
                <a:cubicBezTo>
                  <a:pt x="548" y="81"/>
                  <a:pt x="548" y="81"/>
                  <a:pt x="548" y="81"/>
                </a:cubicBezTo>
                <a:cubicBezTo>
                  <a:pt x="530" y="81"/>
                  <a:pt x="512" y="90"/>
                  <a:pt x="503" y="90"/>
                </a:cubicBezTo>
                <a:cubicBezTo>
                  <a:pt x="449" y="99"/>
                  <a:pt x="386" y="108"/>
                  <a:pt x="314" y="108"/>
                </a:cubicBezTo>
                <a:cubicBezTo>
                  <a:pt x="305" y="108"/>
                  <a:pt x="287" y="108"/>
                  <a:pt x="278" y="108"/>
                </a:cubicBezTo>
                <a:cubicBezTo>
                  <a:pt x="206" y="108"/>
                  <a:pt x="144" y="99"/>
                  <a:pt x="89" y="90"/>
                </a:cubicBezTo>
                <a:cubicBezTo>
                  <a:pt x="80" y="90"/>
                  <a:pt x="62" y="81"/>
                  <a:pt x="53" y="81"/>
                </a:cubicBezTo>
                <a:lnTo>
                  <a:pt x="45" y="135"/>
                </a:lnTo>
                <a:close/>
                <a:moveTo>
                  <a:pt x="539" y="135"/>
                </a:moveTo>
                <a:lnTo>
                  <a:pt x="539" y="135"/>
                </a:lnTo>
                <a:close/>
                <a:moveTo>
                  <a:pt x="53" y="27"/>
                </a:moveTo>
                <a:lnTo>
                  <a:pt x="53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71" name="Grupo 470">
            <a:extLst>
              <a:ext uri="{FF2B5EF4-FFF2-40B4-BE49-F238E27FC236}">
                <a16:creationId xmlns:a16="http://schemas.microsoft.com/office/drawing/2014/main" id="{8BEDBB59-465B-1745-802D-F3210D9C79AB}"/>
              </a:ext>
            </a:extLst>
          </p:cNvPr>
          <p:cNvGrpSpPr/>
          <p:nvPr/>
        </p:nvGrpSpPr>
        <p:grpSpPr>
          <a:xfrm>
            <a:off x="2451398" y="606505"/>
            <a:ext cx="19474854" cy="2715754"/>
            <a:chOff x="2451398" y="719646"/>
            <a:chExt cx="19474854" cy="2715754"/>
          </a:xfrm>
        </p:grpSpPr>
        <p:sp>
          <p:nvSpPr>
            <p:cNvPr id="472" name="CuadroTexto 471">
              <a:extLst>
                <a:ext uri="{FF2B5EF4-FFF2-40B4-BE49-F238E27FC236}">
                  <a16:creationId xmlns:a16="http://schemas.microsoft.com/office/drawing/2014/main" id="{FE2ACE90-09D4-A048-B8F1-04E1A9DFEBD3}"/>
                </a:ext>
              </a:extLst>
            </p:cNvPr>
            <p:cNvSpPr txBox="1"/>
            <p:nvPr/>
          </p:nvSpPr>
          <p:spPr>
            <a:xfrm>
              <a:off x="8068961" y="719646"/>
              <a:ext cx="82397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Digital Marketing</a:t>
              </a:r>
            </a:p>
          </p:txBody>
        </p:sp>
        <p:sp>
          <p:nvSpPr>
            <p:cNvPr id="473" name="CuadroTexto 472">
              <a:extLst>
                <a:ext uri="{FF2B5EF4-FFF2-40B4-BE49-F238E27FC236}">
                  <a16:creationId xmlns:a16="http://schemas.microsoft.com/office/drawing/2014/main" id="{DABC1ED7-7DB8-A741-880C-FA81700F7DE4}"/>
                </a:ext>
              </a:extLst>
            </p:cNvPr>
            <p:cNvSpPr txBox="1"/>
            <p:nvPr/>
          </p:nvSpPr>
          <p:spPr>
            <a:xfrm>
              <a:off x="2451398" y="2235071"/>
              <a:ext cx="194748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74" name="Group 54">
            <a:extLst>
              <a:ext uri="{FF2B5EF4-FFF2-40B4-BE49-F238E27FC236}">
                <a16:creationId xmlns:a16="http://schemas.microsoft.com/office/drawing/2014/main" id="{54662CDD-3F96-1A46-8F14-C3D8C8459030}"/>
              </a:ext>
            </a:extLst>
          </p:cNvPr>
          <p:cNvGrpSpPr/>
          <p:nvPr/>
        </p:nvGrpSpPr>
        <p:grpSpPr>
          <a:xfrm>
            <a:off x="4555136" y="10356783"/>
            <a:ext cx="2364295" cy="986324"/>
            <a:chOff x="5517310" y="11313835"/>
            <a:chExt cx="3676939" cy="986324"/>
          </a:xfrm>
        </p:grpSpPr>
        <p:sp>
          <p:nvSpPr>
            <p:cNvPr id="475" name="CuadroTexto 395">
              <a:extLst>
                <a:ext uri="{FF2B5EF4-FFF2-40B4-BE49-F238E27FC236}">
                  <a16:creationId xmlns:a16="http://schemas.microsoft.com/office/drawing/2014/main" id="{9BE12457-592E-F340-8EDA-E411B781CD30}"/>
                </a:ext>
              </a:extLst>
            </p:cNvPr>
            <p:cNvSpPr txBox="1"/>
            <p:nvPr/>
          </p:nvSpPr>
          <p:spPr>
            <a:xfrm>
              <a:off x="6164441" y="1131383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76" name="Rectangle 56">
              <a:extLst>
                <a:ext uri="{FF2B5EF4-FFF2-40B4-BE49-F238E27FC236}">
                  <a16:creationId xmlns:a16="http://schemas.microsoft.com/office/drawing/2014/main" id="{5ECD08E2-8F64-0B4B-9D95-BBB3F77A5E5D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77" name="Group 54">
            <a:extLst>
              <a:ext uri="{FF2B5EF4-FFF2-40B4-BE49-F238E27FC236}">
                <a16:creationId xmlns:a16="http://schemas.microsoft.com/office/drawing/2014/main" id="{17970E1B-D0C1-884A-B424-A309CC7227A1}"/>
              </a:ext>
            </a:extLst>
          </p:cNvPr>
          <p:cNvGrpSpPr/>
          <p:nvPr/>
        </p:nvGrpSpPr>
        <p:grpSpPr>
          <a:xfrm>
            <a:off x="11006677" y="10349084"/>
            <a:ext cx="2364295" cy="986324"/>
            <a:chOff x="5517310" y="11313835"/>
            <a:chExt cx="3676939" cy="986324"/>
          </a:xfrm>
        </p:grpSpPr>
        <p:sp>
          <p:nvSpPr>
            <p:cNvPr id="478" name="CuadroTexto 395">
              <a:extLst>
                <a:ext uri="{FF2B5EF4-FFF2-40B4-BE49-F238E27FC236}">
                  <a16:creationId xmlns:a16="http://schemas.microsoft.com/office/drawing/2014/main" id="{64B47652-AFA2-704E-86C3-4121A0CFEDA8}"/>
                </a:ext>
              </a:extLst>
            </p:cNvPr>
            <p:cNvSpPr txBox="1"/>
            <p:nvPr/>
          </p:nvSpPr>
          <p:spPr>
            <a:xfrm>
              <a:off x="6164441" y="1131383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79" name="Rectangle 56">
              <a:extLst>
                <a:ext uri="{FF2B5EF4-FFF2-40B4-BE49-F238E27FC236}">
                  <a16:creationId xmlns:a16="http://schemas.microsoft.com/office/drawing/2014/main" id="{BD53F556-28A0-A54C-9A66-A07481977767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0" name="Group 54">
            <a:extLst>
              <a:ext uri="{FF2B5EF4-FFF2-40B4-BE49-F238E27FC236}">
                <a16:creationId xmlns:a16="http://schemas.microsoft.com/office/drawing/2014/main" id="{9440DEF1-C2F4-104D-AE2E-1E2CE1B387C1}"/>
              </a:ext>
            </a:extLst>
          </p:cNvPr>
          <p:cNvGrpSpPr/>
          <p:nvPr/>
        </p:nvGrpSpPr>
        <p:grpSpPr>
          <a:xfrm>
            <a:off x="17427006" y="10369258"/>
            <a:ext cx="2364295" cy="986324"/>
            <a:chOff x="5517310" y="11313835"/>
            <a:chExt cx="3676939" cy="986324"/>
          </a:xfrm>
        </p:grpSpPr>
        <p:sp>
          <p:nvSpPr>
            <p:cNvPr id="481" name="CuadroTexto 395">
              <a:extLst>
                <a:ext uri="{FF2B5EF4-FFF2-40B4-BE49-F238E27FC236}">
                  <a16:creationId xmlns:a16="http://schemas.microsoft.com/office/drawing/2014/main" id="{F17C752F-033F-CA48-A600-96A7AFE1F7B9}"/>
                </a:ext>
              </a:extLst>
            </p:cNvPr>
            <p:cNvSpPr txBox="1"/>
            <p:nvPr/>
          </p:nvSpPr>
          <p:spPr>
            <a:xfrm>
              <a:off x="6164441" y="1131383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82" name="Rectangle 56">
              <a:extLst>
                <a:ext uri="{FF2B5EF4-FFF2-40B4-BE49-F238E27FC236}">
                  <a16:creationId xmlns:a16="http://schemas.microsoft.com/office/drawing/2014/main" id="{B864F3A3-BB27-3C4C-9807-366F60FE071D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7639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71">
            <a:extLst>
              <a:ext uri="{FF2B5EF4-FFF2-40B4-BE49-F238E27FC236}">
                <a16:creationId xmlns:a16="http://schemas.microsoft.com/office/drawing/2014/main" id="{ED73A2B0-994A-C64D-BD1E-9BCA664F9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367" y="1930167"/>
            <a:ext cx="13390538" cy="9855666"/>
          </a:xfrm>
          <a:custGeom>
            <a:avLst/>
            <a:gdLst>
              <a:gd name="T0" fmla="*/ 12157 w 12378"/>
              <a:gd name="T1" fmla="*/ 9108 h 9109"/>
              <a:gd name="T2" fmla="*/ 12157 w 12378"/>
              <a:gd name="T3" fmla="*/ 9108 h 9109"/>
              <a:gd name="T4" fmla="*/ 220 w 12378"/>
              <a:gd name="T5" fmla="*/ 9108 h 9109"/>
              <a:gd name="T6" fmla="*/ 0 w 12378"/>
              <a:gd name="T7" fmla="*/ 8897 h 9109"/>
              <a:gd name="T8" fmla="*/ 0 w 12378"/>
              <a:gd name="T9" fmla="*/ 220 h 9109"/>
              <a:gd name="T10" fmla="*/ 220 w 12378"/>
              <a:gd name="T11" fmla="*/ 0 h 9109"/>
              <a:gd name="T12" fmla="*/ 12157 w 12378"/>
              <a:gd name="T13" fmla="*/ 0 h 9109"/>
              <a:gd name="T14" fmla="*/ 12377 w 12378"/>
              <a:gd name="T15" fmla="*/ 220 h 9109"/>
              <a:gd name="T16" fmla="*/ 12377 w 12378"/>
              <a:gd name="T17" fmla="*/ 8897 h 9109"/>
              <a:gd name="T18" fmla="*/ 12157 w 12378"/>
              <a:gd name="T19" fmla="*/ 9108 h 9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378" h="9109">
                <a:moveTo>
                  <a:pt x="12157" y="9108"/>
                </a:moveTo>
                <a:lnTo>
                  <a:pt x="12157" y="9108"/>
                </a:lnTo>
                <a:cubicBezTo>
                  <a:pt x="220" y="9108"/>
                  <a:pt x="220" y="9108"/>
                  <a:pt x="220" y="9108"/>
                </a:cubicBezTo>
                <a:cubicBezTo>
                  <a:pt x="97" y="9108"/>
                  <a:pt x="0" y="9011"/>
                  <a:pt x="0" y="8897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97"/>
                  <a:pt x="97" y="0"/>
                  <a:pt x="220" y="0"/>
                </a:cubicBezTo>
                <a:cubicBezTo>
                  <a:pt x="12157" y="0"/>
                  <a:pt x="12157" y="0"/>
                  <a:pt x="12157" y="0"/>
                </a:cubicBezTo>
                <a:cubicBezTo>
                  <a:pt x="12280" y="0"/>
                  <a:pt x="12377" y="97"/>
                  <a:pt x="12377" y="220"/>
                </a:cubicBezTo>
                <a:cubicBezTo>
                  <a:pt x="12377" y="8897"/>
                  <a:pt x="12377" y="8897"/>
                  <a:pt x="12377" y="8897"/>
                </a:cubicBezTo>
                <a:cubicBezTo>
                  <a:pt x="12377" y="9011"/>
                  <a:pt x="12280" y="9108"/>
                  <a:pt x="12157" y="9108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72">
            <a:extLst>
              <a:ext uri="{FF2B5EF4-FFF2-40B4-BE49-F238E27FC236}">
                <a16:creationId xmlns:a16="http://schemas.microsoft.com/office/drawing/2014/main" id="{EBB8183A-558D-A540-944B-177E64060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9030" y="2378585"/>
            <a:ext cx="248061" cy="248061"/>
          </a:xfrm>
          <a:custGeom>
            <a:avLst/>
            <a:gdLst>
              <a:gd name="T0" fmla="*/ 228 w 229"/>
              <a:gd name="T1" fmla="*/ 114 h 229"/>
              <a:gd name="T2" fmla="*/ 228 w 229"/>
              <a:gd name="T3" fmla="*/ 114 h 229"/>
              <a:gd name="T4" fmla="*/ 114 w 229"/>
              <a:gd name="T5" fmla="*/ 228 h 229"/>
              <a:gd name="T6" fmla="*/ 0 w 229"/>
              <a:gd name="T7" fmla="*/ 114 h 229"/>
              <a:gd name="T8" fmla="*/ 114 w 229"/>
              <a:gd name="T9" fmla="*/ 0 h 229"/>
              <a:gd name="T10" fmla="*/ 228 w 229"/>
              <a:gd name="T11" fmla="*/ 114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9" h="229">
                <a:moveTo>
                  <a:pt x="228" y="114"/>
                </a:moveTo>
                <a:lnTo>
                  <a:pt x="228" y="114"/>
                </a:lnTo>
                <a:cubicBezTo>
                  <a:pt x="228" y="184"/>
                  <a:pt x="175" y="228"/>
                  <a:pt x="114" y="228"/>
                </a:cubicBezTo>
                <a:cubicBezTo>
                  <a:pt x="44" y="228"/>
                  <a:pt x="0" y="184"/>
                  <a:pt x="0" y="114"/>
                </a:cubicBezTo>
                <a:cubicBezTo>
                  <a:pt x="0" y="52"/>
                  <a:pt x="44" y="0"/>
                  <a:pt x="114" y="0"/>
                </a:cubicBezTo>
                <a:cubicBezTo>
                  <a:pt x="175" y="0"/>
                  <a:pt x="228" y="52"/>
                  <a:pt x="228" y="114"/>
                </a:cubicBezTo>
              </a:path>
            </a:pathLst>
          </a:custGeom>
          <a:solidFill>
            <a:srgbClr val="D163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73">
            <a:extLst>
              <a:ext uri="{FF2B5EF4-FFF2-40B4-BE49-F238E27FC236}">
                <a16:creationId xmlns:a16="http://schemas.microsoft.com/office/drawing/2014/main" id="{AE38C302-D3CA-4F4A-A655-F2C34E8CE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1759" y="2378585"/>
            <a:ext cx="248061" cy="248061"/>
          </a:xfrm>
          <a:custGeom>
            <a:avLst/>
            <a:gdLst>
              <a:gd name="T0" fmla="*/ 229 w 230"/>
              <a:gd name="T1" fmla="*/ 114 h 229"/>
              <a:gd name="T2" fmla="*/ 229 w 230"/>
              <a:gd name="T3" fmla="*/ 114 h 229"/>
              <a:gd name="T4" fmla="*/ 114 w 230"/>
              <a:gd name="T5" fmla="*/ 228 h 229"/>
              <a:gd name="T6" fmla="*/ 0 w 230"/>
              <a:gd name="T7" fmla="*/ 114 h 229"/>
              <a:gd name="T8" fmla="*/ 114 w 230"/>
              <a:gd name="T9" fmla="*/ 0 h 229"/>
              <a:gd name="T10" fmla="*/ 229 w 230"/>
              <a:gd name="T11" fmla="*/ 114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0" h="229">
                <a:moveTo>
                  <a:pt x="229" y="114"/>
                </a:moveTo>
                <a:lnTo>
                  <a:pt x="229" y="114"/>
                </a:lnTo>
                <a:cubicBezTo>
                  <a:pt x="229" y="184"/>
                  <a:pt x="176" y="228"/>
                  <a:pt x="114" y="228"/>
                </a:cubicBezTo>
                <a:cubicBezTo>
                  <a:pt x="53" y="228"/>
                  <a:pt x="0" y="184"/>
                  <a:pt x="0" y="114"/>
                </a:cubicBezTo>
                <a:cubicBezTo>
                  <a:pt x="0" y="52"/>
                  <a:pt x="53" y="0"/>
                  <a:pt x="114" y="0"/>
                </a:cubicBezTo>
                <a:cubicBezTo>
                  <a:pt x="176" y="0"/>
                  <a:pt x="229" y="52"/>
                  <a:pt x="229" y="114"/>
                </a:cubicBezTo>
              </a:path>
            </a:pathLst>
          </a:custGeom>
          <a:solidFill>
            <a:srgbClr val="EFC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74">
            <a:extLst>
              <a:ext uri="{FF2B5EF4-FFF2-40B4-BE49-F238E27FC236}">
                <a16:creationId xmlns:a16="http://schemas.microsoft.com/office/drawing/2014/main" id="{61E5D464-5CFC-6342-ADA4-D5DDF2239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9259" y="2378585"/>
            <a:ext cx="248061" cy="248061"/>
          </a:xfrm>
          <a:custGeom>
            <a:avLst/>
            <a:gdLst>
              <a:gd name="T0" fmla="*/ 229 w 230"/>
              <a:gd name="T1" fmla="*/ 114 h 229"/>
              <a:gd name="T2" fmla="*/ 229 w 230"/>
              <a:gd name="T3" fmla="*/ 114 h 229"/>
              <a:gd name="T4" fmla="*/ 115 w 230"/>
              <a:gd name="T5" fmla="*/ 228 h 229"/>
              <a:gd name="T6" fmla="*/ 0 w 230"/>
              <a:gd name="T7" fmla="*/ 114 h 229"/>
              <a:gd name="T8" fmla="*/ 115 w 230"/>
              <a:gd name="T9" fmla="*/ 0 h 229"/>
              <a:gd name="T10" fmla="*/ 229 w 230"/>
              <a:gd name="T11" fmla="*/ 114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0" h="229">
                <a:moveTo>
                  <a:pt x="229" y="114"/>
                </a:moveTo>
                <a:lnTo>
                  <a:pt x="229" y="114"/>
                </a:lnTo>
                <a:cubicBezTo>
                  <a:pt x="229" y="184"/>
                  <a:pt x="176" y="228"/>
                  <a:pt x="115" y="228"/>
                </a:cubicBezTo>
                <a:cubicBezTo>
                  <a:pt x="53" y="228"/>
                  <a:pt x="0" y="184"/>
                  <a:pt x="0" y="114"/>
                </a:cubicBezTo>
                <a:cubicBezTo>
                  <a:pt x="0" y="52"/>
                  <a:pt x="53" y="0"/>
                  <a:pt x="115" y="0"/>
                </a:cubicBezTo>
                <a:cubicBezTo>
                  <a:pt x="176" y="0"/>
                  <a:pt x="229" y="52"/>
                  <a:pt x="229" y="114"/>
                </a:cubicBezTo>
              </a:path>
            </a:pathLst>
          </a:custGeom>
          <a:solidFill>
            <a:srgbClr val="94C5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75">
            <a:extLst>
              <a:ext uri="{FF2B5EF4-FFF2-40B4-BE49-F238E27FC236}">
                <a16:creationId xmlns:a16="http://schemas.microsoft.com/office/drawing/2014/main" id="{DE851553-A989-8042-B791-B3A92BAB8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786" y="2860395"/>
            <a:ext cx="12584340" cy="228980"/>
          </a:xfrm>
          <a:custGeom>
            <a:avLst/>
            <a:gdLst>
              <a:gd name="T0" fmla="*/ 11630 w 11631"/>
              <a:gd name="T1" fmla="*/ 211 h 212"/>
              <a:gd name="T2" fmla="*/ 0 w 11631"/>
              <a:gd name="T3" fmla="*/ 211 h 212"/>
              <a:gd name="T4" fmla="*/ 0 w 11631"/>
              <a:gd name="T5" fmla="*/ 0 h 212"/>
              <a:gd name="T6" fmla="*/ 11630 w 11631"/>
              <a:gd name="T7" fmla="*/ 0 h 212"/>
              <a:gd name="T8" fmla="*/ 11630 w 11631"/>
              <a:gd name="T9" fmla="*/ 21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31" h="212">
                <a:moveTo>
                  <a:pt x="11630" y="211"/>
                </a:moveTo>
                <a:lnTo>
                  <a:pt x="0" y="211"/>
                </a:lnTo>
                <a:lnTo>
                  <a:pt x="0" y="0"/>
                </a:lnTo>
                <a:lnTo>
                  <a:pt x="11630" y="0"/>
                </a:lnTo>
                <a:lnTo>
                  <a:pt x="11630" y="21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76">
            <a:extLst>
              <a:ext uri="{FF2B5EF4-FFF2-40B4-BE49-F238E27FC236}">
                <a16:creationId xmlns:a16="http://schemas.microsoft.com/office/drawing/2014/main" id="{C80C0485-4A10-534B-B1C9-522302A91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786" y="3280191"/>
            <a:ext cx="12527095" cy="8124009"/>
          </a:xfrm>
          <a:custGeom>
            <a:avLst/>
            <a:gdLst>
              <a:gd name="T0" fmla="*/ 11437 w 11578"/>
              <a:gd name="T1" fmla="*/ 7509 h 7510"/>
              <a:gd name="T2" fmla="*/ 11437 w 11578"/>
              <a:gd name="T3" fmla="*/ 7509 h 7510"/>
              <a:gd name="T4" fmla="*/ 132 w 11578"/>
              <a:gd name="T5" fmla="*/ 7509 h 7510"/>
              <a:gd name="T6" fmla="*/ 0 w 11578"/>
              <a:gd name="T7" fmla="*/ 7378 h 7510"/>
              <a:gd name="T8" fmla="*/ 0 w 11578"/>
              <a:gd name="T9" fmla="*/ 0 h 7510"/>
              <a:gd name="T10" fmla="*/ 11577 w 11578"/>
              <a:gd name="T11" fmla="*/ 0 h 7510"/>
              <a:gd name="T12" fmla="*/ 11577 w 11578"/>
              <a:gd name="T13" fmla="*/ 7378 h 7510"/>
              <a:gd name="T14" fmla="*/ 11437 w 11578"/>
              <a:gd name="T15" fmla="*/ 7509 h 7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78" h="7510">
                <a:moveTo>
                  <a:pt x="11437" y="7509"/>
                </a:moveTo>
                <a:lnTo>
                  <a:pt x="11437" y="7509"/>
                </a:lnTo>
                <a:cubicBezTo>
                  <a:pt x="132" y="7509"/>
                  <a:pt x="132" y="7509"/>
                  <a:pt x="132" y="7509"/>
                </a:cubicBezTo>
                <a:cubicBezTo>
                  <a:pt x="61" y="7509"/>
                  <a:pt x="0" y="7448"/>
                  <a:pt x="0" y="7378"/>
                </a:cubicBezTo>
                <a:cubicBezTo>
                  <a:pt x="0" y="0"/>
                  <a:pt x="0" y="0"/>
                  <a:pt x="0" y="0"/>
                </a:cubicBezTo>
                <a:cubicBezTo>
                  <a:pt x="11577" y="0"/>
                  <a:pt x="11577" y="0"/>
                  <a:pt x="11577" y="0"/>
                </a:cubicBezTo>
                <a:cubicBezTo>
                  <a:pt x="11577" y="7378"/>
                  <a:pt x="11577" y="7378"/>
                  <a:pt x="11577" y="7378"/>
                </a:cubicBezTo>
                <a:cubicBezTo>
                  <a:pt x="11577" y="7448"/>
                  <a:pt x="11516" y="7509"/>
                  <a:pt x="11437" y="750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77">
            <a:extLst>
              <a:ext uri="{FF2B5EF4-FFF2-40B4-BE49-F238E27FC236}">
                <a16:creationId xmlns:a16="http://schemas.microsoft.com/office/drawing/2014/main" id="{6AFAC782-99B4-AF4E-A81C-5FDE013D4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1759" y="4324913"/>
            <a:ext cx="7031584" cy="2933800"/>
          </a:xfrm>
          <a:custGeom>
            <a:avLst/>
            <a:gdLst>
              <a:gd name="T0" fmla="*/ 6500 w 6501"/>
              <a:gd name="T1" fmla="*/ 2713 h 2714"/>
              <a:gd name="T2" fmla="*/ 0 w 6501"/>
              <a:gd name="T3" fmla="*/ 2713 h 2714"/>
              <a:gd name="T4" fmla="*/ 0 w 6501"/>
              <a:gd name="T5" fmla="*/ 0 h 2714"/>
              <a:gd name="T6" fmla="*/ 6500 w 6501"/>
              <a:gd name="T7" fmla="*/ 0 h 2714"/>
              <a:gd name="T8" fmla="*/ 6500 w 6501"/>
              <a:gd name="T9" fmla="*/ 2713 h 2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01" h="2714">
                <a:moveTo>
                  <a:pt x="6500" y="2713"/>
                </a:moveTo>
                <a:lnTo>
                  <a:pt x="0" y="2713"/>
                </a:lnTo>
                <a:lnTo>
                  <a:pt x="0" y="0"/>
                </a:lnTo>
                <a:lnTo>
                  <a:pt x="6500" y="0"/>
                </a:lnTo>
                <a:lnTo>
                  <a:pt x="6500" y="271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78">
            <a:extLst>
              <a:ext uri="{FF2B5EF4-FFF2-40B4-BE49-F238E27FC236}">
                <a16:creationId xmlns:a16="http://schemas.microsoft.com/office/drawing/2014/main" id="{349DA45C-FD15-2446-AC5B-035C7FAEB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1759" y="7678509"/>
            <a:ext cx="7031584" cy="2938572"/>
          </a:xfrm>
          <a:custGeom>
            <a:avLst/>
            <a:gdLst>
              <a:gd name="T0" fmla="*/ 6500 w 6501"/>
              <a:gd name="T1" fmla="*/ 2715 h 2716"/>
              <a:gd name="T2" fmla="*/ 0 w 6501"/>
              <a:gd name="T3" fmla="*/ 2715 h 2716"/>
              <a:gd name="T4" fmla="*/ 0 w 6501"/>
              <a:gd name="T5" fmla="*/ 0 h 2716"/>
              <a:gd name="T6" fmla="*/ 6500 w 6501"/>
              <a:gd name="T7" fmla="*/ 0 h 2716"/>
              <a:gd name="T8" fmla="*/ 6500 w 6501"/>
              <a:gd name="T9" fmla="*/ 2715 h 2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01" h="2716">
                <a:moveTo>
                  <a:pt x="6500" y="2715"/>
                </a:moveTo>
                <a:lnTo>
                  <a:pt x="0" y="2715"/>
                </a:lnTo>
                <a:lnTo>
                  <a:pt x="0" y="0"/>
                </a:lnTo>
                <a:lnTo>
                  <a:pt x="6500" y="0"/>
                </a:lnTo>
                <a:lnTo>
                  <a:pt x="6500" y="271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79">
            <a:extLst>
              <a:ext uri="{FF2B5EF4-FFF2-40B4-BE49-F238E27FC236}">
                <a16:creationId xmlns:a16="http://schemas.microsoft.com/office/drawing/2014/main" id="{3135F82C-08C4-5B47-BD06-7073EF142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1302" y="4324913"/>
            <a:ext cx="3945130" cy="6254005"/>
          </a:xfrm>
          <a:custGeom>
            <a:avLst/>
            <a:gdLst>
              <a:gd name="T0" fmla="*/ 3646 w 3647"/>
              <a:gd name="T1" fmla="*/ 5778 h 5779"/>
              <a:gd name="T2" fmla="*/ 0 w 3647"/>
              <a:gd name="T3" fmla="*/ 5778 h 5779"/>
              <a:gd name="T4" fmla="*/ 0 w 3647"/>
              <a:gd name="T5" fmla="*/ 0 h 5779"/>
              <a:gd name="T6" fmla="*/ 3646 w 3647"/>
              <a:gd name="T7" fmla="*/ 0 h 5779"/>
              <a:gd name="T8" fmla="*/ 3646 w 3647"/>
              <a:gd name="T9" fmla="*/ 5778 h 5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47" h="5779">
                <a:moveTo>
                  <a:pt x="3646" y="5778"/>
                </a:moveTo>
                <a:lnTo>
                  <a:pt x="0" y="5778"/>
                </a:lnTo>
                <a:lnTo>
                  <a:pt x="0" y="0"/>
                </a:lnTo>
                <a:lnTo>
                  <a:pt x="3646" y="0"/>
                </a:lnTo>
                <a:lnTo>
                  <a:pt x="3646" y="577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66">
            <a:extLst>
              <a:ext uri="{FF2B5EF4-FFF2-40B4-BE49-F238E27FC236}">
                <a16:creationId xmlns:a16="http://schemas.microsoft.com/office/drawing/2014/main" id="{C79EDFEC-775F-AF48-AEE5-830C40E9D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5360" y="5770345"/>
            <a:ext cx="997014" cy="1550385"/>
          </a:xfrm>
          <a:custGeom>
            <a:avLst/>
            <a:gdLst>
              <a:gd name="T0" fmla="*/ 35 w 923"/>
              <a:gd name="T1" fmla="*/ 1430 h 1431"/>
              <a:gd name="T2" fmla="*/ 0 w 923"/>
              <a:gd name="T3" fmla="*/ 1404 h 1431"/>
              <a:gd name="T4" fmla="*/ 0 w 923"/>
              <a:gd name="T5" fmla="*/ 43 h 1431"/>
              <a:gd name="T6" fmla="*/ 879 w 923"/>
              <a:gd name="T7" fmla="*/ 0 h 1431"/>
              <a:gd name="T8" fmla="*/ 922 w 923"/>
              <a:gd name="T9" fmla="*/ 1334 h 1431"/>
              <a:gd name="T10" fmla="*/ 905 w 923"/>
              <a:gd name="T11" fmla="*/ 1430 h 1431"/>
              <a:gd name="T12" fmla="*/ 817 w 923"/>
              <a:gd name="T13" fmla="*/ 1360 h 1431"/>
              <a:gd name="T14" fmla="*/ 747 w 923"/>
              <a:gd name="T15" fmla="*/ 1430 h 1431"/>
              <a:gd name="T16" fmla="*/ 729 w 923"/>
              <a:gd name="T17" fmla="*/ 1422 h 1431"/>
              <a:gd name="T18" fmla="*/ 624 w 923"/>
              <a:gd name="T19" fmla="*/ 1413 h 1431"/>
              <a:gd name="T20" fmla="*/ 606 w 923"/>
              <a:gd name="T21" fmla="*/ 1422 h 1431"/>
              <a:gd name="T22" fmla="*/ 536 w 923"/>
              <a:gd name="T23" fmla="*/ 1360 h 1431"/>
              <a:gd name="T24" fmla="*/ 466 w 923"/>
              <a:gd name="T25" fmla="*/ 1422 h 1431"/>
              <a:gd name="T26" fmla="*/ 439 w 923"/>
              <a:gd name="T27" fmla="*/ 1413 h 1431"/>
              <a:gd name="T28" fmla="*/ 343 w 923"/>
              <a:gd name="T29" fmla="*/ 1413 h 1431"/>
              <a:gd name="T30" fmla="*/ 316 w 923"/>
              <a:gd name="T31" fmla="*/ 1422 h 1431"/>
              <a:gd name="T32" fmla="*/ 246 w 923"/>
              <a:gd name="T33" fmla="*/ 1360 h 1431"/>
              <a:gd name="T34" fmla="*/ 176 w 923"/>
              <a:gd name="T35" fmla="*/ 1430 h 1431"/>
              <a:gd name="T36" fmla="*/ 149 w 923"/>
              <a:gd name="T37" fmla="*/ 1422 h 1431"/>
              <a:gd name="T38" fmla="*/ 53 w 923"/>
              <a:gd name="T39" fmla="*/ 1422 h 1431"/>
              <a:gd name="T40" fmla="*/ 676 w 923"/>
              <a:gd name="T41" fmla="*/ 1290 h 1431"/>
              <a:gd name="T42" fmla="*/ 676 w 923"/>
              <a:gd name="T43" fmla="*/ 1290 h 1431"/>
              <a:gd name="T44" fmla="*/ 747 w 923"/>
              <a:gd name="T45" fmla="*/ 1360 h 1431"/>
              <a:gd name="T46" fmla="*/ 817 w 923"/>
              <a:gd name="T47" fmla="*/ 1290 h 1431"/>
              <a:gd name="T48" fmla="*/ 843 w 923"/>
              <a:gd name="T49" fmla="*/ 1299 h 1431"/>
              <a:gd name="T50" fmla="*/ 861 w 923"/>
              <a:gd name="T51" fmla="*/ 61 h 1431"/>
              <a:gd name="T52" fmla="*/ 62 w 923"/>
              <a:gd name="T53" fmla="*/ 1325 h 1431"/>
              <a:gd name="T54" fmla="*/ 106 w 923"/>
              <a:gd name="T55" fmla="*/ 1290 h 1431"/>
              <a:gd name="T56" fmla="*/ 123 w 923"/>
              <a:gd name="T57" fmla="*/ 1299 h 1431"/>
              <a:gd name="T58" fmla="*/ 229 w 923"/>
              <a:gd name="T59" fmla="*/ 1299 h 1431"/>
              <a:gd name="T60" fmla="*/ 246 w 923"/>
              <a:gd name="T61" fmla="*/ 1290 h 1431"/>
              <a:gd name="T62" fmla="*/ 316 w 923"/>
              <a:gd name="T63" fmla="*/ 1351 h 1431"/>
              <a:gd name="T64" fmla="*/ 387 w 923"/>
              <a:gd name="T65" fmla="*/ 1290 h 1431"/>
              <a:gd name="T66" fmla="*/ 466 w 923"/>
              <a:gd name="T67" fmla="*/ 1360 h 1431"/>
              <a:gd name="T68" fmla="*/ 536 w 923"/>
              <a:gd name="T69" fmla="*/ 1290 h 1431"/>
              <a:gd name="T70" fmla="*/ 554 w 923"/>
              <a:gd name="T71" fmla="*/ 1299 h 1431"/>
              <a:gd name="T72" fmla="*/ 659 w 923"/>
              <a:gd name="T73" fmla="*/ 1299 h 1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23" h="1431">
                <a:moveTo>
                  <a:pt x="35" y="1430"/>
                </a:moveTo>
                <a:lnTo>
                  <a:pt x="35" y="1430"/>
                </a:lnTo>
                <a:cubicBezTo>
                  <a:pt x="27" y="1430"/>
                  <a:pt x="27" y="1430"/>
                  <a:pt x="18" y="1430"/>
                </a:cubicBezTo>
                <a:cubicBezTo>
                  <a:pt x="9" y="1422"/>
                  <a:pt x="0" y="1413"/>
                  <a:pt x="0" y="1404"/>
                </a:cubicBezTo>
                <a:cubicBezTo>
                  <a:pt x="0" y="1334"/>
                  <a:pt x="0" y="1334"/>
                  <a:pt x="0" y="1334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27" y="0"/>
                  <a:pt x="44" y="0"/>
                </a:cubicBezTo>
                <a:cubicBezTo>
                  <a:pt x="879" y="0"/>
                  <a:pt x="879" y="0"/>
                  <a:pt x="879" y="0"/>
                </a:cubicBezTo>
                <a:cubicBezTo>
                  <a:pt x="905" y="0"/>
                  <a:pt x="922" y="17"/>
                  <a:pt x="922" y="43"/>
                </a:cubicBezTo>
                <a:cubicBezTo>
                  <a:pt x="922" y="1334"/>
                  <a:pt x="922" y="1334"/>
                  <a:pt x="922" y="1334"/>
                </a:cubicBezTo>
                <a:cubicBezTo>
                  <a:pt x="922" y="1404"/>
                  <a:pt x="922" y="1404"/>
                  <a:pt x="922" y="1404"/>
                </a:cubicBezTo>
                <a:cubicBezTo>
                  <a:pt x="922" y="1413"/>
                  <a:pt x="914" y="1422"/>
                  <a:pt x="905" y="1430"/>
                </a:cubicBezTo>
                <a:cubicBezTo>
                  <a:pt x="887" y="1430"/>
                  <a:pt x="879" y="1430"/>
                  <a:pt x="870" y="1422"/>
                </a:cubicBezTo>
                <a:cubicBezTo>
                  <a:pt x="817" y="1360"/>
                  <a:pt x="817" y="1360"/>
                  <a:pt x="817" y="1360"/>
                </a:cubicBezTo>
                <a:cubicBezTo>
                  <a:pt x="773" y="1422"/>
                  <a:pt x="773" y="1422"/>
                  <a:pt x="773" y="1422"/>
                </a:cubicBezTo>
                <a:cubicBezTo>
                  <a:pt x="764" y="1422"/>
                  <a:pt x="756" y="1430"/>
                  <a:pt x="747" y="1430"/>
                </a:cubicBezTo>
                <a:lnTo>
                  <a:pt x="747" y="1430"/>
                </a:lnTo>
                <a:cubicBezTo>
                  <a:pt x="738" y="1430"/>
                  <a:pt x="729" y="1422"/>
                  <a:pt x="729" y="1422"/>
                </a:cubicBezTo>
                <a:cubicBezTo>
                  <a:pt x="676" y="1360"/>
                  <a:pt x="676" y="1360"/>
                  <a:pt x="676" y="1360"/>
                </a:cubicBezTo>
                <a:cubicBezTo>
                  <a:pt x="624" y="1413"/>
                  <a:pt x="624" y="1413"/>
                  <a:pt x="624" y="1413"/>
                </a:cubicBezTo>
                <a:cubicBezTo>
                  <a:pt x="624" y="1422"/>
                  <a:pt x="615" y="1422"/>
                  <a:pt x="606" y="1422"/>
                </a:cubicBezTo>
                <a:lnTo>
                  <a:pt x="606" y="1422"/>
                </a:lnTo>
                <a:cubicBezTo>
                  <a:pt x="597" y="1422"/>
                  <a:pt x="589" y="1422"/>
                  <a:pt x="589" y="1413"/>
                </a:cubicBezTo>
                <a:cubicBezTo>
                  <a:pt x="536" y="1360"/>
                  <a:pt x="536" y="1360"/>
                  <a:pt x="536" y="1360"/>
                </a:cubicBezTo>
                <a:cubicBezTo>
                  <a:pt x="483" y="1413"/>
                  <a:pt x="483" y="1413"/>
                  <a:pt x="483" y="1413"/>
                </a:cubicBezTo>
                <a:cubicBezTo>
                  <a:pt x="475" y="1422"/>
                  <a:pt x="466" y="1422"/>
                  <a:pt x="466" y="1422"/>
                </a:cubicBezTo>
                <a:lnTo>
                  <a:pt x="466" y="1422"/>
                </a:lnTo>
                <a:cubicBezTo>
                  <a:pt x="457" y="1422"/>
                  <a:pt x="448" y="1422"/>
                  <a:pt x="439" y="1413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43" y="1413"/>
                  <a:pt x="343" y="1413"/>
                  <a:pt x="343" y="1413"/>
                </a:cubicBezTo>
                <a:cubicBezTo>
                  <a:pt x="334" y="1422"/>
                  <a:pt x="325" y="1422"/>
                  <a:pt x="316" y="1422"/>
                </a:cubicBezTo>
                <a:lnTo>
                  <a:pt x="316" y="1422"/>
                </a:lnTo>
                <a:cubicBezTo>
                  <a:pt x="308" y="1422"/>
                  <a:pt x="299" y="1422"/>
                  <a:pt x="299" y="1413"/>
                </a:cubicBezTo>
                <a:cubicBezTo>
                  <a:pt x="246" y="1360"/>
                  <a:pt x="246" y="1360"/>
                  <a:pt x="246" y="1360"/>
                </a:cubicBezTo>
                <a:cubicBezTo>
                  <a:pt x="193" y="1422"/>
                  <a:pt x="193" y="1422"/>
                  <a:pt x="193" y="1422"/>
                </a:cubicBezTo>
                <a:cubicBezTo>
                  <a:pt x="193" y="1422"/>
                  <a:pt x="184" y="1430"/>
                  <a:pt x="176" y="1430"/>
                </a:cubicBezTo>
                <a:lnTo>
                  <a:pt x="176" y="1430"/>
                </a:lnTo>
                <a:cubicBezTo>
                  <a:pt x="167" y="1430"/>
                  <a:pt x="158" y="1422"/>
                  <a:pt x="149" y="1422"/>
                </a:cubicBezTo>
                <a:cubicBezTo>
                  <a:pt x="106" y="1360"/>
                  <a:pt x="106" y="1360"/>
                  <a:pt x="106" y="1360"/>
                </a:cubicBezTo>
                <a:cubicBezTo>
                  <a:pt x="53" y="1422"/>
                  <a:pt x="53" y="1422"/>
                  <a:pt x="53" y="1422"/>
                </a:cubicBezTo>
                <a:cubicBezTo>
                  <a:pt x="44" y="1422"/>
                  <a:pt x="35" y="1430"/>
                  <a:pt x="35" y="1430"/>
                </a:cubicBezTo>
                <a:close/>
                <a:moveTo>
                  <a:pt x="676" y="1290"/>
                </a:moveTo>
                <a:lnTo>
                  <a:pt x="676" y="1290"/>
                </a:lnTo>
                <a:lnTo>
                  <a:pt x="676" y="1290"/>
                </a:lnTo>
                <a:cubicBezTo>
                  <a:pt x="685" y="1290"/>
                  <a:pt x="694" y="1290"/>
                  <a:pt x="694" y="1299"/>
                </a:cubicBezTo>
                <a:cubicBezTo>
                  <a:pt x="747" y="1360"/>
                  <a:pt x="747" y="1360"/>
                  <a:pt x="747" y="1360"/>
                </a:cubicBezTo>
                <a:cubicBezTo>
                  <a:pt x="800" y="1299"/>
                  <a:pt x="800" y="1299"/>
                  <a:pt x="800" y="1299"/>
                </a:cubicBezTo>
                <a:cubicBezTo>
                  <a:pt x="800" y="1290"/>
                  <a:pt x="808" y="1290"/>
                  <a:pt x="817" y="1290"/>
                </a:cubicBezTo>
                <a:lnTo>
                  <a:pt x="817" y="1290"/>
                </a:lnTo>
                <a:cubicBezTo>
                  <a:pt x="826" y="1290"/>
                  <a:pt x="835" y="1290"/>
                  <a:pt x="843" y="1299"/>
                </a:cubicBezTo>
                <a:cubicBezTo>
                  <a:pt x="861" y="1325"/>
                  <a:pt x="861" y="1325"/>
                  <a:pt x="861" y="1325"/>
                </a:cubicBezTo>
                <a:cubicBezTo>
                  <a:pt x="861" y="61"/>
                  <a:pt x="861" y="61"/>
                  <a:pt x="861" y="61"/>
                </a:cubicBezTo>
                <a:cubicBezTo>
                  <a:pt x="62" y="61"/>
                  <a:pt x="62" y="61"/>
                  <a:pt x="62" y="61"/>
                </a:cubicBezTo>
                <a:cubicBezTo>
                  <a:pt x="62" y="1325"/>
                  <a:pt x="62" y="1325"/>
                  <a:pt x="62" y="1325"/>
                </a:cubicBezTo>
                <a:cubicBezTo>
                  <a:pt x="79" y="1299"/>
                  <a:pt x="79" y="1299"/>
                  <a:pt x="79" y="1299"/>
                </a:cubicBezTo>
                <a:cubicBezTo>
                  <a:pt x="88" y="1299"/>
                  <a:pt x="97" y="1290"/>
                  <a:pt x="106" y="1290"/>
                </a:cubicBezTo>
                <a:lnTo>
                  <a:pt x="106" y="1290"/>
                </a:lnTo>
                <a:cubicBezTo>
                  <a:pt x="114" y="1290"/>
                  <a:pt x="123" y="1299"/>
                  <a:pt x="123" y="1299"/>
                </a:cubicBezTo>
                <a:cubicBezTo>
                  <a:pt x="176" y="1360"/>
                  <a:pt x="176" y="1360"/>
                  <a:pt x="176" y="1360"/>
                </a:cubicBezTo>
                <a:cubicBezTo>
                  <a:pt x="229" y="1299"/>
                  <a:pt x="229" y="1299"/>
                  <a:pt x="229" y="1299"/>
                </a:cubicBezTo>
                <a:cubicBezTo>
                  <a:pt x="229" y="1290"/>
                  <a:pt x="237" y="1290"/>
                  <a:pt x="246" y="1290"/>
                </a:cubicBezTo>
                <a:lnTo>
                  <a:pt x="246" y="1290"/>
                </a:lnTo>
                <a:cubicBezTo>
                  <a:pt x="255" y="1290"/>
                  <a:pt x="264" y="1290"/>
                  <a:pt x="264" y="1299"/>
                </a:cubicBezTo>
                <a:cubicBezTo>
                  <a:pt x="316" y="1351"/>
                  <a:pt x="316" y="1351"/>
                  <a:pt x="316" y="1351"/>
                </a:cubicBezTo>
                <a:cubicBezTo>
                  <a:pt x="369" y="1299"/>
                  <a:pt x="369" y="1299"/>
                  <a:pt x="369" y="1299"/>
                </a:cubicBezTo>
                <a:cubicBezTo>
                  <a:pt x="369" y="1299"/>
                  <a:pt x="378" y="1290"/>
                  <a:pt x="387" y="1290"/>
                </a:cubicBezTo>
                <a:cubicBezTo>
                  <a:pt x="395" y="1290"/>
                  <a:pt x="404" y="1290"/>
                  <a:pt x="413" y="1299"/>
                </a:cubicBezTo>
                <a:cubicBezTo>
                  <a:pt x="466" y="1360"/>
                  <a:pt x="466" y="1360"/>
                  <a:pt x="466" y="1360"/>
                </a:cubicBezTo>
                <a:cubicBezTo>
                  <a:pt x="510" y="1299"/>
                  <a:pt x="510" y="1299"/>
                  <a:pt x="510" y="1299"/>
                </a:cubicBezTo>
                <a:cubicBezTo>
                  <a:pt x="518" y="1299"/>
                  <a:pt x="527" y="1290"/>
                  <a:pt x="536" y="1290"/>
                </a:cubicBezTo>
                <a:lnTo>
                  <a:pt x="536" y="1290"/>
                </a:lnTo>
                <a:cubicBezTo>
                  <a:pt x="536" y="1290"/>
                  <a:pt x="545" y="1299"/>
                  <a:pt x="554" y="1299"/>
                </a:cubicBezTo>
                <a:cubicBezTo>
                  <a:pt x="606" y="1351"/>
                  <a:pt x="606" y="1351"/>
                  <a:pt x="606" y="1351"/>
                </a:cubicBezTo>
                <a:cubicBezTo>
                  <a:pt x="659" y="1299"/>
                  <a:pt x="659" y="1299"/>
                  <a:pt x="659" y="1299"/>
                </a:cubicBezTo>
                <a:cubicBezTo>
                  <a:pt x="659" y="1290"/>
                  <a:pt x="668" y="1290"/>
                  <a:pt x="676" y="129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67">
            <a:extLst>
              <a:ext uri="{FF2B5EF4-FFF2-40B4-BE49-F238E27FC236}">
                <a16:creationId xmlns:a16="http://schemas.microsoft.com/office/drawing/2014/main" id="{A85580E2-1E57-9B4F-9FAB-612EA08CB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8013" y="5894376"/>
            <a:ext cx="219439" cy="219439"/>
          </a:xfrm>
          <a:custGeom>
            <a:avLst/>
            <a:gdLst>
              <a:gd name="T0" fmla="*/ 96 w 203"/>
              <a:gd name="T1" fmla="*/ 202 h 203"/>
              <a:gd name="T2" fmla="*/ 96 w 203"/>
              <a:gd name="T3" fmla="*/ 202 h 203"/>
              <a:gd name="T4" fmla="*/ 0 w 203"/>
              <a:gd name="T5" fmla="*/ 96 h 203"/>
              <a:gd name="T6" fmla="*/ 96 w 203"/>
              <a:gd name="T7" fmla="*/ 0 h 203"/>
              <a:gd name="T8" fmla="*/ 202 w 203"/>
              <a:gd name="T9" fmla="*/ 96 h 203"/>
              <a:gd name="T10" fmla="*/ 96 w 203"/>
              <a:gd name="T11" fmla="*/ 202 h 203"/>
              <a:gd name="T12" fmla="*/ 96 w 203"/>
              <a:gd name="T13" fmla="*/ 53 h 203"/>
              <a:gd name="T14" fmla="*/ 96 w 203"/>
              <a:gd name="T15" fmla="*/ 53 h 203"/>
              <a:gd name="T16" fmla="*/ 52 w 203"/>
              <a:gd name="T17" fmla="*/ 96 h 203"/>
              <a:gd name="T18" fmla="*/ 96 w 203"/>
              <a:gd name="T19" fmla="*/ 140 h 203"/>
              <a:gd name="T20" fmla="*/ 140 w 203"/>
              <a:gd name="T21" fmla="*/ 96 h 203"/>
              <a:gd name="T22" fmla="*/ 96 w 203"/>
              <a:gd name="T23" fmla="*/ 5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" h="203">
                <a:moveTo>
                  <a:pt x="96" y="202"/>
                </a:moveTo>
                <a:lnTo>
                  <a:pt x="96" y="202"/>
                </a:lnTo>
                <a:cubicBezTo>
                  <a:pt x="43" y="202"/>
                  <a:pt x="0" y="158"/>
                  <a:pt x="0" y="96"/>
                </a:cubicBezTo>
                <a:cubicBezTo>
                  <a:pt x="0" y="44"/>
                  <a:pt x="43" y="0"/>
                  <a:pt x="96" y="0"/>
                </a:cubicBezTo>
                <a:cubicBezTo>
                  <a:pt x="149" y="0"/>
                  <a:pt x="202" y="44"/>
                  <a:pt x="202" y="96"/>
                </a:cubicBezTo>
                <a:cubicBezTo>
                  <a:pt x="202" y="158"/>
                  <a:pt x="149" y="202"/>
                  <a:pt x="96" y="202"/>
                </a:cubicBezTo>
                <a:close/>
                <a:moveTo>
                  <a:pt x="96" y="53"/>
                </a:moveTo>
                <a:lnTo>
                  <a:pt x="96" y="53"/>
                </a:lnTo>
                <a:cubicBezTo>
                  <a:pt x="70" y="53"/>
                  <a:pt x="52" y="70"/>
                  <a:pt x="52" y="96"/>
                </a:cubicBezTo>
                <a:cubicBezTo>
                  <a:pt x="52" y="123"/>
                  <a:pt x="70" y="140"/>
                  <a:pt x="96" y="140"/>
                </a:cubicBezTo>
                <a:cubicBezTo>
                  <a:pt x="123" y="140"/>
                  <a:pt x="140" y="123"/>
                  <a:pt x="140" y="96"/>
                </a:cubicBezTo>
                <a:cubicBezTo>
                  <a:pt x="140" y="70"/>
                  <a:pt x="123" y="53"/>
                  <a:pt x="96" y="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68">
            <a:extLst>
              <a:ext uri="{FF2B5EF4-FFF2-40B4-BE49-F238E27FC236}">
                <a16:creationId xmlns:a16="http://schemas.microsoft.com/office/drawing/2014/main" id="{F31537E4-0605-6940-9389-25A6237DC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8088" y="5970702"/>
            <a:ext cx="372092" cy="57245"/>
          </a:xfrm>
          <a:custGeom>
            <a:avLst/>
            <a:gdLst>
              <a:gd name="T0" fmla="*/ 317 w 344"/>
              <a:gd name="T1" fmla="*/ 53 h 54"/>
              <a:gd name="T2" fmla="*/ 317 w 344"/>
              <a:gd name="T3" fmla="*/ 53 h 54"/>
              <a:gd name="T4" fmla="*/ 36 w 344"/>
              <a:gd name="T5" fmla="*/ 53 h 54"/>
              <a:gd name="T6" fmla="*/ 0 w 344"/>
              <a:gd name="T7" fmla="*/ 26 h 54"/>
              <a:gd name="T8" fmla="*/ 36 w 344"/>
              <a:gd name="T9" fmla="*/ 0 h 54"/>
              <a:gd name="T10" fmla="*/ 317 w 344"/>
              <a:gd name="T11" fmla="*/ 0 h 54"/>
              <a:gd name="T12" fmla="*/ 343 w 344"/>
              <a:gd name="T13" fmla="*/ 26 h 54"/>
              <a:gd name="T14" fmla="*/ 317 w 344"/>
              <a:gd name="T15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4" h="54">
                <a:moveTo>
                  <a:pt x="317" y="53"/>
                </a:moveTo>
                <a:lnTo>
                  <a:pt x="317" y="53"/>
                </a:lnTo>
                <a:cubicBezTo>
                  <a:pt x="36" y="53"/>
                  <a:pt x="36" y="53"/>
                  <a:pt x="36" y="53"/>
                </a:cubicBezTo>
                <a:cubicBezTo>
                  <a:pt x="18" y="53"/>
                  <a:pt x="0" y="44"/>
                  <a:pt x="0" y="26"/>
                </a:cubicBezTo>
                <a:cubicBezTo>
                  <a:pt x="0" y="9"/>
                  <a:pt x="18" y="0"/>
                  <a:pt x="36" y="0"/>
                </a:cubicBezTo>
                <a:cubicBezTo>
                  <a:pt x="317" y="0"/>
                  <a:pt x="317" y="0"/>
                  <a:pt x="317" y="0"/>
                </a:cubicBezTo>
                <a:cubicBezTo>
                  <a:pt x="334" y="0"/>
                  <a:pt x="343" y="9"/>
                  <a:pt x="343" y="26"/>
                </a:cubicBezTo>
                <a:cubicBezTo>
                  <a:pt x="343" y="44"/>
                  <a:pt x="334" y="53"/>
                  <a:pt x="317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69">
            <a:extLst>
              <a:ext uri="{FF2B5EF4-FFF2-40B4-BE49-F238E27FC236}">
                <a16:creationId xmlns:a16="http://schemas.microsoft.com/office/drawing/2014/main" id="{9937D015-BBC9-8845-A9E7-DE8191EF8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8013" y="6357107"/>
            <a:ext cx="381633" cy="57245"/>
          </a:xfrm>
          <a:custGeom>
            <a:avLst/>
            <a:gdLst>
              <a:gd name="T0" fmla="*/ 35 w 352"/>
              <a:gd name="T1" fmla="*/ 53 h 54"/>
              <a:gd name="T2" fmla="*/ 35 w 352"/>
              <a:gd name="T3" fmla="*/ 53 h 54"/>
              <a:gd name="T4" fmla="*/ 0 w 352"/>
              <a:gd name="T5" fmla="*/ 27 h 54"/>
              <a:gd name="T6" fmla="*/ 35 w 352"/>
              <a:gd name="T7" fmla="*/ 0 h 54"/>
              <a:gd name="T8" fmla="*/ 316 w 352"/>
              <a:gd name="T9" fmla="*/ 0 h 54"/>
              <a:gd name="T10" fmla="*/ 316 w 352"/>
              <a:gd name="T11" fmla="*/ 0 h 54"/>
              <a:gd name="T12" fmla="*/ 351 w 352"/>
              <a:gd name="T13" fmla="*/ 27 h 54"/>
              <a:gd name="T14" fmla="*/ 316 w 352"/>
              <a:gd name="T15" fmla="*/ 53 h 54"/>
              <a:gd name="T16" fmla="*/ 35 w 352"/>
              <a:gd name="T17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2" h="54">
                <a:moveTo>
                  <a:pt x="35" y="53"/>
                </a:moveTo>
                <a:lnTo>
                  <a:pt x="35" y="53"/>
                </a:lnTo>
                <a:cubicBezTo>
                  <a:pt x="17" y="53"/>
                  <a:pt x="0" y="44"/>
                  <a:pt x="0" y="27"/>
                </a:cubicBezTo>
                <a:cubicBezTo>
                  <a:pt x="0" y="9"/>
                  <a:pt x="17" y="0"/>
                  <a:pt x="35" y="0"/>
                </a:cubicBezTo>
                <a:cubicBezTo>
                  <a:pt x="316" y="0"/>
                  <a:pt x="316" y="0"/>
                  <a:pt x="316" y="0"/>
                </a:cubicBezTo>
                <a:lnTo>
                  <a:pt x="316" y="0"/>
                </a:lnTo>
                <a:cubicBezTo>
                  <a:pt x="334" y="0"/>
                  <a:pt x="351" y="9"/>
                  <a:pt x="351" y="27"/>
                </a:cubicBezTo>
                <a:cubicBezTo>
                  <a:pt x="351" y="44"/>
                  <a:pt x="334" y="53"/>
                  <a:pt x="316" y="53"/>
                </a:cubicBezTo>
                <a:cubicBezTo>
                  <a:pt x="35" y="53"/>
                  <a:pt x="35" y="53"/>
                  <a:pt x="35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70">
            <a:extLst>
              <a:ext uri="{FF2B5EF4-FFF2-40B4-BE49-F238E27FC236}">
                <a16:creationId xmlns:a16="http://schemas.microsoft.com/office/drawing/2014/main" id="{15733F04-CD83-3847-A52F-57098B592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0282" y="6357107"/>
            <a:ext cx="209898" cy="57245"/>
          </a:xfrm>
          <a:custGeom>
            <a:avLst/>
            <a:gdLst>
              <a:gd name="T0" fmla="*/ 167 w 194"/>
              <a:gd name="T1" fmla="*/ 53 h 54"/>
              <a:gd name="T2" fmla="*/ 167 w 194"/>
              <a:gd name="T3" fmla="*/ 53 h 54"/>
              <a:gd name="T4" fmla="*/ 167 w 194"/>
              <a:gd name="T5" fmla="*/ 53 h 54"/>
              <a:gd name="T6" fmla="*/ 26 w 194"/>
              <a:gd name="T7" fmla="*/ 53 h 54"/>
              <a:gd name="T8" fmla="*/ 0 w 194"/>
              <a:gd name="T9" fmla="*/ 27 h 54"/>
              <a:gd name="T10" fmla="*/ 26 w 194"/>
              <a:gd name="T11" fmla="*/ 0 h 54"/>
              <a:gd name="T12" fmla="*/ 167 w 194"/>
              <a:gd name="T13" fmla="*/ 0 h 54"/>
              <a:gd name="T14" fmla="*/ 193 w 194"/>
              <a:gd name="T15" fmla="*/ 27 h 54"/>
              <a:gd name="T16" fmla="*/ 167 w 194"/>
              <a:gd name="T17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54">
                <a:moveTo>
                  <a:pt x="167" y="53"/>
                </a:moveTo>
                <a:lnTo>
                  <a:pt x="167" y="53"/>
                </a:lnTo>
                <a:lnTo>
                  <a:pt x="167" y="53"/>
                </a:lnTo>
                <a:cubicBezTo>
                  <a:pt x="26" y="53"/>
                  <a:pt x="26" y="53"/>
                  <a:pt x="26" y="53"/>
                </a:cubicBezTo>
                <a:cubicBezTo>
                  <a:pt x="9" y="53"/>
                  <a:pt x="0" y="44"/>
                  <a:pt x="0" y="27"/>
                </a:cubicBezTo>
                <a:cubicBezTo>
                  <a:pt x="0" y="9"/>
                  <a:pt x="9" y="0"/>
                  <a:pt x="26" y="0"/>
                </a:cubicBezTo>
                <a:cubicBezTo>
                  <a:pt x="167" y="0"/>
                  <a:pt x="167" y="0"/>
                  <a:pt x="167" y="0"/>
                </a:cubicBezTo>
                <a:cubicBezTo>
                  <a:pt x="184" y="0"/>
                  <a:pt x="193" y="9"/>
                  <a:pt x="193" y="27"/>
                </a:cubicBezTo>
                <a:cubicBezTo>
                  <a:pt x="193" y="44"/>
                  <a:pt x="184" y="53"/>
                  <a:pt x="167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71">
            <a:extLst>
              <a:ext uri="{FF2B5EF4-FFF2-40B4-BE49-F238E27FC236}">
                <a16:creationId xmlns:a16="http://schemas.microsoft.com/office/drawing/2014/main" id="{67A4238E-82EA-EC47-A0C4-523A3C05D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0282" y="6509760"/>
            <a:ext cx="209898" cy="66786"/>
          </a:xfrm>
          <a:custGeom>
            <a:avLst/>
            <a:gdLst>
              <a:gd name="T0" fmla="*/ 167 w 194"/>
              <a:gd name="T1" fmla="*/ 61 h 62"/>
              <a:gd name="T2" fmla="*/ 167 w 194"/>
              <a:gd name="T3" fmla="*/ 61 h 62"/>
              <a:gd name="T4" fmla="*/ 167 w 194"/>
              <a:gd name="T5" fmla="*/ 61 h 62"/>
              <a:gd name="T6" fmla="*/ 26 w 194"/>
              <a:gd name="T7" fmla="*/ 61 h 62"/>
              <a:gd name="T8" fmla="*/ 0 w 194"/>
              <a:gd name="T9" fmla="*/ 26 h 62"/>
              <a:gd name="T10" fmla="*/ 26 w 194"/>
              <a:gd name="T11" fmla="*/ 0 h 62"/>
              <a:gd name="T12" fmla="*/ 26 w 194"/>
              <a:gd name="T13" fmla="*/ 0 h 62"/>
              <a:gd name="T14" fmla="*/ 167 w 194"/>
              <a:gd name="T15" fmla="*/ 0 h 62"/>
              <a:gd name="T16" fmla="*/ 193 w 194"/>
              <a:gd name="T17" fmla="*/ 26 h 62"/>
              <a:gd name="T18" fmla="*/ 167 w 194"/>
              <a:gd name="T1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4" h="62">
                <a:moveTo>
                  <a:pt x="167" y="61"/>
                </a:moveTo>
                <a:lnTo>
                  <a:pt x="167" y="61"/>
                </a:lnTo>
                <a:lnTo>
                  <a:pt x="167" y="61"/>
                </a:lnTo>
                <a:cubicBezTo>
                  <a:pt x="26" y="61"/>
                  <a:pt x="26" y="61"/>
                  <a:pt x="26" y="61"/>
                </a:cubicBezTo>
                <a:cubicBezTo>
                  <a:pt x="9" y="61"/>
                  <a:pt x="0" y="44"/>
                  <a:pt x="0" y="26"/>
                </a:cubicBezTo>
                <a:cubicBezTo>
                  <a:pt x="0" y="17"/>
                  <a:pt x="9" y="0"/>
                  <a:pt x="26" y="0"/>
                </a:cubicBezTo>
                <a:lnTo>
                  <a:pt x="26" y="0"/>
                </a:lnTo>
                <a:cubicBezTo>
                  <a:pt x="167" y="0"/>
                  <a:pt x="167" y="0"/>
                  <a:pt x="167" y="0"/>
                </a:cubicBezTo>
                <a:cubicBezTo>
                  <a:pt x="176" y="0"/>
                  <a:pt x="193" y="17"/>
                  <a:pt x="193" y="26"/>
                </a:cubicBezTo>
                <a:cubicBezTo>
                  <a:pt x="193" y="44"/>
                  <a:pt x="176" y="61"/>
                  <a:pt x="167" y="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72">
            <a:extLst>
              <a:ext uri="{FF2B5EF4-FFF2-40B4-BE49-F238E27FC236}">
                <a16:creationId xmlns:a16="http://schemas.microsoft.com/office/drawing/2014/main" id="{CD65D7A8-ED28-C643-BD0C-6472218FA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0282" y="6671954"/>
            <a:ext cx="209898" cy="57245"/>
          </a:xfrm>
          <a:custGeom>
            <a:avLst/>
            <a:gdLst>
              <a:gd name="T0" fmla="*/ 167 w 194"/>
              <a:gd name="T1" fmla="*/ 53 h 54"/>
              <a:gd name="T2" fmla="*/ 167 w 194"/>
              <a:gd name="T3" fmla="*/ 53 h 54"/>
              <a:gd name="T4" fmla="*/ 167 w 194"/>
              <a:gd name="T5" fmla="*/ 53 h 54"/>
              <a:gd name="T6" fmla="*/ 26 w 194"/>
              <a:gd name="T7" fmla="*/ 53 h 54"/>
              <a:gd name="T8" fmla="*/ 0 w 194"/>
              <a:gd name="T9" fmla="*/ 27 h 54"/>
              <a:gd name="T10" fmla="*/ 26 w 194"/>
              <a:gd name="T11" fmla="*/ 0 h 54"/>
              <a:gd name="T12" fmla="*/ 26 w 194"/>
              <a:gd name="T13" fmla="*/ 0 h 54"/>
              <a:gd name="T14" fmla="*/ 167 w 194"/>
              <a:gd name="T15" fmla="*/ 0 h 54"/>
              <a:gd name="T16" fmla="*/ 193 w 194"/>
              <a:gd name="T17" fmla="*/ 27 h 54"/>
              <a:gd name="T18" fmla="*/ 167 w 194"/>
              <a:gd name="T1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4" h="54">
                <a:moveTo>
                  <a:pt x="167" y="53"/>
                </a:moveTo>
                <a:lnTo>
                  <a:pt x="167" y="53"/>
                </a:lnTo>
                <a:lnTo>
                  <a:pt x="167" y="53"/>
                </a:lnTo>
                <a:cubicBezTo>
                  <a:pt x="26" y="53"/>
                  <a:pt x="26" y="53"/>
                  <a:pt x="26" y="53"/>
                </a:cubicBezTo>
                <a:cubicBezTo>
                  <a:pt x="9" y="53"/>
                  <a:pt x="0" y="44"/>
                  <a:pt x="0" y="27"/>
                </a:cubicBezTo>
                <a:cubicBezTo>
                  <a:pt x="0" y="9"/>
                  <a:pt x="9" y="0"/>
                  <a:pt x="26" y="0"/>
                </a:cubicBezTo>
                <a:lnTo>
                  <a:pt x="26" y="0"/>
                </a:lnTo>
                <a:cubicBezTo>
                  <a:pt x="167" y="0"/>
                  <a:pt x="167" y="0"/>
                  <a:pt x="167" y="0"/>
                </a:cubicBezTo>
                <a:cubicBezTo>
                  <a:pt x="176" y="0"/>
                  <a:pt x="193" y="9"/>
                  <a:pt x="193" y="27"/>
                </a:cubicBezTo>
                <a:cubicBezTo>
                  <a:pt x="193" y="44"/>
                  <a:pt x="176" y="53"/>
                  <a:pt x="167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73">
            <a:extLst>
              <a:ext uri="{FF2B5EF4-FFF2-40B4-BE49-F238E27FC236}">
                <a16:creationId xmlns:a16="http://schemas.microsoft.com/office/drawing/2014/main" id="{70102BC1-5A60-9E42-9B8F-5679FE3A4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8013" y="6509760"/>
            <a:ext cx="228980" cy="66786"/>
          </a:xfrm>
          <a:custGeom>
            <a:avLst/>
            <a:gdLst>
              <a:gd name="T0" fmla="*/ 184 w 211"/>
              <a:gd name="T1" fmla="*/ 61 h 62"/>
              <a:gd name="T2" fmla="*/ 184 w 211"/>
              <a:gd name="T3" fmla="*/ 61 h 62"/>
              <a:gd name="T4" fmla="*/ 184 w 211"/>
              <a:gd name="T5" fmla="*/ 61 h 62"/>
              <a:gd name="T6" fmla="*/ 35 w 211"/>
              <a:gd name="T7" fmla="*/ 61 h 62"/>
              <a:gd name="T8" fmla="*/ 0 w 211"/>
              <a:gd name="T9" fmla="*/ 26 h 62"/>
              <a:gd name="T10" fmla="*/ 35 w 211"/>
              <a:gd name="T11" fmla="*/ 0 h 62"/>
              <a:gd name="T12" fmla="*/ 35 w 211"/>
              <a:gd name="T13" fmla="*/ 0 h 62"/>
              <a:gd name="T14" fmla="*/ 184 w 211"/>
              <a:gd name="T15" fmla="*/ 0 h 62"/>
              <a:gd name="T16" fmla="*/ 210 w 211"/>
              <a:gd name="T17" fmla="*/ 26 h 62"/>
              <a:gd name="T18" fmla="*/ 184 w 211"/>
              <a:gd name="T1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1" h="62">
                <a:moveTo>
                  <a:pt x="184" y="61"/>
                </a:moveTo>
                <a:lnTo>
                  <a:pt x="184" y="61"/>
                </a:lnTo>
                <a:lnTo>
                  <a:pt x="184" y="61"/>
                </a:lnTo>
                <a:cubicBezTo>
                  <a:pt x="35" y="61"/>
                  <a:pt x="35" y="61"/>
                  <a:pt x="35" y="61"/>
                </a:cubicBezTo>
                <a:cubicBezTo>
                  <a:pt x="17" y="61"/>
                  <a:pt x="0" y="44"/>
                  <a:pt x="0" y="26"/>
                </a:cubicBezTo>
                <a:cubicBezTo>
                  <a:pt x="0" y="17"/>
                  <a:pt x="17" y="0"/>
                  <a:pt x="35" y="0"/>
                </a:cubicBezTo>
                <a:lnTo>
                  <a:pt x="35" y="0"/>
                </a:lnTo>
                <a:cubicBezTo>
                  <a:pt x="184" y="0"/>
                  <a:pt x="184" y="0"/>
                  <a:pt x="184" y="0"/>
                </a:cubicBezTo>
                <a:cubicBezTo>
                  <a:pt x="193" y="0"/>
                  <a:pt x="210" y="17"/>
                  <a:pt x="210" y="26"/>
                </a:cubicBezTo>
                <a:cubicBezTo>
                  <a:pt x="210" y="44"/>
                  <a:pt x="193" y="61"/>
                  <a:pt x="184" y="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74">
            <a:extLst>
              <a:ext uri="{FF2B5EF4-FFF2-40B4-BE49-F238E27FC236}">
                <a16:creationId xmlns:a16="http://schemas.microsoft.com/office/drawing/2014/main" id="{2E375A95-1611-E342-BB2A-DE28B427A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8013" y="6671954"/>
            <a:ext cx="381633" cy="57245"/>
          </a:xfrm>
          <a:custGeom>
            <a:avLst/>
            <a:gdLst>
              <a:gd name="T0" fmla="*/ 316 w 352"/>
              <a:gd name="T1" fmla="*/ 53 h 54"/>
              <a:gd name="T2" fmla="*/ 316 w 352"/>
              <a:gd name="T3" fmla="*/ 53 h 54"/>
              <a:gd name="T4" fmla="*/ 35 w 352"/>
              <a:gd name="T5" fmla="*/ 53 h 54"/>
              <a:gd name="T6" fmla="*/ 0 w 352"/>
              <a:gd name="T7" fmla="*/ 27 h 54"/>
              <a:gd name="T8" fmla="*/ 35 w 352"/>
              <a:gd name="T9" fmla="*/ 0 h 54"/>
              <a:gd name="T10" fmla="*/ 316 w 352"/>
              <a:gd name="T11" fmla="*/ 0 h 54"/>
              <a:gd name="T12" fmla="*/ 351 w 352"/>
              <a:gd name="T13" fmla="*/ 27 h 54"/>
              <a:gd name="T14" fmla="*/ 316 w 352"/>
              <a:gd name="T15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2" h="54">
                <a:moveTo>
                  <a:pt x="316" y="53"/>
                </a:moveTo>
                <a:lnTo>
                  <a:pt x="316" y="53"/>
                </a:lnTo>
                <a:cubicBezTo>
                  <a:pt x="35" y="53"/>
                  <a:pt x="35" y="53"/>
                  <a:pt x="35" y="53"/>
                </a:cubicBezTo>
                <a:cubicBezTo>
                  <a:pt x="17" y="53"/>
                  <a:pt x="0" y="44"/>
                  <a:pt x="0" y="27"/>
                </a:cubicBezTo>
                <a:cubicBezTo>
                  <a:pt x="0" y="9"/>
                  <a:pt x="17" y="0"/>
                  <a:pt x="35" y="0"/>
                </a:cubicBezTo>
                <a:cubicBezTo>
                  <a:pt x="316" y="0"/>
                  <a:pt x="316" y="0"/>
                  <a:pt x="316" y="0"/>
                </a:cubicBezTo>
                <a:cubicBezTo>
                  <a:pt x="334" y="0"/>
                  <a:pt x="351" y="9"/>
                  <a:pt x="351" y="27"/>
                </a:cubicBezTo>
                <a:cubicBezTo>
                  <a:pt x="351" y="44"/>
                  <a:pt x="334" y="53"/>
                  <a:pt x="316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75">
            <a:extLst>
              <a:ext uri="{FF2B5EF4-FFF2-40B4-BE49-F238E27FC236}">
                <a16:creationId xmlns:a16="http://schemas.microsoft.com/office/drawing/2014/main" id="{540DF458-44C9-DA48-ABAF-140C0672A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7986" y="6853230"/>
            <a:ext cx="114490" cy="190816"/>
          </a:xfrm>
          <a:custGeom>
            <a:avLst/>
            <a:gdLst>
              <a:gd name="T0" fmla="*/ 52 w 106"/>
              <a:gd name="T1" fmla="*/ 175 h 176"/>
              <a:gd name="T2" fmla="*/ 52 w 106"/>
              <a:gd name="T3" fmla="*/ 175 h 176"/>
              <a:gd name="T4" fmla="*/ 9 w 106"/>
              <a:gd name="T5" fmla="*/ 166 h 176"/>
              <a:gd name="T6" fmla="*/ 0 w 106"/>
              <a:gd name="T7" fmla="*/ 157 h 176"/>
              <a:gd name="T8" fmla="*/ 17 w 106"/>
              <a:gd name="T9" fmla="*/ 148 h 176"/>
              <a:gd name="T10" fmla="*/ 79 w 106"/>
              <a:gd name="T11" fmla="*/ 157 h 176"/>
              <a:gd name="T12" fmla="*/ 88 w 106"/>
              <a:gd name="T13" fmla="*/ 131 h 176"/>
              <a:gd name="T14" fmla="*/ 52 w 106"/>
              <a:gd name="T15" fmla="*/ 105 h 176"/>
              <a:gd name="T16" fmla="*/ 17 w 106"/>
              <a:gd name="T17" fmla="*/ 87 h 176"/>
              <a:gd name="T18" fmla="*/ 0 w 106"/>
              <a:gd name="T19" fmla="*/ 52 h 176"/>
              <a:gd name="T20" fmla="*/ 26 w 106"/>
              <a:gd name="T21" fmla="*/ 17 h 176"/>
              <a:gd name="T22" fmla="*/ 97 w 106"/>
              <a:gd name="T23" fmla="*/ 17 h 176"/>
              <a:gd name="T24" fmla="*/ 105 w 106"/>
              <a:gd name="T25" fmla="*/ 25 h 176"/>
              <a:gd name="T26" fmla="*/ 97 w 106"/>
              <a:gd name="T27" fmla="*/ 34 h 176"/>
              <a:gd name="T28" fmla="*/ 35 w 106"/>
              <a:gd name="T29" fmla="*/ 34 h 176"/>
              <a:gd name="T30" fmla="*/ 17 w 106"/>
              <a:gd name="T31" fmla="*/ 52 h 176"/>
              <a:gd name="T32" fmla="*/ 61 w 106"/>
              <a:gd name="T33" fmla="*/ 87 h 176"/>
              <a:gd name="T34" fmla="*/ 88 w 106"/>
              <a:gd name="T35" fmla="*/ 105 h 176"/>
              <a:gd name="T36" fmla="*/ 105 w 106"/>
              <a:gd name="T37" fmla="*/ 131 h 176"/>
              <a:gd name="T38" fmla="*/ 88 w 106"/>
              <a:gd name="T39" fmla="*/ 166 h 176"/>
              <a:gd name="T40" fmla="*/ 52 w 106"/>
              <a:gd name="T41" fmla="*/ 17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6" h="176">
                <a:moveTo>
                  <a:pt x="52" y="175"/>
                </a:moveTo>
                <a:lnTo>
                  <a:pt x="52" y="175"/>
                </a:lnTo>
                <a:cubicBezTo>
                  <a:pt x="35" y="175"/>
                  <a:pt x="26" y="175"/>
                  <a:pt x="9" y="166"/>
                </a:cubicBezTo>
                <a:cubicBezTo>
                  <a:pt x="0" y="166"/>
                  <a:pt x="0" y="166"/>
                  <a:pt x="0" y="157"/>
                </a:cubicBezTo>
                <a:cubicBezTo>
                  <a:pt x="9" y="148"/>
                  <a:pt x="9" y="148"/>
                  <a:pt x="17" y="148"/>
                </a:cubicBezTo>
                <a:cubicBezTo>
                  <a:pt x="35" y="166"/>
                  <a:pt x="61" y="166"/>
                  <a:pt x="79" y="157"/>
                </a:cubicBezTo>
                <a:cubicBezTo>
                  <a:pt x="88" y="148"/>
                  <a:pt x="88" y="140"/>
                  <a:pt x="88" y="131"/>
                </a:cubicBezTo>
                <a:cubicBezTo>
                  <a:pt x="88" y="122"/>
                  <a:pt x="70" y="113"/>
                  <a:pt x="52" y="105"/>
                </a:cubicBezTo>
                <a:cubicBezTo>
                  <a:pt x="35" y="96"/>
                  <a:pt x="26" y="87"/>
                  <a:pt x="17" y="87"/>
                </a:cubicBezTo>
                <a:cubicBezTo>
                  <a:pt x="9" y="78"/>
                  <a:pt x="0" y="69"/>
                  <a:pt x="0" y="52"/>
                </a:cubicBezTo>
                <a:cubicBezTo>
                  <a:pt x="0" y="43"/>
                  <a:pt x="9" y="25"/>
                  <a:pt x="26" y="17"/>
                </a:cubicBezTo>
                <a:cubicBezTo>
                  <a:pt x="44" y="8"/>
                  <a:pt x="70" y="0"/>
                  <a:pt x="97" y="17"/>
                </a:cubicBezTo>
                <a:cubicBezTo>
                  <a:pt x="105" y="17"/>
                  <a:pt x="105" y="25"/>
                  <a:pt x="105" y="25"/>
                </a:cubicBezTo>
                <a:cubicBezTo>
                  <a:pt x="105" y="34"/>
                  <a:pt x="97" y="34"/>
                  <a:pt x="97" y="34"/>
                </a:cubicBezTo>
                <a:cubicBezTo>
                  <a:pt x="70" y="25"/>
                  <a:pt x="44" y="25"/>
                  <a:pt x="35" y="34"/>
                </a:cubicBezTo>
                <a:cubicBezTo>
                  <a:pt x="26" y="34"/>
                  <a:pt x="17" y="43"/>
                  <a:pt x="17" y="52"/>
                </a:cubicBezTo>
                <a:cubicBezTo>
                  <a:pt x="17" y="69"/>
                  <a:pt x="44" y="78"/>
                  <a:pt x="61" y="87"/>
                </a:cubicBezTo>
                <a:cubicBezTo>
                  <a:pt x="70" y="87"/>
                  <a:pt x="79" y="96"/>
                  <a:pt x="88" y="105"/>
                </a:cubicBezTo>
                <a:cubicBezTo>
                  <a:pt x="105" y="113"/>
                  <a:pt x="105" y="122"/>
                  <a:pt x="105" y="131"/>
                </a:cubicBezTo>
                <a:cubicBezTo>
                  <a:pt x="105" y="148"/>
                  <a:pt x="97" y="157"/>
                  <a:pt x="88" y="166"/>
                </a:cubicBezTo>
                <a:cubicBezTo>
                  <a:pt x="79" y="175"/>
                  <a:pt x="61" y="175"/>
                  <a:pt x="52" y="17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76">
            <a:extLst>
              <a:ext uri="{FF2B5EF4-FFF2-40B4-BE49-F238E27FC236}">
                <a16:creationId xmlns:a16="http://schemas.microsoft.com/office/drawing/2014/main" id="{A2CD12C6-637D-0F4F-B7AA-786066113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5690" y="6815066"/>
            <a:ext cx="19082" cy="38163"/>
          </a:xfrm>
          <a:custGeom>
            <a:avLst/>
            <a:gdLst>
              <a:gd name="T0" fmla="*/ 8 w 18"/>
              <a:gd name="T1" fmla="*/ 35 h 36"/>
              <a:gd name="T2" fmla="*/ 8 w 18"/>
              <a:gd name="T3" fmla="*/ 35 h 36"/>
              <a:gd name="T4" fmla="*/ 0 w 18"/>
              <a:gd name="T5" fmla="*/ 26 h 36"/>
              <a:gd name="T6" fmla="*/ 0 w 18"/>
              <a:gd name="T7" fmla="*/ 9 h 36"/>
              <a:gd name="T8" fmla="*/ 8 w 18"/>
              <a:gd name="T9" fmla="*/ 0 h 36"/>
              <a:gd name="T10" fmla="*/ 17 w 18"/>
              <a:gd name="T11" fmla="*/ 9 h 36"/>
              <a:gd name="T12" fmla="*/ 17 w 18"/>
              <a:gd name="T13" fmla="*/ 26 h 36"/>
              <a:gd name="T14" fmla="*/ 8 w 18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36">
                <a:moveTo>
                  <a:pt x="8" y="35"/>
                </a:moveTo>
                <a:lnTo>
                  <a:pt x="8" y="35"/>
                </a:lnTo>
                <a:cubicBezTo>
                  <a:pt x="8" y="35"/>
                  <a:pt x="0" y="35"/>
                  <a:pt x="0" y="26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8" y="0"/>
                  <a:pt x="8" y="0"/>
                </a:cubicBezTo>
                <a:cubicBezTo>
                  <a:pt x="17" y="0"/>
                  <a:pt x="17" y="0"/>
                  <a:pt x="17" y="9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35"/>
                  <a:pt x="17" y="35"/>
                  <a:pt x="8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377">
            <a:extLst>
              <a:ext uri="{FF2B5EF4-FFF2-40B4-BE49-F238E27FC236}">
                <a16:creationId xmlns:a16="http://schemas.microsoft.com/office/drawing/2014/main" id="{06EC08C0-7981-3746-ADCF-A01E5019D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5690" y="7053587"/>
            <a:ext cx="19082" cy="38163"/>
          </a:xfrm>
          <a:custGeom>
            <a:avLst/>
            <a:gdLst>
              <a:gd name="T0" fmla="*/ 8 w 18"/>
              <a:gd name="T1" fmla="*/ 35 h 36"/>
              <a:gd name="T2" fmla="*/ 8 w 18"/>
              <a:gd name="T3" fmla="*/ 35 h 36"/>
              <a:gd name="T4" fmla="*/ 0 w 18"/>
              <a:gd name="T5" fmla="*/ 26 h 36"/>
              <a:gd name="T6" fmla="*/ 0 w 18"/>
              <a:gd name="T7" fmla="*/ 8 h 36"/>
              <a:gd name="T8" fmla="*/ 8 w 18"/>
              <a:gd name="T9" fmla="*/ 0 h 36"/>
              <a:gd name="T10" fmla="*/ 17 w 18"/>
              <a:gd name="T11" fmla="*/ 8 h 36"/>
              <a:gd name="T12" fmla="*/ 17 w 18"/>
              <a:gd name="T13" fmla="*/ 26 h 36"/>
              <a:gd name="T14" fmla="*/ 8 w 18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36">
                <a:moveTo>
                  <a:pt x="8" y="35"/>
                </a:moveTo>
                <a:lnTo>
                  <a:pt x="8" y="35"/>
                </a:lnTo>
                <a:cubicBezTo>
                  <a:pt x="8" y="35"/>
                  <a:pt x="0" y="35"/>
                  <a:pt x="0" y="26"/>
                </a:cubicBezTo>
                <a:cubicBezTo>
                  <a:pt x="0" y="8"/>
                  <a:pt x="0" y="8"/>
                  <a:pt x="0" y="8"/>
                </a:cubicBezTo>
                <a:lnTo>
                  <a:pt x="8" y="0"/>
                </a:lnTo>
                <a:cubicBezTo>
                  <a:pt x="17" y="0"/>
                  <a:pt x="17" y="8"/>
                  <a:pt x="17" y="8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35"/>
                  <a:pt x="17" y="35"/>
                  <a:pt x="8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378">
            <a:extLst>
              <a:ext uri="{FF2B5EF4-FFF2-40B4-BE49-F238E27FC236}">
                <a16:creationId xmlns:a16="http://schemas.microsoft.com/office/drawing/2014/main" id="{A3B282DD-CFAB-1F48-96A6-1F5695AD4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8013" y="6977260"/>
            <a:ext cx="219439" cy="66786"/>
          </a:xfrm>
          <a:custGeom>
            <a:avLst/>
            <a:gdLst>
              <a:gd name="T0" fmla="*/ 167 w 203"/>
              <a:gd name="T1" fmla="*/ 62 h 63"/>
              <a:gd name="T2" fmla="*/ 167 w 203"/>
              <a:gd name="T3" fmla="*/ 62 h 63"/>
              <a:gd name="T4" fmla="*/ 26 w 203"/>
              <a:gd name="T5" fmla="*/ 62 h 63"/>
              <a:gd name="T6" fmla="*/ 0 w 203"/>
              <a:gd name="T7" fmla="*/ 27 h 63"/>
              <a:gd name="T8" fmla="*/ 26 w 203"/>
              <a:gd name="T9" fmla="*/ 0 h 63"/>
              <a:gd name="T10" fmla="*/ 167 w 203"/>
              <a:gd name="T11" fmla="*/ 0 h 63"/>
              <a:gd name="T12" fmla="*/ 202 w 203"/>
              <a:gd name="T13" fmla="*/ 27 h 63"/>
              <a:gd name="T14" fmla="*/ 167 w 203"/>
              <a:gd name="T15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3" h="63">
                <a:moveTo>
                  <a:pt x="167" y="62"/>
                </a:moveTo>
                <a:lnTo>
                  <a:pt x="167" y="62"/>
                </a:lnTo>
                <a:cubicBezTo>
                  <a:pt x="26" y="62"/>
                  <a:pt x="26" y="62"/>
                  <a:pt x="26" y="62"/>
                </a:cubicBezTo>
                <a:cubicBezTo>
                  <a:pt x="8" y="62"/>
                  <a:pt x="0" y="44"/>
                  <a:pt x="0" y="27"/>
                </a:cubicBezTo>
                <a:cubicBezTo>
                  <a:pt x="0" y="18"/>
                  <a:pt x="8" y="0"/>
                  <a:pt x="26" y="0"/>
                </a:cubicBezTo>
                <a:cubicBezTo>
                  <a:pt x="167" y="0"/>
                  <a:pt x="167" y="0"/>
                  <a:pt x="167" y="0"/>
                </a:cubicBezTo>
                <a:cubicBezTo>
                  <a:pt x="184" y="0"/>
                  <a:pt x="202" y="18"/>
                  <a:pt x="202" y="27"/>
                </a:cubicBezTo>
                <a:cubicBezTo>
                  <a:pt x="202" y="44"/>
                  <a:pt x="184" y="62"/>
                  <a:pt x="167" y="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379">
            <a:extLst>
              <a:ext uri="{FF2B5EF4-FFF2-40B4-BE49-F238E27FC236}">
                <a16:creationId xmlns:a16="http://schemas.microsoft.com/office/drawing/2014/main" id="{CFE3C6E3-F7E0-7847-90C2-4D835138C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0409" y="5255141"/>
            <a:ext cx="1140126" cy="1140129"/>
          </a:xfrm>
          <a:custGeom>
            <a:avLst/>
            <a:gdLst>
              <a:gd name="T0" fmla="*/ 526 w 1054"/>
              <a:gd name="T1" fmla="*/ 1055 h 1056"/>
              <a:gd name="T2" fmla="*/ 526 w 1054"/>
              <a:gd name="T3" fmla="*/ 1055 h 1056"/>
              <a:gd name="T4" fmla="*/ 149 w 1054"/>
              <a:gd name="T5" fmla="*/ 905 h 1056"/>
              <a:gd name="T6" fmla="*/ 0 w 1054"/>
              <a:gd name="T7" fmla="*/ 527 h 1056"/>
              <a:gd name="T8" fmla="*/ 149 w 1054"/>
              <a:gd name="T9" fmla="*/ 158 h 1056"/>
              <a:gd name="T10" fmla="*/ 526 w 1054"/>
              <a:gd name="T11" fmla="*/ 0 h 1056"/>
              <a:gd name="T12" fmla="*/ 614 w 1054"/>
              <a:gd name="T13" fmla="*/ 9 h 1056"/>
              <a:gd name="T14" fmla="*/ 640 w 1054"/>
              <a:gd name="T15" fmla="*/ 53 h 1056"/>
              <a:gd name="T16" fmla="*/ 570 w 1054"/>
              <a:gd name="T17" fmla="*/ 492 h 1056"/>
              <a:gd name="T18" fmla="*/ 1018 w 1054"/>
              <a:gd name="T19" fmla="*/ 492 h 1056"/>
              <a:gd name="T20" fmla="*/ 1053 w 1054"/>
              <a:gd name="T21" fmla="*/ 527 h 1056"/>
              <a:gd name="T22" fmla="*/ 895 w 1054"/>
              <a:gd name="T23" fmla="*/ 905 h 1056"/>
              <a:gd name="T24" fmla="*/ 526 w 1054"/>
              <a:gd name="T25" fmla="*/ 1055 h 1056"/>
              <a:gd name="T26" fmla="*/ 526 w 1054"/>
              <a:gd name="T27" fmla="*/ 71 h 1056"/>
              <a:gd name="T28" fmla="*/ 526 w 1054"/>
              <a:gd name="T29" fmla="*/ 71 h 1056"/>
              <a:gd name="T30" fmla="*/ 202 w 1054"/>
              <a:gd name="T31" fmla="*/ 211 h 1056"/>
              <a:gd name="T32" fmla="*/ 70 w 1054"/>
              <a:gd name="T33" fmla="*/ 527 h 1056"/>
              <a:gd name="T34" fmla="*/ 202 w 1054"/>
              <a:gd name="T35" fmla="*/ 852 h 1056"/>
              <a:gd name="T36" fmla="*/ 526 w 1054"/>
              <a:gd name="T37" fmla="*/ 984 h 1056"/>
              <a:gd name="T38" fmla="*/ 842 w 1054"/>
              <a:gd name="T39" fmla="*/ 852 h 1056"/>
              <a:gd name="T40" fmla="*/ 974 w 1054"/>
              <a:gd name="T41" fmla="*/ 563 h 1056"/>
              <a:gd name="T42" fmla="*/ 526 w 1054"/>
              <a:gd name="T43" fmla="*/ 563 h 1056"/>
              <a:gd name="T44" fmla="*/ 491 w 1054"/>
              <a:gd name="T45" fmla="*/ 554 h 1056"/>
              <a:gd name="T46" fmla="*/ 491 w 1054"/>
              <a:gd name="T47" fmla="*/ 518 h 1056"/>
              <a:gd name="T48" fmla="*/ 570 w 1054"/>
              <a:gd name="T49" fmla="*/ 79 h 1056"/>
              <a:gd name="T50" fmla="*/ 526 w 1054"/>
              <a:gd name="T51" fmla="*/ 71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54" h="1056">
                <a:moveTo>
                  <a:pt x="526" y="1055"/>
                </a:moveTo>
                <a:lnTo>
                  <a:pt x="526" y="1055"/>
                </a:lnTo>
                <a:cubicBezTo>
                  <a:pt x="387" y="1055"/>
                  <a:pt x="255" y="1002"/>
                  <a:pt x="149" y="905"/>
                </a:cubicBezTo>
                <a:cubicBezTo>
                  <a:pt x="53" y="800"/>
                  <a:pt x="0" y="668"/>
                  <a:pt x="0" y="527"/>
                </a:cubicBezTo>
                <a:cubicBezTo>
                  <a:pt x="0" y="387"/>
                  <a:pt x="53" y="255"/>
                  <a:pt x="149" y="158"/>
                </a:cubicBezTo>
                <a:cubicBezTo>
                  <a:pt x="255" y="53"/>
                  <a:pt x="387" y="0"/>
                  <a:pt x="526" y="0"/>
                </a:cubicBezTo>
                <a:cubicBezTo>
                  <a:pt x="552" y="0"/>
                  <a:pt x="587" y="0"/>
                  <a:pt x="614" y="9"/>
                </a:cubicBezTo>
                <a:cubicBezTo>
                  <a:pt x="632" y="9"/>
                  <a:pt x="649" y="36"/>
                  <a:pt x="640" y="53"/>
                </a:cubicBezTo>
                <a:cubicBezTo>
                  <a:pt x="570" y="492"/>
                  <a:pt x="570" y="492"/>
                  <a:pt x="570" y="492"/>
                </a:cubicBezTo>
                <a:cubicBezTo>
                  <a:pt x="1018" y="492"/>
                  <a:pt x="1018" y="492"/>
                  <a:pt x="1018" y="492"/>
                </a:cubicBezTo>
                <a:cubicBezTo>
                  <a:pt x="1036" y="492"/>
                  <a:pt x="1053" y="510"/>
                  <a:pt x="1053" y="527"/>
                </a:cubicBezTo>
                <a:cubicBezTo>
                  <a:pt x="1053" y="668"/>
                  <a:pt x="1000" y="800"/>
                  <a:pt x="895" y="905"/>
                </a:cubicBezTo>
                <a:cubicBezTo>
                  <a:pt x="798" y="1002"/>
                  <a:pt x="667" y="1055"/>
                  <a:pt x="526" y="1055"/>
                </a:cubicBezTo>
                <a:close/>
                <a:moveTo>
                  <a:pt x="526" y="71"/>
                </a:moveTo>
                <a:lnTo>
                  <a:pt x="526" y="71"/>
                </a:lnTo>
                <a:cubicBezTo>
                  <a:pt x="404" y="71"/>
                  <a:pt x="290" y="123"/>
                  <a:pt x="202" y="211"/>
                </a:cubicBezTo>
                <a:cubicBezTo>
                  <a:pt x="114" y="290"/>
                  <a:pt x="70" y="404"/>
                  <a:pt x="70" y="527"/>
                </a:cubicBezTo>
                <a:cubicBezTo>
                  <a:pt x="70" y="650"/>
                  <a:pt x="114" y="764"/>
                  <a:pt x="202" y="852"/>
                </a:cubicBezTo>
                <a:cubicBezTo>
                  <a:pt x="290" y="940"/>
                  <a:pt x="404" y="984"/>
                  <a:pt x="526" y="984"/>
                </a:cubicBezTo>
                <a:cubicBezTo>
                  <a:pt x="640" y="984"/>
                  <a:pt x="754" y="940"/>
                  <a:pt x="842" y="852"/>
                </a:cubicBezTo>
                <a:cubicBezTo>
                  <a:pt x="921" y="773"/>
                  <a:pt x="965" y="677"/>
                  <a:pt x="974" y="563"/>
                </a:cubicBezTo>
                <a:cubicBezTo>
                  <a:pt x="526" y="563"/>
                  <a:pt x="526" y="563"/>
                  <a:pt x="526" y="563"/>
                </a:cubicBezTo>
                <a:cubicBezTo>
                  <a:pt x="508" y="563"/>
                  <a:pt x="500" y="563"/>
                  <a:pt x="491" y="554"/>
                </a:cubicBezTo>
                <a:cubicBezTo>
                  <a:pt x="491" y="545"/>
                  <a:pt x="482" y="536"/>
                  <a:pt x="491" y="518"/>
                </a:cubicBezTo>
                <a:cubicBezTo>
                  <a:pt x="570" y="79"/>
                  <a:pt x="570" y="79"/>
                  <a:pt x="570" y="79"/>
                </a:cubicBezTo>
                <a:cubicBezTo>
                  <a:pt x="552" y="71"/>
                  <a:pt x="535" y="71"/>
                  <a:pt x="526" y="7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380">
            <a:extLst>
              <a:ext uri="{FF2B5EF4-FFF2-40B4-BE49-F238E27FC236}">
                <a16:creationId xmlns:a16="http://schemas.microsoft.com/office/drawing/2014/main" id="{22DF2CA7-72B2-4F4B-B330-5F10C57AA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3035" y="5140651"/>
            <a:ext cx="620153" cy="610612"/>
          </a:xfrm>
          <a:custGeom>
            <a:avLst/>
            <a:gdLst>
              <a:gd name="T0" fmla="*/ 536 w 572"/>
              <a:gd name="T1" fmla="*/ 562 h 563"/>
              <a:gd name="T2" fmla="*/ 536 w 572"/>
              <a:gd name="T3" fmla="*/ 562 h 563"/>
              <a:gd name="T4" fmla="*/ 35 w 572"/>
              <a:gd name="T5" fmla="*/ 562 h 563"/>
              <a:gd name="T6" fmla="*/ 9 w 572"/>
              <a:gd name="T7" fmla="*/ 553 h 563"/>
              <a:gd name="T8" fmla="*/ 0 w 572"/>
              <a:gd name="T9" fmla="*/ 518 h 563"/>
              <a:gd name="T10" fmla="*/ 88 w 572"/>
              <a:gd name="T11" fmla="*/ 26 h 563"/>
              <a:gd name="T12" fmla="*/ 105 w 572"/>
              <a:gd name="T13" fmla="*/ 9 h 563"/>
              <a:gd name="T14" fmla="*/ 131 w 572"/>
              <a:gd name="T15" fmla="*/ 0 h 563"/>
              <a:gd name="T16" fmla="*/ 448 w 572"/>
              <a:gd name="T17" fmla="*/ 184 h 563"/>
              <a:gd name="T18" fmla="*/ 571 w 572"/>
              <a:gd name="T19" fmla="*/ 527 h 563"/>
              <a:gd name="T20" fmla="*/ 536 w 572"/>
              <a:gd name="T21" fmla="*/ 562 h 563"/>
              <a:gd name="T22" fmla="*/ 79 w 572"/>
              <a:gd name="T23" fmla="*/ 492 h 563"/>
              <a:gd name="T24" fmla="*/ 79 w 572"/>
              <a:gd name="T25" fmla="*/ 492 h 563"/>
              <a:gd name="T26" fmla="*/ 491 w 572"/>
              <a:gd name="T27" fmla="*/ 492 h 563"/>
              <a:gd name="T28" fmla="*/ 386 w 572"/>
              <a:gd name="T29" fmla="*/ 228 h 563"/>
              <a:gd name="T30" fmla="*/ 149 w 572"/>
              <a:gd name="T31" fmla="*/ 79 h 563"/>
              <a:gd name="T32" fmla="*/ 79 w 572"/>
              <a:gd name="T33" fmla="*/ 492 h 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2" h="563">
                <a:moveTo>
                  <a:pt x="536" y="562"/>
                </a:moveTo>
                <a:lnTo>
                  <a:pt x="536" y="562"/>
                </a:lnTo>
                <a:cubicBezTo>
                  <a:pt x="35" y="562"/>
                  <a:pt x="35" y="562"/>
                  <a:pt x="35" y="562"/>
                </a:cubicBezTo>
                <a:cubicBezTo>
                  <a:pt x="26" y="562"/>
                  <a:pt x="17" y="553"/>
                  <a:pt x="9" y="553"/>
                </a:cubicBezTo>
                <a:cubicBezTo>
                  <a:pt x="0" y="545"/>
                  <a:pt x="0" y="527"/>
                  <a:pt x="0" y="518"/>
                </a:cubicBezTo>
                <a:cubicBezTo>
                  <a:pt x="88" y="26"/>
                  <a:pt x="88" y="26"/>
                  <a:pt x="88" y="26"/>
                </a:cubicBezTo>
                <a:cubicBezTo>
                  <a:pt x="88" y="17"/>
                  <a:pt x="96" y="9"/>
                  <a:pt x="105" y="9"/>
                </a:cubicBezTo>
                <a:cubicBezTo>
                  <a:pt x="105" y="0"/>
                  <a:pt x="123" y="0"/>
                  <a:pt x="131" y="0"/>
                </a:cubicBezTo>
                <a:cubicBezTo>
                  <a:pt x="255" y="26"/>
                  <a:pt x="360" y="88"/>
                  <a:pt x="448" y="184"/>
                </a:cubicBezTo>
                <a:cubicBezTo>
                  <a:pt x="527" y="281"/>
                  <a:pt x="571" y="404"/>
                  <a:pt x="571" y="527"/>
                </a:cubicBezTo>
                <a:cubicBezTo>
                  <a:pt x="571" y="545"/>
                  <a:pt x="553" y="562"/>
                  <a:pt x="536" y="562"/>
                </a:cubicBezTo>
                <a:close/>
                <a:moveTo>
                  <a:pt x="79" y="492"/>
                </a:moveTo>
                <a:lnTo>
                  <a:pt x="79" y="492"/>
                </a:lnTo>
                <a:cubicBezTo>
                  <a:pt x="491" y="492"/>
                  <a:pt x="491" y="492"/>
                  <a:pt x="491" y="492"/>
                </a:cubicBezTo>
                <a:cubicBezTo>
                  <a:pt x="483" y="395"/>
                  <a:pt x="448" y="307"/>
                  <a:pt x="386" y="228"/>
                </a:cubicBezTo>
                <a:cubicBezTo>
                  <a:pt x="325" y="158"/>
                  <a:pt x="246" y="105"/>
                  <a:pt x="149" y="79"/>
                </a:cubicBezTo>
                <a:lnTo>
                  <a:pt x="79" y="4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381">
            <a:extLst>
              <a:ext uri="{FF2B5EF4-FFF2-40B4-BE49-F238E27FC236}">
                <a16:creationId xmlns:a16="http://schemas.microsoft.com/office/drawing/2014/main" id="{9B0EC483-651C-0F4C-90EC-2873006E5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3521" y="5789427"/>
            <a:ext cx="467500" cy="457959"/>
          </a:xfrm>
          <a:custGeom>
            <a:avLst/>
            <a:gdLst>
              <a:gd name="T0" fmla="*/ 44 w 430"/>
              <a:gd name="T1" fmla="*/ 422 h 423"/>
              <a:gd name="T2" fmla="*/ 44 w 430"/>
              <a:gd name="T3" fmla="*/ 422 h 423"/>
              <a:gd name="T4" fmla="*/ 17 w 430"/>
              <a:gd name="T5" fmla="*/ 413 h 423"/>
              <a:gd name="T6" fmla="*/ 17 w 430"/>
              <a:gd name="T7" fmla="*/ 360 h 423"/>
              <a:gd name="T8" fmla="*/ 368 w 430"/>
              <a:gd name="T9" fmla="*/ 9 h 423"/>
              <a:gd name="T10" fmla="*/ 420 w 430"/>
              <a:gd name="T11" fmla="*/ 9 h 423"/>
              <a:gd name="T12" fmla="*/ 420 w 430"/>
              <a:gd name="T13" fmla="*/ 62 h 423"/>
              <a:gd name="T14" fmla="*/ 70 w 430"/>
              <a:gd name="T15" fmla="*/ 413 h 423"/>
              <a:gd name="T16" fmla="*/ 44 w 430"/>
              <a:gd name="T17" fmla="*/ 422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0" h="423">
                <a:moveTo>
                  <a:pt x="44" y="422"/>
                </a:moveTo>
                <a:lnTo>
                  <a:pt x="44" y="422"/>
                </a:lnTo>
                <a:cubicBezTo>
                  <a:pt x="35" y="422"/>
                  <a:pt x="26" y="422"/>
                  <a:pt x="17" y="413"/>
                </a:cubicBezTo>
                <a:cubicBezTo>
                  <a:pt x="0" y="396"/>
                  <a:pt x="0" y="369"/>
                  <a:pt x="17" y="360"/>
                </a:cubicBezTo>
                <a:cubicBezTo>
                  <a:pt x="368" y="9"/>
                  <a:pt x="368" y="9"/>
                  <a:pt x="368" y="9"/>
                </a:cubicBezTo>
                <a:cubicBezTo>
                  <a:pt x="376" y="0"/>
                  <a:pt x="403" y="0"/>
                  <a:pt x="420" y="9"/>
                </a:cubicBezTo>
                <a:cubicBezTo>
                  <a:pt x="429" y="26"/>
                  <a:pt x="429" y="53"/>
                  <a:pt x="420" y="62"/>
                </a:cubicBezTo>
                <a:cubicBezTo>
                  <a:pt x="70" y="413"/>
                  <a:pt x="70" y="413"/>
                  <a:pt x="70" y="413"/>
                </a:cubicBezTo>
                <a:cubicBezTo>
                  <a:pt x="61" y="422"/>
                  <a:pt x="52" y="422"/>
                  <a:pt x="44" y="4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382">
            <a:extLst>
              <a:ext uri="{FF2B5EF4-FFF2-40B4-BE49-F238E27FC236}">
                <a16:creationId xmlns:a16="http://schemas.microsoft.com/office/drawing/2014/main" id="{075192A9-B780-1F43-A7F3-CF96E456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5817" y="8599199"/>
            <a:ext cx="85867" cy="1092422"/>
          </a:xfrm>
          <a:custGeom>
            <a:avLst/>
            <a:gdLst>
              <a:gd name="T0" fmla="*/ 44 w 80"/>
              <a:gd name="T1" fmla="*/ 1010 h 1011"/>
              <a:gd name="T2" fmla="*/ 44 w 80"/>
              <a:gd name="T3" fmla="*/ 1010 h 1011"/>
              <a:gd name="T4" fmla="*/ 0 w 80"/>
              <a:gd name="T5" fmla="*/ 975 h 1011"/>
              <a:gd name="T6" fmla="*/ 0 w 80"/>
              <a:gd name="T7" fmla="*/ 35 h 1011"/>
              <a:gd name="T8" fmla="*/ 44 w 80"/>
              <a:gd name="T9" fmla="*/ 0 h 1011"/>
              <a:gd name="T10" fmla="*/ 79 w 80"/>
              <a:gd name="T11" fmla="*/ 35 h 1011"/>
              <a:gd name="T12" fmla="*/ 79 w 80"/>
              <a:gd name="T13" fmla="*/ 975 h 1011"/>
              <a:gd name="T14" fmla="*/ 44 w 80"/>
              <a:gd name="T15" fmla="*/ 1010 h 1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" h="1011">
                <a:moveTo>
                  <a:pt x="44" y="1010"/>
                </a:moveTo>
                <a:lnTo>
                  <a:pt x="44" y="1010"/>
                </a:lnTo>
                <a:cubicBezTo>
                  <a:pt x="17" y="1010"/>
                  <a:pt x="0" y="993"/>
                  <a:pt x="0" y="97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7" y="0"/>
                  <a:pt x="44" y="0"/>
                </a:cubicBezTo>
                <a:cubicBezTo>
                  <a:pt x="61" y="0"/>
                  <a:pt x="79" y="18"/>
                  <a:pt x="79" y="35"/>
                </a:cubicBezTo>
                <a:cubicBezTo>
                  <a:pt x="79" y="975"/>
                  <a:pt x="79" y="975"/>
                  <a:pt x="79" y="975"/>
                </a:cubicBezTo>
                <a:cubicBezTo>
                  <a:pt x="79" y="993"/>
                  <a:pt x="61" y="1010"/>
                  <a:pt x="44" y="101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383">
            <a:extLst>
              <a:ext uri="{FF2B5EF4-FFF2-40B4-BE49-F238E27FC236}">
                <a16:creationId xmlns:a16="http://schemas.microsoft.com/office/drawing/2014/main" id="{2635C437-C268-4D45-BF6B-D2985F438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5817" y="9605754"/>
            <a:ext cx="1092422" cy="85867"/>
          </a:xfrm>
          <a:custGeom>
            <a:avLst/>
            <a:gdLst>
              <a:gd name="T0" fmla="*/ 974 w 1010"/>
              <a:gd name="T1" fmla="*/ 79 h 80"/>
              <a:gd name="T2" fmla="*/ 974 w 1010"/>
              <a:gd name="T3" fmla="*/ 79 h 80"/>
              <a:gd name="T4" fmla="*/ 44 w 1010"/>
              <a:gd name="T5" fmla="*/ 79 h 80"/>
              <a:gd name="T6" fmla="*/ 0 w 1010"/>
              <a:gd name="T7" fmla="*/ 44 h 80"/>
              <a:gd name="T8" fmla="*/ 44 w 1010"/>
              <a:gd name="T9" fmla="*/ 0 h 80"/>
              <a:gd name="T10" fmla="*/ 974 w 1010"/>
              <a:gd name="T11" fmla="*/ 0 h 80"/>
              <a:gd name="T12" fmla="*/ 1009 w 1010"/>
              <a:gd name="T13" fmla="*/ 44 h 80"/>
              <a:gd name="T14" fmla="*/ 974 w 1010"/>
              <a:gd name="T15" fmla="*/ 7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0" h="80">
                <a:moveTo>
                  <a:pt x="974" y="79"/>
                </a:moveTo>
                <a:lnTo>
                  <a:pt x="974" y="79"/>
                </a:lnTo>
                <a:cubicBezTo>
                  <a:pt x="44" y="79"/>
                  <a:pt x="44" y="79"/>
                  <a:pt x="44" y="79"/>
                </a:cubicBezTo>
                <a:cubicBezTo>
                  <a:pt x="17" y="79"/>
                  <a:pt x="0" y="62"/>
                  <a:pt x="0" y="44"/>
                </a:cubicBezTo>
                <a:cubicBezTo>
                  <a:pt x="0" y="18"/>
                  <a:pt x="17" y="0"/>
                  <a:pt x="44" y="0"/>
                </a:cubicBezTo>
                <a:cubicBezTo>
                  <a:pt x="974" y="0"/>
                  <a:pt x="974" y="0"/>
                  <a:pt x="974" y="0"/>
                </a:cubicBezTo>
                <a:cubicBezTo>
                  <a:pt x="991" y="0"/>
                  <a:pt x="1009" y="18"/>
                  <a:pt x="1009" y="44"/>
                </a:cubicBezTo>
                <a:cubicBezTo>
                  <a:pt x="1009" y="62"/>
                  <a:pt x="991" y="79"/>
                  <a:pt x="974" y="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84">
            <a:extLst>
              <a:ext uri="{FF2B5EF4-FFF2-40B4-BE49-F238E27FC236}">
                <a16:creationId xmlns:a16="http://schemas.microsoft.com/office/drawing/2014/main" id="{2A0A57A5-3304-CD47-A597-BC1AC7AA7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8929" y="8618281"/>
            <a:ext cx="710790" cy="939769"/>
          </a:xfrm>
          <a:custGeom>
            <a:avLst/>
            <a:gdLst>
              <a:gd name="T0" fmla="*/ 43 w 659"/>
              <a:gd name="T1" fmla="*/ 869 h 870"/>
              <a:gd name="T2" fmla="*/ 43 w 659"/>
              <a:gd name="T3" fmla="*/ 869 h 870"/>
              <a:gd name="T4" fmla="*/ 26 w 659"/>
              <a:gd name="T5" fmla="*/ 869 h 870"/>
              <a:gd name="T6" fmla="*/ 8 w 659"/>
              <a:gd name="T7" fmla="*/ 817 h 870"/>
              <a:gd name="T8" fmla="*/ 87 w 659"/>
              <a:gd name="T9" fmla="*/ 676 h 870"/>
              <a:gd name="T10" fmla="*/ 105 w 659"/>
              <a:gd name="T11" fmla="*/ 659 h 870"/>
              <a:gd name="T12" fmla="*/ 315 w 659"/>
              <a:gd name="T13" fmla="*/ 562 h 870"/>
              <a:gd name="T14" fmla="*/ 315 w 659"/>
              <a:gd name="T15" fmla="*/ 562 h 870"/>
              <a:gd name="T16" fmla="*/ 438 w 659"/>
              <a:gd name="T17" fmla="*/ 518 h 870"/>
              <a:gd name="T18" fmla="*/ 464 w 659"/>
              <a:gd name="T19" fmla="*/ 351 h 870"/>
              <a:gd name="T20" fmla="*/ 491 w 659"/>
              <a:gd name="T21" fmla="*/ 184 h 870"/>
              <a:gd name="T22" fmla="*/ 499 w 659"/>
              <a:gd name="T23" fmla="*/ 175 h 870"/>
              <a:gd name="T24" fmla="*/ 587 w 659"/>
              <a:gd name="T25" fmla="*/ 26 h 870"/>
              <a:gd name="T26" fmla="*/ 631 w 659"/>
              <a:gd name="T27" fmla="*/ 17 h 870"/>
              <a:gd name="T28" fmla="*/ 649 w 659"/>
              <a:gd name="T29" fmla="*/ 61 h 870"/>
              <a:gd name="T30" fmla="*/ 561 w 659"/>
              <a:gd name="T31" fmla="*/ 202 h 870"/>
              <a:gd name="T32" fmla="*/ 534 w 659"/>
              <a:gd name="T33" fmla="*/ 369 h 870"/>
              <a:gd name="T34" fmla="*/ 508 w 659"/>
              <a:gd name="T35" fmla="*/ 553 h 870"/>
              <a:gd name="T36" fmla="*/ 482 w 659"/>
              <a:gd name="T37" fmla="*/ 580 h 870"/>
              <a:gd name="T38" fmla="*/ 341 w 659"/>
              <a:gd name="T39" fmla="*/ 624 h 870"/>
              <a:gd name="T40" fmla="*/ 149 w 659"/>
              <a:gd name="T41" fmla="*/ 720 h 870"/>
              <a:gd name="T42" fmla="*/ 79 w 659"/>
              <a:gd name="T43" fmla="*/ 852 h 870"/>
              <a:gd name="T44" fmla="*/ 43 w 659"/>
              <a:gd name="T45" fmla="*/ 869 h 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59" h="870">
                <a:moveTo>
                  <a:pt x="43" y="869"/>
                </a:moveTo>
                <a:lnTo>
                  <a:pt x="43" y="869"/>
                </a:lnTo>
                <a:cubicBezTo>
                  <a:pt x="35" y="869"/>
                  <a:pt x="35" y="869"/>
                  <a:pt x="26" y="869"/>
                </a:cubicBezTo>
                <a:cubicBezTo>
                  <a:pt x="8" y="861"/>
                  <a:pt x="0" y="834"/>
                  <a:pt x="8" y="817"/>
                </a:cubicBezTo>
                <a:cubicBezTo>
                  <a:pt x="87" y="676"/>
                  <a:pt x="87" y="676"/>
                  <a:pt x="87" y="676"/>
                </a:cubicBezTo>
                <a:cubicBezTo>
                  <a:pt x="87" y="667"/>
                  <a:pt x="96" y="659"/>
                  <a:pt x="105" y="659"/>
                </a:cubicBezTo>
                <a:cubicBezTo>
                  <a:pt x="315" y="562"/>
                  <a:pt x="315" y="562"/>
                  <a:pt x="315" y="562"/>
                </a:cubicBezTo>
                <a:lnTo>
                  <a:pt x="315" y="562"/>
                </a:lnTo>
                <a:cubicBezTo>
                  <a:pt x="438" y="518"/>
                  <a:pt x="438" y="518"/>
                  <a:pt x="438" y="518"/>
                </a:cubicBezTo>
                <a:cubicBezTo>
                  <a:pt x="464" y="351"/>
                  <a:pt x="464" y="351"/>
                  <a:pt x="464" y="351"/>
                </a:cubicBezTo>
                <a:cubicBezTo>
                  <a:pt x="491" y="184"/>
                  <a:pt x="491" y="184"/>
                  <a:pt x="491" y="184"/>
                </a:cubicBezTo>
                <a:cubicBezTo>
                  <a:pt x="491" y="184"/>
                  <a:pt x="491" y="175"/>
                  <a:pt x="499" y="175"/>
                </a:cubicBezTo>
                <a:cubicBezTo>
                  <a:pt x="587" y="26"/>
                  <a:pt x="587" y="26"/>
                  <a:pt x="587" y="26"/>
                </a:cubicBezTo>
                <a:cubicBezTo>
                  <a:pt x="596" y="9"/>
                  <a:pt x="622" y="0"/>
                  <a:pt x="631" y="17"/>
                </a:cubicBezTo>
                <a:cubicBezTo>
                  <a:pt x="649" y="26"/>
                  <a:pt x="658" y="44"/>
                  <a:pt x="649" y="61"/>
                </a:cubicBezTo>
                <a:cubicBezTo>
                  <a:pt x="561" y="202"/>
                  <a:pt x="561" y="202"/>
                  <a:pt x="561" y="202"/>
                </a:cubicBezTo>
                <a:cubicBezTo>
                  <a:pt x="534" y="369"/>
                  <a:pt x="534" y="369"/>
                  <a:pt x="534" y="369"/>
                </a:cubicBezTo>
                <a:cubicBezTo>
                  <a:pt x="508" y="553"/>
                  <a:pt x="508" y="553"/>
                  <a:pt x="508" y="553"/>
                </a:cubicBezTo>
                <a:cubicBezTo>
                  <a:pt x="508" y="571"/>
                  <a:pt x="499" y="580"/>
                  <a:pt x="482" y="580"/>
                </a:cubicBezTo>
                <a:cubicBezTo>
                  <a:pt x="341" y="624"/>
                  <a:pt x="341" y="624"/>
                  <a:pt x="341" y="624"/>
                </a:cubicBezTo>
                <a:cubicBezTo>
                  <a:pt x="149" y="720"/>
                  <a:pt x="149" y="720"/>
                  <a:pt x="149" y="720"/>
                </a:cubicBezTo>
                <a:cubicBezTo>
                  <a:pt x="79" y="852"/>
                  <a:pt x="79" y="852"/>
                  <a:pt x="79" y="852"/>
                </a:cubicBezTo>
                <a:cubicBezTo>
                  <a:pt x="70" y="869"/>
                  <a:pt x="61" y="869"/>
                  <a:pt x="43" y="8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385">
            <a:extLst>
              <a:ext uri="{FF2B5EF4-FFF2-40B4-BE49-F238E27FC236}">
                <a16:creationId xmlns:a16="http://schemas.microsoft.com/office/drawing/2014/main" id="{2A2D8947-4BCA-1740-9C7D-BF6785FDA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5688" y="8847261"/>
            <a:ext cx="372092" cy="238520"/>
          </a:xfrm>
          <a:custGeom>
            <a:avLst/>
            <a:gdLst>
              <a:gd name="T0" fmla="*/ 88 w 344"/>
              <a:gd name="T1" fmla="*/ 219 h 220"/>
              <a:gd name="T2" fmla="*/ 88 w 344"/>
              <a:gd name="T3" fmla="*/ 219 h 220"/>
              <a:gd name="T4" fmla="*/ 79 w 344"/>
              <a:gd name="T5" fmla="*/ 219 h 220"/>
              <a:gd name="T6" fmla="*/ 27 w 344"/>
              <a:gd name="T7" fmla="*/ 202 h 220"/>
              <a:gd name="T8" fmla="*/ 0 w 344"/>
              <a:gd name="T9" fmla="*/ 158 h 220"/>
              <a:gd name="T10" fmla="*/ 44 w 344"/>
              <a:gd name="T11" fmla="*/ 131 h 220"/>
              <a:gd name="T12" fmla="*/ 88 w 344"/>
              <a:gd name="T13" fmla="*/ 140 h 220"/>
              <a:gd name="T14" fmla="*/ 281 w 344"/>
              <a:gd name="T15" fmla="*/ 8 h 220"/>
              <a:gd name="T16" fmla="*/ 334 w 344"/>
              <a:gd name="T17" fmla="*/ 17 h 220"/>
              <a:gd name="T18" fmla="*/ 325 w 344"/>
              <a:gd name="T19" fmla="*/ 70 h 220"/>
              <a:gd name="T20" fmla="*/ 115 w 344"/>
              <a:gd name="T21" fmla="*/ 210 h 220"/>
              <a:gd name="T22" fmla="*/ 88 w 344"/>
              <a:gd name="T23" fmla="*/ 21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4" h="220">
                <a:moveTo>
                  <a:pt x="88" y="219"/>
                </a:moveTo>
                <a:lnTo>
                  <a:pt x="88" y="219"/>
                </a:lnTo>
                <a:cubicBezTo>
                  <a:pt x="88" y="219"/>
                  <a:pt x="88" y="219"/>
                  <a:pt x="79" y="219"/>
                </a:cubicBezTo>
                <a:cubicBezTo>
                  <a:pt x="27" y="202"/>
                  <a:pt x="27" y="202"/>
                  <a:pt x="27" y="202"/>
                </a:cubicBezTo>
                <a:cubicBezTo>
                  <a:pt x="9" y="193"/>
                  <a:pt x="0" y="175"/>
                  <a:pt x="0" y="158"/>
                </a:cubicBezTo>
                <a:cubicBezTo>
                  <a:pt x="9" y="140"/>
                  <a:pt x="27" y="123"/>
                  <a:pt x="44" y="131"/>
                </a:cubicBezTo>
                <a:cubicBezTo>
                  <a:pt x="88" y="140"/>
                  <a:pt x="88" y="140"/>
                  <a:pt x="88" y="140"/>
                </a:cubicBezTo>
                <a:cubicBezTo>
                  <a:pt x="281" y="8"/>
                  <a:pt x="281" y="8"/>
                  <a:pt x="281" y="8"/>
                </a:cubicBezTo>
                <a:cubicBezTo>
                  <a:pt x="299" y="0"/>
                  <a:pt x="325" y="0"/>
                  <a:pt x="334" y="17"/>
                </a:cubicBezTo>
                <a:cubicBezTo>
                  <a:pt x="343" y="35"/>
                  <a:pt x="343" y="61"/>
                  <a:pt x="325" y="70"/>
                </a:cubicBezTo>
                <a:cubicBezTo>
                  <a:pt x="115" y="210"/>
                  <a:pt x="115" y="210"/>
                  <a:pt x="115" y="210"/>
                </a:cubicBezTo>
                <a:cubicBezTo>
                  <a:pt x="106" y="219"/>
                  <a:pt x="97" y="219"/>
                  <a:pt x="88" y="2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386">
            <a:extLst>
              <a:ext uri="{FF2B5EF4-FFF2-40B4-BE49-F238E27FC236}">
                <a16:creationId xmlns:a16="http://schemas.microsoft.com/office/drawing/2014/main" id="{5174974A-9A55-5046-864E-23382AF8B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8929" y="8885424"/>
            <a:ext cx="491351" cy="391174"/>
          </a:xfrm>
          <a:custGeom>
            <a:avLst/>
            <a:gdLst>
              <a:gd name="T0" fmla="*/ 43 w 456"/>
              <a:gd name="T1" fmla="*/ 360 h 361"/>
              <a:gd name="T2" fmla="*/ 43 w 456"/>
              <a:gd name="T3" fmla="*/ 360 h 361"/>
              <a:gd name="T4" fmla="*/ 17 w 456"/>
              <a:gd name="T5" fmla="*/ 351 h 361"/>
              <a:gd name="T6" fmla="*/ 17 w 456"/>
              <a:gd name="T7" fmla="*/ 299 h 361"/>
              <a:gd name="T8" fmla="*/ 158 w 456"/>
              <a:gd name="T9" fmla="*/ 167 h 361"/>
              <a:gd name="T10" fmla="*/ 227 w 456"/>
              <a:gd name="T11" fmla="*/ 26 h 361"/>
              <a:gd name="T12" fmla="*/ 262 w 456"/>
              <a:gd name="T13" fmla="*/ 8 h 361"/>
              <a:gd name="T14" fmla="*/ 429 w 456"/>
              <a:gd name="T15" fmla="*/ 53 h 361"/>
              <a:gd name="T16" fmla="*/ 455 w 456"/>
              <a:gd name="T17" fmla="*/ 96 h 361"/>
              <a:gd name="T18" fmla="*/ 403 w 456"/>
              <a:gd name="T19" fmla="*/ 123 h 361"/>
              <a:gd name="T20" fmla="*/ 280 w 456"/>
              <a:gd name="T21" fmla="*/ 88 h 361"/>
              <a:gd name="T22" fmla="*/ 218 w 456"/>
              <a:gd name="T23" fmla="*/ 211 h 361"/>
              <a:gd name="T24" fmla="*/ 209 w 456"/>
              <a:gd name="T25" fmla="*/ 219 h 361"/>
              <a:gd name="T26" fmla="*/ 70 w 456"/>
              <a:gd name="T27" fmla="*/ 351 h 361"/>
              <a:gd name="T28" fmla="*/ 43 w 456"/>
              <a:gd name="T29" fmla="*/ 36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6" h="361">
                <a:moveTo>
                  <a:pt x="43" y="360"/>
                </a:moveTo>
                <a:lnTo>
                  <a:pt x="43" y="360"/>
                </a:lnTo>
                <a:cubicBezTo>
                  <a:pt x="35" y="360"/>
                  <a:pt x="26" y="360"/>
                  <a:pt x="17" y="351"/>
                </a:cubicBezTo>
                <a:cubicBezTo>
                  <a:pt x="0" y="334"/>
                  <a:pt x="8" y="316"/>
                  <a:pt x="17" y="299"/>
                </a:cubicBezTo>
                <a:cubicBezTo>
                  <a:pt x="158" y="167"/>
                  <a:pt x="158" y="167"/>
                  <a:pt x="158" y="167"/>
                </a:cubicBezTo>
                <a:cubicBezTo>
                  <a:pt x="227" y="26"/>
                  <a:pt x="227" y="26"/>
                  <a:pt x="227" y="26"/>
                </a:cubicBezTo>
                <a:cubicBezTo>
                  <a:pt x="236" y="8"/>
                  <a:pt x="253" y="0"/>
                  <a:pt x="262" y="8"/>
                </a:cubicBezTo>
                <a:cubicBezTo>
                  <a:pt x="429" y="53"/>
                  <a:pt x="429" y="53"/>
                  <a:pt x="429" y="53"/>
                </a:cubicBezTo>
                <a:cubicBezTo>
                  <a:pt x="447" y="53"/>
                  <a:pt x="455" y="79"/>
                  <a:pt x="455" y="96"/>
                </a:cubicBezTo>
                <a:cubicBezTo>
                  <a:pt x="447" y="114"/>
                  <a:pt x="429" y="123"/>
                  <a:pt x="403" y="123"/>
                </a:cubicBezTo>
                <a:cubicBezTo>
                  <a:pt x="280" y="88"/>
                  <a:pt x="280" y="88"/>
                  <a:pt x="280" y="88"/>
                </a:cubicBezTo>
                <a:cubicBezTo>
                  <a:pt x="218" y="211"/>
                  <a:pt x="218" y="211"/>
                  <a:pt x="218" y="211"/>
                </a:cubicBezTo>
                <a:cubicBezTo>
                  <a:pt x="209" y="211"/>
                  <a:pt x="209" y="211"/>
                  <a:pt x="209" y="219"/>
                </a:cubicBezTo>
                <a:cubicBezTo>
                  <a:pt x="70" y="351"/>
                  <a:pt x="70" y="351"/>
                  <a:pt x="70" y="351"/>
                </a:cubicBezTo>
                <a:cubicBezTo>
                  <a:pt x="61" y="360"/>
                  <a:pt x="52" y="360"/>
                  <a:pt x="43" y="3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387">
            <a:extLst>
              <a:ext uri="{FF2B5EF4-FFF2-40B4-BE49-F238E27FC236}">
                <a16:creationId xmlns:a16="http://schemas.microsoft.com/office/drawing/2014/main" id="{97BA5C47-D4FE-2349-BB85-0BD2F0900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6708" y="9200271"/>
            <a:ext cx="486582" cy="353010"/>
          </a:xfrm>
          <a:custGeom>
            <a:avLst/>
            <a:gdLst>
              <a:gd name="T0" fmla="*/ 35 w 449"/>
              <a:gd name="T1" fmla="*/ 325 h 326"/>
              <a:gd name="T2" fmla="*/ 35 w 449"/>
              <a:gd name="T3" fmla="*/ 325 h 326"/>
              <a:gd name="T4" fmla="*/ 9 w 449"/>
              <a:gd name="T5" fmla="*/ 298 h 326"/>
              <a:gd name="T6" fmla="*/ 27 w 449"/>
              <a:gd name="T7" fmla="*/ 254 h 326"/>
              <a:gd name="T8" fmla="*/ 211 w 449"/>
              <a:gd name="T9" fmla="*/ 184 h 326"/>
              <a:gd name="T10" fmla="*/ 387 w 449"/>
              <a:gd name="T11" fmla="*/ 9 h 326"/>
              <a:gd name="T12" fmla="*/ 431 w 449"/>
              <a:gd name="T13" fmla="*/ 9 h 326"/>
              <a:gd name="T14" fmla="*/ 431 w 449"/>
              <a:gd name="T15" fmla="*/ 61 h 326"/>
              <a:gd name="T16" fmla="*/ 255 w 449"/>
              <a:gd name="T17" fmla="*/ 245 h 326"/>
              <a:gd name="T18" fmla="*/ 238 w 449"/>
              <a:gd name="T19" fmla="*/ 254 h 326"/>
              <a:gd name="T20" fmla="*/ 53 w 449"/>
              <a:gd name="T21" fmla="*/ 316 h 326"/>
              <a:gd name="T22" fmla="*/ 35 w 449"/>
              <a:gd name="T23" fmla="*/ 32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9" h="326">
                <a:moveTo>
                  <a:pt x="35" y="325"/>
                </a:moveTo>
                <a:lnTo>
                  <a:pt x="35" y="325"/>
                </a:lnTo>
                <a:cubicBezTo>
                  <a:pt x="27" y="325"/>
                  <a:pt x="9" y="316"/>
                  <a:pt x="9" y="298"/>
                </a:cubicBezTo>
                <a:cubicBezTo>
                  <a:pt x="0" y="281"/>
                  <a:pt x="9" y="254"/>
                  <a:pt x="27" y="254"/>
                </a:cubicBezTo>
                <a:cubicBezTo>
                  <a:pt x="211" y="184"/>
                  <a:pt x="211" y="184"/>
                  <a:pt x="211" y="184"/>
                </a:cubicBezTo>
                <a:cubicBezTo>
                  <a:pt x="387" y="9"/>
                  <a:pt x="387" y="9"/>
                  <a:pt x="387" y="9"/>
                </a:cubicBezTo>
                <a:cubicBezTo>
                  <a:pt x="396" y="0"/>
                  <a:pt x="422" y="0"/>
                  <a:pt x="431" y="9"/>
                </a:cubicBezTo>
                <a:cubicBezTo>
                  <a:pt x="448" y="26"/>
                  <a:pt x="448" y="44"/>
                  <a:pt x="431" y="61"/>
                </a:cubicBezTo>
                <a:cubicBezTo>
                  <a:pt x="255" y="245"/>
                  <a:pt x="255" y="245"/>
                  <a:pt x="255" y="245"/>
                </a:cubicBezTo>
                <a:cubicBezTo>
                  <a:pt x="246" y="245"/>
                  <a:pt x="246" y="245"/>
                  <a:pt x="238" y="254"/>
                </a:cubicBezTo>
                <a:cubicBezTo>
                  <a:pt x="53" y="316"/>
                  <a:pt x="53" y="316"/>
                  <a:pt x="53" y="316"/>
                </a:cubicBezTo>
                <a:cubicBezTo>
                  <a:pt x="44" y="316"/>
                  <a:pt x="44" y="325"/>
                  <a:pt x="35" y="3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388">
            <a:extLst>
              <a:ext uri="{FF2B5EF4-FFF2-40B4-BE49-F238E27FC236}">
                <a16:creationId xmlns:a16="http://schemas.microsoft.com/office/drawing/2014/main" id="{03B569FF-CEFB-A14B-92C9-6DA4CD5CE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3290" y="8837720"/>
            <a:ext cx="114490" cy="228980"/>
          </a:xfrm>
          <a:custGeom>
            <a:avLst/>
            <a:gdLst>
              <a:gd name="T0" fmla="*/ 36 w 107"/>
              <a:gd name="T1" fmla="*/ 211 h 212"/>
              <a:gd name="T2" fmla="*/ 36 w 107"/>
              <a:gd name="T3" fmla="*/ 211 h 212"/>
              <a:gd name="T4" fmla="*/ 27 w 107"/>
              <a:gd name="T5" fmla="*/ 211 h 212"/>
              <a:gd name="T6" fmla="*/ 0 w 107"/>
              <a:gd name="T7" fmla="*/ 167 h 212"/>
              <a:gd name="T8" fmla="*/ 27 w 107"/>
              <a:gd name="T9" fmla="*/ 35 h 212"/>
              <a:gd name="T10" fmla="*/ 71 w 107"/>
              <a:gd name="T11" fmla="*/ 9 h 212"/>
              <a:gd name="T12" fmla="*/ 97 w 107"/>
              <a:gd name="T13" fmla="*/ 52 h 212"/>
              <a:gd name="T14" fmla="*/ 71 w 107"/>
              <a:gd name="T15" fmla="*/ 184 h 212"/>
              <a:gd name="T16" fmla="*/ 36 w 107"/>
              <a:gd name="T17" fmla="*/ 21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" h="212">
                <a:moveTo>
                  <a:pt x="36" y="211"/>
                </a:moveTo>
                <a:lnTo>
                  <a:pt x="36" y="211"/>
                </a:lnTo>
                <a:cubicBezTo>
                  <a:pt x="36" y="211"/>
                  <a:pt x="36" y="211"/>
                  <a:pt x="27" y="211"/>
                </a:cubicBezTo>
                <a:cubicBezTo>
                  <a:pt x="9" y="211"/>
                  <a:pt x="0" y="193"/>
                  <a:pt x="0" y="167"/>
                </a:cubicBezTo>
                <a:cubicBezTo>
                  <a:pt x="27" y="35"/>
                  <a:pt x="27" y="35"/>
                  <a:pt x="27" y="35"/>
                </a:cubicBezTo>
                <a:cubicBezTo>
                  <a:pt x="36" y="17"/>
                  <a:pt x="53" y="0"/>
                  <a:pt x="71" y="9"/>
                </a:cubicBezTo>
                <a:cubicBezTo>
                  <a:pt x="88" y="9"/>
                  <a:pt x="106" y="35"/>
                  <a:pt x="97" y="52"/>
                </a:cubicBezTo>
                <a:cubicBezTo>
                  <a:pt x="71" y="184"/>
                  <a:pt x="71" y="184"/>
                  <a:pt x="71" y="184"/>
                </a:cubicBezTo>
                <a:cubicBezTo>
                  <a:pt x="71" y="202"/>
                  <a:pt x="53" y="211"/>
                  <a:pt x="36" y="21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389">
            <a:extLst>
              <a:ext uri="{FF2B5EF4-FFF2-40B4-BE49-F238E27FC236}">
                <a16:creationId xmlns:a16="http://schemas.microsoft.com/office/drawing/2014/main" id="{C3566C7A-7844-F045-B19C-A6FEAA48B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8800" y="8809097"/>
            <a:ext cx="228980" cy="114490"/>
          </a:xfrm>
          <a:custGeom>
            <a:avLst/>
            <a:gdLst>
              <a:gd name="T0" fmla="*/ 167 w 212"/>
              <a:gd name="T1" fmla="*/ 106 h 107"/>
              <a:gd name="T2" fmla="*/ 167 w 212"/>
              <a:gd name="T3" fmla="*/ 106 h 107"/>
              <a:gd name="T4" fmla="*/ 167 w 212"/>
              <a:gd name="T5" fmla="*/ 106 h 107"/>
              <a:gd name="T6" fmla="*/ 26 w 212"/>
              <a:gd name="T7" fmla="*/ 79 h 107"/>
              <a:gd name="T8" fmla="*/ 0 w 212"/>
              <a:gd name="T9" fmla="*/ 36 h 107"/>
              <a:gd name="T10" fmla="*/ 44 w 212"/>
              <a:gd name="T11" fmla="*/ 9 h 107"/>
              <a:gd name="T12" fmla="*/ 176 w 212"/>
              <a:gd name="T13" fmla="*/ 36 h 107"/>
              <a:gd name="T14" fmla="*/ 202 w 212"/>
              <a:gd name="T15" fmla="*/ 79 h 107"/>
              <a:gd name="T16" fmla="*/ 167 w 212"/>
              <a:gd name="T17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2" h="107">
                <a:moveTo>
                  <a:pt x="167" y="106"/>
                </a:moveTo>
                <a:lnTo>
                  <a:pt x="167" y="106"/>
                </a:lnTo>
                <a:lnTo>
                  <a:pt x="167" y="106"/>
                </a:lnTo>
                <a:cubicBezTo>
                  <a:pt x="26" y="79"/>
                  <a:pt x="26" y="79"/>
                  <a:pt x="26" y="79"/>
                </a:cubicBezTo>
                <a:cubicBezTo>
                  <a:pt x="9" y="71"/>
                  <a:pt x="0" y="53"/>
                  <a:pt x="0" y="36"/>
                </a:cubicBezTo>
                <a:cubicBezTo>
                  <a:pt x="0" y="18"/>
                  <a:pt x="26" y="0"/>
                  <a:pt x="44" y="9"/>
                </a:cubicBezTo>
                <a:cubicBezTo>
                  <a:pt x="176" y="36"/>
                  <a:pt x="176" y="36"/>
                  <a:pt x="176" y="36"/>
                </a:cubicBezTo>
                <a:cubicBezTo>
                  <a:pt x="193" y="36"/>
                  <a:pt x="211" y="62"/>
                  <a:pt x="202" y="79"/>
                </a:cubicBezTo>
                <a:cubicBezTo>
                  <a:pt x="202" y="97"/>
                  <a:pt x="184" y="106"/>
                  <a:pt x="167" y="1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66" name="Group 54">
            <a:extLst>
              <a:ext uri="{FF2B5EF4-FFF2-40B4-BE49-F238E27FC236}">
                <a16:creationId xmlns:a16="http://schemas.microsoft.com/office/drawing/2014/main" id="{5A01E4F8-20B5-054F-861E-0EAC471D01C5}"/>
              </a:ext>
            </a:extLst>
          </p:cNvPr>
          <p:cNvGrpSpPr/>
          <p:nvPr/>
        </p:nvGrpSpPr>
        <p:grpSpPr>
          <a:xfrm>
            <a:off x="17980102" y="7466259"/>
            <a:ext cx="3676939" cy="1243905"/>
            <a:chOff x="5517310" y="11179365"/>
            <a:chExt cx="3676939" cy="1243905"/>
          </a:xfrm>
        </p:grpSpPr>
        <p:sp>
          <p:nvSpPr>
            <p:cNvPr id="467" name="CuadroTexto 395">
              <a:extLst>
                <a:ext uri="{FF2B5EF4-FFF2-40B4-BE49-F238E27FC236}">
                  <a16:creationId xmlns:a16="http://schemas.microsoft.com/office/drawing/2014/main" id="{09AB4B85-3DB4-E743-AC43-AD70DEC9ABF6}"/>
                </a:ext>
              </a:extLst>
            </p:cNvPr>
            <p:cNvSpPr txBox="1"/>
            <p:nvPr/>
          </p:nvSpPr>
          <p:spPr>
            <a:xfrm>
              <a:off x="6164441" y="1117936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68" name="Rectangle 56">
              <a:extLst>
                <a:ext uri="{FF2B5EF4-FFF2-40B4-BE49-F238E27FC236}">
                  <a16:creationId xmlns:a16="http://schemas.microsoft.com/office/drawing/2014/main" id="{545D78C4-301B-6A49-AC3E-D76203C66D65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69" name="Group 54">
            <a:extLst>
              <a:ext uri="{FF2B5EF4-FFF2-40B4-BE49-F238E27FC236}">
                <a16:creationId xmlns:a16="http://schemas.microsoft.com/office/drawing/2014/main" id="{447998EC-1EC2-4E41-9DCB-308C2A60AFFD}"/>
              </a:ext>
            </a:extLst>
          </p:cNvPr>
          <p:cNvGrpSpPr/>
          <p:nvPr/>
        </p:nvGrpSpPr>
        <p:grpSpPr>
          <a:xfrm>
            <a:off x="13381966" y="5148392"/>
            <a:ext cx="3702158" cy="1243905"/>
            <a:chOff x="5492091" y="11179365"/>
            <a:chExt cx="3702158" cy="1243905"/>
          </a:xfrm>
        </p:grpSpPr>
        <p:sp>
          <p:nvSpPr>
            <p:cNvPr id="470" name="CuadroTexto 395">
              <a:extLst>
                <a:ext uri="{FF2B5EF4-FFF2-40B4-BE49-F238E27FC236}">
                  <a16:creationId xmlns:a16="http://schemas.microsoft.com/office/drawing/2014/main" id="{7E727C67-1F41-2649-BCCC-2117FBD1E6E1}"/>
                </a:ext>
              </a:extLst>
            </p:cNvPr>
            <p:cNvSpPr txBox="1"/>
            <p:nvPr/>
          </p:nvSpPr>
          <p:spPr>
            <a:xfrm>
              <a:off x="5492091" y="1117936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71" name="Rectangle 56">
              <a:extLst>
                <a:ext uri="{FF2B5EF4-FFF2-40B4-BE49-F238E27FC236}">
                  <a16:creationId xmlns:a16="http://schemas.microsoft.com/office/drawing/2014/main" id="{2C9625C0-C68A-504D-B15E-E63B87E63229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72" name="Group 54">
            <a:extLst>
              <a:ext uri="{FF2B5EF4-FFF2-40B4-BE49-F238E27FC236}">
                <a16:creationId xmlns:a16="http://schemas.microsoft.com/office/drawing/2014/main" id="{87535019-2A0A-EE46-99AE-9EFCC76745D8}"/>
              </a:ext>
            </a:extLst>
          </p:cNvPr>
          <p:cNvGrpSpPr/>
          <p:nvPr/>
        </p:nvGrpSpPr>
        <p:grpSpPr>
          <a:xfrm>
            <a:off x="13353634" y="8523457"/>
            <a:ext cx="3702158" cy="1243905"/>
            <a:chOff x="5492091" y="11179365"/>
            <a:chExt cx="3702158" cy="1243905"/>
          </a:xfrm>
        </p:grpSpPr>
        <p:sp>
          <p:nvSpPr>
            <p:cNvPr id="473" name="CuadroTexto 395">
              <a:extLst>
                <a:ext uri="{FF2B5EF4-FFF2-40B4-BE49-F238E27FC236}">
                  <a16:creationId xmlns:a16="http://schemas.microsoft.com/office/drawing/2014/main" id="{DE834079-944A-B341-906F-C80267DA99C6}"/>
                </a:ext>
              </a:extLst>
            </p:cNvPr>
            <p:cNvSpPr txBox="1"/>
            <p:nvPr/>
          </p:nvSpPr>
          <p:spPr>
            <a:xfrm>
              <a:off x="5492091" y="1117936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74" name="Rectangle 56">
              <a:extLst>
                <a:ext uri="{FF2B5EF4-FFF2-40B4-BE49-F238E27FC236}">
                  <a16:creationId xmlns:a16="http://schemas.microsoft.com/office/drawing/2014/main" id="{735D043F-2D54-E04A-9910-F3A80F0E612A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36E596B-9233-D245-A7F4-4ABE95C43763}"/>
              </a:ext>
            </a:extLst>
          </p:cNvPr>
          <p:cNvGrpSpPr/>
          <p:nvPr/>
        </p:nvGrpSpPr>
        <p:grpSpPr>
          <a:xfrm>
            <a:off x="1552505" y="3834874"/>
            <a:ext cx="6449696" cy="6055586"/>
            <a:chOff x="2232443" y="3643574"/>
            <a:chExt cx="6449696" cy="6055586"/>
          </a:xfrm>
        </p:grpSpPr>
        <p:sp>
          <p:nvSpPr>
            <p:cNvPr id="48" name="CuadroTexto 598">
              <a:extLst>
                <a:ext uri="{FF2B5EF4-FFF2-40B4-BE49-F238E27FC236}">
                  <a16:creationId xmlns:a16="http://schemas.microsoft.com/office/drawing/2014/main" id="{B852B9F7-D677-F647-BADF-411A37B33407}"/>
                </a:ext>
              </a:extLst>
            </p:cNvPr>
            <p:cNvSpPr txBox="1"/>
            <p:nvPr/>
          </p:nvSpPr>
          <p:spPr>
            <a:xfrm>
              <a:off x="2232443" y="3643574"/>
              <a:ext cx="644969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Computer Infographics</a:t>
              </a:r>
            </a:p>
          </p:txBody>
        </p:sp>
        <p:sp>
          <p:nvSpPr>
            <p:cNvPr id="49" name="CuadroTexto 599">
              <a:extLst>
                <a:ext uri="{FF2B5EF4-FFF2-40B4-BE49-F238E27FC236}">
                  <a16:creationId xmlns:a16="http://schemas.microsoft.com/office/drawing/2014/main" id="{E99B7A19-A96C-B544-9092-C954CB3A81EF}"/>
                </a:ext>
              </a:extLst>
            </p:cNvPr>
            <p:cNvSpPr txBox="1"/>
            <p:nvPr/>
          </p:nvSpPr>
          <p:spPr>
            <a:xfrm>
              <a:off x="2236244" y="6282840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50549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Freeform 171">
            <a:extLst>
              <a:ext uri="{FF2B5EF4-FFF2-40B4-BE49-F238E27FC236}">
                <a16:creationId xmlns:a16="http://schemas.microsoft.com/office/drawing/2014/main" id="{82D97726-730E-EC4E-BDB3-09E94E360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9389" y="6258380"/>
            <a:ext cx="613671" cy="477821"/>
          </a:xfrm>
          <a:custGeom>
            <a:avLst/>
            <a:gdLst>
              <a:gd name="T0" fmla="*/ 576 w 577"/>
              <a:gd name="T1" fmla="*/ 341 h 450"/>
              <a:gd name="T2" fmla="*/ 81 w 577"/>
              <a:gd name="T3" fmla="*/ 449 h 450"/>
              <a:gd name="T4" fmla="*/ 0 w 577"/>
              <a:gd name="T5" fmla="*/ 117 h 450"/>
              <a:gd name="T6" fmla="*/ 495 w 577"/>
              <a:gd name="T7" fmla="*/ 0 h 450"/>
              <a:gd name="T8" fmla="*/ 576 w 577"/>
              <a:gd name="T9" fmla="*/ 341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" h="450">
                <a:moveTo>
                  <a:pt x="576" y="341"/>
                </a:moveTo>
                <a:lnTo>
                  <a:pt x="81" y="449"/>
                </a:lnTo>
                <a:lnTo>
                  <a:pt x="0" y="117"/>
                </a:lnTo>
                <a:lnTo>
                  <a:pt x="495" y="0"/>
                </a:lnTo>
                <a:lnTo>
                  <a:pt x="576" y="34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72">
            <a:extLst>
              <a:ext uri="{FF2B5EF4-FFF2-40B4-BE49-F238E27FC236}">
                <a16:creationId xmlns:a16="http://schemas.microsoft.com/office/drawing/2014/main" id="{BB1926D0-E200-144A-BDCE-C3F4413C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2942" y="5213733"/>
            <a:ext cx="1349142" cy="1349142"/>
          </a:xfrm>
          <a:custGeom>
            <a:avLst/>
            <a:gdLst>
              <a:gd name="T0" fmla="*/ 1268 w 1269"/>
              <a:gd name="T1" fmla="*/ 1053 h 1269"/>
              <a:gd name="T2" fmla="*/ 1268 w 1269"/>
              <a:gd name="T3" fmla="*/ 1053 h 1269"/>
              <a:gd name="T4" fmla="*/ 486 w 1269"/>
              <a:gd name="T5" fmla="*/ 1232 h 1269"/>
              <a:gd name="T6" fmla="*/ 144 w 1269"/>
              <a:gd name="T7" fmla="*/ 1026 h 1269"/>
              <a:gd name="T8" fmla="*/ 27 w 1269"/>
              <a:gd name="T9" fmla="*/ 513 h 1269"/>
              <a:gd name="T10" fmla="*/ 243 w 1269"/>
              <a:gd name="T11" fmla="*/ 180 h 1269"/>
              <a:gd name="T12" fmla="*/ 1025 w 1269"/>
              <a:gd name="T13" fmla="*/ 0 h 1269"/>
              <a:gd name="T14" fmla="*/ 1268 w 1269"/>
              <a:gd name="T15" fmla="*/ 1053 h 1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69" h="1269">
                <a:moveTo>
                  <a:pt x="1268" y="1053"/>
                </a:moveTo>
                <a:lnTo>
                  <a:pt x="1268" y="1053"/>
                </a:lnTo>
                <a:cubicBezTo>
                  <a:pt x="486" y="1232"/>
                  <a:pt x="486" y="1232"/>
                  <a:pt x="486" y="1232"/>
                </a:cubicBezTo>
                <a:cubicBezTo>
                  <a:pt x="333" y="1268"/>
                  <a:pt x="180" y="1179"/>
                  <a:pt x="144" y="1026"/>
                </a:cubicBezTo>
                <a:cubicBezTo>
                  <a:pt x="27" y="513"/>
                  <a:pt x="27" y="513"/>
                  <a:pt x="27" y="513"/>
                </a:cubicBezTo>
                <a:cubicBezTo>
                  <a:pt x="0" y="369"/>
                  <a:pt x="90" y="216"/>
                  <a:pt x="243" y="180"/>
                </a:cubicBezTo>
                <a:cubicBezTo>
                  <a:pt x="1025" y="0"/>
                  <a:pt x="1025" y="0"/>
                  <a:pt x="1025" y="0"/>
                </a:cubicBezTo>
                <a:lnTo>
                  <a:pt x="1268" y="105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73">
            <a:extLst>
              <a:ext uri="{FF2B5EF4-FFF2-40B4-BE49-F238E27FC236}">
                <a16:creationId xmlns:a16="http://schemas.microsoft.com/office/drawing/2014/main" id="{750A39C2-7B49-7243-A4CD-B98EB659D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9751" y="4080079"/>
            <a:ext cx="2571804" cy="2468741"/>
          </a:xfrm>
          <a:custGeom>
            <a:avLst/>
            <a:gdLst>
              <a:gd name="T0" fmla="*/ 2149 w 2420"/>
              <a:gd name="T1" fmla="*/ 2302 h 2322"/>
              <a:gd name="T2" fmla="*/ 2149 w 2420"/>
              <a:gd name="T3" fmla="*/ 2302 h 2322"/>
              <a:gd name="T4" fmla="*/ 243 w 2420"/>
              <a:gd name="T5" fmla="*/ 2123 h 2322"/>
              <a:gd name="T6" fmla="*/ 0 w 2420"/>
              <a:gd name="T7" fmla="*/ 1070 h 2322"/>
              <a:gd name="T8" fmla="*/ 1636 w 2420"/>
              <a:gd name="T9" fmla="*/ 81 h 2322"/>
              <a:gd name="T10" fmla="*/ 1969 w 2420"/>
              <a:gd name="T11" fmla="*/ 216 h 2322"/>
              <a:gd name="T12" fmla="*/ 2383 w 2420"/>
              <a:gd name="T13" fmla="*/ 2033 h 2322"/>
              <a:gd name="T14" fmla="*/ 2149 w 2420"/>
              <a:gd name="T15" fmla="*/ 2302 h 2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0" h="2322">
                <a:moveTo>
                  <a:pt x="2149" y="2302"/>
                </a:moveTo>
                <a:lnTo>
                  <a:pt x="2149" y="2302"/>
                </a:lnTo>
                <a:cubicBezTo>
                  <a:pt x="243" y="2123"/>
                  <a:pt x="243" y="2123"/>
                  <a:pt x="243" y="2123"/>
                </a:cubicBezTo>
                <a:cubicBezTo>
                  <a:pt x="0" y="1070"/>
                  <a:pt x="0" y="1070"/>
                  <a:pt x="0" y="1070"/>
                </a:cubicBezTo>
                <a:cubicBezTo>
                  <a:pt x="1636" y="81"/>
                  <a:pt x="1636" y="81"/>
                  <a:pt x="1636" y="81"/>
                </a:cubicBezTo>
                <a:cubicBezTo>
                  <a:pt x="1762" y="0"/>
                  <a:pt x="1933" y="72"/>
                  <a:pt x="1969" y="216"/>
                </a:cubicBezTo>
                <a:cubicBezTo>
                  <a:pt x="2383" y="2033"/>
                  <a:pt x="2383" y="2033"/>
                  <a:pt x="2383" y="2033"/>
                </a:cubicBezTo>
                <a:cubicBezTo>
                  <a:pt x="2419" y="2186"/>
                  <a:pt x="2302" y="2321"/>
                  <a:pt x="2149" y="230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74">
            <a:extLst>
              <a:ext uri="{FF2B5EF4-FFF2-40B4-BE49-F238E27FC236}">
                <a16:creationId xmlns:a16="http://schemas.microsoft.com/office/drawing/2014/main" id="{EE6ED31B-1B09-4844-A340-247A0F917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8413" y="5213733"/>
            <a:ext cx="843214" cy="2243884"/>
          </a:xfrm>
          <a:custGeom>
            <a:avLst/>
            <a:gdLst>
              <a:gd name="T0" fmla="*/ 549 w 793"/>
              <a:gd name="T1" fmla="*/ 2104 h 2114"/>
              <a:gd name="T2" fmla="*/ 549 w 793"/>
              <a:gd name="T3" fmla="*/ 2104 h 2114"/>
              <a:gd name="T4" fmla="*/ 711 w 793"/>
              <a:gd name="T5" fmla="*/ 2059 h 2114"/>
              <a:gd name="T6" fmla="*/ 783 w 793"/>
              <a:gd name="T7" fmla="*/ 1960 h 2114"/>
              <a:gd name="T8" fmla="*/ 333 w 793"/>
              <a:gd name="T9" fmla="*/ 0 h 2114"/>
              <a:gd name="T10" fmla="*/ 0 w 793"/>
              <a:gd name="T11" fmla="*/ 81 h 2114"/>
              <a:gd name="T12" fmla="*/ 450 w 793"/>
              <a:gd name="T13" fmla="*/ 2032 h 2114"/>
              <a:gd name="T14" fmla="*/ 549 w 793"/>
              <a:gd name="T15" fmla="*/ 2104 h 2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93" h="2114">
                <a:moveTo>
                  <a:pt x="549" y="2104"/>
                </a:moveTo>
                <a:lnTo>
                  <a:pt x="549" y="2104"/>
                </a:lnTo>
                <a:cubicBezTo>
                  <a:pt x="711" y="2059"/>
                  <a:pt x="711" y="2059"/>
                  <a:pt x="711" y="2059"/>
                </a:cubicBezTo>
                <a:cubicBezTo>
                  <a:pt x="765" y="2050"/>
                  <a:pt x="792" y="2005"/>
                  <a:pt x="783" y="1960"/>
                </a:cubicBezTo>
                <a:cubicBezTo>
                  <a:pt x="333" y="0"/>
                  <a:pt x="333" y="0"/>
                  <a:pt x="333" y="0"/>
                </a:cubicBezTo>
                <a:cubicBezTo>
                  <a:pt x="0" y="81"/>
                  <a:pt x="0" y="81"/>
                  <a:pt x="0" y="81"/>
                </a:cubicBezTo>
                <a:cubicBezTo>
                  <a:pt x="450" y="2032"/>
                  <a:pt x="450" y="2032"/>
                  <a:pt x="450" y="2032"/>
                </a:cubicBezTo>
                <a:cubicBezTo>
                  <a:pt x="459" y="2077"/>
                  <a:pt x="504" y="2113"/>
                  <a:pt x="549" y="21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19">
            <a:extLst>
              <a:ext uri="{FF2B5EF4-FFF2-40B4-BE49-F238E27FC236}">
                <a16:creationId xmlns:a16="http://schemas.microsoft.com/office/drawing/2014/main" id="{7AE231F2-ACD4-0A4F-B79F-05C61EDB2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145" y="6876737"/>
            <a:ext cx="17992986" cy="1166447"/>
          </a:xfrm>
          <a:custGeom>
            <a:avLst/>
            <a:gdLst>
              <a:gd name="T0" fmla="*/ 14651 w 14930"/>
              <a:gd name="T1" fmla="*/ 1096 h 1097"/>
              <a:gd name="T2" fmla="*/ 14651 w 14930"/>
              <a:gd name="T3" fmla="*/ 1096 h 1097"/>
              <a:gd name="T4" fmla="*/ 278 w 14930"/>
              <a:gd name="T5" fmla="*/ 1096 h 1097"/>
              <a:gd name="T6" fmla="*/ 0 w 14930"/>
              <a:gd name="T7" fmla="*/ 818 h 1097"/>
              <a:gd name="T8" fmla="*/ 0 w 14930"/>
              <a:gd name="T9" fmla="*/ 269 h 1097"/>
              <a:gd name="T10" fmla="*/ 278 w 14930"/>
              <a:gd name="T11" fmla="*/ 0 h 1097"/>
              <a:gd name="T12" fmla="*/ 14651 w 14930"/>
              <a:gd name="T13" fmla="*/ 0 h 1097"/>
              <a:gd name="T14" fmla="*/ 14929 w 14930"/>
              <a:gd name="T15" fmla="*/ 269 h 1097"/>
              <a:gd name="T16" fmla="*/ 14929 w 14930"/>
              <a:gd name="T17" fmla="*/ 818 h 1097"/>
              <a:gd name="T18" fmla="*/ 14651 w 14930"/>
              <a:gd name="T19" fmla="*/ 1096 h 1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930" h="1097">
                <a:moveTo>
                  <a:pt x="14651" y="1096"/>
                </a:moveTo>
                <a:lnTo>
                  <a:pt x="14651" y="1096"/>
                </a:lnTo>
                <a:cubicBezTo>
                  <a:pt x="278" y="1096"/>
                  <a:pt x="278" y="1096"/>
                  <a:pt x="278" y="1096"/>
                </a:cubicBezTo>
                <a:cubicBezTo>
                  <a:pt x="125" y="1096"/>
                  <a:pt x="0" y="971"/>
                  <a:pt x="0" y="818"/>
                </a:cubicBezTo>
                <a:cubicBezTo>
                  <a:pt x="0" y="269"/>
                  <a:pt x="0" y="269"/>
                  <a:pt x="0" y="269"/>
                </a:cubicBezTo>
                <a:cubicBezTo>
                  <a:pt x="0" y="116"/>
                  <a:pt x="125" y="0"/>
                  <a:pt x="278" y="0"/>
                </a:cubicBezTo>
                <a:cubicBezTo>
                  <a:pt x="14651" y="0"/>
                  <a:pt x="14651" y="0"/>
                  <a:pt x="14651" y="0"/>
                </a:cubicBezTo>
                <a:cubicBezTo>
                  <a:pt x="14803" y="0"/>
                  <a:pt x="14929" y="116"/>
                  <a:pt x="14929" y="269"/>
                </a:cubicBezTo>
                <a:cubicBezTo>
                  <a:pt x="14929" y="818"/>
                  <a:pt x="14929" y="818"/>
                  <a:pt x="14929" y="818"/>
                </a:cubicBezTo>
                <a:cubicBezTo>
                  <a:pt x="14929" y="971"/>
                  <a:pt x="14803" y="1096"/>
                  <a:pt x="14651" y="1096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26">
            <a:extLst>
              <a:ext uri="{FF2B5EF4-FFF2-40B4-BE49-F238E27FC236}">
                <a16:creationId xmlns:a16="http://schemas.microsoft.com/office/drawing/2014/main" id="{0F6DDB68-0CCF-C349-9B3A-BF176D212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997" y="7246815"/>
            <a:ext cx="580881" cy="791683"/>
          </a:xfrm>
          <a:custGeom>
            <a:avLst/>
            <a:gdLst>
              <a:gd name="T0" fmla="*/ 521 w 549"/>
              <a:gd name="T1" fmla="*/ 288 h 747"/>
              <a:gd name="T2" fmla="*/ 521 w 549"/>
              <a:gd name="T3" fmla="*/ 288 h 747"/>
              <a:gd name="T4" fmla="*/ 81 w 549"/>
              <a:gd name="T5" fmla="*/ 18 h 747"/>
              <a:gd name="T6" fmla="*/ 18 w 549"/>
              <a:gd name="T7" fmla="*/ 54 h 747"/>
              <a:gd name="T8" fmla="*/ 0 w 549"/>
              <a:gd name="T9" fmla="*/ 576 h 747"/>
              <a:gd name="T10" fmla="*/ 72 w 549"/>
              <a:gd name="T11" fmla="*/ 611 h 747"/>
              <a:gd name="T12" fmla="*/ 180 w 549"/>
              <a:gd name="T13" fmla="*/ 558 h 747"/>
              <a:gd name="T14" fmla="*/ 278 w 549"/>
              <a:gd name="T15" fmla="*/ 746 h 747"/>
              <a:gd name="T16" fmla="*/ 521 w 549"/>
              <a:gd name="T17" fmla="*/ 611 h 747"/>
              <a:gd name="T18" fmla="*/ 413 w 549"/>
              <a:gd name="T19" fmla="*/ 423 h 747"/>
              <a:gd name="T20" fmla="*/ 521 w 549"/>
              <a:gd name="T21" fmla="*/ 369 h 747"/>
              <a:gd name="T22" fmla="*/ 521 w 549"/>
              <a:gd name="T23" fmla="*/ 288 h 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49" h="747">
                <a:moveTo>
                  <a:pt x="521" y="288"/>
                </a:moveTo>
                <a:lnTo>
                  <a:pt x="521" y="288"/>
                </a:lnTo>
                <a:cubicBezTo>
                  <a:pt x="81" y="18"/>
                  <a:pt x="81" y="18"/>
                  <a:pt x="81" y="18"/>
                </a:cubicBezTo>
                <a:cubicBezTo>
                  <a:pt x="54" y="0"/>
                  <a:pt x="18" y="27"/>
                  <a:pt x="18" y="54"/>
                </a:cubicBezTo>
                <a:cubicBezTo>
                  <a:pt x="0" y="576"/>
                  <a:pt x="0" y="576"/>
                  <a:pt x="0" y="576"/>
                </a:cubicBezTo>
                <a:cubicBezTo>
                  <a:pt x="0" y="603"/>
                  <a:pt x="36" y="630"/>
                  <a:pt x="72" y="611"/>
                </a:cubicBezTo>
                <a:cubicBezTo>
                  <a:pt x="180" y="558"/>
                  <a:pt x="180" y="558"/>
                  <a:pt x="180" y="558"/>
                </a:cubicBezTo>
                <a:cubicBezTo>
                  <a:pt x="278" y="746"/>
                  <a:pt x="278" y="746"/>
                  <a:pt x="278" y="746"/>
                </a:cubicBezTo>
                <a:cubicBezTo>
                  <a:pt x="521" y="611"/>
                  <a:pt x="521" y="611"/>
                  <a:pt x="521" y="611"/>
                </a:cubicBezTo>
                <a:cubicBezTo>
                  <a:pt x="413" y="423"/>
                  <a:pt x="413" y="423"/>
                  <a:pt x="413" y="423"/>
                </a:cubicBezTo>
                <a:cubicBezTo>
                  <a:pt x="521" y="369"/>
                  <a:pt x="521" y="369"/>
                  <a:pt x="521" y="369"/>
                </a:cubicBezTo>
                <a:cubicBezTo>
                  <a:pt x="548" y="351"/>
                  <a:pt x="548" y="306"/>
                  <a:pt x="521" y="28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64" name="Grupo 563">
            <a:extLst>
              <a:ext uri="{FF2B5EF4-FFF2-40B4-BE49-F238E27FC236}">
                <a16:creationId xmlns:a16="http://schemas.microsoft.com/office/drawing/2014/main" id="{B069C444-9598-3D43-9BD1-552485266143}"/>
              </a:ext>
            </a:extLst>
          </p:cNvPr>
          <p:cNvGrpSpPr/>
          <p:nvPr/>
        </p:nvGrpSpPr>
        <p:grpSpPr>
          <a:xfrm>
            <a:off x="2451398" y="767869"/>
            <a:ext cx="19474854" cy="2715754"/>
            <a:chOff x="2451398" y="719646"/>
            <a:chExt cx="19474854" cy="2715754"/>
          </a:xfrm>
        </p:grpSpPr>
        <p:sp>
          <p:nvSpPr>
            <p:cNvPr id="565" name="CuadroTexto 564">
              <a:extLst>
                <a:ext uri="{FF2B5EF4-FFF2-40B4-BE49-F238E27FC236}">
                  <a16:creationId xmlns:a16="http://schemas.microsoft.com/office/drawing/2014/main" id="{9B64DB56-1043-3C4D-9AF8-ED7D61C4FAA7}"/>
                </a:ext>
              </a:extLst>
            </p:cNvPr>
            <p:cNvSpPr txBox="1"/>
            <p:nvPr/>
          </p:nvSpPr>
          <p:spPr>
            <a:xfrm>
              <a:off x="8068961" y="719646"/>
              <a:ext cx="82397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Digital Marketing</a:t>
              </a:r>
            </a:p>
          </p:txBody>
        </p:sp>
        <p:sp>
          <p:nvSpPr>
            <p:cNvPr id="566" name="CuadroTexto 565">
              <a:extLst>
                <a:ext uri="{FF2B5EF4-FFF2-40B4-BE49-F238E27FC236}">
                  <a16:creationId xmlns:a16="http://schemas.microsoft.com/office/drawing/2014/main" id="{42BE7DE8-3876-B94D-BACF-1AEF097F1EEB}"/>
                </a:ext>
              </a:extLst>
            </p:cNvPr>
            <p:cNvSpPr txBox="1"/>
            <p:nvPr/>
          </p:nvSpPr>
          <p:spPr>
            <a:xfrm>
              <a:off x="2451398" y="2235071"/>
              <a:ext cx="194748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67" name="CuadroTexto 566">
            <a:extLst>
              <a:ext uri="{FF2B5EF4-FFF2-40B4-BE49-F238E27FC236}">
                <a16:creationId xmlns:a16="http://schemas.microsoft.com/office/drawing/2014/main" id="{B8318EA0-3547-A34F-92A6-9BD83B16B5B6}"/>
              </a:ext>
            </a:extLst>
          </p:cNvPr>
          <p:cNvSpPr txBox="1"/>
          <p:nvPr/>
        </p:nvSpPr>
        <p:spPr>
          <a:xfrm>
            <a:off x="3566234" y="6822937"/>
            <a:ext cx="28985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Lato Heavy" charset="0"/>
                <a:ea typeface="Lato Heavy" charset="0"/>
                <a:cs typeface="Lato Heavy" charset="0"/>
              </a:rPr>
              <a:t>www…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8DCF56-1819-AB42-9417-397BDF07E95C}"/>
              </a:ext>
            </a:extLst>
          </p:cNvPr>
          <p:cNvGrpSpPr/>
          <p:nvPr/>
        </p:nvGrpSpPr>
        <p:grpSpPr>
          <a:xfrm>
            <a:off x="3027636" y="8043184"/>
            <a:ext cx="18265551" cy="4504523"/>
            <a:chOff x="3230333" y="8043184"/>
            <a:chExt cx="18265551" cy="4504523"/>
          </a:xfrm>
        </p:grpSpPr>
        <p:sp>
          <p:nvSpPr>
            <p:cNvPr id="518" name="Line 427">
              <a:extLst>
                <a:ext uri="{FF2B5EF4-FFF2-40B4-BE49-F238E27FC236}">
                  <a16:creationId xmlns:a16="http://schemas.microsoft.com/office/drawing/2014/main" id="{5E5F3ED6-EFB7-6A47-8AA6-1161EEAAC7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9552" y="8043184"/>
              <a:ext cx="4686" cy="1011857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9" name="Freeform 428">
              <a:extLst>
                <a:ext uri="{FF2B5EF4-FFF2-40B4-BE49-F238E27FC236}">
                  <a16:creationId xmlns:a16="http://schemas.microsoft.com/office/drawing/2014/main" id="{D38E3923-A61C-664D-9FB5-FA6905EC7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917" y="9055041"/>
              <a:ext cx="1737956" cy="1737956"/>
            </a:xfrm>
            <a:custGeom>
              <a:avLst/>
              <a:gdLst>
                <a:gd name="T0" fmla="*/ 1637 w 1638"/>
                <a:gd name="T1" fmla="*/ 818 h 1638"/>
                <a:gd name="T2" fmla="*/ 1637 w 1638"/>
                <a:gd name="T3" fmla="*/ 818 h 1638"/>
                <a:gd name="T4" fmla="*/ 819 w 1638"/>
                <a:gd name="T5" fmla="*/ 1637 h 1638"/>
                <a:gd name="T6" fmla="*/ 0 w 1638"/>
                <a:gd name="T7" fmla="*/ 818 h 1638"/>
                <a:gd name="T8" fmla="*/ 819 w 1638"/>
                <a:gd name="T9" fmla="*/ 0 h 1638"/>
                <a:gd name="T10" fmla="*/ 1637 w 1638"/>
                <a:gd name="T11" fmla="*/ 818 h 1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8" h="1638">
                  <a:moveTo>
                    <a:pt x="1637" y="818"/>
                  </a:moveTo>
                  <a:lnTo>
                    <a:pt x="1637" y="818"/>
                  </a:lnTo>
                  <a:cubicBezTo>
                    <a:pt x="1637" y="1268"/>
                    <a:pt x="1268" y="1637"/>
                    <a:pt x="819" y="1637"/>
                  </a:cubicBezTo>
                  <a:cubicBezTo>
                    <a:pt x="369" y="1637"/>
                    <a:pt x="0" y="1268"/>
                    <a:pt x="0" y="818"/>
                  </a:cubicBezTo>
                  <a:cubicBezTo>
                    <a:pt x="0" y="369"/>
                    <a:pt x="369" y="0"/>
                    <a:pt x="819" y="0"/>
                  </a:cubicBezTo>
                  <a:cubicBezTo>
                    <a:pt x="1268" y="0"/>
                    <a:pt x="1637" y="369"/>
                    <a:pt x="1637" y="818"/>
                  </a:cubicBezTo>
                </a:path>
              </a:pathLst>
            </a:custGeom>
            <a:noFill/>
            <a:ln w="63500" cap="flat">
              <a:solidFill>
                <a:schemeClr val="bg1">
                  <a:lumMod val="50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0" name="Line 429">
              <a:extLst>
                <a:ext uri="{FF2B5EF4-FFF2-40B4-BE49-F238E27FC236}">
                  <a16:creationId xmlns:a16="http://schemas.microsoft.com/office/drawing/2014/main" id="{F06D9D5F-D9B9-C242-94B5-6B54F3B168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06556" y="8043184"/>
              <a:ext cx="4683" cy="1011857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1" name="Freeform 430">
              <a:extLst>
                <a:ext uri="{FF2B5EF4-FFF2-40B4-BE49-F238E27FC236}">
                  <a16:creationId xmlns:a16="http://schemas.microsoft.com/office/drawing/2014/main" id="{4FC3C1F2-A4E8-EE4F-84DC-B68FCA8EF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5235" y="9055041"/>
              <a:ext cx="1737956" cy="1737956"/>
            </a:xfrm>
            <a:custGeom>
              <a:avLst/>
              <a:gdLst>
                <a:gd name="T0" fmla="*/ 1637 w 1638"/>
                <a:gd name="T1" fmla="*/ 818 h 1638"/>
                <a:gd name="T2" fmla="*/ 1637 w 1638"/>
                <a:gd name="T3" fmla="*/ 818 h 1638"/>
                <a:gd name="T4" fmla="*/ 818 w 1638"/>
                <a:gd name="T5" fmla="*/ 1637 h 1638"/>
                <a:gd name="T6" fmla="*/ 0 w 1638"/>
                <a:gd name="T7" fmla="*/ 818 h 1638"/>
                <a:gd name="T8" fmla="*/ 818 w 1638"/>
                <a:gd name="T9" fmla="*/ 0 h 1638"/>
                <a:gd name="T10" fmla="*/ 1637 w 1638"/>
                <a:gd name="T11" fmla="*/ 818 h 1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8" h="1638">
                  <a:moveTo>
                    <a:pt x="1637" y="818"/>
                  </a:moveTo>
                  <a:lnTo>
                    <a:pt x="1637" y="818"/>
                  </a:lnTo>
                  <a:cubicBezTo>
                    <a:pt x="1637" y="1268"/>
                    <a:pt x="1268" y="1637"/>
                    <a:pt x="818" y="1637"/>
                  </a:cubicBezTo>
                  <a:cubicBezTo>
                    <a:pt x="359" y="1637"/>
                    <a:pt x="0" y="1268"/>
                    <a:pt x="0" y="818"/>
                  </a:cubicBezTo>
                  <a:cubicBezTo>
                    <a:pt x="0" y="369"/>
                    <a:pt x="359" y="0"/>
                    <a:pt x="818" y="0"/>
                  </a:cubicBezTo>
                  <a:cubicBezTo>
                    <a:pt x="1268" y="0"/>
                    <a:pt x="1637" y="369"/>
                    <a:pt x="1637" y="818"/>
                  </a:cubicBezTo>
                </a:path>
              </a:pathLst>
            </a:custGeom>
            <a:noFill/>
            <a:ln w="63500" cap="flat">
              <a:solidFill>
                <a:schemeClr val="bg1">
                  <a:lumMod val="50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2" name="Line 431">
              <a:extLst>
                <a:ext uri="{FF2B5EF4-FFF2-40B4-BE49-F238E27FC236}">
                  <a16:creationId xmlns:a16="http://schemas.microsoft.com/office/drawing/2014/main" id="{5E8F12FE-CA2B-5542-9E15-CED3B1E46F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84075" y="8043184"/>
              <a:ext cx="4683" cy="1011857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3" name="Freeform 432">
              <a:extLst>
                <a:ext uri="{FF2B5EF4-FFF2-40B4-BE49-F238E27FC236}">
                  <a16:creationId xmlns:a16="http://schemas.microsoft.com/office/drawing/2014/main" id="{735B96D2-C534-A745-8E2D-AAD135477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7437" y="9055041"/>
              <a:ext cx="1747328" cy="1737956"/>
            </a:xfrm>
            <a:custGeom>
              <a:avLst/>
              <a:gdLst>
                <a:gd name="T0" fmla="*/ 1646 w 1647"/>
                <a:gd name="T1" fmla="*/ 818 h 1638"/>
                <a:gd name="T2" fmla="*/ 1646 w 1647"/>
                <a:gd name="T3" fmla="*/ 818 h 1638"/>
                <a:gd name="T4" fmla="*/ 819 w 1647"/>
                <a:gd name="T5" fmla="*/ 1637 h 1638"/>
                <a:gd name="T6" fmla="*/ 0 w 1647"/>
                <a:gd name="T7" fmla="*/ 818 h 1638"/>
                <a:gd name="T8" fmla="*/ 819 w 1647"/>
                <a:gd name="T9" fmla="*/ 0 h 1638"/>
                <a:gd name="T10" fmla="*/ 1646 w 1647"/>
                <a:gd name="T11" fmla="*/ 818 h 1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7" h="1638">
                  <a:moveTo>
                    <a:pt x="1646" y="818"/>
                  </a:moveTo>
                  <a:lnTo>
                    <a:pt x="1646" y="818"/>
                  </a:lnTo>
                  <a:cubicBezTo>
                    <a:pt x="1646" y="1268"/>
                    <a:pt x="1277" y="1637"/>
                    <a:pt x="819" y="1637"/>
                  </a:cubicBezTo>
                  <a:cubicBezTo>
                    <a:pt x="369" y="1637"/>
                    <a:pt x="0" y="1268"/>
                    <a:pt x="0" y="818"/>
                  </a:cubicBezTo>
                  <a:cubicBezTo>
                    <a:pt x="0" y="369"/>
                    <a:pt x="369" y="0"/>
                    <a:pt x="819" y="0"/>
                  </a:cubicBezTo>
                  <a:cubicBezTo>
                    <a:pt x="1277" y="0"/>
                    <a:pt x="1646" y="369"/>
                    <a:pt x="1646" y="818"/>
                  </a:cubicBezTo>
                </a:path>
              </a:pathLst>
            </a:custGeom>
            <a:noFill/>
            <a:ln w="63500" cap="flat">
              <a:solidFill>
                <a:schemeClr val="bg1">
                  <a:lumMod val="50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4" name="Line 433">
              <a:extLst>
                <a:ext uri="{FF2B5EF4-FFF2-40B4-BE49-F238E27FC236}">
                  <a16:creationId xmlns:a16="http://schemas.microsoft.com/office/drawing/2014/main" id="{B8207FF3-1A72-BF45-ADA0-2C0B1B897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31979" y="8043184"/>
              <a:ext cx="4686" cy="1011857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5" name="Freeform 434">
              <a:extLst>
                <a:ext uri="{FF2B5EF4-FFF2-40B4-BE49-F238E27FC236}">
                  <a16:creationId xmlns:a16="http://schemas.microsoft.com/office/drawing/2014/main" id="{270661D2-5365-E347-9EBC-20E4B24A6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0658" y="9055041"/>
              <a:ext cx="1737959" cy="1737956"/>
            </a:xfrm>
            <a:custGeom>
              <a:avLst/>
              <a:gdLst>
                <a:gd name="T0" fmla="*/ 1637 w 1638"/>
                <a:gd name="T1" fmla="*/ 818 h 1638"/>
                <a:gd name="T2" fmla="*/ 1637 w 1638"/>
                <a:gd name="T3" fmla="*/ 818 h 1638"/>
                <a:gd name="T4" fmla="*/ 819 w 1638"/>
                <a:gd name="T5" fmla="*/ 1637 h 1638"/>
                <a:gd name="T6" fmla="*/ 0 w 1638"/>
                <a:gd name="T7" fmla="*/ 818 h 1638"/>
                <a:gd name="T8" fmla="*/ 819 w 1638"/>
                <a:gd name="T9" fmla="*/ 0 h 1638"/>
                <a:gd name="T10" fmla="*/ 1637 w 1638"/>
                <a:gd name="T11" fmla="*/ 818 h 1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8" h="1638">
                  <a:moveTo>
                    <a:pt x="1637" y="818"/>
                  </a:moveTo>
                  <a:lnTo>
                    <a:pt x="1637" y="818"/>
                  </a:lnTo>
                  <a:cubicBezTo>
                    <a:pt x="1637" y="1268"/>
                    <a:pt x="1277" y="1637"/>
                    <a:pt x="819" y="1637"/>
                  </a:cubicBezTo>
                  <a:cubicBezTo>
                    <a:pt x="369" y="1637"/>
                    <a:pt x="0" y="1268"/>
                    <a:pt x="0" y="818"/>
                  </a:cubicBezTo>
                  <a:cubicBezTo>
                    <a:pt x="0" y="369"/>
                    <a:pt x="369" y="0"/>
                    <a:pt x="819" y="0"/>
                  </a:cubicBezTo>
                  <a:cubicBezTo>
                    <a:pt x="1277" y="0"/>
                    <a:pt x="1637" y="369"/>
                    <a:pt x="1637" y="818"/>
                  </a:cubicBezTo>
                </a:path>
              </a:pathLst>
            </a:custGeom>
            <a:noFill/>
            <a:ln w="63500" cap="flat">
              <a:solidFill>
                <a:schemeClr val="bg1">
                  <a:lumMod val="50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6" name="Freeform 435">
              <a:extLst>
                <a:ext uri="{FF2B5EF4-FFF2-40B4-BE49-F238E27FC236}">
                  <a16:creationId xmlns:a16="http://schemas.microsoft.com/office/drawing/2014/main" id="{CBA3E2C5-3C25-CB4B-A415-CD7F8E446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3365" y="9420433"/>
              <a:ext cx="735471" cy="1011857"/>
            </a:xfrm>
            <a:custGeom>
              <a:avLst/>
              <a:gdLst>
                <a:gd name="T0" fmla="*/ 666 w 693"/>
                <a:gd name="T1" fmla="*/ 953 h 954"/>
                <a:gd name="T2" fmla="*/ 666 w 693"/>
                <a:gd name="T3" fmla="*/ 953 h 954"/>
                <a:gd name="T4" fmla="*/ 27 w 693"/>
                <a:gd name="T5" fmla="*/ 953 h 954"/>
                <a:gd name="T6" fmla="*/ 0 w 693"/>
                <a:gd name="T7" fmla="*/ 926 h 954"/>
                <a:gd name="T8" fmla="*/ 0 w 693"/>
                <a:gd name="T9" fmla="*/ 27 h 954"/>
                <a:gd name="T10" fmla="*/ 27 w 693"/>
                <a:gd name="T11" fmla="*/ 0 h 954"/>
                <a:gd name="T12" fmla="*/ 666 w 693"/>
                <a:gd name="T13" fmla="*/ 0 h 954"/>
                <a:gd name="T14" fmla="*/ 692 w 693"/>
                <a:gd name="T15" fmla="*/ 27 h 954"/>
                <a:gd name="T16" fmla="*/ 692 w 693"/>
                <a:gd name="T17" fmla="*/ 926 h 954"/>
                <a:gd name="T18" fmla="*/ 666 w 693"/>
                <a:gd name="T19" fmla="*/ 953 h 954"/>
                <a:gd name="T20" fmla="*/ 36 w 693"/>
                <a:gd name="T21" fmla="*/ 917 h 954"/>
                <a:gd name="T22" fmla="*/ 36 w 693"/>
                <a:gd name="T23" fmla="*/ 917 h 954"/>
                <a:gd name="T24" fmla="*/ 656 w 693"/>
                <a:gd name="T25" fmla="*/ 917 h 954"/>
                <a:gd name="T26" fmla="*/ 656 w 693"/>
                <a:gd name="T27" fmla="*/ 36 h 954"/>
                <a:gd name="T28" fmla="*/ 36 w 693"/>
                <a:gd name="T29" fmla="*/ 36 h 954"/>
                <a:gd name="T30" fmla="*/ 36 w 693"/>
                <a:gd name="T31" fmla="*/ 917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3" h="954">
                  <a:moveTo>
                    <a:pt x="666" y="953"/>
                  </a:moveTo>
                  <a:lnTo>
                    <a:pt x="666" y="953"/>
                  </a:lnTo>
                  <a:cubicBezTo>
                    <a:pt x="27" y="953"/>
                    <a:pt x="27" y="953"/>
                    <a:pt x="27" y="953"/>
                  </a:cubicBezTo>
                  <a:cubicBezTo>
                    <a:pt x="9" y="953"/>
                    <a:pt x="0" y="944"/>
                    <a:pt x="0" y="9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8"/>
                    <a:pt x="9" y="0"/>
                    <a:pt x="27" y="0"/>
                  </a:cubicBezTo>
                  <a:cubicBezTo>
                    <a:pt x="666" y="0"/>
                    <a:pt x="666" y="0"/>
                    <a:pt x="666" y="0"/>
                  </a:cubicBezTo>
                  <a:cubicBezTo>
                    <a:pt x="684" y="0"/>
                    <a:pt x="692" y="8"/>
                    <a:pt x="692" y="27"/>
                  </a:cubicBezTo>
                  <a:cubicBezTo>
                    <a:pt x="692" y="926"/>
                    <a:pt x="692" y="926"/>
                    <a:pt x="692" y="926"/>
                  </a:cubicBezTo>
                  <a:cubicBezTo>
                    <a:pt x="692" y="944"/>
                    <a:pt x="684" y="953"/>
                    <a:pt x="666" y="953"/>
                  </a:cubicBezTo>
                  <a:close/>
                  <a:moveTo>
                    <a:pt x="36" y="917"/>
                  </a:moveTo>
                  <a:lnTo>
                    <a:pt x="36" y="917"/>
                  </a:lnTo>
                  <a:cubicBezTo>
                    <a:pt x="656" y="917"/>
                    <a:pt x="656" y="917"/>
                    <a:pt x="656" y="917"/>
                  </a:cubicBezTo>
                  <a:cubicBezTo>
                    <a:pt x="656" y="36"/>
                    <a:pt x="656" y="36"/>
                    <a:pt x="656" y="36"/>
                  </a:cubicBezTo>
                  <a:cubicBezTo>
                    <a:pt x="36" y="36"/>
                    <a:pt x="36" y="36"/>
                    <a:pt x="36" y="36"/>
                  </a:cubicBezTo>
                  <a:lnTo>
                    <a:pt x="36" y="9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7" name="Freeform 436">
              <a:extLst>
                <a:ext uri="{FF2B5EF4-FFF2-40B4-BE49-F238E27FC236}">
                  <a16:creationId xmlns:a16="http://schemas.microsoft.com/office/drawing/2014/main" id="{00D70491-465C-4C4C-A33C-1C97DB01B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3079" y="10268330"/>
              <a:ext cx="37476" cy="37476"/>
            </a:xfrm>
            <a:custGeom>
              <a:avLst/>
              <a:gdLst>
                <a:gd name="T0" fmla="*/ 18 w 37"/>
                <a:gd name="T1" fmla="*/ 36 h 37"/>
                <a:gd name="T2" fmla="*/ 18 w 37"/>
                <a:gd name="T3" fmla="*/ 36 h 37"/>
                <a:gd name="T4" fmla="*/ 18 w 37"/>
                <a:gd name="T5" fmla="*/ 36 h 37"/>
                <a:gd name="T6" fmla="*/ 0 w 37"/>
                <a:gd name="T7" fmla="*/ 18 h 37"/>
                <a:gd name="T8" fmla="*/ 18 w 37"/>
                <a:gd name="T9" fmla="*/ 0 h 37"/>
                <a:gd name="T10" fmla="*/ 18 w 37"/>
                <a:gd name="T11" fmla="*/ 0 h 37"/>
                <a:gd name="T12" fmla="*/ 36 w 37"/>
                <a:gd name="T13" fmla="*/ 18 h 37"/>
                <a:gd name="T14" fmla="*/ 18 w 37"/>
                <a:gd name="T1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18" y="36"/>
                  </a:moveTo>
                  <a:lnTo>
                    <a:pt x="18" y="36"/>
                  </a:lnTo>
                  <a:lnTo>
                    <a:pt x="18" y="36"/>
                  </a:lnTo>
                  <a:cubicBezTo>
                    <a:pt x="9" y="36"/>
                    <a:pt x="0" y="27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lnTo>
                    <a:pt x="18" y="0"/>
                  </a:lnTo>
                  <a:cubicBezTo>
                    <a:pt x="27" y="0"/>
                    <a:pt x="36" y="9"/>
                    <a:pt x="36" y="18"/>
                  </a:cubicBezTo>
                  <a:cubicBezTo>
                    <a:pt x="36" y="27"/>
                    <a:pt x="27" y="36"/>
                    <a:pt x="18" y="3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8" name="Freeform 437">
              <a:extLst>
                <a:ext uri="{FF2B5EF4-FFF2-40B4-BE49-F238E27FC236}">
                  <a16:creationId xmlns:a16="http://schemas.microsoft.com/office/drawing/2014/main" id="{CD12C599-E4E6-3541-A95E-8FBDFD84D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9925" y="10268330"/>
              <a:ext cx="46845" cy="37476"/>
            </a:xfrm>
            <a:custGeom>
              <a:avLst/>
              <a:gdLst>
                <a:gd name="T0" fmla="*/ 27 w 46"/>
                <a:gd name="T1" fmla="*/ 36 h 37"/>
                <a:gd name="T2" fmla="*/ 27 w 46"/>
                <a:gd name="T3" fmla="*/ 36 h 37"/>
                <a:gd name="T4" fmla="*/ 27 w 46"/>
                <a:gd name="T5" fmla="*/ 36 h 37"/>
                <a:gd name="T6" fmla="*/ 0 w 46"/>
                <a:gd name="T7" fmla="*/ 18 h 37"/>
                <a:gd name="T8" fmla="*/ 27 w 46"/>
                <a:gd name="T9" fmla="*/ 0 h 37"/>
                <a:gd name="T10" fmla="*/ 27 w 46"/>
                <a:gd name="T11" fmla="*/ 0 h 37"/>
                <a:gd name="T12" fmla="*/ 45 w 46"/>
                <a:gd name="T13" fmla="*/ 18 h 37"/>
                <a:gd name="T14" fmla="*/ 27 w 46"/>
                <a:gd name="T1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37">
                  <a:moveTo>
                    <a:pt x="27" y="36"/>
                  </a:moveTo>
                  <a:lnTo>
                    <a:pt x="27" y="36"/>
                  </a:lnTo>
                  <a:lnTo>
                    <a:pt x="27" y="36"/>
                  </a:lnTo>
                  <a:cubicBezTo>
                    <a:pt x="9" y="36"/>
                    <a:pt x="0" y="27"/>
                    <a:pt x="0" y="18"/>
                  </a:cubicBezTo>
                  <a:cubicBezTo>
                    <a:pt x="0" y="9"/>
                    <a:pt x="9" y="0"/>
                    <a:pt x="27" y="0"/>
                  </a:cubicBezTo>
                  <a:lnTo>
                    <a:pt x="27" y="0"/>
                  </a:lnTo>
                  <a:cubicBezTo>
                    <a:pt x="36" y="0"/>
                    <a:pt x="45" y="9"/>
                    <a:pt x="45" y="18"/>
                  </a:cubicBezTo>
                  <a:cubicBezTo>
                    <a:pt x="45" y="27"/>
                    <a:pt x="36" y="36"/>
                    <a:pt x="27" y="3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9" name="Freeform 438">
              <a:extLst>
                <a:ext uri="{FF2B5EF4-FFF2-40B4-BE49-F238E27FC236}">
                  <a16:creationId xmlns:a16="http://schemas.microsoft.com/office/drawing/2014/main" id="{2A0EDEFB-D3BF-DA4A-9CBC-6D1797F9D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6139" y="10268330"/>
              <a:ext cx="37476" cy="37476"/>
            </a:xfrm>
            <a:custGeom>
              <a:avLst/>
              <a:gdLst>
                <a:gd name="T0" fmla="*/ 18 w 37"/>
                <a:gd name="T1" fmla="*/ 36 h 37"/>
                <a:gd name="T2" fmla="*/ 18 w 37"/>
                <a:gd name="T3" fmla="*/ 36 h 37"/>
                <a:gd name="T4" fmla="*/ 18 w 37"/>
                <a:gd name="T5" fmla="*/ 36 h 37"/>
                <a:gd name="T6" fmla="*/ 0 w 37"/>
                <a:gd name="T7" fmla="*/ 18 h 37"/>
                <a:gd name="T8" fmla="*/ 18 w 37"/>
                <a:gd name="T9" fmla="*/ 0 h 37"/>
                <a:gd name="T10" fmla="*/ 18 w 37"/>
                <a:gd name="T11" fmla="*/ 0 h 37"/>
                <a:gd name="T12" fmla="*/ 36 w 37"/>
                <a:gd name="T13" fmla="*/ 18 h 37"/>
                <a:gd name="T14" fmla="*/ 18 w 37"/>
                <a:gd name="T1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18" y="36"/>
                  </a:moveTo>
                  <a:lnTo>
                    <a:pt x="18" y="36"/>
                  </a:lnTo>
                  <a:lnTo>
                    <a:pt x="18" y="36"/>
                  </a:lnTo>
                  <a:cubicBezTo>
                    <a:pt x="9" y="36"/>
                    <a:pt x="0" y="27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lnTo>
                    <a:pt x="18" y="0"/>
                  </a:lnTo>
                  <a:cubicBezTo>
                    <a:pt x="27" y="0"/>
                    <a:pt x="36" y="9"/>
                    <a:pt x="36" y="18"/>
                  </a:cubicBezTo>
                  <a:cubicBezTo>
                    <a:pt x="36" y="27"/>
                    <a:pt x="27" y="36"/>
                    <a:pt x="18" y="3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0" name="Freeform 439">
              <a:extLst>
                <a:ext uri="{FF2B5EF4-FFF2-40B4-BE49-F238E27FC236}">
                  <a16:creationId xmlns:a16="http://schemas.microsoft.com/office/drawing/2014/main" id="{8292FD93-3F5B-A44B-AC96-F76FB3EDC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3901" y="9532862"/>
              <a:ext cx="238912" cy="60897"/>
            </a:xfrm>
            <a:custGeom>
              <a:avLst/>
              <a:gdLst>
                <a:gd name="T0" fmla="*/ 72 w 226"/>
                <a:gd name="T1" fmla="*/ 55 h 56"/>
                <a:gd name="T2" fmla="*/ 72 w 226"/>
                <a:gd name="T3" fmla="*/ 55 h 56"/>
                <a:gd name="T4" fmla="*/ 63 w 226"/>
                <a:gd name="T5" fmla="*/ 55 h 56"/>
                <a:gd name="T6" fmla="*/ 45 w 226"/>
                <a:gd name="T7" fmla="*/ 36 h 56"/>
                <a:gd name="T8" fmla="*/ 27 w 226"/>
                <a:gd name="T9" fmla="*/ 55 h 56"/>
                <a:gd name="T10" fmla="*/ 9 w 226"/>
                <a:gd name="T11" fmla="*/ 55 h 56"/>
                <a:gd name="T12" fmla="*/ 9 w 226"/>
                <a:gd name="T13" fmla="*/ 36 h 56"/>
                <a:gd name="T14" fmla="*/ 36 w 226"/>
                <a:gd name="T15" fmla="*/ 9 h 56"/>
                <a:gd name="T16" fmla="*/ 54 w 226"/>
                <a:gd name="T17" fmla="*/ 9 h 56"/>
                <a:gd name="T18" fmla="*/ 72 w 226"/>
                <a:gd name="T19" fmla="*/ 28 h 56"/>
                <a:gd name="T20" fmla="*/ 90 w 226"/>
                <a:gd name="T21" fmla="*/ 9 h 56"/>
                <a:gd name="T22" fmla="*/ 108 w 226"/>
                <a:gd name="T23" fmla="*/ 9 h 56"/>
                <a:gd name="T24" fmla="*/ 126 w 226"/>
                <a:gd name="T25" fmla="*/ 28 h 56"/>
                <a:gd name="T26" fmla="*/ 144 w 226"/>
                <a:gd name="T27" fmla="*/ 9 h 56"/>
                <a:gd name="T28" fmla="*/ 162 w 226"/>
                <a:gd name="T29" fmla="*/ 9 h 56"/>
                <a:gd name="T30" fmla="*/ 180 w 226"/>
                <a:gd name="T31" fmla="*/ 28 h 56"/>
                <a:gd name="T32" fmla="*/ 198 w 226"/>
                <a:gd name="T33" fmla="*/ 9 h 56"/>
                <a:gd name="T34" fmla="*/ 216 w 226"/>
                <a:gd name="T35" fmla="*/ 9 h 56"/>
                <a:gd name="T36" fmla="*/ 216 w 226"/>
                <a:gd name="T37" fmla="*/ 28 h 56"/>
                <a:gd name="T38" fmla="*/ 189 w 226"/>
                <a:gd name="T39" fmla="*/ 55 h 56"/>
                <a:gd name="T40" fmla="*/ 171 w 226"/>
                <a:gd name="T41" fmla="*/ 55 h 56"/>
                <a:gd name="T42" fmla="*/ 153 w 226"/>
                <a:gd name="T43" fmla="*/ 36 h 56"/>
                <a:gd name="T44" fmla="*/ 135 w 226"/>
                <a:gd name="T45" fmla="*/ 55 h 56"/>
                <a:gd name="T46" fmla="*/ 117 w 226"/>
                <a:gd name="T47" fmla="*/ 55 h 56"/>
                <a:gd name="T48" fmla="*/ 99 w 226"/>
                <a:gd name="T49" fmla="*/ 36 h 56"/>
                <a:gd name="T50" fmla="*/ 81 w 226"/>
                <a:gd name="T51" fmla="*/ 55 h 56"/>
                <a:gd name="T52" fmla="*/ 72 w 226"/>
                <a:gd name="T53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6" h="56">
                  <a:moveTo>
                    <a:pt x="72" y="55"/>
                  </a:moveTo>
                  <a:lnTo>
                    <a:pt x="72" y="55"/>
                  </a:lnTo>
                  <a:lnTo>
                    <a:pt x="63" y="55"/>
                  </a:lnTo>
                  <a:cubicBezTo>
                    <a:pt x="45" y="36"/>
                    <a:pt x="45" y="36"/>
                    <a:pt x="45" y="36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18" y="55"/>
                    <a:pt x="9" y="55"/>
                    <a:pt x="9" y="55"/>
                  </a:cubicBezTo>
                  <a:cubicBezTo>
                    <a:pt x="0" y="45"/>
                    <a:pt x="0" y="36"/>
                    <a:pt x="9" y="36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0"/>
                    <a:pt x="45" y="0"/>
                    <a:pt x="54" y="9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9" y="0"/>
                    <a:pt x="99" y="0"/>
                    <a:pt x="108" y="9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44" y="9"/>
                    <a:pt x="144" y="9"/>
                    <a:pt x="144" y="9"/>
                  </a:cubicBezTo>
                  <a:cubicBezTo>
                    <a:pt x="153" y="0"/>
                    <a:pt x="162" y="0"/>
                    <a:pt x="162" y="9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98" y="9"/>
                    <a:pt x="198" y="9"/>
                    <a:pt x="198" y="9"/>
                  </a:cubicBezTo>
                  <a:cubicBezTo>
                    <a:pt x="207" y="0"/>
                    <a:pt x="216" y="0"/>
                    <a:pt x="216" y="9"/>
                  </a:cubicBezTo>
                  <a:cubicBezTo>
                    <a:pt x="225" y="9"/>
                    <a:pt x="225" y="19"/>
                    <a:pt x="216" y="28"/>
                  </a:cubicBezTo>
                  <a:cubicBezTo>
                    <a:pt x="189" y="55"/>
                    <a:pt x="189" y="55"/>
                    <a:pt x="189" y="55"/>
                  </a:cubicBezTo>
                  <a:cubicBezTo>
                    <a:pt x="189" y="55"/>
                    <a:pt x="180" y="55"/>
                    <a:pt x="171" y="55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35" y="55"/>
                    <a:pt x="135" y="55"/>
                    <a:pt x="135" y="55"/>
                  </a:cubicBezTo>
                  <a:cubicBezTo>
                    <a:pt x="135" y="55"/>
                    <a:pt x="126" y="55"/>
                    <a:pt x="117" y="55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1" y="55"/>
                    <a:pt x="81" y="55"/>
                    <a:pt x="81" y="55"/>
                  </a:cubicBezTo>
                  <a:lnTo>
                    <a:pt x="72" y="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1" name="Freeform 440">
              <a:extLst>
                <a:ext uri="{FF2B5EF4-FFF2-40B4-BE49-F238E27FC236}">
                  <a16:creationId xmlns:a16="http://schemas.microsoft.com/office/drawing/2014/main" id="{09CDCE46-2230-CF45-B4F9-3D5FCCEDB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3901" y="9692136"/>
              <a:ext cx="145222" cy="51528"/>
            </a:xfrm>
            <a:custGeom>
              <a:avLst/>
              <a:gdLst>
                <a:gd name="T0" fmla="*/ 18 w 136"/>
                <a:gd name="T1" fmla="*/ 46 h 47"/>
                <a:gd name="T2" fmla="*/ 18 w 136"/>
                <a:gd name="T3" fmla="*/ 46 h 47"/>
                <a:gd name="T4" fmla="*/ 0 w 136"/>
                <a:gd name="T5" fmla="*/ 27 h 47"/>
                <a:gd name="T6" fmla="*/ 18 w 136"/>
                <a:gd name="T7" fmla="*/ 0 h 47"/>
                <a:gd name="T8" fmla="*/ 117 w 136"/>
                <a:gd name="T9" fmla="*/ 0 h 47"/>
                <a:gd name="T10" fmla="*/ 135 w 136"/>
                <a:gd name="T11" fmla="*/ 18 h 47"/>
                <a:gd name="T12" fmla="*/ 117 w 136"/>
                <a:gd name="T13" fmla="*/ 46 h 47"/>
                <a:gd name="T14" fmla="*/ 18 w 136"/>
                <a:gd name="T1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" h="47">
                  <a:moveTo>
                    <a:pt x="18" y="46"/>
                  </a:moveTo>
                  <a:lnTo>
                    <a:pt x="18" y="46"/>
                  </a:lnTo>
                  <a:cubicBezTo>
                    <a:pt x="9" y="46"/>
                    <a:pt x="0" y="36"/>
                    <a:pt x="0" y="27"/>
                  </a:cubicBezTo>
                  <a:cubicBezTo>
                    <a:pt x="0" y="10"/>
                    <a:pt x="9" y="0"/>
                    <a:pt x="18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26" y="0"/>
                    <a:pt x="135" y="10"/>
                    <a:pt x="135" y="18"/>
                  </a:cubicBezTo>
                  <a:cubicBezTo>
                    <a:pt x="135" y="36"/>
                    <a:pt x="126" y="46"/>
                    <a:pt x="117" y="46"/>
                  </a:cubicBezTo>
                  <a:cubicBezTo>
                    <a:pt x="18" y="46"/>
                    <a:pt x="18" y="46"/>
                    <a:pt x="18" y="4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2" name="Freeform 441">
              <a:extLst>
                <a:ext uri="{FF2B5EF4-FFF2-40B4-BE49-F238E27FC236}">
                  <a16:creationId xmlns:a16="http://schemas.microsoft.com/office/drawing/2014/main" id="{603F86C3-AAE5-F541-B401-D16F87541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3079" y="9902938"/>
              <a:ext cx="145222" cy="37476"/>
            </a:xfrm>
            <a:custGeom>
              <a:avLst/>
              <a:gdLst>
                <a:gd name="T0" fmla="*/ 18 w 136"/>
                <a:gd name="T1" fmla="*/ 36 h 37"/>
                <a:gd name="T2" fmla="*/ 18 w 136"/>
                <a:gd name="T3" fmla="*/ 36 h 37"/>
                <a:gd name="T4" fmla="*/ 0 w 136"/>
                <a:gd name="T5" fmla="*/ 18 h 37"/>
                <a:gd name="T6" fmla="*/ 18 w 136"/>
                <a:gd name="T7" fmla="*/ 0 h 37"/>
                <a:gd name="T8" fmla="*/ 117 w 136"/>
                <a:gd name="T9" fmla="*/ 0 h 37"/>
                <a:gd name="T10" fmla="*/ 135 w 136"/>
                <a:gd name="T11" fmla="*/ 18 h 37"/>
                <a:gd name="T12" fmla="*/ 117 w 136"/>
                <a:gd name="T13" fmla="*/ 36 h 37"/>
                <a:gd name="T14" fmla="*/ 27 w 136"/>
                <a:gd name="T15" fmla="*/ 36 h 37"/>
                <a:gd name="T16" fmla="*/ 18 w 136"/>
                <a:gd name="T17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37">
                  <a:moveTo>
                    <a:pt x="18" y="36"/>
                  </a:moveTo>
                  <a:lnTo>
                    <a:pt x="18" y="36"/>
                  </a:lnTo>
                  <a:cubicBezTo>
                    <a:pt x="9" y="36"/>
                    <a:pt x="0" y="27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26" y="0"/>
                    <a:pt x="135" y="9"/>
                    <a:pt x="135" y="18"/>
                  </a:cubicBezTo>
                  <a:cubicBezTo>
                    <a:pt x="135" y="27"/>
                    <a:pt x="126" y="36"/>
                    <a:pt x="11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18" y="36"/>
                    <a:pt x="18" y="36"/>
                    <a:pt x="18" y="3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3" name="Freeform 442">
              <a:extLst>
                <a:ext uri="{FF2B5EF4-FFF2-40B4-BE49-F238E27FC236}">
                  <a16:creationId xmlns:a16="http://schemas.microsoft.com/office/drawing/2014/main" id="{4D1F7933-E59D-EA41-ADC7-392E9132D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82448" y="10010683"/>
              <a:ext cx="135853" cy="37476"/>
            </a:xfrm>
            <a:custGeom>
              <a:avLst/>
              <a:gdLst>
                <a:gd name="T0" fmla="*/ 18 w 127"/>
                <a:gd name="T1" fmla="*/ 36 h 37"/>
                <a:gd name="T2" fmla="*/ 18 w 127"/>
                <a:gd name="T3" fmla="*/ 36 h 37"/>
                <a:gd name="T4" fmla="*/ 0 w 127"/>
                <a:gd name="T5" fmla="*/ 18 h 37"/>
                <a:gd name="T6" fmla="*/ 18 w 127"/>
                <a:gd name="T7" fmla="*/ 0 h 37"/>
                <a:gd name="T8" fmla="*/ 108 w 127"/>
                <a:gd name="T9" fmla="*/ 0 h 37"/>
                <a:gd name="T10" fmla="*/ 108 w 127"/>
                <a:gd name="T11" fmla="*/ 0 h 37"/>
                <a:gd name="T12" fmla="*/ 126 w 127"/>
                <a:gd name="T13" fmla="*/ 18 h 37"/>
                <a:gd name="T14" fmla="*/ 108 w 127"/>
                <a:gd name="T15" fmla="*/ 36 h 37"/>
                <a:gd name="T16" fmla="*/ 18 w 127"/>
                <a:gd name="T17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37">
                  <a:moveTo>
                    <a:pt x="18" y="36"/>
                  </a:moveTo>
                  <a:lnTo>
                    <a:pt x="18" y="36"/>
                  </a:lnTo>
                  <a:cubicBezTo>
                    <a:pt x="0" y="36"/>
                    <a:pt x="0" y="27"/>
                    <a:pt x="0" y="18"/>
                  </a:cubicBezTo>
                  <a:cubicBezTo>
                    <a:pt x="0" y="9"/>
                    <a:pt x="0" y="0"/>
                    <a:pt x="18" y="0"/>
                  </a:cubicBezTo>
                  <a:cubicBezTo>
                    <a:pt x="108" y="0"/>
                    <a:pt x="108" y="0"/>
                    <a:pt x="108" y="0"/>
                  </a:cubicBezTo>
                  <a:lnTo>
                    <a:pt x="108" y="0"/>
                  </a:lnTo>
                  <a:cubicBezTo>
                    <a:pt x="117" y="0"/>
                    <a:pt x="126" y="9"/>
                    <a:pt x="126" y="18"/>
                  </a:cubicBezTo>
                  <a:cubicBezTo>
                    <a:pt x="126" y="27"/>
                    <a:pt x="117" y="36"/>
                    <a:pt x="108" y="36"/>
                  </a:cubicBezTo>
                  <a:cubicBezTo>
                    <a:pt x="18" y="36"/>
                    <a:pt x="18" y="36"/>
                    <a:pt x="18" y="3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4" name="Freeform 443">
              <a:extLst>
                <a:ext uri="{FF2B5EF4-FFF2-40B4-BE49-F238E27FC236}">
                  <a16:creationId xmlns:a16="http://schemas.microsoft.com/office/drawing/2014/main" id="{1535F871-1C70-EA4C-B1E2-DEF151E2A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3079" y="10104374"/>
              <a:ext cx="145222" cy="46845"/>
            </a:xfrm>
            <a:custGeom>
              <a:avLst/>
              <a:gdLst>
                <a:gd name="T0" fmla="*/ 18 w 136"/>
                <a:gd name="T1" fmla="*/ 45 h 46"/>
                <a:gd name="T2" fmla="*/ 18 w 136"/>
                <a:gd name="T3" fmla="*/ 45 h 46"/>
                <a:gd name="T4" fmla="*/ 0 w 136"/>
                <a:gd name="T5" fmla="*/ 27 h 46"/>
                <a:gd name="T6" fmla="*/ 18 w 136"/>
                <a:gd name="T7" fmla="*/ 9 h 46"/>
                <a:gd name="T8" fmla="*/ 117 w 136"/>
                <a:gd name="T9" fmla="*/ 0 h 46"/>
                <a:gd name="T10" fmla="*/ 135 w 136"/>
                <a:gd name="T11" fmla="*/ 27 h 46"/>
                <a:gd name="T12" fmla="*/ 117 w 136"/>
                <a:gd name="T13" fmla="*/ 45 h 46"/>
                <a:gd name="T14" fmla="*/ 27 w 136"/>
                <a:gd name="T15" fmla="*/ 45 h 46"/>
                <a:gd name="T16" fmla="*/ 18 w 136"/>
                <a:gd name="T17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46">
                  <a:moveTo>
                    <a:pt x="18" y="45"/>
                  </a:moveTo>
                  <a:lnTo>
                    <a:pt x="18" y="45"/>
                  </a:lnTo>
                  <a:cubicBezTo>
                    <a:pt x="9" y="45"/>
                    <a:pt x="0" y="36"/>
                    <a:pt x="0" y="27"/>
                  </a:cubicBezTo>
                  <a:cubicBezTo>
                    <a:pt x="0" y="18"/>
                    <a:pt x="9" y="9"/>
                    <a:pt x="18" y="9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26" y="0"/>
                    <a:pt x="135" y="9"/>
                    <a:pt x="135" y="27"/>
                  </a:cubicBezTo>
                  <a:cubicBezTo>
                    <a:pt x="135" y="36"/>
                    <a:pt x="126" y="45"/>
                    <a:pt x="11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18" y="45"/>
                    <a:pt x="18" y="45"/>
                    <a:pt x="18" y="4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5" name="Freeform 444">
              <a:extLst>
                <a:ext uri="{FF2B5EF4-FFF2-40B4-BE49-F238E27FC236}">
                  <a16:creationId xmlns:a16="http://schemas.microsoft.com/office/drawing/2014/main" id="{F0C67AE7-4966-1441-A4C0-5A8FED07A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3901" y="9902938"/>
              <a:ext cx="248281" cy="37476"/>
            </a:xfrm>
            <a:custGeom>
              <a:avLst/>
              <a:gdLst>
                <a:gd name="T0" fmla="*/ 207 w 235"/>
                <a:gd name="T1" fmla="*/ 36 h 37"/>
                <a:gd name="T2" fmla="*/ 207 w 235"/>
                <a:gd name="T3" fmla="*/ 36 h 37"/>
                <a:gd name="T4" fmla="*/ 18 w 235"/>
                <a:gd name="T5" fmla="*/ 36 h 37"/>
                <a:gd name="T6" fmla="*/ 0 w 235"/>
                <a:gd name="T7" fmla="*/ 18 h 37"/>
                <a:gd name="T8" fmla="*/ 18 w 235"/>
                <a:gd name="T9" fmla="*/ 0 h 37"/>
                <a:gd name="T10" fmla="*/ 207 w 235"/>
                <a:gd name="T11" fmla="*/ 0 h 37"/>
                <a:gd name="T12" fmla="*/ 234 w 235"/>
                <a:gd name="T13" fmla="*/ 18 h 37"/>
                <a:gd name="T14" fmla="*/ 207 w 235"/>
                <a:gd name="T1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5" h="37">
                  <a:moveTo>
                    <a:pt x="207" y="36"/>
                  </a:moveTo>
                  <a:lnTo>
                    <a:pt x="207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7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25" y="0"/>
                    <a:pt x="234" y="9"/>
                    <a:pt x="234" y="18"/>
                  </a:cubicBezTo>
                  <a:cubicBezTo>
                    <a:pt x="234" y="27"/>
                    <a:pt x="225" y="36"/>
                    <a:pt x="207" y="3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6" name="Freeform 445">
              <a:extLst>
                <a:ext uri="{FF2B5EF4-FFF2-40B4-BE49-F238E27FC236}">
                  <a16:creationId xmlns:a16="http://schemas.microsoft.com/office/drawing/2014/main" id="{DE0A8FB0-D82C-504A-BA69-8441A63BB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3901" y="10010683"/>
              <a:ext cx="238912" cy="37476"/>
            </a:xfrm>
            <a:custGeom>
              <a:avLst/>
              <a:gdLst>
                <a:gd name="T0" fmla="*/ 207 w 226"/>
                <a:gd name="T1" fmla="*/ 36 h 37"/>
                <a:gd name="T2" fmla="*/ 207 w 226"/>
                <a:gd name="T3" fmla="*/ 36 h 37"/>
                <a:gd name="T4" fmla="*/ 18 w 226"/>
                <a:gd name="T5" fmla="*/ 36 h 37"/>
                <a:gd name="T6" fmla="*/ 0 w 226"/>
                <a:gd name="T7" fmla="*/ 18 h 37"/>
                <a:gd name="T8" fmla="*/ 18 w 226"/>
                <a:gd name="T9" fmla="*/ 0 h 37"/>
                <a:gd name="T10" fmla="*/ 207 w 226"/>
                <a:gd name="T11" fmla="*/ 0 h 37"/>
                <a:gd name="T12" fmla="*/ 225 w 226"/>
                <a:gd name="T13" fmla="*/ 18 h 37"/>
                <a:gd name="T14" fmla="*/ 207 w 226"/>
                <a:gd name="T1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37">
                  <a:moveTo>
                    <a:pt x="207" y="36"/>
                  </a:moveTo>
                  <a:lnTo>
                    <a:pt x="207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7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25" y="0"/>
                    <a:pt x="225" y="9"/>
                    <a:pt x="225" y="18"/>
                  </a:cubicBezTo>
                  <a:cubicBezTo>
                    <a:pt x="225" y="27"/>
                    <a:pt x="225" y="36"/>
                    <a:pt x="207" y="3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7" name="Freeform 446">
              <a:extLst>
                <a:ext uri="{FF2B5EF4-FFF2-40B4-BE49-F238E27FC236}">
                  <a16:creationId xmlns:a16="http://schemas.microsoft.com/office/drawing/2014/main" id="{0E0EBA9E-C509-814B-B551-1B29BC419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3901" y="10113743"/>
              <a:ext cx="238912" cy="37476"/>
            </a:xfrm>
            <a:custGeom>
              <a:avLst/>
              <a:gdLst>
                <a:gd name="T0" fmla="*/ 207 w 226"/>
                <a:gd name="T1" fmla="*/ 36 h 37"/>
                <a:gd name="T2" fmla="*/ 207 w 226"/>
                <a:gd name="T3" fmla="*/ 36 h 37"/>
                <a:gd name="T4" fmla="*/ 18 w 226"/>
                <a:gd name="T5" fmla="*/ 36 h 37"/>
                <a:gd name="T6" fmla="*/ 0 w 226"/>
                <a:gd name="T7" fmla="*/ 18 h 37"/>
                <a:gd name="T8" fmla="*/ 18 w 226"/>
                <a:gd name="T9" fmla="*/ 0 h 37"/>
                <a:gd name="T10" fmla="*/ 207 w 226"/>
                <a:gd name="T11" fmla="*/ 0 h 37"/>
                <a:gd name="T12" fmla="*/ 225 w 226"/>
                <a:gd name="T13" fmla="*/ 18 h 37"/>
                <a:gd name="T14" fmla="*/ 207 w 226"/>
                <a:gd name="T1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37">
                  <a:moveTo>
                    <a:pt x="207" y="36"/>
                  </a:moveTo>
                  <a:lnTo>
                    <a:pt x="207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7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25" y="0"/>
                    <a:pt x="225" y="9"/>
                    <a:pt x="225" y="18"/>
                  </a:cubicBezTo>
                  <a:cubicBezTo>
                    <a:pt x="225" y="27"/>
                    <a:pt x="225" y="36"/>
                    <a:pt x="207" y="3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8" name="Freeform 447">
              <a:extLst>
                <a:ext uri="{FF2B5EF4-FFF2-40B4-BE49-F238E27FC236}">
                  <a16:creationId xmlns:a16="http://schemas.microsoft.com/office/drawing/2014/main" id="{1096E391-C3B7-1D48-8265-96EF67144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3901" y="10221485"/>
              <a:ext cx="135853" cy="126484"/>
            </a:xfrm>
            <a:custGeom>
              <a:avLst/>
              <a:gdLst>
                <a:gd name="T0" fmla="*/ 117 w 127"/>
                <a:gd name="T1" fmla="*/ 117 h 118"/>
                <a:gd name="T2" fmla="*/ 117 w 127"/>
                <a:gd name="T3" fmla="*/ 117 h 118"/>
                <a:gd name="T4" fmla="*/ 18 w 127"/>
                <a:gd name="T5" fmla="*/ 117 h 118"/>
                <a:gd name="T6" fmla="*/ 0 w 127"/>
                <a:gd name="T7" fmla="*/ 108 h 118"/>
                <a:gd name="T8" fmla="*/ 0 w 127"/>
                <a:gd name="T9" fmla="*/ 9 h 118"/>
                <a:gd name="T10" fmla="*/ 18 w 127"/>
                <a:gd name="T11" fmla="*/ 0 h 118"/>
                <a:gd name="T12" fmla="*/ 117 w 127"/>
                <a:gd name="T13" fmla="*/ 0 h 118"/>
                <a:gd name="T14" fmla="*/ 126 w 127"/>
                <a:gd name="T15" fmla="*/ 9 h 118"/>
                <a:gd name="T16" fmla="*/ 126 w 127"/>
                <a:gd name="T17" fmla="*/ 108 h 118"/>
                <a:gd name="T18" fmla="*/ 117 w 127"/>
                <a:gd name="T19" fmla="*/ 117 h 118"/>
                <a:gd name="T20" fmla="*/ 27 w 127"/>
                <a:gd name="T21" fmla="*/ 99 h 118"/>
                <a:gd name="T22" fmla="*/ 27 w 127"/>
                <a:gd name="T23" fmla="*/ 99 h 118"/>
                <a:gd name="T24" fmla="*/ 99 w 127"/>
                <a:gd name="T25" fmla="*/ 99 h 118"/>
                <a:gd name="T26" fmla="*/ 99 w 127"/>
                <a:gd name="T27" fmla="*/ 27 h 118"/>
                <a:gd name="T28" fmla="*/ 27 w 127"/>
                <a:gd name="T29" fmla="*/ 27 h 118"/>
                <a:gd name="T30" fmla="*/ 27 w 127"/>
                <a:gd name="T31" fmla="*/ 9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7" h="118">
                  <a:moveTo>
                    <a:pt x="117" y="117"/>
                  </a:moveTo>
                  <a:lnTo>
                    <a:pt x="117" y="117"/>
                  </a:lnTo>
                  <a:cubicBezTo>
                    <a:pt x="18" y="117"/>
                    <a:pt x="18" y="117"/>
                    <a:pt x="18" y="117"/>
                  </a:cubicBezTo>
                  <a:cubicBezTo>
                    <a:pt x="9" y="117"/>
                    <a:pt x="0" y="117"/>
                    <a:pt x="0" y="10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117" y="0"/>
                    <a:pt x="117" y="0"/>
                    <a:pt x="117" y="0"/>
                  </a:cubicBezTo>
                  <a:lnTo>
                    <a:pt x="126" y="9"/>
                  </a:lnTo>
                  <a:cubicBezTo>
                    <a:pt x="126" y="108"/>
                    <a:pt x="126" y="108"/>
                    <a:pt x="126" y="108"/>
                  </a:cubicBezTo>
                  <a:cubicBezTo>
                    <a:pt x="126" y="117"/>
                    <a:pt x="117" y="117"/>
                    <a:pt x="117" y="117"/>
                  </a:cubicBezTo>
                  <a:close/>
                  <a:moveTo>
                    <a:pt x="27" y="99"/>
                  </a:moveTo>
                  <a:lnTo>
                    <a:pt x="27" y="99"/>
                  </a:lnTo>
                  <a:cubicBezTo>
                    <a:pt x="99" y="99"/>
                    <a:pt x="99" y="99"/>
                    <a:pt x="99" y="99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27" y="27"/>
                    <a:pt x="27" y="27"/>
                    <a:pt x="27" y="27"/>
                  </a:cubicBezTo>
                  <a:lnTo>
                    <a:pt x="27" y="9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9" name="Freeform 448">
              <a:extLst>
                <a:ext uri="{FF2B5EF4-FFF2-40B4-BE49-F238E27FC236}">
                  <a16:creationId xmlns:a16="http://schemas.microsoft.com/office/drawing/2014/main" id="{EC50DCE4-B06D-CC46-90F1-5607218D4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3079" y="9495386"/>
              <a:ext cx="145222" cy="145219"/>
            </a:xfrm>
            <a:custGeom>
              <a:avLst/>
              <a:gdLst>
                <a:gd name="T0" fmla="*/ 72 w 136"/>
                <a:gd name="T1" fmla="*/ 134 h 135"/>
                <a:gd name="T2" fmla="*/ 72 w 136"/>
                <a:gd name="T3" fmla="*/ 134 h 135"/>
                <a:gd name="T4" fmla="*/ 0 w 136"/>
                <a:gd name="T5" fmla="*/ 63 h 135"/>
                <a:gd name="T6" fmla="*/ 72 w 136"/>
                <a:gd name="T7" fmla="*/ 0 h 135"/>
                <a:gd name="T8" fmla="*/ 135 w 136"/>
                <a:gd name="T9" fmla="*/ 63 h 135"/>
                <a:gd name="T10" fmla="*/ 72 w 136"/>
                <a:gd name="T11" fmla="*/ 134 h 135"/>
                <a:gd name="T12" fmla="*/ 72 w 136"/>
                <a:gd name="T13" fmla="*/ 35 h 135"/>
                <a:gd name="T14" fmla="*/ 72 w 136"/>
                <a:gd name="T15" fmla="*/ 35 h 135"/>
                <a:gd name="T16" fmla="*/ 36 w 136"/>
                <a:gd name="T17" fmla="*/ 63 h 135"/>
                <a:gd name="T18" fmla="*/ 72 w 136"/>
                <a:gd name="T19" fmla="*/ 99 h 135"/>
                <a:gd name="T20" fmla="*/ 99 w 136"/>
                <a:gd name="T21" fmla="*/ 63 h 135"/>
                <a:gd name="T22" fmla="*/ 72 w 136"/>
                <a:gd name="T23" fmla="*/ 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35">
                  <a:moveTo>
                    <a:pt x="72" y="134"/>
                  </a:moveTo>
                  <a:lnTo>
                    <a:pt x="72" y="134"/>
                  </a:lnTo>
                  <a:cubicBezTo>
                    <a:pt x="36" y="134"/>
                    <a:pt x="0" y="99"/>
                    <a:pt x="0" y="63"/>
                  </a:cubicBezTo>
                  <a:cubicBezTo>
                    <a:pt x="0" y="27"/>
                    <a:pt x="36" y="0"/>
                    <a:pt x="72" y="0"/>
                  </a:cubicBezTo>
                  <a:cubicBezTo>
                    <a:pt x="108" y="0"/>
                    <a:pt x="135" y="27"/>
                    <a:pt x="135" y="63"/>
                  </a:cubicBezTo>
                  <a:cubicBezTo>
                    <a:pt x="135" y="99"/>
                    <a:pt x="108" y="134"/>
                    <a:pt x="72" y="134"/>
                  </a:cubicBezTo>
                  <a:close/>
                  <a:moveTo>
                    <a:pt x="72" y="35"/>
                  </a:moveTo>
                  <a:lnTo>
                    <a:pt x="72" y="35"/>
                  </a:lnTo>
                  <a:cubicBezTo>
                    <a:pt x="54" y="35"/>
                    <a:pt x="36" y="44"/>
                    <a:pt x="36" y="63"/>
                  </a:cubicBezTo>
                  <a:cubicBezTo>
                    <a:pt x="36" y="80"/>
                    <a:pt x="54" y="99"/>
                    <a:pt x="72" y="99"/>
                  </a:cubicBezTo>
                  <a:cubicBezTo>
                    <a:pt x="90" y="99"/>
                    <a:pt x="99" y="80"/>
                    <a:pt x="99" y="63"/>
                  </a:cubicBezTo>
                  <a:cubicBezTo>
                    <a:pt x="99" y="44"/>
                    <a:pt x="90" y="35"/>
                    <a:pt x="72" y="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0" name="Freeform 449">
              <a:extLst>
                <a:ext uri="{FF2B5EF4-FFF2-40B4-BE49-F238E27FC236}">
                  <a16:creationId xmlns:a16="http://schemas.microsoft.com/office/drawing/2014/main" id="{6BB0453D-488E-D843-967B-733E11D71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75955" y="9963838"/>
              <a:ext cx="735471" cy="192064"/>
            </a:xfrm>
            <a:custGeom>
              <a:avLst/>
              <a:gdLst>
                <a:gd name="T0" fmla="*/ 656 w 693"/>
                <a:gd name="T1" fmla="*/ 180 h 181"/>
                <a:gd name="T2" fmla="*/ 656 w 693"/>
                <a:gd name="T3" fmla="*/ 180 h 181"/>
                <a:gd name="T4" fmla="*/ 45 w 693"/>
                <a:gd name="T5" fmla="*/ 180 h 181"/>
                <a:gd name="T6" fmla="*/ 0 w 693"/>
                <a:gd name="T7" fmla="*/ 144 h 181"/>
                <a:gd name="T8" fmla="*/ 0 w 693"/>
                <a:gd name="T9" fmla="*/ 45 h 181"/>
                <a:gd name="T10" fmla="*/ 45 w 693"/>
                <a:gd name="T11" fmla="*/ 0 h 181"/>
                <a:gd name="T12" fmla="*/ 656 w 693"/>
                <a:gd name="T13" fmla="*/ 0 h 181"/>
                <a:gd name="T14" fmla="*/ 692 w 693"/>
                <a:gd name="T15" fmla="*/ 45 h 181"/>
                <a:gd name="T16" fmla="*/ 692 w 693"/>
                <a:gd name="T17" fmla="*/ 144 h 181"/>
                <a:gd name="T18" fmla="*/ 656 w 693"/>
                <a:gd name="T19" fmla="*/ 180 h 181"/>
                <a:gd name="T20" fmla="*/ 54 w 693"/>
                <a:gd name="T21" fmla="*/ 135 h 181"/>
                <a:gd name="T22" fmla="*/ 54 w 693"/>
                <a:gd name="T23" fmla="*/ 135 h 181"/>
                <a:gd name="T24" fmla="*/ 647 w 693"/>
                <a:gd name="T25" fmla="*/ 135 h 181"/>
                <a:gd name="T26" fmla="*/ 647 w 693"/>
                <a:gd name="T27" fmla="*/ 54 h 181"/>
                <a:gd name="T28" fmla="*/ 54 w 693"/>
                <a:gd name="T29" fmla="*/ 54 h 181"/>
                <a:gd name="T30" fmla="*/ 54 w 693"/>
                <a:gd name="T31" fmla="*/ 13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3" h="181">
                  <a:moveTo>
                    <a:pt x="656" y="180"/>
                  </a:moveTo>
                  <a:lnTo>
                    <a:pt x="656" y="180"/>
                  </a:lnTo>
                  <a:cubicBezTo>
                    <a:pt x="45" y="180"/>
                    <a:pt x="45" y="180"/>
                    <a:pt x="45" y="180"/>
                  </a:cubicBezTo>
                  <a:cubicBezTo>
                    <a:pt x="18" y="180"/>
                    <a:pt x="0" y="162"/>
                    <a:pt x="0" y="1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8"/>
                    <a:pt x="18" y="0"/>
                    <a:pt x="45" y="0"/>
                  </a:cubicBezTo>
                  <a:cubicBezTo>
                    <a:pt x="656" y="0"/>
                    <a:pt x="656" y="0"/>
                    <a:pt x="656" y="0"/>
                  </a:cubicBezTo>
                  <a:cubicBezTo>
                    <a:pt x="674" y="0"/>
                    <a:pt x="692" y="18"/>
                    <a:pt x="692" y="45"/>
                  </a:cubicBezTo>
                  <a:cubicBezTo>
                    <a:pt x="692" y="144"/>
                    <a:pt x="692" y="144"/>
                    <a:pt x="692" y="144"/>
                  </a:cubicBezTo>
                  <a:cubicBezTo>
                    <a:pt x="692" y="162"/>
                    <a:pt x="674" y="180"/>
                    <a:pt x="656" y="180"/>
                  </a:cubicBezTo>
                  <a:close/>
                  <a:moveTo>
                    <a:pt x="54" y="135"/>
                  </a:moveTo>
                  <a:lnTo>
                    <a:pt x="54" y="135"/>
                  </a:lnTo>
                  <a:cubicBezTo>
                    <a:pt x="647" y="135"/>
                    <a:pt x="647" y="135"/>
                    <a:pt x="647" y="135"/>
                  </a:cubicBezTo>
                  <a:cubicBezTo>
                    <a:pt x="647" y="54"/>
                    <a:pt x="647" y="54"/>
                    <a:pt x="647" y="54"/>
                  </a:cubicBezTo>
                  <a:cubicBezTo>
                    <a:pt x="54" y="54"/>
                    <a:pt x="54" y="54"/>
                    <a:pt x="54" y="54"/>
                  </a:cubicBezTo>
                  <a:lnTo>
                    <a:pt x="54" y="13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1" name="Freeform 450">
              <a:extLst>
                <a:ext uri="{FF2B5EF4-FFF2-40B4-BE49-F238E27FC236}">
                  <a16:creationId xmlns:a16="http://schemas.microsoft.com/office/drawing/2014/main" id="{D6FB0FB8-2F6A-394A-A6C6-EBBE364E3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1177" y="9982576"/>
              <a:ext cx="46845" cy="154588"/>
            </a:xfrm>
            <a:custGeom>
              <a:avLst/>
              <a:gdLst>
                <a:gd name="T0" fmla="*/ 27 w 45"/>
                <a:gd name="T1" fmla="*/ 144 h 145"/>
                <a:gd name="T2" fmla="*/ 27 w 45"/>
                <a:gd name="T3" fmla="*/ 144 h 145"/>
                <a:gd name="T4" fmla="*/ 0 w 45"/>
                <a:gd name="T5" fmla="*/ 126 h 145"/>
                <a:gd name="T6" fmla="*/ 0 w 45"/>
                <a:gd name="T7" fmla="*/ 27 h 145"/>
                <a:gd name="T8" fmla="*/ 18 w 45"/>
                <a:gd name="T9" fmla="*/ 0 h 145"/>
                <a:gd name="T10" fmla="*/ 18 w 45"/>
                <a:gd name="T11" fmla="*/ 0 h 145"/>
                <a:gd name="T12" fmla="*/ 44 w 45"/>
                <a:gd name="T13" fmla="*/ 27 h 145"/>
                <a:gd name="T14" fmla="*/ 44 w 45"/>
                <a:gd name="T15" fmla="*/ 126 h 145"/>
                <a:gd name="T16" fmla="*/ 27 w 45"/>
                <a:gd name="T17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45">
                  <a:moveTo>
                    <a:pt x="27" y="144"/>
                  </a:moveTo>
                  <a:lnTo>
                    <a:pt x="27" y="144"/>
                  </a:lnTo>
                  <a:cubicBezTo>
                    <a:pt x="8" y="144"/>
                    <a:pt x="0" y="135"/>
                    <a:pt x="0" y="1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8" y="0"/>
                    <a:pt x="18" y="0"/>
                  </a:cubicBezTo>
                  <a:lnTo>
                    <a:pt x="18" y="0"/>
                  </a:lnTo>
                  <a:cubicBezTo>
                    <a:pt x="36" y="0"/>
                    <a:pt x="44" y="9"/>
                    <a:pt x="44" y="27"/>
                  </a:cubicBezTo>
                  <a:cubicBezTo>
                    <a:pt x="44" y="126"/>
                    <a:pt x="44" y="126"/>
                    <a:pt x="44" y="126"/>
                  </a:cubicBezTo>
                  <a:cubicBezTo>
                    <a:pt x="44" y="135"/>
                    <a:pt x="36" y="144"/>
                    <a:pt x="27" y="14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2" name="Freeform 451">
              <a:extLst>
                <a:ext uri="{FF2B5EF4-FFF2-40B4-BE49-F238E27FC236}">
                  <a16:creationId xmlns:a16="http://schemas.microsoft.com/office/drawing/2014/main" id="{3C7891B2-038D-8F48-AF4D-30DC89B2A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7026" y="9982576"/>
              <a:ext cx="56214" cy="154588"/>
            </a:xfrm>
            <a:custGeom>
              <a:avLst/>
              <a:gdLst>
                <a:gd name="T0" fmla="*/ 26 w 54"/>
                <a:gd name="T1" fmla="*/ 144 h 145"/>
                <a:gd name="T2" fmla="*/ 26 w 54"/>
                <a:gd name="T3" fmla="*/ 144 h 145"/>
                <a:gd name="T4" fmla="*/ 0 w 54"/>
                <a:gd name="T5" fmla="*/ 126 h 145"/>
                <a:gd name="T6" fmla="*/ 0 w 54"/>
                <a:gd name="T7" fmla="*/ 27 h 145"/>
                <a:gd name="T8" fmla="*/ 26 w 54"/>
                <a:gd name="T9" fmla="*/ 0 h 145"/>
                <a:gd name="T10" fmla="*/ 26 w 54"/>
                <a:gd name="T11" fmla="*/ 0 h 145"/>
                <a:gd name="T12" fmla="*/ 44 w 54"/>
                <a:gd name="T13" fmla="*/ 27 h 145"/>
                <a:gd name="T14" fmla="*/ 53 w 54"/>
                <a:gd name="T15" fmla="*/ 126 h 145"/>
                <a:gd name="T16" fmla="*/ 26 w 54"/>
                <a:gd name="T17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145">
                  <a:moveTo>
                    <a:pt x="26" y="144"/>
                  </a:moveTo>
                  <a:lnTo>
                    <a:pt x="26" y="144"/>
                  </a:lnTo>
                  <a:cubicBezTo>
                    <a:pt x="9" y="144"/>
                    <a:pt x="0" y="135"/>
                    <a:pt x="0" y="1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9" y="0"/>
                    <a:pt x="26" y="0"/>
                  </a:cubicBezTo>
                  <a:lnTo>
                    <a:pt x="26" y="0"/>
                  </a:lnTo>
                  <a:cubicBezTo>
                    <a:pt x="36" y="0"/>
                    <a:pt x="44" y="9"/>
                    <a:pt x="44" y="27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53" y="135"/>
                    <a:pt x="36" y="144"/>
                    <a:pt x="26" y="14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3" name="Freeform 452">
              <a:extLst>
                <a:ext uri="{FF2B5EF4-FFF2-40B4-BE49-F238E27FC236}">
                  <a16:creationId xmlns:a16="http://schemas.microsoft.com/office/drawing/2014/main" id="{603F6E28-9E39-C140-9DFF-299ADE30D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8193" y="9982576"/>
              <a:ext cx="56214" cy="163957"/>
            </a:xfrm>
            <a:custGeom>
              <a:avLst/>
              <a:gdLst>
                <a:gd name="T0" fmla="*/ 27 w 55"/>
                <a:gd name="T1" fmla="*/ 153 h 154"/>
                <a:gd name="T2" fmla="*/ 27 w 55"/>
                <a:gd name="T3" fmla="*/ 153 h 154"/>
                <a:gd name="T4" fmla="*/ 0 w 55"/>
                <a:gd name="T5" fmla="*/ 126 h 154"/>
                <a:gd name="T6" fmla="*/ 0 w 55"/>
                <a:gd name="T7" fmla="*/ 27 h 154"/>
                <a:gd name="T8" fmla="*/ 27 w 55"/>
                <a:gd name="T9" fmla="*/ 0 h 154"/>
                <a:gd name="T10" fmla="*/ 54 w 55"/>
                <a:gd name="T11" fmla="*/ 27 h 154"/>
                <a:gd name="T12" fmla="*/ 54 w 55"/>
                <a:gd name="T13" fmla="*/ 126 h 154"/>
                <a:gd name="T14" fmla="*/ 27 w 55"/>
                <a:gd name="T15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54">
                  <a:moveTo>
                    <a:pt x="27" y="153"/>
                  </a:moveTo>
                  <a:lnTo>
                    <a:pt x="27" y="153"/>
                  </a:lnTo>
                  <a:cubicBezTo>
                    <a:pt x="19" y="153"/>
                    <a:pt x="0" y="135"/>
                    <a:pt x="0" y="1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9" y="0"/>
                    <a:pt x="27" y="0"/>
                  </a:cubicBezTo>
                  <a:cubicBezTo>
                    <a:pt x="36" y="0"/>
                    <a:pt x="54" y="9"/>
                    <a:pt x="54" y="27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35"/>
                    <a:pt x="45" y="153"/>
                    <a:pt x="27" y="15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4" name="Freeform 453">
              <a:extLst>
                <a:ext uri="{FF2B5EF4-FFF2-40B4-BE49-F238E27FC236}">
                  <a16:creationId xmlns:a16="http://schemas.microsoft.com/office/drawing/2014/main" id="{71491878-4869-5C44-A267-47E4C13EA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3414" y="9982576"/>
              <a:ext cx="46845" cy="163957"/>
            </a:xfrm>
            <a:custGeom>
              <a:avLst/>
              <a:gdLst>
                <a:gd name="T0" fmla="*/ 27 w 46"/>
                <a:gd name="T1" fmla="*/ 153 h 154"/>
                <a:gd name="T2" fmla="*/ 27 w 46"/>
                <a:gd name="T3" fmla="*/ 153 h 154"/>
                <a:gd name="T4" fmla="*/ 0 w 46"/>
                <a:gd name="T5" fmla="*/ 126 h 154"/>
                <a:gd name="T6" fmla="*/ 0 w 46"/>
                <a:gd name="T7" fmla="*/ 27 h 154"/>
                <a:gd name="T8" fmla="*/ 18 w 46"/>
                <a:gd name="T9" fmla="*/ 0 h 154"/>
                <a:gd name="T10" fmla="*/ 45 w 46"/>
                <a:gd name="T11" fmla="*/ 27 h 154"/>
                <a:gd name="T12" fmla="*/ 45 w 46"/>
                <a:gd name="T13" fmla="*/ 126 h 154"/>
                <a:gd name="T14" fmla="*/ 27 w 46"/>
                <a:gd name="T15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154">
                  <a:moveTo>
                    <a:pt x="27" y="153"/>
                  </a:moveTo>
                  <a:lnTo>
                    <a:pt x="27" y="153"/>
                  </a:lnTo>
                  <a:cubicBezTo>
                    <a:pt x="9" y="153"/>
                    <a:pt x="0" y="135"/>
                    <a:pt x="0" y="1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36" y="0"/>
                    <a:pt x="45" y="9"/>
                    <a:pt x="45" y="27"/>
                  </a:cubicBezTo>
                  <a:cubicBezTo>
                    <a:pt x="45" y="126"/>
                    <a:pt x="45" y="126"/>
                    <a:pt x="45" y="126"/>
                  </a:cubicBezTo>
                  <a:cubicBezTo>
                    <a:pt x="45" y="135"/>
                    <a:pt x="36" y="153"/>
                    <a:pt x="27" y="15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5" name="Freeform 454">
              <a:extLst>
                <a:ext uri="{FF2B5EF4-FFF2-40B4-BE49-F238E27FC236}">
                  <a16:creationId xmlns:a16="http://schemas.microsoft.com/office/drawing/2014/main" id="{C07A8416-8CD2-714C-9461-4542891BE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2264" y="9827985"/>
              <a:ext cx="735471" cy="192067"/>
            </a:xfrm>
            <a:custGeom>
              <a:avLst/>
              <a:gdLst>
                <a:gd name="T0" fmla="*/ 647 w 693"/>
                <a:gd name="T1" fmla="*/ 180 h 181"/>
                <a:gd name="T2" fmla="*/ 647 w 693"/>
                <a:gd name="T3" fmla="*/ 180 h 181"/>
                <a:gd name="T4" fmla="*/ 36 w 693"/>
                <a:gd name="T5" fmla="*/ 180 h 181"/>
                <a:gd name="T6" fmla="*/ 0 w 693"/>
                <a:gd name="T7" fmla="*/ 135 h 181"/>
                <a:gd name="T8" fmla="*/ 0 w 693"/>
                <a:gd name="T9" fmla="*/ 36 h 181"/>
                <a:gd name="T10" fmla="*/ 36 w 693"/>
                <a:gd name="T11" fmla="*/ 0 h 181"/>
                <a:gd name="T12" fmla="*/ 647 w 693"/>
                <a:gd name="T13" fmla="*/ 0 h 181"/>
                <a:gd name="T14" fmla="*/ 692 w 693"/>
                <a:gd name="T15" fmla="*/ 36 h 181"/>
                <a:gd name="T16" fmla="*/ 692 w 693"/>
                <a:gd name="T17" fmla="*/ 135 h 181"/>
                <a:gd name="T18" fmla="*/ 647 w 693"/>
                <a:gd name="T19" fmla="*/ 180 h 181"/>
                <a:gd name="T20" fmla="*/ 54 w 693"/>
                <a:gd name="T21" fmla="*/ 126 h 181"/>
                <a:gd name="T22" fmla="*/ 54 w 693"/>
                <a:gd name="T23" fmla="*/ 126 h 181"/>
                <a:gd name="T24" fmla="*/ 638 w 693"/>
                <a:gd name="T25" fmla="*/ 126 h 181"/>
                <a:gd name="T26" fmla="*/ 638 w 693"/>
                <a:gd name="T27" fmla="*/ 45 h 181"/>
                <a:gd name="T28" fmla="*/ 54 w 693"/>
                <a:gd name="T29" fmla="*/ 45 h 181"/>
                <a:gd name="T30" fmla="*/ 54 w 693"/>
                <a:gd name="T31" fmla="*/ 12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3" h="181">
                  <a:moveTo>
                    <a:pt x="647" y="180"/>
                  </a:moveTo>
                  <a:lnTo>
                    <a:pt x="647" y="180"/>
                  </a:lnTo>
                  <a:cubicBezTo>
                    <a:pt x="36" y="180"/>
                    <a:pt x="36" y="180"/>
                    <a:pt x="36" y="180"/>
                  </a:cubicBezTo>
                  <a:cubicBezTo>
                    <a:pt x="18" y="180"/>
                    <a:pt x="0" y="162"/>
                    <a:pt x="0" y="13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647" y="0"/>
                    <a:pt x="647" y="0"/>
                    <a:pt x="647" y="0"/>
                  </a:cubicBezTo>
                  <a:cubicBezTo>
                    <a:pt x="674" y="0"/>
                    <a:pt x="692" y="18"/>
                    <a:pt x="692" y="36"/>
                  </a:cubicBezTo>
                  <a:cubicBezTo>
                    <a:pt x="692" y="135"/>
                    <a:pt x="692" y="135"/>
                    <a:pt x="692" y="135"/>
                  </a:cubicBezTo>
                  <a:cubicBezTo>
                    <a:pt x="692" y="162"/>
                    <a:pt x="674" y="180"/>
                    <a:pt x="647" y="180"/>
                  </a:cubicBezTo>
                  <a:close/>
                  <a:moveTo>
                    <a:pt x="54" y="126"/>
                  </a:moveTo>
                  <a:lnTo>
                    <a:pt x="54" y="126"/>
                  </a:lnTo>
                  <a:cubicBezTo>
                    <a:pt x="638" y="126"/>
                    <a:pt x="638" y="126"/>
                    <a:pt x="638" y="126"/>
                  </a:cubicBezTo>
                  <a:cubicBezTo>
                    <a:pt x="638" y="45"/>
                    <a:pt x="638" y="45"/>
                    <a:pt x="638" y="45"/>
                  </a:cubicBezTo>
                  <a:cubicBezTo>
                    <a:pt x="54" y="45"/>
                    <a:pt x="54" y="45"/>
                    <a:pt x="54" y="45"/>
                  </a:cubicBezTo>
                  <a:lnTo>
                    <a:pt x="54" y="1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6" name="Freeform 455">
              <a:extLst>
                <a:ext uri="{FF2B5EF4-FFF2-40B4-BE49-F238E27FC236}">
                  <a16:creationId xmlns:a16="http://schemas.microsoft.com/office/drawing/2014/main" id="{A1398BF6-1F9B-C944-8841-B1B67F6DB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8117" y="9837354"/>
              <a:ext cx="56214" cy="163960"/>
            </a:xfrm>
            <a:custGeom>
              <a:avLst/>
              <a:gdLst>
                <a:gd name="T0" fmla="*/ 27 w 55"/>
                <a:gd name="T1" fmla="*/ 153 h 154"/>
                <a:gd name="T2" fmla="*/ 27 w 55"/>
                <a:gd name="T3" fmla="*/ 153 h 154"/>
                <a:gd name="T4" fmla="*/ 0 w 55"/>
                <a:gd name="T5" fmla="*/ 126 h 154"/>
                <a:gd name="T6" fmla="*/ 0 w 55"/>
                <a:gd name="T7" fmla="*/ 27 h 154"/>
                <a:gd name="T8" fmla="*/ 27 w 55"/>
                <a:gd name="T9" fmla="*/ 0 h 154"/>
                <a:gd name="T10" fmla="*/ 54 w 55"/>
                <a:gd name="T11" fmla="*/ 27 h 154"/>
                <a:gd name="T12" fmla="*/ 54 w 55"/>
                <a:gd name="T13" fmla="*/ 126 h 154"/>
                <a:gd name="T14" fmla="*/ 27 w 55"/>
                <a:gd name="T15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54">
                  <a:moveTo>
                    <a:pt x="27" y="153"/>
                  </a:moveTo>
                  <a:lnTo>
                    <a:pt x="27" y="153"/>
                  </a:lnTo>
                  <a:cubicBezTo>
                    <a:pt x="18" y="153"/>
                    <a:pt x="0" y="144"/>
                    <a:pt x="0" y="1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9" y="0"/>
                    <a:pt x="27" y="0"/>
                  </a:cubicBezTo>
                  <a:cubicBezTo>
                    <a:pt x="36" y="0"/>
                    <a:pt x="54" y="9"/>
                    <a:pt x="54" y="27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44"/>
                    <a:pt x="45" y="153"/>
                    <a:pt x="27" y="15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7" name="Freeform 456">
              <a:extLst>
                <a:ext uri="{FF2B5EF4-FFF2-40B4-BE49-F238E27FC236}">
                  <a16:creationId xmlns:a16="http://schemas.microsoft.com/office/drawing/2014/main" id="{6CB43C7C-27FC-F34D-A33E-CF216245C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9284" y="9837354"/>
              <a:ext cx="56214" cy="163960"/>
            </a:xfrm>
            <a:custGeom>
              <a:avLst/>
              <a:gdLst>
                <a:gd name="T0" fmla="*/ 27 w 54"/>
                <a:gd name="T1" fmla="*/ 153 h 154"/>
                <a:gd name="T2" fmla="*/ 27 w 54"/>
                <a:gd name="T3" fmla="*/ 153 h 154"/>
                <a:gd name="T4" fmla="*/ 0 w 54"/>
                <a:gd name="T5" fmla="*/ 126 h 154"/>
                <a:gd name="T6" fmla="*/ 0 w 54"/>
                <a:gd name="T7" fmla="*/ 27 h 154"/>
                <a:gd name="T8" fmla="*/ 27 w 54"/>
                <a:gd name="T9" fmla="*/ 0 h 154"/>
                <a:gd name="T10" fmla="*/ 53 w 54"/>
                <a:gd name="T11" fmla="*/ 27 h 154"/>
                <a:gd name="T12" fmla="*/ 53 w 54"/>
                <a:gd name="T13" fmla="*/ 126 h 154"/>
                <a:gd name="T14" fmla="*/ 27 w 54"/>
                <a:gd name="T15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154">
                  <a:moveTo>
                    <a:pt x="27" y="153"/>
                  </a:moveTo>
                  <a:lnTo>
                    <a:pt x="27" y="153"/>
                  </a:lnTo>
                  <a:cubicBezTo>
                    <a:pt x="17" y="153"/>
                    <a:pt x="9" y="144"/>
                    <a:pt x="0" y="1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17" y="0"/>
                    <a:pt x="27" y="0"/>
                  </a:cubicBezTo>
                  <a:cubicBezTo>
                    <a:pt x="44" y="0"/>
                    <a:pt x="53" y="9"/>
                    <a:pt x="53" y="27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53" y="144"/>
                    <a:pt x="44" y="153"/>
                    <a:pt x="27" y="15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8" name="Freeform 457">
              <a:extLst>
                <a:ext uri="{FF2B5EF4-FFF2-40B4-BE49-F238E27FC236}">
                  <a16:creationId xmlns:a16="http://schemas.microsoft.com/office/drawing/2014/main" id="{11CF86B8-D01F-AD41-89EB-F06E73DA8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4502" y="9837354"/>
              <a:ext cx="46845" cy="163960"/>
            </a:xfrm>
            <a:custGeom>
              <a:avLst/>
              <a:gdLst>
                <a:gd name="T0" fmla="*/ 26 w 45"/>
                <a:gd name="T1" fmla="*/ 153 h 154"/>
                <a:gd name="T2" fmla="*/ 26 w 45"/>
                <a:gd name="T3" fmla="*/ 153 h 154"/>
                <a:gd name="T4" fmla="*/ 0 w 45"/>
                <a:gd name="T5" fmla="*/ 126 h 154"/>
                <a:gd name="T6" fmla="*/ 0 w 45"/>
                <a:gd name="T7" fmla="*/ 27 h 154"/>
                <a:gd name="T8" fmla="*/ 17 w 45"/>
                <a:gd name="T9" fmla="*/ 0 h 154"/>
                <a:gd name="T10" fmla="*/ 44 w 45"/>
                <a:gd name="T11" fmla="*/ 27 h 154"/>
                <a:gd name="T12" fmla="*/ 44 w 45"/>
                <a:gd name="T13" fmla="*/ 126 h 154"/>
                <a:gd name="T14" fmla="*/ 26 w 45"/>
                <a:gd name="T15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154">
                  <a:moveTo>
                    <a:pt x="26" y="153"/>
                  </a:moveTo>
                  <a:lnTo>
                    <a:pt x="26" y="153"/>
                  </a:lnTo>
                  <a:cubicBezTo>
                    <a:pt x="8" y="153"/>
                    <a:pt x="0" y="144"/>
                    <a:pt x="0" y="1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8"/>
                    <a:pt x="8" y="0"/>
                    <a:pt x="17" y="0"/>
                  </a:cubicBezTo>
                  <a:cubicBezTo>
                    <a:pt x="36" y="0"/>
                    <a:pt x="44" y="18"/>
                    <a:pt x="44" y="27"/>
                  </a:cubicBezTo>
                  <a:cubicBezTo>
                    <a:pt x="44" y="126"/>
                    <a:pt x="44" y="126"/>
                    <a:pt x="44" y="126"/>
                  </a:cubicBezTo>
                  <a:cubicBezTo>
                    <a:pt x="44" y="144"/>
                    <a:pt x="36" y="153"/>
                    <a:pt x="26" y="15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9" name="Freeform 458">
              <a:extLst>
                <a:ext uri="{FF2B5EF4-FFF2-40B4-BE49-F238E27FC236}">
                  <a16:creationId xmlns:a16="http://schemas.microsoft.com/office/drawing/2014/main" id="{A723B336-07DD-FF43-8D35-D72F46214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5669" y="9837354"/>
              <a:ext cx="56214" cy="163960"/>
            </a:xfrm>
            <a:custGeom>
              <a:avLst/>
              <a:gdLst>
                <a:gd name="T0" fmla="*/ 27 w 55"/>
                <a:gd name="T1" fmla="*/ 153 h 154"/>
                <a:gd name="T2" fmla="*/ 27 w 55"/>
                <a:gd name="T3" fmla="*/ 153 h 154"/>
                <a:gd name="T4" fmla="*/ 0 w 55"/>
                <a:gd name="T5" fmla="*/ 126 h 154"/>
                <a:gd name="T6" fmla="*/ 0 w 55"/>
                <a:gd name="T7" fmla="*/ 27 h 154"/>
                <a:gd name="T8" fmla="*/ 27 w 55"/>
                <a:gd name="T9" fmla="*/ 0 h 154"/>
                <a:gd name="T10" fmla="*/ 27 w 55"/>
                <a:gd name="T11" fmla="*/ 0 h 154"/>
                <a:gd name="T12" fmla="*/ 54 w 55"/>
                <a:gd name="T13" fmla="*/ 27 h 154"/>
                <a:gd name="T14" fmla="*/ 54 w 55"/>
                <a:gd name="T15" fmla="*/ 126 h 154"/>
                <a:gd name="T16" fmla="*/ 27 w 55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4">
                  <a:moveTo>
                    <a:pt x="27" y="153"/>
                  </a:moveTo>
                  <a:lnTo>
                    <a:pt x="27" y="153"/>
                  </a:lnTo>
                  <a:cubicBezTo>
                    <a:pt x="18" y="153"/>
                    <a:pt x="0" y="144"/>
                    <a:pt x="0" y="1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8"/>
                    <a:pt x="9" y="0"/>
                    <a:pt x="27" y="0"/>
                  </a:cubicBezTo>
                  <a:lnTo>
                    <a:pt x="27" y="0"/>
                  </a:lnTo>
                  <a:cubicBezTo>
                    <a:pt x="36" y="0"/>
                    <a:pt x="54" y="18"/>
                    <a:pt x="54" y="27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44"/>
                    <a:pt x="45" y="153"/>
                    <a:pt x="27" y="15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0" name="Freeform 459">
              <a:extLst>
                <a:ext uri="{FF2B5EF4-FFF2-40B4-BE49-F238E27FC236}">
                  <a16:creationId xmlns:a16="http://schemas.microsoft.com/office/drawing/2014/main" id="{DA3508FA-FE5F-2543-8D1D-CA5AA42DE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55593" y="9692136"/>
              <a:ext cx="726099" cy="192064"/>
            </a:xfrm>
            <a:custGeom>
              <a:avLst/>
              <a:gdLst>
                <a:gd name="T0" fmla="*/ 647 w 684"/>
                <a:gd name="T1" fmla="*/ 180 h 181"/>
                <a:gd name="T2" fmla="*/ 647 w 684"/>
                <a:gd name="T3" fmla="*/ 180 h 181"/>
                <a:gd name="T4" fmla="*/ 35 w 684"/>
                <a:gd name="T5" fmla="*/ 180 h 181"/>
                <a:gd name="T6" fmla="*/ 0 w 684"/>
                <a:gd name="T7" fmla="*/ 135 h 181"/>
                <a:gd name="T8" fmla="*/ 0 w 684"/>
                <a:gd name="T9" fmla="*/ 36 h 181"/>
                <a:gd name="T10" fmla="*/ 35 w 684"/>
                <a:gd name="T11" fmla="*/ 0 h 181"/>
                <a:gd name="T12" fmla="*/ 647 w 684"/>
                <a:gd name="T13" fmla="*/ 0 h 181"/>
                <a:gd name="T14" fmla="*/ 683 w 684"/>
                <a:gd name="T15" fmla="*/ 36 h 181"/>
                <a:gd name="T16" fmla="*/ 683 w 684"/>
                <a:gd name="T17" fmla="*/ 135 h 181"/>
                <a:gd name="T18" fmla="*/ 647 w 684"/>
                <a:gd name="T19" fmla="*/ 180 h 181"/>
                <a:gd name="T20" fmla="*/ 45 w 684"/>
                <a:gd name="T21" fmla="*/ 126 h 181"/>
                <a:gd name="T22" fmla="*/ 45 w 684"/>
                <a:gd name="T23" fmla="*/ 126 h 181"/>
                <a:gd name="T24" fmla="*/ 638 w 684"/>
                <a:gd name="T25" fmla="*/ 126 h 181"/>
                <a:gd name="T26" fmla="*/ 638 w 684"/>
                <a:gd name="T27" fmla="*/ 46 h 181"/>
                <a:gd name="T28" fmla="*/ 45 w 684"/>
                <a:gd name="T29" fmla="*/ 46 h 181"/>
                <a:gd name="T30" fmla="*/ 45 w 684"/>
                <a:gd name="T31" fmla="*/ 12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84" h="181">
                  <a:moveTo>
                    <a:pt x="647" y="180"/>
                  </a:moveTo>
                  <a:lnTo>
                    <a:pt x="647" y="180"/>
                  </a:lnTo>
                  <a:cubicBezTo>
                    <a:pt x="35" y="180"/>
                    <a:pt x="35" y="180"/>
                    <a:pt x="35" y="180"/>
                  </a:cubicBezTo>
                  <a:cubicBezTo>
                    <a:pt x="18" y="180"/>
                    <a:pt x="0" y="162"/>
                    <a:pt x="0" y="13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35" y="0"/>
                  </a:cubicBezTo>
                  <a:cubicBezTo>
                    <a:pt x="647" y="0"/>
                    <a:pt x="647" y="0"/>
                    <a:pt x="647" y="0"/>
                  </a:cubicBezTo>
                  <a:cubicBezTo>
                    <a:pt x="665" y="0"/>
                    <a:pt x="683" y="18"/>
                    <a:pt x="683" y="36"/>
                  </a:cubicBezTo>
                  <a:cubicBezTo>
                    <a:pt x="683" y="135"/>
                    <a:pt x="683" y="135"/>
                    <a:pt x="683" y="135"/>
                  </a:cubicBezTo>
                  <a:cubicBezTo>
                    <a:pt x="683" y="162"/>
                    <a:pt x="665" y="180"/>
                    <a:pt x="647" y="180"/>
                  </a:cubicBezTo>
                  <a:close/>
                  <a:moveTo>
                    <a:pt x="45" y="126"/>
                  </a:moveTo>
                  <a:lnTo>
                    <a:pt x="45" y="126"/>
                  </a:lnTo>
                  <a:cubicBezTo>
                    <a:pt x="638" y="126"/>
                    <a:pt x="638" y="126"/>
                    <a:pt x="638" y="126"/>
                  </a:cubicBezTo>
                  <a:cubicBezTo>
                    <a:pt x="638" y="46"/>
                    <a:pt x="638" y="46"/>
                    <a:pt x="638" y="46"/>
                  </a:cubicBezTo>
                  <a:cubicBezTo>
                    <a:pt x="45" y="46"/>
                    <a:pt x="45" y="46"/>
                    <a:pt x="45" y="46"/>
                  </a:cubicBezTo>
                  <a:lnTo>
                    <a:pt x="45" y="1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1" name="Freeform 460">
              <a:extLst>
                <a:ext uri="{FF2B5EF4-FFF2-40B4-BE49-F238E27FC236}">
                  <a16:creationId xmlns:a16="http://schemas.microsoft.com/office/drawing/2014/main" id="{6859683D-CFE1-D542-A020-7FDD40953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6760" y="9706188"/>
              <a:ext cx="46845" cy="163960"/>
            </a:xfrm>
            <a:custGeom>
              <a:avLst/>
              <a:gdLst>
                <a:gd name="T0" fmla="*/ 27 w 45"/>
                <a:gd name="T1" fmla="*/ 152 h 153"/>
                <a:gd name="T2" fmla="*/ 27 w 45"/>
                <a:gd name="T3" fmla="*/ 152 h 153"/>
                <a:gd name="T4" fmla="*/ 0 w 45"/>
                <a:gd name="T5" fmla="*/ 125 h 153"/>
                <a:gd name="T6" fmla="*/ 0 w 45"/>
                <a:gd name="T7" fmla="*/ 26 h 153"/>
                <a:gd name="T8" fmla="*/ 17 w 45"/>
                <a:gd name="T9" fmla="*/ 0 h 153"/>
                <a:gd name="T10" fmla="*/ 44 w 45"/>
                <a:gd name="T11" fmla="*/ 26 h 153"/>
                <a:gd name="T12" fmla="*/ 44 w 45"/>
                <a:gd name="T13" fmla="*/ 125 h 153"/>
                <a:gd name="T14" fmla="*/ 27 w 45"/>
                <a:gd name="T15" fmla="*/ 15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153">
                  <a:moveTo>
                    <a:pt x="27" y="152"/>
                  </a:moveTo>
                  <a:lnTo>
                    <a:pt x="27" y="152"/>
                  </a:lnTo>
                  <a:cubicBezTo>
                    <a:pt x="8" y="152"/>
                    <a:pt x="0" y="143"/>
                    <a:pt x="0" y="1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36" y="0"/>
                    <a:pt x="44" y="8"/>
                    <a:pt x="44" y="26"/>
                  </a:cubicBezTo>
                  <a:cubicBezTo>
                    <a:pt x="44" y="125"/>
                    <a:pt x="44" y="125"/>
                    <a:pt x="44" y="125"/>
                  </a:cubicBezTo>
                  <a:cubicBezTo>
                    <a:pt x="44" y="143"/>
                    <a:pt x="36" y="152"/>
                    <a:pt x="27" y="15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2" name="Freeform 461">
              <a:extLst>
                <a:ext uri="{FF2B5EF4-FFF2-40B4-BE49-F238E27FC236}">
                  <a16:creationId xmlns:a16="http://schemas.microsoft.com/office/drawing/2014/main" id="{D614DCB1-16D6-3044-A1AE-EBB7434F7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22610" y="9706188"/>
              <a:ext cx="56214" cy="163960"/>
            </a:xfrm>
            <a:custGeom>
              <a:avLst/>
              <a:gdLst>
                <a:gd name="T0" fmla="*/ 27 w 55"/>
                <a:gd name="T1" fmla="*/ 152 h 153"/>
                <a:gd name="T2" fmla="*/ 27 w 55"/>
                <a:gd name="T3" fmla="*/ 152 h 153"/>
                <a:gd name="T4" fmla="*/ 0 w 55"/>
                <a:gd name="T5" fmla="*/ 125 h 153"/>
                <a:gd name="T6" fmla="*/ 0 w 55"/>
                <a:gd name="T7" fmla="*/ 26 h 153"/>
                <a:gd name="T8" fmla="*/ 27 w 55"/>
                <a:gd name="T9" fmla="*/ 0 h 153"/>
                <a:gd name="T10" fmla="*/ 46 w 55"/>
                <a:gd name="T11" fmla="*/ 26 h 153"/>
                <a:gd name="T12" fmla="*/ 54 w 55"/>
                <a:gd name="T13" fmla="*/ 125 h 153"/>
                <a:gd name="T14" fmla="*/ 27 w 55"/>
                <a:gd name="T15" fmla="*/ 15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53">
                  <a:moveTo>
                    <a:pt x="27" y="152"/>
                  </a:moveTo>
                  <a:lnTo>
                    <a:pt x="27" y="152"/>
                  </a:lnTo>
                  <a:cubicBezTo>
                    <a:pt x="10" y="152"/>
                    <a:pt x="0" y="143"/>
                    <a:pt x="0" y="1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8"/>
                    <a:pt x="10" y="0"/>
                    <a:pt x="27" y="0"/>
                  </a:cubicBezTo>
                  <a:cubicBezTo>
                    <a:pt x="36" y="0"/>
                    <a:pt x="46" y="8"/>
                    <a:pt x="46" y="26"/>
                  </a:cubicBezTo>
                  <a:cubicBezTo>
                    <a:pt x="54" y="125"/>
                    <a:pt x="54" y="125"/>
                    <a:pt x="54" y="125"/>
                  </a:cubicBezTo>
                  <a:cubicBezTo>
                    <a:pt x="54" y="143"/>
                    <a:pt x="36" y="152"/>
                    <a:pt x="27" y="15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3" name="Freeform 462">
              <a:extLst>
                <a:ext uri="{FF2B5EF4-FFF2-40B4-BE49-F238E27FC236}">
                  <a16:creationId xmlns:a16="http://schemas.microsoft.com/office/drawing/2014/main" id="{CDFAC70B-A9C7-7645-AD06-9B0212BE6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53776" y="9706188"/>
              <a:ext cx="56214" cy="163960"/>
            </a:xfrm>
            <a:custGeom>
              <a:avLst/>
              <a:gdLst>
                <a:gd name="T0" fmla="*/ 27 w 55"/>
                <a:gd name="T1" fmla="*/ 152 h 153"/>
                <a:gd name="T2" fmla="*/ 27 w 55"/>
                <a:gd name="T3" fmla="*/ 152 h 153"/>
                <a:gd name="T4" fmla="*/ 0 w 55"/>
                <a:gd name="T5" fmla="*/ 125 h 153"/>
                <a:gd name="T6" fmla="*/ 0 w 55"/>
                <a:gd name="T7" fmla="*/ 26 h 153"/>
                <a:gd name="T8" fmla="*/ 27 w 55"/>
                <a:gd name="T9" fmla="*/ 0 h 153"/>
                <a:gd name="T10" fmla="*/ 27 w 55"/>
                <a:gd name="T11" fmla="*/ 0 h 153"/>
                <a:gd name="T12" fmla="*/ 54 w 55"/>
                <a:gd name="T13" fmla="*/ 26 h 153"/>
                <a:gd name="T14" fmla="*/ 54 w 55"/>
                <a:gd name="T15" fmla="*/ 125 h 153"/>
                <a:gd name="T16" fmla="*/ 27 w 55"/>
                <a:gd name="T17" fmla="*/ 15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3">
                  <a:moveTo>
                    <a:pt x="27" y="152"/>
                  </a:moveTo>
                  <a:lnTo>
                    <a:pt x="27" y="152"/>
                  </a:lnTo>
                  <a:cubicBezTo>
                    <a:pt x="18" y="152"/>
                    <a:pt x="0" y="143"/>
                    <a:pt x="0" y="1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9" y="0"/>
                    <a:pt x="27" y="0"/>
                  </a:cubicBezTo>
                  <a:lnTo>
                    <a:pt x="27" y="0"/>
                  </a:lnTo>
                  <a:cubicBezTo>
                    <a:pt x="45" y="0"/>
                    <a:pt x="54" y="17"/>
                    <a:pt x="54" y="26"/>
                  </a:cubicBezTo>
                  <a:cubicBezTo>
                    <a:pt x="54" y="125"/>
                    <a:pt x="54" y="125"/>
                    <a:pt x="54" y="125"/>
                  </a:cubicBezTo>
                  <a:cubicBezTo>
                    <a:pt x="54" y="143"/>
                    <a:pt x="45" y="152"/>
                    <a:pt x="27" y="15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4" name="Freeform 463">
              <a:extLst>
                <a:ext uri="{FF2B5EF4-FFF2-40B4-BE49-F238E27FC236}">
                  <a16:creationId xmlns:a16="http://schemas.microsoft.com/office/drawing/2014/main" id="{0F39A7CC-C69E-1F48-B013-CCFEF995B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98998" y="9706188"/>
              <a:ext cx="46845" cy="163960"/>
            </a:xfrm>
            <a:custGeom>
              <a:avLst/>
              <a:gdLst>
                <a:gd name="T0" fmla="*/ 27 w 46"/>
                <a:gd name="T1" fmla="*/ 152 h 153"/>
                <a:gd name="T2" fmla="*/ 27 w 46"/>
                <a:gd name="T3" fmla="*/ 152 h 153"/>
                <a:gd name="T4" fmla="*/ 0 w 46"/>
                <a:gd name="T5" fmla="*/ 125 h 153"/>
                <a:gd name="T6" fmla="*/ 0 w 46"/>
                <a:gd name="T7" fmla="*/ 26 h 153"/>
                <a:gd name="T8" fmla="*/ 18 w 46"/>
                <a:gd name="T9" fmla="*/ 0 h 153"/>
                <a:gd name="T10" fmla="*/ 18 w 46"/>
                <a:gd name="T11" fmla="*/ 0 h 153"/>
                <a:gd name="T12" fmla="*/ 45 w 46"/>
                <a:gd name="T13" fmla="*/ 26 h 153"/>
                <a:gd name="T14" fmla="*/ 45 w 46"/>
                <a:gd name="T15" fmla="*/ 125 h 153"/>
                <a:gd name="T16" fmla="*/ 27 w 46"/>
                <a:gd name="T17" fmla="*/ 15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53">
                  <a:moveTo>
                    <a:pt x="27" y="152"/>
                  </a:moveTo>
                  <a:lnTo>
                    <a:pt x="27" y="152"/>
                  </a:lnTo>
                  <a:cubicBezTo>
                    <a:pt x="9" y="152"/>
                    <a:pt x="0" y="143"/>
                    <a:pt x="0" y="1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9" y="0"/>
                    <a:pt x="18" y="0"/>
                  </a:cubicBezTo>
                  <a:lnTo>
                    <a:pt x="18" y="0"/>
                  </a:lnTo>
                  <a:cubicBezTo>
                    <a:pt x="36" y="0"/>
                    <a:pt x="45" y="17"/>
                    <a:pt x="45" y="26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5" y="143"/>
                    <a:pt x="36" y="152"/>
                    <a:pt x="27" y="15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5" name="Freeform 464">
              <a:extLst>
                <a:ext uri="{FF2B5EF4-FFF2-40B4-BE49-F238E27FC236}">
                  <a16:creationId xmlns:a16="http://schemas.microsoft.com/office/drawing/2014/main" id="{C2BA4013-D30D-9541-86DB-7B95FEC5E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6211" y="9486017"/>
              <a:ext cx="871321" cy="880690"/>
            </a:xfrm>
            <a:custGeom>
              <a:avLst/>
              <a:gdLst>
                <a:gd name="T0" fmla="*/ 414 w 820"/>
                <a:gd name="T1" fmla="*/ 827 h 828"/>
                <a:gd name="T2" fmla="*/ 414 w 820"/>
                <a:gd name="T3" fmla="*/ 827 h 828"/>
                <a:gd name="T4" fmla="*/ 117 w 820"/>
                <a:gd name="T5" fmla="*/ 701 h 828"/>
                <a:gd name="T6" fmla="*/ 0 w 820"/>
                <a:gd name="T7" fmla="*/ 413 h 828"/>
                <a:gd name="T8" fmla="*/ 117 w 820"/>
                <a:gd name="T9" fmla="*/ 125 h 828"/>
                <a:gd name="T10" fmla="*/ 414 w 820"/>
                <a:gd name="T11" fmla="*/ 0 h 828"/>
                <a:gd name="T12" fmla="*/ 702 w 820"/>
                <a:gd name="T13" fmla="*/ 125 h 828"/>
                <a:gd name="T14" fmla="*/ 819 w 820"/>
                <a:gd name="T15" fmla="*/ 413 h 828"/>
                <a:gd name="T16" fmla="*/ 702 w 820"/>
                <a:gd name="T17" fmla="*/ 701 h 828"/>
                <a:gd name="T18" fmla="*/ 414 w 820"/>
                <a:gd name="T19" fmla="*/ 827 h 828"/>
                <a:gd name="T20" fmla="*/ 414 w 820"/>
                <a:gd name="T21" fmla="*/ 53 h 828"/>
                <a:gd name="T22" fmla="*/ 414 w 820"/>
                <a:gd name="T23" fmla="*/ 53 h 828"/>
                <a:gd name="T24" fmla="*/ 54 w 820"/>
                <a:gd name="T25" fmla="*/ 413 h 828"/>
                <a:gd name="T26" fmla="*/ 414 w 820"/>
                <a:gd name="T27" fmla="*/ 773 h 828"/>
                <a:gd name="T28" fmla="*/ 774 w 820"/>
                <a:gd name="T29" fmla="*/ 413 h 828"/>
                <a:gd name="T30" fmla="*/ 414 w 820"/>
                <a:gd name="T31" fmla="*/ 53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0" h="828">
                  <a:moveTo>
                    <a:pt x="414" y="827"/>
                  </a:moveTo>
                  <a:lnTo>
                    <a:pt x="414" y="827"/>
                  </a:lnTo>
                  <a:cubicBezTo>
                    <a:pt x="297" y="827"/>
                    <a:pt x="198" y="782"/>
                    <a:pt x="117" y="701"/>
                  </a:cubicBezTo>
                  <a:cubicBezTo>
                    <a:pt x="45" y="629"/>
                    <a:pt x="0" y="521"/>
                    <a:pt x="0" y="413"/>
                  </a:cubicBezTo>
                  <a:cubicBezTo>
                    <a:pt x="0" y="305"/>
                    <a:pt x="45" y="197"/>
                    <a:pt x="117" y="125"/>
                  </a:cubicBezTo>
                  <a:cubicBezTo>
                    <a:pt x="198" y="44"/>
                    <a:pt x="297" y="0"/>
                    <a:pt x="414" y="0"/>
                  </a:cubicBezTo>
                  <a:cubicBezTo>
                    <a:pt x="522" y="0"/>
                    <a:pt x="621" y="44"/>
                    <a:pt x="702" y="125"/>
                  </a:cubicBezTo>
                  <a:cubicBezTo>
                    <a:pt x="774" y="197"/>
                    <a:pt x="819" y="305"/>
                    <a:pt x="819" y="413"/>
                  </a:cubicBezTo>
                  <a:cubicBezTo>
                    <a:pt x="819" y="521"/>
                    <a:pt x="774" y="629"/>
                    <a:pt x="702" y="701"/>
                  </a:cubicBezTo>
                  <a:cubicBezTo>
                    <a:pt x="621" y="782"/>
                    <a:pt x="522" y="827"/>
                    <a:pt x="414" y="827"/>
                  </a:cubicBezTo>
                  <a:close/>
                  <a:moveTo>
                    <a:pt x="414" y="53"/>
                  </a:moveTo>
                  <a:lnTo>
                    <a:pt x="414" y="53"/>
                  </a:lnTo>
                  <a:cubicBezTo>
                    <a:pt x="216" y="53"/>
                    <a:pt x="54" y="215"/>
                    <a:pt x="54" y="413"/>
                  </a:cubicBezTo>
                  <a:cubicBezTo>
                    <a:pt x="54" y="611"/>
                    <a:pt x="216" y="773"/>
                    <a:pt x="414" y="773"/>
                  </a:cubicBezTo>
                  <a:cubicBezTo>
                    <a:pt x="612" y="773"/>
                    <a:pt x="774" y="611"/>
                    <a:pt x="774" y="413"/>
                  </a:cubicBezTo>
                  <a:cubicBezTo>
                    <a:pt x="774" y="215"/>
                    <a:pt x="612" y="53"/>
                    <a:pt x="414" y="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6" name="Freeform 465">
              <a:extLst>
                <a:ext uri="{FF2B5EF4-FFF2-40B4-BE49-F238E27FC236}">
                  <a16:creationId xmlns:a16="http://schemas.microsoft.com/office/drawing/2014/main" id="{FB3506E7-B439-2C49-800A-A8A528B98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7378" y="9589076"/>
              <a:ext cx="613671" cy="154588"/>
            </a:xfrm>
            <a:custGeom>
              <a:avLst/>
              <a:gdLst>
                <a:gd name="T0" fmla="*/ 288 w 577"/>
                <a:gd name="T1" fmla="*/ 144 h 145"/>
                <a:gd name="T2" fmla="*/ 288 w 577"/>
                <a:gd name="T3" fmla="*/ 144 h 145"/>
                <a:gd name="T4" fmla="*/ 279 w 577"/>
                <a:gd name="T5" fmla="*/ 144 h 145"/>
                <a:gd name="T6" fmla="*/ 9 w 577"/>
                <a:gd name="T7" fmla="*/ 53 h 145"/>
                <a:gd name="T8" fmla="*/ 0 w 577"/>
                <a:gd name="T9" fmla="*/ 17 h 145"/>
                <a:gd name="T10" fmla="*/ 36 w 577"/>
                <a:gd name="T11" fmla="*/ 9 h 145"/>
                <a:gd name="T12" fmla="*/ 279 w 577"/>
                <a:gd name="T13" fmla="*/ 89 h 145"/>
                <a:gd name="T14" fmla="*/ 531 w 577"/>
                <a:gd name="T15" fmla="*/ 17 h 145"/>
                <a:gd name="T16" fmla="*/ 567 w 577"/>
                <a:gd name="T17" fmla="*/ 26 h 145"/>
                <a:gd name="T18" fmla="*/ 558 w 577"/>
                <a:gd name="T19" fmla="*/ 53 h 145"/>
                <a:gd name="T20" fmla="*/ 288 w 577"/>
                <a:gd name="T21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7" h="145">
                  <a:moveTo>
                    <a:pt x="288" y="144"/>
                  </a:moveTo>
                  <a:lnTo>
                    <a:pt x="288" y="144"/>
                  </a:lnTo>
                  <a:cubicBezTo>
                    <a:pt x="288" y="144"/>
                    <a:pt x="288" y="144"/>
                    <a:pt x="279" y="144"/>
                  </a:cubicBezTo>
                  <a:cubicBezTo>
                    <a:pt x="180" y="134"/>
                    <a:pt x="90" y="108"/>
                    <a:pt x="9" y="53"/>
                  </a:cubicBezTo>
                  <a:cubicBezTo>
                    <a:pt x="0" y="44"/>
                    <a:pt x="0" y="26"/>
                    <a:pt x="0" y="17"/>
                  </a:cubicBezTo>
                  <a:cubicBezTo>
                    <a:pt x="9" y="9"/>
                    <a:pt x="27" y="0"/>
                    <a:pt x="36" y="9"/>
                  </a:cubicBezTo>
                  <a:cubicBezTo>
                    <a:pt x="108" y="62"/>
                    <a:pt x="198" y="89"/>
                    <a:pt x="279" y="89"/>
                  </a:cubicBezTo>
                  <a:cubicBezTo>
                    <a:pt x="369" y="89"/>
                    <a:pt x="459" y="62"/>
                    <a:pt x="531" y="17"/>
                  </a:cubicBezTo>
                  <a:cubicBezTo>
                    <a:pt x="540" y="9"/>
                    <a:pt x="558" y="9"/>
                    <a:pt x="567" y="26"/>
                  </a:cubicBezTo>
                  <a:cubicBezTo>
                    <a:pt x="576" y="36"/>
                    <a:pt x="567" y="53"/>
                    <a:pt x="558" y="53"/>
                  </a:cubicBezTo>
                  <a:cubicBezTo>
                    <a:pt x="477" y="108"/>
                    <a:pt x="387" y="144"/>
                    <a:pt x="288" y="14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7" name="Freeform 466">
              <a:extLst>
                <a:ext uri="{FF2B5EF4-FFF2-40B4-BE49-F238E27FC236}">
                  <a16:creationId xmlns:a16="http://schemas.microsoft.com/office/drawing/2014/main" id="{7D92F396-5F7D-684C-95BC-6CBD94751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7378" y="10104374"/>
              <a:ext cx="613671" cy="145219"/>
            </a:xfrm>
            <a:custGeom>
              <a:avLst/>
              <a:gdLst>
                <a:gd name="T0" fmla="*/ 549 w 577"/>
                <a:gd name="T1" fmla="*/ 135 h 136"/>
                <a:gd name="T2" fmla="*/ 549 w 577"/>
                <a:gd name="T3" fmla="*/ 135 h 136"/>
                <a:gd name="T4" fmla="*/ 531 w 577"/>
                <a:gd name="T5" fmla="*/ 135 h 136"/>
                <a:gd name="T6" fmla="*/ 288 w 577"/>
                <a:gd name="T7" fmla="*/ 54 h 136"/>
                <a:gd name="T8" fmla="*/ 36 w 577"/>
                <a:gd name="T9" fmla="*/ 126 h 136"/>
                <a:gd name="T10" fmla="*/ 0 w 577"/>
                <a:gd name="T11" fmla="*/ 117 h 136"/>
                <a:gd name="T12" fmla="*/ 9 w 577"/>
                <a:gd name="T13" fmla="*/ 90 h 136"/>
                <a:gd name="T14" fmla="*/ 288 w 577"/>
                <a:gd name="T15" fmla="*/ 0 h 136"/>
                <a:gd name="T16" fmla="*/ 558 w 577"/>
                <a:gd name="T17" fmla="*/ 90 h 136"/>
                <a:gd name="T18" fmla="*/ 567 w 577"/>
                <a:gd name="T19" fmla="*/ 126 h 136"/>
                <a:gd name="T20" fmla="*/ 549 w 577"/>
                <a:gd name="T21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7" h="136">
                  <a:moveTo>
                    <a:pt x="549" y="135"/>
                  </a:moveTo>
                  <a:lnTo>
                    <a:pt x="549" y="135"/>
                  </a:lnTo>
                  <a:cubicBezTo>
                    <a:pt x="540" y="135"/>
                    <a:pt x="540" y="135"/>
                    <a:pt x="531" y="135"/>
                  </a:cubicBezTo>
                  <a:cubicBezTo>
                    <a:pt x="459" y="81"/>
                    <a:pt x="378" y="54"/>
                    <a:pt x="288" y="54"/>
                  </a:cubicBezTo>
                  <a:cubicBezTo>
                    <a:pt x="198" y="54"/>
                    <a:pt x="108" y="81"/>
                    <a:pt x="36" y="126"/>
                  </a:cubicBezTo>
                  <a:cubicBezTo>
                    <a:pt x="27" y="135"/>
                    <a:pt x="9" y="135"/>
                    <a:pt x="0" y="117"/>
                  </a:cubicBezTo>
                  <a:cubicBezTo>
                    <a:pt x="0" y="108"/>
                    <a:pt x="0" y="90"/>
                    <a:pt x="9" y="90"/>
                  </a:cubicBezTo>
                  <a:cubicBezTo>
                    <a:pt x="90" y="27"/>
                    <a:pt x="189" y="0"/>
                    <a:pt x="288" y="0"/>
                  </a:cubicBezTo>
                  <a:cubicBezTo>
                    <a:pt x="387" y="9"/>
                    <a:pt x="477" y="36"/>
                    <a:pt x="558" y="90"/>
                  </a:cubicBezTo>
                  <a:cubicBezTo>
                    <a:pt x="567" y="99"/>
                    <a:pt x="576" y="117"/>
                    <a:pt x="567" y="126"/>
                  </a:cubicBezTo>
                  <a:cubicBezTo>
                    <a:pt x="558" y="135"/>
                    <a:pt x="558" y="135"/>
                    <a:pt x="549" y="13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8" name="Freeform 467">
              <a:extLst>
                <a:ext uri="{FF2B5EF4-FFF2-40B4-BE49-F238E27FC236}">
                  <a16:creationId xmlns:a16="http://schemas.microsoft.com/office/drawing/2014/main" id="{786F9567-FCBE-224C-A424-52716E887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6211" y="9893569"/>
              <a:ext cx="871321" cy="56214"/>
            </a:xfrm>
            <a:custGeom>
              <a:avLst/>
              <a:gdLst>
                <a:gd name="T0" fmla="*/ 792 w 820"/>
                <a:gd name="T1" fmla="*/ 54 h 55"/>
                <a:gd name="T2" fmla="*/ 792 w 820"/>
                <a:gd name="T3" fmla="*/ 54 h 55"/>
                <a:gd name="T4" fmla="*/ 27 w 820"/>
                <a:gd name="T5" fmla="*/ 54 h 55"/>
                <a:gd name="T6" fmla="*/ 0 w 820"/>
                <a:gd name="T7" fmla="*/ 27 h 55"/>
                <a:gd name="T8" fmla="*/ 27 w 820"/>
                <a:gd name="T9" fmla="*/ 0 h 55"/>
                <a:gd name="T10" fmla="*/ 792 w 820"/>
                <a:gd name="T11" fmla="*/ 0 h 55"/>
                <a:gd name="T12" fmla="*/ 819 w 820"/>
                <a:gd name="T13" fmla="*/ 27 h 55"/>
                <a:gd name="T14" fmla="*/ 792 w 820"/>
                <a:gd name="T15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0" h="55">
                  <a:moveTo>
                    <a:pt x="792" y="54"/>
                  </a:moveTo>
                  <a:lnTo>
                    <a:pt x="792" y="54"/>
                  </a:lnTo>
                  <a:cubicBezTo>
                    <a:pt x="27" y="54"/>
                    <a:pt x="27" y="54"/>
                    <a:pt x="27" y="54"/>
                  </a:cubicBezTo>
                  <a:cubicBezTo>
                    <a:pt x="9" y="54"/>
                    <a:pt x="0" y="45"/>
                    <a:pt x="0" y="27"/>
                  </a:cubicBezTo>
                  <a:cubicBezTo>
                    <a:pt x="0" y="9"/>
                    <a:pt x="9" y="0"/>
                    <a:pt x="27" y="0"/>
                  </a:cubicBezTo>
                  <a:cubicBezTo>
                    <a:pt x="792" y="0"/>
                    <a:pt x="792" y="0"/>
                    <a:pt x="792" y="0"/>
                  </a:cubicBezTo>
                  <a:cubicBezTo>
                    <a:pt x="810" y="0"/>
                    <a:pt x="819" y="9"/>
                    <a:pt x="819" y="27"/>
                  </a:cubicBezTo>
                  <a:cubicBezTo>
                    <a:pt x="819" y="45"/>
                    <a:pt x="810" y="54"/>
                    <a:pt x="792" y="5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9" name="Freeform 468">
              <a:extLst>
                <a:ext uri="{FF2B5EF4-FFF2-40B4-BE49-F238E27FC236}">
                  <a16:creationId xmlns:a16="http://schemas.microsoft.com/office/drawing/2014/main" id="{51EE33BB-1219-554E-BE34-8760C6C72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9537" y="9486017"/>
              <a:ext cx="295126" cy="880690"/>
            </a:xfrm>
            <a:custGeom>
              <a:avLst/>
              <a:gdLst>
                <a:gd name="T0" fmla="*/ 234 w 280"/>
                <a:gd name="T1" fmla="*/ 827 h 828"/>
                <a:gd name="T2" fmla="*/ 234 w 280"/>
                <a:gd name="T3" fmla="*/ 827 h 828"/>
                <a:gd name="T4" fmla="*/ 216 w 280"/>
                <a:gd name="T5" fmla="*/ 818 h 828"/>
                <a:gd name="T6" fmla="*/ 9 w 280"/>
                <a:gd name="T7" fmla="*/ 413 h 828"/>
                <a:gd name="T8" fmla="*/ 234 w 280"/>
                <a:gd name="T9" fmla="*/ 9 h 828"/>
                <a:gd name="T10" fmla="*/ 270 w 280"/>
                <a:gd name="T11" fmla="*/ 17 h 828"/>
                <a:gd name="T12" fmla="*/ 261 w 280"/>
                <a:gd name="T13" fmla="*/ 44 h 828"/>
                <a:gd name="T14" fmla="*/ 54 w 280"/>
                <a:gd name="T15" fmla="*/ 413 h 828"/>
                <a:gd name="T16" fmla="*/ 252 w 280"/>
                <a:gd name="T17" fmla="*/ 782 h 828"/>
                <a:gd name="T18" fmla="*/ 252 w 280"/>
                <a:gd name="T19" fmla="*/ 818 h 828"/>
                <a:gd name="T20" fmla="*/ 234 w 280"/>
                <a:gd name="T21" fmla="*/ 827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828">
                  <a:moveTo>
                    <a:pt x="234" y="827"/>
                  </a:moveTo>
                  <a:lnTo>
                    <a:pt x="234" y="827"/>
                  </a:lnTo>
                  <a:cubicBezTo>
                    <a:pt x="225" y="827"/>
                    <a:pt x="225" y="818"/>
                    <a:pt x="216" y="818"/>
                  </a:cubicBezTo>
                  <a:cubicBezTo>
                    <a:pt x="72" y="692"/>
                    <a:pt x="0" y="557"/>
                    <a:pt x="9" y="413"/>
                  </a:cubicBezTo>
                  <a:cubicBezTo>
                    <a:pt x="9" y="260"/>
                    <a:pt x="90" y="125"/>
                    <a:pt x="234" y="9"/>
                  </a:cubicBezTo>
                  <a:cubicBezTo>
                    <a:pt x="243" y="0"/>
                    <a:pt x="261" y="0"/>
                    <a:pt x="270" y="17"/>
                  </a:cubicBezTo>
                  <a:cubicBezTo>
                    <a:pt x="279" y="27"/>
                    <a:pt x="279" y="36"/>
                    <a:pt x="261" y="44"/>
                  </a:cubicBezTo>
                  <a:cubicBezTo>
                    <a:pt x="135" y="152"/>
                    <a:pt x="63" y="278"/>
                    <a:pt x="54" y="413"/>
                  </a:cubicBezTo>
                  <a:cubicBezTo>
                    <a:pt x="54" y="539"/>
                    <a:pt x="117" y="665"/>
                    <a:pt x="252" y="782"/>
                  </a:cubicBezTo>
                  <a:cubicBezTo>
                    <a:pt x="261" y="791"/>
                    <a:pt x="261" y="800"/>
                    <a:pt x="252" y="818"/>
                  </a:cubicBezTo>
                  <a:cubicBezTo>
                    <a:pt x="243" y="818"/>
                    <a:pt x="243" y="827"/>
                    <a:pt x="234" y="82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0" name="Freeform 469">
              <a:extLst>
                <a:ext uri="{FF2B5EF4-FFF2-40B4-BE49-F238E27FC236}">
                  <a16:creationId xmlns:a16="http://schemas.microsoft.com/office/drawing/2014/main" id="{C3F45162-2821-0B4A-9A95-E38CD6B27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8449" y="9486017"/>
              <a:ext cx="285754" cy="880690"/>
            </a:xfrm>
            <a:custGeom>
              <a:avLst/>
              <a:gdLst>
                <a:gd name="T0" fmla="*/ 27 w 271"/>
                <a:gd name="T1" fmla="*/ 827 h 828"/>
                <a:gd name="T2" fmla="*/ 27 w 271"/>
                <a:gd name="T3" fmla="*/ 827 h 828"/>
                <a:gd name="T4" fmla="*/ 9 w 271"/>
                <a:gd name="T5" fmla="*/ 818 h 828"/>
                <a:gd name="T6" fmla="*/ 9 w 271"/>
                <a:gd name="T7" fmla="*/ 782 h 828"/>
                <a:gd name="T8" fmla="*/ 216 w 271"/>
                <a:gd name="T9" fmla="*/ 413 h 828"/>
                <a:gd name="T10" fmla="*/ 27 w 271"/>
                <a:gd name="T11" fmla="*/ 44 h 828"/>
                <a:gd name="T12" fmla="*/ 18 w 271"/>
                <a:gd name="T13" fmla="*/ 9 h 828"/>
                <a:gd name="T14" fmla="*/ 54 w 271"/>
                <a:gd name="T15" fmla="*/ 9 h 828"/>
                <a:gd name="T16" fmla="*/ 270 w 271"/>
                <a:gd name="T17" fmla="*/ 422 h 828"/>
                <a:gd name="T18" fmla="*/ 36 w 271"/>
                <a:gd name="T19" fmla="*/ 818 h 828"/>
                <a:gd name="T20" fmla="*/ 27 w 271"/>
                <a:gd name="T21" fmla="*/ 827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828">
                  <a:moveTo>
                    <a:pt x="27" y="827"/>
                  </a:moveTo>
                  <a:lnTo>
                    <a:pt x="27" y="827"/>
                  </a:lnTo>
                  <a:cubicBezTo>
                    <a:pt x="18" y="827"/>
                    <a:pt x="9" y="818"/>
                    <a:pt x="9" y="818"/>
                  </a:cubicBezTo>
                  <a:cubicBezTo>
                    <a:pt x="0" y="800"/>
                    <a:pt x="0" y="791"/>
                    <a:pt x="9" y="782"/>
                  </a:cubicBezTo>
                  <a:cubicBezTo>
                    <a:pt x="144" y="674"/>
                    <a:pt x="216" y="548"/>
                    <a:pt x="216" y="413"/>
                  </a:cubicBezTo>
                  <a:cubicBezTo>
                    <a:pt x="216" y="287"/>
                    <a:pt x="153" y="161"/>
                    <a:pt x="27" y="44"/>
                  </a:cubicBezTo>
                  <a:cubicBezTo>
                    <a:pt x="18" y="36"/>
                    <a:pt x="9" y="27"/>
                    <a:pt x="18" y="9"/>
                  </a:cubicBezTo>
                  <a:cubicBezTo>
                    <a:pt x="27" y="0"/>
                    <a:pt x="45" y="0"/>
                    <a:pt x="54" y="9"/>
                  </a:cubicBezTo>
                  <a:cubicBezTo>
                    <a:pt x="198" y="135"/>
                    <a:pt x="270" y="269"/>
                    <a:pt x="270" y="422"/>
                  </a:cubicBezTo>
                  <a:cubicBezTo>
                    <a:pt x="261" y="566"/>
                    <a:pt x="180" y="701"/>
                    <a:pt x="36" y="818"/>
                  </a:cubicBezTo>
                  <a:lnTo>
                    <a:pt x="27" y="82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1" name="Freeform 470">
              <a:extLst>
                <a:ext uri="{FF2B5EF4-FFF2-40B4-BE49-F238E27FC236}">
                  <a16:creationId xmlns:a16="http://schemas.microsoft.com/office/drawing/2014/main" id="{4B0D778D-2744-704C-A449-5CD80211F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0278" y="9753033"/>
              <a:ext cx="192067" cy="585567"/>
            </a:xfrm>
            <a:custGeom>
              <a:avLst/>
              <a:gdLst>
                <a:gd name="T0" fmla="*/ 89 w 181"/>
                <a:gd name="T1" fmla="*/ 549 h 550"/>
                <a:gd name="T2" fmla="*/ 89 w 181"/>
                <a:gd name="T3" fmla="*/ 549 h 550"/>
                <a:gd name="T4" fmla="*/ 9 w 181"/>
                <a:gd name="T5" fmla="*/ 504 h 550"/>
                <a:gd name="T6" fmla="*/ 0 w 181"/>
                <a:gd name="T7" fmla="*/ 459 h 550"/>
                <a:gd name="T8" fmla="*/ 45 w 181"/>
                <a:gd name="T9" fmla="*/ 459 h 550"/>
                <a:gd name="T10" fmla="*/ 45 w 181"/>
                <a:gd name="T11" fmla="*/ 459 h 550"/>
                <a:gd name="T12" fmla="*/ 53 w 181"/>
                <a:gd name="T13" fmla="*/ 477 h 550"/>
                <a:gd name="T14" fmla="*/ 89 w 181"/>
                <a:gd name="T15" fmla="*/ 495 h 550"/>
                <a:gd name="T16" fmla="*/ 117 w 181"/>
                <a:gd name="T17" fmla="*/ 477 h 550"/>
                <a:gd name="T18" fmla="*/ 125 w 181"/>
                <a:gd name="T19" fmla="*/ 459 h 550"/>
                <a:gd name="T20" fmla="*/ 125 w 181"/>
                <a:gd name="T21" fmla="*/ 27 h 550"/>
                <a:gd name="T22" fmla="*/ 153 w 181"/>
                <a:gd name="T23" fmla="*/ 0 h 550"/>
                <a:gd name="T24" fmla="*/ 153 w 181"/>
                <a:gd name="T25" fmla="*/ 0 h 550"/>
                <a:gd name="T26" fmla="*/ 180 w 181"/>
                <a:gd name="T27" fmla="*/ 27 h 550"/>
                <a:gd name="T28" fmla="*/ 180 w 181"/>
                <a:gd name="T29" fmla="*/ 459 h 550"/>
                <a:gd name="T30" fmla="*/ 161 w 181"/>
                <a:gd name="T31" fmla="*/ 504 h 550"/>
                <a:gd name="T32" fmla="*/ 89 w 181"/>
                <a:gd name="T33" fmla="*/ 54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1" h="550">
                  <a:moveTo>
                    <a:pt x="89" y="549"/>
                  </a:moveTo>
                  <a:lnTo>
                    <a:pt x="89" y="549"/>
                  </a:lnTo>
                  <a:cubicBezTo>
                    <a:pt x="53" y="549"/>
                    <a:pt x="26" y="531"/>
                    <a:pt x="9" y="504"/>
                  </a:cubicBezTo>
                  <a:cubicBezTo>
                    <a:pt x="0" y="486"/>
                    <a:pt x="0" y="459"/>
                    <a:pt x="0" y="459"/>
                  </a:cubicBezTo>
                  <a:cubicBezTo>
                    <a:pt x="45" y="459"/>
                    <a:pt x="45" y="459"/>
                    <a:pt x="45" y="459"/>
                  </a:cubicBezTo>
                  <a:lnTo>
                    <a:pt x="45" y="459"/>
                  </a:lnTo>
                  <a:cubicBezTo>
                    <a:pt x="45" y="459"/>
                    <a:pt x="45" y="468"/>
                    <a:pt x="53" y="477"/>
                  </a:cubicBezTo>
                  <a:cubicBezTo>
                    <a:pt x="53" y="486"/>
                    <a:pt x="62" y="495"/>
                    <a:pt x="89" y="495"/>
                  </a:cubicBezTo>
                  <a:cubicBezTo>
                    <a:pt x="108" y="495"/>
                    <a:pt x="117" y="486"/>
                    <a:pt x="117" y="477"/>
                  </a:cubicBezTo>
                  <a:cubicBezTo>
                    <a:pt x="125" y="468"/>
                    <a:pt x="125" y="459"/>
                    <a:pt x="125" y="459"/>
                  </a:cubicBezTo>
                  <a:cubicBezTo>
                    <a:pt x="125" y="27"/>
                    <a:pt x="125" y="27"/>
                    <a:pt x="125" y="27"/>
                  </a:cubicBezTo>
                  <a:cubicBezTo>
                    <a:pt x="125" y="9"/>
                    <a:pt x="134" y="0"/>
                    <a:pt x="153" y="0"/>
                  </a:cubicBezTo>
                  <a:lnTo>
                    <a:pt x="153" y="0"/>
                  </a:lnTo>
                  <a:cubicBezTo>
                    <a:pt x="161" y="0"/>
                    <a:pt x="180" y="9"/>
                    <a:pt x="180" y="27"/>
                  </a:cubicBezTo>
                  <a:cubicBezTo>
                    <a:pt x="180" y="459"/>
                    <a:pt x="180" y="459"/>
                    <a:pt x="180" y="459"/>
                  </a:cubicBezTo>
                  <a:cubicBezTo>
                    <a:pt x="180" y="459"/>
                    <a:pt x="180" y="486"/>
                    <a:pt x="161" y="504"/>
                  </a:cubicBezTo>
                  <a:cubicBezTo>
                    <a:pt x="153" y="531"/>
                    <a:pt x="125" y="549"/>
                    <a:pt x="89" y="54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2" name="Freeform 471">
              <a:extLst>
                <a:ext uri="{FF2B5EF4-FFF2-40B4-BE49-F238E27FC236}">
                  <a16:creationId xmlns:a16="http://schemas.microsoft.com/office/drawing/2014/main" id="{C54426C6-4BA7-F443-A2AF-15850FA46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8040" y="9551600"/>
              <a:ext cx="1147709" cy="285754"/>
            </a:xfrm>
            <a:custGeom>
              <a:avLst/>
              <a:gdLst>
                <a:gd name="T0" fmla="*/ 863 w 1080"/>
                <a:gd name="T1" fmla="*/ 269 h 270"/>
                <a:gd name="T2" fmla="*/ 863 w 1080"/>
                <a:gd name="T3" fmla="*/ 269 h 270"/>
                <a:gd name="T4" fmla="*/ 854 w 1080"/>
                <a:gd name="T5" fmla="*/ 269 h 270"/>
                <a:gd name="T6" fmla="*/ 540 w 1080"/>
                <a:gd name="T7" fmla="*/ 224 h 270"/>
                <a:gd name="T8" fmla="*/ 540 w 1080"/>
                <a:gd name="T9" fmla="*/ 224 h 270"/>
                <a:gd name="T10" fmla="*/ 225 w 1080"/>
                <a:gd name="T11" fmla="*/ 269 h 270"/>
                <a:gd name="T12" fmla="*/ 171 w 1080"/>
                <a:gd name="T13" fmla="*/ 251 h 270"/>
                <a:gd name="T14" fmla="*/ 144 w 1080"/>
                <a:gd name="T15" fmla="*/ 224 h 270"/>
                <a:gd name="T16" fmla="*/ 144 w 1080"/>
                <a:gd name="T17" fmla="*/ 224 h 270"/>
                <a:gd name="T18" fmla="*/ 27 w 1080"/>
                <a:gd name="T19" fmla="*/ 224 h 270"/>
                <a:gd name="T20" fmla="*/ 0 w 1080"/>
                <a:gd name="T21" fmla="*/ 206 h 270"/>
                <a:gd name="T22" fmla="*/ 9 w 1080"/>
                <a:gd name="T23" fmla="*/ 180 h 270"/>
                <a:gd name="T24" fmla="*/ 171 w 1080"/>
                <a:gd name="T25" fmla="*/ 89 h 270"/>
                <a:gd name="T26" fmla="*/ 540 w 1080"/>
                <a:gd name="T27" fmla="*/ 0 h 270"/>
                <a:gd name="T28" fmla="*/ 908 w 1080"/>
                <a:gd name="T29" fmla="*/ 89 h 270"/>
                <a:gd name="T30" fmla="*/ 1070 w 1080"/>
                <a:gd name="T31" fmla="*/ 180 h 270"/>
                <a:gd name="T32" fmla="*/ 1079 w 1080"/>
                <a:gd name="T33" fmla="*/ 206 h 270"/>
                <a:gd name="T34" fmla="*/ 1052 w 1080"/>
                <a:gd name="T35" fmla="*/ 224 h 270"/>
                <a:gd name="T36" fmla="*/ 935 w 1080"/>
                <a:gd name="T37" fmla="*/ 224 h 270"/>
                <a:gd name="T38" fmla="*/ 935 w 1080"/>
                <a:gd name="T39" fmla="*/ 224 h 270"/>
                <a:gd name="T40" fmla="*/ 908 w 1080"/>
                <a:gd name="T41" fmla="*/ 251 h 270"/>
                <a:gd name="T42" fmla="*/ 863 w 1080"/>
                <a:gd name="T43" fmla="*/ 269 h 270"/>
                <a:gd name="T44" fmla="*/ 540 w 1080"/>
                <a:gd name="T45" fmla="*/ 170 h 270"/>
                <a:gd name="T46" fmla="*/ 540 w 1080"/>
                <a:gd name="T47" fmla="*/ 170 h 270"/>
                <a:gd name="T48" fmla="*/ 863 w 1080"/>
                <a:gd name="T49" fmla="*/ 215 h 270"/>
                <a:gd name="T50" fmla="*/ 872 w 1080"/>
                <a:gd name="T51" fmla="*/ 215 h 270"/>
                <a:gd name="T52" fmla="*/ 899 w 1080"/>
                <a:gd name="T53" fmla="*/ 188 h 270"/>
                <a:gd name="T54" fmla="*/ 935 w 1080"/>
                <a:gd name="T55" fmla="*/ 170 h 270"/>
                <a:gd name="T56" fmla="*/ 962 w 1080"/>
                <a:gd name="T57" fmla="*/ 170 h 270"/>
                <a:gd name="T58" fmla="*/ 881 w 1080"/>
                <a:gd name="T59" fmla="*/ 134 h 270"/>
                <a:gd name="T60" fmla="*/ 540 w 1080"/>
                <a:gd name="T61" fmla="*/ 45 h 270"/>
                <a:gd name="T62" fmla="*/ 117 w 1080"/>
                <a:gd name="T63" fmla="*/ 170 h 270"/>
                <a:gd name="T64" fmla="*/ 144 w 1080"/>
                <a:gd name="T65" fmla="*/ 170 h 270"/>
                <a:gd name="T66" fmla="*/ 180 w 1080"/>
                <a:gd name="T67" fmla="*/ 188 h 270"/>
                <a:gd name="T68" fmla="*/ 207 w 1080"/>
                <a:gd name="T69" fmla="*/ 215 h 270"/>
                <a:gd name="T70" fmla="*/ 216 w 1080"/>
                <a:gd name="T71" fmla="*/ 215 h 270"/>
                <a:gd name="T72" fmla="*/ 540 w 1080"/>
                <a:gd name="T73" fmla="*/ 1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270">
                  <a:moveTo>
                    <a:pt x="863" y="269"/>
                  </a:moveTo>
                  <a:lnTo>
                    <a:pt x="863" y="269"/>
                  </a:lnTo>
                  <a:cubicBezTo>
                    <a:pt x="863" y="269"/>
                    <a:pt x="863" y="269"/>
                    <a:pt x="854" y="269"/>
                  </a:cubicBezTo>
                  <a:cubicBezTo>
                    <a:pt x="809" y="260"/>
                    <a:pt x="639" y="224"/>
                    <a:pt x="540" y="224"/>
                  </a:cubicBezTo>
                  <a:lnTo>
                    <a:pt x="540" y="224"/>
                  </a:lnTo>
                  <a:cubicBezTo>
                    <a:pt x="432" y="224"/>
                    <a:pt x="270" y="260"/>
                    <a:pt x="225" y="269"/>
                  </a:cubicBezTo>
                  <a:cubicBezTo>
                    <a:pt x="207" y="269"/>
                    <a:pt x="180" y="269"/>
                    <a:pt x="171" y="251"/>
                  </a:cubicBezTo>
                  <a:cubicBezTo>
                    <a:pt x="144" y="224"/>
                    <a:pt x="144" y="224"/>
                    <a:pt x="144" y="224"/>
                  </a:cubicBezTo>
                  <a:lnTo>
                    <a:pt x="144" y="224"/>
                  </a:lnTo>
                  <a:cubicBezTo>
                    <a:pt x="27" y="224"/>
                    <a:pt x="27" y="224"/>
                    <a:pt x="27" y="224"/>
                  </a:cubicBezTo>
                  <a:cubicBezTo>
                    <a:pt x="9" y="224"/>
                    <a:pt x="0" y="215"/>
                    <a:pt x="0" y="206"/>
                  </a:cubicBezTo>
                  <a:cubicBezTo>
                    <a:pt x="0" y="197"/>
                    <a:pt x="0" y="188"/>
                    <a:pt x="9" y="180"/>
                  </a:cubicBezTo>
                  <a:cubicBezTo>
                    <a:pt x="9" y="180"/>
                    <a:pt x="81" y="134"/>
                    <a:pt x="171" y="89"/>
                  </a:cubicBezTo>
                  <a:cubicBezTo>
                    <a:pt x="270" y="45"/>
                    <a:pt x="405" y="0"/>
                    <a:pt x="540" y="0"/>
                  </a:cubicBezTo>
                  <a:cubicBezTo>
                    <a:pt x="674" y="0"/>
                    <a:pt x="818" y="45"/>
                    <a:pt x="908" y="89"/>
                  </a:cubicBezTo>
                  <a:cubicBezTo>
                    <a:pt x="998" y="134"/>
                    <a:pt x="1061" y="180"/>
                    <a:pt x="1070" y="180"/>
                  </a:cubicBezTo>
                  <a:cubicBezTo>
                    <a:pt x="1079" y="188"/>
                    <a:pt x="1079" y="197"/>
                    <a:pt x="1079" y="206"/>
                  </a:cubicBezTo>
                  <a:cubicBezTo>
                    <a:pt x="1070" y="215"/>
                    <a:pt x="1061" y="224"/>
                    <a:pt x="1052" y="224"/>
                  </a:cubicBezTo>
                  <a:cubicBezTo>
                    <a:pt x="935" y="224"/>
                    <a:pt x="935" y="224"/>
                    <a:pt x="935" y="224"/>
                  </a:cubicBezTo>
                  <a:lnTo>
                    <a:pt x="935" y="224"/>
                  </a:lnTo>
                  <a:cubicBezTo>
                    <a:pt x="908" y="251"/>
                    <a:pt x="908" y="251"/>
                    <a:pt x="908" y="251"/>
                  </a:cubicBezTo>
                  <a:cubicBezTo>
                    <a:pt x="899" y="260"/>
                    <a:pt x="881" y="269"/>
                    <a:pt x="863" y="269"/>
                  </a:cubicBezTo>
                  <a:close/>
                  <a:moveTo>
                    <a:pt x="540" y="170"/>
                  </a:moveTo>
                  <a:lnTo>
                    <a:pt x="540" y="170"/>
                  </a:lnTo>
                  <a:cubicBezTo>
                    <a:pt x="647" y="170"/>
                    <a:pt x="800" y="206"/>
                    <a:pt x="863" y="215"/>
                  </a:cubicBezTo>
                  <a:lnTo>
                    <a:pt x="872" y="215"/>
                  </a:lnTo>
                  <a:cubicBezTo>
                    <a:pt x="899" y="188"/>
                    <a:pt x="899" y="188"/>
                    <a:pt x="899" y="188"/>
                  </a:cubicBezTo>
                  <a:cubicBezTo>
                    <a:pt x="908" y="180"/>
                    <a:pt x="917" y="170"/>
                    <a:pt x="935" y="170"/>
                  </a:cubicBezTo>
                  <a:cubicBezTo>
                    <a:pt x="962" y="170"/>
                    <a:pt x="962" y="170"/>
                    <a:pt x="962" y="170"/>
                  </a:cubicBezTo>
                  <a:cubicBezTo>
                    <a:pt x="944" y="161"/>
                    <a:pt x="917" y="152"/>
                    <a:pt x="881" y="134"/>
                  </a:cubicBezTo>
                  <a:cubicBezTo>
                    <a:pt x="800" y="98"/>
                    <a:pt x="665" y="45"/>
                    <a:pt x="540" y="45"/>
                  </a:cubicBezTo>
                  <a:cubicBezTo>
                    <a:pt x="377" y="45"/>
                    <a:pt x="207" y="125"/>
                    <a:pt x="117" y="170"/>
                  </a:cubicBezTo>
                  <a:cubicBezTo>
                    <a:pt x="144" y="170"/>
                    <a:pt x="144" y="170"/>
                    <a:pt x="144" y="170"/>
                  </a:cubicBezTo>
                  <a:cubicBezTo>
                    <a:pt x="153" y="170"/>
                    <a:pt x="171" y="180"/>
                    <a:pt x="180" y="188"/>
                  </a:cubicBezTo>
                  <a:cubicBezTo>
                    <a:pt x="207" y="215"/>
                    <a:pt x="207" y="215"/>
                    <a:pt x="207" y="215"/>
                  </a:cubicBezTo>
                  <a:cubicBezTo>
                    <a:pt x="207" y="215"/>
                    <a:pt x="207" y="215"/>
                    <a:pt x="216" y="215"/>
                  </a:cubicBezTo>
                  <a:cubicBezTo>
                    <a:pt x="270" y="206"/>
                    <a:pt x="432" y="170"/>
                    <a:pt x="540" y="1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3" name="Freeform 472">
              <a:extLst>
                <a:ext uri="{FF2B5EF4-FFF2-40B4-BE49-F238E27FC236}">
                  <a16:creationId xmlns:a16="http://schemas.microsoft.com/office/drawing/2014/main" id="{9A3DC364-D077-E04C-8B01-91211D677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1445" y="9514124"/>
              <a:ext cx="60900" cy="89004"/>
            </a:xfrm>
            <a:custGeom>
              <a:avLst/>
              <a:gdLst>
                <a:gd name="T0" fmla="*/ 28 w 56"/>
                <a:gd name="T1" fmla="*/ 81 h 82"/>
                <a:gd name="T2" fmla="*/ 28 w 56"/>
                <a:gd name="T3" fmla="*/ 81 h 82"/>
                <a:gd name="T4" fmla="*/ 28 w 56"/>
                <a:gd name="T5" fmla="*/ 81 h 82"/>
                <a:gd name="T6" fmla="*/ 0 w 56"/>
                <a:gd name="T7" fmla="*/ 62 h 82"/>
                <a:gd name="T8" fmla="*/ 0 w 56"/>
                <a:gd name="T9" fmla="*/ 26 h 82"/>
                <a:gd name="T10" fmla="*/ 28 w 56"/>
                <a:gd name="T11" fmla="*/ 0 h 82"/>
                <a:gd name="T12" fmla="*/ 28 w 56"/>
                <a:gd name="T13" fmla="*/ 0 h 82"/>
                <a:gd name="T14" fmla="*/ 55 w 56"/>
                <a:gd name="T15" fmla="*/ 26 h 82"/>
                <a:gd name="T16" fmla="*/ 55 w 56"/>
                <a:gd name="T17" fmla="*/ 62 h 82"/>
                <a:gd name="T18" fmla="*/ 28 w 56"/>
                <a:gd name="T19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82">
                  <a:moveTo>
                    <a:pt x="28" y="81"/>
                  </a:moveTo>
                  <a:lnTo>
                    <a:pt x="28" y="81"/>
                  </a:lnTo>
                  <a:lnTo>
                    <a:pt x="28" y="81"/>
                  </a:lnTo>
                  <a:cubicBezTo>
                    <a:pt x="9" y="81"/>
                    <a:pt x="0" y="72"/>
                    <a:pt x="0" y="6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9"/>
                    <a:pt x="9" y="0"/>
                    <a:pt x="28" y="0"/>
                  </a:cubicBezTo>
                  <a:lnTo>
                    <a:pt x="28" y="0"/>
                  </a:lnTo>
                  <a:cubicBezTo>
                    <a:pt x="36" y="0"/>
                    <a:pt x="55" y="9"/>
                    <a:pt x="55" y="26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72"/>
                    <a:pt x="36" y="81"/>
                    <a:pt x="28" y="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F5A9A13-6BD4-C543-B601-4C5114F3B418}"/>
                </a:ext>
              </a:extLst>
            </p:cNvPr>
            <p:cNvGrpSpPr/>
            <p:nvPr/>
          </p:nvGrpSpPr>
          <p:grpSpPr>
            <a:xfrm>
              <a:off x="3230333" y="10954799"/>
              <a:ext cx="4518438" cy="1592908"/>
              <a:chOff x="1795277" y="4756924"/>
              <a:chExt cx="4518438" cy="1592908"/>
            </a:xfrm>
          </p:grpSpPr>
          <p:sp>
            <p:nvSpPr>
              <p:cNvPr id="71" name="CuadroTexto 395">
                <a:extLst>
                  <a:ext uri="{FF2B5EF4-FFF2-40B4-BE49-F238E27FC236}">
                    <a16:creationId xmlns:a16="http://schemas.microsoft.com/office/drawing/2014/main" id="{146A4461-D618-0445-B463-8D31DF85E520}"/>
                  </a:ext>
                </a:extLst>
              </p:cNvPr>
              <p:cNvSpPr txBox="1"/>
              <p:nvPr/>
            </p:nvSpPr>
            <p:spPr>
              <a:xfrm>
                <a:off x="2863158" y="4756924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72" name="Rectangle 56">
                <a:extLst>
                  <a:ext uri="{FF2B5EF4-FFF2-40B4-BE49-F238E27FC236}">
                    <a16:creationId xmlns:a16="http://schemas.microsoft.com/office/drawing/2014/main" id="{87CC4469-4BF4-6D45-8271-6C6FAE33CA0F}"/>
                  </a:ext>
                </a:extLst>
              </p:cNvPr>
              <p:cNvSpPr/>
              <p:nvPr/>
            </p:nvSpPr>
            <p:spPr>
              <a:xfrm>
                <a:off x="1795277" y="5395725"/>
                <a:ext cx="45184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621412C-02D7-FB45-9218-908FE9C3F177}"/>
                </a:ext>
              </a:extLst>
            </p:cNvPr>
            <p:cNvGrpSpPr/>
            <p:nvPr/>
          </p:nvGrpSpPr>
          <p:grpSpPr>
            <a:xfrm>
              <a:off x="7849678" y="10954799"/>
              <a:ext cx="4518438" cy="1592908"/>
              <a:chOff x="1795277" y="4756924"/>
              <a:chExt cx="4518438" cy="1592908"/>
            </a:xfrm>
          </p:grpSpPr>
          <p:sp>
            <p:nvSpPr>
              <p:cNvPr id="74" name="CuadroTexto 395">
                <a:extLst>
                  <a:ext uri="{FF2B5EF4-FFF2-40B4-BE49-F238E27FC236}">
                    <a16:creationId xmlns:a16="http://schemas.microsoft.com/office/drawing/2014/main" id="{C5F48460-4E7F-184F-B289-2D024774DD7A}"/>
                  </a:ext>
                </a:extLst>
              </p:cNvPr>
              <p:cNvSpPr txBox="1"/>
              <p:nvPr/>
            </p:nvSpPr>
            <p:spPr>
              <a:xfrm>
                <a:off x="2863158" y="4756924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75" name="Rectangle 56">
                <a:extLst>
                  <a:ext uri="{FF2B5EF4-FFF2-40B4-BE49-F238E27FC236}">
                    <a16:creationId xmlns:a16="http://schemas.microsoft.com/office/drawing/2014/main" id="{C4B2EC4F-19D1-874C-8FD7-1968E72DC36A}"/>
                  </a:ext>
                </a:extLst>
              </p:cNvPr>
              <p:cNvSpPr/>
              <p:nvPr/>
            </p:nvSpPr>
            <p:spPr>
              <a:xfrm>
                <a:off x="1795277" y="5395725"/>
                <a:ext cx="45184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7AF2791-60DA-C143-8B30-F6EAF415689E}"/>
                </a:ext>
              </a:extLst>
            </p:cNvPr>
            <p:cNvGrpSpPr/>
            <p:nvPr/>
          </p:nvGrpSpPr>
          <p:grpSpPr>
            <a:xfrm>
              <a:off x="12452963" y="10954799"/>
              <a:ext cx="4518438" cy="1592908"/>
              <a:chOff x="1795277" y="4756924"/>
              <a:chExt cx="4518438" cy="1592908"/>
            </a:xfrm>
          </p:grpSpPr>
          <p:sp>
            <p:nvSpPr>
              <p:cNvPr id="77" name="CuadroTexto 395">
                <a:extLst>
                  <a:ext uri="{FF2B5EF4-FFF2-40B4-BE49-F238E27FC236}">
                    <a16:creationId xmlns:a16="http://schemas.microsoft.com/office/drawing/2014/main" id="{9A07CCD1-8355-B04B-A483-A9859024EEF7}"/>
                  </a:ext>
                </a:extLst>
              </p:cNvPr>
              <p:cNvSpPr txBox="1"/>
              <p:nvPr/>
            </p:nvSpPr>
            <p:spPr>
              <a:xfrm>
                <a:off x="2863158" y="4756924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78" name="Rectangle 56">
                <a:extLst>
                  <a:ext uri="{FF2B5EF4-FFF2-40B4-BE49-F238E27FC236}">
                    <a16:creationId xmlns:a16="http://schemas.microsoft.com/office/drawing/2014/main" id="{3C2AB716-5EFD-1544-B31C-6FA86A9A2B24}"/>
                  </a:ext>
                </a:extLst>
              </p:cNvPr>
              <p:cNvSpPr/>
              <p:nvPr/>
            </p:nvSpPr>
            <p:spPr>
              <a:xfrm>
                <a:off x="1795277" y="5395725"/>
                <a:ext cx="45184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DA379C3-B450-EB40-8D3D-80CF34D72504}"/>
                </a:ext>
              </a:extLst>
            </p:cNvPr>
            <p:cNvGrpSpPr/>
            <p:nvPr/>
          </p:nvGrpSpPr>
          <p:grpSpPr>
            <a:xfrm>
              <a:off x="16977446" y="10954799"/>
              <a:ext cx="4518438" cy="1592908"/>
              <a:chOff x="1795277" y="4756924"/>
              <a:chExt cx="4518438" cy="1592908"/>
            </a:xfrm>
          </p:grpSpPr>
          <p:sp>
            <p:nvSpPr>
              <p:cNvPr id="80" name="CuadroTexto 395">
                <a:extLst>
                  <a:ext uri="{FF2B5EF4-FFF2-40B4-BE49-F238E27FC236}">
                    <a16:creationId xmlns:a16="http://schemas.microsoft.com/office/drawing/2014/main" id="{3119B126-76F8-D642-8001-726526DF4921}"/>
                  </a:ext>
                </a:extLst>
              </p:cNvPr>
              <p:cNvSpPr txBox="1"/>
              <p:nvPr/>
            </p:nvSpPr>
            <p:spPr>
              <a:xfrm>
                <a:off x="2863158" y="4756924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81" name="Rectangle 56">
                <a:extLst>
                  <a:ext uri="{FF2B5EF4-FFF2-40B4-BE49-F238E27FC236}">
                    <a16:creationId xmlns:a16="http://schemas.microsoft.com/office/drawing/2014/main" id="{A16077C4-314B-B149-84C5-5D3A06E7FF26}"/>
                  </a:ext>
                </a:extLst>
              </p:cNvPr>
              <p:cNvSpPr/>
              <p:nvPr/>
            </p:nvSpPr>
            <p:spPr>
              <a:xfrm>
                <a:off x="1795277" y="5395725"/>
                <a:ext cx="45184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12966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Freeform 171">
            <a:extLst>
              <a:ext uri="{FF2B5EF4-FFF2-40B4-BE49-F238E27FC236}">
                <a16:creationId xmlns:a16="http://schemas.microsoft.com/office/drawing/2014/main" id="{558145B3-F4AB-0748-B25F-8859FF469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7489" y="5526512"/>
            <a:ext cx="351435" cy="277187"/>
          </a:xfrm>
          <a:custGeom>
            <a:avLst/>
            <a:gdLst>
              <a:gd name="T0" fmla="*/ 0 w 312"/>
              <a:gd name="T1" fmla="*/ 245 h 246"/>
              <a:gd name="T2" fmla="*/ 311 w 312"/>
              <a:gd name="T3" fmla="*/ 245 h 246"/>
              <a:gd name="T4" fmla="*/ 311 w 312"/>
              <a:gd name="T5" fmla="*/ 0 h 246"/>
              <a:gd name="T6" fmla="*/ 0 w 312"/>
              <a:gd name="T7" fmla="*/ 0 h 246"/>
              <a:gd name="T8" fmla="*/ 0 w 312"/>
              <a:gd name="T9" fmla="*/ 245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246">
                <a:moveTo>
                  <a:pt x="0" y="245"/>
                </a:moveTo>
                <a:lnTo>
                  <a:pt x="311" y="245"/>
                </a:lnTo>
                <a:lnTo>
                  <a:pt x="311" y="0"/>
                </a:lnTo>
                <a:lnTo>
                  <a:pt x="0" y="0"/>
                </a:lnTo>
                <a:lnTo>
                  <a:pt x="0" y="2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72">
            <a:extLst>
              <a:ext uri="{FF2B5EF4-FFF2-40B4-BE49-F238E27FC236}">
                <a16:creationId xmlns:a16="http://schemas.microsoft.com/office/drawing/2014/main" id="{88429F3B-2CC9-CE4A-B120-BF50EF1EB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7489" y="6298676"/>
            <a:ext cx="351435" cy="277187"/>
          </a:xfrm>
          <a:custGeom>
            <a:avLst/>
            <a:gdLst>
              <a:gd name="T0" fmla="*/ 0 w 312"/>
              <a:gd name="T1" fmla="*/ 245 h 246"/>
              <a:gd name="T2" fmla="*/ 311 w 312"/>
              <a:gd name="T3" fmla="*/ 245 h 246"/>
              <a:gd name="T4" fmla="*/ 311 w 312"/>
              <a:gd name="T5" fmla="*/ 0 h 246"/>
              <a:gd name="T6" fmla="*/ 0 w 312"/>
              <a:gd name="T7" fmla="*/ 0 h 246"/>
              <a:gd name="T8" fmla="*/ 0 w 312"/>
              <a:gd name="T9" fmla="*/ 245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246">
                <a:moveTo>
                  <a:pt x="0" y="245"/>
                </a:moveTo>
                <a:lnTo>
                  <a:pt x="311" y="245"/>
                </a:lnTo>
                <a:lnTo>
                  <a:pt x="311" y="0"/>
                </a:lnTo>
                <a:lnTo>
                  <a:pt x="0" y="0"/>
                </a:lnTo>
                <a:lnTo>
                  <a:pt x="0" y="2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73">
            <a:extLst>
              <a:ext uri="{FF2B5EF4-FFF2-40B4-BE49-F238E27FC236}">
                <a16:creationId xmlns:a16="http://schemas.microsoft.com/office/drawing/2014/main" id="{83B50659-12C2-BD47-ADFD-5B4847EA9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7489" y="7065889"/>
            <a:ext cx="351435" cy="277187"/>
          </a:xfrm>
          <a:custGeom>
            <a:avLst/>
            <a:gdLst>
              <a:gd name="T0" fmla="*/ 0 w 312"/>
              <a:gd name="T1" fmla="*/ 245 h 246"/>
              <a:gd name="T2" fmla="*/ 311 w 312"/>
              <a:gd name="T3" fmla="*/ 245 h 246"/>
              <a:gd name="T4" fmla="*/ 311 w 312"/>
              <a:gd name="T5" fmla="*/ 0 h 246"/>
              <a:gd name="T6" fmla="*/ 0 w 312"/>
              <a:gd name="T7" fmla="*/ 0 h 246"/>
              <a:gd name="T8" fmla="*/ 0 w 312"/>
              <a:gd name="T9" fmla="*/ 245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246">
                <a:moveTo>
                  <a:pt x="0" y="245"/>
                </a:moveTo>
                <a:lnTo>
                  <a:pt x="311" y="245"/>
                </a:lnTo>
                <a:lnTo>
                  <a:pt x="311" y="0"/>
                </a:lnTo>
                <a:lnTo>
                  <a:pt x="0" y="0"/>
                </a:lnTo>
                <a:lnTo>
                  <a:pt x="0" y="2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74">
            <a:extLst>
              <a:ext uri="{FF2B5EF4-FFF2-40B4-BE49-F238E27FC236}">
                <a16:creationId xmlns:a16="http://schemas.microsoft.com/office/drawing/2014/main" id="{0ECF06F4-1B18-504B-A588-5427A032C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7489" y="7838053"/>
            <a:ext cx="351435" cy="277187"/>
          </a:xfrm>
          <a:custGeom>
            <a:avLst/>
            <a:gdLst>
              <a:gd name="T0" fmla="*/ 0 w 312"/>
              <a:gd name="T1" fmla="*/ 246 h 247"/>
              <a:gd name="T2" fmla="*/ 311 w 312"/>
              <a:gd name="T3" fmla="*/ 246 h 247"/>
              <a:gd name="T4" fmla="*/ 311 w 312"/>
              <a:gd name="T5" fmla="*/ 0 h 247"/>
              <a:gd name="T6" fmla="*/ 0 w 312"/>
              <a:gd name="T7" fmla="*/ 0 h 247"/>
              <a:gd name="T8" fmla="*/ 0 w 312"/>
              <a:gd name="T9" fmla="*/ 246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247">
                <a:moveTo>
                  <a:pt x="0" y="246"/>
                </a:moveTo>
                <a:lnTo>
                  <a:pt x="311" y="246"/>
                </a:lnTo>
                <a:lnTo>
                  <a:pt x="311" y="0"/>
                </a:lnTo>
                <a:lnTo>
                  <a:pt x="0" y="0"/>
                </a:lnTo>
                <a:lnTo>
                  <a:pt x="0" y="24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75">
            <a:extLst>
              <a:ext uri="{FF2B5EF4-FFF2-40B4-BE49-F238E27FC236}">
                <a16:creationId xmlns:a16="http://schemas.microsoft.com/office/drawing/2014/main" id="{6FB326A0-6B6D-D34D-961B-9E601325C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7489" y="8605269"/>
            <a:ext cx="351435" cy="277187"/>
          </a:xfrm>
          <a:custGeom>
            <a:avLst/>
            <a:gdLst>
              <a:gd name="T0" fmla="*/ 0 w 312"/>
              <a:gd name="T1" fmla="*/ 245 h 246"/>
              <a:gd name="T2" fmla="*/ 311 w 312"/>
              <a:gd name="T3" fmla="*/ 245 h 246"/>
              <a:gd name="T4" fmla="*/ 311 w 312"/>
              <a:gd name="T5" fmla="*/ 0 h 246"/>
              <a:gd name="T6" fmla="*/ 0 w 312"/>
              <a:gd name="T7" fmla="*/ 0 h 246"/>
              <a:gd name="T8" fmla="*/ 0 w 312"/>
              <a:gd name="T9" fmla="*/ 245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246">
                <a:moveTo>
                  <a:pt x="0" y="245"/>
                </a:moveTo>
                <a:lnTo>
                  <a:pt x="311" y="245"/>
                </a:lnTo>
                <a:lnTo>
                  <a:pt x="311" y="0"/>
                </a:lnTo>
                <a:lnTo>
                  <a:pt x="0" y="0"/>
                </a:lnTo>
                <a:lnTo>
                  <a:pt x="0" y="2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76">
            <a:extLst>
              <a:ext uri="{FF2B5EF4-FFF2-40B4-BE49-F238E27FC236}">
                <a16:creationId xmlns:a16="http://schemas.microsoft.com/office/drawing/2014/main" id="{8D4E93D7-888C-BF49-8985-04961B52E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7489" y="9377433"/>
            <a:ext cx="351435" cy="277187"/>
          </a:xfrm>
          <a:custGeom>
            <a:avLst/>
            <a:gdLst>
              <a:gd name="T0" fmla="*/ 0 w 312"/>
              <a:gd name="T1" fmla="*/ 245 h 246"/>
              <a:gd name="T2" fmla="*/ 311 w 312"/>
              <a:gd name="T3" fmla="*/ 245 h 246"/>
              <a:gd name="T4" fmla="*/ 311 w 312"/>
              <a:gd name="T5" fmla="*/ 0 h 246"/>
              <a:gd name="T6" fmla="*/ 0 w 312"/>
              <a:gd name="T7" fmla="*/ 0 h 246"/>
              <a:gd name="T8" fmla="*/ 0 w 312"/>
              <a:gd name="T9" fmla="*/ 245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246">
                <a:moveTo>
                  <a:pt x="0" y="245"/>
                </a:moveTo>
                <a:lnTo>
                  <a:pt x="311" y="245"/>
                </a:lnTo>
                <a:lnTo>
                  <a:pt x="311" y="0"/>
                </a:lnTo>
                <a:lnTo>
                  <a:pt x="0" y="0"/>
                </a:lnTo>
                <a:lnTo>
                  <a:pt x="0" y="2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26">
            <a:extLst>
              <a:ext uri="{FF2B5EF4-FFF2-40B4-BE49-F238E27FC236}">
                <a16:creationId xmlns:a16="http://schemas.microsoft.com/office/drawing/2014/main" id="{BB052F5E-CFEF-F942-8E63-C5450213A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5" y="5378019"/>
            <a:ext cx="4603286" cy="4593387"/>
          </a:xfrm>
          <a:custGeom>
            <a:avLst/>
            <a:gdLst>
              <a:gd name="T0" fmla="*/ 4101 w 4102"/>
              <a:gd name="T1" fmla="*/ 4092 h 4093"/>
              <a:gd name="T2" fmla="*/ 0 w 4102"/>
              <a:gd name="T3" fmla="*/ 4092 h 4093"/>
              <a:gd name="T4" fmla="*/ 0 w 4102"/>
              <a:gd name="T5" fmla="*/ 0 h 4093"/>
              <a:gd name="T6" fmla="*/ 4101 w 4102"/>
              <a:gd name="T7" fmla="*/ 0 h 4093"/>
              <a:gd name="T8" fmla="*/ 4101 w 4102"/>
              <a:gd name="T9" fmla="*/ 4092 h 4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2" h="4093">
                <a:moveTo>
                  <a:pt x="4101" y="4092"/>
                </a:moveTo>
                <a:lnTo>
                  <a:pt x="0" y="4092"/>
                </a:lnTo>
                <a:lnTo>
                  <a:pt x="0" y="0"/>
                </a:lnTo>
                <a:lnTo>
                  <a:pt x="4101" y="0"/>
                </a:lnTo>
                <a:lnTo>
                  <a:pt x="4101" y="4092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27">
            <a:extLst>
              <a:ext uri="{FF2B5EF4-FFF2-40B4-BE49-F238E27FC236}">
                <a16:creationId xmlns:a16="http://schemas.microsoft.com/office/drawing/2014/main" id="{C7B91D5F-F07F-6448-B9B1-FF3CCE843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895" y="5625507"/>
            <a:ext cx="361335" cy="277187"/>
          </a:xfrm>
          <a:custGeom>
            <a:avLst/>
            <a:gdLst>
              <a:gd name="T0" fmla="*/ 0 w 320"/>
              <a:gd name="T1" fmla="*/ 245 h 246"/>
              <a:gd name="T2" fmla="*/ 319 w 320"/>
              <a:gd name="T3" fmla="*/ 245 h 246"/>
              <a:gd name="T4" fmla="*/ 319 w 320"/>
              <a:gd name="T5" fmla="*/ 0 h 246"/>
              <a:gd name="T6" fmla="*/ 0 w 320"/>
              <a:gd name="T7" fmla="*/ 0 h 246"/>
              <a:gd name="T8" fmla="*/ 0 w 320"/>
              <a:gd name="T9" fmla="*/ 245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" h="246">
                <a:moveTo>
                  <a:pt x="0" y="245"/>
                </a:moveTo>
                <a:lnTo>
                  <a:pt x="319" y="245"/>
                </a:lnTo>
                <a:lnTo>
                  <a:pt x="319" y="0"/>
                </a:lnTo>
                <a:lnTo>
                  <a:pt x="0" y="0"/>
                </a:lnTo>
                <a:lnTo>
                  <a:pt x="0" y="2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28">
            <a:extLst>
              <a:ext uri="{FF2B5EF4-FFF2-40B4-BE49-F238E27FC236}">
                <a16:creationId xmlns:a16="http://schemas.microsoft.com/office/drawing/2014/main" id="{370CEA44-CC0E-9949-A39D-BED950355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895" y="6397671"/>
            <a:ext cx="361335" cy="267288"/>
          </a:xfrm>
          <a:custGeom>
            <a:avLst/>
            <a:gdLst>
              <a:gd name="T0" fmla="*/ 0 w 320"/>
              <a:gd name="T1" fmla="*/ 237 h 238"/>
              <a:gd name="T2" fmla="*/ 319 w 320"/>
              <a:gd name="T3" fmla="*/ 237 h 238"/>
              <a:gd name="T4" fmla="*/ 319 w 320"/>
              <a:gd name="T5" fmla="*/ 0 h 238"/>
              <a:gd name="T6" fmla="*/ 0 w 320"/>
              <a:gd name="T7" fmla="*/ 0 h 238"/>
              <a:gd name="T8" fmla="*/ 0 w 320"/>
              <a:gd name="T9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" h="238">
                <a:moveTo>
                  <a:pt x="0" y="237"/>
                </a:moveTo>
                <a:lnTo>
                  <a:pt x="319" y="237"/>
                </a:lnTo>
                <a:lnTo>
                  <a:pt x="319" y="0"/>
                </a:lnTo>
                <a:lnTo>
                  <a:pt x="0" y="0"/>
                </a:lnTo>
                <a:lnTo>
                  <a:pt x="0" y="23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29">
            <a:extLst>
              <a:ext uri="{FF2B5EF4-FFF2-40B4-BE49-F238E27FC236}">
                <a16:creationId xmlns:a16="http://schemas.microsoft.com/office/drawing/2014/main" id="{C261A39E-B647-E847-90C0-B3C84BA4A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895" y="7164884"/>
            <a:ext cx="361335" cy="267288"/>
          </a:xfrm>
          <a:custGeom>
            <a:avLst/>
            <a:gdLst>
              <a:gd name="T0" fmla="*/ 0 w 320"/>
              <a:gd name="T1" fmla="*/ 237 h 238"/>
              <a:gd name="T2" fmla="*/ 319 w 320"/>
              <a:gd name="T3" fmla="*/ 237 h 238"/>
              <a:gd name="T4" fmla="*/ 319 w 320"/>
              <a:gd name="T5" fmla="*/ 0 h 238"/>
              <a:gd name="T6" fmla="*/ 0 w 320"/>
              <a:gd name="T7" fmla="*/ 0 h 238"/>
              <a:gd name="T8" fmla="*/ 0 w 320"/>
              <a:gd name="T9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" h="238">
                <a:moveTo>
                  <a:pt x="0" y="237"/>
                </a:moveTo>
                <a:lnTo>
                  <a:pt x="319" y="237"/>
                </a:lnTo>
                <a:lnTo>
                  <a:pt x="319" y="0"/>
                </a:lnTo>
                <a:lnTo>
                  <a:pt x="0" y="0"/>
                </a:lnTo>
                <a:lnTo>
                  <a:pt x="0" y="23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30">
            <a:extLst>
              <a:ext uri="{FF2B5EF4-FFF2-40B4-BE49-F238E27FC236}">
                <a16:creationId xmlns:a16="http://schemas.microsoft.com/office/drawing/2014/main" id="{6E094E3F-E621-F44B-ACD1-6F5260930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895" y="7937048"/>
            <a:ext cx="361335" cy="267288"/>
          </a:xfrm>
          <a:custGeom>
            <a:avLst/>
            <a:gdLst>
              <a:gd name="T0" fmla="*/ 0 w 320"/>
              <a:gd name="T1" fmla="*/ 237 h 238"/>
              <a:gd name="T2" fmla="*/ 319 w 320"/>
              <a:gd name="T3" fmla="*/ 237 h 238"/>
              <a:gd name="T4" fmla="*/ 319 w 320"/>
              <a:gd name="T5" fmla="*/ 0 h 238"/>
              <a:gd name="T6" fmla="*/ 0 w 320"/>
              <a:gd name="T7" fmla="*/ 0 h 238"/>
              <a:gd name="T8" fmla="*/ 0 w 320"/>
              <a:gd name="T9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" h="238">
                <a:moveTo>
                  <a:pt x="0" y="237"/>
                </a:moveTo>
                <a:lnTo>
                  <a:pt x="319" y="237"/>
                </a:lnTo>
                <a:lnTo>
                  <a:pt x="319" y="0"/>
                </a:lnTo>
                <a:lnTo>
                  <a:pt x="0" y="0"/>
                </a:lnTo>
                <a:lnTo>
                  <a:pt x="0" y="23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31">
            <a:extLst>
              <a:ext uri="{FF2B5EF4-FFF2-40B4-BE49-F238E27FC236}">
                <a16:creationId xmlns:a16="http://schemas.microsoft.com/office/drawing/2014/main" id="{7C89E535-E818-C34D-A849-B37F4018A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895" y="8709213"/>
            <a:ext cx="361335" cy="267288"/>
          </a:xfrm>
          <a:custGeom>
            <a:avLst/>
            <a:gdLst>
              <a:gd name="T0" fmla="*/ 0 w 320"/>
              <a:gd name="T1" fmla="*/ 236 h 237"/>
              <a:gd name="T2" fmla="*/ 319 w 320"/>
              <a:gd name="T3" fmla="*/ 236 h 237"/>
              <a:gd name="T4" fmla="*/ 319 w 320"/>
              <a:gd name="T5" fmla="*/ 0 h 237"/>
              <a:gd name="T6" fmla="*/ 0 w 320"/>
              <a:gd name="T7" fmla="*/ 0 h 237"/>
              <a:gd name="T8" fmla="*/ 0 w 320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" h="237">
                <a:moveTo>
                  <a:pt x="0" y="236"/>
                </a:moveTo>
                <a:lnTo>
                  <a:pt x="319" y="236"/>
                </a:lnTo>
                <a:lnTo>
                  <a:pt x="319" y="0"/>
                </a:lnTo>
                <a:lnTo>
                  <a:pt x="0" y="0"/>
                </a:lnTo>
                <a:lnTo>
                  <a:pt x="0" y="2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32">
            <a:extLst>
              <a:ext uri="{FF2B5EF4-FFF2-40B4-BE49-F238E27FC236}">
                <a16:creationId xmlns:a16="http://schemas.microsoft.com/office/drawing/2014/main" id="{077D64F1-C4D7-0D45-AED6-D4733E866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895" y="9476429"/>
            <a:ext cx="361335" cy="267288"/>
          </a:xfrm>
          <a:custGeom>
            <a:avLst/>
            <a:gdLst>
              <a:gd name="T0" fmla="*/ 0 w 320"/>
              <a:gd name="T1" fmla="*/ 236 h 237"/>
              <a:gd name="T2" fmla="*/ 319 w 320"/>
              <a:gd name="T3" fmla="*/ 236 h 237"/>
              <a:gd name="T4" fmla="*/ 319 w 320"/>
              <a:gd name="T5" fmla="*/ 0 h 237"/>
              <a:gd name="T6" fmla="*/ 0 w 320"/>
              <a:gd name="T7" fmla="*/ 0 h 237"/>
              <a:gd name="T8" fmla="*/ 0 w 320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" h="237">
                <a:moveTo>
                  <a:pt x="0" y="236"/>
                </a:moveTo>
                <a:lnTo>
                  <a:pt x="319" y="236"/>
                </a:lnTo>
                <a:lnTo>
                  <a:pt x="319" y="0"/>
                </a:lnTo>
                <a:lnTo>
                  <a:pt x="0" y="0"/>
                </a:lnTo>
                <a:lnTo>
                  <a:pt x="0" y="2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33">
            <a:extLst>
              <a:ext uri="{FF2B5EF4-FFF2-40B4-BE49-F238E27FC236}">
                <a16:creationId xmlns:a16="http://schemas.microsoft.com/office/drawing/2014/main" id="{0EA91FB8-61E5-5544-A683-7C61A53B6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629" y="5625507"/>
            <a:ext cx="351432" cy="277187"/>
          </a:xfrm>
          <a:custGeom>
            <a:avLst/>
            <a:gdLst>
              <a:gd name="T0" fmla="*/ 0 w 312"/>
              <a:gd name="T1" fmla="*/ 245 h 246"/>
              <a:gd name="T2" fmla="*/ 311 w 312"/>
              <a:gd name="T3" fmla="*/ 245 h 246"/>
              <a:gd name="T4" fmla="*/ 311 w 312"/>
              <a:gd name="T5" fmla="*/ 0 h 246"/>
              <a:gd name="T6" fmla="*/ 0 w 312"/>
              <a:gd name="T7" fmla="*/ 0 h 246"/>
              <a:gd name="T8" fmla="*/ 0 w 312"/>
              <a:gd name="T9" fmla="*/ 245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246">
                <a:moveTo>
                  <a:pt x="0" y="245"/>
                </a:moveTo>
                <a:lnTo>
                  <a:pt x="311" y="245"/>
                </a:lnTo>
                <a:lnTo>
                  <a:pt x="311" y="0"/>
                </a:lnTo>
                <a:lnTo>
                  <a:pt x="0" y="0"/>
                </a:lnTo>
                <a:lnTo>
                  <a:pt x="0" y="2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34">
            <a:extLst>
              <a:ext uri="{FF2B5EF4-FFF2-40B4-BE49-F238E27FC236}">
                <a16:creationId xmlns:a16="http://schemas.microsoft.com/office/drawing/2014/main" id="{10A3B61F-A96C-7641-89EC-5891CEA68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629" y="6397671"/>
            <a:ext cx="351432" cy="267288"/>
          </a:xfrm>
          <a:custGeom>
            <a:avLst/>
            <a:gdLst>
              <a:gd name="T0" fmla="*/ 0 w 312"/>
              <a:gd name="T1" fmla="*/ 237 h 238"/>
              <a:gd name="T2" fmla="*/ 311 w 312"/>
              <a:gd name="T3" fmla="*/ 237 h 238"/>
              <a:gd name="T4" fmla="*/ 311 w 312"/>
              <a:gd name="T5" fmla="*/ 0 h 238"/>
              <a:gd name="T6" fmla="*/ 0 w 312"/>
              <a:gd name="T7" fmla="*/ 0 h 238"/>
              <a:gd name="T8" fmla="*/ 0 w 312"/>
              <a:gd name="T9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238">
                <a:moveTo>
                  <a:pt x="0" y="237"/>
                </a:moveTo>
                <a:lnTo>
                  <a:pt x="311" y="237"/>
                </a:lnTo>
                <a:lnTo>
                  <a:pt x="311" y="0"/>
                </a:lnTo>
                <a:lnTo>
                  <a:pt x="0" y="0"/>
                </a:lnTo>
                <a:lnTo>
                  <a:pt x="0" y="23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35">
            <a:extLst>
              <a:ext uri="{FF2B5EF4-FFF2-40B4-BE49-F238E27FC236}">
                <a16:creationId xmlns:a16="http://schemas.microsoft.com/office/drawing/2014/main" id="{E5A7BAB8-DA5C-8B40-AFC9-E7764EB76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629" y="7164884"/>
            <a:ext cx="351432" cy="267288"/>
          </a:xfrm>
          <a:custGeom>
            <a:avLst/>
            <a:gdLst>
              <a:gd name="T0" fmla="*/ 0 w 312"/>
              <a:gd name="T1" fmla="*/ 237 h 238"/>
              <a:gd name="T2" fmla="*/ 311 w 312"/>
              <a:gd name="T3" fmla="*/ 237 h 238"/>
              <a:gd name="T4" fmla="*/ 311 w 312"/>
              <a:gd name="T5" fmla="*/ 0 h 238"/>
              <a:gd name="T6" fmla="*/ 0 w 312"/>
              <a:gd name="T7" fmla="*/ 0 h 238"/>
              <a:gd name="T8" fmla="*/ 0 w 312"/>
              <a:gd name="T9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238">
                <a:moveTo>
                  <a:pt x="0" y="237"/>
                </a:moveTo>
                <a:lnTo>
                  <a:pt x="311" y="237"/>
                </a:lnTo>
                <a:lnTo>
                  <a:pt x="311" y="0"/>
                </a:lnTo>
                <a:lnTo>
                  <a:pt x="0" y="0"/>
                </a:lnTo>
                <a:lnTo>
                  <a:pt x="0" y="23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36">
            <a:extLst>
              <a:ext uri="{FF2B5EF4-FFF2-40B4-BE49-F238E27FC236}">
                <a16:creationId xmlns:a16="http://schemas.microsoft.com/office/drawing/2014/main" id="{9C15F7F1-A6C1-8B4B-8C6F-9E9307A44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629" y="7937048"/>
            <a:ext cx="351432" cy="267288"/>
          </a:xfrm>
          <a:custGeom>
            <a:avLst/>
            <a:gdLst>
              <a:gd name="T0" fmla="*/ 0 w 312"/>
              <a:gd name="T1" fmla="*/ 237 h 238"/>
              <a:gd name="T2" fmla="*/ 311 w 312"/>
              <a:gd name="T3" fmla="*/ 237 h 238"/>
              <a:gd name="T4" fmla="*/ 311 w 312"/>
              <a:gd name="T5" fmla="*/ 0 h 238"/>
              <a:gd name="T6" fmla="*/ 0 w 312"/>
              <a:gd name="T7" fmla="*/ 0 h 238"/>
              <a:gd name="T8" fmla="*/ 0 w 312"/>
              <a:gd name="T9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238">
                <a:moveTo>
                  <a:pt x="0" y="237"/>
                </a:moveTo>
                <a:lnTo>
                  <a:pt x="311" y="237"/>
                </a:lnTo>
                <a:lnTo>
                  <a:pt x="311" y="0"/>
                </a:lnTo>
                <a:lnTo>
                  <a:pt x="0" y="0"/>
                </a:lnTo>
                <a:lnTo>
                  <a:pt x="0" y="23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37">
            <a:extLst>
              <a:ext uri="{FF2B5EF4-FFF2-40B4-BE49-F238E27FC236}">
                <a16:creationId xmlns:a16="http://schemas.microsoft.com/office/drawing/2014/main" id="{3AD00AD3-8A81-644A-91B5-05C9DD822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629" y="8709213"/>
            <a:ext cx="351432" cy="267288"/>
          </a:xfrm>
          <a:custGeom>
            <a:avLst/>
            <a:gdLst>
              <a:gd name="T0" fmla="*/ 0 w 312"/>
              <a:gd name="T1" fmla="*/ 236 h 237"/>
              <a:gd name="T2" fmla="*/ 311 w 312"/>
              <a:gd name="T3" fmla="*/ 236 h 237"/>
              <a:gd name="T4" fmla="*/ 311 w 312"/>
              <a:gd name="T5" fmla="*/ 0 h 237"/>
              <a:gd name="T6" fmla="*/ 0 w 312"/>
              <a:gd name="T7" fmla="*/ 0 h 237"/>
              <a:gd name="T8" fmla="*/ 0 w 312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237">
                <a:moveTo>
                  <a:pt x="0" y="236"/>
                </a:moveTo>
                <a:lnTo>
                  <a:pt x="311" y="236"/>
                </a:lnTo>
                <a:lnTo>
                  <a:pt x="311" y="0"/>
                </a:lnTo>
                <a:lnTo>
                  <a:pt x="0" y="0"/>
                </a:lnTo>
                <a:lnTo>
                  <a:pt x="0" y="2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38">
            <a:extLst>
              <a:ext uri="{FF2B5EF4-FFF2-40B4-BE49-F238E27FC236}">
                <a16:creationId xmlns:a16="http://schemas.microsoft.com/office/drawing/2014/main" id="{21304BD4-1C3E-0047-A178-4D0E93CC5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629" y="9476429"/>
            <a:ext cx="351432" cy="267288"/>
          </a:xfrm>
          <a:custGeom>
            <a:avLst/>
            <a:gdLst>
              <a:gd name="T0" fmla="*/ 0 w 312"/>
              <a:gd name="T1" fmla="*/ 236 h 237"/>
              <a:gd name="T2" fmla="*/ 311 w 312"/>
              <a:gd name="T3" fmla="*/ 236 h 237"/>
              <a:gd name="T4" fmla="*/ 311 w 312"/>
              <a:gd name="T5" fmla="*/ 0 h 237"/>
              <a:gd name="T6" fmla="*/ 0 w 312"/>
              <a:gd name="T7" fmla="*/ 0 h 237"/>
              <a:gd name="T8" fmla="*/ 0 w 312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237">
                <a:moveTo>
                  <a:pt x="0" y="236"/>
                </a:moveTo>
                <a:lnTo>
                  <a:pt x="311" y="236"/>
                </a:lnTo>
                <a:lnTo>
                  <a:pt x="311" y="0"/>
                </a:lnTo>
                <a:lnTo>
                  <a:pt x="0" y="0"/>
                </a:lnTo>
                <a:lnTo>
                  <a:pt x="0" y="2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39">
            <a:extLst>
              <a:ext uri="{FF2B5EF4-FFF2-40B4-BE49-F238E27FC236}">
                <a16:creationId xmlns:a16="http://schemas.microsoft.com/office/drawing/2014/main" id="{3E88C284-901C-B142-A907-B29149E30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252" y="5378019"/>
            <a:ext cx="3237150" cy="4593387"/>
          </a:xfrm>
          <a:custGeom>
            <a:avLst/>
            <a:gdLst>
              <a:gd name="T0" fmla="*/ 2884 w 2885"/>
              <a:gd name="T1" fmla="*/ 4092 h 4093"/>
              <a:gd name="T2" fmla="*/ 0 w 2885"/>
              <a:gd name="T3" fmla="*/ 4092 h 4093"/>
              <a:gd name="T4" fmla="*/ 0 w 2885"/>
              <a:gd name="T5" fmla="*/ 0 h 4093"/>
              <a:gd name="T6" fmla="*/ 2884 w 2885"/>
              <a:gd name="T7" fmla="*/ 0 h 4093"/>
              <a:gd name="T8" fmla="*/ 2884 w 2885"/>
              <a:gd name="T9" fmla="*/ 4092 h 4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5" h="4093">
                <a:moveTo>
                  <a:pt x="2884" y="4092"/>
                </a:moveTo>
                <a:lnTo>
                  <a:pt x="0" y="4092"/>
                </a:lnTo>
                <a:lnTo>
                  <a:pt x="0" y="0"/>
                </a:lnTo>
                <a:lnTo>
                  <a:pt x="2884" y="0"/>
                </a:lnTo>
                <a:lnTo>
                  <a:pt x="2884" y="409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40">
            <a:extLst>
              <a:ext uri="{FF2B5EF4-FFF2-40B4-BE49-F238E27FC236}">
                <a16:creationId xmlns:a16="http://schemas.microsoft.com/office/drawing/2014/main" id="{F76F2411-3073-9E49-8BD6-E6976ABEC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6616" y="5378019"/>
            <a:ext cx="4603286" cy="4593387"/>
          </a:xfrm>
          <a:custGeom>
            <a:avLst/>
            <a:gdLst>
              <a:gd name="T0" fmla="*/ 4101 w 4102"/>
              <a:gd name="T1" fmla="*/ 4092 h 4093"/>
              <a:gd name="T2" fmla="*/ 0 w 4102"/>
              <a:gd name="T3" fmla="*/ 4092 h 4093"/>
              <a:gd name="T4" fmla="*/ 0 w 4102"/>
              <a:gd name="T5" fmla="*/ 0 h 4093"/>
              <a:gd name="T6" fmla="*/ 4101 w 4102"/>
              <a:gd name="T7" fmla="*/ 0 h 4093"/>
              <a:gd name="T8" fmla="*/ 4101 w 4102"/>
              <a:gd name="T9" fmla="*/ 4092 h 4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2" h="4093">
                <a:moveTo>
                  <a:pt x="4101" y="4092"/>
                </a:moveTo>
                <a:lnTo>
                  <a:pt x="0" y="4092"/>
                </a:lnTo>
                <a:lnTo>
                  <a:pt x="0" y="0"/>
                </a:lnTo>
                <a:lnTo>
                  <a:pt x="4101" y="0"/>
                </a:lnTo>
                <a:lnTo>
                  <a:pt x="4101" y="4092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41">
            <a:extLst>
              <a:ext uri="{FF2B5EF4-FFF2-40B4-BE49-F238E27FC236}">
                <a16:creationId xmlns:a16="http://schemas.microsoft.com/office/drawing/2014/main" id="{BDB03787-222A-4F4C-B411-C5063A3CC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5127" y="5625507"/>
            <a:ext cx="361335" cy="277187"/>
          </a:xfrm>
          <a:custGeom>
            <a:avLst/>
            <a:gdLst>
              <a:gd name="T0" fmla="*/ 0 w 320"/>
              <a:gd name="T1" fmla="*/ 245 h 246"/>
              <a:gd name="T2" fmla="*/ 319 w 320"/>
              <a:gd name="T3" fmla="*/ 245 h 246"/>
              <a:gd name="T4" fmla="*/ 319 w 320"/>
              <a:gd name="T5" fmla="*/ 0 h 246"/>
              <a:gd name="T6" fmla="*/ 0 w 320"/>
              <a:gd name="T7" fmla="*/ 0 h 246"/>
              <a:gd name="T8" fmla="*/ 0 w 320"/>
              <a:gd name="T9" fmla="*/ 245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" h="246">
                <a:moveTo>
                  <a:pt x="0" y="245"/>
                </a:moveTo>
                <a:lnTo>
                  <a:pt x="319" y="245"/>
                </a:lnTo>
                <a:lnTo>
                  <a:pt x="319" y="0"/>
                </a:lnTo>
                <a:lnTo>
                  <a:pt x="0" y="0"/>
                </a:lnTo>
                <a:lnTo>
                  <a:pt x="0" y="2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42">
            <a:extLst>
              <a:ext uri="{FF2B5EF4-FFF2-40B4-BE49-F238E27FC236}">
                <a16:creationId xmlns:a16="http://schemas.microsoft.com/office/drawing/2014/main" id="{55185282-CB84-2C41-8F7A-CC612D159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5127" y="6397671"/>
            <a:ext cx="361335" cy="267288"/>
          </a:xfrm>
          <a:custGeom>
            <a:avLst/>
            <a:gdLst>
              <a:gd name="T0" fmla="*/ 0 w 320"/>
              <a:gd name="T1" fmla="*/ 237 h 238"/>
              <a:gd name="T2" fmla="*/ 319 w 320"/>
              <a:gd name="T3" fmla="*/ 237 h 238"/>
              <a:gd name="T4" fmla="*/ 319 w 320"/>
              <a:gd name="T5" fmla="*/ 0 h 238"/>
              <a:gd name="T6" fmla="*/ 0 w 320"/>
              <a:gd name="T7" fmla="*/ 0 h 238"/>
              <a:gd name="T8" fmla="*/ 0 w 320"/>
              <a:gd name="T9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" h="238">
                <a:moveTo>
                  <a:pt x="0" y="237"/>
                </a:moveTo>
                <a:lnTo>
                  <a:pt x="319" y="237"/>
                </a:lnTo>
                <a:lnTo>
                  <a:pt x="319" y="0"/>
                </a:lnTo>
                <a:lnTo>
                  <a:pt x="0" y="0"/>
                </a:lnTo>
                <a:lnTo>
                  <a:pt x="0" y="23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443">
            <a:extLst>
              <a:ext uri="{FF2B5EF4-FFF2-40B4-BE49-F238E27FC236}">
                <a16:creationId xmlns:a16="http://schemas.microsoft.com/office/drawing/2014/main" id="{4AB5FEF4-AA5E-254D-9AC8-FB77F9C67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5127" y="7164884"/>
            <a:ext cx="361335" cy="267288"/>
          </a:xfrm>
          <a:custGeom>
            <a:avLst/>
            <a:gdLst>
              <a:gd name="T0" fmla="*/ 0 w 320"/>
              <a:gd name="T1" fmla="*/ 237 h 238"/>
              <a:gd name="T2" fmla="*/ 319 w 320"/>
              <a:gd name="T3" fmla="*/ 237 h 238"/>
              <a:gd name="T4" fmla="*/ 319 w 320"/>
              <a:gd name="T5" fmla="*/ 0 h 238"/>
              <a:gd name="T6" fmla="*/ 0 w 320"/>
              <a:gd name="T7" fmla="*/ 0 h 238"/>
              <a:gd name="T8" fmla="*/ 0 w 320"/>
              <a:gd name="T9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" h="238">
                <a:moveTo>
                  <a:pt x="0" y="237"/>
                </a:moveTo>
                <a:lnTo>
                  <a:pt x="319" y="237"/>
                </a:lnTo>
                <a:lnTo>
                  <a:pt x="319" y="0"/>
                </a:lnTo>
                <a:lnTo>
                  <a:pt x="0" y="0"/>
                </a:lnTo>
                <a:lnTo>
                  <a:pt x="0" y="23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444">
            <a:extLst>
              <a:ext uri="{FF2B5EF4-FFF2-40B4-BE49-F238E27FC236}">
                <a16:creationId xmlns:a16="http://schemas.microsoft.com/office/drawing/2014/main" id="{FBBA6A92-284A-6F46-B9B9-AA5C4B30C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5127" y="7937048"/>
            <a:ext cx="361335" cy="267288"/>
          </a:xfrm>
          <a:custGeom>
            <a:avLst/>
            <a:gdLst>
              <a:gd name="T0" fmla="*/ 0 w 320"/>
              <a:gd name="T1" fmla="*/ 237 h 238"/>
              <a:gd name="T2" fmla="*/ 319 w 320"/>
              <a:gd name="T3" fmla="*/ 237 h 238"/>
              <a:gd name="T4" fmla="*/ 319 w 320"/>
              <a:gd name="T5" fmla="*/ 0 h 238"/>
              <a:gd name="T6" fmla="*/ 0 w 320"/>
              <a:gd name="T7" fmla="*/ 0 h 238"/>
              <a:gd name="T8" fmla="*/ 0 w 320"/>
              <a:gd name="T9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" h="238">
                <a:moveTo>
                  <a:pt x="0" y="237"/>
                </a:moveTo>
                <a:lnTo>
                  <a:pt x="319" y="237"/>
                </a:lnTo>
                <a:lnTo>
                  <a:pt x="319" y="0"/>
                </a:lnTo>
                <a:lnTo>
                  <a:pt x="0" y="0"/>
                </a:lnTo>
                <a:lnTo>
                  <a:pt x="0" y="23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445">
            <a:extLst>
              <a:ext uri="{FF2B5EF4-FFF2-40B4-BE49-F238E27FC236}">
                <a16:creationId xmlns:a16="http://schemas.microsoft.com/office/drawing/2014/main" id="{6917747F-5AAB-2B4E-A8EB-1AFD4927D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5127" y="8709213"/>
            <a:ext cx="361335" cy="267288"/>
          </a:xfrm>
          <a:custGeom>
            <a:avLst/>
            <a:gdLst>
              <a:gd name="T0" fmla="*/ 0 w 320"/>
              <a:gd name="T1" fmla="*/ 236 h 237"/>
              <a:gd name="T2" fmla="*/ 319 w 320"/>
              <a:gd name="T3" fmla="*/ 236 h 237"/>
              <a:gd name="T4" fmla="*/ 319 w 320"/>
              <a:gd name="T5" fmla="*/ 0 h 237"/>
              <a:gd name="T6" fmla="*/ 0 w 320"/>
              <a:gd name="T7" fmla="*/ 0 h 237"/>
              <a:gd name="T8" fmla="*/ 0 w 320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" h="237">
                <a:moveTo>
                  <a:pt x="0" y="236"/>
                </a:moveTo>
                <a:lnTo>
                  <a:pt x="319" y="236"/>
                </a:lnTo>
                <a:lnTo>
                  <a:pt x="319" y="0"/>
                </a:lnTo>
                <a:lnTo>
                  <a:pt x="0" y="0"/>
                </a:lnTo>
                <a:lnTo>
                  <a:pt x="0" y="2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446">
            <a:extLst>
              <a:ext uri="{FF2B5EF4-FFF2-40B4-BE49-F238E27FC236}">
                <a16:creationId xmlns:a16="http://schemas.microsoft.com/office/drawing/2014/main" id="{AD2682DF-A1BA-0A42-9D30-EA1A71DEA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5127" y="9476429"/>
            <a:ext cx="361335" cy="267288"/>
          </a:xfrm>
          <a:custGeom>
            <a:avLst/>
            <a:gdLst>
              <a:gd name="T0" fmla="*/ 0 w 320"/>
              <a:gd name="T1" fmla="*/ 236 h 237"/>
              <a:gd name="T2" fmla="*/ 319 w 320"/>
              <a:gd name="T3" fmla="*/ 236 h 237"/>
              <a:gd name="T4" fmla="*/ 319 w 320"/>
              <a:gd name="T5" fmla="*/ 0 h 237"/>
              <a:gd name="T6" fmla="*/ 0 w 320"/>
              <a:gd name="T7" fmla="*/ 0 h 237"/>
              <a:gd name="T8" fmla="*/ 0 w 320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" h="237">
                <a:moveTo>
                  <a:pt x="0" y="236"/>
                </a:moveTo>
                <a:lnTo>
                  <a:pt x="319" y="236"/>
                </a:lnTo>
                <a:lnTo>
                  <a:pt x="319" y="0"/>
                </a:lnTo>
                <a:lnTo>
                  <a:pt x="0" y="0"/>
                </a:lnTo>
                <a:lnTo>
                  <a:pt x="0" y="2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447">
            <a:extLst>
              <a:ext uri="{FF2B5EF4-FFF2-40B4-BE49-F238E27FC236}">
                <a16:creationId xmlns:a16="http://schemas.microsoft.com/office/drawing/2014/main" id="{532619A1-20B5-604E-AE57-2A03A6A01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860" y="5625507"/>
            <a:ext cx="351432" cy="277187"/>
          </a:xfrm>
          <a:custGeom>
            <a:avLst/>
            <a:gdLst>
              <a:gd name="T0" fmla="*/ 0 w 312"/>
              <a:gd name="T1" fmla="*/ 245 h 246"/>
              <a:gd name="T2" fmla="*/ 311 w 312"/>
              <a:gd name="T3" fmla="*/ 245 h 246"/>
              <a:gd name="T4" fmla="*/ 311 w 312"/>
              <a:gd name="T5" fmla="*/ 0 h 246"/>
              <a:gd name="T6" fmla="*/ 0 w 312"/>
              <a:gd name="T7" fmla="*/ 0 h 246"/>
              <a:gd name="T8" fmla="*/ 0 w 312"/>
              <a:gd name="T9" fmla="*/ 245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246">
                <a:moveTo>
                  <a:pt x="0" y="245"/>
                </a:moveTo>
                <a:lnTo>
                  <a:pt x="311" y="245"/>
                </a:lnTo>
                <a:lnTo>
                  <a:pt x="311" y="0"/>
                </a:lnTo>
                <a:lnTo>
                  <a:pt x="0" y="0"/>
                </a:lnTo>
                <a:lnTo>
                  <a:pt x="0" y="2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48">
            <a:extLst>
              <a:ext uri="{FF2B5EF4-FFF2-40B4-BE49-F238E27FC236}">
                <a16:creationId xmlns:a16="http://schemas.microsoft.com/office/drawing/2014/main" id="{AE56CB3E-B8F7-A346-BE26-2F5F18174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860" y="6397671"/>
            <a:ext cx="351432" cy="267288"/>
          </a:xfrm>
          <a:custGeom>
            <a:avLst/>
            <a:gdLst>
              <a:gd name="T0" fmla="*/ 0 w 312"/>
              <a:gd name="T1" fmla="*/ 237 h 238"/>
              <a:gd name="T2" fmla="*/ 311 w 312"/>
              <a:gd name="T3" fmla="*/ 237 h 238"/>
              <a:gd name="T4" fmla="*/ 311 w 312"/>
              <a:gd name="T5" fmla="*/ 0 h 238"/>
              <a:gd name="T6" fmla="*/ 0 w 312"/>
              <a:gd name="T7" fmla="*/ 0 h 238"/>
              <a:gd name="T8" fmla="*/ 0 w 312"/>
              <a:gd name="T9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238">
                <a:moveTo>
                  <a:pt x="0" y="237"/>
                </a:moveTo>
                <a:lnTo>
                  <a:pt x="311" y="237"/>
                </a:lnTo>
                <a:lnTo>
                  <a:pt x="311" y="0"/>
                </a:lnTo>
                <a:lnTo>
                  <a:pt x="0" y="0"/>
                </a:lnTo>
                <a:lnTo>
                  <a:pt x="0" y="23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449">
            <a:extLst>
              <a:ext uri="{FF2B5EF4-FFF2-40B4-BE49-F238E27FC236}">
                <a16:creationId xmlns:a16="http://schemas.microsoft.com/office/drawing/2014/main" id="{239D5206-3693-DE45-87F3-785025AED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860" y="7164884"/>
            <a:ext cx="351432" cy="267288"/>
          </a:xfrm>
          <a:custGeom>
            <a:avLst/>
            <a:gdLst>
              <a:gd name="T0" fmla="*/ 0 w 312"/>
              <a:gd name="T1" fmla="*/ 237 h 238"/>
              <a:gd name="T2" fmla="*/ 311 w 312"/>
              <a:gd name="T3" fmla="*/ 237 h 238"/>
              <a:gd name="T4" fmla="*/ 311 w 312"/>
              <a:gd name="T5" fmla="*/ 0 h 238"/>
              <a:gd name="T6" fmla="*/ 0 w 312"/>
              <a:gd name="T7" fmla="*/ 0 h 238"/>
              <a:gd name="T8" fmla="*/ 0 w 312"/>
              <a:gd name="T9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238">
                <a:moveTo>
                  <a:pt x="0" y="237"/>
                </a:moveTo>
                <a:lnTo>
                  <a:pt x="311" y="237"/>
                </a:lnTo>
                <a:lnTo>
                  <a:pt x="311" y="0"/>
                </a:lnTo>
                <a:lnTo>
                  <a:pt x="0" y="0"/>
                </a:lnTo>
                <a:lnTo>
                  <a:pt x="0" y="23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450">
            <a:extLst>
              <a:ext uri="{FF2B5EF4-FFF2-40B4-BE49-F238E27FC236}">
                <a16:creationId xmlns:a16="http://schemas.microsoft.com/office/drawing/2014/main" id="{91F693C1-AE19-5542-8590-8570B54F2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860" y="7937048"/>
            <a:ext cx="351432" cy="267288"/>
          </a:xfrm>
          <a:custGeom>
            <a:avLst/>
            <a:gdLst>
              <a:gd name="T0" fmla="*/ 0 w 312"/>
              <a:gd name="T1" fmla="*/ 237 h 238"/>
              <a:gd name="T2" fmla="*/ 311 w 312"/>
              <a:gd name="T3" fmla="*/ 237 h 238"/>
              <a:gd name="T4" fmla="*/ 311 w 312"/>
              <a:gd name="T5" fmla="*/ 0 h 238"/>
              <a:gd name="T6" fmla="*/ 0 w 312"/>
              <a:gd name="T7" fmla="*/ 0 h 238"/>
              <a:gd name="T8" fmla="*/ 0 w 312"/>
              <a:gd name="T9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238">
                <a:moveTo>
                  <a:pt x="0" y="237"/>
                </a:moveTo>
                <a:lnTo>
                  <a:pt x="311" y="237"/>
                </a:lnTo>
                <a:lnTo>
                  <a:pt x="311" y="0"/>
                </a:lnTo>
                <a:lnTo>
                  <a:pt x="0" y="0"/>
                </a:lnTo>
                <a:lnTo>
                  <a:pt x="0" y="23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451">
            <a:extLst>
              <a:ext uri="{FF2B5EF4-FFF2-40B4-BE49-F238E27FC236}">
                <a16:creationId xmlns:a16="http://schemas.microsoft.com/office/drawing/2014/main" id="{F2D4F5C2-BCA0-A44C-9450-B96BD7E22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860" y="8709213"/>
            <a:ext cx="351432" cy="267288"/>
          </a:xfrm>
          <a:custGeom>
            <a:avLst/>
            <a:gdLst>
              <a:gd name="T0" fmla="*/ 0 w 312"/>
              <a:gd name="T1" fmla="*/ 236 h 237"/>
              <a:gd name="T2" fmla="*/ 311 w 312"/>
              <a:gd name="T3" fmla="*/ 236 h 237"/>
              <a:gd name="T4" fmla="*/ 311 w 312"/>
              <a:gd name="T5" fmla="*/ 0 h 237"/>
              <a:gd name="T6" fmla="*/ 0 w 312"/>
              <a:gd name="T7" fmla="*/ 0 h 237"/>
              <a:gd name="T8" fmla="*/ 0 w 312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237">
                <a:moveTo>
                  <a:pt x="0" y="236"/>
                </a:moveTo>
                <a:lnTo>
                  <a:pt x="311" y="236"/>
                </a:lnTo>
                <a:lnTo>
                  <a:pt x="311" y="0"/>
                </a:lnTo>
                <a:lnTo>
                  <a:pt x="0" y="0"/>
                </a:lnTo>
                <a:lnTo>
                  <a:pt x="0" y="2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452">
            <a:extLst>
              <a:ext uri="{FF2B5EF4-FFF2-40B4-BE49-F238E27FC236}">
                <a16:creationId xmlns:a16="http://schemas.microsoft.com/office/drawing/2014/main" id="{54B72B3C-C09F-BB41-8FAD-B2DD70324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860" y="9476429"/>
            <a:ext cx="351432" cy="267288"/>
          </a:xfrm>
          <a:custGeom>
            <a:avLst/>
            <a:gdLst>
              <a:gd name="T0" fmla="*/ 0 w 312"/>
              <a:gd name="T1" fmla="*/ 236 h 237"/>
              <a:gd name="T2" fmla="*/ 311 w 312"/>
              <a:gd name="T3" fmla="*/ 236 h 237"/>
              <a:gd name="T4" fmla="*/ 311 w 312"/>
              <a:gd name="T5" fmla="*/ 0 h 237"/>
              <a:gd name="T6" fmla="*/ 0 w 312"/>
              <a:gd name="T7" fmla="*/ 0 h 237"/>
              <a:gd name="T8" fmla="*/ 0 w 312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237">
                <a:moveTo>
                  <a:pt x="0" y="236"/>
                </a:moveTo>
                <a:lnTo>
                  <a:pt x="311" y="236"/>
                </a:lnTo>
                <a:lnTo>
                  <a:pt x="311" y="0"/>
                </a:lnTo>
                <a:lnTo>
                  <a:pt x="0" y="0"/>
                </a:lnTo>
                <a:lnTo>
                  <a:pt x="0" y="2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453">
            <a:extLst>
              <a:ext uri="{FF2B5EF4-FFF2-40B4-BE49-F238E27FC236}">
                <a16:creationId xmlns:a16="http://schemas.microsoft.com/office/drawing/2014/main" id="{9AB5792F-3B90-B347-8A2C-AD083F7B0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4536" y="5378019"/>
            <a:ext cx="3247049" cy="4593387"/>
          </a:xfrm>
          <a:custGeom>
            <a:avLst/>
            <a:gdLst>
              <a:gd name="T0" fmla="*/ 2892 w 2893"/>
              <a:gd name="T1" fmla="*/ 4092 h 4093"/>
              <a:gd name="T2" fmla="*/ 0 w 2893"/>
              <a:gd name="T3" fmla="*/ 4092 h 4093"/>
              <a:gd name="T4" fmla="*/ 0 w 2893"/>
              <a:gd name="T5" fmla="*/ 0 h 4093"/>
              <a:gd name="T6" fmla="*/ 2892 w 2893"/>
              <a:gd name="T7" fmla="*/ 0 h 4093"/>
              <a:gd name="T8" fmla="*/ 2892 w 2893"/>
              <a:gd name="T9" fmla="*/ 4092 h 4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3" h="4093">
                <a:moveTo>
                  <a:pt x="2892" y="4092"/>
                </a:moveTo>
                <a:lnTo>
                  <a:pt x="0" y="4092"/>
                </a:lnTo>
                <a:lnTo>
                  <a:pt x="0" y="0"/>
                </a:lnTo>
                <a:lnTo>
                  <a:pt x="2892" y="0"/>
                </a:lnTo>
                <a:lnTo>
                  <a:pt x="2892" y="409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454">
            <a:extLst>
              <a:ext uri="{FF2B5EF4-FFF2-40B4-BE49-F238E27FC236}">
                <a16:creationId xmlns:a16="http://schemas.microsoft.com/office/drawing/2014/main" id="{4D7FDB63-883B-B346-9580-376CFA2FC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2799" y="5378019"/>
            <a:ext cx="4603286" cy="4593387"/>
          </a:xfrm>
          <a:custGeom>
            <a:avLst/>
            <a:gdLst>
              <a:gd name="T0" fmla="*/ 4101 w 4102"/>
              <a:gd name="T1" fmla="*/ 4092 h 4093"/>
              <a:gd name="T2" fmla="*/ 0 w 4102"/>
              <a:gd name="T3" fmla="*/ 4092 h 4093"/>
              <a:gd name="T4" fmla="*/ 0 w 4102"/>
              <a:gd name="T5" fmla="*/ 0 h 4093"/>
              <a:gd name="T6" fmla="*/ 4101 w 4102"/>
              <a:gd name="T7" fmla="*/ 0 h 4093"/>
              <a:gd name="T8" fmla="*/ 4101 w 4102"/>
              <a:gd name="T9" fmla="*/ 4092 h 4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2" h="4093">
                <a:moveTo>
                  <a:pt x="4101" y="4092"/>
                </a:moveTo>
                <a:lnTo>
                  <a:pt x="0" y="4092"/>
                </a:lnTo>
                <a:lnTo>
                  <a:pt x="0" y="0"/>
                </a:lnTo>
                <a:lnTo>
                  <a:pt x="4101" y="0"/>
                </a:lnTo>
                <a:lnTo>
                  <a:pt x="4101" y="4092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455">
            <a:extLst>
              <a:ext uri="{FF2B5EF4-FFF2-40B4-BE49-F238E27FC236}">
                <a16:creationId xmlns:a16="http://schemas.microsoft.com/office/drawing/2014/main" id="{0A18DDC0-3E9B-6B44-A888-1F9F72462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1309" y="5625507"/>
            <a:ext cx="351432" cy="277187"/>
          </a:xfrm>
          <a:custGeom>
            <a:avLst/>
            <a:gdLst>
              <a:gd name="T0" fmla="*/ 0 w 312"/>
              <a:gd name="T1" fmla="*/ 245 h 246"/>
              <a:gd name="T2" fmla="*/ 311 w 312"/>
              <a:gd name="T3" fmla="*/ 245 h 246"/>
              <a:gd name="T4" fmla="*/ 311 w 312"/>
              <a:gd name="T5" fmla="*/ 0 h 246"/>
              <a:gd name="T6" fmla="*/ 0 w 312"/>
              <a:gd name="T7" fmla="*/ 0 h 246"/>
              <a:gd name="T8" fmla="*/ 0 w 312"/>
              <a:gd name="T9" fmla="*/ 245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246">
                <a:moveTo>
                  <a:pt x="0" y="245"/>
                </a:moveTo>
                <a:lnTo>
                  <a:pt x="311" y="245"/>
                </a:lnTo>
                <a:lnTo>
                  <a:pt x="311" y="0"/>
                </a:lnTo>
                <a:lnTo>
                  <a:pt x="0" y="0"/>
                </a:lnTo>
                <a:lnTo>
                  <a:pt x="0" y="2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456">
            <a:extLst>
              <a:ext uri="{FF2B5EF4-FFF2-40B4-BE49-F238E27FC236}">
                <a16:creationId xmlns:a16="http://schemas.microsoft.com/office/drawing/2014/main" id="{42756633-5AEB-7340-A94F-E080D186C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1309" y="6397671"/>
            <a:ext cx="351432" cy="267288"/>
          </a:xfrm>
          <a:custGeom>
            <a:avLst/>
            <a:gdLst>
              <a:gd name="T0" fmla="*/ 0 w 312"/>
              <a:gd name="T1" fmla="*/ 237 h 238"/>
              <a:gd name="T2" fmla="*/ 311 w 312"/>
              <a:gd name="T3" fmla="*/ 237 h 238"/>
              <a:gd name="T4" fmla="*/ 311 w 312"/>
              <a:gd name="T5" fmla="*/ 0 h 238"/>
              <a:gd name="T6" fmla="*/ 0 w 312"/>
              <a:gd name="T7" fmla="*/ 0 h 238"/>
              <a:gd name="T8" fmla="*/ 0 w 312"/>
              <a:gd name="T9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238">
                <a:moveTo>
                  <a:pt x="0" y="237"/>
                </a:moveTo>
                <a:lnTo>
                  <a:pt x="311" y="237"/>
                </a:lnTo>
                <a:lnTo>
                  <a:pt x="311" y="0"/>
                </a:lnTo>
                <a:lnTo>
                  <a:pt x="0" y="0"/>
                </a:lnTo>
                <a:lnTo>
                  <a:pt x="0" y="23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457">
            <a:extLst>
              <a:ext uri="{FF2B5EF4-FFF2-40B4-BE49-F238E27FC236}">
                <a16:creationId xmlns:a16="http://schemas.microsoft.com/office/drawing/2014/main" id="{52F80D06-3C22-D843-8B02-D01705851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1309" y="7164884"/>
            <a:ext cx="351432" cy="267288"/>
          </a:xfrm>
          <a:custGeom>
            <a:avLst/>
            <a:gdLst>
              <a:gd name="T0" fmla="*/ 0 w 312"/>
              <a:gd name="T1" fmla="*/ 237 h 238"/>
              <a:gd name="T2" fmla="*/ 311 w 312"/>
              <a:gd name="T3" fmla="*/ 237 h 238"/>
              <a:gd name="T4" fmla="*/ 311 w 312"/>
              <a:gd name="T5" fmla="*/ 0 h 238"/>
              <a:gd name="T6" fmla="*/ 0 w 312"/>
              <a:gd name="T7" fmla="*/ 0 h 238"/>
              <a:gd name="T8" fmla="*/ 0 w 312"/>
              <a:gd name="T9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238">
                <a:moveTo>
                  <a:pt x="0" y="237"/>
                </a:moveTo>
                <a:lnTo>
                  <a:pt x="311" y="237"/>
                </a:lnTo>
                <a:lnTo>
                  <a:pt x="311" y="0"/>
                </a:lnTo>
                <a:lnTo>
                  <a:pt x="0" y="0"/>
                </a:lnTo>
                <a:lnTo>
                  <a:pt x="0" y="23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458">
            <a:extLst>
              <a:ext uri="{FF2B5EF4-FFF2-40B4-BE49-F238E27FC236}">
                <a16:creationId xmlns:a16="http://schemas.microsoft.com/office/drawing/2014/main" id="{85FBE2B1-0383-1D4F-B746-320080F64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1309" y="7937048"/>
            <a:ext cx="351432" cy="267288"/>
          </a:xfrm>
          <a:custGeom>
            <a:avLst/>
            <a:gdLst>
              <a:gd name="T0" fmla="*/ 0 w 312"/>
              <a:gd name="T1" fmla="*/ 237 h 238"/>
              <a:gd name="T2" fmla="*/ 311 w 312"/>
              <a:gd name="T3" fmla="*/ 237 h 238"/>
              <a:gd name="T4" fmla="*/ 311 w 312"/>
              <a:gd name="T5" fmla="*/ 0 h 238"/>
              <a:gd name="T6" fmla="*/ 0 w 312"/>
              <a:gd name="T7" fmla="*/ 0 h 238"/>
              <a:gd name="T8" fmla="*/ 0 w 312"/>
              <a:gd name="T9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238">
                <a:moveTo>
                  <a:pt x="0" y="237"/>
                </a:moveTo>
                <a:lnTo>
                  <a:pt x="311" y="237"/>
                </a:lnTo>
                <a:lnTo>
                  <a:pt x="311" y="0"/>
                </a:lnTo>
                <a:lnTo>
                  <a:pt x="0" y="0"/>
                </a:lnTo>
                <a:lnTo>
                  <a:pt x="0" y="23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459">
            <a:extLst>
              <a:ext uri="{FF2B5EF4-FFF2-40B4-BE49-F238E27FC236}">
                <a16:creationId xmlns:a16="http://schemas.microsoft.com/office/drawing/2014/main" id="{3D525470-4384-B749-BD8E-42CF9A99A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1309" y="8709213"/>
            <a:ext cx="351432" cy="267288"/>
          </a:xfrm>
          <a:custGeom>
            <a:avLst/>
            <a:gdLst>
              <a:gd name="T0" fmla="*/ 0 w 312"/>
              <a:gd name="T1" fmla="*/ 236 h 237"/>
              <a:gd name="T2" fmla="*/ 311 w 312"/>
              <a:gd name="T3" fmla="*/ 236 h 237"/>
              <a:gd name="T4" fmla="*/ 311 w 312"/>
              <a:gd name="T5" fmla="*/ 0 h 237"/>
              <a:gd name="T6" fmla="*/ 0 w 312"/>
              <a:gd name="T7" fmla="*/ 0 h 237"/>
              <a:gd name="T8" fmla="*/ 0 w 312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237">
                <a:moveTo>
                  <a:pt x="0" y="236"/>
                </a:moveTo>
                <a:lnTo>
                  <a:pt x="311" y="236"/>
                </a:lnTo>
                <a:lnTo>
                  <a:pt x="311" y="0"/>
                </a:lnTo>
                <a:lnTo>
                  <a:pt x="0" y="0"/>
                </a:lnTo>
                <a:lnTo>
                  <a:pt x="0" y="2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460">
            <a:extLst>
              <a:ext uri="{FF2B5EF4-FFF2-40B4-BE49-F238E27FC236}">
                <a16:creationId xmlns:a16="http://schemas.microsoft.com/office/drawing/2014/main" id="{A8F9F8A5-90FE-9F4E-8E53-4285765B6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1309" y="9476429"/>
            <a:ext cx="351432" cy="267288"/>
          </a:xfrm>
          <a:custGeom>
            <a:avLst/>
            <a:gdLst>
              <a:gd name="T0" fmla="*/ 0 w 312"/>
              <a:gd name="T1" fmla="*/ 236 h 237"/>
              <a:gd name="T2" fmla="*/ 311 w 312"/>
              <a:gd name="T3" fmla="*/ 236 h 237"/>
              <a:gd name="T4" fmla="*/ 311 w 312"/>
              <a:gd name="T5" fmla="*/ 0 h 237"/>
              <a:gd name="T6" fmla="*/ 0 w 312"/>
              <a:gd name="T7" fmla="*/ 0 h 237"/>
              <a:gd name="T8" fmla="*/ 0 w 312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237">
                <a:moveTo>
                  <a:pt x="0" y="236"/>
                </a:moveTo>
                <a:lnTo>
                  <a:pt x="311" y="236"/>
                </a:lnTo>
                <a:lnTo>
                  <a:pt x="311" y="0"/>
                </a:lnTo>
                <a:lnTo>
                  <a:pt x="0" y="0"/>
                </a:lnTo>
                <a:lnTo>
                  <a:pt x="0" y="2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461">
            <a:extLst>
              <a:ext uri="{FF2B5EF4-FFF2-40B4-BE49-F238E27FC236}">
                <a16:creationId xmlns:a16="http://schemas.microsoft.com/office/drawing/2014/main" id="{C14FA351-1F02-AD42-A3AF-9A0389607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6140" y="5625507"/>
            <a:ext cx="361335" cy="277187"/>
          </a:xfrm>
          <a:custGeom>
            <a:avLst/>
            <a:gdLst>
              <a:gd name="T0" fmla="*/ 0 w 320"/>
              <a:gd name="T1" fmla="*/ 245 h 246"/>
              <a:gd name="T2" fmla="*/ 319 w 320"/>
              <a:gd name="T3" fmla="*/ 245 h 246"/>
              <a:gd name="T4" fmla="*/ 319 w 320"/>
              <a:gd name="T5" fmla="*/ 0 h 246"/>
              <a:gd name="T6" fmla="*/ 0 w 320"/>
              <a:gd name="T7" fmla="*/ 0 h 246"/>
              <a:gd name="T8" fmla="*/ 0 w 320"/>
              <a:gd name="T9" fmla="*/ 245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" h="246">
                <a:moveTo>
                  <a:pt x="0" y="245"/>
                </a:moveTo>
                <a:lnTo>
                  <a:pt x="319" y="245"/>
                </a:lnTo>
                <a:lnTo>
                  <a:pt x="319" y="0"/>
                </a:lnTo>
                <a:lnTo>
                  <a:pt x="0" y="0"/>
                </a:lnTo>
                <a:lnTo>
                  <a:pt x="0" y="2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462">
            <a:extLst>
              <a:ext uri="{FF2B5EF4-FFF2-40B4-BE49-F238E27FC236}">
                <a16:creationId xmlns:a16="http://schemas.microsoft.com/office/drawing/2014/main" id="{0B28927C-094E-084B-B3E4-A174E9EF7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6140" y="6397671"/>
            <a:ext cx="361335" cy="267288"/>
          </a:xfrm>
          <a:custGeom>
            <a:avLst/>
            <a:gdLst>
              <a:gd name="T0" fmla="*/ 0 w 320"/>
              <a:gd name="T1" fmla="*/ 237 h 238"/>
              <a:gd name="T2" fmla="*/ 319 w 320"/>
              <a:gd name="T3" fmla="*/ 237 h 238"/>
              <a:gd name="T4" fmla="*/ 319 w 320"/>
              <a:gd name="T5" fmla="*/ 0 h 238"/>
              <a:gd name="T6" fmla="*/ 0 w 320"/>
              <a:gd name="T7" fmla="*/ 0 h 238"/>
              <a:gd name="T8" fmla="*/ 0 w 320"/>
              <a:gd name="T9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" h="238">
                <a:moveTo>
                  <a:pt x="0" y="237"/>
                </a:moveTo>
                <a:lnTo>
                  <a:pt x="319" y="237"/>
                </a:lnTo>
                <a:lnTo>
                  <a:pt x="319" y="0"/>
                </a:lnTo>
                <a:lnTo>
                  <a:pt x="0" y="0"/>
                </a:lnTo>
                <a:lnTo>
                  <a:pt x="0" y="23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463">
            <a:extLst>
              <a:ext uri="{FF2B5EF4-FFF2-40B4-BE49-F238E27FC236}">
                <a16:creationId xmlns:a16="http://schemas.microsoft.com/office/drawing/2014/main" id="{758AFF50-D59D-804E-B68A-7A5503672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6140" y="7164884"/>
            <a:ext cx="361335" cy="267288"/>
          </a:xfrm>
          <a:custGeom>
            <a:avLst/>
            <a:gdLst>
              <a:gd name="T0" fmla="*/ 0 w 320"/>
              <a:gd name="T1" fmla="*/ 237 h 238"/>
              <a:gd name="T2" fmla="*/ 319 w 320"/>
              <a:gd name="T3" fmla="*/ 237 h 238"/>
              <a:gd name="T4" fmla="*/ 319 w 320"/>
              <a:gd name="T5" fmla="*/ 0 h 238"/>
              <a:gd name="T6" fmla="*/ 0 w 320"/>
              <a:gd name="T7" fmla="*/ 0 h 238"/>
              <a:gd name="T8" fmla="*/ 0 w 320"/>
              <a:gd name="T9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" h="238">
                <a:moveTo>
                  <a:pt x="0" y="237"/>
                </a:moveTo>
                <a:lnTo>
                  <a:pt x="319" y="237"/>
                </a:lnTo>
                <a:lnTo>
                  <a:pt x="319" y="0"/>
                </a:lnTo>
                <a:lnTo>
                  <a:pt x="0" y="0"/>
                </a:lnTo>
                <a:lnTo>
                  <a:pt x="0" y="23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464">
            <a:extLst>
              <a:ext uri="{FF2B5EF4-FFF2-40B4-BE49-F238E27FC236}">
                <a16:creationId xmlns:a16="http://schemas.microsoft.com/office/drawing/2014/main" id="{A7D3F295-D46F-6943-B59A-EA6149809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6140" y="7937048"/>
            <a:ext cx="361335" cy="267288"/>
          </a:xfrm>
          <a:custGeom>
            <a:avLst/>
            <a:gdLst>
              <a:gd name="T0" fmla="*/ 0 w 320"/>
              <a:gd name="T1" fmla="*/ 237 h 238"/>
              <a:gd name="T2" fmla="*/ 319 w 320"/>
              <a:gd name="T3" fmla="*/ 237 h 238"/>
              <a:gd name="T4" fmla="*/ 319 w 320"/>
              <a:gd name="T5" fmla="*/ 0 h 238"/>
              <a:gd name="T6" fmla="*/ 0 w 320"/>
              <a:gd name="T7" fmla="*/ 0 h 238"/>
              <a:gd name="T8" fmla="*/ 0 w 320"/>
              <a:gd name="T9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" h="238">
                <a:moveTo>
                  <a:pt x="0" y="237"/>
                </a:moveTo>
                <a:lnTo>
                  <a:pt x="319" y="237"/>
                </a:lnTo>
                <a:lnTo>
                  <a:pt x="319" y="0"/>
                </a:lnTo>
                <a:lnTo>
                  <a:pt x="0" y="0"/>
                </a:lnTo>
                <a:lnTo>
                  <a:pt x="0" y="23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465">
            <a:extLst>
              <a:ext uri="{FF2B5EF4-FFF2-40B4-BE49-F238E27FC236}">
                <a16:creationId xmlns:a16="http://schemas.microsoft.com/office/drawing/2014/main" id="{001F77A7-59E8-7A41-B2D7-0C8AF92CD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6140" y="8709213"/>
            <a:ext cx="361335" cy="267288"/>
          </a:xfrm>
          <a:custGeom>
            <a:avLst/>
            <a:gdLst>
              <a:gd name="T0" fmla="*/ 0 w 320"/>
              <a:gd name="T1" fmla="*/ 236 h 237"/>
              <a:gd name="T2" fmla="*/ 319 w 320"/>
              <a:gd name="T3" fmla="*/ 236 h 237"/>
              <a:gd name="T4" fmla="*/ 319 w 320"/>
              <a:gd name="T5" fmla="*/ 0 h 237"/>
              <a:gd name="T6" fmla="*/ 0 w 320"/>
              <a:gd name="T7" fmla="*/ 0 h 237"/>
              <a:gd name="T8" fmla="*/ 0 w 320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" h="237">
                <a:moveTo>
                  <a:pt x="0" y="236"/>
                </a:moveTo>
                <a:lnTo>
                  <a:pt x="319" y="236"/>
                </a:lnTo>
                <a:lnTo>
                  <a:pt x="319" y="0"/>
                </a:lnTo>
                <a:lnTo>
                  <a:pt x="0" y="0"/>
                </a:lnTo>
                <a:lnTo>
                  <a:pt x="0" y="2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Freeform 466">
            <a:extLst>
              <a:ext uri="{FF2B5EF4-FFF2-40B4-BE49-F238E27FC236}">
                <a16:creationId xmlns:a16="http://schemas.microsoft.com/office/drawing/2014/main" id="{AB358B20-6C29-9442-9F0D-8FEFA960A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6140" y="9476429"/>
            <a:ext cx="361335" cy="267288"/>
          </a:xfrm>
          <a:custGeom>
            <a:avLst/>
            <a:gdLst>
              <a:gd name="T0" fmla="*/ 0 w 320"/>
              <a:gd name="T1" fmla="*/ 236 h 237"/>
              <a:gd name="T2" fmla="*/ 319 w 320"/>
              <a:gd name="T3" fmla="*/ 236 h 237"/>
              <a:gd name="T4" fmla="*/ 319 w 320"/>
              <a:gd name="T5" fmla="*/ 0 h 237"/>
              <a:gd name="T6" fmla="*/ 0 w 320"/>
              <a:gd name="T7" fmla="*/ 0 h 237"/>
              <a:gd name="T8" fmla="*/ 0 w 320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" h="237">
                <a:moveTo>
                  <a:pt x="0" y="236"/>
                </a:moveTo>
                <a:lnTo>
                  <a:pt x="319" y="236"/>
                </a:lnTo>
                <a:lnTo>
                  <a:pt x="319" y="0"/>
                </a:lnTo>
                <a:lnTo>
                  <a:pt x="0" y="0"/>
                </a:lnTo>
                <a:lnTo>
                  <a:pt x="0" y="2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467">
            <a:extLst>
              <a:ext uri="{FF2B5EF4-FFF2-40B4-BE49-F238E27FC236}">
                <a16:creationId xmlns:a16="http://schemas.microsoft.com/office/drawing/2014/main" id="{BCAAA28B-9EF3-8046-97F2-2BEBA5B95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0715" y="5378019"/>
            <a:ext cx="3237150" cy="4593387"/>
          </a:xfrm>
          <a:custGeom>
            <a:avLst/>
            <a:gdLst>
              <a:gd name="T0" fmla="*/ 2883 w 2884"/>
              <a:gd name="T1" fmla="*/ 4092 h 4093"/>
              <a:gd name="T2" fmla="*/ 0 w 2884"/>
              <a:gd name="T3" fmla="*/ 4092 h 4093"/>
              <a:gd name="T4" fmla="*/ 0 w 2884"/>
              <a:gd name="T5" fmla="*/ 0 h 4093"/>
              <a:gd name="T6" fmla="*/ 2883 w 2884"/>
              <a:gd name="T7" fmla="*/ 0 h 4093"/>
              <a:gd name="T8" fmla="*/ 2883 w 2884"/>
              <a:gd name="T9" fmla="*/ 4092 h 4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4" h="4093">
                <a:moveTo>
                  <a:pt x="2883" y="4092"/>
                </a:moveTo>
                <a:lnTo>
                  <a:pt x="0" y="4092"/>
                </a:lnTo>
                <a:lnTo>
                  <a:pt x="0" y="0"/>
                </a:lnTo>
                <a:lnTo>
                  <a:pt x="2883" y="0"/>
                </a:lnTo>
                <a:lnTo>
                  <a:pt x="2883" y="409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468">
            <a:extLst>
              <a:ext uri="{FF2B5EF4-FFF2-40B4-BE49-F238E27FC236}">
                <a16:creationId xmlns:a16="http://schemas.microsoft.com/office/drawing/2014/main" id="{3CD97F50-61A8-7D48-A154-E8EA80B6D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8979" y="5378019"/>
            <a:ext cx="4603286" cy="4593387"/>
          </a:xfrm>
          <a:custGeom>
            <a:avLst/>
            <a:gdLst>
              <a:gd name="T0" fmla="*/ 4101 w 4102"/>
              <a:gd name="T1" fmla="*/ 4092 h 4093"/>
              <a:gd name="T2" fmla="*/ 0 w 4102"/>
              <a:gd name="T3" fmla="*/ 4092 h 4093"/>
              <a:gd name="T4" fmla="*/ 0 w 4102"/>
              <a:gd name="T5" fmla="*/ 0 h 4093"/>
              <a:gd name="T6" fmla="*/ 4101 w 4102"/>
              <a:gd name="T7" fmla="*/ 0 h 4093"/>
              <a:gd name="T8" fmla="*/ 4101 w 4102"/>
              <a:gd name="T9" fmla="*/ 4092 h 4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2" h="4093">
                <a:moveTo>
                  <a:pt x="4101" y="4092"/>
                </a:moveTo>
                <a:lnTo>
                  <a:pt x="0" y="4092"/>
                </a:lnTo>
                <a:lnTo>
                  <a:pt x="0" y="0"/>
                </a:lnTo>
                <a:lnTo>
                  <a:pt x="4101" y="0"/>
                </a:lnTo>
                <a:lnTo>
                  <a:pt x="4101" y="4092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469">
            <a:extLst>
              <a:ext uri="{FF2B5EF4-FFF2-40B4-BE49-F238E27FC236}">
                <a16:creationId xmlns:a16="http://schemas.microsoft.com/office/drawing/2014/main" id="{0E842CDE-B68B-D744-8BAE-CF70DBF7A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7489" y="5625507"/>
            <a:ext cx="351435" cy="277187"/>
          </a:xfrm>
          <a:custGeom>
            <a:avLst/>
            <a:gdLst>
              <a:gd name="T0" fmla="*/ 0 w 312"/>
              <a:gd name="T1" fmla="*/ 245 h 246"/>
              <a:gd name="T2" fmla="*/ 311 w 312"/>
              <a:gd name="T3" fmla="*/ 245 h 246"/>
              <a:gd name="T4" fmla="*/ 311 w 312"/>
              <a:gd name="T5" fmla="*/ 0 h 246"/>
              <a:gd name="T6" fmla="*/ 0 w 312"/>
              <a:gd name="T7" fmla="*/ 0 h 246"/>
              <a:gd name="T8" fmla="*/ 0 w 312"/>
              <a:gd name="T9" fmla="*/ 245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246">
                <a:moveTo>
                  <a:pt x="0" y="245"/>
                </a:moveTo>
                <a:lnTo>
                  <a:pt x="311" y="245"/>
                </a:lnTo>
                <a:lnTo>
                  <a:pt x="311" y="0"/>
                </a:lnTo>
                <a:lnTo>
                  <a:pt x="0" y="0"/>
                </a:lnTo>
                <a:lnTo>
                  <a:pt x="0" y="2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470">
            <a:extLst>
              <a:ext uri="{FF2B5EF4-FFF2-40B4-BE49-F238E27FC236}">
                <a16:creationId xmlns:a16="http://schemas.microsoft.com/office/drawing/2014/main" id="{B34184FE-719F-104E-9C60-9BCD0DB0C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7489" y="6397671"/>
            <a:ext cx="351435" cy="267288"/>
          </a:xfrm>
          <a:custGeom>
            <a:avLst/>
            <a:gdLst>
              <a:gd name="T0" fmla="*/ 0 w 312"/>
              <a:gd name="T1" fmla="*/ 237 h 238"/>
              <a:gd name="T2" fmla="*/ 311 w 312"/>
              <a:gd name="T3" fmla="*/ 237 h 238"/>
              <a:gd name="T4" fmla="*/ 311 w 312"/>
              <a:gd name="T5" fmla="*/ 0 h 238"/>
              <a:gd name="T6" fmla="*/ 0 w 312"/>
              <a:gd name="T7" fmla="*/ 0 h 238"/>
              <a:gd name="T8" fmla="*/ 0 w 312"/>
              <a:gd name="T9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238">
                <a:moveTo>
                  <a:pt x="0" y="237"/>
                </a:moveTo>
                <a:lnTo>
                  <a:pt x="311" y="237"/>
                </a:lnTo>
                <a:lnTo>
                  <a:pt x="311" y="0"/>
                </a:lnTo>
                <a:lnTo>
                  <a:pt x="0" y="0"/>
                </a:lnTo>
                <a:lnTo>
                  <a:pt x="0" y="23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471">
            <a:extLst>
              <a:ext uri="{FF2B5EF4-FFF2-40B4-BE49-F238E27FC236}">
                <a16:creationId xmlns:a16="http://schemas.microsoft.com/office/drawing/2014/main" id="{3EDE7D82-E74F-F244-BD9A-4D1A69333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7489" y="7164884"/>
            <a:ext cx="351435" cy="267288"/>
          </a:xfrm>
          <a:custGeom>
            <a:avLst/>
            <a:gdLst>
              <a:gd name="T0" fmla="*/ 0 w 312"/>
              <a:gd name="T1" fmla="*/ 237 h 238"/>
              <a:gd name="T2" fmla="*/ 311 w 312"/>
              <a:gd name="T3" fmla="*/ 237 h 238"/>
              <a:gd name="T4" fmla="*/ 311 w 312"/>
              <a:gd name="T5" fmla="*/ 0 h 238"/>
              <a:gd name="T6" fmla="*/ 0 w 312"/>
              <a:gd name="T7" fmla="*/ 0 h 238"/>
              <a:gd name="T8" fmla="*/ 0 w 312"/>
              <a:gd name="T9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238">
                <a:moveTo>
                  <a:pt x="0" y="237"/>
                </a:moveTo>
                <a:lnTo>
                  <a:pt x="311" y="237"/>
                </a:lnTo>
                <a:lnTo>
                  <a:pt x="311" y="0"/>
                </a:lnTo>
                <a:lnTo>
                  <a:pt x="0" y="0"/>
                </a:lnTo>
                <a:lnTo>
                  <a:pt x="0" y="23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472">
            <a:extLst>
              <a:ext uri="{FF2B5EF4-FFF2-40B4-BE49-F238E27FC236}">
                <a16:creationId xmlns:a16="http://schemas.microsoft.com/office/drawing/2014/main" id="{F37ECB1B-5853-A24E-80BF-FA1771CD3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7489" y="7937048"/>
            <a:ext cx="351435" cy="267288"/>
          </a:xfrm>
          <a:custGeom>
            <a:avLst/>
            <a:gdLst>
              <a:gd name="T0" fmla="*/ 0 w 312"/>
              <a:gd name="T1" fmla="*/ 237 h 238"/>
              <a:gd name="T2" fmla="*/ 311 w 312"/>
              <a:gd name="T3" fmla="*/ 237 h 238"/>
              <a:gd name="T4" fmla="*/ 311 w 312"/>
              <a:gd name="T5" fmla="*/ 0 h 238"/>
              <a:gd name="T6" fmla="*/ 0 w 312"/>
              <a:gd name="T7" fmla="*/ 0 h 238"/>
              <a:gd name="T8" fmla="*/ 0 w 312"/>
              <a:gd name="T9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238">
                <a:moveTo>
                  <a:pt x="0" y="237"/>
                </a:moveTo>
                <a:lnTo>
                  <a:pt x="311" y="237"/>
                </a:lnTo>
                <a:lnTo>
                  <a:pt x="311" y="0"/>
                </a:lnTo>
                <a:lnTo>
                  <a:pt x="0" y="0"/>
                </a:lnTo>
                <a:lnTo>
                  <a:pt x="0" y="23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473">
            <a:extLst>
              <a:ext uri="{FF2B5EF4-FFF2-40B4-BE49-F238E27FC236}">
                <a16:creationId xmlns:a16="http://schemas.microsoft.com/office/drawing/2014/main" id="{8C0875E1-96E5-E349-B5AE-E5E16B3CF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7489" y="8709213"/>
            <a:ext cx="351435" cy="267288"/>
          </a:xfrm>
          <a:custGeom>
            <a:avLst/>
            <a:gdLst>
              <a:gd name="T0" fmla="*/ 0 w 312"/>
              <a:gd name="T1" fmla="*/ 236 h 237"/>
              <a:gd name="T2" fmla="*/ 311 w 312"/>
              <a:gd name="T3" fmla="*/ 236 h 237"/>
              <a:gd name="T4" fmla="*/ 311 w 312"/>
              <a:gd name="T5" fmla="*/ 0 h 237"/>
              <a:gd name="T6" fmla="*/ 0 w 312"/>
              <a:gd name="T7" fmla="*/ 0 h 237"/>
              <a:gd name="T8" fmla="*/ 0 w 312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237">
                <a:moveTo>
                  <a:pt x="0" y="236"/>
                </a:moveTo>
                <a:lnTo>
                  <a:pt x="311" y="236"/>
                </a:lnTo>
                <a:lnTo>
                  <a:pt x="311" y="0"/>
                </a:lnTo>
                <a:lnTo>
                  <a:pt x="0" y="0"/>
                </a:lnTo>
                <a:lnTo>
                  <a:pt x="0" y="2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474">
            <a:extLst>
              <a:ext uri="{FF2B5EF4-FFF2-40B4-BE49-F238E27FC236}">
                <a16:creationId xmlns:a16="http://schemas.microsoft.com/office/drawing/2014/main" id="{B528CF87-EB46-024A-8BE3-9D67FB872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7489" y="9476429"/>
            <a:ext cx="351435" cy="267288"/>
          </a:xfrm>
          <a:custGeom>
            <a:avLst/>
            <a:gdLst>
              <a:gd name="T0" fmla="*/ 0 w 312"/>
              <a:gd name="T1" fmla="*/ 236 h 237"/>
              <a:gd name="T2" fmla="*/ 311 w 312"/>
              <a:gd name="T3" fmla="*/ 236 h 237"/>
              <a:gd name="T4" fmla="*/ 311 w 312"/>
              <a:gd name="T5" fmla="*/ 0 h 237"/>
              <a:gd name="T6" fmla="*/ 0 w 312"/>
              <a:gd name="T7" fmla="*/ 0 h 237"/>
              <a:gd name="T8" fmla="*/ 0 w 312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237">
                <a:moveTo>
                  <a:pt x="0" y="236"/>
                </a:moveTo>
                <a:lnTo>
                  <a:pt x="311" y="236"/>
                </a:lnTo>
                <a:lnTo>
                  <a:pt x="311" y="0"/>
                </a:lnTo>
                <a:lnTo>
                  <a:pt x="0" y="0"/>
                </a:lnTo>
                <a:lnTo>
                  <a:pt x="0" y="2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475">
            <a:extLst>
              <a:ext uri="{FF2B5EF4-FFF2-40B4-BE49-F238E27FC236}">
                <a16:creationId xmlns:a16="http://schemas.microsoft.com/office/drawing/2014/main" id="{D0F55B80-B329-6845-A36D-3F9D1D763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2323" y="5625507"/>
            <a:ext cx="356383" cy="277187"/>
          </a:xfrm>
          <a:custGeom>
            <a:avLst/>
            <a:gdLst>
              <a:gd name="T0" fmla="*/ 0 w 319"/>
              <a:gd name="T1" fmla="*/ 245 h 246"/>
              <a:gd name="T2" fmla="*/ 318 w 319"/>
              <a:gd name="T3" fmla="*/ 245 h 246"/>
              <a:gd name="T4" fmla="*/ 318 w 319"/>
              <a:gd name="T5" fmla="*/ 0 h 246"/>
              <a:gd name="T6" fmla="*/ 0 w 319"/>
              <a:gd name="T7" fmla="*/ 0 h 246"/>
              <a:gd name="T8" fmla="*/ 0 w 319"/>
              <a:gd name="T9" fmla="*/ 245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9" h="246">
                <a:moveTo>
                  <a:pt x="0" y="245"/>
                </a:moveTo>
                <a:lnTo>
                  <a:pt x="318" y="245"/>
                </a:lnTo>
                <a:lnTo>
                  <a:pt x="318" y="0"/>
                </a:lnTo>
                <a:lnTo>
                  <a:pt x="0" y="0"/>
                </a:lnTo>
                <a:lnTo>
                  <a:pt x="0" y="2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476">
            <a:extLst>
              <a:ext uri="{FF2B5EF4-FFF2-40B4-BE49-F238E27FC236}">
                <a16:creationId xmlns:a16="http://schemas.microsoft.com/office/drawing/2014/main" id="{73340B3B-CC38-3147-AB92-82CDDCE20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2323" y="6397671"/>
            <a:ext cx="356383" cy="267288"/>
          </a:xfrm>
          <a:custGeom>
            <a:avLst/>
            <a:gdLst>
              <a:gd name="T0" fmla="*/ 0 w 319"/>
              <a:gd name="T1" fmla="*/ 237 h 238"/>
              <a:gd name="T2" fmla="*/ 318 w 319"/>
              <a:gd name="T3" fmla="*/ 237 h 238"/>
              <a:gd name="T4" fmla="*/ 318 w 319"/>
              <a:gd name="T5" fmla="*/ 0 h 238"/>
              <a:gd name="T6" fmla="*/ 0 w 319"/>
              <a:gd name="T7" fmla="*/ 0 h 238"/>
              <a:gd name="T8" fmla="*/ 0 w 319"/>
              <a:gd name="T9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9" h="238">
                <a:moveTo>
                  <a:pt x="0" y="237"/>
                </a:moveTo>
                <a:lnTo>
                  <a:pt x="318" y="237"/>
                </a:lnTo>
                <a:lnTo>
                  <a:pt x="318" y="0"/>
                </a:lnTo>
                <a:lnTo>
                  <a:pt x="0" y="0"/>
                </a:lnTo>
                <a:lnTo>
                  <a:pt x="0" y="23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477">
            <a:extLst>
              <a:ext uri="{FF2B5EF4-FFF2-40B4-BE49-F238E27FC236}">
                <a16:creationId xmlns:a16="http://schemas.microsoft.com/office/drawing/2014/main" id="{6BE41239-866D-8746-9FF9-006D8A558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2323" y="7164884"/>
            <a:ext cx="356383" cy="267288"/>
          </a:xfrm>
          <a:custGeom>
            <a:avLst/>
            <a:gdLst>
              <a:gd name="T0" fmla="*/ 0 w 319"/>
              <a:gd name="T1" fmla="*/ 237 h 238"/>
              <a:gd name="T2" fmla="*/ 318 w 319"/>
              <a:gd name="T3" fmla="*/ 237 h 238"/>
              <a:gd name="T4" fmla="*/ 318 w 319"/>
              <a:gd name="T5" fmla="*/ 0 h 238"/>
              <a:gd name="T6" fmla="*/ 0 w 319"/>
              <a:gd name="T7" fmla="*/ 0 h 238"/>
              <a:gd name="T8" fmla="*/ 0 w 319"/>
              <a:gd name="T9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9" h="238">
                <a:moveTo>
                  <a:pt x="0" y="237"/>
                </a:moveTo>
                <a:lnTo>
                  <a:pt x="318" y="237"/>
                </a:lnTo>
                <a:lnTo>
                  <a:pt x="318" y="0"/>
                </a:lnTo>
                <a:lnTo>
                  <a:pt x="0" y="0"/>
                </a:lnTo>
                <a:lnTo>
                  <a:pt x="0" y="23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" name="Freeform 478">
            <a:extLst>
              <a:ext uri="{FF2B5EF4-FFF2-40B4-BE49-F238E27FC236}">
                <a16:creationId xmlns:a16="http://schemas.microsoft.com/office/drawing/2014/main" id="{B47D826E-3F2A-D548-9C76-BDCF5F33B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2323" y="7937048"/>
            <a:ext cx="356383" cy="267288"/>
          </a:xfrm>
          <a:custGeom>
            <a:avLst/>
            <a:gdLst>
              <a:gd name="T0" fmla="*/ 0 w 319"/>
              <a:gd name="T1" fmla="*/ 237 h 238"/>
              <a:gd name="T2" fmla="*/ 318 w 319"/>
              <a:gd name="T3" fmla="*/ 237 h 238"/>
              <a:gd name="T4" fmla="*/ 318 w 319"/>
              <a:gd name="T5" fmla="*/ 0 h 238"/>
              <a:gd name="T6" fmla="*/ 0 w 319"/>
              <a:gd name="T7" fmla="*/ 0 h 238"/>
              <a:gd name="T8" fmla="*/ 0 w 319"/>
              <a:gd name="T9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9" h="238">
                <a:moveTo>
                  <a:pt x="0" y="237"/>
                </a:moveTo>
                <a:lnTo>
                  <a:pt x="318" y="237"/>
                </a:lnTo>
                <a:lnTo>
                  <a:pt x="318" y="0"/>
                </a:lnTo>
                <a:lnTo>
                  <a:pt x="0" y="0"/>
                </a:lnTo>
                <a:lnTo>
                  <a:pt x="0" y="23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Freeform 479">
            <a:extLst>
              <a:ext uri="{FF2B5EF4-FFF2-40B4-BE49-F238E27FC236}">
                <a16:creationId xmlns:a16="http://schemas.microsoft.com/office/drawing/2014/main" id="{BC1E6CB1-5E06-F549-AC90-B3DC531F1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2323" y="8709213"/>
            <a:ext cx="356383" cy="267288"/>
          </a:xfrm>
          <a:custGeom>
            <a:avLst/>
            <a:gdLst>
              <a:gd name="T0" fmla="*/ 0 w 319"/>
              <a:gd name="T1" fmla="*/ 236 h 237"/>
              <a:gd name="T2" fmla="*/ 318 w 319"/>
              <a:gd name="T3" fmla="*/ 236 h 237"/>
              <a:gd name="T4" fmla="*/ 318 w 319"/>
              <a:gd name="T5" fmla="*/ 0 h 237"/>
              <a:gd name="T6" fmla="*/ 0 w 319"/>
              <a:gd name="T7" fmla="*/ 0 h 237"/>
              <a:gd name="T8" fmla="*/ 0 w 319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9" h="237">
                <a:moveTo>
                  <a:pt x="0" y="236"/>
                </a:moveTo>
                <a:lnTo>
                  <a:pt x="318" y="236"/>
                </a:lnTo>
                <a:lnTo>
                  <a:pt x="318" y="0"/>
                </a:lnTo>
                <a:lnTo>
                  <a:pt x="0" y="0"/>
                </a:lnTo>
                <a:lnTo>
                  <a:pt x="0" y="2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7" name="Freeform 480">
            <a:extLst>
              <a:ext uri="{FF2B5EF4-FFF2-40B4-BE49-F238E27FC236}">
                <a16:creationId xmlns:a16="http://schemas.microsoft.com/office/drawing/2014/main" id="{BDA9086E-6027-7246-9276-E7EB82184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2323" y="9476429"/>
            <a:ext cx="356383" cy="267288"/>
          </a:xfrm>
          <a:custGeom>
            <a:avLst/>
            <a:gdLst>
              <a:gd name="T0" fmla="*/ 0 w 319"/>
              <a:gd name="T1" fmla="*/ 236 h 237"/>
              <a:gd name="T2" fmla="*/ 318 w 319"/>
              <a:gd name="T3" fmla="*/ 236 h 237"/>
              <a:gd name="T4" fmla="*/ 318 w 319"/>
              <a:gd name="T5" fmla="*/ 0 h 237"/>
              <a:gd name="T6" fmla="*/ 0 w 319"/>
              <a:gd name="T7" fmla="*/ 0 h 237"/>
              <a:gd name="T8" fmla="*/ 0 w 319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9" h="237">
                <a:moveTo>
                  <a:pt x="0" y="236"/>
                </a:moveTo>
                <a:lnTo>
                  <a:pt x="318" y="236"/>
                </a:lnTo>
                <a:lnTo>
                  <a:pt x="318" y="0"/>
                </a:lnTo>
                <a:lnTo>
                  <a:pt x="0" y="0"/>
                </a:lnTo>
                <a:lnTo>
                  <a:pt x="0" y="2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Freeform 481">
            <a:extLst>
              <a:ext uri="{FF2B5EF4-FFF2-40B4-BE49-F238E27FC236}">
                <a16:creationId xmlns:a16="http://schemas.microsoft.com/office/drawing/2014/main" id="{1C44F529-1334-B640-8049-81A49CF07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6898" y="5378019"/>
            <a:ext cx="3237150" cy="4593387"/>
          </a:xfrm>
          <a:custGeom>
            <a:avLst/>
            <a:gdLst>
              <a:gd name="T0" fmla="*/ 2883 w 2884"/>
              <a:gd name="T1" fmla="*/ 4092 h 4093"/>
              <a:gd name="T2" fmla="*/ 0 w 2884"/>
              <a:gd name="T3" fmla="*/ 4092 h 4093"/>
              <a:gd name="T4" fmla="*/ 0 w 2884"/>
              <a:gd name="T5" fmla="*/ 0 h 4093"/>
              <a:gd name="T6" fmla="*/ 2883 w 2884"/>
              <a:gd name="T7" fmla="*/ 0 h 4093"/>
              <a:gd name="T8" fmla="*/ 2883 w 2884"/>
              <a:gd name="T9" fmla="*/ 4092 h 4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4" h="4093">
                <a:moveTo>
                  <a:pt x="2883" y="4092"/>
                </a:moveTo>
                <a:lnTo>
                  <a:pt x="0" y="4092"/>
                </a:lnTo>
                <a:lnTo>
                  <a:pt x="0" y="0"/>
                </a:lnTo>
                <a:lnTo>
                  <a:pt x="2883" y="0"/>
                </a:lnTo>
                <a:lnTo>
                  <a:pt x="2883" y="409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9" name="Freeform 482">
            <a:extLst>
              <a:ext uri="{FF2B5EF4-FFF2-40B4-BE49-F238E27FC236}">
                <a16:creationId xmlns:a16="http://schemas.microsoft.com/office/drawing/2014/main" id="{32EF0D38-11D5-9B41-914F-106A45AF1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541" y="6892648"/>
            <a:ext cx="534575" cy="1341386"/>
          </a:xfrm>
          <a:custGeom>
            <a:avLst/>
            <a:gdLst>
              <a:gd name="T0" fmla="*/ 384 w 475"/>
              <a:gd name="T1" fmla="*/ 1192 h 1193"/>
              <a:gd name="T2" fmla="*/ 384 w 475"/>
              <a:gd name="T3" fmla="*/ 1192 h 1193"/>
              <a:gd name="T4" fmla="*/ 81 w 475"/>
              <a:gd name="T5" fmla="*/ 1192 h 1193"/>
              <a:gd name="T6" fmla="*/ 49 w 475"/>
              <a:gd name="T7" fmla="*/ 1167 h 1193"/>
              <a:gd name="T8" fmla="*/ 24 w 475"/>
              <a:gd name="T9" fmla="*/ 816 h 1193"/>
              <a:gd name="T10" fmla="*/ 180 w 475"/>
              <a:gd name="T11" fmla="*/ 73 h 1193"/>
              <a:gd name="T12" fmla="*/ 204 w 475"/>
              <a:gd name="T13" fmla="*/ 15 h 1193"/>
              <a:gd name="T14" fmla="*/ 228 w 475"/>
              <a:gd name="T15" fmla="*/ 0 h 1193"/>
              <a:gd name="T16" fmla="*/ 237 w 475"/>
              <a:gd name="T17" fmla="*/ 0 h 1193"/>
              <a:gd name="T18" fmla="*/ 261 w 475"/>
              <a:gd name="T19" fmla="*/ 15 h 1193"/>
              <a:gd name="T20" fmla="*/ 269 w 475"/>
              <a:gd name="T21" fmla="*/ 32 h 1193"/>
              <a:gd name="T22" fmla="*/ 449 w 475"/>
              <a:gd name="T23" fmla="*/ 849 h 1193"/>
              <a:gd name="T24" fmla="*/ 416 w 475"/>
              <a:gd name="T25" fmla="*/ 849 h 1193"/>
              <a:gd name="T26" fmla="*/ 449 w 475"/>
              <a:gd name="T27" fmla="*/ 849 h 1193"/>
              <a:gd name="T28" fmla="*/ 416 w 475"/>
              <a:gd name="T29" fmla="*/ 1167 h 1193"/>
              <a:gd name="T30" fmla="*/ 384 w 475"/>
              <a:gd name="T31" fmla="*/ 1192 h 1193"/>
              <a:gd name="T32" fmla="*/ 114 w 475"/>
              <a:gd name="T33" fmla="*/ 1134 h 1193"/>
              <a:gd name="T34" fmla="*/ 114 w 475"/>
              <a:gd name="T35" fmla="*/ 1134 h 1193"/>
              <a:gd name="T36" fmla="*/ 359 w 475"/>
              <a:gd name="T37" fmla="*/ 1134 h 1193"/>
              <a:gd name="T38" fmla="*/ 384 w 475"/>
              <a:gd name="T39" fmla="*/ 849 h 1193"/>
              <a:gd name="T40" fmla="*/ 237 w 475"/>
              <a:gd name="T41" fmla="*/ 105 h 1193"/>
              <a:gd name="T42" fmla="*/ 81 w 475"/>
              <a:gd name="T43" fmla="*/ 808 h 1193"/>
              <a:gd name="T44" fmla="*/ 114 w 475"/>
              <a:gd name="T45" fmla="*/ 1134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5" h="1193">
                <a:moveTo>
                  <a:pt x="384" y="1192"/>
                </a:moveTo>
                <a:lnTo>
                  <a:pt x="384" y="1192"/>
                </a:lnTo>
                <a:cubicBezTo>
                  <a:pt x="81" y="1192"/>
                  <a:pt x="81" y="1192"/>
                  <a:pt x="81" y="1192"/>
                </a:cubicBezTo>
                <a:cubicBezTo>
                  <a:pt x="65" y="1192"/>
                  <a:pt x="49" y="1184"/>
                  <a:pt x="49" y="1167"/>
                </a:cubicBezTo>
                <a:cubicBezTo>
                  <a:pt x="24" y="816"/>
                  <a:pt x="24" y="816"/>
                  <a:pt x="24" y="816"/>
                </a:cubicBezTo>
                <a:cubicBezTo>
                  <a:pt x="0" y="563"/>
                  <a:pt x="57" y="318"/>
                  <a:pt x="180" y="73"/>
                </a:cubicBezTo>
                <a:cubicBezTo>
                  <a:pt x="204" y="15"/>
                  <a:pt x="204" y="15"/>
                  <a:pt x="204" y="15"/>
                </a:cubicBezTo>
                <a:cubicBezTo>
                  <a:pt x="212" y="8"/>
                  <a:pt x="220" y="0"/>
                  <a:pt x="228" y="0"/>
                </a:cubicBezTo>
                <a:lnTo>
                  <a:pt x="237" y="0"/>
                </a:lnTo>
                <a:cubicBezTo>
                  <a:pt x="245" y="0"/>
                  <a:pt x="253" y="8"/>
                  <a:pt x="261" y="15"/>
                </a:cubicBezTo>
                <a:cubicBezTo>
                  <a:pt x="269" y="32"/>
                  <a:pt x="269" y="32"/>
                  <a:pt x="269" y="32"/>
                </a:cubicBezTo>
                <a:cubicBezTo>
                  <a:pt x="416" y="293"/>
                  <a:pt x="474" y="571"/>
                  <a:pt x="449" y="849"/>
                </a:cubicBezTo>
                <a:cubicBezTo>
                  <a:pt x="416" y="849"/>
                  <a:pt x="416" y="849"/>
                  <a:pt x="416" y="849"/>
                </a:cubicBezTo>
                <a:cubicBezTo>
                  <a:pt x="449" y="849"/>
                  <a:pt x="449" y="849"/>
                  <a:pt x="449" y="849"/>
                </a:cubicBezTo>
                <a:cubicBezTo>
                  <a:pt x="416" y="1167"/>
                  <a:pt x="416" y="1167"/>
                  <a:pt x="416" y="1167"/>
                </a:cubicBezTo>
                <a:cubicBezTo>
                  <a:pt x="416" y="1184"/>
                  <a:pt x="400" y="1192"/>
                  <a:pt x="384" y="1192"/>
                </a:cubicBezTo>
                <a:close/>
                <a:moveTo>
                  <a:pt x="114" y="1134"/>
                </a:moveTo>
                <a:lnTo>
                  <a:pt x="114" y="1134"/>
                </a:lnTo>
                <a:cubicBezTo>
                  <a:pt x="359" y="1134"/>
                  <a:pt x="359" y="1134"/>
                  <a:pt x="359" y="1134"/>
                </a:cubicBezTo>
                <a:cubicBezTo>
                  <a:pt x="384" y="849"/>
                  <a:pt x="384" y="849"/>
                  <a:pt x="384" y="849"/>
                </a:cubicBezTo>
                <a:cubicBezTo>
                  <a:pt x="408" y="587"/>
                  <a:pt x="359" y="342"/>
                  <a:pt x="237" y="105"/>
                </a:cubicBezTo>
                <a:cubicBezTo>
                  <a:pt x="114" y="334"/>
                  <a:pt x="65" y="571"/>
                  <a:pt x="81" y="808"/>
                </a:cubicBezTo>
                <a:lnTo>
                  <a:pt x="114" y="11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0" name="Freeform 483">
            <a:extLst>
              <a:ext uri="{FF2B5EF4-FFF2-40B4-BE49-F238E27FC236}">
                <a16:creationId xmlns:a16="http://schemas.microsoft.com/office/drawing/2014/main" id="{682E5768-0D38-C94A-AEF3-89CD27921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572" y="7872703"/>
            <a:ext cx="267288" cy="589021"/>
          </a:xfrm>
          <a:custGeom>
            <a:avLst/>
            <a:gdLst>
              <a:gd name="T0" fmla="*/ 204 w 238"/>
              <a:gd name="T1" fmla="*/ 523 h 524"/>
              <a:gd name="T2" fmla="*/ 204 w 238"/>
              <a:gd name="T3" fmla="*/ 523 h 524"/>
              <a:gd name="T4" fmla="*/ 180 w 238"/>
              <a:gd name="T5" fmla="*/ 507 h 524"/>
              <a:gd name="T6" fmla="*/ 8 w 238"/>
              <a:gd name="T7" fmla="*/ 294 h 524"/>
              <a:gd name="T8" fmla="*/ 16 w 238"/>
              <a:gd name="T9" fmla="*/ 245 h 524"/>
              <a:gd name="T10" fmla="*/ 57 w 238"/>
              <a:gd name="T11" fmla="*/ 253 h 524"/>
              <a:gd name="T12" fmla="*/ 172 w 238"/>
              <a:gd name="T13" fmla="*/ 392 h 524"/>
              <a:gd name="T14" fmla="*/ 172 w 238"/>
              <a:gd name="T15" fmla="*/ 335 h 524"/>
              <a:gd name="T16" fmla="*/ 33 w 238"/>
              <a:gd name="T17" fmla="*/ 49 h 524"/>
              <a:gd name="T18" fmla="*/ 41 w 238"/>
              <a:gd name="T19" fmla="*/ 8 h 524"/>
              <a:gd name="T20" fmla="*/ 90 w 238"/>
              <a:gd name="T21" fmla="*/ 25 h 524"/>
              <a:gd name="T22" fmla="*/ 237 w 238"/>
              <a:gd name="T23" fmla="*/ 311 h 524"/>
              <a:gd name="T24" fmla="*/ 237 w 238"/>
              <a:gd name="T25" fmla="*/ 327 h 524"/>
              <a:gd name="T26" fmla="*/ 237 w 238"/>
              <a:gd name="T27" fmla="*/ 490 h 524"/>
              <a:gd name="T28" fmla="*/ 213 w 238"/>
              <a:gd name="T29" fmla="*/ 515 h 524"/>
              <a:gd name="T30" fmla="*/ 204 w 238"/>
              <a:gd name="T31" fmla="*/ 523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8" h="524">
                <a:moveTo>
                  <a:pt x="204" y="523"/>
                </a:moveTo>
                <a:lnTo>
                  <a:pt x="204" y="523"/>
                </a:lnTo>
                <a:cubicBezTo>
                  <a:pt x="196" y="523"/>
                  <a:pt x="188" y="515"/>
                  <a:pt x="180" y="507"/>
                </a:cubicBezTo>
                <a:cubicBezTo>
                  <a:pt x="8" y="294"/>
                  <a:pt x="8" y="294"/>
                  <a:pt x="8" y="294"/>
                </a:cubicBezTo>
                <a:cubicBezTo>
                  <a:pt x="0" y="278"/>
                  <a:pt x="0" y="261"/>
                  <a:pt x="16" y="245"/>
                </a:cubicBezTo>
                <a:cubicBezTo>
                  <a:pt x="33" y="237"/>
                  <a:pt x="49" y="237"/>
                  <a:pt x="57" y="253"/>
                </a:cubicBezTo>
                <a:cubicBezTo>
                  <a:pt x="172" y="392"/>
                  <a:pt x="172" y="392"/>
                  <a:pt x="172" y="392"/>
                </a:cubicBezTo>
                <a:cubicBezTo>
                  <a:pt x="172" y="335"/>
                  <a:pt x="172" y="335"/>
                  <a:pt x="172" y="335"/>
                </a:cubicBezTo>
                <a:cubicBezTo>
                  <a:pt x="33" y="49"/>
                  <a:pt x="33" y="49"/>
                  <a:pt x="33" y="49"/>
                </a:cubicBezTo>
                <a:cubicBezTo>
                  <a:pt x="25" y="33"/>
                  <a:pt x="25" y="17"/>
                  <a:pt x="41" y="8"/>
                </a:cubicBezTo>
                <a:cubicBezTo>
                  <a:pt x="57" y="0"/>
                  <a:pt x="82" y="8"/>
                  <a:pt x="90" y="25"/>
                </a:cubicBezTo>
                <a:cubicBezTo>
                  <a:pt x="237" y="311"/>
                  <a:pt x="237" y="311"/>
                  <a:pt x="237" y="311"/>
                </a:cubicBezTo>
                <a:cubicBezTo>
                  <a:pt x="237" y="319"/>
                  <a:pt x="237" y="327"/>
                  <a:pt x="237" y="327"/>
                </a:cubicBezTo>
                <a:cubicBezTo>
                  <a:pt x="237" y="490"/>
                  <a:pt x="237" y="490"/>
                  <a:pt x="237" y="490"/>
                </a:cubicBezTo>
                <a:cubicBezTo>
                  <a:pt x="237" y="498"/>
                  <a:pt x="229" y="515"/>
                  <a:pt x="213" y="515"/>
                </a:cubicBezTo>
                <a:cubicBezTo>
                  <a:pt x="213" y="523"/>
                  <a:pt x="213" y="523"/>
                  <a:pt x="204" y="5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1" name="Freeform 484">
            <a:extLst>
              <a:ext uri="{FF2B5EF4-FFF2-40B4-BE49-F238E27FC236}">
                <a16:creationId xmlns:a16="http://schemas.microsoft.com/office/drawing/2014/main" id="{E03379CD-4959-624E-96D7-5A1BC13B0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5896" y="7882602"/>
            <a:ext cx="257388" cy="579122"/>
          </a:xfrm>
          <a:custGeom>
            <a:avLst/>
            <a:gdLst>
              <a:gd name="T0" fmla="*/ 33 w 230"/>
              <a:gd name="T1" fmla="*/ 515 h 516"/>
              <a:gd name="T2" fmla="*/ 33 w 230"/>
              <a:gd name="T3" fmla="*/ 515 h 516"/>
              <a:gd name="T4" fmla="*/ 25 w 230"/>
              <a:gd name="T5" fmla="*/ 507 h 516"/>
              <a:gd name="T6" fmla="*/ 0 w 230"/>
              <a:gd name="T7" fmla="*/ 482 h 516"/>
              <a:gd name="T8" fmla="*/ 0 w 230"/>
              <a:gd name="T9" fmla="*/ 319 h 516"/>
              <a:gd name="T10" fmla="*/ 9 w 230"/>
              <a:gd name="T11" fmla="*/ 303 h 516"/>
              <a:gd name="T12" fmla="*/ 148 w 230"/>
              <a:gd name="T13" fmla="*/ 25 h 516"/>
              <a:gd name="T14" fmla="*/ 188 w 230"/>
              <a:gd name="T15" fmla="*/ 9 h 516"/>
              <a:gd name="T16" fmla="*/ 205 w 230"/>
              <a:gd name="T17" fmla="*/ 57 h 516"/>
              <a:gd name="T18" fmla="*/ 66 w 230"/>
              <a:gd name="T19" fmla="*/ 327 h 516"/>
              <a:gd name="T20" fmla="*/ 66 w 230"/>
              <a:gd name="T21" fmla="*/ 384 h 516"/>
              <a:gd name="T22" fmla="*/ 172 w 230"/>
              <a:gd name="T23" fmla="*/ 262 h 516"/>
              <a:gd name="T24" fmla="*/ 213 w 230"/>
              <a:gd name="T25" fmla="*/ 253 h 516"/>
              <a:gd name="T26" fmla="*/ 221 w 230"/>
              <a:gd name="T27" fmla="*/ 303 h 516"/>
              <a:gd name="T28" fmla="*/ 58 w 230"/>
              <a:gd name="T29" fmla="*/ 499 h 516"/>
              <a:gd name="T30" fmla="*/ 33 w 230"/>
              <a:gd name="T31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0" h="516">
                <a:moveTo>
                  <a:pt x="33" y="515"/>
                </a:moveTo>
                <a:lnTo>
                  <a:pt x="33" y="515"/>
                </a:lnTo>
                <a:cubicBezTo>
                  <a:pt x="33" y="515"/>
                  <a:pt x="25" y="515"/>
                  <a:pt x="25" y="507"/>
                </a:cubicBezTo>
                <a:cubicBezTo>
                  <a:pt x="9" y="507"/>
                  <a:pt x="0" y="490"/>
                  <a:pt x="0" y="482"/>
                </a:cubicBezTo>
                <a:cubicBezTo>
                  <a:pt x="0" y="319"/>
                  <a:pt x="0" y="319"/>
                  <a:pt x="0" y="319"/>
                </a:cubicBezTo>
                <a:cubicBezTo>
                  <a:pt x="0" y="319"/>
                  <a:pt x="0" y="311"/>
                  <a:pt x="9" y="303"/>
                </a:cubicBezTo>
                <a:cubicBezTo>
                  <a:pt x="148" y="25"/>
                  <a:pt x="148" y="25"/>
                  <a:pt x="148" y="25"/>
                </a:cubicBezTo>
                <a:cubicBezTo>
                  <a:pt x="156" y="9"/>
                  <a:pt x="172" y="0"/>
                  <a:pt x="188" y="9"/>
                </a:cubicBezTo>
                <a:cubicBezTo>
                  <a:pt x="205" y="17"/>
                  <a:pt x="213" y="41"/>
                  <a:pt x="205" y="57"/>
                </a:cubicBezTo>
                <a:cubicBezTo>
                  <a:pt x="66" y="327"/>
                  <a:pt x="66" y="327"/>
                  <a:pt x="66" y="327"/>
                </a:cubicBezTo>
                <a:cubicBezTo>
                  <a:pt x="66" y="384"/>
                  <a:pt x="66" y="384"/>
                  <a:pt x="66" y="384"/>
                </a:cubicBezTo>
                <a:cubicBezTo>
                  <a:pt x="172" y="262"/>
                  <a:pt x="172" y="262"/>
                  <a:pt x="172" y="262"/>
                </a:cubicBezTo>
                <a:cubicBezTo>
                  <a:pt x="180" y="245"/>
                  <a:pt x="196" y="245"/>
                  <a:pt x="213" y="253"/>
                </a:cubicBezTo>
                <a:cubicBezTo>
                  <a:pt x="229" y="262"/>
                  <a:pt x="229" y="286"/>
                  <a:pt x="221" y="303"/>
                </a:cubicBezTo>
                <a:cubicBezTo>
                  <a:pt x="58" y="499"/>
                  <a:pt x="58" y="499"/>
                  <a:pt x="58" y="499"/>
                </a:cubicBezTo>
                <a:cubicBezTo>
                  <a:pt x="58" y="507"/>
                  <a:pt x="41" y="515"/>
                  <a:pt x="33" y="5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485">
            <a:extLst>
              <a:ext uri="{FF2B5EF4-FFF2-40B4-BE49-F238E27FC236}">
                <a16:creationId xmlns:a16="http://schemas.microsoft.com/office/drawing/2014/main" id="{FCB0DDB2-B150-2140-A2BE-45A662F74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083" y="8164738"/>
            <a:ext cx="237589" cy="138594"/>
          </a:xfrm>
          <a:custGeom>
            <a:avLst/>
            <a:gdLst>
              <a:gd name="T0" fmla="*/ 179 w 213"/>
              <a:gd name="T1" fmla="*/ 123 h 124"/>
              <a:gd name="T2" fmla="*/ 179 w 213"/>
              <a:gd name="T3" fmla="*/ 123 h 124"/>
              <a:gd name="T4" fmla="*/ 32 w 213"/>
              <a:gd name="T5" fmla="*/ 123 h 124"/>
              <a:gd name="T6" fmla="*/ 0 w 213"/>
              <a:gd name="T7" fmla="*/ 90 h 124"/>
              <a:gd name="T8" fmla="*/ 0 w 213"/>
              <a:gd name="T9" fmla="*/ 25 h 124"/>
              <a:gd name="T10" fmla="*/ 32 w 213"/>
              <a:gd name="T11" fmla="*/ 0 h 124"/>
              <a:gd name="T12" fmla="*/ 179 w 213"/>
              <a:gd name="T13" fmla="*/ 0 h 124"/>
              <a:gd name="T14" fmla="*/ 212 w 213"/>
              <a:gd name="T15" fmla="*/ 25 h 124"/>
              <a:gd name="T16" fmla="*/ 212 w 213"/>
              <a:gd name="T17" fmla="*/ 90 h 124"/>
              <a:gd name="T18" fmla="*/ 179 w 213"/>
              <a:gd name="T19" fmla="*/ 123 h 124"/>
              <a:gd name="T20" fmla="*/ 65 w 213"/>
              <a:gd name="T21" fmla="*/ 66 h 124"/>
              <a:gd name="T22" fmla="*/ 65 w 213"/>
              <a:gd name="T23" fmla="*/ 66 h 124"/>
              <a:gd name="T24" fmla="*/ 147 w 213"/>
              <a:gd name="T25" fmla="*/ 66 h 124"/>
              <a:gd name="T26" fmla="*/ 147 w 213"/>
              <a:gd name="T27" fmla="*/ 58 h 124"/>
              <a:gd name="T28" fmla="*/ 65 w 213"/>
              <a:gd name="T29" fmla="*/ 58 h 124"/>
              <a:gd name="T30" fmla="*/ 65 w 213"/>
              <a:gd name="T31" fmla="*/ 66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3" h="124">
                <a:moveTo>
                  <a:pt x="179" y="123"/>
                </a:moveTo>
                <a:lnTo>
                  <a:pt x="179" y="123"/>
                </a:lnTo>
                <a:cubicBezTo>
                  <a:pt x="32" y="123"/>
                  <a:pt x="32" y="123"/>
                  <a:pt x="32" y="123"/>
                </a:cubicBezTo>
                <a:cubicBezTo>
                  <a:pt x="16" y="123"/>
                  <a:pt x="0" y="115"/>
                  <a:pt x="0" y="9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9"/>
                  <a:pt x="16" y="0"/>
                  <a:pt x="32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196" y="0"/>
                  <a:pt x="212" y="9"/>
                  <a:pt x="212" y="25"/>
                </a:cubicBezTo>
                <a:cubicBezTo>
                  <a:pt x="212" y="90"/>
                  <a:pt x="212" y="90"/>
                  <a:pt x="212" y="90"/>
                </a:cubicBezTo>
                <a:cubicBezTo>
                  <a:pt x="212" y="115"/>
                  <a:pt x="196" y="123"/>
                  <a:pt x="179" y="123"/>
                </a:cubicBezTo>
                <a:close/>
                <a:moveTo>
                  <a:pt x="65" y="66"/>
                </a:moveTo>
                <a:lnTo>
                  <a:pt x="65" y="66"/>
                </a:lnTo>
                <a:cubicBezTo>
                  <a:pt x="147" y="66"/>
                  <a:pt x="147" y="66"/>
                  <a:pt x="147" y="66"/>
                </a:cubicBezTo>
                <a:cubicBezTo>
                  <a:pt x="147" y="58"/>
                  <a:pt x="147" y="58"/>
                  <a:pt x="147" y="58"/>
                </a:cubicBezTo>
                <a:cubicBezTo>
                  <a:pt x="65" y="58"/>
                  <a:pt x="65" y="58"/>
                  <a:pt x="65" y="58"/>
                </a:cubicBezTo>
                <a:lnTo>
                  <a:pt x="65" y="6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486">
            <a:extLst>
              <a:ext uri="{FF2B5EF4-FFF2-40B4-BE49-F238E27FC236}">
                <a16:creationId xmlns:a16="http://schemas.microsoft.com/office/drawing/2014/main" id="{BEF8DCEB-CE5A-6847-A865-360AD802D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2983" y="7283679"/>
            <a:ext cx="222741" cy="222741"/>
          </a:xfrm>
          <a:custGeom>
            <a:avLst/>
            <a:gdLst>
              <a:gd name="T0" fmla="*/ 98 w 197"/>
              <a:gd name="T1" fmla="*/ 196 h 197"/>
              <a:gd name="T2" fmla="*/ 98 w 197"/>
              <a:gd name="T3" fmla="*/ 196 h 197"/>
              <a:gd name="T4" fmla="*/ 0 w 197"/>
              <a:gd name="T5" fmla="*/ 98 h 197"/>
              <a:gd name="T6" fmla="*/ 98 w 197"/>
              <a:gd name="T7" fmla="*/ 0 h 197"/>
              <a:gd name="T8" fmla="*/ 196 w 197"/>
              <a:gd name="T9" fmla="*/ 98 h 197"/>
              <a:gd name="T10" fmla="*/ 98 w 197"/>
              <a:gd name="T11" fmla="*/ 196 h 197"/>
              <a:gd name="T12" fmla="*/ 98 w 197"/>
              <a:gd name="T13" fmla="*/ 66 h 197"/>
              <a:gd name="T14" fmla="*/ 98 w 197"/>
              <a:gd name="T15" fmla="*/ 66 h 197"/>
              <a:gd name="T16" fmla="*/ 65 w 197"/>
              <a:gd name="T17" fmla="*/ 98 h 197"/>
              <a:gd name="T18" fmla="*/ 98 w 197"/>
              <a:gd name="T19" fmla="*/ 131 h 197"/>
              <a:gd name="T20" fmla="*/ 130 w 197"/>
              <a:gd name="T21" fmla="*/ 98 h 197"/>
              <a:gd name="T22" fmla="*/ 98 w 197"/>
              <a:gd name="T23" fmla="*/ 66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7" h="197">
                <a:moveTo>
                  <a:pt x="98" y="196"/>
                </a:moveTo>
                <a:lnTo>
                  <a:pt x="98" y="196"/>
                </a:lnTo>
                <a:cubicBezTo>
                  <a:pt x="41" y="196"/>
                  <a:pt x="0" y="156"/>
                  <a:pt x="0" y="98"/>
                </a:cubicBezTo>
                <a:cubicBezTo>
                  <a:pt x="0" y="49"/>
                  <a:pt x="41" y="0"/>
                  <a:pt x="98" y="0"/>
                </a:cubicBezTo>
                <a:cubicBezTo>
                  <a:pt x="147" y="0"/>
                  <a:pt x="196" y="49"/>
                  <a:pt x="196" y="98"/>
                </a:cubicBezTo>
                <a:cubicBezTo>
                  <a:pt x="196" y="156"/>
                  <a:pt x="147" y="196"/>
                  <a:pt x="98" y="196"/>
                </a:cubicBezTo>
                <a:close/>
                <a:moveTo>
                  <a:pt x="98" y="66"/>
                </a:moveTo>
                <a:lnTo>
                  <a:pt x="98" y="66"/>
                </a:lnTo>
                <a:cubicBezTo>
                  <a:pt x="81" y="66"/>
                  <a:pt x="65" y="82"/>
                  <a:pt x="65" y="98"/>
                </a:cubicBezTo>
                <a:cubicBezTo>
                  <a:pt x="65" y="115"/>
                  <a:pt x="81" y="131"/>
                  <a:pt x="98" y="131"/>
                </a:cubicBezTo>
                <a:cubicBezTo>
                  <a:pt x="114" y="131"/>
                  <a:pt x="130" y="115"/>
                  <a:pt x="130" y="98"/>
                </a:cubicBezTo>
                <a:cubicBezTo>
                  <a:pt x="130" y="82"/>
                  <a:pt x="114" y="66"/>
                  <a:pt x="98" y="6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Freeform 487">
            <a:extLst>
              <a:ext uri="{FF2B5EF4-FFF2-40B4-BE49-F238E27FC236}">
                <a16:creationId xmlns:a16="http://schemas.microsoft.com/office/drawing/2014/main" id="{8EADAB1E-EE8D-D14F-AF2F-A31ED43A0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7231" y="7892502"/>
            <a:ext cx="74245" cy="569222"/>
          </a:xfrm>
          <a:custGeom>
            <a:avLst/>
            <a:gdLst>
              <a:gd name="T0" fmla="*/ 33 w 66"/>
              <a:gd name="T1" fmla="*/ 506 h 507"/>
              <a:gd name="T2" fmla="*/ 33 w 66"/>
              <a:gd name="T3" fmla="*/ 506 h 507"/>
              <a:gd name="T4" fmla="*/ 0 w 66"/>
              <a:gd name="T5" fmla="*/ 473 h 507"/>
              <a:gd name="T6" fmla="*/ 0 w 66"/>
              <a:gd name="T7" fmla="*/ 32 h 507"/>
              <a:gd name="T8" fmla="*/ 33 w 66"/>
              <a:gd name="T9" fmla="*/ 0 h 507"/>
              <a:gd name="T10" fmla="*/ 65 w 66"/>
              <a:gd name="T11" fmla="*/ 32 h 507"/>
              <a:gd name="T12" fmla="*/ 65 w 66"/>
              <a:gd name="T13" fmla="*/ 473 h 507"/>
              <a:gd name="T14" fmla="*/ 33 w 66"/>
              <a:gd name="T15" fmla="*/ 506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" h="507">
                <a:moveTo>
                  <a:pt x="33" y="506"/>
                </a:moveTo>
                <a:lnTo>
                  <a:pt x="33" y="506"/>
                </a:lnTo>
                <a:cubicBezTo>
                  <a:pt x="16" y="506"/>
                  <a:pt x="0" y="490"/>
                  <a:pt x="0" y="473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6"/>
                  <a:pt x="16" y="0"/>
                  <a:pt x="33" y="0"/>
                </a:cubicBezTo>
                <a:cubicBezTo>
                  <a:pt x="49" y="0"/>
                  <a:pt x="65" y="16"/>
                  <a:pt x="65" y="32"/>
                </a:cubicBezTo>
                <a:cubicBezTo>
                  <a:pt x="65" y="473"/>
                  <a:pt x="65" y="473"/>
                  <a:pt x="65" y="473"/>
                </a:cubicBezTo>
                <a:cubicBezTo>
                  <a:pt x="65" y="490"/>
                  <a:pt x="49" y="506"/>
                  <a:pt x="33" y="5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5" name="Freeform 488">
            <a:extLst>
              <a:ext uri="{FF2B5EF4-FFF2-40B4-BE49-F238E27FC236}">
                <a16:creationId xmlns:a16="http://schemas.microsoft.com/office/drawing/2014/main" id="{3BDD80E8-84B6-094A-B87F-DCBB6E87C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1045" y="6892648"/>
            <a:ext cx="1569079" cy="74245"/>
          </a:xfrm>
          <a:custGeom>
            <a:avLst/>
            <a:gdLst>
              <a:gd name="T0" fmla="*/ 1364 w 1398"/>
              <a:gd name="T1" fmla="*/ 64 h 65"/>
              <a:gd name="T2" fmla="*/ 1364 w 1398"/>
              <a:gd name="T3" fmla="*/ 64 h 65"/>
              <a:gd name="T4" fmla="*/ 33 w 1398"/>
              <a:gd name="T5" fmla="*/ 64 h 65"/>
              <a:gd name="T6" fmla="*/ 0 w 1398"/>
              <a:gd name="T7" fmla="*/ 32 h 65"/>
              <a:gd name="T8" fmla="*/ 33 w 1398"/>
              <a:gd name="T9" fmla="*/ 0 h 65"/>
              <a:gd name="T10" fmla="*/ 1364 w 1398"/>
              <a:gd name="T11" fmla="*/ 0 h 65"/>
              <a:gd name="T12" fmla="*/ 1397 w 1398"/>
              <a:gd name="T13" fmla="*/ 32 h 65"/>
              <a:gd name="T14" fmla="*/ 1364 w 1398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8" h="65">
                <a:moveTo>
                  <a:pt x="1364" y="64"/>
                </a:moveTo>
                <a:lnTo>
                  <a:pt x="1364" y="64"/>
                </a:lnTo>
                <a:cubicBezTo>
                  <a:pt x="33" y="64"/>
                  <a:pt x="33" y="64"/>
                  <a:pt x="33" y="64"/>
                </a:cubicBezTo>
                <a:cubicBezTo>
                  <a:pt x="17" y="64"/>
                  <a:pt x="0" y="48"/>
                  <a:pt x="0" y="32"/>
                </a:cubicBezTo>
                <a:cubicBezTo>
                  <a:pt x="0" y="15"/>
                  <a:pt x="17" y="0"/>
                  <a:pt x="33" y="0"/>
                </a:cubicBezTo>
                <a:cubicBezTo>
                  <a:pt x="1364" y="0"/>
                  <a:pt x="1364" y="0"/>
                  <a:pt x="1364" y="0"/>
                </a:cubicBezTo>
                <a:cubicBezTo>
                  <a:pt x="1381" y="0"/>
                  <a:pt x="1397" y="15"/>
                  <a:pt x="1397" y="32"/>
                </a:cubicBezTo>
                <a:cubicBezTo>
                  <a:pt x="1397" y="48"/>
                  <a:pt x="1381" y="64"/>
                  <a:pt x="1364" y="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6" name="Freeform 489">
            <a:extLst>
              <a:ext uri="{FF2B5EF4-FFF2-40B4-BE49-F238E27FC236}">
                <a16:creationId xmlns:a16="http://schemas.microsoft.com/office/drawing/2014/main" id="{95351C63-3E56-AA44-881F-87464E4A0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996" y="7709359"/>
            <a:ext cx="1569076" cy="74248"/>
          </a:xfrm>
          <a:custGeom>
            <a:avLst/>
            <a:gdLst>
              <a:gd name="T0" fmla="*/ 1364 w 1398"/>
              <a:gd name="T1" fmla="*/ 66 h 67"/>
              <a:gd name="T2" fmla="*/ 1364 w 1398"/>
              <a:gd name="T3" fmla="*/ 66 h 67"/>
              <a:gd name="T4" fmla="*/ 33 w 1398"/>
              <a:gd name="T5" fmla="*/ 66 h 67"/>
              <a:gd name="T6" fmla="*/ 0 w 1398"/>
              <a:gd name="T7" fmla="*/ 33 h 67"/>
              <a:gd name="T8" fmla="*/ 33 w 1398"/>
              <a:gd name="T9" fmla="*/ 0 h 67"/>
              <a:gd name="T10" fmla="*/ 1364 w 1398"/>
              <a:gd name="T11" fmla="*/ 0 h 67"/>
              <a:gd name="T12" fmla="*/ 1397 w 1398"/>
              <a:gd name="T13" fmla="*/ 33 h 67"/>
              <a:gd name="T14" fmla="*/ 1364 w 1398"/>
              <a:gd name="T15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8" h="67">
                <a:moveTo>
                  <a:pt x="1364" y="66"/>
                </a:moveTo>
                <a:lnTo>
                  <a:pt x="1364" y="66"/>
                </a:lnTo>
                <a:cubicBezTo>
                  <a:pt x="33" y="66"/>
                  <a:pt x="33" y="66"/>
                  <a:pt x="33" y="66"/>
                </a:cubicBezTo>
                <a:cubicBezTo>
                  <a:pt x="17" y="66"/>
                  <a:pt x="0" y="49"/>
                  <a:pt x="0" y="33"/>
                </a:cubicBezTo>
                <a:cubicBezTo>
                  <a:pt x="0" y="16"/>
                  <a:pt x="17" y="0"/>
                  <a:pt x="33" y="0"/>
                </a:cubicBezTo>
                <a:cubicBezTo>
                  <a:pt x="1364" y="0"/>
                  <a:pt x="1364" y="0"/>
                  <a:pt x="1364" y="0"/>
                </a:cubicBezTo>
                <a:cubicBezTo>
                  <a:pt x="1381" y="0"/>
                  <a:pt x="1397" y="16"/>
                  <a:pt x="1397" y="33"/>
                </a:cubicBezTo>
                <a:cubicBezTo>
                  <a:pt x="1397" y="49"/>
                  <a:pt x="1381" y="66"/>
                  <a:pt x="1364" y="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7" name="Freeform 490">
            <a:extLst>
              <a:ext uri="{FF2B5EF4-FFF2-40B4-BE49-F238E27FC236}">
                <a16:creationId xmlns:a16="http://schemas.microsoft.com/office/drawing/2014/main" id="{E8104CE7-B682-754F-9C35-D9C28A4E5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141" y="6892648"/>
            <a:ext cx="1385936" cy="890959"/>
          </a:xfrm>
          <a:custGeom>
            <a:avLst/>
            <a:gdLst>
              <a:gd name="T0" fmla="*/ 1201 w 1234"/>
              <a:gd name="T1" fmla="*/ 792 h 793"/>
              <a:gd name="T2" fmla="*/ 1201 w 1234"/>
              <a:gd name="T3" fmla="*/ 792 h 793"/>
              <a:gd name="T4" fmla="*/ 33 w 1234"/>
              <a:gd name="T5" fmla="*/ 792 h 793"/>
              <a:gd name="T6" fmla="*/ 0 w 1234"/>
              <a:gd name="T7" fmla="*/ 759 h 793"/>
              <a:gd name="T8" fmla="*/ 0 w 1234"/>
              <a:gd name="T9" fmla="*/ 32 h 793"/>
              <a:gd name="T10" fmla="*/ 33 w 1234"/>
              <a:gd name="T11" fmla="*/ 0 h 793"/>
              <a:gd name="T12" fmla="*/ 1201 w 1234"/>
              <a:gd name="T13" fmla="*/ 0 h 793"/>
              <a:gd name="T14" fmla="*/ 1233 w 1234"/>
              <a:gd name="T15" fmla="*/ 32 h 793"/>
              <a:gd name="T16" fmla="*/ 1233 w 1234"/>
              <a:gd name="T17" fmla="*/ 759 h 793"/>
              <a:gd name="T18" fmla="*/ 1201 w 1234"/>
              <a:gd name="T19" fmla="*/ 792 h 793"/>
              <a:gd name="T20" fmla="*/ 65 w 1234"/>
              <a:gd name="T21" fmla="*/ 726 h 793"/>
              <a:gd name="T22" fmla="*/ 65 w 1234"/>
              <a:gd name="T23" fmla="*/ 726 h 793"/>
              <a:gd name="T24" fmla="*/ 1168 w 1234"/>
              <a:gd name="T25" fmla="*/ 726 h 793"/>
              <a:gd name="T26" fmla="*/ 1168 w 1234"/>
              <a:gd name="T27" fmla="*/ 64 h 793"/>
              <a:gd name="T28" fmla="*/ 65 w 1234"/>
              <a:gd name="T29" fmla="*/ 64 h 793"/>
              <a:gd name="T30" fmla="*/ 65 w 1234"/>
              <a:gd name="T31" fmla="*/ 726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34" h="793">
                <a:moveTo>
                  <a:pt x="1201" y="792"/>
                </a:moveTo>
                <a:lnTo>
                  <a:pt x="1201" y="792"/>
                </a:lnTo>
                <a:cubicBezTo>
                  <a:pt x="33" y="792"/>
                  <a:pt x="33" y="792"/>
                  <a:pt x="33" y="792"/>
                </a:cubicBezTo>
                <a:cubicBezTo>
                  <a:pt x="16" y="792"/>
                  <a:pt x="0" y="775"/>
                  <a:pt x="0" y="759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5"/>
                  <a:pt x="16" y="0"/>
                  <a:pt x="33" y="0"/>
                </a:cubicBezTo>
                <a:cubicBezTo>
                  <a:pt x="1201" y="0"/>
                  <a:pt x="1201" y="0"/>
                  <a:pt x="1201" y="0"/>
                </a:cubicBezTo>
                <a:cubicBezTo>
                  <a:pt x="1217" y="0"/>
                  <a:pt x="1233" y="15"/>
                  <a:pt x="1233" y="32"/>
                </a:cubicBezTo>
                <a:cubicBezTo>
                  <a:pt x="1233" y="759"/>
                  <a:pt x="1233" y="759"/>
                  <a:pt x="1233" y="759"/>
                </a:cubicBezTo>
                <a:cubicBezTo>
                  <a:pt x="1233" y="775"/>
                  <a:pt x="1217" y="792"/>
                  <a:pt x="1201" y="792"/>
                </a:cubicBezTo>
                <a:close/>
                <a:moveTo>
                  <a:pt x="65" y="726"/>
                </a:moveTo>
                <a:lnTo>
                  <a:pt x="65" y="726"/>
                </a:lnTo>
                <a:cubicBezTo>
                  <a:pt x="1168" y="726"/>
                  <a:pt x="1168" y="726"/>
                  <a:pt x="1168" y="726"/>
                </a:cubicBezTo>
                <a:cubicBezTo>
                  <a:pt x="1168" y="64"/>
                  <a:pt x="1168" y="64"/>
                  <a:pt x="1168" y="64"/>
                </a:cubicBezTo>
                <a:cubicBezTo>
                  <a:pt x="65" y="64"/>
                  <a:pt x="65" y="64"/>
                  <a:pt x="65" y="64"/>
                </a:cubicBezTo>
                <a:lnTo>
                  <a:pt x="65" y="7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Freeform 491">
            <a:extLst>
              <a:ext uri="{FF2B5EF4-FFF2-40B4-BE49-F238E27FC236}">
                <a16:creationId xmlns:a16="http://schemas.microsoft.com/office/drawing/2014/main" id="{CA19C107-620F-6B47-8E6E-AA35B425C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8362" y="7709359"/>
            <a:ext cx="64345" cy="559326"/>
          </a:xfrm>
          <a:custGeom>
            <a:avLst/>
            <a:gdLst>
              <a:gd name="T0" fmla="*/ 33 w 58"/>
              <a:gd name="T1" fmla="*/ 498 h 499"/>
              <a:gd name="T2" fmla="*/ 33 w 58"/>
              <a:gd name="T3" fmla="*/ 498 h 499"/>
              <a:gd name="T4" fmla="*/ 0 w 58"/>
              <a:gd name="T5" fmla="*/ 466 h 499"/>
              <a:gd name="T6" fmla="*/ 0 w 58"/>
              <a:gd name="T7" fmla="*/ 33 h 499"/>
              <a:gd name="T8" fmla="*/ 33 w 58"/>
              <a:gd name="T9" fmla="*/ 0 h 499"/>
              <a:gd name="T10" fmla="*/ 57 w 58"/>
              <a:gd name="T11" fmla="*/ 33 h 499"/>
              <a:gd name="T12" fmla="*/ 57 w 58"/>
              <a:gd name="T13" fmla="*/ 466 h 499"/>
              <a:gd name="T14" fmla="*/ 33 w 58"/>
              <a:gd name="T15" fmla="*/ 498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" h="499">
                <a:moveTo>
                  <a:pt x="33" y="498"/>
                </a:moveTo>
                <a:lnTo>
                  <a:pt x="33" y="498"/>
                </a:lnTo>
                <a:cubicBezTo>
                  <a:pt x="8" y="498"/>
                  <a:pt x="0" y="482"/>
                  <a:pt x="0" y="46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6"/>
                  <a:pt x="8" y="0"/>
                  <a:pt x="33" y="0"/>
                </a:cubicBezTo>
                <a:cubicBezTo>
                  <a:pt x="49" y="0"/>
                  <a:pt x="57" y="16"/>
                  <a:pt x="57" y="33"/>
                </a:cubicBezTo>
                <a:cubicBezTo>
                  <a:pt x="57" y="466"/>
                  <a:pt x="57" y="466"/>
                  <a:pt x="57" y="466"/>
                </a:cubicBezTo>
                <a:cubicBezTo>
                  <a:pt x="57" y="482"/>
                  <a:pt x="49" y="498"/>
                  <a:pt x="33" y="4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9" name="Freeform 492">
            <a:extLst>
              <a:ext uri="{FF2B5EF4-FFF2-40B4-BE49-F238E27FC236}">
                <a16:creationId xmlns:a16="http://schemas.microsoft.com/office/drawing/2014/main" id="{12FDB20F-7006-F54F-AC63-810CAF830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7228" y="8194436"/>
            <a:ext cx="826613" cy="267288"/>
          </a:xfrm>
          <a:custGeom>
            <a:avLst/>
            <a:gdLst>
              <a:gd name="T0" fmla="*/ 33 w 736"/>
              <a:gd name="T1" fmla="*/ 237 h 238"/>
              <a:gd name="T2" fmla="*/ 33 w 736"/>
              <a:gd name="T3" fmla="*/ 237 h 238"/>
              <a:gd name="T4" fmla="*/ 8 w 736"/>
              <a:gd name="T5" fmla="*/ 212 h 238"/>
              <a:gd name="T6" fmla="*/ 16 w 736"/>
              <a:gd name="T7" fmla="*/ 172 h 238"/>
              <a:gd name="T8" fmla="*/ 360 w 736"/>
              <a:gd name="T9" fmla="*/ 8 h 238"/>
              <a:gd name="T10" fmla="*/ 384 w 736"/>
              <a:gd name="T11" fmla="*/ 8 h 238"/>
              <a:gd name="T12" fmla="*/ 711 w 736"/>
              <a:gd name="T13" fmla="*/ 172 h 238"/>
              <a:gd name="T14" fmla="*/ 727 w 736"/>
              <a:gd name="T15" fmla="*/ 221 h 238"/>
              <a:gd name="T16" fmla="*/ 686 w 736"/>
              <a:gd name="T17" fmla="*/ 229 h 238"/>
              <a:gd name="T18" fmla="*/ 368 w 736"/>
              <a:gd name="T19" fmla="*/ 74 h 238"/>
              <a:gd name="T20" fmla="*/ 49 w 736"/>
              <a:gd name="T21" fmla="*/ 229 h 238"/>
              <a:gd name="T22" fmla="*/ 33 w 736"/>
              <a:gd name="T23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36" h="238">
                <a:moveTo>
                  <a:pt x="33" y="237"/>
                </a:moveTo>
                <a:lnTo>
                  <a:pt x="33" y="237"/>
                </a:lnTo>
                <a:cubicBezTo>
                  <a:pt x="24" y="237"/>
                  <a:pt x="8" y="229"/>
                  <a:pt x="8" y="212"/>
                </a:cubicBezTo>
                <a:cubicBezTo>
                  <a:pt x="0" y="204"/>
                  <a:pt x="0" y="180"/>
                  <a:pt x="16" y="172"/>
                </a:cubicBezTo>
                <a:cubicBezTo>
                  <a:pt x="360" y="8"/>
                  <a:pt x="360" y="8"/>
                  <a:pt x="360" y="8"/>
                </a:cubicBezTo>
                <a:cubicBezTo>
                  <a:pt x="368" y="0"/>
                  <a:pt x="376" y="0"/>
                  <a:pt x="384" y="8"/>
                </a:cubicBezTo>
                <a:cubicBezTo>
                  <a:pt x="711" y="172"/>
                  <a:pt x="711" y="172"/>
                  <a:pt x="711" y="172"/>
                </a:cubicBezTo>
                <a:cubicBezTo>
                  <a:pt x="727" y="180"/>
                  <a:pt x="735" y="204"/>
                  <a:pt x="727" y="221"/>
                </a:cubicBezTo>
                <a:cubicBezTo>
                  <a:pt x="719" y="229"/>
                  <a:pt x="703" y="237"/>
                  <a:pt x="686" y="229"/>
                </a:cubicBezTo>
                <a:cubicBezTo>
                  <a:pt x="368" y="74"/>
                  <a:pt x="368" y="74"/>
                  <a:pt x="368" y="74"/>
                </a:cubicBezTo>
                <a:cubicBezTo>
                  <a:pt x="49" y="229"/>
                  <a:pt x="49" y="229"/>
                  <a:pt x="49" y="229"/>
                </a:cubicBezTo>
                <a:cubicBezTo>
                  <a:pt x="41" y="237"/>
                  <a:pt x="41" y="237"/>
                  <a:pt x="33" y="2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0" name="Freeform 493">
            <a:extLst>
              <a:ext uri="{FF2B5EF4-FFF2-40B4-BE49-F238E27FC236}">
                <a16:creationId xmlns:a16="http://schemas.microsoft.com/office/drawing/2014/main" id="{F53782A8-8FC7-BF4C-8C22-1EE5ED5FA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3410" y="8283532"/>
            <a:ext cx="74248" cy="173244"/>
          </a:xfrm>
          <a:custGeom>
            <a:avLst/>
            <a:gdLst>
              <a:gd name="T0" fmla="*/ 33 w 66"/>
              <a:gd name="T1" fmla="*/ 155 h 156"/>
              <a:gd name="T2" fmla="*/ 33 w 66"/>
              <a:gd name="T3" fmla="*/ 155 h 156"/>
              <a:gd name="T4" fmla="*/ 0 w 66"/>
              <a:gd name="T5" fmla="*/ 122 h 156"/>
              <a:gd name="T6" fmla="*/ 0 w 66"/>
              <a:gd name="T7" fmla="*/ 32 h 156"/>
              <a:gd name="T8" fmla="*/ 33 w 66"/>
              <a:gd name="T9" fmla="*/ 0 h 156"/>
              <a:gd name="T10" fmla="*/ 65 w 66"/>
              <a:gd name="T11" fmla="*/ 32 h 156"/>
              <a:gd name="T12" fmla="*/ 65 w 66"/>
              <a:gd name="T13" fmla="*/ 122 h 156"/>
              <a:gd name="T14" fmla="*/ 33 w 66"/>
              <a:gd name="T15" fmla="*/ 155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" h="156">
                <a:moveTo>
                  <a:pt x="33" y="155"/>
                </a:moveTo>
                <a:lnTo>
                  <a:pt x="33" y="155"/>
                </a:lnTo>
                <a:cubicBezTo>
                  <a:pt x="8" y="155"/>
                  <a:pt x="0" y="139"/>
                  <a:pt x="0" y="12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6"/>
                  <a:pt x="8" y="0"/>
                  <a:pt x="33" y="0"/>
                </a:cubicBezTo>
                <a:cubicBezTo>
                  <a:pt x="49" y="0"/>
                  <a:pt x="65" y="16"/>
                  <a:pt x="65" y="32"/>
                </a:cubicBezTo>
                <a:cubicBezTo>
                  <a:pt x="65" y="122"/>
                  <a:pt x="65" y="122"/>
                  <a:pt x="65" y="122"/>
                </a:cubicBezTo>
                <a:cubicBezTo>
                  <a:pt x="65" y="139"/>
                  <a:pt x="49" y="155"/>
                  <a:pt x="33" y="1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1" name="Freeform 494">
            <a:extLst>
              <a:ext uri="{FF2B5EF4-FFF2-40B4-BE49-F238E27FC236}">
                <a16:creationId xmlns:a16="http://schemas.microsoft.com/office/drawing/2014/main" id="{DDE02335-005E-BC42-9878-BE2F40FF7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6324" y="7065889"/>
            <a:ext cx="569225" cy="569225"/>
          </a:xfrm>
          <a:custGeom>
            <a:avLst/>
            <a:gdLst>
              <a:gd name="T0" fmla="*/ 490 w 507"/>
              <a:gd name="T1" fmla="*/ 237 h 508"/>
              <a:gd name="T2" fmla="*/ 490 w 507"/>
              <a:gd name="T3" fmla="*/ 237 h 508"/>
              <a:gd name="T4" fmla="*/ 278 w 507"/>
              <a:gd name="T5" fmla="*/ 237 h 508"/>
              <a:gd name="T6" fmla="*/ 318 w 507"/>
              <a:gd name="T7" fmla="*/ 25 h 508"/>
              <a:gd name="T8" fmla="*/ 302 w 507"/>
              <a:gd name="T9" fmla="*/ 0 h 508"/>
              <a:gd name="T10" fmla="*/ 253 w 507"/>
              <a:gd name="T11" fmla="*/ 0 h 508"/>
              <a:gd name="T12" fmla="*/ 73 w 507"/>
              <a:gd name="T13" fmla="*/ 74 h 508"/>
              <a:gd name="T14" fmla="*/ 0 w 507"/>
              <a:gd name="T15" fmla="*/ 254 h 508"/>
              <a:gd name="T16" fmla="*/ 73 w 507"/>
              <a:gd name="T17" fmla="*/ 433 h 508"/>
              <a:gd name="T18" fmla="*/ 73 w 507"/>
              <a:gd name="T19" fmla="*/ 433 h 508"/>
              <a:gd name="T20" fmla="*/ 82 w 507"/>
              <a:gd name="T21" fmla="*/ 433 h 508"/>
              <a:gd name="T22" fmla="*/ 253 w 507"/>
              <a:gd name="T23" fmla="*/ 507 h 508"/>
              <a:gd name="T24" fmla="*/ 433 w 507"/>
              <a:gd name="T25" fmla="*/ 433 h 508"/>
              <a:gd name="T26" fmla="*/ 506 w 507"/>
              <a:gd name="T27" fmla="*/ 254 h 508"/>
              <a:gd name="T28" fmla="*/ 490 w 507"/>
              <a:gd name="T29" fmla="*/ 237 h 508"/>
              <a:gd name="T30" fmla="*/ 98 w 507"/>
              <a:gd name="T31" fmla="*/ 98 h 508"/>
              <a:gd name="T32" fmla="*/ 98 w 507"/>
              <a:gd name="T33" fmla="*/ 98 h 508"/>
              <a:gd name="T34" fmla="*/ 253 w 507"/>
              <a:gd name="T35" fmla="*/ 33 h 508"/>
              <a:gd name="T36" fmla="*/ 278 w 507"/>
              <a:gd name="T37" fmla="*/ 33 h 508"/>
              <a:gd name="T38" fmla="*/ 237 w 507"/>
              <a:gd name="T39" fmla="*/ 245 h 508"/>
              <a:gd name="T40" fmla="*/ 90 w 507"/>
              <a:gd name="T41" fmla="*/ 392 h 508"/>
              <a:gd name="T42" fmla="*/ 41 w 507"/>
              <a:gd name="T43" fmla="*/ 254 h 508"/>
              <a:gd name="T44" fmla="*/ 98 w 507"/>
              <a:gd name="T45" fmla="*/ 98 h 508"/>
              <a:gd name="T46" fmla="*/ 408 w 507"/>
              <a:gd name="T47" fmla="*/ 409 h 508"/>
              <a:gd name="T48" fmla="*/ 408 w 507"/>
              <a:gd name="T49" fmla="*/ 409 h 508"/>
              <a:gd name="T50" fmla="*/ 253 w 507"/>
              <a:gd name="T51" fmla="*/ 474 h 508"/>
              <a:gd name="T52" fmla="*/ 114 w 507"/>
              <a:gd name="T53" fmla="*/ 417 h 508"/>
              <a:gd name="T54" fmla="*/ 261 w 507"/>
              <a:gd name="T55" fmla="*/ 270 h 508"/>
              <a:gd name="T56" fmla="*/ 474 w 507"/>
              <a:gd name="T57" fmla="*/ 270 h 508"/>
              <a:gd name="T58" fmla="*/ 408 w 507"/>
              <a:gd name="T59" fmla="*/ 409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07" h="508">
                <a:moveTo>
                  <a:pt x="490" y="237"/>
                </a:moveTo>
                <a:lnTo>
                  <a:pt x="490" y="237"/>
                </a:lnTo>
                <a:cubicBezTo>
                  <a:pt x="278" y="237"/>
                  <a:pt x="278" y="237"/>
                  <a:pt x="278" y="237"/>
                </a:cubicBezTo>
                <a:cubicBezTo>
                  <a:pt x="318" y="25"/>
                  <a:pt x="318" y="25"/>
                  <a:pt x="318" y="25"/>
                </a:cubicBezTo>
                <a:cubicBezTo>
                  <a:pt x="318" y="17"/>
                  <a:pt x="310" y="8"/>
                  <a:pt x="302" y="0"/>
                </a:cubicBezTo>
                <a:cubicBezTo>
                  <a:pt x="286" y="0"/>
                  <a:pt x="269" y="0"/>
                  <a:pt x="253" y="0"/>
                </a:cubicBezTo>
                <a:cubicBezTo>
                  <a:pt x="188" y="0"/>
                  <a:pt x="122" y="25"/>
                  <a:pt x="73" y="74"/>
                </a:cubicBezTo>
                <a:cubicBezTo>
                  <a:pt x="24" y="123"/>
                  <a:pt x="0" y="188"/>
                  <a:pt x="0" y="254"/>
                </a:cubicBezTo>
                <a:cubicBezTo>
                  <a:pt x="0" y="319"/>
                  <a:pt x="24" y="384"/>
                  <a:pt x="73" y="433"/>
                </a:cubicBezTo>
                <a:lnTo>
                  <a:pt x="73" y="433"/>
                </a:lnTo>
                <a:lnTo>
                  <a:pt x="82" y="433"/>
                </a:lnTo>
                <a:cubicBezTo>
                  <a:pt x="130" y="482"/>
                  <a:pt x="188" y="507"/>
                  <a:pt x="253" y="507"/>
                </a:cubicBezTo>
                <a:cubicBezTo>
                  <a:pt x="327" y="507"/>
                  <a:pt x="384" y="482"/>
                  <a:pt x="433" y="433"/>
                </a:cubicBezTo>
                <a:cubicBezTo>
                  <a:pt x="482" y="384"/>
                  <a:pt x="506" y="319"/>
                  <a:pt x="506" y="254"/>
                </a:cubicBezTo>
                <a:cubicBezTo>
                  <a:pt x="506" y="245"/>
                  <a:pt x="506" y="237"/>
                  <a:pt x="490" y="237"/>
                </a:cubicBezTo>
                <a:close/>
                <a:moveTo>
                  <a:pt x="98" y="98"/>
                </a:moveTo>
                <a:lnTo>
                  <a:pt x="98" y="98"/>
                </a:lnTo>
                <a:cubicBezTo>
                  <a:pt x="147" y="58"/>
                  <a:pt x="196" y="33"/>
                  <a:pt x="253" y="33"/>
                </a:cubicBezTo>
                <a:cubicBezTo>
                  <a:pt x="261" y="33"/>
                  <a:pt x="269" y="33"/>
                  <a:pt x="278" y="33"/>
                </a:cubicBezTo>
                <a:cubicBezTo>
                  <a:pt x="237" y="245"/>
                  <a:pt x="237" y="245"/>
                  <a:pt x="237" y="245"/>
                </a:cubicBezTo>
                <a:cubicBezTo>
                  <a:pt x="90" y="392"/>
                  <a:pt x="90" y="392"/>
                  <a:pt x="90" y="392"/>
                </a:cubicBezTo>
                <a:cubicBezTo>
                  <a:pt x="57" y="360"/>
                  <a:pt x="41" y="302"/>
                  <a:pt x="41" y="254"/>
                </a:cubicBezTo>
                <a:cubicBezTo>
                  <a:pt x="41" y="196"/>
                  <a:pt x="57" y="139"/>
                  <a:pt x="98" y="98"/>
                </a:cubicBezTo>
                <a:close/>
                <a:moveTo>
                  <a:pt x="408" y="409"/>
                </a:moveTo>
                <a:lnTo>
                  <a:pt x="408" y="409"/>
                </a:lnTo>
                <a:cubicBezTo>
                  <a:pt x="367" y="450"/>
                  <a:pt x="310" y="474"/>
                  <a:pt x="253" y="474"/>
                </a:cubicBezTo>
                <a:cubicBezTo>
                  <a:pt x="204" y="474"/>
                  <a:pt x="155" y="458"/>
                  <a:pt x="114" y="417"/>
                </a:cubicBezTo>
                <a:cubicBezTo>
                  <a:pt x="261" y="270"/>
                  <a:pt x="261" y="270"/>
                  <a:pt x="261" y="270"/>
                </a:cubicBezTo>
                <a:cubicBezTo>
                  <a:pt x="474" y="270"/>
                  <a:pt x="474" y="270"/>
                  <a:pt x="474" y="270"/>
                </a:cubicBezTo>
                <a:cubicBezTo>
                  <a:pt x="474" y="327"/>
                  <a:pt x="449" y="368"/>
                  <a:pt x="408" y="40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495">
            <a:extLst>
              <a:ext uri="{FF2B5EF4-FFF2-40B4-BE49-F238E27FC236}">
                <a16:creationId xmlns:a16="http://schemas.microsoft.com/office/drawing/2014/main" id="{3D319761-7ABE-074C-B5C9-5C14578FC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7859" y="7011443"/>
            <a:ext cx="311834" cy="301934"/>
          </a:xfrm>
          <a:custGeom>
            <a:avLst/>
            <a:gdLst>
              <a:gd name="T0" fmla="*/ 212 w 279"/>
              <a:gd name="T1" fmla="*/ 82 h 271"/>
              <a:gd name="T2" fmla="*/ 212 w 279"/>
              <a:gd name="T3" fmla="*/ 82 h 271"/>
              <a:gd name="T4" fmla="*/ 65 w 279"/>
              <a:gd name="T5" fmla="*/ 0 h 271"/>
              <a:gd name="T6" fmla="*/ 49 w 279"/>
              <a:gd name="T7" fmla="*/ 0 h 271"/>
              <a:gd name="T8" fmla="*/ 41 w 279"/>
              <a:gd name="T9" fmla="*/ 8 h 271"/>
              <a:gd name="T10" fmla="*/ 0 w 279"/>
              <a:gd name="T11" fmla="*/ 245 h 271"/>
              <a:gd name="T12" fmla="*/ 8 w 279"/>
              <a:gd name="T13" fmla="*/ 262 h 271"/>
              <a:gd name="T14" fmla="*/ 16 w 279"/>
              <a:gd name="T15" fmla="*/ 270 h 271"/>
              <a:gd name="T16" fmla="*/ 261 w 279"/>
              <a:gd name="T17" fmla="*/ 270 h 271"/>
              <a:gd name="T18" fmla="*/ 278 w 279"/>
              <a:gd name="T19" fmla="*/ 253 h 271"/>
              <a:gd name="T20" fmla="*/ 212 w 279"/>
              <a:gd name="T21" fmla="*/ 82 h 271"/>
              <a:gd name="T22" fmla="*/ 41 w 279"/>
              <a:gd name="T23" fmla="*/ 237 h 271"/>
              <a:gd name="T24" fmla="*/ 41 w 279"/>
              <a:gd name="T25" fmla="*/ 237 h 271"/>
              <a:gd name="T26" fmla="*/ 74 w 279"/>
              <a:gd name="T27" fmla="*/ 33 h 271"/>
              <a:gd name="T28" fmla="*/ 188 w 279"/>
              <a:gd name="T29" fmla="*/ 107 h 271"/>
              <a:gd name="T30" fmla="*/ 237 w 279"/>
              <a:gd name="T31" fmla="*/ 237 h 271"/>
              <a:gd name="T32" fmla="*/ 41 w 279"/>
              <a:gd name="T33" fmla="*/ 237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79" h="271">
                <a:moveTo>
                  <a:pt x="212" y="82"/>
                </a:moveTo>
                <a:lnTo>
                  <a:pt x="212" y="82"/>
                </a:lnTo>
                <a:cubicBezTo>
                  <a:pt x="180" y="41"/>
                  <a:pt x="123" y="8"/>
                  <a:pt x="65" y="0"/>
                </a:cubicBezTo>
                <a:cubicBezTo>
                  <a:pt x="57" y="0"/>
                  <a:pt x="57" y="0"/>
                  <a:pt x="49" y="0"/>
                </a:cubicBezTo>
                <a:lnTo>
                  <a:pt x="41" y="8"/>
                </a:lnTo>
                <a:cubicBezTo>
                  <a:pt x="0" y="245"/>
                  <a:pt x="0" y="245"/>
                  <a:pt x="0" y="245"/>
                </a:cubicBezTo>
                <a:cubicBezTo>
                  <a:pt x="0" y="253"/>
                  <a:pt x="0" y="262"/>
                  <a:pt x="8" y="262"/>
                </a:cubicBezTo>
                <a:cubicBezTo>
                  <a:pt x="8" y="270"/>
                  <a:pt x="16" y="270"/>
                  <a:pt x="16" y="270"/>
                </a:cubicBezTo>
                <a:cubicBezTo>
                  <a:pt x="261" y="270"/>
                  <a:pt x="261" y="270"/>
                  <a:pt x="261" y="270"/>
                </a:cubicBezTo>
                <a:cubicBezTo>
                  <a:pt x="270" y="270"/>
                  <a:pt x="278" y="262"/>
                  <a:pt x="278" y="253"/>
                </a:cubicBezTo>
                <a:cubicBezTo>
                  <a:pt x="278" y="188"/>
                  <a:pt x="253" y="131"/>
                  <a:pt x="212" y="82"/>
                </a:cubicBezTo>
                <a:close/>
                <a:moveTo>
                  <a:pt x="41" y="237"/>
                </a:moveTo>
                <a:lnTo>
                  <a:pt x="41" y="237"/>
                </a:lnTo>
                <a:cubicBezTo>
                  <a:pt x="74" y="33"/>
                  <a:pt x="74" y="33"/>
                  <a:pt x="74" y="33"/>
                </a:cubicBezTo>
                <a:cubicBezTo>
                  <a:pt x="123" y="49"/>
                  <a:pt x="163" y="74"/>
                  <a:pt x="188" y="107"/>
                </a:cubicBezTo>
                <a:cubicBezTo>
                  <a:pt x="221" y="147"/>
                  <a:pt x="237" y="188"/>
                  <a:pt x="237" y="237"/>
                </a:cubicBezTo>
                <a:lnTo>
                  <a:pt x="41" y="2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3" name="Freeform 496">
            <a:extLst>
              <a:ext uri="{FF2B5EF4-FFF2-40B4-BE49-F238E27FC236}">
                <a16:creationId xmlns:a16="http://schemas.microsoft.com/office/drawing/2014/main" id="{955AAEC1-BF12-3B43-ADAE-25563E2B5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8459" y="7902402"/>
            <a:ext cx="881059" cy="74245"/>
          </a:xfrm>
          <a:custGeom>
            <a:avLst/>
            <a:gdLst>
              <a:gd name="T0" fmla="*/ 752 w 785"/>
              <a:gd name="T1" fmla="*/ 65 h 66"/>
              <a:gd name="T2" fmla="*/ 752 w 785"/>
              <a:gd name="T3" fmla="*/ 65 h 66"/>
              <a:gd name="T4" fmla="*/ 752 w 785"/>
              <a:gd name="T5" fmla="*/ 65 h 66"/>
              <a:gd name="T6" fmla="*/ 33 w 785"/>
              <a:gd name="T7" fmla="*/ 65 h 66"/>
              <a:gd name="T8" fmla="*/ 8 w 785"/>
              <a:gd name="T9" fmla="*/ 32 h 66"/>
              <a:gd name="T10" fmla="*/ 33 w 785"/>
              <a:gd name="T11" fmla="*/ 0 h 66"/>
              <a:gd name="T12" fmla="*/ 33 w 785"/>
              <a:gd name="T13" fmla="*/ 0 h 66"/>
              <a:gd name="T14" fmla="*/ 760 w 785"/>
              <a:gd name="T15" fmla="*/ 8 h 66"/>
              <a:gd name="T16" fmla="*/ 784 w 785"/>
              <a:gd name="T17" fmla="*/ 40 h 66"/>
              <a:gd name="T18" fmla="*/ 752 w 785"/>
              <a:gd name="T1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5" h="66">
                <a:moveTo>
                  <a:pt x="752" y="65"/>
                </a:moveTo>
                <a:lnTo>
                  <a:pt x="752" y="65"/>
                </a:lnTo>
                <a:lnTo>
                  <a:pt x="752" y="65"/>
                </a:lnTo>
                <a:cubicBezTo>
                  <a:pt x="33" y="65"/>
                  <a:pt x="33" y="65"/>
                  <a:pt x="33" y="65"/>
                </a:cubicBezTo>
                <a:cubicBezTo>
                  <a:pt x="16" y="65"/>
                  <a:pt x="0" y="49"/>
                  <a:pt x="8" y="32"/>
                </a:cubicBezTo>
                <a:cubicBezTo>
                  <a:pt x="8" y="16"/>
                  <a:pt x="16" y="0"/>
                  <a:pt x="33" y="0"/>
                </a:cubicBezTo>
                <a:lnTo>
                  <a:pt x="33" y="0"/>
                </a:lnTo>
                <a:cubicBezTo>
                  <a:pt x="760" y="8"/>
                  <a:pt x="760" y="8"/>
                  <a:pt x="760" y="8"/>
                </a:cubicBezTo>
                <a:cubicBezTo>
                  <a:pt x="776" y="8"/>
                  <a:pt x="784" y="16"/>
                  <a:pt x="784" y="40"/>
                </a:cubicBezTo>
                <a:cubicBezTo>
                  <a:pt x="784" y="57"/>
                  <a:pt x="776" y="65"/>
                  <a:pt x="752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4" name="Freeform 497">
            <a:extLst>
              <a:ext uri="{FF2B5EF4-FFF2-40B4-BE49-F238E27FC236}">
                <a16:creationId xmlns:a16="http://schemas.microsoft.com/office/drawing/2014/main" id="{489E90E2-76BB-414F-8314-B08D53A5A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4688" y="7258931"/>
            <a:ext cx="2054156" cy="722666"/>
          </a:xfrm>
          <a:custGeom>
            <a:avLst/>
            <a:gdLst>
              <a:gd name="T0" fmla="*/ 1724 w 1831"/>
              <a:gd name="T1" fmla="*/ 645 h 646"/>
              <a:gd name="T2" fmla="*/ 1724 w 1831"/>
              <a:gd name="T3" fmla="*/ 645 h 646"/>
              <a:gd name="T4" fmla="*/ 1666 w 1831"/>
              <a:gd name="T5" fmla="*/ 645 h 646"/>
              <a:gd name="T6" fmla="*/ 1634 w 1831"/>
              <a:gd name="T7" fmla="*/ 612 h 646"/>
              <a:gd name="T8" fmla="*/ 1666 w 1831"/>
              <a:gd name="T9" fmla="*/ 580 h 646"/>
              <a:gd name="T10" fmla="*/ 1666 w 1831"/>
              <a:gd name="T11" fmla="*/ 580 h 646"/>
              <a:gd name="T12" fmla="*/ 1724 w 1831"/>
              <a:gd name="T13" fmla="*/ 580 h 646"/>
              <a:gd name="T14" fmla="*/ 1724 w 1831"/>
              <a:gd name="T15" fmla="*/ 580 h 646"/>
              <a:gd name="T16" fmla="*/ 1756 w 1831"/>
              <a:gd name="T17" fmla="*/ 564 h 646"/>
              <a:gd name="T18" fmla="*/ 1764 w 1831"/>
              <a:gd name="T19" fmla="*/ 531 h 646"/>
              <a:gd name="T20" fmla="*/ 1707 w 1831"/>
              <a:gd name="T21" fmla="*/ 368 h 646"/>
              <a:gd name="T22" fmla="*/ 1642 w 1831"/>
              <a:gd name="T23" fmla="*/ 351 h 646"/>
              <a:gd name="T24" fmla="*/ 1503 w 1831"/>
              <a:gd name="T25" fmla="*/ 270 h 646"/>
              <a:gd name="T26" fmla="*/ 1315 w 1831"/>
              <a:gd name="T27" fmla="*/ 114 h 646"/>
              <a:gd name="T28" fmla="*/ 1078 w 1831"/>
              <a:gd name="T29" fmla="*/ 65 h 646"/>
              <a:gd name="T30" fmla="*/ 1070 w 1831"/>
              <a:gd name="T31" fmla="*/ 65 h 646"/>
              <a:gd name="T32" fmla="*/ 915 w 1831"/>
              <a:gd name="T33" fmla="*/ 65 h 646"/>
              <a:gd name="T34" fmla="*/ 890 w 1831"/>
              <a:gd name="T35" fmla="*/ 65 h 646"/>
              <a:gd name="T36" fmla="*/ 130 w 1831"/>
              <a:gd name="T37" fmla="*/ 65 h 646"/>
              <a:gd name="T38" fmla="*/ 98 w 1831"/>
              <a:gd name="T39" fmla="*/ 98 h 646"/>
              <a:gd name="T40" fmla="*/ 98 w 1831"/>
              <a:gd name="T41" fmla="*/ 106 h 646"/>
              <a:gd name="T42" fmla="*/ 65 w 1831"/>
              <a:gd name="T43" fmla="*/ 539 h 646"/>
              <a:gd name="T44" fmla="*/ 98 w 1831"/>
              <a:gd name="T45" fmla="*/ 572 h 646"/>
              <a:gd name="T46" fmla="*/ 204 w 1831"/>
              <a:gd name="T47" fmla="*/ 572 h 646"/>
              <a:gd name="T48" fmla="*/ 228 w 1831"/>
              <a:gd name="T49" fmla="*/ 604 h 646"/>
              <a:gd name="T50" fmla="*/ 204 w 1831"/>
              <a:gd name="T51" fmla="*/ 637 h 646"/>
              <a:gd name="T52" fmla="*/ 98 w 1831"/>
              <a:gd name="T53" fmla="*/ 637 h 646"/>
              <a:gd name="T54" fmla="*/ 0 w 1831"/>
              <a:gd name="T55" fmla="*/ 539 h 646"/>
              <a:gd name="T56" fmla="*/ 0 w 1831"/>
              <a:gd name="T57" fmla="*/ 539 h 646"/>
              <a:gd name="T58" fmla="*/ 32 w 1831"/>
              <a:gd name="T59" fmla="*/ 98 h 646"/>
              <a:gd name="T60" fmla="*/ 130 w 1831"/>
              <a:gd name="T61" fmla="*/ 0 h 646"/>
              <a:gd name="T62" fmla="*/ 890 w 1831"/>
              <a:gd name="T63" fmla="*/ 0 h 646"/>
              <a:gd name="T64" fmla="*/ 915 w 1831"/>
              <a:gd name="T65" fmla="*/ 0 h 646"/>
              <a:gd name="T66" fmla="*/ 1070 w 1831"/>
              <a:gd name="T67" fmla="*/ 0 h 646"/>
              <a:gd name="T68" fmla="*/ 1078 w 1831"/>
              <a:gd name="T69" fmla="*/ 0 h 646"/>
              <a:gd name="T70" fmla="*/ 1348 w 1831"/>
              <a:gd name="T71" fmla="*/ 57 h 646"/>
              <a:gd name="T72" fmla="*/ 1552 w 1831"/>
              <a:gd name="T73" fmla="*/ 228 h 646"/>
              <a:gd name="T74" fmla="*/ 1650 w 1831"/>
              <a:gd name="T75" fmla="*/ 286 h 646"/>
              <a:gd name="T76" fmla="*/ 1732 w 1831"/>
              <a:gd name="T77" fmla="*/ 310 h 646"/>
              <a:gd name="T78" fmla="*/ 1830 w 1831"/>
              <a:gd name="T79" fmla="*/ 523 h 646"/>
              <a:gd name="T80" fmla="*/ 1805 w 1831"/>
              <a:gd name="T81" fmla="*/ 604 h 646"/>
              <a:gd name="T82" fmla="*/ 1724 w 1831"/>
              <a:gd name="T83" fmla="*/ 645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831" h="646">
                <a:moveTo>
                  <a:pt x="1724" y="645"/>
                </a:moveTo>
                <a:lnTo>
                  <a:pt x="1724" y="645"/>
                </a:lnTo>
                <a:cubicBezTo>
                  <a:pt x="1666" y="645"/>
                  <a:pt x="1666" y="645"/>
                  <a:pt x="1666" y="645"/>
                </a:cubicBezTo>
                <a:cubicBezTo>
                  <a:pt x="1650" y="645"/>
                  <a:pt x="1634" y="629"/>
                  <a:pt x="1634" y="612"/>
                </a:cubicBezTo>
                <a:cubicBezTo>
                  <a:pt x="1634" y="596"/>
                  <a:pt x="1650" y="580"/>
                  <a:pt x="1666" y="580"/>
                </a:cubicBezTo>
                <a:lnTo>
                  <a:pt x="1666" y="580"/>
                </a:lnTo>
                <a:cubicBezTo>
                  <a:pt x="1724" y="580"/>
                  <a:pt x="1724" y="580"/>
                  <a:pt x="1724" y="580"/>
                </a:cubicBezTo>
                <a:lnTo>
                  <a:pt x="1724" y="580"/>
                </a:lnTo>
                <a:cubicBezTo>
                  <a:pt x="1732" y="580"/>
                  <a:pt x="1748" y="572"/>
                  <a:pt x="1756" y="564"/>
                </a:cubicBezTo>
                <a:cubicBezTo>
                  <a:pt x="1764" y="555"/>
                  <a:pt x="1764" y="539"/>
                  <a:pt x="1764" y="531"/>
                </a:cubicBezTo>
                <a:cubicBezTo>
                  <a:pt x="1748" y="400"/>
                  <a:pt x="1724" y="376"/>
                  <a:pt x="1707" y="368"/>
                </a:cubicBezTo>
                <a:cubicBezTo>
                  <a:pt x="1682" y="359"/>
                  <a:pt x="1658" y="351"/>
                  <a:pt x="1642" y="351"/>
                </a:cubicBezTo>
                <a:cubicBezTo>
                  <a:pt x="1593" y="335"/>
                  <a:pt x="1560" y="326"/>
                  <a:pt x="1503" y="270"/>
                </a:cubicBezTo>
                <a:cubicBezTo>
                  <a:pt x="1438" y="196"/>
                  <a:pt x="1380" y="147"/>
                  <a:pt x="1315" y="114"/>
                </a:cubicBezTo>
                <a:cubicBezTo>
                  <a:pt x="1250" y="82"/>
                  <a:pt x="1176" y="65"/>
                  <a:pt x="1078" y="65"/>
                </a:cubicBezTo>
                <a:cubicBezTo>
                  <a:pt x="1070" y="65"/>
                  <a:pt x="1070" y="65"/>
                  <a:pt x="1070" y="65"/>
                </a:cubicBezTo>
                <a:cubicBezTo>
                  <a:pt x="1045" y="65"/>
                  <a:pt x="964" y="65"/>
                  <a:pt x="915" y="65"/>
                </a:cubicBezTo>
                <a:cubicBezTo>
                  <a:pt x="890" y="65"/>
                  <a:pt x="890" y="65"/>
                  <a:pt x="890" y="65"/>
                </a:cubicBezTo>
                <a:cubicBezTo>
                  <a:pt x="130" y="65"/>
                  <a:pt x="130" y="65"/>
                  <a:pt x="130" y="65"/>
                </a:cubicBezTo>
                <a:cubicBezTo>
                  <a:pt x="106" y="65"/>
                  <a:pt x="98" y="82"/>
                  <a:pt x="98" y="98"/>
                </a:cubicBezTo>
                <a:lnTo>
                  <a:pt x="98" y="106"/>
                </a:lnTo>
                <a:cubicBezTo>
                  <a:pt x="65" y="539"/>
                  <a:pt x="65" y="539"/>
                  <a:pt x="65" y="539"/>
                </a:cubicBezTo>
                <a:cubicBezTo>
                  <a:pt x="65" y="555"/>
                  <a:pt x="73" y="572"/>
                  <a:pt x="98" y="572"/>
                </a:cubicBezTo>
                <a:cubicBezTo>
                  <a:pt x="204" y="572"/>
                  <a:pt x="204" y="572"/>
                  <a:pt x="204" y="572"/>
                </a:cubicBezTo>
                <a:cubicBezTo>
                  <a:pt x="220" y="572"/>
                  <a:pt x="228" y="588"/>
                  <a:pt x="228" y="604"/>
                </a:cubicBezTo>
                <a:cubicBezTo>
                  <a:pt x="228" y="621"/>
                  <a:pt x="220" y="637"/>
                  <a:pt x="204" y="637"/>
                </a:cubicBezTo>
                <a:cubicBezTo>
                  <a:pt x="98" y="637"/>
                  <a:pt x="98" y="637"/>
                  <a:pt x="98" y="637"/>
                </a:cubicBezTo>
                <a:cubicBezTo>
                  <a:pt x="41" y="637"/>
                  <a:pt x="0" y="588"/>
                  <a:pt x="0" y="539"/>
                </a:cubicBezTo>
                <a:lnTo>
                  <a:pt x="0" y="539"/>
                </a:lnTo>
                <a:cubicBezTo>
                  <a:pt x="32" y="98"/>
                  <a:pt x="32" y="98"/>
                  <a:pt x="32" y="98"/>
                </a:cubicBezTo>
                <a:cubicBezTo>
                  <a:pt x="32" y="49"/>
                  <a:pt x="73" y="0"/>
                  <a:pt x="130" y="0"/>
                </a:cubicBezTo>
                <a:cubicBezTo>
                  <a:pt x="890" y="0"/>
                  <a:pt x="890" y="0"/>
                  <a:pt x="890" y="0"/>
                </a:cubicBezTo>
                <a:cubicBezTo>
                  <a:pt x="915" y="0"/>
                  <a:pt x="915" y="0"/>
                  <a:pt x="915" y="0"/>
                </a:cubicBezTo>
                <a:cubicBezTo>
                  <a:pt x="964" y="0"/>
                  <a:pt x="1045" y="0"/>
                  <a:pt x="1070" y="0"/>
                </a:cubicBezTo>
                <a:cubicBezTo>
                  <a:pt x="1070" y="0"/>
                  <a:pt x="1070" y="0"/>
                  <a:pt x="1078" y="0"/>
                </a:cubicBezTo>
                <a:cubicBezTo>
                  <a:pt x="1184" y="0"/>
                  <a:pt x="1274" y="24"/>
                  <a:pt x="1348" y="57"/>
                </a:cubicBezTo>
                <a:cubicBezTo>
                  <a:pt x="1413" y="98"/>
                  <a:pt x="1478" y="147"/>
                  <a:pt x="1552" y="228"/>
                </a:cubicBezTo>
                <a:cubicBezTo>
                  <a:pt x="1593" y="270"/>
                  <a:pt x="1617" y="278"/>
                  <a:pt x="1650" y="286"/>
                </a:cubicBezTo>
                <a:cubicBezTo>
                  <a:pt x="1674" y="286"/>
                  <a:pt x="1699" y="294"/>
                  <a:pt x="1732" y="310"/>
                </a:cubicBezTo>
                <a:cubicBezTo>
                  <a:pt x="1781" y="326"/>
                  <a:pt x="1813" y="400"/>
                  <a:pt x="1830" y="523"/>
                </a:cubicBezTo>
                <a:cubicBezTo>
                  <a:pt x="1830" y="555"/>
                  <a:pt x="1822" y="580"/>
                  <a:pt x="1805" y="604"/>
                </a:cubicBezTo>
                <a:cubicBezTo>
                  <a:pt x="1781" y="629"/>
                  <a:pt x="1756" y="645"/>
                  <a:pt x="1724" y="6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498">
            <a:extLst>
              <a:ext uri="{FF2B5EF4-FFF2-40B4-BE49-F238E27FC236}">
                <a16:creationId xmlns:a16="http://schemas.microsoft.com/office/drawing/2014/main" id="{34C6AE43-F0CB-154F-B64D-1EE9330C1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2231" y="7357927"/>
            <a:ext cx="420732" cy="277187"/>
          </a:xfrm>
          <a:custGeom>
            <a:avLst/>
            <a:gdLst>
              <a:gd name="T0" fmla="*/ 352 w 377"/>
              <a:gd name="T1" fmla="*/ 245 h 246"/>
              <a:gd name="T2" fmla="*/ 352 w 377"/>
              <a:gd name="T3" fmla="*/ 245 h 246"/>
              <a:gd name="T4" fmla="*/ 352 w 377"/>
              <a:gd name="T5" fmla="*/ 245 h 246"/>
              <a:gd name="T6" fmla="*/ 180 w 377"/>
              <a:gd name="T7" fmla="*/ 228 h 246"/>
              <a:gd name="T8" fmla="*/ 25 w 377"/>
              <a:gd name="T9" fmla="*/ 212 h 246"/>
              <a:gd name="T10" fmla="*/ 0 w 377"/>
              <a:gd name="T11" fmla="*/ 188 h 246"/>
              <a:gd name="T12" fmla="*/ 0 w 377"/>
              <a:gd name="T13" fmla="*/ 24 h 246"/>
              <a:gd name="T14" fmla="*/ 25 w 377"/>
              <a:gd name="T15" fmla="*/ 0 h 246"/>
              <a:gd name="T16" fmla="*/ 25 w 377"/>
              <a:gd name="T17" fmla="*/ 0 h 246"/>
              <a:gd name="T18" fmla="*/ 156 w 377"/>
              <a:gd name="T19" fmla="*/ 32 h 246"/>
              <a:gd name="T20" fmla="*/ 286 w 377"/>
              <a:gd name="T21" fmla="*/ 130 h 246"/>
              <a:gd name="T22" fmla="*/ 368 w 377"/>
              <a:gd name="T23" fmla="*/ 212 h 246"/>
              <a:gd name="T24" fmla="*/ 368 w 377"/>
              <a:gd name="T25" fmla="*/ 228 h 246"/>
              <a:gd name="T26" fmla="*/ 352 w 377"/>
              <a:gd name="T27" fmla="*/ 245 h 246"/>
              <a:gd name="T28" fmla="*/ 41 w 377"/>
              <a:gd name="T29" fmla="*/ 171 h 246"/>
              <a:gd name="T30" fmla="*/ 41 w 377"/>
              <a:gd name="T31" fmla="*/ 171 h 246"/>
              <a:gd name="T32" fmla="*/ 188 w 377"/>
              <a:gd name="T33" fmla="*/ 188 h 246"/>
              <a:gd name="T34" fmla="*/ 303 w 377"/>
              <a:gd name="T35" fmla="*/ 196 h 246"/>
              <a:gd name="T36" fmla="*/ 139 w 377"/>
              <a:gd name="T37" fmla="*/ 65 h 246"/>
              <a:gd name="T38" fmla="*/ 41 w 377"/>
              <a:gd name="T39" fmla="*/ 40 h 246"/>
              <a:gd name="T40" fmla="*/ 41 w 377"/>
              <a:gd name="T41" fmla="*/ 171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7" h="246">
                <a:moveTo>
                  <a:pt x="352" y="245"/>
                </a:moveTo>
                <a:lnTo>
                  <a:pt x="352" y="245"/>
                </a:lnTo>
                <a:lnTo>
                  <a:pt x="352" y="245"/>
                </a:lnTo>
                <a:cubicBezTo>
                  <a:pt x="303" y="245"/>
                  <a:pt x="245" y="236"/>
                  <a:pt x="180" y="228"/>
                </a:cubicBezTo>
                <a:cubicBezTo>
                  <a:pt x="123" y="220"/>
                  <a:pt x="66" y="212"/>
                  <a:pt x="25" y="212"/>
                </a:cubicBezTo>
                <a:cubicBezTo>
                  <a:pt x="9" y="212"/>
                  <a:pt x="0" y="204"/>
                  <a:pt x="0" y="188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9" y="0"/>
                  <a:pt x="25" y="0"/>
                </a:cubicBezTo>
                <a:lnTo>
                  <a:pt x="25" y="0"/>
                </a:lnTo>
                <a:cubicBezTo>
                  <a:pt x="66" y="0"/>
                  <a:pt x="115" y="8"/>
                  <a:pt x="156" y="32"/>
                </a:cubicBezTo>
                <a:cubicBezTo>
                  <a:pt x="205" y="57"/>
                  <a:pt x="262" y="106"/>
                  <a:pt x="286" y="130"/>
                </a:cubicBezTo>
                <a:cubicBezTo>
                  <a:pt x="303" y="138"/>
                  <a:pt x="360" y="188"/>
                  <a:pt x="368" y="212"/>
                </a:cubicBezTo>
                <a:cubicBezTo>
                  <a:pt x="376" y="220"/>
                  <a:pt x="368" y="228"/>
                  <a:pt x="368" y="228"/>
                </a:cubicBezTo>
                <a:cubicBezTo>
                  <a:pt x="360" y="236"/>
                  <a:pt x="360" y="245"/>
                  <a:pt x="352" y="245"/>
                </a:cubicBezTo>
                <a:close/>
                <a:moveTo>
                  <a:pt x="41" y="171"/>
                </a:moveTo>
                <a:lnTo>
                  <a:pt x="41" y="171"/>
                </a:lnTo>
                <a:cubicBezTo>
                  <a:pt x="82" y="171"/>
                  <a:pt x="139" y="180"/>
                  <a:pt x="188" y="188"/>
                </a:cubicBezTo>
                <a:cubicBezTo>
                  <a:pt x="229" y="188"/>
                  <a:pt x="270" y="196"/>
                  <a:pt x="303" y="196"/>
                </a:cubicBezTo>
                <a:cubicBezTo>
                  <a:pt x="270" y="163"/>
                  <a:pt x="196" y="98"/>
                  <a:pt x="139" y="65"/>
                </a:cubicBezTo>
                <a:cubicBezTo>
                  <a:pt x="107" y="57"/>
                  <a:pt x="74" y="49"/>
                  <a:pt x="41" y="40"/>
                </a:cubicBezTo>
                <a:lnTo>
                  <a:pt x="41" y="17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499">
            <a:extLst>
              <a:ext uri="{FF2B5EF4-FFF2-40B4-BE49-F238E27FC236}">
                <a16:creationId xmlns:a16="http://schemas.microsoft.com/office/drawing/2014/main" id="{0C89CE7F-1BB3-9F43-A019-9C48CA5A1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2231" y="7645014"/>
            <a:ext cx="128694" cy="49498"/>
          </a:xfrm>
          <a:custGeom>
            <a:avLst/>
            <a:gdLst>
              <a:gd name="T0" fmla="*/ 98 w 116"/>
              <a:gd name="T1" fmla="*/ 41 h 42"/>
              <a:gd name="T2" fmla="*/ 98 w 116"/>
              <a:gd name="T3" fmla="*/ 41 h 42"/>
              <a:gd name="T4" fmla="*/ 25 w 116"/>
              <a:gd name="T5" fmla="*/ 41 h 42"/>
              <a:gd name="T6" fmla="*/ 0 w 116"/>
              <a:gd name="T7" fmla="*/ 25 h 42"/>
              <a:gd name="T8" fmla="*/ 25 w 116"/>
              <a:gd name="T9" fmla="*/ 0 h 42"/>
              <a:gd name="T10" fmla="*/ 98 w 116"/>
              <a:gd name="T11" fmla="*/ 0 h 42"/>
              <a:gd name="T12" fmla="*/ 115 w 116"/>
              <a:gd name="T13" fmla="*/ 25 h 42"/>
              <a:gd name="T14" fmla="*/ 98 w 116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6" h="42">
                <a:moveTo>
                  <a:pt x="98" y="41"/>
                </a:moveTo>
                <a:lnTo>
                  <a:pt x="98" y="41"/>
                </a:lnTo>
                <a:cubicBezTo>
                  <a:pt x="25" y="41"/>
                  <a:pt x="25" y="41"/>
                  <a:pt x="25" y="41"/>
                </a:cubicBezTo>
                <a:cubicBezTo>
                  <a:pt x="9" y="41"/>
                  <a:pt x="0" y="33"/>
                  <a:pt x="0" y="25"/>
                </a:cubicBezTo>
                <a:cubicBezTo>
                  <a:pt x="0" y="8"/>
                  <a:pt x="9" y="0"/>
                  <a:pt x="25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07" y="0"/>
                  <a:pt x="115" y="8"/>
                  <a:pt x="115" y="25"/>
                </a:cubicBezTo>
                <a:cubicBezTo>
                  <a:pt x="115" y="33"/>
                  <a:pt x="107" y="41"/>
                  <a:pt x="98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7" name="Freeform 500">
            <a:extLst>
              <a:ext uri="{FF2B5EF4-FFF2-40B4-BE49-F238E27FC236}">
                <a16:creationId xmlns:a16="http://schemas.microsoft.com/office/drawing/2014/main" id="{81583E7E-0ADD-4B41-BEDB-8E67688C5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9317" y="7783607"/>
            <a:ext cx="301938" cy="301934"/>
          </a:xfrm>
          <a:custGeom>
            <a:avLst/>
            <a:gdLst>
              <a:gd name="T0" fmla="*/ 138 w 270"/>
              <a:gd name="T1" fmla="*/ 269 h 270"/>
              <a:gd name="T2" fmla="*/ 138 w 270"/>
              <a:gd name="T3" fmla="*/ 269 h 270"/>
              <a:gd name="T4" fmla="*/ 0 w 270"/>
              <a:gd name="T5" fmla="*/ 138 h 270"/>
              <a:gd name="T6" fmla="*/ 138 w 270"/>
              <a:gd name="T7" fmla="*/ 0 h 270"/>
              <a:gd name="T8" fmla="*/ 269 w 270"/>
              <a:gd name="T9" fmla="*/ 138 h 270"/>
              <a:gd name="T10" fmla="*/ 138 w 270"/>
              <a:gd name="T11" fmla="*/ 269 h 270"/>
              <a:gd name="T12" fmla="*/ 138 w 270"/>
              <a:gd name="T13" fmla="*/ 65 h 270"/>
              <a:gd name="T14" fmla="*/ 138 w 270"/>
              <a:gd name="T15" fmla="*/ 65 h 270"/>
              <a:gd name="T16" fmla="*/ 65 w 270"/>
              <a:gd name="T17" fmla="*/ 138 h 270"/>
              <a:gd name="T18" fmla="*/ 138 w 270"/>
              <a:gd name="T19" fmla="*/ 204 h 270"/>
              <a:gd name="T20" fmla="*/ 212 w 270"/>
              <a:gd name="T21" fmla="*/ 138 h 270"/>
              <a:gd name="T22" fmla="*/ 138 w 270"/>
              <a:gd name="T23" fmla="*/ 65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0" h="270">
                <a:moveTo>
                  <a:pt x="138" y="269"/>
                </a:moveTo>
                <a:lnTo>
                  <a:pt x="138" y="269"/>
                </a:lnTo>
                <a:cubicBezTo>
                  <a:pt x="65" y="269"/>
                  <a:pt x="0" y="212"/>
                  <a:pt x="0" y="138"/>
                </a:cubicBezTo>
                <a:cubicBezTo>
                  <a:pt x="0" y="65"/>
                  <a:pt x="65" y="0"/>
                  <a:pt x="138" y="0"/>
                </a:cubicBezTo>
                <a:cubicBezTo>
                  <a:pt x="212" y="0"/>
                  <a:pt x="269" y="65"/>
                  <a:pt x="269" y="138"/>
                </a:cubicBezTo>
                <a:cubicBezTo>
                  <a:pt x="269" y="212"/>
                  <a:pt x="212" y="269"/>
                  <a:pt x="138" y="269"/>
                </a:cubicBezTo>
                <a:close/>
                <a:moveTo>
                  <a:pt x="138" y="65"/>
                </a:moveTo>
                <a:lnTo>
                  <a:pt x="138" y="65"/>
                </a:lnTo>
                <a:cubicBezTo>
                  <a:pt x="98" y="65"/>
                  <a:pt x="65" y="98"/>
                  <a:pt x="65" y="138"/>
                </a:cubicBezTo>
                <a:cubicBezTo>
                  <a:pt x="65" y="179"/>
                  <a:pt x="98" y="204"/>
                  <a:pt x="138" y="204"/>
                </a:cubicBezTo>
                <a:cubicBezTo>
                  <a:pt x="179" y="204"/>
                  <a:pt x="212" y="179"/>
                  <a:pt x="212" y="138"/>
                </a:cubicBezTo>
                <a:cubicBezTo>
                  <a:pt x="212" y="98"/>
                  <a:pt x="179" y="65"/>
                  <a:pt x="138" y="6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8" name="Freeform 501">
            <a:extLst>
              <a:ext uri="{FF2B5EF4-FFF2-40B4-BE49-F238E27FC236}">
                <a16:creationId xmlns:a16="http://schemas.microsoft.com/office/drawing/2014/main" id="{F1ED8C1C-5435-094B-9417-FB1C9A235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6726" y="7783607"/>
            <a:ext cx="301934" cy="301934"/>
          </a:xfrm>
          <a:custGeom>
            <a:avLst/>
            <a:gdLst>
              <a:gd name="T0" fmla="*/ 131 w 271"/>
              <a:gd name="T1" fmla="*/ 269 h 270"/>
              <a:gd name="T2" fmla="*/ 131 w 271"/>
              <a:gd name="T3" fmla="*/ 269 h 270"/>
              <a:gd name="T4" fmla="*/ 0 w 271"/>
              <a:gd name="T5" fmla="*/ 138 h 270"/>
              <a:gd name="T6" fmla="*/ 131 w 271"/>
              <a:gd name="T7" fmla="*/ 0 h 270"/>
              <a:gd name="T8" fmla="*/ 270 w 271"/>
              <a:gd name="T9" fmla="*/ 138 h 270"/>
              <a:gd name="T10" fmla="*/ 131 w 271"/>
              <a:gd name="T11" fmla="*/ 269 h 270"/>
              <a:gd name="T12" fmla="*/ 131 w 271"/>
              <a:gd name="T13" fmla="*/ 65 h 270"/>
              <a:gd name="T14" fmla="*/ 131 w 271"/>
              <a:gd name="T15" fmla="*/ 65 h 270"/>
              <a:gd name="T16" fmla="*/ 57 w 271"/>
              <a:gd name="T17" fmla="*/ 138 h 270"/>
              <a:gd name="T18" fmla="*/ 131 w 271"/>
              <a:gd name="T19" fmla="*/ 204 h 270"/>
              <a:gd name="T20" fmla="*/ 204 w 271"/>
              <a:gd name="T21" fmla="*/ 138 h 270"/>
              <a:gd name="T22" fmla="*/ 131 w 271"/>
              <a:gd name="T23" fmla="*/ 65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1" h="270">
                <a:moveTo>
                  <a:pt x="131" y="269"/>
                </a:moveTo>
                <a:lnTo>
                  <a:pt x="131" y="269"/>
                </a:lnTo>
                <a:cubicBezTo>
                  <a:pt x="57" y="269"/>
                  <a:pt x="0" y="212"/>
                  <a:pt x="0" y="138"/>
                </a:cubicBezTo>
                <a:cubicBezTo>
                  <a:pt x="0" y="65"/>
                  <a:pt x="57" y="0"/>
                  <a:pt x="131" y="0"/>
                </a:cubicBezTo>
                <a:cubicBezTo>
                  <a:pt x="204" y="0"/>
                  <a:pt x="270" y="65"/>
                  <a:pt x="270" y="138"/>
                </a:cubicBezTo>
                <a:cubicBezTo>
                  <a:pt x="270" y="212"/>
                  <a:pt x="204" y="269"/>
                  <a:pt x="131" y="269"/>
                </a:cubicBezTo>
                <a:close/>
                <a:moveTo>
                  <a:pt x="131" y="65"/>
                </a:moveTo>
                <a:lnTo>
                  <a:pt x="131" y="65"/>
                </a:lnTo>
                <a:cubicBezTo>
                  <a:pt x="90" y="65"/>
                  <a:pt x="57" y="98"/>
                  <a:pt x="57" y="138"/>
                </a:cubicBezTo>
                <a:cubicBezTo>
                  <a:pt x="57" y="179"/>
                  <a:pt x="90" y="204"/>
                  <a:pt x="131" y="204"/>
                </a:cubicBezTo>
                <a:cubicBezTo>
                  <a:pt x="172" y="204"/>
                  <a:pt x="204" y="179"/>
                  <a:pt x="204" y="138"/>
                </a:cubicBezTo>
                <a:cubicBezTo>
                  <a:pt x="204" y="98"/>
                  <a:pt x="172" y="65"/>
                  <a:pt x="131" y="6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9" name="Freeform 502">
            <a:extLst>
              <a:ext uri="{FF2B5EF4-FFF2-40B4-BE49-F238E27FC236}">
                <a16:creationId xmlns:a16="http://schemas.microsoft.com/office/drawing/2014/main" id="{4D171CB1-89E8-7E4C-AF51-BCA148C4C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54" y="7818254"/>
            <a:ext cx="212839" cy="49498"/>
          </a:xfrm>
          <a:custGeom>
            <a:avLst/>
            <a:gdLst>
              <a:gd name="T0" fmla="*/ 164 w 189"/>
              <a:gd name="T1" fmla="*/ 41 h 42"/>
              <a:gd name="T2" fmla="*/ 164 w 189"/>
              <a:gd name="T3" fmla="*/ 41 h 42"/>
              <a:gd name="T4" fmla="*/ 164 w 189"/>
              <a:gd name="T5" fmla="*/ 41 h 42"/>
              <a:gd name="T6" fmla="*/ 25 w 189"/>
              <a:gd name="T7" fmla="*/ 41 h 42"/>
              <a:gd name="T8" fmla="*/ 0 w 189"/>
              <a:gd name="T9" fmla="*/ 16 h 42"/>
              <a:gd name="T10" fmla="*/ 25 w 189"/>
              <a:gd name="T11" fmla="*/ 0 h 42"/>
              <a:gd name="T12" fmla="*/ 164 w 189"/>
              <a:gd name="T13" fmla="*/ 0 h 42"/>
              <a:gd name="T14" fmla="*/ 188 w 189"/>
              <a:gd name="T15" fmla="*/ 25 h 42"/>
              <a:gd name="T16" fmla="*/ 164 w 189"/>
              <a:gd name="T17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9" h="42">
                <a:moveTo>
                  <a:pt x="164" y="41"/>
                </a:moveTo>
                <a:lnTo>
                  <a:pt x="164" y="41"/>
                </a:lnTo>
                <a:lnTo>
                  <a:pt x="164" y="41"/>
                </a:lnTo>
                <a:cubicBezTo>
                  <a:pt x="25" y="41"/>
                  <a:pt x="25" y="41"/>
                  <a:pt x="25" y="41"/>
                </a:cubicBezTo>
                <a:cubicBezTo>
                  <a:pt x="9" y="41"/>
                  <a:pt x="0" y="33"/>
                  <a:pt x="0" y="16"/>
                </a:cubicBezTo>
                <a:cubicBezTo>
                  <a:pt x="0" y="8"/>
                  <a:pt x="17" y="0"/>
                  <a:pt x="25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80" y="0"/>
                  <a:pt x="188" y="16"/>
                  <a:pt x="188" y="25"/>
                </a:cubicBezTo>
                <a:cubicBezTo>
                  <a:pt x="188" y="33"/>
                  <a:pt x="180" y="41"/>
                  <a:pt x="164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Freeform 503">
            <a:extLst>
              <a:ext uri="{FF2B5EF4-FFF2-40B4-BE49-F238E27FC236}">
                <a16:creationId xmlns:a16="http://schemas.microsoft.com/office/drawing/2014/main" id="{80D80A92-20ED-4145-B25D-EBA4C2C27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8459" y="7783607"/>
            <a:ext cx="871160" cy="74245"/>
          </a:xfrm>
          <a:custGeom>
            <a:avLst/>
            <a:gdLst>
              <a:gd name="T0" fmla="*/ 752 w 777"/>
              <a:gd name="T1" fmla="*/ 65 h 66"/>
              <a:gd name="T2" fmla="*/ 752 w 777"/>
              <a:gd name="T3" fmla="*/ 65 h 66"/>
              <a:gd name="T4" fmla="*/ 752 w 777"/>
              <a:gd name="T5" fmla="*/ 65 h 66"/>
              <a:gd name="T6" fmla="*/ 24 w 777"/>
              <a:gd name="T7" fmla="*/ 40 h 66"/>
              <a:gd name="T8" fmla="*/ 0 w 777"/>
              <a:gd name="T9" fmla="*/ 24 h 66"/>
              <a:gd name="T10" fmla="*/ 24 w 777"/>
              <a:gd name="T11" fmla="*/ 0 h 66"/>
              <a:gd name="T12" fmla="*/ 24 w 777"/>
              <a:gd name="T13" fmla="*/ 0 h 66"/>
              <a:gd name="T14" fmla="*/ 760 w 777"/>
              <a:gd name="T15" fmla="*/ 24 h 66"/>
              <a:gd name="T16" fmla="*/ 776 w 777"/>
              <a:gd name="T17" fmla="*/ 40 h 66"/>
              <a:gd name="T18" fmla="*/ 752 w 777"/>
              <a:gd name="T1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77" h="66">
                <a:moveTo>
                  <a:pt x="752" y="65"/>
                </a:moveTo>
                <a:lnTo>
                  <a:pt x="752" y="65"/>
                </a:lnTo>
                <a:lnTo>
                  <a:pt x="752" y="65"/>
                </a:lnTo>
                <a:cubicBezTo>
                  <a:pt x="24" y="40"/>
                  <a:pt x="24" y="40"/>
                  <a:pt x="24" y="40"/>
                </a:cubicBezTo>
                <a:cubicBezTo>
                  <a:pt x="8" y="40"/>
                  <a:pt x="0" y="32"/>
                  <a:pt x="0" y="24"/>
                </a:cubicBezTo>
                <a:cubicBezTo>
                  <a:pt x="0" y="8"/>
                  <a:pt x="8" y="0"/>
                  <a:pt x="24" y="0"/>
                </a:cubicBezTo>
                <a:lnTo>
                  <a:pt x="24" y="0"/>
                </a:lnTo>
                <a:cubicBezTo>
                  <a:pt x="760" y="24"/>
                  <a:pt x="760" y="24"/>
                  <a:pt x="760" y="24"/>
                </a:cubicBezTo>
                <a:cubicBezTo>
                  <a:pt x="768" y="24"/>
                  <a:pt x="776" y="32"/>
                  <a:pt x="776" y="40"/>
                </a:cubicBezTo>
                <a:cubicBezTo>
                  <a:pt x="776" y="57"/>
                  <a:pt x="768" y="65"/>
                  <a:pt x="752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1" name="Freeform 504">
            <a:extLst>
              <a:ext uri="{FF2B5EF4-FFF2-40B4-BE49-F238E27FC236}">
                <a16:creationId xmlns:a16="http://schemas.microsoft.com/office/drawing/2014/main" id="{87B27FD4-C793-F14E-B0A5-FB2BE57A8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9337" y="7773708"/>
            <a:ext cx="242537" cy="49498"/>
          </a:xfrm>
          <a:custGeom>
            <a:avLst/>
            <a:gdLst>
              <a:gd name="T0" fmla="*/ 196 w 214"/>
              <a:gd name="T1" fmla="*/ 41 h 42"/>
              <a:gd name="T2" fmla="*/ 196 w 214"/>
              <a:gd name="T3" fmla="*/ 41 h 42"/>
              <a:gd name="T4" fmla="*/ 196 w 214"/>
              <a:gd name="T5" fmla="*/ 41 h 42"/>
              <a:gd name="T6" fmla="*/ 25 w 214"/>
              <a:gd name="T7" fmla="*/ 41 h 42"/>
              <a:gd name="T8" fmla="*/ 0 w 214"/>
              <a:gd name="T9" fmla="*/ 17 h 42"/>
              <a:gd name="T10" fmla="*/ 25 w 214"/>
              <a:gd name="T11" fmla="*/ 0 h 42"/>
              <a:gd name="T12" fmla="*/ 25 w 214"/>
              <a:gd name="T13" fmla="*/ 0 h 42"/>
              <a:gd name="T14" fmla="*/ 196 w 214"/>
              <a:gd name="T15" fmla="*/ 0 h 42"/>
              <a:gd name="T16" fmla="*/ 213 w 214"/>
              <a:gd name="T17" fmla="*/ 25 h 42"/>
              <a:gd name="T18" fmla="*/ 196 w 214"/>
              <a:gd name="T1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4" h="42">
                <a:moveTo>
                  <a:pt x="196" y="41"/>
                </a:moveTo>
                <a:lnTo>
                  <a:pt x="196" y="41"/>
                </a:lnTo>
                <a:lnTo>
                  <a:pt x="196" y="41"/>
                </a:lnTo>
                <a:cubicBezTo>
                  <a:pt x="25" y="41"/>
                  <a:pt x="25" y="41"/>
                  <a:pt x="25" y="41"/>
                </a:cubicBezTo>
                <a:cubicBezTo>
                  <a:pt x="9" y="41"/>
                  <a:pt x="0" y="25"/>
                  <a:pt x="0" y="17"/>
                </a:cubicBezTo>
                <a:cubicBezTo>
                  <a:pt x="0" y="9"/>
                  <a:pt x="17" y="0"/>
                  <a:pt x="25" y="0"/>
                </a:cubicBezTo>
                <a:lnTo>
                  <a:pt x="25" y="0"/>
                </a:lnTo>
                <a:cubicBezTo>
                  <a:pt x="196" y="0"/>
                  <a:pt x="196" y="0"/>
                  <a:pt x="196" y="0"/>
                </a:cubicBezTo>
                <a:cubicBezTo>
                  <a:pt x="205" y="0"/>
                  <a:pt x="213" y="9"/>
                  <a:pt x="213" y="25"/>
                </a:cubicBezTo>
                <a:cubicBezTo>
                  <a:pt x="213" y="33"/>
                  <a:pt x="205" y="41"/>
                  <a:pt x="196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2" name="Freeform 505">
            <a:extLst>
              <a:ext uri="{FF2B5EF4-FFF2-40B4-BE49-F238E27FC236}">
                <a16:creationId xmlns:a16="http://schemas.microsoft.com/office/drawing/2014/main" id="{1EF9C559-5774-1F42-A22C-643952DFD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0595" y="7828153"/>
            <a:ext cx="257388" cy="440531"/>
          </a:xfrm>
          <a:custGeom>
            <a:avLst/>
            <a:gdLst>
              <a:gd name="T0" fmla="*/ 196 w 230"/>
              <a:gd name="T1" fmla="*/ 392 h 393"/>
              <a:gd name="T2" fmla="*/ 196 w 230"/>
              <a:gd name="T3" fmla="*/ 392 h 393"/>
              <a:gd name="T4" fmla="*/ 33 w 230"/>
              <a:gd name="T5" fmla="*/ 392 h 393"/>
              <a:gd name="T6" fmla="*/ 0 w 230"/>
              <a:gd name="T7" fmla="*/ 360 h 393"/>
              <a:gd name="T8" fmla="*/ 0 w 230"/>
              <a:gd name="T9" fmla="*/ 33 h 393"/>
              <a:gd name="T10" fmla="*/ 33 w 230"/>
              <a:gd name="T11" fmla="*/ 0 h 393"/>
              <a:gd name="T12" fmla="*/ 196 w 230"/>
              <a:gd name="T13" fmla="*/ 0 h 393"/>
              <a:gd name="T14" fmla="*/ 229 w 230"/>
              <a:gd name="T15" fmla="*/ 33 h 393"/>
              <a:gd name="T16" fmla="*/ 229 w 230"/>
              <a:gd name="T17" fmla="*/ 360 h 393"/>
              <a:gd name="T18" fmla="*/ 196 w 230"/>
              <a:gd name="T19" fmla="*/ 392 h 393"/>
              <a:gd name="T20" fmla="*/ 66 w 230"/>
              <a:gd name="T21" fmla="*/ 327 h 393"/>
              <a:gd name="T22" fmla="*/ 66 w 230"/>
              <a:gd name="T23" fmla="*/ 327 h 393"/>
              <a:gd name="T24" fmla="*/ 164 w 230"/>
              <a:gd name="T25" fmla="*/ 327 h 393"/>
              <a:gd name="T26" fmla="*/ 164 w 230"/>
              <a:gd name="T27" fmla="*/ 66 h 393"/>
              <a:gd name="T28" fmla="*/ 66 w 230"/>
              <a:gd name="T29" fmla="*/ 66 h 393"/>
              <a:gd name="T30" fmla="*/ 66 w 230"/>
              <a:gd name="T31" fmla="*/ 327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0" h="393">
                <a:moveTo>
                  <a:pt x="196" y="392"/>
                </a:moveTo>
                <a:lnTo>
                  <a:pt x="196" y="392"/>
                </a:lnTo>
                <a:cubicBezTo>
                  <a:pt x="33" y="392"/>
                  <a:pt x="33" y="392"/>
                  <a:pt x="33" y="392"/>
                </a:cubicBezTo>
                <a:cubicBezTo>
                  <a:pt x="17" y="392"/>
                  <a:pt x="0" y="376"/>
                  <a:pt x="0" y="360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7"/>
                  <a:pt x="17" y="0"/>
                  <a:pt x="33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221" y="0"/>
                  <a:pt x="229" y="17"/>
                  <a:pt x="229" y="33"/>
                </a:cubicBezTo>
                <a:cubicBezTo>
                  <a:pt x="229" y="360"/>
                  <a:pt x="229" y="360"/>
                  <a:pt x="229" y="360"/>
                </a:cubicBezTo>
                <a:cubicBezTo>
                  <a:pt x="229" y="376"/>
                  <a:pt x="221" y="392"/>
                  <a:pt x="196" y="392"/>
                </a:cubicBezTo>
                <a:close/>
                <a:moveTo>
                  <a:pt x="66" y="327"/>
                </a:moveTo>
                <a:lnTo>
                  <a:pt x="66" y="327"/>
                </a:lnTo>
                <a:cubicBezTo>
                  <a:pt x="164" y="327"/>
                  <a:pt x="164" y="327"/>
                  <a:pt x="164" y="327"/>
                </a:cubicBezTo>
                <a:cubicBezTo>
                  <a:pt x="164" y="66"/>
                  <a:pt x="164" y="66"/>
                  <a:pt x="164" y="66"/>
                </a:cubicBezTo>
                <a:cubicBezTo>
                  <a:pt x="66" y="66"/>
                  <a:pt x="66" y="66"/>
                  <a:pt x="66" y="66"/>
                </a:cubicBezTo>
                <a:lnTo>
                  <a:pt x="66" y="3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3" name="Freeform 506">
            <a:extLst>
              <a:ext uri="{FF2B5EF4-FFF2-40B4-BE49-F238E27FC236}">
                <a16:creationId xmlns:a16="http://schemas.microsoft.com/office/drawing/2014/main" id="{C4070E7D-7EEA-8148-B52C-F66886580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6777" y="7451971"/>
            <a:ext cx="257388" cy="816714"/>
          </a:xfrm>
          <a:custGeom>
            <a:avLst/>
            <a:gdLst>
              <a:gd name="T0" fmla="*/ 196 w 230"/>
              <a:gd name="T1" fmla="*/ 727 h 728"/>
              <a:gd name="T2" fmla="*/ 196 w 230"/>
              <a:gd name="T3" fmla="*/ 727 h 728"/>
              <a:gd name="T4" fmla="*/ 33 w 230"/>
              <a:gd name="T5" fmla="*/ 727 h 728"/>
              <a:gd name="T6" fmla="*/ 0 w 230"/>
              <a:gd name="T7" fmla="*/ 695 h 728"/>
              <a:gd name="T8" fmla="*/ 0 w 230"/>
              <a:gd name="T9" fmla="*/ 33 h 728"/>
              <a:gd name="T10" fmla="*/ 33 w 230"/>
              <a:gd name="T11" fmla="*/ 0 h 728"/>
              <a:gd name="T12" fmla="*/ 196 w 230"/>
              <a:gd name="T13" fmla="*/ 0 h 728"/>
              <a:gd name="T14" fmla="*/ 229 w 230"/>
              <a:gd name="T15" fmla="*/ 33 h 728"/>
              <a:gd name="T16" fmla="*/ 229 w 230"/>
              <a:gd name="T17" fmla="*/ 695 h 728"/>
              <a:gd name="T18" fmla="*/ 196 w 230"/>
              <a:gd name="T19" fmla="*/ 727 h 728"/>
              <a:gd name="T20" fmla="*/ 57 w 230"/>
              <a:gd name="T21" fmla="*/ 662 h 728"/>
              <a:gd name="T22" fmla="*/ 57 w 230"/>
              <a:gd name="T23" fmla="*/ 662 h 728"/>
              <a:gd name="T24" fmla="*/ 164 w 230"/>
              <a:gd name="T25" fmla="*/ 662 h 728"/>
              <a:gd name="T26" fmla="*/ 164 w 230"/>
              <a:gd name="T27" fmla="*/ 66 h 728"/>
              <a:gd name="T28" fmla="*/ 57 w 230"/>
              <a:gd name="T29" fmla="*/ 66 h 728"/>
              <a:gd name="T30" fmla="*/ 57 w 230"/>
              <a:gd name="T31" fmla="*/ 662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0" h="728">
                <a:moveTo>
                  <a:pt x="196" y="727"/>
                </a:moveTo>
                <a:lnTo>
                  <a:pt x="196" y="727"/>
                </a:lnTo>
                <a:cubicBezTo>
                  <a:pt x="33" y="727"/>
                  <a:pt x="33" y="727"/>
                  <a:pt x="33" y="727"/>
                </a:cubicBezTo>
                <a:cubicBezTo>
                  <a:pt x="9" y="727"/>
                  <a:pt x="0" y="711"/>
                  <a:pt x="0" y="69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7"/>
                  <a:pt x="9" y="0"/>
                  <a:pt x="33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213" y="0"/>
                  <a:pt x="229" y="17"/>
                  <a:pt x="229" y="33"/>
                </a:cubicBezTo>
                <a:cubicBezTo>
                  <a:pt x="229" y="695"/>
                  <a:pt x="229" y="695"/>
                  <a:pt x="229" y="695"/>
                </a:cubicBezTo>
                <a:cubicBezTo>
                  <a:pt x="229" y="711"/>
                  <a:pt x="213" y="727"/>
                  <a:pt x="196" y="727"/>
                </a:cubicBezTo>
                <a:close/>
                <a:moveTo>
                  <a:pt x="57" y="662"/>
                </a:moveTo>
                <a:lnTo>
                  <a:pt x="57" y="662"/>
                </a:lnTo>
                <a:cubicBezTo>
                  <a:pt x="164" y="662"/>
                  <a:pt x="164" y="662"/>
                  <a:pt x="164" y="662"/>
                </a:cubicBezTo>
                <a:cubicBezTo>
                  <a:pt x="164" y="66"/>
                  <a:pt x="164" y="66"/>
                  <a:pt x="164" y="66"/>
                </a:cubicBezTo>
                <a:cubicBezTo>
                  <a:pt x="57" y="66"/>
                  <a:pt x="57" y="66"/>
                  <a:pt x="57" y="66"/>
                </a:cubicBezTo>
                <a:lnTo>
                  <a:pt x="57" y="6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507">
            <a:extLst>
              <a:ext uri="{FF2B5EF4-FFF2-40B4-BE49-F238E27FC236}">
                <a16:creationId xmlns:a16="http://schemas.microsoft.com/office/drawing/2014/main" id="{A5C72479-5D8D-A641-9D1D-1952CE8D5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38011" y="7085688"/>
            <a:ext cx="257388" cy="1182997"/>
          </a:xfrm>
          <a:custGeom>
            <a:avLst/>
            <a:gdLst>
              <a:gd name="T0" fmla="*/ 196 w 230"/>
              <a:gd name="T1" fmla="*/ 1053 h 1054"/>
              <a:gd name="T2" fmla="*/ 196 w 230"/>
              <a:gd name="T3" fmla="*/ 1053 h 1054"/>
              <a:gd name="T4" fmla="*/ 25 w 230"/>
              <a:gd name="T5" fmla="*/ 1053 h 1054"/>
              <a:gd name="T6" fmla="*/ 0 w 230"/>
              <a:gd name="T7" fmla="*/ 1021 h 1054"/>
              <a:gd name="T8" fmla="*/ 0 w 230"/>
              <a:gd name="T9" fmla="*/ 32 h 1054"/>
              <a:gd name="T10" fmla="*/ 25 w 230"/>
              <a:gd name="T11" fmla="*/ 0 h 1054"/>
              <a:gd name="T12" fmla="*/ 196 w 230"/>
              <a:gd name="T13" fmla="*/ 0 h 1054"/>
              <a:gd name="T14" fmla="*/ 229 w 230"/>
              <a:gd name="T15" fmla="*/ 32 h 1054"/>
              <a:gd name="T16" fmla="*/ 229 w 230"/>
              <a:gd name="T17" fmla="*/ 1021 h 1054"/>
              <a:gd name="T18" fmla="*/ 196 w 230"/>
              <a:gd name="T19" fmla="*/ 1053 h 1054"/>
              <a:gd name="T20" fmla="*/ 57 w 230"/>
              <a:gd name="T21" fmla="*/ 988 h 1054"/>
              <a:gd name="T22" fmla="*/ 57 w 230"/>
              <a:gd name="T23" fmla="*/ 988 h 1054"/>
              <a:gd name="T24" fmla="*/ 163 w 230"/>
              <a:gd name="T25" fmla="*/ 988 h 1054"/>
              <a:gd name="T26" fmla="*/ 163 w 230"/>
              <a:gd name="T27" fmla="*/ 65 h 1054"/>
              <a:gd name="T28" fmla="*/ 57 w 230"/>
              <a:gd name="T29" fmla="*/ 65 h 1054"/>
              <a:gd name="T30" fmla="*/ 57 w 230"/>
              <a:gd name="T31" fmla="*/ 988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0" h="1054">
                <a:moveTo>
                  <a:pt x="196" y="1053"/>
                </a:moveTo>
                <a:lnTo>
                  <a:pt x="196" y="1053"/>
                </a:lnTo>
                <a:cubicBezTo>
                  <a:pt x="25" y="1053"/>
                  <a:pt x="25" y="1053"/>
                  <a:pt x="25" y="1053"/>
                </a:cubicBezTo>
                <a:cubicBezTo>
                  <a:pt x="8" y="1053"/>
                  <a:pt x="0" y="1037"/>
                  <a:pt x="0" y="1021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6"/>
                  <a:pt x="8" y="0"/>
                  <a:pt x="25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212" y="0"/>
                  <a:pt x="229" y="16"/>
                  <a:pt x="229" y="32"/>
                </a:cubicBezTo>
                <a:cubicBezTo>
                  <a:pt x="229" y="1021"/>
                  <a:pt x="229" y="1021"/>
                  <a:pt x="229" y="1021"/>
                </a:cubicBezTo>
                <a:cubicBezTo>
                  <a:pt x="229" y="1037"/>
                  <a:pt x="212" y="1053"/>
                  <a:pt x="196" y="1053"/>
                </a:cubicBezTo>
                <a:close/>
                <a:moveTo>
                  <a:pt x="57" y="988"/>
                </a:moveTo>
                <a:lnTo>
                  <a:pt x="57" y="988"/>
                </a:lnTo>
                <a:cubicBezTo>
                  <a:pt x="163" y="988"/>
                  <a:pt x="163" y="988"/>
                  <a:pt x="163" y="988"/>
                </a:cubicBezTo>
                <a:cubicBezTo>
                  <a:pt x="163" y="65"/>
                  <a:pt x="163" y="65"/>
                  <a:pt x="163" y="65"/>
                </a:cubicBezTo>
                <a:cubicBezTo>
                  <a:pt x="57" y="65"/>
                  <a:pt x="57" y="65"/>
                  <a:pt x="57" y="65"/>
                </a:cubicBezTo>
                <a:lnTo>
                  <a:pt x="57" y="9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45" name="Grupo 644">
            <a:extLst>
              <a:ext uri="{FF2B5EF4-FFF2-40B4-BE49-F238E27FC236}">
                <a16:creationId xmlns:a16="http://schemas.microsoft.com/office/drawing/2014/main" id="{786194ED-D6F3-C74B-9E34-2FBB17A74F24}"/>
              </a:ext>
            </a:extLst>
          </p:cNvPr>
          <p:cNvGrpSpPr/>
          <p:nvPr/>
        </p:nvGrpSpPr>
        <p:grpSpPr>
          <a:xfrm>
            <a:off x="2451398" y="1332643"/>
            <a:ext cx="19474854" cy="2715754"/>
            <a:chOff x="2451398" y="719646"/>
            <a:chExt cx="19474854" cy="2715754"/>
          </a:xfrm>
        </p:grpSpPr>
        <p:sp>
          <p:nvSpPr>
            <p:cNvPr id="646" name="CuadroTexto 645">
              <a:extLst>
                <a:ext uri="{FF2B5EF4-FFF2-40B4-BE49-F238E27FC236}">
                  <a16:creationId xmlns:a16="http://schemas.microsoft.com/office/drawing/2014/main" id="{B9BC2972-B68E-6A44-99C1-FDB5F0DE2161}"/>
                </a:ext>
              </a:extLst>
            </p:cNvPr>
            <p:cNvSpPr txBox="1"/>
            <p:nvPr/>
          </p:nvSpPr>
          <p:spPr>
            <a:xfrm>
              <a:off x="8068961" y="719646"/>
              <a:ext cx="82397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Digital Marketing</a:t>
              </a:r>
            </a:p>
          </p:txBody>
        </p:sp>
        <p:sp>
          <p:nvSpPr>
            <p:cNvPr id="647" name="CuadroTexto 646">
              <a:extLst>
                <a:ext uri="{FF2B5EF4-FFF2-40B4-BE49-F238E27FC236}">
                  <a16:creationId xmlns:a16="http://schemas.microsoft.com/office/drawing/2014/main" id="{AFF7DF03-E624-2841-9268-8F4F28B52118}"/>
                </a:ext>
              </a:extLst>
            </p:cNvPr>
            <p:cNvSpPr txBox="1"/>
            <p:nvPr/>
          </p:nvSpPr>
          <p:spPr>
            <a:xfrm>
              <a:off x="2451398" y="2235071"/>
              <a:ext cx="194748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6249311-5727-5A49-BA93-3DFB42A8AF4A}"/>
              </a:ext>
            </a:extLst>
          </p:cNvPr>
          <p:cNvGrpSpPr/>
          <p:nvPr/>
        </p:nvGrpSpPr>
        <p:grpSpPr>
          <a:xfrm>
            <a:off x="1292257" y="10561105"/>
            <a:ext cx="4518438" cy="1592908"/>
            <a:chOff x="1795277" y="4756924"/>
            <a:chExt cx="4518438" cy="1592908"/>
          </a:xfrm>
        </p:grpSpPr>
        <p:sp>
          <p:nvSpPr>
            <p:cNvPr id="106" name="CuadroTexto 395">
              <a:extLst>
                <a:ext uri="{FF2B5EF4-FFF2-40B4-BE49-F238E27FC236}">
                  <a16:creationId xmlns:a16="http://schemas.microsoft.com/office/drawing/2014/main" id="{2148A0F4-5014-7141-8E27-3488CA2C5364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7" name="Rectangle 56">
              <a:extLst>
                <a:ext uri="{FF2B5EF4-FFF2-40B4-BE49-F238E27FC236}">
                  <a16:creationId xmlns:a16="http://schemas.microsoft.com/office/drawing/2014/main" id="{C8D55C83-B9AD-9549-916C-E259E275FBD0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DE2A5E0-2CE8-7147-A424-5E5BDD318EBC}"/>
              </a:ext>
            </a:extLst>
          </p:cNvPr>
          <p:cNvGrpSpPr/>
          <p:nvPr/>
        </p:nvGrpSpPr>
        <p:grpSpPr>
          <a:xfrm>
            <a:off x="7163574" y="10561105"/>
            <a:ext cx="4518438" cy="1592908"/>
            <a:chOff x="1795277" y="4756924"/>
            <a:chExt cx="4518438" cy="1592908"/>
          </a:xfrm>
        </p:grpSpPr>
        <p:sp>
          <p:nvSpPr>
            <p:cNvPr id="109" name="CuadroTexto 395">
              <a:extLst>
                <a:ext uri="{FF2B5EF4-FFF2-40B4-BE49-F238E27FC236}">
                  <a16:creationId xmlns:a16="http://schemas.microsoft.com/office/drawing/2014/main" id="{EA2E53AA-47EE-2643-B4B1-A4543BF98D52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10" name="Rectangle 56">
              <a:extLst>
                <a:ext uri="{FF2B5EF4-FFF2-40B4-BE49-F238E27FC236}">
                  <a16:creationId xmlns:a16="http://schemas.microsoft.com/office/drawing/2014/main" id="{C9A35E6D-51F8-0445-8458-37414F79A8CD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50A16AC-07E3-B94D-B886-A95403D959A4}"/>
              </a:ext>
            </a:extLst>
          </p:cNvPr>
          <p:cNvGrpSpPr/>
          <p:nvPr/>
        </p:nvGrpSpPr>
        <p:grpSpPr>
          <a:xfrm>
            <a:off x="12825223" y="10561105"/>
            <a:ext cx="4518438" cy="1592908"/>
            <a:chOff x="1795277" y="4756924"/>
            <a:chExt cx="4518438" cy="1592908"/>
          </a:xfrm>
        </p:grpSpPr>
        <p:sp>
          <p:nvSpPr>
            <p:cNvPr id="112" name="CuadroTexto 395">
              <a:extLst>
                <a:ext uri="{FF2B5EF4-FFF2-40B4-BE49-F238E27FC236}">
                  <a16:creationId xmlns:a16="http://schemas.microsoft.com/office/drawing/2014/main" id="{72D764C8-0A99-7245-B788-EDA08DBFC90B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13" name="Rectangle 56">
              <a:extLst>
                <a:ext uri="{FF2B5EF4-FFF2-40B4-BE49-F238E27FC236}">
                  <a16:creationId xmlns:a16="http://schemas.microsoft.com/office/drawing/2014/main" id="{D330817C-D6D0-DC48-81E4-0A3C890F3ACB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2B3938E-9C60-B34D-BC61-84A8C87312F6}"/>
              </a:ext>
            </a:extLst>
          </p:cNvPr>
          <p:cNvGrpSpPr/>
          <p:nvPr/>
        </p:nvGrpSpPr>
        <p:grpSpPr>
          <a:xfrm>
            <a:off x="18621403" y="10561105"/>
            <a:ext cx="4518438" cy="1592908"/>
            <a:chOff x="1795277" y="4756924"/>
            <a:chExt cx="4518438" cy="1592908"/>
          </a:xfrm>
        </p:grpSpPr>
        <p:sp>
          <p:nvSpPr>
            <p:cNvPr id="115" name="CuadroTexto 395">
              <a:extLst>
                <a:ext uri="{FF2B5EF4-FFF2-40B4-BE49-F238E27FC236}">
                  <a16:creationId xmlns:a16="http://schemas.microsoft.com/office/drawing/2014/main" id="{23AC9190-A48D-5348-8EF2-1DFFD72DC8F4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16" name="Rectangle 56">
              <a:extLst>
                <a:ext uri="{FF2B5EF4-FFF2-40B4-BE49-F238E27FC236}">
                  <a16:creationId xmlns:a16="http://schemas.microsoft.com/office/drawing/2014/main" id="{BC0DC12A-714C-DA43-BE20-FC864E21D095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88142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Line 1">
            <a:extLst>
              <a:ext uri="{FF2B5EF4-FFF2-40B4-BE49-F238E27FC236}">
                <a16:creationId xmlns:a16="http://schemas.microsoft.com/office/drawing/2014/main" id="{17DA858F-FAA2-0441-86CF-DBE0820988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23847" y="8503302"/>
            <a:ext cx="4798988" cy="3480891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6" name="Line 2">
            <a:extLst>
              <a:ext uri="{FF2B5EF4-FFF2-40B4-BE49-F238E27FC236}">
                <a16:creationId xmlns:a16="http://schemas.microsoft.com/office/drawing/2014/main" id="{0FE12C61-6FFB-E14C-AF79-D54A6D025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23847" y="8503302"/>
            <a:ext cx="5922155" cy="4640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7" name="Line 3">
            <a:extLst>
              <a:ext uri="{FF2B5EF4-FFF2-40B4-BE49-F238E27FC236}">
                <a16:creationId xmlns:a16="http://schemas.microsoft.com/office/drawing/2014/main" id="{2008B5D2-78F7-4246-AA20-C61A31E02A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23847" y="5008487"/>
            <a:ext cx="4798988" cy="3499455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8" name="Line 4">
            <a:extLst>
              <a:ext uri="{FF2B5EF4-FFF2-40B4-BE49-F238E27FC236}">
                <a16:creationId xmlns:a16="http://schemas.microsoft.com/office/drawing/2014/main" id="{E2EF36F5-3405-4847-99D6-CF9F59EBE8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20220" y="5008487"/>
            <a:ext cx="4808270" cy="3499455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" name="Line 5">
            <a:extLst>
              <a:ext uri="{FF2B5EF4-FFF2-40B4-BE49-F238E27FC236}">
                <a16:creationId xmlns:a16="http://schemas.microsoft.com/office/drawing/2014/main" id="{98E6B7BE-CCE5-3347-9401-7E056A6D95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83127" y="8503302"/>
            <a:ext cx="5945363" cy="4640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0" name="Line 6">
            <a:extLst>
              <a:ext uri="{FF2B5EF4-FFF2-40B4-BE49-F238E27FC236}">
                <a16:creationId xmlns:a16="http://schemas.microsoft.com/office/drawing/2014/main" id="{BA7AB9E4-4AD4-2D4A-BCF3-1AB51906CE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20220" y="8503302"/>
            <a:ext cx="4808270" cy="3480891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2" name="Freeform 545">
            <a:extLst>
              <a:ext uri="{FF2B5EF4-FFF2-40B4-BE49-F238E27FC236}">
                <a16:creationId xmlns:a16="http://schemas.microsoft.com/office/drawing/2014/main" id="{EC2F0B22-936F-0E4A-9B27-F1EE86129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7459" y="7101664"/>
            <a:ext cx="6163497" cy="4214198"/>
          </a:xfrm>
          <a:custGeom>
            <a:avLst/>
            <a:gdLst>
              <a:gd name="T0" fmla="*/ 5530 w 5855"/>
              <a:gd name="T1" fmla="*/ 4002 h 4003"/>
              <a:gd name="T2" fmla="*/ 5530 w 5855"/>
              <a:gd name="T3" fmla="*/ 4002 h 4003"/>
              <a:gd name="T4" fmla="*/ 324 w 5855"/>
              <a:gd name="T5" fmla="*/ 4002 h 4003"/>
              <a:gd name="T6" fmla="*/ 0 w 5855"/>
              <a:gd name="T7" fmla="*/ 3678 h 4003"/>
              <a:gd name="T8" fmla="*/ 0 w 5855"/>
              <a:gd name="T9" fmla="*/ 315 h 4003"/>
              <a:gd name="T10" fmla="*/ 324 w 5855"/>
              <a:gd name="T11" fmla="*/ 0 h 4003"/>
              <a:gd name="T12" fmla="*/ 5530 w 5855"/>
              <a:gd name="T13" fmla="*/ 0 h 4003"/>
              <a:gd name="T14" fmla="*/ 5854 w 5855"/>
              <a:gd name="T15" fmla="*/ 315 h 4003"/>
              <a:gd name="T16" fmla="*/ 5854 w 5855"/>
              <a:gd name="T17" fmla="*/ 3678 h 4003"/>
              <a:gd name="T18" fmla="*/ 5530 w 5855"/>
              <a:gd name="T19" fmla="*/ 4002 h 4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55" h="4003">
                <a:moveTo>
                  <a:pt x="5530" y="4002"/>
                </a:moveTo>
                <a:lnTo>
                  <a:pt x="5530" y="4002"/>
                </a:lnTo>
                <a:cubicBezTo>
                  <a:pt x="324" y="4002"/>
                  <a:pt x="324" y="4002"/>
                  <a:pt x="324" y="4002"/>
                </a:cubicBezTo>
                <a:cubicBezTo>
                  <a:pt x="144" y="4002"/>
                  <a:pt x="0" y="3858"/>
                  <a:pt x="0" y="3678"/>
                </a:cubicBezTo>
                <a:cubicBezTo>
                  <a:pt x="0" y="315"/>
                  <a:pt x="0" y="315"/>
                  <a:pt x="0" y="315"/>
                </a:cubicBezTo>
                <a:cubicBezTo>
                  <a:pt x="0" y="144"/>
                  <a:pt x="144" y="0"/>
                  <a:pt x="324" y="0"/>
                </a:cubicBezTo>
                <a:cubicBezTo>
                  <a:pt x="5530" y="0"/>
                  <a:pt x="5530" y="0"/>
                  <a:pt x="5530" y="0"/>
                </a:cubicBezTo>
                <a:cubicBezTo>
                  <a:pt x="5710" y="0"/>
                  <a:pt x="5854" y="144"/>
                  <a:pt x="5854" y="315"/>
                </a:cubicBezTo>
                <a:cubicBezTo>
                  <a:pt x="5854" y="3678"/>
                  <a:pt x="5854" y="3678"/>
                  <a:pt x="5854" y="3678"/>
                </a:cubicBezTo>
                <a:cubicBezTo>
                  <a:pt x="5854" y="3858"/>
                  <a:pt x="5710" y="4002"/>
                  <a:pt x="5530" y="400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3" name="Freeform 546">
            <a:extLst>
              <a:ext uri="{FF2B5EF4-FFF2-40B4-BE49-F238E27FC236}">
                <a16:creationId xmlns:a16="http://schemas.microsoft.com/office/drawing/2014/main" id="{8BD2A5B9-6BAF-7D4F-84CF-5C1822098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0570" y="7361570"/>
            <a:ext cx="5592632" cy="3104953"/>
          </a:xfrm>
          <a:custGeom>
            <a:avLst/>
            <a:gdLst>
              <a:gd name="T0" fmla="*/ 5233 w 5315"/>
              <a:gd name="T1" fmla="*/ 2949 h 2950"/>
              <a:gd name="T2" fmla="*/ 5233 w 5315"/>
              <a:gd name="T3" fmla="*/ 2949 h 2950"/>
              <a:gd name="T4" fmla="*/ 80 w 5315"/>
              <a:gd name="T5" fmla="*/ 2949 h 2950"/>
              <a:gd name="T6" fmla="*/ 0 w 5315"/>
              <a:gd name="T7" fmla="*/ 2869 h 2950"/>
              <a:gd name="T8" fmla="*/ 0 w 5315"/>
              <a:gd name="T9" fmla="*/ 80 h 2950"/>
              <a:gd name="T10" fmla="*/ 80 w 5315"/>
              <a:gd name="T11" fmla="*/ 0 h 2950"/>
              <a:gd name="T12" fmla="*/ 5233 w 5315"/>
              <a:gd name="T13" fmla="*/ 0 h 2950"/>
              <a:gd name="T14" fmla="*/ 5314 w 5315"/>
              <a:gd name="T15" fmla="*/ 80 h 2950"/>
              <a:gd name="T16" fmla="*/ 5314 w 5315"/>
              <a:gd name="T17" fmla="*/ 2869 h 2950"/>
              <a:gd name="T18" fmla="*/ 5233 w 5315"/>
              <a:gd name="T19" fmla="*/ 2949 h 2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15" h="2950">
                <a:moveTo>
                  <a:pt x="5233" y="2949"/>
                </a:moveTo>
                <a:lnTo>
                  <a:pt x="5233" y="2949"/>
                </a:lnTo>
                <a:cubicBezTo>
                  <a:pt x="80" y="2949"/>
                  <a:pt x="80" y="2949"/>
                  <a:pt x="80" y="2949"/>
                </a:cubicBezTo>
                <a:cubicBezTo>
                  <a:pt x="36" y="2949"/>
                  <a:pt x="0" y="2913"/>
                  <a:pt x="0" y="2869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36"/>
                  <a:pt x="36" y="0"/>
                  <a:pt x="80" y="0"/>
                </a:cubicBezTo>
                <a:cubicBezTo>
                  <a:pt x="5233" y="0"/>
                  <a:pt x="5233" y="0"/>
                  <a:pt x="5233" y="0"/>
                </a:cubicBezTo>
                <a:cubicBezTo>
                  <a:pt x="5278" y="0"/>
                  <a:pt x="5314" y="36"/>
                  <a:pt x="5314" y="80"/>
                </a:cubicBezTo>
                <a:cubicBezTo>
                  <a:pt x="5314" y="2869"/>
                  <a:pt x="5314" y="2869"/>
                  <a:pt x="5314" y="2869"/>
                </a:cubicBezTo>
                <a:cubicBezTo>
                  <a:pt x="5314" y="2913"/>
                  <a:pt x="5278" y="2949"/>
                  <a:pt x="5233" y="2949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4" name="Freeform 547">
            <a:extLst>
              <a:ext uri="{FF2B5EF4-FFF2-40B4-BE49-F238E27FC236}">
                <a16:creationId xmlns:a16="http://schemas.microsoft.com/office/drawing/2014/main" id="{AC06A0B9-7830-0C41-A056-A3E9D7161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3560" y="10689300"/>
            <a:ext cx="371295" cy="380577"/>
          </a:xfrm>
          <a:custGeom>
            <a:avLst/>
            <a:gdLst>
              <a:gd name="T0" fmla="*/ 350 w 351"/>
              <a:gd name="T1" fmla="*/ 180 h 361"/>
              <a:gd name="T2" fmla="*/ 350 w 351"/>
              <a:gd name="T3" fmla="*/ 180 h 361"/>
              <a:gd name="T4" fmla="*/ 180 w 351"/>
              <a:gd name="T5" fmla="*/ 360 h 361"/>
              <a:gd name="T6" fmla="*/ 0 w 351"/>
              <a:gd name="T7" fmla="*/ 180 h 361"/>
              <a:gd name="T8" fmla="*/ 180 w 351"/>
              <a:gd name="T9" fmla="*/ 0 h 361"/>
              <a:gd name="T10" fmla="*/ 350 w 351"/>
              <a:gd name="T11" fmla="*/ 18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1" h="361">
                <a:moveTo>
                  <a:pt x="350" y="180"/>
                </a:moveTo>
                <a:lnTo>
                  <a:pt x="350" y="180"/>
                </a:lnTo>
                <a:cubicBezTo>
                  <a:pt x="350" y="279"/>
                  <a:pt x="270" y="360"/>
                  <a:pt x="180" y="360"/>
                </a:cubicBezTo>
                <a:cubicBezTo>
                  <a:pt x="81" y="360"/>
                  <a:pt x="0" y="279"/>
                  <a:pt x="0" y="180"/>
                </a:cubicBezTo>
                <a:cubicBezTo>
                  <a:pt x="0" y="81"/>
                  <a:pt x="81" y="0"/>
                  <a:pt x="180" y="0"/>
                </a:cubicBezTo>
                <a:cubicBezTo>
                  <a:pt x="270" y="0"/>
                  <a:pt x="350" y="81"/>
                  <a:pt x="350" y="180"/>
                </a:cubicBez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5" name="Freeform 548">
            <a:extLst>
              <a:ext uri="{FF2B5EF4-FFF2-40B4-BE49-F238E27FC236}">
                <a16:creationId xmlns:a16="http://schemas.microsoft.com/office/drawing/2014/main" id="{25C30386-007F-4E43-B9BE-3400CD662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3581" y="10823896"/>
            <a:ext cx="6446611" cy="645124"/>
          </a:xfrm>
          <a:custGeom>
            <a:avLst/>
            <a:gdLst>
              <a:gd name="T0" fmla="*/ 3768 w 6125"/>
              <a:gd name="T1" fmla="*/ 54 h 613"/>
              <a:gd name="T2" fmla="*/ 3768 w 6125"/>
              <a:gd name="T3" fmla="*/ 54 h 613"/>
              <a:gd name="T4" fmla="*/ 3768 w 6125"/>
              <a:gd name="T5" fmla="*/ 54 h 613"/>
              <a:gd name="T6" fmla="*/ 3714 w 6125"/>
              <a:gd name="T7" fmla="*/ 108 h 613"/>
              <a:gd name="T8" fmla="*/ 2392 w 6125"/>
              <a:gd name="T9" fmla="*/ 108 h 613"/>
              <a:gd name="T10" fmla="*/ 2338 w 6125"/>
              <a:gd name="T11" fmla="*/ 54 h 613"/>
              <a:gd name="T12" fmla="*/ 2338 w 6125"/>
              <a:gd name="T13" fmla="*/ 54 h 613"/>
              <a:gd name="T14" fmla="*/ 2284 w 6125"/>
              <a:gd name="T15" fmla="*/ 0 h 613"/>
              <a:gd name="T16" fmla="*/ 54 w 6125"/>
              <a:gd name="T17" fmla="*/ 0 h 613"/>
              <a:gd name="T18" fmla="*/ 0 w 6125"/>
              <a:gd name="T19" fmla="*/ 54 h 613"/>
              <a:gd name="T20" fmla="*/ 0 w 6125"/>
              <a:gd name="T21" fmla="*/ 441 h 613"/>
              <a:gd name="T22" fmla="*/ 171 w 6125"/>
              <a:gd name="T23" fmla="*/ 612 h 613"/>
              <a:gd name="T24" fmla="*/ 5953 w 6125"/>
              <a:gd name="T25" fmla="*/ 612 h 613"/>
              <a:gd name="T26" fmla="*/ 6124 w 6125"/>
              <a:gd name="T27" fmla="*/ 441 h 613"/>
              <a:gd name="T28" fmla="*/ 6124 w 6125"/>
              <a:gd name="T29" fmla="*/ 54 h 613"/>
              <a:gd name="T30" fmla="*/ 6070 w 6125"/>
              <a:gd name="T31" fmla="*/ 0 h 613"/>
              <a:gd name="T32" fmla="*/ 3821 w 6125"/>
              <a:gd name="T33" fmla="*/ 0 h 613"/>
              <a:gd name="T34" fmla="*/ 3768 w 6125"/>
              <a:gd name="T35" fmla="*/ 54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25" h="613">
                <a:moveTo>
                  <a:pt x="3768" y="54"/>
                </a:moveTo>
                <a:lnTo>
                  <a:pt x="3768" y="54"/>
                </a:lnTo>
                <a:lnTo>
                  <a:pt x="3768" y="54"/>
                </a:lnTo>
                <a:cubicBezTo>
                  <a:pt x="3768" y="81"/>
                  <a:pt x="3741" y="108"/>
                  <a:pt x="3714" y="108"/>
                </a:cubicBezTo>
                <a:cubicBezTo>
                  <a:pt x="2392" y="108"/>
                  <a:pt x="2392" y="108"/>
                  <a:pt x="2392" y="108"/>
                </a:cubicBezTo>
                <a:cubicBezTo>
                  <a:pt x="2356" y="108"/>
                  <a:pt x="2338" y="81"/>
                  <a:pt x="2338" y="54"/>
                </a:cubicBezTo>
                <a:lnTo>
                  <a:pt x="2338" y="54"/>
                </a:lnTo>
                <a:cubicBezTo>
                  <a:pt x="2338" y="18"/>
                  <a:pt x="2311" y="0"/>
                  <a:pt x="228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27" y="0"/>
                  <a:pt x="0" y="18"/>
                  <a:pt x="0" y="54"/>
                </a:cubicBezTo>
                <a:cubicBezTo>
                  <a:pt x="0" y="441"/>
                  <a:pt x="0" y="441"/>
                  <a:pt x="0" y="441"/>
                </a:cubicBezTo>
                <a:cubicBezTo>
                  <a:pt x="0" y="540"/>
                  <a:pt x="81" y="612"/>
                  <a:pt x="171" y="612"/>
                </a:cubicBezTo>
                <a:cubicBezTo>
                  <a:pt x="5953" y="612"/>
                  <a:pt x="5953" y="612"/>
                  <a:pt x="5953" y="612"/>
                </a:cubicBezTo>
                <a:cubicBezTo>
                  <a:pt x="6052" y="612"/>
                  <a:pt x="6124" y="540"/>
                  <a:pt x="6124" y="441"/>
                </a:cubicBezTo>
                <a:cubicBezTo>
                  <a:pt x="6124" y="54"/>
                  <a:pt x="6124" y="54"/>
                  <a:pt x="6124" y="54"/>
                </a:cubicBezTo>
                <a:cubicBezTo>
                  <a:pt x="6124" y="18"/>
                  <a:pt x="6097" y="0"/>
                  <a:pt x="6070" y="0"/>
                </a:cubicBezTo>
                <a:cubicBezTo>
                  <a:pt x="3821" y="0"/>
                  <a:pt x="3821" y="0"/>
                  <a:pt x="3821" y="0"/>
                </a:cubicBezTo>
                <a:cubicBezTo>
                  <a:pt x="3794" y="0"/>
                  <a:pt x="3768" y="18"/>
                  <a:pt x="3768" y="5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48466E6-D385-184B-B02D-8B097DA679E2}"/>
              </a:ext>
            </a:extLst>
          </p:cNvPr>
          <p:cNvGrpSpPr/>
          <p:nvPr/>
        </p:nvGrpSpPr>
        <p:grpSpPr>
          <a:xfrm>
            <a:off x="10301505" y="5434098"/>
            <a:ext cx="3714306" cy="1667566"/>
            <a:chOff x="9622249" y="5175569"/>
            <a:chExt cx="5072817" cy="2277478"/>
          </a:xfrm>
        </p:grpSpPr>
        <p:sp>
          <p:nvSpPr>
            <p:cNvPr id="756" name="Line 549">
              <a:extLst>
                <a:ext uri="{FF2B5EF4-FFF2-40B4-BE49-F238E27FC236}">
                  <a16:creationId xmlns:a16="http://schemas.microsoft.com/office/drawing/2014/main" id="{5A00372F-1D8D-524D-A81C-2243E721E8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47405" y="6363713"/>
              <a:ext cx="482684" cy="371295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57" name="Line 550">
              <a:extLst>
                <a:ext uri="{FF2B5EF4-FFF2-40B4-BE49-F238E27FC236}">
                  <a16:creationId xmlns:a16="http://schemas.microsoft.com/office/drawing/2014/main" id="{D42E230E-A366-8241-B6E2-5B73B67B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87225" y="6363713"/>
              <a:ext cx="491966" cy="371295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58" name="Freeform 551">
              <a:extLst>
                <a:ext uri="{FF2B5EF4-FFF2-40B4-BE49-F238E27FC236}">
                  <a16:creationId xmlns:a16="http://schemas.microsoft.com/office/drawing/2014/main" id="{192BE81D-50AF-C546-B2CB-350911B7D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9972" y="6252325"/>
              <a:ext cx="255264" cy="1200722"/>
            </a:xfrm>
            <a:custGeom>
              <a:avLst/>
              <a:gdLst>
                <a:gd name="T0" fmla="*/ 90 w 91"/>
                <a:gd name="T1" fmla="*/ 809 h 810"/>
                <a:gd name="T2" fmla="*/ 0 w 91"/>
                <a:gd name="T3" fmla="*/ 809 h 810"/>
                <a:gd name="T4" fmla="*/ 0 w 91"/>
                <a:gd name="T5" fmla="*/ 0 h 810"/>
                <a:gd name="T6" fmla="*/ 90 w 91"/>
                <a:gd name="T7" fmla="*/ 0 h 810"/>
                <a:gd name="T8" fmla="*/ 90 w 91"/>
                <a:gd name="T9" fmla="*/ 809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810">
                  <a:moveTo>
                    <a:pt x="90" y="809"/>
                  </a:moveTo>
                  <a:lnTo>
                    <a:pt x="0" y="809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80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9" name="Freeform 552">
              <a:extLst>
                <a:ext uri="{FF2B5EF4-FFF2-40B4-BE49-F238E27FC236}">
                  <a16:creationId xmlns:a16="http://schemas.microsoft.com/office/drawing/2014/main" id="{6CCEE363-5F3D-7240-B4FD-0FD43A63B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5236" y="5175569"/>
              <a:ext cx="1582646" cy="1777576"/>
            </a:xfrm>
            <a:custGeom>
              <a:avLst/>
              <a:gdLst>
                <a:gd name="T0" fmla="*/ 1304 w 1503"/>
                <a:gd name="T1" fmla="*/ 1663 h 1691"/>
                <a:gd name="T2" fmla="*/ 1304 w 1503"/>
                <a:gd name="T3" fmla="*/ 1663 h 1691"/>
                <a:gd name="T4" fmla="*/ 0 w 1503"/>
                <a:gd name="T5" fmla="*/ 1124 h 1691"/>
                <a:gd name="T6" fmla="*/ 0 w 1503"/>
                <a:gd name="T7" fmla="*/ 567 h 1691"/>
                <a:gd name="T8" fmla="*/ 1304 w 1503"/>
                <a:gd name="T9" fmla="*/ 36 h 1691"/>
                <a:gd name="T10" fmla="*/ 1502 w 1503"/>
                <a:gd name="T11" fmla="*/ 180 h 1691"/>
                <a:gd name="T12" fmla="*/ 1502 w 1503"/>
                <a:gd name="T13" fmla="*/ 1511 h 1691"/>
                <a:gd name="T14" fmla="*/ 1304 w 1503"/>
                <a:gd name="T15" fmla="*/ 1663 h 1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03" h="1691">
                  <a:moveTo>
                    <a:pt x="1304" y="1663"/>
                  </a:moveTo>
                  <a:lnTo>
                    <a:pt x="1304" y="1663"/>
                  </a:lnTo>
                  <a:cubicBezTo>
                    <a:pt x="0" y="1124"/>
                    <a:pt x="0" y="1124"/>
                    <a:pt x="0" y="1124"/>
                  </a:cubicBezTo>
                  <a:cubicBezTo>
                    <a:pt x="0" y="567"/>
                    <a:pt x="0" y="567"/>
                    <a:pt x="0" y="567"/>
                  </a:cubicBezTo>
                  <a:cubicBezTo>
                    <a:pt x="1304" y="36"/>
                    <a:pt x="1304" y="36"/>
                    <a:pt x="1304" y="36"/>
                  </a:cubicBezTo>
                  <a:cubicBezTo>
                    <a:pt x="1403" y="0"/>
                    <a:pt x="1502" y="72"/>
                    <a:pt x="1502" y="180"/>
                  </a:cubicBezTo>
                  <a:cubicBezTo>
                    <a:pt x="1502" y="1511"/>
                    <a:pt x="1502" y="1511"/>
                    <a:pt x="1502" y="1511"/>
                  </a:cubicBezTo>
                  <a:cubicBezTo>
                    <a:pt x="1502" y="1619"/>
                    <a:pt x="1403" y="1690"/>
                    <a:pt x="1304" y="166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1" name="Freeform 554">
              <a:extLst>
                <a:ext uri="{FF2B5EF4-FFF2-40B4-BE49-F238E27FC236}">
                  <a16:creationId xmlns:a16="http://schemas.microsoft.com/office/drawing/2014/main" id="{54CB20E8-CFFB-894F-903D-3397D6E6F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1251" y="5175569"/>
              <a:ext cx="1573361" cy="1777576"/>
            </a:xfrm>
            <a:custGeom>
              <a:avLst/>
              <a:gdLst>
                <a:gd name="T0" fmla="*/ 198 w 1494"/>
                <a:gd name="T1" fmla="*/ 1663 h 1691"/>
                <a:gd name="T2" fmla="*/ 198 w 1494"/>
                <a:gd name="T3" fmla="*/ 1663 h 1691"/>
                <a:gd name="T4" fmla="*/ 1493 w 1494"/>
                <a:gd name="T5" fmla="*/ 1124 h 1691"/>
                <a:gd name="T6" fmla="*/ 1493 w 1494"/>
                <a:gd name="T7" fmla="*/ 567 h 1691"/>
                <a:gd name="T8" fmla="*/ 198 w 1494"/>
                <a:gd name="T9" fmla="*/ 36 h 1691"/>
                <a:gd name="T10" fmla="*/ 0 w 1494"/>
                <a:gd name="T11" fmla="*/ 180 h 1691"/>
                <a:gd name="T12" fmla="*/ 0 w 1494"/>
                <a:gd name="T13" fmla="*/ 1511 h 1691"/>
                <a:gd name="T14" fmla="*/ 198 w 1494"/>
                <a:gd name="T15" fmla="*/ 1663 h 1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4" h="1691">
                  <a:moveTo>
                    <a:pt x="198" y="1663"/>
                  </a:moveTo>
                  <a:lnTo>
                    <a:pt x="198" y="1663"/>
                  </a:lnTo>
                  <a:cubicBezTo>
                    <a:pt x="1493" y="1124"/>
                    <a:pt x="1493" y="1124"/>
                    <a:pt x="1493" y="1124"/>
                  </a:cubicBezTo>
                  <a:cubicBezTo>
                    <a:pt x="1493" y="567"/>
                    <a:pt x="1493" y="567"/>
                    <a:pt x="1493" y="567"/>
                  </a:cubicBezTo>
                  <a:cubicBezTo>
                    <a:pt x="198" y="36"/>
                    <a:pt x="198" y="36"/>
                    <a:pt x="198" y="36"/>
                  </a:cubicBezTo>
                  <a:cubicBezTo>
                    <a:pt x="99" y="0"/>
                    <a:pt x="0" y="72"/>
                    <a:pt x="0" y="180"/>
                  </a:cubicBezTo>
                  <a:cubicBezTo>
                    <a:pt x="0" y="1511"/>
                    <a:pt x="0" y="1511"/>
                    <a:pt x="0" y="1511"/>
                  </a:cubicBezTo>
                  <a:cubicBezTo>
                    <a:pt x="0" y="1619"/>
                    <a:pt x="99" y="1690"/>
                    <a:pt x="198" y="166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2" name="Freeform 555">
              <a:extLst>
                <a:ext uri="{FF2B5EF4-FFF2-40B4-BE49-F238E27FC236}">
                  <a16:creationId xmlns:a16="http://schemas.microsoft.com/office/drawing/2014/main" id="{C30701EB-CA2D-E54B-8C7C-FC54B6D0E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9972" y="5760359"/>
              <a:ext cx="255264" cy="607997"/>
            </a:xfrm>
            <a:custGeom>
              <a:avLst/>
              <a:gdLst>
                <a:gd name="T0" fmla="*/ 242 w 243"/>
                <a:gd name="T1" fmla="*/ 575 h 576"/>
                <a:gd name="T2" fmla="*/ 0 w 243"/>
                <a:gd name="T3" fmla="*/ 575 h 576"/>
                <a:gd name="T4" fmla="*/ 0 w 243"/>
                <a:gd name="T5" fmla="*/ 0 h 576"/>
                <a:gd name="T6" fmla="*/ 242 w 243"/>
                <a:gd name="T7" fmla="*/ 0 h 576"/>
                <a:gd name="T8" fmla="*/ 242 w 243"/>
                <a:gd name="T9" fmla="*/ 575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576">
                  <a:moveTo>
                    <a:pt x="242" y="575"/>
                  </a:moveTo>
                  <a:lnTo>
                    <a:pt x="0" y="575"/>
                  </a:lnTo>
                  <a:lnTo>
                    <a:pt x="0" y="0"/>
                  </a:lnTo>
                  <a:lnTo>
                    <a:pt x="242" y="0"/>
                  </a:lnTo>
                  <a:lnTo>
                    <a:pt x="242" y="57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3" name="Line 556">
              <a:extLst>
                <a:ext uri="{FF2B5EF4-FFF2-40B4-BE49-F238E27FC236}">
                  <a16:creationId xmlns:a16="http://schemas.microsoft.com/office/drawing/2014/main" id="{E1A447B3-8207-E245-BFE1-785C2034CD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147405" y="5384424"/>
              <a:ext cx="482684" cy="380577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64" name="Line 557">
              <a:extLst>
                <a:ext uri="{FF2B5EF4-FFF2-40B4-BE49-F238E27FC236}">
                  <a16:creationId xmlns:a16="http://schemas.microsoft.com/office/drawing/2014/main" id="{FC18D0CD-7BB3-C54F-A3AB-E690193685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84535" y="6062038"/>
              <a:ext cx="510531" cy="4640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65" name="Line 558">
              <a:extLst>
                <a:ext uri="{FF2B5EF4-FFF2-40B4-BE49-F238E27FC236}">
                  <a16:creationId xmlns:a16="http://schemas.microsoft.com/office/drawing/2014/main" id="{DDCD47DD-5BCD-8240-BB9F-C5DA3F3CEF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687225" y="5384424"/>
              <a:ext cx="491966" cy="380577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66" name="Line 559">
              <a:extLst>
                <a:ext uri="{FF2B5EF4-FFF2-40B4-BE49-F238E27FC236}">
                  <a16:creationId xmlns:a16="http://schemas.microsoft.com/office/drawing/2014/main" id="{99F727E5-FCCA-D74F-A265-F13179214B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22249" y="6062038"/>
              <a:ext cx="519813" cy="4640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767" name="Freeform 560">
            <a:extLst>
              <a:ext uri="{FF2B5EF4-FFF2-40B4-BE49-F238E27FC236}">
                <a16:creationId xmlns:a16="http://schemas.microsoft.com/office/drawing/2014/main" id="{5A08153D-2042-5D4D-9BD0-D5C5DBD56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0582" y="4340156"/>
            <a:ext cx="1355227" cy="1355227"/>
          </a:xfrm>
          <a:custGeom>
            <a:avLst/>
            <a:gdLst>
              <a:gd name="T0" fmla="*/ 998 w 1287"/>
              <a:gd name="T1" fmla="*/ 1286 h 1287"/>
              <a:gd name="T2" fmla="*/ 998 w 1287"/>
              <a:gd name="T3" fmla="*/ 1286 h 1287"/>
              <a:gd name="T4" fmla="*/ 287 w 1287"/>
              <a:gd name="T5" fmla="*/ 1286 h 1287"/>
              <a:gd name="T6" fmla="*/ 0 w 1287"/>
              <a:gd name="T7" fmla="*/ 998 h 1287"/>
              <a:gd name="T8" fmla="*/ 0 w 1287"/>
              <a:gd name="T9" fmla="*/ 287 h 1287"/>
              <a:gd name="T10" fmla="*/ 287 w 1287"/>
              <a:gd name="T11" fmla="*/ 0 h 1287"/>
              <a:gd name="T12" fmla="*/ 998 w 1287"/>
              <a:gd name="T13" fmla="*/ 0 h 1287"/>
              <a:gd name="T14" fmla="*/ 1286 w 1287"/>
              <a:gd name="T15" fmla="*/ 287 h 1287"/>
              <a:gd name="T16" fmla="*/ 1286 w 1287"/>
              <a:gd name="T17" fmla="*/ 998 h 1287"/>
              <a:gd name="T18" fmla="*/ 998 w 1287"/>
              <a:gd name="T19" fmla="*/ 1286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7" h="1287">
                <a:moveTo>
                  <a:pt x="998" y="1286"/>
                </a:moveTo>
                <a:lnTo>
                  <a:pt x="998" y="1286"/>
                </a:lnTo>
                <a:cubicBezTo>
                  <a:pt x="287" y="1286"/>
                  <a:pt x="287" y="1286"/>
                  <a:pt x="287" y="1286"/>
                </a:cubicBezTo>
                <a:cubicBezTo>
                  <a:pt x="134" y="1286"/>
                  <a:pt x="0" y="1151"/>
                  <a:pt x="0" y="998"/>
                </a:cubicBezTo>
                <a:cubicBezTo>
                  <a:pt x="0" y="287"/>
                  <a:pt x="0" y="287"/>
                  <a:pt x="0" y="287"/>
                </a:cubicBezTo>
                <a:cubicBezTo>
                  <a:pt x="0" y="126"/>
                  <a:pt x="134" y="0"/>
                  <a:pt x="287" y="0"/>
                </a:cubicBezTo>
                <a:cubicBezTo>
                  <a:pt x="998" y="0"/>
                  <a:pt x="998" y="0"/>
                  <a:pt x="998" y="0"/>
                </a:cubicBezTo>
                <a:cubicBezTo>
                  <a:pt x="1160" y="0"/>
                  <a:pt x="1286" y="126"/>
                  <a:pt x="1286" y="287"/>
                </a:cubicBezTo>
                <a:cubicBezTo>
                  <a:pt x="1286" y="998"/>
                  <a:pt x="1286" y="998"/>
                  <a:pt x="1286" y="998"/>
                </a:cubicBezTo>
                <a:cubicBezTo>
                  <a:pt x="1286" y="1151"/>
                  <a:pt x="1160" y="1286"/>
                  <a:pt x="998" y="128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8" name="Freeform 561">
            <a:extLst>
              <a:ext uri="{FF2B5EF4-FFF2-40B4-BE49-F238E27FC236}">
                <a16:creationId xmlns:a16="http://schemas.microsoft.com/office/drawing/2014/main" id="{47ED3E80-72B5-504D-94E0-99660666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7672" y="7821046"/>
            <a:ext cx="1355227" cy="1355227"/>
          </a:xfrm>
          <a:custGeom>
            <a:avLst/>
            <a:gdLst>
              <a:gd name="T0" fmla="*/ 989 w 1287"/>
              <a:gd name="T1" fmla="*/ 1286 h 1287"/>
              <a:gd name="T2" fmla="*/ 989 w 1287"/>
              <a:gd name="T3" fmla="*/ 1286 h 1287"/>
              <a:gd name="T4" fmla="*/ 288 w 1287"/>
              <a:gd name="T5" fmla="*/ 1286 h 1287"/>
              <a:gd name="T6" fmla="*/ 0 w 1287"/>
              <a:gd name="T7" fmla="*/ 999 h 1287"/>
              <a:gd name="T8" fmla="*/ 0 w 1287"/>
              <a:gd name="T9" fmla="*/ 297 h 1287"/>
              <a:gd name="T10" fmla="*/ 288 w 1287"/>
              <a:gd name="T11" fmla="*/ 0 h 1287"/>
              <a:gd name="T12" fmla="*/ 989 w 1287"/>
              <a:gd name="T13" fmla="*/ 0 h 1287"/>
              <a:gd name="T14" fmla="*/ 1286 w 1287"/>
              <a:gd name="T15" fmla="*/ 297 h 1287"/>
              <a:gd name="T16" fmla="*/ 1286 w 1287"/>
              <a:gd name="T17" fmla="*/ 999 h 1287"/>
              <a:gd name="T18" fmla="*/ 989 w 1287"/>
              <a:gd name="T19" fmla="*/ 1286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7" h="1287">
                <a:moveTo>
                  <a:pt x="989" y="1286"/>
                </a:moveTo>
                <a:lnTo>
                  <a:pt x="989" y="1286"/>
                </a:lnTo>
                <a:cubicBezTo>
                  <a:pt x="288" y="1286"/>
                  <a:pt x="288" y="1286"/>
                  <a:pt x="288" y="1286"/>
                </a:cubicBezTo>
                <a:cubicBezTo>
                  <a:pt x="126" y="1286"/>
                  <a:pt x="0" y="1160"/>
                  <a:pt x="0" y="999"/>
                </a:cubicBezTo>
                <a:cubicBezTo>
                  <a:pt x="0" y="297"/>
                  <a:pt x="0" y="297"/>
                  <a:pt x="0" y="297"/>
                </a:cubicBezTo>
                <a:cubicBezTo>
                  <a:pt x="0" y="135"/>
                  <a:pt x="126" y="0"/>
                  <a:pt x="288" y="0"/>
                </a:cubicBezTo>
                <a:cubicBezTo>
                  <a:pt x="989" y="0"/>
                  <a:pt x="989" y="0"/>
                  <a:pt x="989" y="0"/>
                </a:cubicBezTo>
                <a:cubicBezTo>
                  <a:pt x="1151" y="0"/>
                  <a:pt x="1286" y="135"/>
                  <a:pt x="1286" y="297"/>
                </a:cubicBezTo>
                <a:cubicBezTo>
                  <a:pt x="1286" y="999"/>
                  <a:pt x="1286" y="999"/>
                  <a:pt x="1286" y="999"/>
                </a:cubicBezTo>
                <a:cubicBezTo>
                  <a:pt x="1286" y="1160"/>
                  <a:pt x="1151" y="1286"/>
                  <a:pt x="989" y="128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9" name="Freeform 562">
            <a:extLst>
              <a:ext uri="{FF2B5EF4-FFF2-40B4-BE49-F238E27FC236}">
                <a16:creationId xmlns:a16="http://schemas.microsoft.com/office/drawing/2014/main" id="{B5668965-D830-1F48-A191-0E637EBEE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4796" y="7821046"/>
            <a:ext cx="1345944" cy="1355227"/>
          </a:xfrm>
          <a:custGeom>
            <a:avLst/>
            <a:gdLst>
              <a:gd name="T0" fmla="*/ 989 w 1278"/>
              <a:gd name="T1" fmla="*/ 1286 h 1287"/>
              <a:gd name="T2" fmla="*/ 989 w 1278"/>
              <a:gd name="T3" fmla="*/ 1286 h 1287"/>
              <a:gd name="T4" fmla="*/ 288 w 1278"/>
              <a:gd name="T5" fmla="*/ 1286 h 1287"/>
              <a:gd name="T6" fmla="*/ 0 w 1278"/>
              <a:gd name="T7" fmla="*/ 999 h 1287"/>
              <a:gd name="T8" fmla="*/ 0 w 1278"/>
              <a:gd name="T9" fmla="*/ 297 h 1287"/>
              <a:gd name="T10" fmla="*/ 288 w 1278"/>
              <a:gd name="T11" fmla="*/ 0 h 1287"/>
              <a:gd name="T12" fmla="*/ 989 w 1278"/>
              <a:gd name="T13" fmla="*/ 0 h 1287"/>
              <a:gd name="T14" fmla="*/ 1277 w 1278"/>
              <a:gd name="T15" fmla="*/ 297 h 1287"/>
              <a:gd name="T16" fmla="*/ 1277 w 1278"/>
              <a:gd name="T17" fmla="*/ 999 h 1287"/>
              <a:gd name="T18" fmla="*/ 989 w 1278"/>
              <a:gd name="T19" fmla="*/ 1286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8" h="1287">
                <a:moveTo>
                  <a:pt x="989" y="1286"/>
                </a:moveTo>
                <a:lnTo>
                  <a:pt x="989" y="1286"/>
                </a:lnTo>
                <a:cubicBezTo>
                  <a:pt x="288" y="1286"/>
                  <a:pt x="288" y="1286"/>
                  <a:pt x="288" y="1286"/>
                </a:cubicBezTo>
                <a:cubicBezTo>
                  <a:pt x="126" y="1286"/>
                  <a:pt x="0" y="1160"/>
                  <a:pt x="0" y="999"/>
                </a:cubicBezTo>
                <a:cubicBezTo>
                  <a:pt x="0" y="297"/>
                  <a:pt x="0" y="297"/>
                  <a:pt x="0" y="297"/>
                </a:cubicBezTo>
                <a:cubicBezTo>
                  <a:pt x="0" y="135"/>
                  <a:pt x="126" y="0"/>
                  <a:pt x="288" y="0"/>
                </a:cubicBezTo>
                <a:cubicBezTo>
                  <a:pt x="989" y="0"/>
                  <a:pt x="989" y="0"/>
                  <a:pt x="989" y="0"/>
                </a:cubicBezTo>
                <a:cubicBezTo>
                  <a:pt x="1151" y="0"/>
                  <a:pt x="1277" y="135"/>
                  <a:pt x="1277" y="297"/>
                </a:cubicBezTo>
                <a:cubicBezTo>
                  <a:pt x="1277" y="999"/>
                  <a:pt x="1277" y="999"/>
                  <a:pt x="1277" y="999"/>
                </a:cubicBezTo>
                <a:cubicBezTo>
                  <a:pt x="1277" y="1160"/>
                  <a:pt x="1151" y="1286"/>
                  <a:pt x="989" y="128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0" name="Freeform 563">
            <a:extLst>
              <a:ext uri="{FF2B5EF4-FFF2-40B4-BE49-F238E27FC236}">
                <a16:creationId xmlns:a16="http://schemas.microsoft.com/office/drawing/2014/main" id="{7C332147-0C1E-774A-94BA-29A42FEF8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0582" y="11315862"/>
            <a:ext cx="1355227" cy="1345944"/>
          </a:xfrm>
          <a:custGeom>
            <a:avLst/>
            <a:gdLst>
              <a:gd name="T0" fmla="*/ 998 w 1287"/>
              <a:gd name="T1" fmla="*/ 1277 h 1278"/>
              <a:gd name="T2" fmla="*/ 998 w 1287"/>
              <a:gd name="T3" fmla="*/ 1277 h 1278"/>
              <a:gd name="T4" fmla="*/ 287 w 1287"/>
              <a:gd name="T5" fmla="*/ 1277 h 1278"/>
              <a:gd name="T6" fmla="*/ 0 w 1287"/>
              <a:gd name="T7" fmla="*/ 989 h 1278"/>
              <a:gd name="T8" fmla="*/ 0 w 1287"/>
              <a:gd name="T9" fmla="*/ 288 h 1278"/>
              <a:gd name="T10" fmla="*/ 287 w 1287"/>
              <a:gd name="T11" fmla="*/ 0 h 1278"/>
              <a:gd name="T12" fmla="*/ 998 w 1287"/>
              <a:gd name="T13" fmla="*/ 0 h 1278"/>
              <a:gd name="T14" fmla="*/ 1286 w 1287"/>
              <a:gd name="T15" fmla="*/ 288 h 1278"/>
              <a:gd name="T16" fmla="*/ 1286 w 1287"/>
              <a:gd name="T17" fmla="*/ 989 h 1278"/>
              <a:gd name="T18" fmla="*/ 998 w 1287"/>
              <a:gd name="T19" fmla="*/ 1277 h 1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7" h="1278">
                <a:moveTo>
                  <a:pt x="998" y="1277"/>
                </a:moveTo>
                <a:lnTo>
                  <a:pt x="998" y="1277"/>
                </a:lnTo>
                <a:cubicBezTo>
                  <a:pt x="287" y="1277"/>
                  <a:pt x="287" y="1277"/>
                  <a:pt x="287" y="1277"/>
                </a:cubicBezTo>
                <a:cubicBezTo>
                  <a:pt x="134" y="1277"/>
                  <a:pt x="0" y="1151"/>
                  <a:pt x="0" y="989"/>
                </a:cubicBezTo>
                <a:cubicBezTo>
                  <a:pt x="0" y="288"/>
                  <a:pt x="0" y="288"/>
                  <a:pt x="0" y="288"/>
                </a:cubicBezTo>
                <a:cubicBezTo>
                  <a:pt x="0" y="126"/>
                  <a:pt x="134" y="0"/>
                  <a:pt x="287" y="0"/>
                </a:cubicBezTo>
                <a:cubicBezTo>
                  <a:pt x="998" y="0"/>
                  <a:pt x="998" y="0"/>
                  <a:pt x="998" y="0"/>
                </a:cubicBezTo>
                <a:cubicBezTo>
                  <a:pt x="1160" y="0"/>
                  <a:pt x="1286" y="126"/>
                  <a:pt x="1286" y="288"/>
                </a:cubicBezTo>
                <a:cubicBezTo>
                  <a:pt x="1286" y="989"/>
                  <a:pt x="1286" y="989"/>
                  <a:pt x="1286" y="989"/>
                </a:cubicBezTo>
                <a:cubicBezTo>
                  <a:pt x="1286" y="1151"/>
                  <a:pt x="1160" y="1277"/>
                  <a:pt x="998" y="1277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1" name="Freeform 564">
            <a:extLst>
              <a:ext uri="{FF2B5EF4-FFF2-40B4-BE49-F238E27FC236}">
                <a16:creationId xmlns:a16="http://schemas.microsoft.com/office/drawing/2014/main" id="{5B1829AD-5CED-2A4D-B018-81147E9E3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606" y="4340156"/>
            <a:ext cx="1345944" cy="1355227"/>
          </a:xfrm>
          <a:custGeom>
            <a:avLst/>
            <a:gdLst>
              <a:gd name="T0" fmla="*/ 990 w 1278"/>
              <a:gd name="T1" fmla="*/ 1286 h 1287"/>
              <a:gd name="T2" fmla="*/ 990 w 1278"/>
              <a:gd name="T3" fmla="*/ 1286 h 1287"/>
              <a:gd name="T4" fmla="*/ 288 w 1278"/>
              <a:gd name="T5" fmla="*/ 1286 h 1287"/>
              <a:gd name="T6" fmla="*/ 0 w 1278"/>
              <a:gd name="T7" fmla="*/ 998 h 1287"/>
              <a:gd name="T8" fmla="*/ 0 w 1278"/>
              <a:gd name="T9" fmla="*/ 287 h 1287"/>
              <a:gd name="T10" fmla="*/ 288 w 1278"/>
              <a:gd name="T11" fmla="*/ 0 h 1287"/>
              <a:gd name="T12" fmla="*/ 990 w 1278"/>
              <a:gd name="T13" fmla="*/ 0 h 1287"/>
              <a:gd name="T14" fmla="*/ 1277 w 1278"/>
              <a:gd name="T15" fmla="*/ 287 h 1287"/>
              <a:gd name="T16" fmla="*/ 1277 w 1278"/>
              <a:gd name="T17" fmla="*/ 998 h 1287"/>
              <a:gd name="T18" fmla="*/ 990 w 1278"/>
              <a:gd name="T19" fmla="*/ 1286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8" h="1287">
                <a:moveTo>
                  <a:pt x="990" y="1286"/>
                </a:moveTo>
                <a:lnTo>
                  <a:pt x="990" y="1286"/>
                </a:lnTo>
                <a:cubicBezTo>
                  <a:pt x="288" y="1286"/>
                  <a:pt x="288" y="1286"/>
                  <a:pt x="288" y="1286"/>
                </a:cubicBezTo>
                <a:cubicBezTo>
                  <a:pt x="126" y="1286"/>
                  <a:pt x="0" y="1151"/>
                  <a:pt x="0" y="998"/>
                </a:cubicBezTo>
                <a:cubicBezTo>
                  <a:pt x="0" y="287"/>
                  <a:pt x="0" y="287"/>
                  <a:pt x="0" y="287"/>
                </a:cubicBezTo>
                <a:cubicBezTo>
                  <a:pt x="0" y="126"/>
                  <a:pt x="126" y="0"/>
                  <a:pt x="288" y="0"/>
                </a:cubicBezTo>
                <a:cubicBezTo>
                  <a:pt x="990" y="0"/>
                  <a:pt x="990" y="0"/>
                  <a:pt x="990" y="0"/>
                </a:cubicBezTo>
                <a:cubicBezTo>
                  <a:pt x="1151" y="0"/>
                  <a:pt x="1277" y="126"/>
                  <a:pt x="1277" y="287"/>
                </a:cubicBezTo>
                <a:cubicBezTo>
                  <a:pt x="1277" y="998"/>
                  <a:pt x="1277" y="998"/>
                  <a:pt x="1277" y="998"/>
                </a:cubicBezTo>
                <a:cubicBezTo>
                  <a:pt x="1277" y="1151"/>
                  <a:pt x="1151" y="1286"/>
                  <a:pt x="990" y="128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2" name="Freeform 565">
            <a:extLst>
              <a:ext uri="{FF2B5EF4-FFF2-40B4-BE49-F238E27FC236}">
                <a16:creationId xmlns:a16="http://schemas.microsoft.com/office/drawing/2014/main" id="{56A064A5-12BB-C340-9709-5A2565BCA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606" y="11315862"/>
            <a:ext cx="1345944" cy="1345944"/>
          </a:xfrm>
          <a:custGeom>
            <a:avLst/>
            <a:gdLst>
              <a:gd name="T0" fmla="*/ 990 w 1278"/>
              <a:gd name="T1" fmla="*/ 1277 h 1278"/>
              <a:gd name="T2" fmla="*/ 990 w 1278"/>
              <a:gd name="T3" fmla="*/ 1277 h 1278"/>
              <a:gd name="T4" fmla="*/ 288 w 1278"/>
              <a:gd name="T5" fmla="*/ 1277 h 1278"/>
              <a:gd name="T6" fmla="*/ 0 w 1278"/>
              <a:gd name="T7" fmla="*/ 989 h 1278"/>
              <a:gd name="T8" fmla="*/ 0 w 1278"/>
              <a:gd name="T9" fmla="*/ 288 h 1278"/>
              <a:gd name="T10" fmla="*/ 288 w 1278"/>
              <a:gd name="T11" fmla="*/ 0 h 1278"/>
              <a:gd name="T12" fmla="*/ 990 w 1278"/>
              <a:gd name="T13" fmla="*/ 0 h 1278"/>
              <a:gd name="T14" fmla="*/ 1277 w 1278"/>
              <a:gd name="T15" fmla="*/ 288 h 1278"/>
              <a:gd name="T16" fmla="*/ 1277 w 1278"/>
              <a:gd name="T17" fmla="*/ 989 h 1278"/>
              <a:gd name="T18" fmla="*/ 990 w 1278"/>
              <a:gd name="T19" fmla="*/ 1277 h 1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8" h="1278">
                <a:moveTo>
                  <a:pt x="990" y="1277"/>
                </a:moveTo>
                <a:lnTo>
                  <a:pt x="990" y="1277"/>
                </a:lnTo>
                <a:cubicBezTo>
                  <a:pt x="288" y="1277"/>
                  <a:pt x="288" y="1277"/>
                  <a:pt x="288" y="1277"/>
                </a:cubicBezTo>
                <a:cubicBezTo>
                  <a:pt x="126" y="1277"/>
                  <a:pt x="0" y="1151"/>
                  <a:pt x="0" y="989"/>
                </a:cubicBezTo>
                <a:cubicBezTo>
                  <a:pt x="0" y="288"/>
                  <a:pt x="0" y="288"/>
                  <a:pt x="0" y="288"/>
                </a:cubicBezTo>
                <a:cubicBezTo>
                  <a:pt x="0" y="126"/>
                  <a:pt x="126" y="0"/>
                  <a:pt x="288" y="0"/>
                </a:cubicBezTo>
                <a:cubicBezTo>
                  <a:pt x="990" y="0"/>
                  <a:pt x="990" y="0"/>
                  <a:pt x="990" y="0"/>
                </a:cubicBezTo>
                <a:cubicBezTo>
                  <a:pt x="1151" y="0"/>
                  <a:pt x="1277" y="126"/>
                  <a:pt x="1277" y="288"/>
                </a:cubicBezTo>
                <a:cubicBezTo>
                  <a:pt x="1277" y="989"/>
                  <a:pt x="1277" y="989"/>
                  <a:pt x="1277" y="989"/>
                </a:cubicBezTo>
                <a:cubicBezTo>
                  <a:pt x="1277" y="1151"/>
                  <a:pt x="1151" y="1277"/>
                  <a:pt x="990" y="127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3" name="Freeform 566">
            <a:extLst>
              <a:ext uri="{FF2B5EF4-FFF2-40B4-BE49-F238E27FC236}">
                <a16:creationId xmlns:a16="http://schemas.microsoft.com/office/drawing/2014/main" id="{C2C92D0F-224D-7C40-8CD0-75A418F6F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847" y="4711451"/>
            <a:ext cx="700821" cy="533738"/>
          </a:xfrm>
          <a:custGeom>
            <a:avLst/>
            <a:gdLst>
              <a:gd name="T0" fmla="*/ 612 w 667"/>
              <a:gd name="T1" fmla="*/ 504 h 505"/>
              <a:gd name="T2" fmla="*/ 612 w 667"/>
              <a:gd name="T3" fmla="*/ 504 h 505"/>
              <a:gd name="T4" fmla="*/ 54 w 667"/>
              <a:gd name="T5" fmla="*/ 504 h 505"/>
              <a:gd name="T6" fmla="*/ 0 w 667"/>
              <a:gd name="T7" fmla="*/ 450 h 505"/>
              <a:gd name="T8" fmla="*/ 0 w 667"/>
              <a:gd name="T9" fmla="*/ 54 h 505"/>
              <a:gd name="T10" fmla="*/ 54 w 667"/>
              <a:gd name="T11" fmla="*/ 0 h 505"/>
              <a:gd name="T12" fmla="*/ 612 w 667"/>
              <a:gd name="T13" fmla="*/ 0 h 505"/>
              <a:gd name="T14" fmla="*/ 666 w 667"/>
              <a:gd name="T15" fmla="*/ 54 h 505"/>
              <a:gd name="T16" fmla="*/ 666 w 667"/>
              <a:gd name="T17" fmla="*/ 450 h 505"/>
              <a:gd name="T18" fmla="*/ 612 w 667"/>
              <a:gd name="T19" fmla="*/ 504 h 505"/>
              <a:gd name="T20" fmla="*/ 54 w 667"/>
              <a:gd name="T21" fmla="*/ 36 h 505"/>
              <a:gd name="T22" fmla="*/ 54 w 667"/>
              <a:gd name="T23" fmla="*/ 36 h 505"/>
              <a:gd name="T24" fmla="*/ 36 w 667"/>
              <a:gd name="T25" fmla="*/ 54 h 505"/>
              <a:gd name="T26" fmla="*/ 36 w 667"/>
              <a:gd name="T27" fmla="*/ 450 h 505"/>
              <a:gd name="T28" fmla="*/ 54 w 667"/>
              <a:gd name="T29" fmla="*/ 468 h 505"/>
              <a:gd name="T30" fmla="*/ 612 w 667"/>
              <a:gd name="T31" fmla="*/ 468 h 505"/>
              <a:gd name="T32" fmla="*/ 630 w 667"/>
              <a:gd name="T33" fmla="*/ 450 h 505"/>
              <a:gd name="T34" fmla="*/ 630 w 667"/>
              <a:gd name="T35" fmla="*/ 54 h 505"/>
              <a:gd name="T36" fmla="*/ 612 w 667"/>
              <a:gd name="T37" fmla="*/ 36 h 505"/>
              <a:gd name="T38" fmla="*/ 54 w 667"/>
              <a:gd name="T39" fmla="*/ 36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67" h="505">
                <a:moveTo>
                  <a:pt x="612" y="504"/>
                </a:moveTo>
                <a:lnTo>
                  <a:pt x="612" y="504"/>
                </a:lnTo>
                <a:cubicBezTo>
                  <a:pt x="54" y="504"/>
                  <a:pt x="54" y="504"/>
                  <a:pt x="54" y="504"/>
                </a:cubicBezTo>
                <a:cubicBezTo>
                  <a:pt x="27" y="504"/>
                  <a:pt x="0" y="477"/>
                  <a:pt x="0" y="450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612" y="0"/>
                  <a:pt x="612" y="0"/>
                  <a:pt x="612" y="0"/>
                </a:cubicBezTo>
                <a:cubicBezTo>
                  <a:pt x="639" y="0"/>
                  <a:pt x="666" y="27"/>
                  <a:pt x="666" y="54"/>
                </a:cubicBezTo>
                <a:cubicBezTo>
                  <a:pt x="666" y="450"/>
                  <a:pt x="666" y="450"/>
                  <a:pt x="666" y="450"/>
                </a:cubicBezTo>
                <a:cubicBezTo>
                  <a:pt x="666" y="477"/>
                  <a:pt x="639" y="504"/>
                  <a:pt x="612" y="504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45" y="36"/>
                  <a:pt x="36" y="45"/>
                  <a:pt x="36" y="54"/>
                </a:cubicBezTo>
                <a:cubicBezTo>
                  <a:pt x="36" y="450"/>
                  <a:pt x="36" y="450"/>
                  <a:pt x="36" y="450"/>
                </a:cubicBezTo>
                <a:cubicBezTo>
                  <a:pt x="36" y="459"/>
                  <a:pt x="45" y="468"/>
                  <a:pt x="54" y="468"/>
                </a:cubicBezTo>
                <a:cubicBezTo>
                  <a:pt x="612" y="468"/>
                  <a:pt x="612" y="468"/>
                  <a:pt x="612" y="468"/>
                </a:cubicBezTo>
                <a:cubicBezTo>
                  <a:pt x="621" y="468"/>
                  <a:pt x="630" y="459"/>
                  <a:pt x="630" y="450"/>
                </a:cubicBezTo>
                <a:cubicBezTo>
                  <a:pt x="630" y="54"/>
                  <a:pt x="630" y="54"/>
                  <a:pt x="630" y="54"/>
                </a:cubicBezTo>
                <a:cubicBezTo>
                  <a:pt x="630" y="45"/>
                  <a:pt x="621" y="36"/>
                  <a:pt x="612" y="36"/>
                </a:cubicBezTo>
                <a:lnTo>
                  <a:pt x="54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4" name="Freeform 567">
            <a:extLst>
              <a:ext uri="{FF2B5EF4-FFF2-40B4-BE49-F238E27FC236}">
                <a16:creationId xmlns:a16="http://schemas.microsoft.com/office/drawing/2014/main" id="{38A835F4-3668-EF47-A8FF-E14119DC3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9306" y="4623270"/>
            <a:ext cx="872543" cy="700818"/>
          </a:xfrm>
          <a:custGeom>
            <a:avLst/>
            <a:gdLst>
              <a:gd name="T0" fmla="*/ 765 w 829"/>
              <a:gd name="T1" fmla="*/ 665 h 666"/>
              <a:gd name="T2" fmla="*/ 765 w 829"/>
              <a:gd name="T3" fmla="*/ 665 h 666"/>
              <a:gd name="T4" fmla="*/ 63 w 829"/>
              <a:gd name="T5" fmla="*/ 665 h 666"/>
              <a:gd name="T6" fmla="*/ 0 w 829"/>
              <a:gd name="T7" fmla="*/ 611 h 666"/>
              <a:gd name="T8" fmla="*/ 0 w 829"/>
              <a:gd name="T9" fmla="*/ 53 h 666"/>
              <a:gd name="T10" fmla="*/ 63 w 829"/>
              <a:gd name="T11" fmla="*/ 0 h 666"/>
              <a:gd name="T12" fmla="*/ 765 w 829"/>
              <a:gd name="T13" fmla="*/ 0 h 666"/>
              <a:gd name="T14" fmla="*/ 828 w 829"/>
              <a:gd name="T15" fmla="*/ 53 h 666"/>
              <a:gd name="T16" fmla="*/ 828 w 829"/>
              <a:gd name="T17" fmla="*/ 611 h 666"/>
              <a:gd name="T18" fmla="*/ 765 w 829"/>
              <a:gd name="T19" fmla="*/ 665 h 666"/>
              <a:gd name="T20" fmla="*/ 63 w 829"/>
              <a:gd name="T21" fmla="*/ 35 h 666"/>
              <a:gd name="T22" fmla="*/ 63 w 829"/>
              <a:gd name="T23" fmla="*/ 35 h 666"/>
              <a:gd name="T24" fmla="*/ 45 w 829"/>
              <a:gd name="T25" fmla="*/ 53 h 666"/>
              <a:gd name="T26" fmla="*/ 45 w 829"/>
              <a:gd name="T27" fmla="*/ 611 h 666"/>
              <a:gd name="T28" fmla="*/ 63 w 829"/>
              <a:gd name="T29" fmla="*/ 629 h 666"/>
              <a:gd name="T30" fmla="*/ 765 w 829"/>
              <a:gd name="T31" fmla="*/ 629 h 666"/>
              <a:gd name="T32" fmla="*/ 792 w 829"/>
              <a:gd name="T33" fmla="*/ 611 h 666"/>
              <a:gd name="T34" fmla="*/ 792 w 829"/>
              <a:gd name="T35" fmla="*/ 53 h 666"/>
              <a:gd name="T36" fmla="*/ 765 w 829"/>
              <a:gd name="T37" fmla="*/ 35 h 666"/>
              <a:gd name="T38" fmla="*/ 63 w 829"/>
              <a:gd name="T39" fmla="*/ 35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9" h="666">
                <a:moveTo>
                  <a:pt x="765" y="665"/>
                </a:moveTo>
                <a:lnTo>
                  <a:pt x="765" y="665"/>
                </a:lnTo>
                <a:cubicBezTo>
                  <a:pt x="63" y="665"/>
                  <a:pt x="63" y="665"/>
                  <a:pt x="63" y="665"/>
                </a:cubicBezTo>
                <a:cubicBezTo>
                  <a:pt x="27" y="665"/>
                  <a:pt x="0" y="638"/>
                  <a:pt x="0" y="611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26"/>
                  <a:pt x="27" y="0"/>
                  <a:pt x="63" y="0"/>
                </a:cubicBezTo>
                <a:cubicBezTo>
                  <a:pt x="765" y="0"/>
                  <a:pt x="765" y="0"/>
                  <a:pt x="765" y="0"/>
                </a:cubicBezTo>
                <a:cubicBezTo>
                  <a:pt x="801" y="0"/>
                  <a:pt x="828" y="26"/>
                  <a:pt x="828" y="53"/>
                </a:cubicBezTo>
                <a:cubicBezTo>
                  <a:pt x="828" y="611"/>
                  <a:pt x="828" y="611"/>
                  <a:pt x="828" y="611"/>
                </a:cubicBezTo>
                <a:cubicBezTo>
                  <a:pt x="828" y="638"/>
                  <a:pt x="801" y="665"/>
                  <a:pt x="765" y="665"/>
                </a:cubicBezTo>
                <a:close/>
                <a:moveTo>
                  <a:pt x="63" y="35"/>
                </a:moveTo>
                <a:lnTo>
                  <a:pt x="63" y="35"/>
                </a:lnTo>
                <a:cubicBezTo>
                  <a:pt x="54" y="35"/>
                  <a:pt x="45" y="44"/>
                  <a:pt x="45" y="53"/>
                </a:cubicBezTo>
                <a:cubicBezTo>
                  <a:pt x="45" y="611"/>
                  <a:pt x="45" y="611"/>
                  <a:pt x="45" y="611"/>
                </a:cubicBezTo>
                <a:cubicBezTo>
                  <a:pt x="45" y="620"/>
                  <a:pt x="54" y="629"/>
                  <a:pt x="63" y="629"/>
                </a:cubicBezTo>
                <a:cubicBezTo>
                  <a:pt x="765" y="629"/>
                  <a:pt x="765" y="629"/>
                  <a:pt x="765" y="629"/>
                </a:cubicBezTo>
                <a:cubicBezTo>
                  <a:pt x="783" y="629"/>
                  <a:pt x="792" y="620"/>
                  <a:pt x="792" y="611"/>
                </a:cubicBezTo>
                <a:cubicBezTo>
                  <a:pt x="792" y="53"/>
                  <a:pt x="792" y="53"/>
                  <a:pt x="792" y="53"/>
                </a:cubicBezTo>
                <a:cubicBezTo>
                  <a:pt x="792" y="44"/>
                  <a:pt x="783" y="35"/>
                  <a:pt x="765" y="35"/>
                </a:cubicBezTo>
                <a:lnTo>
                  <a:pt x="63" y="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5" name="Freeform 568">
            <a:extLst>
              <a:ext uri="{FF2B5EF4-FFF2-40B4-BE49-F238E27FC236}">
                <a16:creationId xmlns:a16="http://schemas.microsoft.com/office/drawing/2014/main" id="{062FA3DD-4885-4A4C-97F9-F6EC211D9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419" y="4915663"/>
            <a:ext cx="125311" cy="125314"/>
          </a:xfrm>
          <a:custGeom>
            <a:avLst/>
            <a:gdLst>
              <a:gd name="T0" fmla="*/ 63 w 118"/>
              <a:gd name="T1" fmla="*/ 117 h 118"/>
              <a:gd name="T2" fmla="*/ 63 w 118"/>
              <a:gd name="T3" fmla="*/ 117 h 118"/>
              <a:gd name="T4" fmla="*/ 0 w 118"/>
              <a:gd name="T5" fmla="*/ 54 h 118"/>
              <a:gd name="T6" fmla="*/ 63 w 118"/>
              <a:gd name="T7" fmla="*/ 0 h 118"/>
              <a:gd name="T8" fmla="*/ 117 w 118"/>
              <a:gd name="T9" fmla="*/ 54 h 118"/>
              <a:gd name="T10" fmla="*/ 63 w 118"/>
              <a:gd name="T11" fmla="*/ 117 h 118"/>
              <a:gd name="T12" fmla="*/ 63 w 118"/>
              <a:gd name="T13" fmla="*/ 36 h 118"/>
              <a:gd name="T14" fmla="*/ 63 w 118"/>
              <a:gd name="T15" fmla="*/ 36 h 118"/>
              <a:gd name="T16" fmla="*/ 36 w 118"/>
              <a:gd name="T17" fmla="*/ 54 h 118"/>
              <a:gd name="T18" fmla="*/ 63 w 118"/>
              <a:gd name="T19" fmla="*/ 81 h 118"/>
              <a:gd name="T20" fmla="*/ 81 w 118"/>
              <a:gd name="T21" fmla="*/ 54 h 118"/>
              <a:gd name="T22" fmla="*/ 63 w 118"/>
              <a:gd name="T23" fmla="*/ 3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18">
                <a:moveTo>
                  <a:pt x="63" y="117"/>
                </a:moveTo>
                <a:lnTo>
                  <a:pt x="63" y="117"/>
                </a:lnTo>
                <a:cubicBezTo>
                  <a:pt x="27" y="117"/>
                  <a:pt x="0" y="90"/>
                  <a:pt x="0" y="54"/>
                </a:cubicBez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54"/>
                </a:cubicBezTo>
                <a:cubicBezTo>
                  <a:pt x="117" y="90"/>
                  <a:pt x="90" y="117"/>
                  <a:pt x="63" y="117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6" y="45"/>
                  <a:pt x="36" y="54"/>
                </a:cubicBezTo>
                <a:cubicBezTo>
                  <a:pt x="36" y="72"/>
                  <a:pt x="45" y="81"/>
                  <a:pt x="63" y="81"/>
                </a:cubicBezTo>
                <a:cubicBezTo>
                  <a:pt x="72" y="81"/>
                  <a:pt x="81" y="72"/>
                  <a:pt x="81" y="54"/>
                </a:cubicBezTo>
                <a:cubicBezTo>
                  <a:pt x="81" y="45"/>
                  <a:pt x="72" y="36"/>
                  <a:pt x="6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6" name="Freeform 569">
            <a:extLst>
              <a:ext uri="{FF2B5EF4-FFF2-40B4-BE49-F238E27FC236}">
                <a16:creationId xmlns:a16="http://schemas.microsoft.com/office/drawing/2014/main" id="{EDC071C5-5741-4F43-8AA0-6C9CB0E4E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749" y="4794992"/>
            <a:ext cx="371295" cy="371295"/>
          </a:xfrm>
          <a:custGeom>
            <a:avLst/>
            <a:gdLst>
              <a:gd name="T0" fmla="*/ 180 w 352"/>
              <a:gd name="T1" fmla="*/ 351 h 352"/>
              <a:gd name="T2" fmla="*/ 180 w 352"/>
              <a:gd name="T3" fmla="*/ 351 h 352"/>
              <a:gd name="T4" fmla="*/ 0 w 352"/>
              <a:gd name="T5" fmla="*/ 171 h 352"/>
              <a:gd name="T6" fmla="*/ 180 w 352"/>
              <a:gd name="T7" fmla="*/ 0 h 352"/>
              <a:gd name="T8" fmla="*/ 351 w 352"/>
              <a:gd name="T9" fmla="*/ 171 h 352"/>
              <a:gd name="T10" fmla="*/ 180 w 352"/>
              <a:gd name="T11" fmla="*/ 351 h 352"/>
              <a:gd name="T12" fmla="*/ 180 w 352"/>
              <a:gd name="T13" fmla="*/ 36 h 352"/>
              <a:gd name="T14" fmla="*/ 180 w 352"/>
              <a:gd name="T15" fmla="*/ 36 h 352"/>
              <a:gd name="T16" fmla="*/ 36 w 352"/>
              <a:gd name="T17" fmla="*/ 171 h 352"/>
              <a:gd name="T18" fmla="*/ 180 w 352"/>
              <a:gd name="T19" fmla="*/ 306 h 352"/>
              <a:gd name="T20" fmla="*/ 315 w 352"/>
              <a:gd name="T21" fmla="*/ 171 h 352"/>
              <a:gd name="T22" fmla="*/ 180 w 352"/>
              <a:gd name="T23" fmla="*/ 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2" h="352">
                <a:moveTo>
                  <a:pt x="180" y="351"/>
                </a:moveTo>
                <a:lnTo>
                  <a:pt x="180" y="351"/>
                </a:lnTo>
                <a:cubicBezTo>
                  <a:pt x="81" y="351"/>
                  <a:pt x="0" y="270"/>
                  <a:pt x="0" y="171"/>
                </a:cubicBezTo>
                <a:cubicBezTo>
                  <a:pt x="0" y="72"/>
                  <a:pt x="81" y="0"/>
                  <a:pt x="180" y="0"/>
                </a:cubicBezTo>
                <a:cubicBezTo>
                  <a:pt x="270" y="0"/>
                  <a:pt x="351" y="72"/>
                  <a:pt x="351" y="171"/>
                </a:cubicBezTo>
                <a:cubicBezTo>
                  <a:pt x="351" y="270"/>
                  <a:pt x="270" y="351"/>
                  <a:pt x="180" y="351"/>
                </a:cubicBezTo>
                <a:close/>
                <a:moveTo>
                  <a:pt x="180" y="36"/>
                </a:moveTo>
                <a:lnTo>
                  <a:pt x="180" y="36"/>
                </a:lnTo>
                <a:cubicBezTo>
                  <a:pt x="99" y="36"/>
                  <a:pt x="36" y="99"/>
                  <a:pt x="36" y="171"/>
                </a:cubicBezTo>
                <a:cubicBezTo>
                  <a:pt x="36" y="252"/>
                  <a:pt x="99" y="306"/>
                  <a:pt x="180" y="306"/>
                </a:cubicBezTo>
                <a:cubicBezTo>
                  <a:pt x="252" y="306"/>
                  <a:pt x="315" y="252"/>
                  <a:pt x="315" y="171"/>
                </a:cubicBezTo>
                <a:cubicBezTo>
                  <a:pt x="315" y="99"/>
                  <a:pt x="252" y="36"/>
                  <a:pt x="180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7" name="Freeform 570">
            <a:extLst>
              <a:ext uri="{FF2B5EF4-FFF2-40B4-BE49-F238E27FC236}">
                <a16:creationId xmlns:a16="http://schemas.microsoft.com/office/drawing/2014/main" id="{9C0B0138-94CF-4247-9C10-4DB4EDBAD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549" y="4841404"/>
            <a:ext cx="46412" cy="69619"/>
          </a:xfrm>
          <a:custGeom>
            <a:avLst/>
            <a:gdLst>
              <a:gd name="T0" fmla="*/ 27 w 46"/>
              <a:gd name="T1" fmla="*/ 63 h 64"/>
              <a:gd name="T2" fmla="*/ 27 w 46"/>
              <a:gd name="T3" fmla="*/ 63 h 64"/>
              <a:gd name="T4" fmla="*/ 0 w 46"/>
              <a:gd name="T5" fmla="*/ 45 h 64"/>
              <a:gd name="T6" fmla="*/ 0 w 46"/>
              <a:gd name="T7" fmla="*/ 18 h 64"/>
              <a:gd name="T8" fmla="*/ 27 w 46"/>
              <a:gd name="T9" fmla="*/ 0 h 64"/>
              <a:gd name="T10" fmla="*/ 45 w 46"/>
              <a:gd name="T11" fmla="*/ 18 h 64"/>
              <a:gd name="T12" fmla="*/ 45 w 46"/>
              <a:gd name="T13" fmla="*/ 45 h 64"/>
              <a:gd name="T14" fmla="*/ 27 w 46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64">
                <a:moveTo>
                  <a:pt x="27" y="63"/>
                </a:moveTo>
                <a:lnTo>
                  <a:pt x="27" y="63"/>
                </a:lnTo>
                <a:cubicBezTo>
                  <a:pt x="9" y="63"/>
                  <a:pt x="0" y="54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45"/>
                  <a:pt x="45" y="45"/>
                  <a:pt x="45" y="45"/>
                </a:cubicBezTo>
                <a:cubicBezTo>
                  <a:pt x="45" y="54"/>
                  <a:pt x="36" y="63"/>
                  <a:pt x="27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8" name="Freeform 571">
            <a:extLst>
              <a:ext uri="{FF2B5EF4-FFF2-40B4-BE49-F238E27FC236}">
                <a16:creationId xmlns:a16="http://schemas.microsoft.com/office/drawing/2014/main" id="{26FD90AE-1787-E446-B24C-BC8D65321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9165" y="4869251"/>
            <a:ext cx="55694" cy="55694"/>
          </a:xfrm>
          <a:custGeom>
            <a:avLst/>
            <a:gdLst>
              <a:gd name="T0" fmla="*/ 18 w 55"/>
              <a:gd name="T1" fmla="*/ 54 h 55"/>
              <a:gd name="T2" fmla="*/ 18 w 55"/>
              <a:gd name="T3" fmla="*/ 54 h 55"/>
              <a:gd name="T4" fmla="*/ 9 w 55"/>
              <a:gd name="T5" fmla="*/ 54 h 55"/>
              <a:gd name="T6" fmla="*/ 9 w 55"/>
              <a:gd name="T7" fmla="*/ 27 h 55"/>
              <a:gd name="T8" fmla="*/ 27 w 55"/>
              <a:gd name="T9" fmla="*/ 9 h 55"/>
              <a:gd name="T10" fmla="*/ 45 w 55"/>
              <a:gd name="T11" fmla="*/ 9 h 55"/>
              <a:gd name="T12" fmla="*/ 45 w 55"/>
              <a:gd name="T13" fmla="*/ 36 h 55"/>
              <a:gd name="T14" fmla="*/ 36 w 55"/>
              <a:gd name="T15" fmla="*/ 54 h 55"/>
              <a:gd name="T16" fmla="*/ 18 w 55"/>
              <a:gd name="T17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" h="55">
                <a:moveTo>
                  <a:pt x="18" y="54"/>
                </a:moveTo>
                <a:lnTo>
                  <a:pt x="18" y="54"/>
                </a:lnTo>
                <a:lnTo>
                  <a:pt x="9" y="54"/>
                </a:lnTo>
                <a:cubicBezTo>
                  <a:pt x="0" y="45"/>
                  <a:pt x="0" y="36"/>
                  <a:pt x="9" y="27"/>
                </a:cubicBezTo>
                <a:cubicBezTo>
                  <a:pt x="27" y="9"/>
                  <a:pt x="27" y="9"/>
                  <a:pt x="27" y="9"/>
                </a:cubicBezTo>
                <a:cubicBezTo>
                  <a:pt x="27" y="0"/>
                  <a:pt x="45" y="0"/>
                  <a:pt x="45" y="9"/>
                </a:cubicBezTo>
                <a:cubicBezTo>
                  <a:pt x="54" y="18"/>
                  <a:pt x="54" y="27"/>
                  <a:pt x="45" y="36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4"/>
                  <a:pt x="27" y="54"/>
                  <a:pt x="18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9" name="Freeform 572">
            <a:extLst>
              <a:ext uri="{FF2B5EF4-FFF2-40B4-BE49-F238E27FC236}">
                <a16:creationId xmlns:a16="http://schemas.microsoft.com/office/drawing/2014/main" id="{64CEFC57-0345-BB43-8B3F-31A92300E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7012" y="4957435"/>
            <a:ext cx="69619" cy="37129"/>
          </a:xfrm>
          <a:custGeom>
            <a:avLst/>
            <a:gdLst>
              <a:gd name="T0" fmla="*/ 45 w 64"/>
              <a:gd name="T1" fmla="*/ 36 h 37"/>
              <a:gd name="T2" fmla="*/ 45 w 64"/>
              <a:gd name="T3" fmla="*/ 36 h 37"/>
              <a:gd name="T4" fmla="*/ 18 w 64"/>
              <a:gd name="T5" fmla="*/ 36 h 37"/>
              <a:gd name="T6" fmla="*/ 0 w 64"/>
              <a:gd name="T7" fmla="*/ 18 h 37"/>
              <a:gd name="T8" fmla="*/ 18 w 64"/>
              <a:gd name="T9" fmla="*/ 0 h 37"/>
              <a:gd name="T10" fmla="*/ 45 w 64"/>
              <a:gd name="T11" fmla="*/ 0 h 37"/>
              <a:gd name="T12" fmla="*/ 63 w 64"/>
              <a:gd name="T13" fmla="*/ 18 h 37"/>
              <a:gd name="T14" fmla="*/ 45 w 64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37">
                <a:moveTo>
                  <a:pt x="45" y="36"/>
                </a:moveTo>
                <a:lnTo>
                  <a:pt x="45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54" y="0"/>
                  <a:pt x="63" y="9"/>
                  <a:pt x="63" y="18"/>
                </a:cubicBezTo>
                <a:cubicBezTo>
                  <a:pt x="63" y="27"/>
                  <a:pt x="54" y="36"/>
                  <a:pt x="45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0" name="Freeform 573">
            <a:extLst>
              <a:ext uri="{FF2B5EF4-FFF2-40B4-BE49-F238E27FC236}">
                <a16:creationId xmlns:a16="http://schemas.microsoft.com/office/drawing/2014/main" id="{1C8D5F5F-F797-844D-AEFA-2DA79E7E8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9165" y="5022412"/>
            <a:ext cx="69619" cy="55694"/>
          </a:xfrm>
          <a:custGeom>
            <a:avLst/>
            <a:gdLst>
              <a:gd name="T0" fmla="*/ 36 w 64"/>
              <a:gd name="T1" fmla="*/ 54 h 55"/>
              <a:gd name="T2" fmla="*/ 36 w 64"/>
              <a:gd name="T3" fmla="*/ 54 h 55"/>
              <a:gd name="T4" fmla="*/ 27 w 64"/>
              <a:gd name="T5" fmla="*/ 45 h 55"/>
              <a:gd name="T6" fmla="*/ 9 w 64"/>
              <a:gd name="T7" fmla="*/ 36 h 55"/>
              <a:gd name="T8" fmla="*/ 9 w 64"/>
              <a:gd name="T9" fmla="*/ 9 h 55"/>
              <a:gd name="T10" fmla="*/ 36 w 64"/>
              <a:gd name="T11" fmla="*/ 9 h 55"/>
              <a:gd name="T12" fmla="*/ 54 w 64"/>
              <a:gd name="T13" fmla="*/ 18 h 55"/>
              <a:gd name="T14" fmla="*/ 54 w 64"/>
              <a:gd name="T15" fmla="*/ 45 h 55"/>
              <a:gd name="T16" fmla="*/ 36 w 64"/>
              <a:gd name="T17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55">
                <a:moveTo>
                  <a:pt x="36" y="54"/>
                </a:moveTo>
                <a:lnTo>
                  <a:pt x="36" y="54"/>
                </a:lnTo>
                <a:lnTo>
                  <a:pt x="27" y="45"/>
                </a:lnTo>
                <a:cubicBezTo>
                  <a:pt x="9" y="36"/>
                  <a:pt x="9" y="36"/>
                  <a:pt x="9" y="36"/>
                </a:cubicBezTo>
                <a:cubicBezTo>
                  <a:pt x="0" y="27"/>
                  <a:pt x="0" y="9"/>
                  <a:pt x="9" y="9"/>
                </a:cubicBezTo>
                <a:cubicBezTo>
                  <a:pt x="18" y="0"/>
                  <a:pt x="27" y="0"/>
                  <a:pt x="36" y="9"/>
                </a:cubicBezTo>
                <a:cubicBezTo>
                  <a:pt x="54" y="18"/>
                  <a:pt x="54" y="18"/>
                  <a:pt x="54" y="18"/>
                </a:cubicBezTo>
                <a:cubicBezTo>
                  <a:pt x="63" y="27"/>
                  <a:pt x="63" y="36"/>
                  <a:pt x="54" y="45"/>
                </a:cubicBezTo>
                <a:cubicBezTo>
                  <a:pt x="45" y="45"/>
                  <a:pt x="45" y="54"/>
                  <a:pt x="36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1" name="Freeform 574">
            <a:extLst>
              <a:ext uri="{FF2B5EF4-FFF2-40B4-BE49-F238E27FC236}">
                <a16:creationId xmlns:a16="http://schemas.microsoft.com/office/drawing/2014/main" id="{ED5179D9-A005-A24B-AA13-93D3B1F16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8831" y="5050259"/>
            <a:ext cx="37130" cy="55694"/>
          </a:xfrm>
          <a:custGeom>
            <a:avLst/>
            <a:gdLst>
              <a:gd name="T0" fmla="*/ 18 w 37"/>
              <a:gd name="T1" fmla="*/ 54 h 55"/>
              <a:gd name="T2" fmla="*/ 18 w 37"/>
              <a:gd name="T3" fmla="*/ 54 h 55"/>
              <a:gd name="T4" fmla="*/ 0 w 37"/>
              <a:gd name="T5" fmla="*/ 36 h 55"/>
              <a:gd name="T6" fmla="*/ 0 w 37"/>
              <a:gd name="T7" fmla="*/ 18 h 55"/>
              <a:gd name="T8" fmla="*/ 18 w 37"/>
              <a:gd name="T9" fmla="*/ 0 h 55"/>
              <a:gd name="T10" fmla="*/ 36 w 37"/>
              <a:gd name="T11" fmla="*/ 18 h 55"/>
              <a:gd name="T12" fmla="*/ 36 w 37"/>
              <a:gd name="T13" fmla="*/ 36 h 55"/>
              <a:gd name="T14" fmla="*/ 18 w 37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0" y="45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45"/>
                  <a:pt x="27" y="54"/>
                  <a:pt x="18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2" name="Freeform 575">
            <a:extLst>
              <a:ext uri="{FF2B5EF4-FFF2-40B4-BE49-F238E27FC236}">
                <a16:creationId xmlns:a16="http://schemas.microsoft.com/office/drawing/2014/main" id="{F886F279-4441-7B48-9F74-EFC7A5B04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5290" y="5022412"/>
            <a:ext cx="55694" cy="55694"/>
          </a:xfrm>
          <a:custGeom>
            <a:avLst/>
            <a:gdLst>
              <a:gd name="T0" fmla="*/ 18 w 55"/>
              <a:gd name="T1" fmla="*/ 54 h 55"/>
              <a:gd name="T2" fmla="*/ 18 w 55"/>
              <a:gd name="T3" fmla="*/ 54 h 55"/>
              <a:gd name="T4" fmla="*/ 9 w 55"/>
              <a:gd name="T5" fmla="*/ 45 h 55"/>
              <a:gd name="T6" fmla="*/ 9 w 55"/>
              <a:gd name="T7" fmla="*/ 18 h 55"/>
              <a:gd name="T8" fmla="*/ 18 w 55"/>
              <a:gd name="T9" fmla="*/ 9 h 55"/>
              <a:gd name="T10" fmla="*/ 45 w 55"/>
              <a:gd name="T11" fmla="*/ 9 h 55"/>
              <a:gd name="T12" fmla="*/ 45 w 55"/>
              <a:gd name="T13" fmla="*/ 36 h 55"/>
              <a:gd name="T14" fmla="*/ 36 w 55"/>
              <a:gd name="T15" fmla="*/ 45 h 55"/>
              <a:gd name="T16" fmla="*/ 18 w 55"/>
              <a:gd name="T17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" h="55">
                <a:moveTo>
                  <a:pt x="18" y="54"/>
                </a:moveTo>
                <a:lnTo>
                  <a:pt x="18" y="54"/>
                </a:lnTo>
                <a:cubicBezTo>
                  <a:pt x="18" y="54"/>
                  <a:pt x="9" y="54"/>
                  <a:pt x="9" y="45"/>
                </a:cubicBezTo>
                <a:cubicBezTo>
                  <a:pt x="0" y="36"/>
                  <a:pt x="0" y="27"/>
                  <a:pt x="9" y="18"/>
                </a:cubicBezTo>
                <a:cubicBezTo>
                  <a:pt x="18" y="9"/>
                  <a:pt x="18" y="9"/>
                  <a:pt x="18" y="9"/>
                </a:cubicBezTo>
                <a:cubicBezTo>
                  <a:pt x="27" y="0"/>
                  <a:pt x="45" y="0"/>
                  <a:pt x="45" y="9"/>
                </a:cubicBezTo>
                <a:cubicBezTo>
                  <a:pt x="54" y="18"/>
                  <a:pt x="54" y="27"/>
                  <a:pt x="45" y="36"/>
                </a:cubicBezTo>
                <a:cubicBezTo>
                  <a:pt x="36" y="45"/>
                  <a:pt x="36" y="45"/>
                  <a:pt x="36" y="45"/>
                </a:cubicBezTo>
                <a:cubicBezTo>
                  <a:pt x="27" y="54"/>
                  <a:pt x="27" y="54"/>
                  <a:pt x="18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3" name="Freeform 576">
            <a:extLst>
              <a:ext uri="{FF2B5EF4-FFF2-40B4-BE49-F238E27FC236}">
                <a16:creationId xmlns:a16="http://schemas.microsoft.com/office/drawing/2014/main" id="{F81C2488-937E-DB4C-8A39-536CA937F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7443" y="4957435"/>
            <a:ext cx="55694" cy="46412"/>
          </a:xfrm>
          <a:custGeom>
            <a:avLst/>
            <a:gdLst>
              <a:gd name="T0" fmla="*/ 36 w 55"/>
              <a:gd name="T1" fmla="*/ 45 h 46"/>
              <a:gd name="T2" fmla="*/ 36 w 55"/>
              <a:gd name="T3" fmla="*/ 45 h 46"/>
              <a:gd name="T4" fmla="*/ 18 w 55"/>
              <a:gd name="T5" fmla="*/ 45 h 46"/>
              <a:gd name="T6" fmla="*/ 0 w 55"/>
              <a:gd name="T7" fmla="*/ 18 h 46"/>
              <a:gd name="T8" fmla="*/ 18 w 55"/>
              <a:gd name="T9" fmla="*/ 0 h 46"/>
              <a:gd name="T10" fmla="*/ 36 w 55"/>
              <a:gd name="T11" fmla="*/ 0 h 46"/>
              <a:gd name="T12" fmla="*/ 54 w 55"/>
              <a:gd name="T13" fmla="*/ 18 h 46"/>
              <a:gd name="T14" fmla="*/ 36 w 55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46">
                <a:moveTo>
                  <a:pt x="36" y="45"/>
                </a:moveTo>
                <a:lnTo>
                  <a:pt x="36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45" y="0"/>
                  <a:pt x="54" y="9"/>
                  <a:pt x="54" y="18"/>
                </a:cubicBezTo>
                <a:cubicBezTo>
                  <a:pt x="54" y="36"/>
                  <a:pt x="45" y="45"/>
                  <a:pt x="36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4" name="Freeform 577">
            <a:extLst>
              <a:ext uri="{FF2B5EF4-FFF2-40B4-BE49-F238E27FC236}">
                <a16:creationId xmlns:a16="http://schemas.microsoft.com/office/drawing/2014/main" id="{56441936-2073-3144-8541-326119049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5290" y="4878533"/>
            <a:ext cx="55694" cy="55694"/>
          </a:xfrm>
          <a:custGeom>
            <a:avLst/>
            <a:gdLst>
              <a:gd name="T0" fmla="*/ 36 w 55"/>
              <a:gd name="T1" fmla="*/ 54 h 55"/>
              <a:gd name="T2" fmla="*/ 36 w 55"/>
              <a:gd name="T3" fmla="*/ 54 h 55"/>
              <a:gd name="T4" fmla="*/ 18 w 55"/>
              <a:gd name="T5" fmla="*/ 45 h 55"/>
              <a:gd name="T6" fmla="*/ 9 w 55"/>
              <a:gd name="T7" fmla="*/ 27 h 55"/>
              <a:gd name="T8" fmla="*/ 9 w 55"/>
              <a:gd name="T9" fmla="*/ 0 h 55"/>
              <a:gd name="T10" fmla="*/ 36 w 55"/>
              <a:gd name="T11" fmla="*/ 0 h 55"/>
              <a:gd name="T12" fmla="*/ 45 w 55"/>
              <a:gd name="T13" fmla="*/ 18 h 55"/>
              <a:gd name="T14" fmla="*/ 45 w 55"/>
              <a:gd name="T15" fmla="*/ 45 h 55"/>
              <a:gd name="T16" fmla="*/ 36 w 55"/>
              <a:gd name="T17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" h="55">
                <a:moveTo>
                  <a:pt x="36" y="54"/>
                </a:moveTo>
                <a:lnTo>
                  <a:pt x="36" y="54"/>
                </a:lnTo>
                <a:cubicBezTo>
                  <a:pt x="27" y="54"/>
                  <a:pt x="27" y="45"/>
                  <a:pt x="18" y="45"/>
                </a:cubicBez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9"/>
                  <a:pt x="9" y="0"/>
                </a:cubicBezTo>
                <a:cubicBezTo>
                  <a:pt x="18" y="0"/>
                  <a:pt x="27" y="0"/>
                  <a:pt x="36" y="0"/>
                </a:cubicBezTo>
                <a:cubicBezTo>
                  <a:pt x="45" y="18"/>
                  <a:pt x="45" y="18"/>
                  <a:pt x="45" y="18"/>
                </a:cubicBezTo>
                <a:cubicBezTo>
                  <a:pt x="54" y="27"/>
                  <a:pt x="54" y="36"/>
                  <a:pt x="45" y="45"/>
                </a:cubicBezTo>
                <a:lnTo>
                  <a:pt x="36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5" name="Freeform 578">
            <a:extLst>
              <a:ext uri="{FF2B5EF4-FFF2-40B4-BE49-F238E27FC236}">
                <a16:creationId xmlns:a16="http://schemas.microsoft.com/office/drawing/2014/main" id="{91135B83-CE29-4245-B7B2-12061CD75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248" y="4957435"/>
            <a:ext cx="171725" cy="37129"/>
          </a:xfrm>
          <a:custGeom>
            <a:avLst/>
            <a:gdLst>
              <a:gd name="T0" fmla="*/ 144 w 163"/>
              <a:gd name="T1" fmla="*/ 36 h 37"/>
              <a:gd name="T2" fmla="*/ 144 w 163"/>
              <a:gd name="T3" fmla="*/ 36 h 37"/>
              <a:gd name="T4" fmla="*/ 18 w 163"/>
              <a:gd name="T5" fmla="*/ 36 h 37"/>
              <a:gd name="T6" fmla="*/ 0 w 163"/>
              <a:gd name="T7" fmla="*/ 18 h 37"/>
              <a:gd name="T8" fmla="*/ 18 w 163"/>
              <a:gd name="T9" fmla="*/ 0 h 37"/>
              <a:gd name="T10" fmla="*/ 144 w 163"/>
              <a:gd name="T11" fmla="*/ 0 h 37"/>
              <a:gd name="T12" fmla="*/ 162 w 163"/>
              <a:gd name="T13" fmla="*/ 18 h 37"/>
              <a:gd name="T14" fmla="*/ 144 w 163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3" h="37">
                <a:moveTo>
                  <a:pt x="144" y="36"/>
                </a:moveTo>
                <a:lnTo>
                  <a:pt x="144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62" y="0"/>
                  <a:pt x="162" y="9"/>
                  <a:pt x="162" y="18"/>
                </a:cubicBezTo>
                <a:cubicBezTo>
                  <a:pt x="162" y="27"/>
                  <a:pt x="162" y="36"/>
                  <a:pt x="144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6" name="Freeform 579">
            <a:extLst>
              <a:ext uri="{FF2B5EF4-FFF2-40B4-BE49-F238E27FC236}">
                <a16:creationId xmlns:a16="http://schemas.microsoft.com/office/drawing/2014/main" id="{FF159C45-2AEC-9D48-A47C-C4356D259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847" y="5286958"/>
            <a:ext cx="292396" cy="125314"/>
          </a:xfrm>
          <a:custGeom>
            <a:avLst/>
            <a:gdLst>
              <a:gd name="T0" fmla="*/ 162 w 280"/>
              <a:gd name="T1" fmla="*/ 117 h 118"/>
              <a:gd name="T2" fmla="*/ 162 w 280"/>
              <a:gd name="T3" fmla="*/ 117 h 118"/>
              <a:gd name="T4" fmla="*/ 108 w 280"/>
              <a:gd name="T5" fmla="*/ 117 h 118"/>
              <a:gd name="T6" fmla="*/ 81 w 280"/>
              <a:gd name="T7" fmla="*/ 99 h 118"/>
              <a:gd name="T8" fmla="*/ 9 w 280"/>
              <a:gd name="T9" fmla="*/ 36 h 118"/>
              <a:gd name="T10" fmla="*/ 0 w 280"/>
              <a:gd name="T11" fmla="*/ 9 h 118"/>
              <a:gd name="T12" fmla="*/ 18 w 280"/>
              <a:gd name="T13" fmla="*/ 0 h 118"/>
              <a:gd name="T14" fmla="*/ 252 w 280"/>
              <a:gd name="T15" fmla="*/ 0 h 118"/>
              <a:gd name="T16" fmla="*/ 270 w 280"/>
              <a:gd name="T17" fmla="*/ 9 h 118"/>
              <a:gd name="T18" fmla="*/ 270 w 280"/>
              <a:gd name="T19" fmla="*/ 36 h 118"/>
              <a:gd name="T20" fmla="*/ 198 w 280"/>
              <a:gd name="T21" fmla="*/ 99 h 118"/>
              <a:gd name="T22" fmla="*/ 162 w 280"/>
              <a:gd name="T23" fmla="*/ 117 h 118"/>
              <a:gd name="T24" fmla="*/ 63 w 280"/>
              <a:gd name="T25" fmla="*/ 36 h 118"/>
              <a:gd name="T26" fmla="*/ 63 w 280"/>
              <a:gd name="T27" fmla="*/ 36 h 118"/>
              <a:gd name="T28" fmla="*/ 99 w 280"/>
              <a:gd name="T29" fmla="*/ 72 h 118"/>
              <a:gd name="T30" fmla="*/ 108 w 280"/>
              <a:gd name="T31" fmla="*/ 81 h 118"/>
              <a:gd name="T32" fmla="*/ 162 w 280"/>
              <a:gd name="T33" fmla="*/ 81 h 118"/>
              <a:gd name="T34" fmla="*/ 171 w 280"/>
              <a:gd name="T35" fmla="*/ 72 h 118"/>
              <a:gd name="T36" fmla="*/ 207 w 280"/>
              <a:gd name="T37" fmla="*/ 36 h 118"/>
              <a:gd name="T38" fmla="*/ 63 w 280"/>
              <a:gd name="T39" fmla="*/ 3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0" h="118">
                <a:moveTo>
                  <a:pt x="162" y="117"/>
                </a:moveTo>
                <a:lnTo>
                  <a:pt x="162" y="117"/>
                </a:lnTo>
                <a:cubicBezTo>
                  <a:pt x="108" y="117"/>
                  <a:pt x="108" y="117"/>
                  <a:pt x="108" y="117"/>
                </a:cubicBezTo>
                <a:cubicBezTo>
                  <a:pt x="99" y="117"/>
                  <a:pt x="90" y="108"/>
                  <a:pt x="81" y="99"/>
                </a:cubicBezTo>
                <a:cubicBezTo>
                  <a:pt x="9" y="36"/>
                  <a:pt x="9" y="36"/>
                  <a:pt x="9" y="36"/>
                </a:cubicBezTo>
                <a:cubicBezTo>
                  <a:pt x="0" y="27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252" y="0"/>
                  <a:pt x="252" y="0"/>
                  <a:pt x="252" y="0"/>
                </a:cubicBezTo>
                <a:cubicBezTo>
                  <a:pt x="261" y="0"/>
                  <a:pt x="270" y="0"/>
                  <a:pt x="270" y="9"/>
                </a:cubicBezTo>
                <a:cubicBezTo>
                  <a:pt x="279" y="18"/>
                  <a:pt x="270" y="27"/>
                  <a:pt x="270" y="36"/>
                </a:cubicBezTo>
                <a:cubicBezTo>
                  <a:pt x="198" y="99"/>
                  <a:pt x="198" y="99"/>
                  <a:pt x="198" y="99"/>
                </a:cubicBezTo>
                <a:cubicBezTo>
                  <a:pt x="189" y="108"/>
                  <a:pt x="180" y="117"/>
                  <a:pt x="162" y="117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99" y="72"/>
                  <a:pt x="99" y="72"/>
                  <a:pt x="99" y="72"/>
                </a:cubicBezTo>
                <a:cubicBezTo>
                  <a:pt x="108" y="72"/>
                  <a:pt x="108" y="81"/>
                  <a:pt x="108" y="81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71" y="81"/>
                  <a:pt x="171" y="72"/>
                  <a:pt x="171" y="72"/>
                </a:cubicBezTo>
                <a:cubicBezTo>
                  <a:pt x="207" y="36"/>
                  <a:pt x="207" y="36"/>
                  <a:pt x="207" y="36"/>
                </a:cubicBezTo>
                <a:lnTo>
                  <a:pt x="63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7" name="Freeform 580">
            <a:extLst>
              <a:ext uri="{FF2B5EF4-FFF2-40B4-BE49-F238E27FC236}">
                <a16:creationId xmlns:a16="http://schemas.microsoft.com/office/drawing/2014/main" id="{D7D9B11D-4470-EA48-A852-D33596740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554" y="5286958"/>
            <a:ext cx="283114" cy="125314"/>
          </a:xfrm>
          <a:custGeom>
            <a:avLst/>
            <a:gdLst>
              <a:gd name="T0" fmla="*/ 162 w 271"/>
              <a:gd name="T1" fmla="*/ 117 h 118"/>
              <a:gd name="T2" fmla="*/ 162 w 271"/>
              <a:gd name="T3" fmla="*/ 117 h 118"/>
              <a:gd name="T4" fmla="*/ 108 w 271"/>
              <a:gd name="T5" fmla="*/ 117 h 118"/>
              <a:gd name="T6" fmla="*/ 72 w 271"/>
              <a:gd name="T7" fmla="*/ 99 h 118"/>
              <a:gd name="T8" fmla="*/ 0 w 271"/>
              <a:gd name="T9" fmla="*/ 36 h 118"/>
              <a:gd name="T10" fmla="*/ 0 w 271"/>
              <a:gd name="T11" fmla="*/ 9 h 118"/>
              <a:gd name="T12" fmla="*/ 18 w 271"/>
              <a:gd name="T13" fmla="*/ 0 h 118"/>
              <a:gd name="T14" fmla="*/ 252 w 271"/>
              <a:gd name="T15" fmla="*/ 0 h 118"/>
              <a:gd name="T16" fmla="*/ 270 w 271"/>
              <a:gd name="T17" fmla="*/ 9 h 118"/>
              <a:gd name="T18" fmla="*/ 270 w 271"/>
              <a:gd name="T19" fmla="*/ 36 h 118"/>
              <a:gd name="T20" fmla="*/ 198 w 271"/>
              <a:gd name="T21" fmla="*/ 99 h 118"/>
              <a:gd name="T22" fmla="*/ 162 w 271"/>
              <a:gd name="T23" fmla="*/ 117 h 118"/>
              <a:gd name="T24" fmla="*/ 63 w 271"/>
              <a:gd name="T25" fmla="*/ 36 h 118"/>
              <a:gd name="T26" fmla="*/ 63 w 271"/>
              <a:gd name="T27" fmla="*/ 36 h 118"/>
              <a:gd name="T28" fmla="*/ 99 w 271"/>
              <a:gd name="T29" fmla="*/ 72 h 118"/>
              <a:gd name="T30" fmla="*/ 108 w 271"/>
              <a:gd name="T31" fmla="*/ 81 h 118"/>
              <a:gd name="T32" fmla="*/ 162 w 271"/>
              <a:gd name="T33" fmla="*/ 81 h 118"/>
              <a:gd name="T34" fmla="*/ 171 w 271"/>
              <a:gd name="T35" fmla="*/ 72 h 118"/>
              <a:gd name="T36" fmla="*/ 207 w 271"/>
              <a:gd name="T37" fmla="*/ 36 h 118"/>
              <a:gd name="T38" fmla="*/ 63 w 271"/>
              <a:gd name="T39" fmla="*/ 3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71" h="118">
                <a:moveTo>
                  <a:pt x="162" y="117"/>
                </a:moveTo>
                <a:lnTo>
                  <a:pt x="162" y="117"/>
                </a:lnTo>
                <a:cubicBezTo>
                  <a:pt x="108" y="117"/>
                  <a:pt x="108" y="117"/>
                  <a:pt x="108" y="117"/>
                </a:cubicBezTo>
                <a:cubicBezTo>
                  <a:pt x="99" y="117"/>
                  <a:pt x="81" y="108"/>
                  <a:pt x="72" y="99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7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252" y="0"/>
                  <a:pt x="252" y="0"/>
                  <a:pt x="252" y="0"/>
                </a:cubicBezTo>
                <a:cubicBezTo>
                  <a:pt x="261" y="0"/>
                  <a:pt x="270" y="0"/>
                  <a:pt x="270" y="9"/>
                </a:cubicBezTo>
                <a:cubicBezTo>
                  <a:pt x="270" y="18"/>
                  <a:pt x="270" y="27"/>
                  <a:pt x="270" y="36"/>
                </a:cubicBezTo>
                <a:cubicBezTo>
                  <a:pt x="198" y="99"/>
                  <a:pt x="198" y="99"/>
                  <a:pt x="198" y="99"/>
                </a:cubicBezTo>
                <a:cubicBezTo>
                  <a:pt x="189" y="108"/>
                  <a:pt x="171" y="117"/>
                  <a:pt x="162" y="117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99" y="72"/>
                  <a:pt x="99" y="72"/>
                  <a:pt x="99" y="72"/>
                </a:cubicBezTo>
                <a:lnTo>
                  <a:pt x="108" y="81"/>
                </a:lnTo>
                <a:cubicBezTo>
                  <a:pt x="162" y="81"/>
                  <a:pt x="162" y="81"/>
                  <a:pt x="162" y="81"/>
                </a:cubicBezTo>
                <a:lnTo>
                  <a:pt x="171" y="72"/>
                </a:lnTo>
                <a:cubicBezTo>
                  <a:pt x="207" y="36"/>
                  <a:pt x="207" y="36"/>
                  <a:pt x="207" y="36"/>
                </a:cubicBezTo>
                <a:lnTo>
                  <a:pt x="63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8" name="Freeform 581">
            <a:extLst>
              <a:ext uri="{FF2B5EF4-FFF2-40B4-BE49-F238E27FC236}">
                <a16:creationId xmlns:a16="http://schemas.microsoft.com/office/drawing/2014/main" id="{1850FF28-85C8-2243-844F-4CAE232EF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4656" y="8229471"/>
            <a:ext cx="37130" cy="547660"/>
          </a:xfrm>
          <a:custGeom>
            <a:avLst/>
            <a:gdLst>
              <a:gd name="T0" fmla="*/ 18 w 37"/>
              <a:gd name="T1" fmla="*/ 521 h 522"/>
              <a:gd name="T2" fmla="*/ 18 w 37"/>
              <a:gd name="T3" fmla="*/ 521 h 522"/>
              <a:gd name="T4" fmla="*/ 0 w 37"/>
              <a:gd name="T5" fmla="*/ 504 h 522"/>
              <a:gd name="T6" fmla="*/ 0 w 37"/>
              <a:gd name="T7" fmla="*/ 18 h 522"/>
              <a:gd name="T8" fmla="*/ 18 w 37"/>
              <a:gd name="T9" fmla="*/ 0 h 522"/>
              <a:gd name="T10" fmla="*/ 36 w 37"/>
              <a:gd name="T11" fmla="*/ 18 h 522"/>
              <a:gd name="T12" fmla="*/ 36 w 37"/>
              <a:gd name="T13" fmla="*/ 504 h 522"/>
              <a:gd name="T14" fmla="*/ 18 w 37"/>
              <a:gd name="T15" fmla="*/ 52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22">
                <a:moveTo>
                  <a:pt x="18" y="521"/>
                </a:moveTo>
                <a:lnTo>
                  <a:pt x="18" y="521"/>
                </a:lnTo>
                <a:cubicBezTo>
                  <a:pt x="9" y="521"/>
                  <a:pt x="0" y="513"/>
                  <a:pt x="0" y="50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0"/>
                  <a:pt x="9" y="0"/>
                  <a:pt x="18" y="0"/>
                </a:cubicBezTo>
                <a:cubicBezTo>
                  <a:pt x="27" y="0"/>
                  <a:pt x="36" y="0"/>
                  <a:pt x="36" y="18"/>
                </a:cubicBezTo>
                <a:cubicBezTo>
                  <a:pt x="36" y="504"/>
                  <a:pt x="36" y="504"/>
                  <a:pt x="36" y="504"/>
                </a:cubicBezTo>
                <a:cubicBezTo>
                  <a:pt x="36" y="513"/>
                  <a:pt x="27" y="521"/>
                  <a:pt x="18" y="52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9" name="Freeform 582">
            <a:extLst>
              <a:ext uri="{FF2B5EF4-FFF2-40B4-BE49-F238E27FC236}">
                <a16:creationId xmlns:a16="http://schemas.microsoft.com/office/drawing/2014/main" id="{E393D1CB-9AA7-644C-A521-864B932E1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4656" y="8740001"/>
            <a:ext cx="547660" cy="37129"/>
          </a:xfrm>
          <a:custGeom>
            <a:avLst/>
            <a:gdLst>
              <a:gd name="T0" fmla="*/ 503 w 522"/>
              <a:gd name="T1" fmla="*/ 36 h 37"/>
              <a:gd name="T2" fmla="*/ 503 w 522"/>
              <a:gd name="T3" fmla="*/ 36 h 37"/>
              <a:gd name="T4" fmla="*/ 18 w 522"/>
              <a:gd name="T5" fmla="*/ 36 h 37"/>
              <a:gd name="T6" fmla="*/ 0 w 522"/>
              <a:gd name="T7" fmla="*/ 19 h 37"/>
              <a:gd name="T8" fmla="*/ 18 w 522"/>
              <a:gd name="T9" fmla="*/ 0 h 37"/>
              <a:gd name="T10" fmla="*/ 503 w 522"/>
              <a:gd name="T11" fmla="*/ 0 h 37"/>
              <a:gd name="T12" fmla="*/ 521 w 522"/>
              <a:gd name="T13" fmla="*/ 19 h 37"/>
              <a:gd name="T14" fmla="*/ 503 w 522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2" h="37">
                <a:moveTo>
                  <a:pt x="503" y="36"/>
                </a:moveTo>
                <a:lnTo>
                  <a:pt x="503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8"/>
                  <a:pt x="0" y="19"/>
                </a:cubicBezTo>
                <a:cubicBezTo>
                  <a:pt x="0" y="10"/>
                  <a:pt x="9" y="0"/>
                  <a:pt x="18" y="0"/>
                </a:cubicBezTo>
                <a:cubicBezTo>
                  <a:pt x="503" y="0"/>
                  <a:pt x="503" y="0"/>
                  <a:pt x="503" y="0"/>
                </a:cubicBezTo>
                <a:cubicBezTo>
                  <a:pt x="512" y="0"/>
                  <a:pt x="521" y="10"/>
                  <a:pt x="521" y="19"/>
                </a:cubicBezTo>
                <a:cubicBezTo>
                  <a:pt x="521" y="28"/>
                  <a:pt x="512" y="36"/>
                  <a:pt x="503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0" name="Freeform 583">
            <a:extLst>
              <a:ext uri="{FF2B5EF4-FFF2-40B4-BE49-F238E27FC236}">
                <a16:creationId xmlns:a16="http://schemas.microsoft.com/office/drawing/2014/main" id="{B2587491-F808-404B-A2B9-76C36EFC9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633" y="8322294"/>
            <a:ext cx="482684" cy="389860"/>
          </a:xfrm>
          <a:custGeom>
            <a:avLst/>
            <a:gdLst>
              <a:gd name="T0" fmla="*/ 242 w 459"/>
              <a:gd name="T1" fmla="*/ 369 h 370"/>
              <a:gd name="T2" fmla="*/ 242 w 459"/>
              <a:gd name="T3" fmla="*/ 369 h 370"/>
              <a:gd name="T4" fmla="*/ 233 w 459"/>
              <a:gd name="T5" fmla="*/ 360 h 370"/>
              <a:gd name="T6" fmla="*/ 144 w 459"/>
              <a:gd name="T7" fmla="*/ 252 h 370"/>
              <a:gd name="T8" fmla="*/ 36 w 459"/>
              <a:gd name="T9" fmla="*/ 360 h 370"/>
              <a:gd name="T10" fmla="*/ 9 w 459"/>
              <a:gd name="T11" fmla="*/ 369 h 370"/>
              <a:gd name="T12" fmla="*/ 9 w 459"/>
              <a:gd name="T13" fmla="*/ 342 h 370"/>
              <a:gd name="T14" fmla="*/ 134 w 459"/>
              <a:gd name="T15" fmla="*/ 207 h 370"/>
              <a:gd name="T16" fmla="*/ 144 w 459"/>
              <a:gd name="T17" fmla="*/ 198 h 370"/>
              <a:gd name="T18" fmla="*/ 162 w 459"/>
              <a:gd name="T19" fmla="*/ 207 h 370"/>
              <a:gd name="T20" fmla="*/ 242 w 459"/>
              <a:gd name="T21" fmla="*/ 315 h 370"/>
              <a:gd name="T22" fmla="*/ 422 w 459"/>
              <a:gd name="T23" fmla="*/ 18 h 370"/>
              <a:gd name="T24" fmla="*/ 449 w 459"/>
              <a:gd name="T25" fmla="*/ 9 h 370"/>
              <a:gd name="T26" fmla="*/ 458 w 459"/>
              <a:gd name="T27" fmla="*/ 36 h 370"/>
              <a:gd name="T28" fmla="*/ 261 w 459"/>
              <a:gd name="T29" fmla="*/ 360 h 370"/>
              <a:gd name="T30" fmla="*/ 242 w 459"/>
              <a:gd name="T31" fmla="*/ 369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9" h="370">
                <a:moveTo>
                  <a:pt x="242" y="369"/>
                </a:moveTo>
                <a:lnTo>
                  <a:pt x="242" y="369"/>
                </a:lnTo>
                <a:cubicBezTo>
                  <a:pt x="242" y="369"/>
                  <a:pt x="233" y="369"/>
                  <a:pt x="233" y="360"/>
                </a:cubicBezTo>
                <a:cubicBezTo>
                  <a:pt x="144" y="252"/>
                  <a:pt x="144" y="252"/>
                  <a:pt x="144" y="252"/>
                </a:cubicBezTo>
                <a:cubicBezTo>
                  <a:pt x="36" y="360"/>
                  <a:pt x="36" y="360"/>
                  <a:pt x="36" y="360"/>
                </a:cubicBezTo>
                <a:cubicBezTo>
                  <a:pt x="27" y="369"/>
                  <a:pt x="18" y="369"/>
                  <a:pt x="9" y="369"/>
                </a:cubicBezTo>
                <a:cubicBezTo>
                  <a:pt x="0" y="360"/>
                  <a:pt x="0" y="342"/>
                  <a:pt x="9" y="342"/>
                </a:cubicBezTo>
                <a:cubicBezTo>
                  <a:pt x="134" y="207"/>
                  <a:pt x="134" y="207"/>
                  <a:pt x="134" y="207"/>
                </a:cubicBezTo>
                <a:lnTo>
                  <a:pt x="144" y="198"/>
                </a:lnTo>
                <a:cubicBezTo>
                  <a:pt x="153" y="198"/>
                  <a:pt x="162" y="207"/>
                  <a:pt x="162" y="207"/>
                </a:cubicBezTo>
                <a:cubicBezTo>
                  <a:pt x="242" y="315"/>
                  <a:pt x="242" y="315"/>
                  <a:pt x="242" y="315"/>
                </a:cubicBezTo>
                <a:cubicBezTo>
                  <a:pt x="422" y="18"/>
                  <a:pt x="422" y="18"/>
                  <a:pt x="422" y="18"/>
                </a:cubicBezTo>
                <a:cubicBezTo>
                  <a:pt x="431" y="9"/>
                  <a:pt x="440" y="0"/>
                  <a:pt x="449" y="9"/>
                </a:cubicBezTo>
                <a:cubicBezTo>
                  <a:pt x="458" y="9"/>
                  <a:pt x="458" y="27"/>
                  <a:pt x="458" y="36"/>
                </a:cubicBezTo>
                <a:cubicBezTo>
                  <a:pt x="261" y="360"/>
                  <a:pt x="261" y="360"/>
                  <a:pt x="261" y="360"/>
                </a:cubicBezTo>
                <a:cubicBezTo>
                  <a:pt x="261" y="369"/>
                  <a:pt x="252" y="369"/>
                  <a:pt x="242" y="3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1" name="Freeform 584">
            <a:extLst>
              <a:ext uri="{FF2B5EF4-FFF2-40B4-BE49-F238E27FC236}">
                <a16:creationId xmlns:a16="http://schemas.microsoft.com/office/drawing/2014/main" id="{077EEC35-CE0C-9646-BBD4-D7F199C12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904" y="8322294"/>
            <a:ext cx="78902" cy="116031"/>
          </a:xfrm>
          <a:custGeom>
            <a:avLst/>
            <a:gdLst>
              <a:gd name="T0" fmla="*/ 45 w 73"/>
              <a:gd name="T1" fmla="*/ 108 h 109"/>
              <a:gd name="T2" fmla="*/ 45 w 73"/>
              <a:gd name="T3" fmla="*/ 108 h 109"/>
              <a:gd name="T4" fmla="*/ 27 w 73"/>
              <a:gd name="T5" fmla="*/ 99 h 109"/>
              <a:gd name="T6" fmla="*/ 9 w 73"/>
              <a:gd name="T7" fmla="*/ 27 h 109"/>
              <a:gd name="T8" fmla="*/ 18 w 73"/>
              <a:gd name="T9" fmla="*/ 9 h 109"/>
              <a:gd name="T10" fmla="*/ 45 w 73"/>
              <a:gd name="T11" fmla="*/ 18 h 109"/>
              <a:gd name="T12" fmla="*/ 63 w 73"/>
              <a:gd name="T13" fmla="*/ 90 h 109"/>
              <a:gd name="T14" fmla="*/ 54 w 73"/>
              <a:gd name="T15" fmla="*/ 108 h 109"/>
              <a:gd name="T16" fmla="*/ 45 w 73"/>
              <a:gd name="T17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" h="109">
                <a:moveTo>
                  <a:pt x="45" y="108"/>
                </a:moveTo>
                <a:lnTo>
                  <a:pt x="45" y="108"/>
                </a:lnTo>
                <a:cubicBezTo>
                  <a:pt x="36" y="108"/>
                  <a:pt x="27" y="108"/>
                  <a:pt x="27" y="99"/>
                </a:cubicBezTo>
                <a:cubicBezTo>
                  <a:pt x="9" y="27"/>
                  <a:pt x="9" y="27"/>
                  <a:pt x="9" y="27"/>
                </a:cubicBezTo>
                <a:cubicBezTo>
                  <a:pt x="0" y="18"/>
                  <a:pt x="9" y="9"/>
                  <a:pt x="18" y="9"/>
                </a:cubicBezTo>
                <a:cubicBezTo>
                  <a:pt x="27" y="0"/>
                  <a:pt x="45" y="9"/>
                  <a:pt x="45" y="18"/>
                </a:cubicBezTo>
                <a:cubicBezTo>
                  <a:pt x="63" y="90"/>
                  <a:pt x="63" y="90"/>
                  <a:pt x="63" y="90"/>
                </a:cubicBezTo>
                <a:cubicBezTo>
                  <a:pt x="72" y="99"/>
                  <a:pt x="63" y="108"/>
                  <a:pt x="54" y="108"/>
                </a:cubicBezTo>
                <a:lnTo>
                  <a:pt x="45" y="10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2" name="Freeform 585">
            <a:extLst>
              <a:ext uri="{FF2B5EF4-FFF2-40B4-BE49-F238E27FC236}">
                <a16:creationId xmlns:a16="http://schemas.microsoft.com/office/drawing/2014/main" id="{6F846E60-FC9B-5C49-9384-05B3385A2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928" y="8322294"/>
            <a:ext cx="116031" cy="69619"/>
          </a:xfrm>
          <a:custGeom>
            <a:avLst/>
            <a:gdLst>
              <a:gd name="T0" fmla="*/ 18 w 109"/>
              <a:gd name="T1" fmla="*/ 63 h 64"/>
              <a:gd name="T2" fmla="*/ 18 w 109"/>
              <a:gd name="T3" fmla="*/ 63 h 64"/>
              <a:gd name="T4" fmla="*/ 0 w 109"/>
              <a:gd name="T5" fmla="*/ 54 h 64"/>
              <a:gd name="T6" fmla="*/ 18 w 109"/>
              <a:gd name="T7" fmla="*/ 27 h 64"/>
              <a:gd name="T8" fmla="*/ 81 w 109"/>
              <a:gd name="T9" fmla="*/ 9 h 64"/>
              <a:gd name="T10" fmla="*/ 108 w 109"/>
              <a:gd name="T11" fmla="*/ 18 h 64"/>
              <a:gd name="T12" fmla="*/ 90 w 109"/>
              <a:gd name="T13" fmla="*/ 45 h 64"/>
              <a:gd name="T14" fmla="*/ 27 w 109"/>
              <a:gd name="T15" fmla="*/ 63 h 64"/>
              <a:gd name="T16" fmla="*/ 18 w 109"/>
              <a:gd name="T17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" h="64">
                <a:moveTo>
                  <a:pt x="18" y="63"/>
                </a:moveTo>
                <a:lnTo>
                  <a:pt x="18" y="63"/>
                </a:lnTo>
                <a:cubicBezTo>
                  <a:pt x="10" y="63"/>
                  <a:pt x="0" y="54"/>
                  <a:pt x="0" y="54"/>
                </a:cubicBezTo>
                <a:cubicBezTo>
                  <a:pt x="0" y="36"/>
                  <a:pt x="10" y="27"/>
                  <a:pt x="18" y="27"/>
                </a:cubicBezTo>
                <a:cubicBezTo>
                  <a:pt x="81" y="9"/>
                  <a:pt x="81" y="9"/>
                  <a:pt x="81" y="9"/>
                </a:cubicBezTo>
                <a:cubicBezTo>
                  <a:pt x="90" y="0"/>
                  <a:pt x="108" y="9"/>
                  <a:pt x="108" y="18"/>
                </a:cubicBezTo>
                <a:cubicBezTo>
                  <a:pt x="108" y="27"/>
                  <a:pt x="108" y="36"/>
                  <a:pt x="90" y="45"/>
                </a:cubicBezTo>
                <a:cubicBezTo>
                  <a:pt x="27" y="63"/>
                  <a:pt x="27" y="63"/>
                  <a:pt x="27" y="63"/>
                </a:cubicBezTo>
                <a:lnTo>
                  <a:pt x="18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3" name="Freeform 586">
            <a:extLst>
              <a:ext uri="{FF2B5EF4-FFF2-40B4-BE49-F238E27FC236}">
                <a16:creationId xmlns:a16="http://schemas.microsoft.com/office/drawing/2014/main" id="{C8A12075-3C83-FB4C-A99C-7353E9321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1412" y="11715004"/>
            <a:ext cx="663691" cy="445554"/>
          </a:xfrm>
          <a:custGeom>
            <a:avLst/>
            <a:gdLst>
              <a:gd name="T0" fmla="*/ 594 w 631"/>
              <a:gd name="T1" fmla="*/ 422 h 423"/>
              <a:gd name="T2" fmla="*/ 594 w 631"/>
              <a:gd name="T3" fmla="*/ 422 h 423"/>
              <a:gd name="T4" fmla="*/ 36 w 631"/>
              <a:gd name="T5" fmla="*/ 422 h 423"/>
              <a:gd name="T6" fmla="*/ 0 w 631"/>
              <a:gd name="T7" fmla="*/ 395 h 423"/>
              <a:gd name="T8" fmla="*/ 0 w 631"/>
              <a:gd name="T9" fmla="*/ 27 h 423"/>
              <a:gd name="T10" fmla="*/ 36 w 631"/>
              <a:gd name="T11" fmla="*/ 0 h 423"/>
              <a:gd name="T12" fmla="*/ 594 w 631"/>
              <a:gd name="T13" fmla="*/ 0 h 423"/>
              <a:gd name="T14" fmla="*/ 630 w 631"/>
              <a:gd name="T15" fmla="*/ 27 h 423"/>
              <a:gd name="T16" fmla="*/ 630 w 631"/>
              <a:gd name="T17" fmla="*/ 395 h 423"/>
              <a:gd name="T18" fmla="*/ 594 w 631"/>
              <a:gd name="T19" fmla="*/ 422 h 423"/>
              <a:gd name="T20" fmla="*/ 45 w 631"/>
              <a:gd name="T21" fmla="*/ 386 h 423"/>
              <a:gd name="T22" fmla="*/ 45 w 631"/>
              <a:gd name="T23" fmla="*/ 386 h 423"/>
              <a:gd name="T24" fmla="*/ 594 w 631"/>
              <a:gd name="T25" fmla="*/ 386 h 423"/>
              <a:gd name="T26" fmla="*/ 594 w 631"/>
              <a:gd name="T27" fmla="*/ 36 h 423"/>
              <a:gd name="T28" fmla="*/ 45 w 631"/>
              <a:gd name="T29" fmla="*/ 36 h 423"/>
              <a:gd name="T30" fmla="*/ 45 w 631"/>
              <a:gd name="T31" fmla="*/ 386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1" h="423">
                <a:moveTo>
                  <a:pt x="594" y="422"/>
                </a:moveTo>
                <a:lnTo>
                  <a:pt x="594" y="422"/>
                </a:lnTo>
                <a:cubicBezTo>
                  <a:pt x="36" y="422"/>
                  <a:pt x="36" y="422"/>
                  <a:pt x="36" y="422"/>
                </a:cubicBezTo>
                <a:cubicBezTo>
                  <a:pt x="18" y="422"/>
                  <a:pt x="0" y="413"/>
                  <a:pt x="0" y="39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594" y="0"/>
                  <a:pt x="594" y="0"/>
                  <a:pt x="594" y="0"/>
                </a:cubicBezTo>
                <a:cubicBezTo>
                  <a:pt x="612" y="0"/>
                  <a:pt x="630" y="9"/>
                  <a:pt x="630" y="27"/>
                </a:cubicBezTo>
                <a:cubicBezTo>
                  <a:pt x="630" y="395"/>
                  <a:pt x="630" y="395"/>
                  <a:pt x="630" y="395"/>
                </a:cubicBezTo>
                <a:cubicBezTo>
                  <a:pt x="630" y="413"/>
                  <a:pt x="612" y="422"/>
                  <a:pt x="594" y="422"/>
                </a:cubicBezTo>
                <a:close/>
                <a:moveTo>
                  <a:pt x="45" y="386"/>
                </a:moveTo>
                <a:lnTo>
                  <a:pt x="45" y="386"/>
                </a:lnTo>
                <a:cubicBezTo>
                  <a:pt x="594" y="386"/>
                  <a:pt x="594" y="386"/>
                  <a:pt x="594" y="386"/>
                </a:cubicBezTo>
                <a:cubicBezTo>
                  <a:pt x="594" y="36"/>
                  <a:pt x="594" y="36"/>
                  <a:pt x="594" y="36"/>
                </a:cubicBezTo>
                <a:cubicBezTo>
                  <a:pt x="45" y="36"/>
                  <a:pt x="45" y="36"/>
                  <a:pt x="45" y="36"/>
                </a:cubicBezTo>
                <a:lnTo>
                  <a:pt x="45" y="38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4" name="Freeform 587">
            <a:extLst>
              <a:ext uri="{FF2B5EF4-FFF2-40B4-BE49-F238E27FC236}">
                <a16:creationId xmlns:a16="http://schemas.microsoft.com/office/drawing/2014/main" id="{09699A31-D4CF-4749-B9D5-89015EC35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0694" y="12053809"/>
            <a:ext cx="654409" cy="37129"/>
          </a:xfrm>
          <a:custGeom>
            <a:avLst/>
            <a:gdLst>
              <a:gd name="T0" fmla="*/ 594 w 622"/>
              <a:gd name="T1" fmla="*/ 36 h 37"/>
              <a:gd name="T2" fmla="*/ 594 w 622"/>
              <a:gd name="T3" fmla="*/ 36 h 37"/>
              <a:gd name="T4" fmla="*/ 18 w 622"/>
              <a:gd name="T5" fmla="*/ 36 h 37"/>
              <a:gd name="T6" fmla="*/ 0 w 622"/>
              <a:gd name="T7" fmla="*/ 18 h 37"/>
              <a:gd name="T8" fmla="*/ 18 w 622"/>
              <a:gd name="T9" fmla="*/ 0 h 37"/>
              <a:gd name="T10" fmla="*/ 594 w 622"/>
              <a:gd name="T11" fmla="*/ 0 h 37"/>
              <a:gd name="T12" fmla="*/ 621 w 622"/>
              <a:gd name="T13" fmla="*/ 18 h 37"/>
              <a:gd name="T14" fmla="*/ 594 w 622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2" h="37">
                <a:moveTo>
                  <a:pt x="594" y="36"/>
                </a:moveTo>
                <a:lnTo>
                  <a:pt x="594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594" y="0"/>
                  <a:pt x="594" y="0"/>
                  <a:pt x="594" y="0"/>
                </a:cubicBezTo>
                <a:cubicBezTo>
                  <a:pt x="612" y="0"/>
                  <a:pt x="621" y="9"/>
                  <a:pt x="621" y="18"/>
                </a:cubicBezTo>
                <a:cubicBezTo>
                  <a:pt x="621" y="27"/>
                  <a:pt x="612" y="36"/>
                  <a:pt x="594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5" name="Freeform 588">
            <a:extLst>
              <a:ext uri="{FF2B5EF4-FFF2-40B4-BE49-F238E27FC236}">
                <a16:creationId xmlns:a16="http://schemas.microsoft.com/office/drawing/2014/main" id="{4A8657E6-CBBC-B348-8999-6928BEF36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855" y="12234817"/>
            <a:ext cx="343448" cy="27847"/>
          </a:xfrm>
          <a:custGeom>
            <a:avLst/>
            <a:gdLst>
              <a:gd name="T0" fmla="*/ 306 w 325"/>
              <a:gd name="T1" fmla="*/ 27 h 28"/>
              <a:gd name="T2" fmla="*/ 306 w 325"/>
              <a:gd name="T3" fmla="*/ 27 h 28"/>
              <a:gd name="T4" fmla="*/ 18 w 325"/>
              <a:gd name="T5" fmla="*/ 27 h 28"/>
              <a:gd name="T6" fmla="*/ 0 w 325"/>
              <a:gd name="T7" fmla="*/ 9 h 28"/>
              <a:gd name="T8" fmla="*/ 18 w 325"/>
              <a:gd name="T9" fmla="*/ 0 h 28"/>
              <a:gd name="T10" fmla="*/ 306 w 325"/>
              <a:gd name="T11" fmla="*/ 0 h 28"/>
              <a:gd name="T12" fmla="*/ 324 w 325"/>
              <a:gd name="T13" fmla="*/ 9 h 28"/>
              <a:gd name="T14" fmla="*/ 306 w 325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5" h="28">
                <a:moveTo>
                  <a:pt x="306" y="27"/>
                </a:moveTo>
                <a:lnTo>
                  <a:pt x="306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9"/>
                </a:cubicBezTo>
                <a:cubicBezTo>
                  <a:pt x="0" y="9"/>
                  <a:pt x="9" y="0"/>
                  <a:pt x="18" y="0"/>
                </a:cubicBezTo>
                <a:cubicBezTo>
                  <a:pt x="306" y="0"/>
                  <a:pt x="306" y="0"/>
                  <a:pt x="306" y="0"/>
                </a:cubicBezTo>
                <a:cubicBezTo>
                  <a:pt x="315" y="0"/>
                  <a:pt x="324" y="9"/>
                  <a:pt x="324" y="9"/>
                </a:cubicBezTo>
                <a:cubicBezTo>
                  <a:pt x="324" y="18"/>
                  <a:pt x="315" y="27"/>
                  <a:pt x="306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6" name="Freeform 589">
            <a:extLst>
              <a:ext uri="{FF2B5EF4-FFF2-40B4-BE49-F238E27FC236}">
                <a16:creationId xmlns:a16="http://schemas.microsoft.com/office/drawing/2014/main" id="{85BCFB3D-F4B9-1949-99B5-E088F4ADF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0267" y="12118786"/>
            <a:ext cx="245981" cy="143878"/>
          </a:xfrm>
          <a:custGeom>
            <a:avLst/>
            <a:gdLst>
              <a:gd name="T0" fmla="*/ 216 w 235"/>
              <a:gd name="T1" fmla="*/ 135 h 136"/>
              <a:gd name="T2" fmla="*/ 216 w 235"/>
              <a:gd name="T3" fmla="*/ 135 h 136"/>
              <a:gd name="T4" fmla="*/ 18 w 235"/>
              <a:gd name="T5" fmla="*/ 135 h 136"/>
              <a:gd name="T6" fmla="*/ 9 w 235"/>
              <a:gd name="T7" fmla="*/ 126 h 136"/>
              <a:gd name="T8" fmla="*/ 9 w 235"/>
              <a:gd name="T9" fmla="*/ 117 h 136"/>
              <a:gd name="T10" fmla="*/ 45 w 235"/>
              <a:gd name="T11" fmla="*/ 9 h 136"/>
              <a:gd name="T12" fmla="*/ 54 w 235"/>
              <a:gd name="T13" fmla="*/ 0 h 136"/>
              <a:gd name="T14" fmla="*/ 180 w 235"/>
              <a:gd name="T15" fmla="*/ 0 h 136"/>
              <a:gd name="T16" fmla="*/ 189 w 235"/>
              <a:gd name="T17" fmla="*/ 9 h 136"/>
              <a:gd name="T18" fmla="*/ 234 w 235"/>
              <a:gd name="T19" fmla="*/ 117 h 136"/>
              <a:gd name="T20" fmla="*/ 225 w 235"/>
              <a:gd name="T21" fmla="*/ 126 h 136"/>
              <a:gd name="T22" fmla="*/ 216 w 235"/>
              <a:gd name="T23" fmla="*/ 135 h 136"/>
              <a:gd name="T24" fmla="*/ 36 w 235"/>
              <a:gd name="T25" fmla="*/ 108 h 136"/>
              <a:gd name="T26" fmla="*/ 36 w 235"/>
              <a:gd name="T27" fmla="*/ 108 h 136"/>
              <a:gd name="T28" fmla="*/ 198 w 235"/>
              <a:gd name="T29" fmla="*/ 108 h 136"/>
              <a:gd name="T30" fmla="*/ 171 w 235"/>
              <a:gd name="T31" fmla="*/ 27 h 136"/>
              <a:gd name="T32" fmla="*/ 72 w 235"/>
              <a:gd name="T33" fmla="*/ 27 h 136"/>
              <a:gd name="T34" fmla="*/ 36 w 235"/>
              <a:gd name="T35" fmla="*/ 10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5" h="136">
                <a:moveTo>
                  <a:pt x="216" y="135"/>
                </a:moveTo>
                <a:lnTo>
                  <a:pt x="216" y="135"/>
                </a:lnTo>
                <a:cubicBezTo>
                  <a:pt x="18" y="135"/>
                  <a:pt x="18" y="135"/>
                  <a:pt x="18" y="135"/>
                </a:cubicBezTo>
                <a:cubicBezTo>
                  <a:pt x="18" y="135"/>
                  <a:pt x="9" y="135"/>
                  <a:pt x="9" y="126"/>
                </a:cubicBezTo>
                <a:cubicBezTo>
                  <a:pt x="9" y="126"/>
                  <a:pt x="0" y="117"/>
                  <a:pt x="9" y="117"/>
                </a:cubicBezTo>
                <a:cubicBezTo>
                  <a:pt x="45" y="9"/>
                  <a:pt x="45" y="9"/>
                  <a:pt x="45" y="9"/>
                </a:cubicBezTo>
                <a:lnTo>
                  <a:pt x="54" y="0"/>
                </a:lnTo>
                <a:cubicBezTo>
                  <a:pt x="180" y="0"/>
                  <a:pt x="180" y="0"/>
                  <a:pt x="180" y="0"/>
                </a:cubicBezTo>
                <a:lnTo>
                  <a:pt x="189" y="9"/>
                </a:lnTo>
                <a:cubicBezTo>
                  <a:pt x="234" y="117"/>
                  <a:pt x="234" y="117"/>
                  <a:pt x="234" y="117"/>
                </a:cubicBezTo>
                <a:cubicBezTo>
                  <a:pt x="234" y="117"/>
                  <a:pt x="234" y="126"/>
                  <a:pt x="225" y="126"/>
                </a:cubicBezTo>
                <a:cubicBezTo>
                  <a:pt x="225" y="135"/>
                  <a:pt x="225" y="135"/>
                  <a:pt x="216" y="135"/>
                </a:cubicBezTo>
                <a:close/>
                <a:moveTo>
                  <a:pt x="36" y="108"/>
                </a:moveTo>
                <a:lnTo>
                  <a:pt x="36" y="108"/>
                </a:lnTo>
                <a:cubicBezTo>
                  <a:pt x="198" y="108"/>
                  <a:pt x="198" y="108"/>
                  <a:pt x="198" y="108"/>
                </a:cubicBezTo>
                <a:cubicBezTo>
                  <a:pt x="171" y="27"/>
                  <a:pt x="171" y="27"/>
                  <a:pt x="171" y="27"/>
                </a:cubicBezTo>
                <a:cubicBezTo>
                  <a:pt x="72" y="27"/>
                  <a:pt x="72" y="27"/>
                  <a:pt x="72" y="27"/>
                </a:cubicBezTo>
                <a:lnTo>
                  <a:pt x="36" y="10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7" name="Freeform 590">
            <a:extLst>
              <a:ext uri="{FF2B5EF4-FFF2-40B4-BE49-F238E27FC236}">
                <a16:creationId xmlns:a16="http://schemas.microsoft.com/office/drawing/2014/main" id="{8460131B-0FC2-AD4B-AA5E-7FF5BC3E7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8831" y="11937781"/>
            <a:ext cx="55694" cy="88181"/>
          </a:xfrm>
          <a:custGeom>
            <a:avLst/>
            <a:gdLst>
              <a:gd name="T0" fmla="*/ 45 w 55"/>
              <a:gd name="T1" fmla="*/ 81 h 82"/>
              <a:gd name="T2" fmla="*/ 45 w 55"/>
              <a:gd name="T3" fmla="*/ 81 h 82"/>
              <a:gd name="T4" fmla="*/ 9 w 55"/>
              <a:gd name="T5" fmla="*/ 81 h 82"/>
              <a:gd name="T6" fmla="*/ 0 w 55"/>
              <a:gd name="T7" fmla="*/ 81 h 82"/>
              <a:gd name="T8" fmla="*/ 0 w 55"/>
              <a:gd name="T9" fmla="*/ 0 h 82"/>
              <a:gd name="T10" fmla="*/ 9 w 55"/>
              <a:gd name="T11" fmla="*/ 0 h 82"/>
              <a:gd name="T12" fmla="*/ 45 w 55"/>
              <a:gd name="T13" fmla="*/ 0 h 82"/>
              <a:gd name="T14" fmla="*/ 54 w 55"/>
              <a:gd name="T15" fmla="*/ 0 h 82"/>
              <a:gd name="T16" fmla="*/ 54 w 55"/>
              <a:gd name="T17" fmla="*/ 81 h 82"/>
              <a:gd name="T18" fmla="*/ 45 w 55"/>
              <a:gd name="T19" fmla="*/ 81 h 82"/>
              <a:gd name="T20" fmla="*/ 18 w 55"/>
              <a:gd name="T21" fmla="*/ 72 h 82"/>
              <a:gd name="T22" fmla="*/ 18 w 55"/>
              <a:gd name="T23" fmla="*/ 72 h 82"/>
              <a:gd name="T24" fmla="*/ 36 w 55"/>
              <a:gd name="T25" fmla="*/ 72 h 82"/>
              <a:gd name="T26" fmla="*/ 36 w 55"/>
              <a:gd name="T27" fmla="*/ 9 h 82"/>
              <a:gd name="T28" fmla="*/ 18 w 55"/>
              <a:gd name="T29" fmla="*/ 9 h 82"/>
              <a:gd name="T30" fmla="*/ 18 w 55"/>
              <a:gd name="T31" fmla="*/ 7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" h="82">
                <a:moveTo>
                  <a:pt x="45" y="81"/>
                </a:moveTo>
                <a:lnTo>
                  <a:pt x="45" y="81"/>
                </a:lnTo>
                <a:cubicBezTo>
                  <a:pt x="9" y="81"/>
                  <a:pt x="9" y="81"/>
                  <a:pt x="9" y="81"/>
                </a:cubicBezTo>
                <a:lnTo>
                  <a:pt x="0" y="81"/>
                </a:lnTo>
                <a:cubicBezTo>
                  <a:pt x="0" y="0"/>
                  <a:pt x="0" y="0"/>
                  <a:pt x="0" y="0"/>
                </a:cubicBezTo>
                <a:lnTo>
                  <a:pt x="9" y="0"/>
                </a:lnTo>
                <a:cubicBezTo>
                  <a:pt x="45" y="0"/>
                  <a:pt x="45" y="0"/>
                  <a:pt x="45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81"/>
                  <a:pt x="54" y="81"/>
                  <a:pt x="54" y="81"/>
                </a:cubicBezTo>
                <a:cubicBezTo>
                  <a:pt x="54" y="81"/>
                  <a:pt x="54" y="81"/>
                  <a:pt x="45" y="81"/>
                </a:cubicBezTo>
                <a:close/>
                <a:moveTo>
                  <a:pt x="18" y="72"/>
                </a:moveTo>
                <a:lnTo>
                  <a:pt x="18" y="72"/>
                </a:lnTo>
                <a:cubicBezTo>
                  <a:pt x="36" y="72"/>
                  <a:pt x="36" y="72"/>
                  <a:pt x="36" y="72"/>
                </a:cubicBezTo>
                <a:cubicBezTo>
                  <a:pt x="36" y="9"/>
                  <a:pt x="36" y="9"/>
                  <a:pt x="36" y="9"/>
                </a:cubicBezTo>
                <a:cubicBezTo>
                  <a:pt x="18" y="9"/>
                  <a:pt x="18" y="9"/>
                  <a:pt x="18" y="9"/>
                </a:cubicBezTo>
                <a:lnTo>
                  <a:pt x="18" y="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8" name="Freeform 591">
            <a:extLst>
              <a:ext uri="{FF2B5EF4-FFF2-40B4-BE49-F238E27FC236}">
                <a16:creationId xmlns:a16="http://schemas.microsoft.com/office/drawing/2014/main" id="{6D8528EF-F641-1145-85DB-EB02EDCFA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7730" y="11854239"/>
            <a:ext cx="55694" cy="171722"/>
          </a:xfrm>
          <a:custGeom>
            <a:avLst/>
            <a:gdLst>
              <a:gd name="T0" fmla="*/ 45 w 55"/>
              <a:gd name="T1" fmla="*/ 161 h 162"/>
              <a:gd name="T2" fmla="*/ 45 w 55"/>
              <a:gd name="T3" fmla="*/ 161 h 162"/>
              <a:gd name="T4" fmla="*/ 9 w 55"/>
              <a:gd name="T5" fmla="*/ 161 h 162"/>
              <a:gd name="T6" fmla="*/ 0 w 55"/>
              <a:gd name="T7" fmla="*/ 161 h 162"/>
              <a:gd name="T8" fmla="*/ 0 w 55"/>
              <a:gd name="T9" fmla="*/ 8 h 162"/>
              <a:gd name="T10" fmla="*/ 9 w 55"/>
              <a:gd name="T11" fmla="*/ 0 h 162"/>
              <a:gd name="T12" fmla="*/ 45 w 55"/>
              <a:gd name="T13" fmla="*/ 0 h 162"/>
              <a:gd name="T14" fmla="*/ 54 w 55"/>
              <a:gd name="T15" fmla="*/ 8 h 162"/>
              <a:gd name="T16" fmla="*/ 54 w 55"/>
              <a:gd name="T17" fmla="*/ 161 h 162"/>
              <a:gd name="T18" fmla="*/ 45 w 55"/>
              <a:gd name="T19" fmla="*/ 161 h 162"/>
              <a:gd name="T20" fmla="*/ 18 w 55"/>
              <a:gd name="T21" fmla="*/ 152 h 162"/>
              <a:gd name="T22" fmla="*/ 18 w 55"/>
              <a:gd name="T23" fmla="*/ 152 h 162"/>
              <a:gd name="T24" fmla="*/ 45 w 55"/>
              <a:gd name="T25" fmla="*/ 152 h 162"/>
              <a:gd name="T26" fmla="*/ 45 w 55"/>
              <a:gd name="T27" fmla="*/ 17 h 162"/>
              <a:gd name="T28" fmla="*/ 18 w 55"/>
              <a:gd name="T29" fmla="*/ 17 h 162"/>
              <a:gd name="T30" fmla="*/ 18 w 55"/>
              <a:gd name="T31" fmla="*/ 15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" h="162">
                <a:moveTo>
                  <a:pt x="45" y="161"/>
                </a:moveTo>
                <a:lnTo>
                  <a:pt x="45" y="161"/>
                </a:lnTo>
                <a:cubicBezTo>
                  <a:pt x="9" y="161"/>
                  <a:pt x="9" y="161"/>
                  <a:pt x="9" y="161"/>
                </a:cubicBezTo>
                <a:lnTo>
                  <a:pt x="0" y="161"/>
                </a:lnTo>
                <a:cubicBezTo>
                  <a:pt x="0" y="8"/>
                  <a:pt x="0" y="8"/>
                  <a:pt x="0" y="8"/>
                </a:cubicBezTo>
                <a:lnTo>
                  <a:pt x="9" y="0"/>
                </a:lnTo>
                <a:cubicBezTo>
                  <a:pt x="45" y="0"/>
                  <a:pt x="45" y="0"/>
                  <a:pt x="45" y="0"/>
                </a:cubicBezTo>
                <a:cubicBezTo>
                  <a:pt x="54" y="0"/>
                  <a:pt x="54" y="8"/>
                  <a:pt x="54" y="8"/>
                </a:cubicBezTo>
                <a:cubicBezTo>
                  <a:pt x="54" y="161"/>
                  <a:pt x="54" y="161"/>
                  <a:pt x="54" y="161"/>
                </a:cubicBezTo>
                <a:cubicBezTo>
                  <a:pt x="54" y="161"/>
                  <a:pt x="54" y="161"/>
                  <a:pt x="45" y="161"/>
                </a:cubicBezTo>
                <a:close/>
                <a:moveTo>
                  <a:pt x="18" y="152"/>
                </a:moveTo>
                <a:lnTo>
                  <a:pt x="18" y="152"/>
                </a:lnTo>
                <a:cubicBezTo>
                  <a:pt x="45" y="152"/>
                  <a:pt x="45" y="152"/>
                  <a:pt x="45" y="152"/>
                </a:cubicBezTo>
                <a:cubicBezTo>
                  <a:pt x="45" y="17"/>
                  <a:pt x="45" y="17"/>
                  <a:pt x="45" y="17"/>
                </a:cubicBezTo>
                <a:cubicBezTo>
                  <a:pt x="18" y="17"/>
                  <a:pt x="18" y="17"/>
                  <a:pt x="18" y="17"/>
                </a:cubicBezTo>
                <a:lnTo>
                  <a:pt x="18" y="1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9" name="Freeform 592">
            <a:extLst>
              <a:ext uri="{FF2B5EF4-FFF2-40B4-BE49-F238E27FC236}">
                <a16:creationId xmlns:a16="http://schemas.microsoft.com/office/drawing/2014/main" id="{9F88C18B-9654-AA4C-AE43-29816B02A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1989" y="11779980"/>
            <a:ext cx="55694" cy="245981"/>
          </a:xfrm>
          <a:custGeom>
            <a:avLst/>
            <a:gdLst>
              <a:gd name="T0" fmla="*/ 54 w 55"/>
              <a:gd name="T1" fmla="*/ 233 h 234"/>
              <a:gd name="T2" fmla="*/ 54 w 55"/>
              <a:gd name="T3" fmla="*/ 233 h 234"/>
              <a:gd name="T4" fmla="*/ 9 w 55"/>
              <a:gd name="T5" fmla="*/ 233 h 234"/>
              <a:gd name="T6" fmla="*/ 0 w 55"/>
              <a:gd name="T7" fmla="*/ 233 h 234"/>
              <a:gd name="T8" fmla="*/ 0 w 55"/>
              <a:gd name="T9" fmla="*/ 9 h 234"/>
              <a:gd name="T10" fmla="*/ 9 w 55"/>
              <a:gd name="T11" fmla="*/ 0 h 234"/>
              <a:gd name="T12" fmla="*/ 54 w 55"/>
              <a:gd name="T13" fmla="*/ 0 h 234"/>
              <a:gd name="T14" fmla="*/ 54 w 55"/>
              <a:gd name="T15" fmla="*/ 9 h 234"/>
              <a:gd name="T16" fmla="*/ 54 w 55"/>
              <a:gd name="T17" fmla="*/ 233 h 234"/>
              <a:gd name="T18" fmla="*/ 18 w 55"/>
              <a:gd name="T19" fmla="*/ 224 h 234"/>
              <a:gd name="T20" fmla="*/ 18 w 55"/>
              <a:gd name="T21" fmla="*/ 224 h 234"/>
              <a:gd name="T22" fmla="*/ 45 w 55"/>
              <a:gd name="T23" fmla="*/ 224 h 234"/>
              <a:gd name="T24" fmla="*/ 45 w 55"/>
              <a:gd name="T25" fmla="*/ 17 h 234"/>
              <a:gd name="T26" fmla="*/ 18 w 55"/>
              <a:gd name="T27" fmla="*/ 17 h 234"/>
              <a:gd name="T28" fmla="*/ 18 w 55"/>
              <a:gd name="T29" fmla="*/ 22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5" h="234">
                <a:moveTo>
                  <a:pt x="54" y="233"/>
                </a:moveTo>
                <a:lnTo>
                  <a:pt x="54" y="233"/>
                </a:lnTo>
                <a:cubicBezTo>
                  <a:pt x="9" y="233"/>
                  <a:pt x="9" y="233"/>
                  <a:pt x="9" y="233"/>
                </a:cubicBezTo>
                <a:lnTo>
                  <a:pt x="0" y="233"/>
                </a:lnTo>
                <a:cubicBezTo>
                  <a:pt x="0" y="9"/>
                  <a:pt x="0" y="9"/>
                  <a:pt x="0" y="9"/>
                </a:cubicBezTo>
                <a:lnTo>
                  <a:pt x="9" y="0"/>
                </a:lnTo>
                <a:cubicBezTo>
                  <a:pt x="54" y="0"/>
                  <a:pt x="54" y="0"/>
                  <a:pt x="54" y="0"/>
                </a:cubicBezTo>
                <a:lnTo>
                  <a:pt x="54" y="9"/>
                </a:lnTo>
                <a:cubicBezTo>
                  <a:pt x="54" y="233"/>
                  <a:pt x="54" y="233"/>
                  <a:pt x="54" y="233"/>
                </a:cubicBezTo>
                <a:close/>
                <a:moveTo>
                  <a:pt x="18" y="224"/>
                </a:moveTo>
                <a:lnTo>
                  <a:pt x="18" y="224"/>
                </a:lnTo>
                <a:cubicBezTo>
                  <a:pt x="45" y="224"/>
                  <a:pt x="45" y="224"/>
                  <a:pt x="45" y="224"/>
                </a:cubicBezTo>
                <a:cubicBezTo>
                  <a:pt x="45" y="17"/>
                  <a:pt x="45" y="17"/>
                  <a:pt x="45" y="17"/>
                </a:cubicBezTo>
                <a:cubicBezTo>
                  <a:pt x="18" y="17"/>
                  <a:pt x="18" y="17"/>
                  <a:pt x="18" y="17"/>
                </a:cubicBezTo>
                <a:lnTo>
                  <a:pt x="18" y="22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0" name="Freeform 593">
            <a:extLst>
              <a:ext uri="{FF2B5EF4-FFF2-40B4-BE49-F238E27FC236}">
                <a16:creationId xmlns:a16="http://schemas.microsoft.com/office/drawing/2014/main" id="{92A243B5-38BB-A14A-9875-5E0395F74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8670" y="4757862"/>
            <a:ext cx="654409" cy="454836"/>
          </a:xfrm>
          <a:custGeom>
            <a:avLst/>
            <a:gdLst>
              <a:gd name="T0" fmla="*/ 594 w 622"/>
              <a:gd name="T1" fmla="*/ 432 h 433"/>
              <a:gd name="T2" fmla="*/ 594 w 622"/>
              <a:gd name="T3" fmla="*/ 432 h 433"/>
              <a:gd name="T4" fmla="*/ 27 w 622"/>
              <a:gd name="T5" fmla="*/ 432 h 433"/>
              <a:gd name="T6" fmla="*/ 0 w 622"/>
              <a:gd name="T7" fmla="*/ 396 h 433"/>
              <a:gd name="T8" fmla="*/ 0 w 622"/>
              <a:gd name="T9" fmla="*/ 36 h 433"/>
              <a:gd name="T10" fmla="*/ 27 w 622"/>
              <a:gd name="T11" fmla="*/ 0 h 433"/>
              <a:gd name="T12" fmla="*/ 594 w 622"/>
              <a:gd name="T13" fmla="*/ 0 h 433"/>
              <a:gd name="T14" fmla="*/ 621 w 622"/>
              <a:gd name="T15" fmla="*/ 36 h 433"/>
              <a:gd name="T16" fmla="*/ 621 w 622"/>
              <a:gd name="T17" fmla="*/ 396 h 433"/>
              <a:gd name="T18" fmla="*/ 594 w 622"/>
              <a:gd name="T19" fmla="*/ 432 h 433"/>
              <a:gd name="T20" fmla="*/ 36 w 622"/>
              <a:gd name="T21" fmla="*/ 387 h 433"/>
              <a:gd name="T22" fmla="*/ 36 w 622"/>
              <a:gd name="T23" fmla="*/ 387 h 433"/>
              <a:gd name="T24" fmla="*/ 585 w 622"/>
              <a:gd name="T25" fmla="*/ 387 h 433"/>
              <a:gd name="T26" fmla="*/ 585 w 622"/>
              <a:gd name="T27" fmla="*/ 45 h 433"/>
              <a:gd name="T28" fmla="*/ 36 w 622"/>
              <a:gd name="T29" fmla="*/ 45 h 433"/>
              <a:gd name="T30" fmla="*/ 36 w 622"/>
              <a:gd name="T31" fmla="*/ 387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2" h="433">
                <a:moveTo>
                  <a:pt x="594" y="432"/>
                </a:moveTo>
                <a:lnTo>
                  <a:pt x="594" y="432"/>
                </a:lnTo>
                <a:cubicBezTo>
                  <a:pt x="27" y="432"/>
                  <a:pt x="27" y="432"/>
                  <a:pt x="27" y="432"/>
                </a:cubicBezTo>
                <a:cubicBezTo>
                  <a:pt x="9" y="432"/>
                  <a:pt x="0" y="414"/>
                  <a:pt x="0" y="39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594" y="0"/>
                  <a:pt x="594" y="0"/>
                  <a:pt x="594" y="0"/>
                </a:cubicBezTo>
                <a:cubicBezTo>
                  <a:pt x="603" y="0"/>
                  <a:pt x="621" y="18"/>
                  <a:pt x="621" y="36"/>
                </a:cubicBezTo>
                <a:cubicBezTo>
                  <a:pt x="621" y="396"/>
                  <a:pt x="621" y="396"/>
                  <a:pt x="621" y="396"/>
                </a:cubicBezTo>
                <a:cubicBezTo>
                  <a:pt x="621" y="414"/>
                  <a:pt x="603" y="432"/>
                  <a:pt x="594" y="432"/>
                </a:cubicBezTo>
                <a:close/>
                <a:moveTo>
                  <a:pt x="36" y="387"/>
                </a:moveTo>
                <a:lnTo>
                  <a:pt x="36" y="387"/>
                </a:lnTo>
                <a:cubicBezTo>
                  <a:pt x="585" y="387"/>
                  <a:pt x="585" y="387"/>
                  <a:pt x="585" y="387"/>
                </a:cubicBezTo>
                <a:cubicBezTo>
                  <a:pt x="585" y="45"/>
                  <a:pt x="585" y="45"/>
                  <a:pt x="585" y="45"/>
                </a:cubicBezTo>
                <a:cubicBezTo>
                  <a:pt x="36" y="45"/>
                  <a:pt x="36" y="45"/>
                  <a:pt x="36" y="45"/>
                </a:cubicBezTo>
                <a:lnTo>
                  <a:pt x="36" y="38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1" name="Freeform 594">
            <a:extLst>
              <a:ext uri="{FF2B5EF4-FFF2-40B4-BE49-F238E27FC236}">
                <a16:creationId xmlns:a16="http://schemas.microsoft.com/office/drawing/2014/main" id="{E145B722-11D9-3C46-929F-BAA5B47BC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6564" y="5240546"/>
            <a:ext cx="863261" cy="27847"/>
          </a:xfrm>
          <a:custGeom>
            <a:avLst/>
            <a:gdLst>
              <a:gd name="T0" fmla="*/ 801 w 820"/>
              <a:gd name="T1" fmla="*/ 27 h 28"/>
              <a:gd name="T2" fmla="*/ 801 w 820"/>
              <a:gd name="T3" fmla="*/ 27 h 28"/>
              <a:gd name="T4" fmla="*/ 18 w 820"/>
              <a:gd name="T5" fmla="*/ 27 h 28"/>
              <a:gd name="T6" fmla="*/ 0 w 820"/>
              <a:gd name="T7" fmla="*/ 18 h 28"/>
              <a:gd name="T8" fmla="*/ 18 w 820"/>
              <a:gd name="T9" fmla="*/ 0 h 28"/>
              <a:gd name="T10" fmla="*/ 801 w 820"/>
              <a:gd name="T11" fmla="*/ 0 h 28"/>
              <a:gd name="T12" fmla="*/ 819 w 820"/>
              <a:gd name="T13" fmla="*/ 18 h 28"/>
              <a:gd name="T14" fmla="*/ 801 w 820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0" h="28">
                <a:moveTo>
                  <a:pt x="801" y="27"/>
                </a:moveTo>
                <a:lnTo>
                  <a:pt x="801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801" y="0"/>
                  <a:pt x="801" y="0"/>
                  <a:pt x="801" y="0"/>
                </a:cubicBezTo>
                <a:cubicBezTo>
                  <a:pt x="810" y="0"/>
                  <a:pt x="819" y="9"/>
                  <a:pt x="819" y="18"/>
                </a:cubicBezTo>
                <a:cubicBezTo>
                  <a:pt x="819" y="27"/>
                  <a:pt x="810" y="27"/>
                  <a:pt x="801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2" name="Freeform 595">
            <a:extLst>
              <a:ext uri="{FF2B5EF4-FFF2-40B4-BE49-F238E27FC236}">
                <a16:creationId xmlns:a16="http://schemas.microsoft.com/office/drawing/2014/main" id="{DD416B4D-58A5-B749-9F64-FC8D0D7F3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2789" y="5031694"/>
            <a:ext cx="78902" cy="88181"/>
          </a:xfrm>
          <a:custGeom>
            <a:avLst/>
            <a:gdLst>
              <a:gd name="T0" fmla="*/ 27 w 73"/>
              <a:gd name="T1" fmla="*/ 81 h 82"/>
              <a:gd name="T2" fmla="*/ 27 w 73"/>
              <a:gd name="T3" fmla="*/ 81 h 82"/>
              <a:gd name="T4" fmla="*/ 27 w 73"/>
              <a:gd name="T5" fmla="*/ 81 h 82"/>
              <a:gd name="T6" fmla="*/ 18 w 73"/>
              <a:gd name="T7" fmla="*/ 81 h 82"/>
              <a:gd name="T8" fmla="*/ 0 w 73"/>
              <a:gd name="T9" fmla="*/ 9 h 82"/>
              <a:gd name="T10" fmla="*/ 0 w 73"/>
              <a:gd name="T11" fmla="*/ 9 h 82"/>
              <a:gd name="T12" fmla="*/ 9 w 73"/>
              <a:gd name="T13" fmla="*/ 0 h 82"/>
              <a:gd name="T14" fmla="*/ 72 w 73"/>
              <a:gd name="T15" fmla="*/ 36 h 82"/>
              <a:gd name="T16" fmla="*/ 72 w 73"/>
              <a:gd name="T17" fmla="*/ 45 h 82"/>
              <a:gd name="T18" fmla="*/ 72 w 73"/>
              <a:gd name="T19" fmla="*/ 45 h 82"/>
              <a:gd name="T20" fmla="*/ 45 w 73"/>
              <a:gd name="T21" fmla="*/ 54 h 82"/>
              <a:gd name="T22" fmla="*/ 27 w 73"/>
              <a:gd name="T23" fmla="*/ 81 h 82"/>
              <a:gd name="T24" fmla="*/ 9 w 73"/>
              <a:gd name="T25" fmla="*/ 18 h 82"/>
              <a:gd name="T26" fmla="*/ 9 w 73"/>
              <a:gd name="T27" fmla="*/ 18 h 82"/>
              <a:gd name="T28" fmla="*/ 27 w 73"/>
              <a:gd name="T29" fmla="*/ 63 h 82"/>
              <a:gd name="T30" fmla="*/ 36 w 73"/>
              <a:gd name="T31" fmla="*/ 45 h 82"/>
              <a:gd name="T32" fmla="*/ 36 w 73"/>
              <a:gd name="T33" fmla="*/ 45 h 82"/>
              <a:gd name="T34" fmla="*/ 54 w 73"/>
              <a:gd name="T35" fmla="*/ 45 h 82"/>
              <a:gd name="T36" fmla="*/ 9 w 73"/>
              <a:gd name="T37" fmla="*/ 1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3" h="82">
                <a:moveTo>
                  <a:pt x="27" y="81"/>
                </a:moveTo>
                <a:lnTo>
                  <a:pt x="27" y="81"/>
                </a:lnTo>
                <a:lnTo>
                  <a:pt x="27" y="81"/>
                </a:lnTo>
                <a:lnTo>
                  <a:pt x="18" y="81"/>
                </a:lnTo>
                <a:cubicBezTo>
                  <a:pt x="0" y="9"/>
                  <a:pt x="0" y="9"/>
                  <a:pt x="0" y="9"/>
                </a:cubicBezTo>
                <a:lnTo>
                  <a:pt x="0" y="9"/>
                </a:lnTo>
                <a:cubicBezTo>
                  <a:pt x="0" y="0"/>
                  <a:pt x="0" y="0"/>
                  <a:pt x="9" y="0"/>
                </a:cubicBezTo>
                <a:cubicBezTo>
                  <a:pt x="72" y="36"/>
                  <a:pt x="72" y="36"/>
                  <a:pt x="72" y="36"/>
                </a:cubicBezTo>
                <a:lnTo>
                  <a:pt x="72" y="45"/>
                </a:lnTo>
                <a:lnTo>
                  <a:pt x="72" y="45"/>
                </a:lnTo>
                <a:cubicBezTo>
                  <a:pt x="45" y="54"/>
                  <a:pt x="45" y="54"/>
                  <a:pt x="45" y="54"/>
                </a:cubicBezTo>
                <a:cubicBezTo>
                  <a:pt x="27" y="81"/>
                  <a:pt x="27" y="81"/>
                  <a:pt x="27" y="81"/>
                </a:cubicBezTo>
                <a:close/>
                <a:moveTo>
                  <a:pt x="9" y="18"/>
                </a:moveTo>
                <a:lnTo>
                  <a:pt x="9" y="18"/>
                </a:lnTo>
                <a:cubicBezTo>
                  <a:pt x="27" y="63"/>
                  <a:pt x="27" y="63"/>
                  <a:pt x="27" y="63"/>
                </a:cubicBezTo>
                <a:cubicBezTo>
                  <a:pt x="36" y="45"/>
                  <a:pt x="36" y="45"/>
                  <a:pt x="36" y="45"/>
                </a:cubicBezTo>
                <a:lnTo>
                  <a:pt x="36" y="45"/>
                </a:lnTo>
                <a:cubicBezTo>
                  <a:pt x="54" y="45"/>
                  <a:pt x="54" y="45"/>
                  <a:pt x="54" y="45"/>
                </a:cubicBezTo>
                <a:lnTo>
                  <a:pt x="9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3" name="Freeform 596">
            <a:extLst>
              <a:ext uri="{FF2B5EF4-FFF2-40B4-BE49-F238E27FC236}">
                <a16:creationId xmlns:a16="http://schemas.microsoft.com/office/drawing/2014/main" id="{68CD10B5-63F6-0D4B-B2C2-F83278331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4561" y="5078106"/>
            <a:ext cx="37130" cy="37129"/>
          </a:xfrm>
          <a:custGeom>
            <a:avLst/>
            <a:gdLst>
              <a:gd name="T0" fmla="*/ 27 w 37"/>
              <a:gd name="T1" fmla="*/ 36 h 37"/>
              <a:gd name="T2" fmla="*/ 27 w 37"/>
              <a:gd name="T3" fmla="*/ 36 h 37"/>
              <a:gd name="T4" fmla="*/ 18 w 37"/>
              <a:gd name="T5" fmla="*/ 36 h 37"/>
              <a:gd name="T6" fmla="*/ 0 w 37"/>
              <a:gd name="T7" fmla="*/ 9 h 37"/>
              <a:gd name="T8" fmla="*/ 0 w 37"/>
              <a:gd name="T9" fmla="*/ 0 h 37"/>
              <a:gd name="T10" fmla="*/ 9 w 37"/>
              <a:gd name="T11" fmla="*/ 0 h 37"/>
              <a:gd name="T12" fmla="*/ 27 w 37"/>
              <a:gd name="T13" fmla="*/ 27 h 37"/>
              <a:gd name="T14" fmla="*/ 27 w 3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37">
                <a:moveTo>
                  <a:pt x="27" y="36"/>
                </a:moveTo>
                <a:lnTo>
                  <a:pt x="27" y="36"/>
                </a:lnTo>
                <a:cubicBezTo>
                  <a:pt x="27" y="36"/>
                  <a:pt x="27" y="36"/>
                  <a:pt x="18" y="36"/>
                </a:cubicBezTo>
                <a:cubicBezTo>
                  <a:pt x="0" y="9"/>
                  <a:pt x="0" y="9"/>
                  <a:pt x="0" y="9"/>
                </a:cubicBezTo>
                <a:lnTo>
                  <a:pt x="0" y="0"/>
                </a:lnTo>
                <a:cubicBezTo>
                  <a:pt x="0" y="0"/>
                  <a:pt x="0" y="0"/>
                  <a:pt x="9" y="0"/>
                </a:cubicBezTo>
                <a:cubicBezTo>
                  <a:pt x="27" y="27"/>
                  <a:pt x="27" y="27"/>
                  <a:pt x="27" y="27"/>
                </a:cubicBezTo>
                <a:cubicBezTo>
                  <a:pt x="36" y="27"/>
                  <a:pt x="27" y="36"/>
                  <a:pt x="27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4" name="Freeform 597">
            <a:extLst>
              <a:ext uri="{FF2B5EF4-FFF2-40B4-BE49-F238E27FC236}">
                <a16:creationId xmlns:a16="http://schemas.microsoft.com/office/drawing/2014/main" id="{541C0B19-8417-EE4E-941B-35F47BB76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8960" y="4822839"/>
            <a:ext cx="273829" cy="324883"/>
          </a:xfrm>
          <a:custGeom>
            <a:avLst/>
            <a:gdLst>
              <a:gd name="T0" fmla="*/ 126 w 262"/>
              <a:gd name="T1" fmla="*/ 306 h 307"/>
              <a:gd name="T2" fmla="*/ 126 w 262"/>
              <a:gd name="T3" fmla="*/ 306 h 307"/>
              <a:gd name="T4" fmla="*/ 126 w 262"/>
              <a:gd name="T5" fmla="*/ 306 h 307"/>
              <a:gd name="T6" fmla="*/ 54 w 262"/>
              <a:gd name="T7" fmla="*/ 243 h 307"/>
              <a:gd name="T8" fmla="*/ 0 w 262"/>
              <a:gd name="T9" fmla="*/ 72 h 307"/>
              <a:gd name="T10" fmla="*/ 0 w 262"/>
              <a:gd name="T11" fmla="*/ 45 h 307"/>
              <a:gd name="T12" fmla="*/ 18 w 262"/>
              <a:gd name="T13" fmla="*/ 36 h 307"/>
              <a:gd name="T14" fmla="*/ 108 w 262"/>
              <a:gd name="T15" fmla="*/ 9 h 307"/>
              <a:gd name="T16" fmla="*/ 144 w 262"/>
              <a:gd name="T17" fmla="*/ 9 h 307"/>
              <a:gd name="T18" fmla="*/ 234 w 262"/>
              <a:gd name="T19" fmla="*/ 36 h 307"/>
              <a:gd name="T20" fmla="*/ 252 w 262"/>
              <a:gd name="T21" fmla="*/ 45 h 307"/>
              <a:gd name="T22" fmla="*/ 261 w 262"/>
              <a:gd name="T23" fmla="*/ 72 h 307"/>
              <a:gd name="T24" fmla="*/ 207 w 262"/>
              <a:gd name="T25" fmla="*/ 243 h 307"/>
              <a:gd name="T26" fmla="*/ 135 w 262"/>
              <a:gd name="T27" fmla="*/ 306 h 307"/>
              <a:gd name="T28" fmla="*/ 126 w 262"/>
              <a:gd name="T29" fmla="*/ 306 h 307"/>
              <a:gd name="T30" fmla="*/ 126 w 262"/>
              <a:gd name="T31" fmla="*/ 27 h 307"/>
              <a:gd name="T32" fmla="*/ 126 w 262"/>
              <a:gd name="T33" fmla="*/ 27 h 307"/>
              <a:gd name="T34" fmla="*/ 126 w 262"/>
              <a:gd name="T35" fmla="*/ 27 h 307"/>
              <a:gd name="T36" fmla="*/ 27 w 262"/>
              <a:gd name="T37" fmla="*/ 63 h 307"/>
              <a:gd name="T38" fmla="*/ 18 w 262"/>
              <a:gd name="T39" fmla="*/ 63 h 307"/>
              <a:gd name="T40" fmla="*/ 18 w 262"/>
              <a:gd name="T41" fmla="*/ 63 h 307"/>
              <a:gd name="T42" fmla="*/ 72 w 262"/>
              <a:gd name="T43" fmla="*/ 234 h 307"/>
              <a:gd name="T44" fmla="*/ 126 w 262"/>
              <a:gd name="T45" fmla="*/ 279 h 307"/>
              <a:gd name="T46" fmla="*/ 189 w 262"/>
              <a:gd name="T47" fmla="*/ 234 h 307"/>
              <a:gd name="T48" fmla="*/ 234 w 262"/>
              <a:gd name="T49" fmla="*/ 63 h 307"/>
              <a:gd name="T50" fmla="*/ 234 w 262"/>
              <a:gd name="T51" fmla="*/ 63 h 307"/>
              <a:gd name="T52" fmla="*/ 234 w 262"/>
              <a:gd name="T53" fmla="*/ 63 h 307"/>
              <a:gd name="T54" fmla="*/ 126 w 262"/>
              <a:gd name="T55" fmla="*/ 27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2" h="307">
                <a:moveTo>
                  <a:pt x="126" y="306"/>
                </a:moveTo>
                <a:lnTo>
                  <a:pt x="126" y="306"/>
                </a:lnTo>
                <a:lnTo>
                  <a:pt x="126" y="306"/>
                </a:lnTo>
                <a:cubicBezTo>
                  <a:pt x="117" y="306"/>
                  <a:pt x="72" y="279"/>
                  <a:pt x="54" y="243"/>
                </a:cubicBezTo>
                <a:cubicBezTo>
                  <a:pt x="9" y="189"/>
                  <a:pt x="0" y="108"/>
                  <a:pt x="0" y="72"/>
                </a:cubicBezTo>
                <a:cubicBezTo>
                  <a:pt x="0" y="63"/>
                  <a:pt x="0" y="54"/>
                  <a:pt x="0" y="45"/>
                </a:cubicBezTo>
                <a:cubicBezTo>
                  <a:pt x="9" y="45"/>
                  <a:pt x="18" y="36"/>
                  <a:pt x="18" y="36"/>
                </a:cubicBezTo>
                <a:cubicBezTo>
                  <a:pt x="72" y="36"/>
                  <a:pt x="99" y="18"/>
                  <a:pt x="108" y="9"/>
                </a:cubicBezTo>
                <a:cubicBezTo>
                  <a:pt x="126" y="0"/>
                  <a:pt x="135" y="0"/>
                  <a:pt x="144" y="9"/>
                </a:cubicBezTo>
                <a:cubicBezTo>
                  <a:pt x="162" y="18"/>
                  <a:pt x="189" y="36"/>
                  <a:pt x="234" y="36"/>
                </a:cubicBezTo>
                <a:cubicBezTo>
                  <a:pt x="243" y="36"/>
                  <a:pt x="252" y="45"/>
                  <a:pt x="252" y="45"/>
                </a:cubicBezTo>
                <a:cubicBezTo>
                  <a:pt x="261" y="54"/>
                  <a:pt x="261" y="63"/>
                  <a:pt x="261" y="72"/>
                </a:cubicBezTo>
                <a:cubicBezTo>
                  <a:pt x="252" y="99"/>
                  <a:pt x="243" y="189"/>
                  <a:pt x="207" y="243"/>
                </a:cubicBezTo>
                <a:cubicBezTo>
                  <a:pt x="180" y="279"/>
                  <a:pt x="135" y="306"/>
                  <a:pt x="135" y="306"/>
                </a:cubicBezTo>
                <a:lnTo>
                  <a:pt x="126" y="306"/>
                </a:lnTo>
                <a:close/>
                <a:moveTo>
                  <a:pt x="126" y="27"/>
                </a:moveTo>
                <a:lnTo>
                  <a:pt x="126" y="27"/>
                </a:lnTo>
                <a:lnTo>
                  <a:pt x="126" y="27"/>
                </a:lnTo>
                <a:cubicBezTo>
                  <a:pt x="108" y="36"/>
                  <a:pt x="72" y="63"/>
                  <a:pt x="27" y="63"/>
                </a:cubicBezTo>
                <a:lnTo>
                  <a:pt x="18" y="63"/>
                </a:lnTo>
                <a:lnTo>
                  <a:pt x="18" y="63"/>
                </a:lnTo>
                <a:cubicBezTo>
                  <a:pt x="27" y="99"/>
                  <a:pt x="36" y="180"/>
                  <a:pt x="72" y="234"/>
                </a:cubicBezTo>
                <a:cubicBezTo>
                  <a:pt x="81" y="252"/>
                  <a:pt x="117" y="270"/>
                  <a:pt x="126" y="279"/>
                </a:cubicBezTo>
                <a:cubicBezTo>
                  <a:pt x="144" y="270"/>
                  <a:pt x="171" y="252"/>
                  <a:pt x="189" y="234"/>
                </a:cubicBezTo>
                <a:cubicBezTo>
                  <a:pt x="216" y="180"/>
                  <a:pt x="234" y="99"/>
                  <a:pt x="234" y="63"/>
                </a:cubicBezTo>
                <a:lnTo>
                  <a:pt x="234" y="63"/>
                </a:lnTo>
                <a:lnTo>
                  <a:pt x="234" y="63"/>
                </a:lnTo>
                <a:cubicBezTo>
                  <a:pt x="180" y="63"/>
                  <a:pt x="144" y="36"/>
                  <a:pt x="126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5" name="Freeform 598">
            <a:extLst>
              <a:ext uri="{FF2B5EF4-FFF2-40B4-BE49-F238E27FC236}">
                <a16:creationId xmlns:a16="http://schemas.microsoft.com/office/drawing/2014/main" id="{D555CC0F-6FF3-2344-9B9E-2AA9A0AE8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7859" y="4976000"/>
            <a:ext cx="116031" cy="78899"/>
          </a:xfrm>
          <a:custGeom>
            <a:avLst/>
            <a:gdLst>
              <a:gd name="T0" fmla="*/ 81 w 109"/>
              <a:gd name="T1" fmla="*/ 72 h 73"/>
              <a:gd name="T2" fmla="*/ 81 w 109"/>
              <a:gd name="T3" fmla="*/ 72 h 73"/>
              <a:gd name="T4" fmla="*/ 27 w 109"/>
              <a:gd name="T5" fmla="*/ 72 h 73"/>
              <a:gd name="T6" fmla="*/ 0 w 109"/>
              <a:gd name="T7" fmla="*/ 54 h 73"/>
              <a:gd name="T8" fmla="*/ 0 w 109"/>
              <a:gd name="T9" fmla="*/ 18 h 73"/>
              <a:gd name="T10" fmla="*/ 27 w 109"/>
              <a:gd name="T11" fmla="*/ 0 h 73"/>
              <a:gd name="T12" fmla="*/ 81 w 109"/>
              <a:gd name="T13" fmla="*/ 0 h 73"/>
              <a:gd name="T14" fmla="*/ 108 w 109"/>
              <a:gd name="T15" fmla="*/ 18 h 73"/>
              <a:gd name="T16" fmla="*/ 108 w 109"/>
              <a:gd name="T17" fmla="*/ 54 h 73"/>
              <a:gd name="T18" fmla="*/ 81 w 109"/>
              <a:gd name="T19" fmla="*/ 72 h 73"/>
              <a:gd name="T20" fmla="*/ 27 w 109"/>
              <a:gd name="T21" fmla="*/ 54 h 73"/>
              <a:gd name="T22" fmla="*/ 27 w 109"/>
              <a:gd name="T23" fmla="*/ 54 h 73"/>
              <a:gd name="T24" fmla="*/ 81 w 109"/>
              <a:gd name="T25" fmla="*/ 54 h 73"/>
              <a:gd name="T26" fmla="*/ 81 w 109"/>
              <a:gd name="T27" fmla="*/ 18 h 73"/>
              <a:gd name="T28" fmla="*/ 27 w 109"/>
              <a:gd name="T29" fmla="*/ 18 h 73"/>
              <a:gd name="T30" fmla="*/ 27 w 109"/>
              <a:gd name="T31" fmla="*/ 54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73">
                <a:moveTo>
                  <a:pt x="81" y="72"/>
                </a:moveTo>
                <a:lnTo>
                  <a:pt x="81" y="72"/>
                </a:lnTo>
                <a:cubicBezTo>
                  <a:pt x="27" y="72"/>
                  <a:pt x="27" y="72"/>
                  <a:pt x="27" y="72"/>
                </a:cubicBezTo>
                <a:cubicBezTo>
                  <a:pt x="18" y="72"/>
                  <a:pt x="0" y="63"/>
                  <a:pt x="0" y="5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8" y="0"/>
                  <a:pt x="27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9" y="0"/>
                  <a:pt x="108" y="9"/>
                  <a:pt x="108" y="18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108" y="63"/>
                  <a:pt x="99" y="72"/>
                  <a:pt x="81" y="72"/>
                </a:cubicBezTo>
                <a:close/>
                <a:moveTo>
                  <a:pt x="27" y="54"/>
                </a:moveTo>
                <a:lnTo>
                  <a:pt x="27" y="54"/>
                </a:lnTo>
                <a:cubicBezTo>
                  <a:pt x="81" y="54"/>
                  <a:pt x="81" y="54"/>
                  <a:pt x="81" y="54"/>
                </a:cubicBezTo>
                <a:cubicBezTo>
                  <a:pt x="81" y="18"/>
                  <a:pt x="81" y="18"/>
                  <a:pt x="81" y="18"/>
                </a:cubicBezTo>
                <a:cubicBezTo>
                  <a:pt x="27" y="18"/>
                  <a:pt x="27" y="18"/>
                  <a:pt x="27" y="18"/>
                </a:cubicBezTo>
                <a:lnTo>
                  <a:pt x="27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6" name="Freeform 599">
            <a:extLst>
              <a:ext uri="{FF2B5EF4-FFF2-40B4-BE49-F238E27FC236}">
                <a16:creationId xmlns:a16="http://schemas.microsoft.com/office/drawing/2014/main" id="{A9A59F10-E4FC-E648-AB79-1911DFAAB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7141" y="4915663"/>
            <a:ext cx="97466" cy="78902"/>
          </a:xfrm>
          <a:custGeom>
            <a:avLst/>
            <a:gdLst>
              <a:gd name="T0" fmla="*/ 81 w 91"/>
              <a:gd name="T1" fmla="*/ 72 h 73"/>
              <a:gd name="T2" fmla="*/ 81 w 91"/>
              <a:gd name="T3" fmla="*/ 72 h 73"/>
              <a:gd name="T4" fmla="*/ 63 w 91"/>
              <a:gd name="T5" fmla="*/ 63 h 73"/>
              <a:gd name="T6" fmla="*/ 63 w 91"/>
              <a:gd name="T7" fmla="*/ 45 h 73"/>
              <a:gd name="T8" fmla="*/ 45 w 91"/>
              <a:gd name="T9" fmla="*/ 18 h 73"/>
              <a:gd name="T10" fmla="*/ 27 w 91"/>
              <a:gd name="T11" fmla="*/ 45 h 73"/>
              <a:gd name="T12" fmla="*/ 27 w 91"/>
              <a:gd name="T13" fmla="*/ 63 h 73"/>
              <a:gd name="T14" fmla="*/ 18 w 91"/>
              <a:gd name="T15" fmla="*/ 72 h 73"/>
              <a:gd name="T16" fmla="*/ 18 w 91"/>
              <a:gd name="T17" fmla="*/ 72 h 73"/>
              <a:gd name="T18" fmla="*/ 0 w 91"/>
              <a:gd name="T19" fmla="*/ 63 h 73"/>
              <a:gd name="T20" fmla="*/ 0 w 91"/>
              <a:gd name="T21" fmla="*/ 45 h 73"/>
              <a:gd name="T22" fmla="*/ 45 w 91"/>
              <a:gd name="T23" fmla="*/ 0 h 73"/>
              <a:gd name="T24" fmla="*/ 90 w 91"/>
              <a:gd name="T25" fmla="*/ 45 h 73"/>
              <a:gd name="T26" fmla="*/ 90 w 91"/>
              <a:gd name="T27" fmla="*/ 63 h 73"/>
              <a:gd name="T28" fmla="*/ 81 w 91"/>
              <a:gd name="T2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1" h="73">
                <a:moveTo>
                  <a:pt x="81" y="72"/>
                </a:moveTo>
                <a:lnTo>
                  <a:pt x="81" y="72"/>
                </a:lnTo>
                <a:cubicBezTo>
                  <a:pt x="72" y="72"/>
                  <a:pt x="63" y="72"/>
                  <a:pt x="63" y="63"/>
                </a:cubicBezTo>
                <a:cubicBezTo>
                  <a:pt x="63" y="45"/>
                  <a:pt x="63" y="45"/>
                  <a:pt x="63" y="45"/>
                </a:cubicBezTo>
                <a:cubicBezTo>
                  <a:pt x="63" y="27"/>
                  <a:pt x="54" y="18"/>
                  <a:pt x="45" y="18"/>
                </a:cubicBezTo>
                <a:cubicBezTo>
                  <a:pt x="36" y="18"/>
                  <a:pt x="27" y="27"/>
                  <a:pt x="27" y="45"/>
                </a:cubicBezTo>
                <a:cubicBezTo>
                  <a:pt x="27" y="63"/>
                  <a:pt x="27" y="63"/>
                  <a:pt x="27" y="63"/>
                </a:cubicBezTo>
                <a:cubicBezTo>
                  <a:pt x="27" y="72"/>
                  <a:pt x="18" y="72"/>
                  <a:pt x="18" y="72"/>
                </a:cubicBezTo>
                <a:lnTo>
                  <a:pt x="18" y="72"/>
                </a:lnTo>
                <a:cubicBezTo>
                  <a:pt x="9" y="72"/>
                  <a:pt x="0" y="72"/>
                  <a:pt x="0" y="63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72" y="0"/>
                  <a:pt x="90" y="18"/>
                  <a:pt x="90" y="45"/>
                </a:cubicBezTo>
                <a:cubicBezTo>
                  <a:pt x="90" y="63"/>
                  <a:pt x="90" y="63"/>
                  <a:pt x="90" y="63"/>
                </a:cubicBezTo>
                <a:cubicBezTo>
                  <a:pt x="90" y="72"/>
                  <a:pt x="90" y="72"/>
                  <a:pt x="81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7" name="Freeform 600">
            <a:extLst>
              <a:ext uri="{FF2B5EF4-FFF2-40B4-BE49-F238E27FC236}">
                <a16:creationId xmlns:a16="http://schemas.microsoft.com/office/drawing/2014/main" id="{90F6335A-1A8B-8648-A80E-54BD08AFD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8670" y="11654667"/>
            <a:ext cx="654409" cy="663691"/>
          </a:xfrm>
          <a:custGeom>
            <a:avLst/>
            <a:gdLst>
              <a:gd name="T0" fmla="*/ 315 w 622"/>
              <a:gd name="T1" fmla="*/ 630 h 631"/>
              <a:gd name="T2" fmla="*/ 315 w 622"/>
              <a:gd name="T3" fmla="*/ 630 h 631"/>
              <a:gd name="T4" fmla="*/ 90 w 622"/>
              <a:gd name="T5" fmla="*/ 540 h 631"/>
              <a:gd name="T6" fmla="*/ 0 w 622"/>
              <a:gd name="T7" fmla="*/ 315 h 631"/>
              <a:gd name="T8" fmla="*/ 90 w 622"/>
              <a:gd name="T9" fmla="*/ 99 h 631"/>
              <a:gd name="T10" fmla="*/ 315 w 622"/>
              <a:gd name="T11" fmla="*/ 0 h 631"/>
              <a:gd name="T12" fmla="*/ 531 w 622"/>
              <a:gd name="T13" fmla="*/ 99 h 631"/>
              <a:gd name="T14" fmla="*/ 621 w 622"/>
              <a:gd name="T15" fmla="*/ 315 h 631"/>
              <a:gd name="T16" fmla="*/ 531 w 622"/>
              <a:gd name="T17" fmla="*/ 540 h 631"/>
              <a:gd name="T18" fmla="*/ 315 w 622"/>
              <a:gd name="T19" fmla="*/ 630 h 631"/>
              <a:gd name="T20" fmla="*/ 315 w 622"/>
              <a:gd name="T21" fmla="*/ 46 h 631"/>
              <a:gd name="T22" fmla="*/ 315 w 622"/>
              <a:gd name="T23" fmla="*/ 46 h 631"/>
              <a:gd name="T24" fmla="*/ 36 w 622"/>
              <a:gd name="T25" fmla="*/ 315 h 631"/>
              <a:gd name="T26" fmla="*/ 315 w 622"/>
              <a:gd name="T27" fmla="*/ 585 h 631"/>
              <a:gd name="T28" fmla="*/ 585 w 622"/>
              <a:gd name="T29" fmla="*/ 315 h 631"/>
              <a:gd name="T30" fmla="*/ 315 w 622"/>
              <a:gd name="T31" fmla="*/ 46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2" h="631">
                <a:moveTo>
                  <a:pt x="315" y="630"/>
                </a:moveTo>
                <a:lnTo>
                  <a:pt x="315" y="630"/>
                </a:lnTo>
                <a:cubicBezTo>
                  <a:pt x="225" y="630"/>
                  <a:pt x="153" y="594"/>
                  <a:pt x="90" y="540"/>
                </a:cubicBezTo>
                <a:cubicBezTo>
                  <a:pt x="36" y="477"/>
                  <a:pt x="0" y="396"/>
                  <a:pt x="0" y="315"/>
                </a:cubicBezTo>
                <a:cubicBezTo>
                  <a:pt x="0" y="234"/>
                  <a:pt x="36" y="153"/>
                  <a:pt x="90" y="99"/>
                </a:cubicBezTo>
                <a:cubicBezTo>
                  <a:pt x="153" y="36"/>
                  <a:pt x="225" y="0"/>
                  <a:pt x="315" y="0"/>
                </a:cubicBezTo>
                <a:cubicBezTo>
                  <a:pt x="396" y="0"/>
                  <a:pt x="477" y="36"/>
                  <a:pt x="531" y="99"/>
                </a:cubicBezTo>
                <a:cubicBezTo>
                  <a:pt x="594" y="153"/>
                  <a:pt x="621" y="234"/>
                  <a:pt x="621" y="315"/>
                </a:cubicBezTo>
                <a:cubicBezTo>
                  <a:pt x="621" y="396"/>
                  <a:pt x="594" y="477"/>
                  <a:pt x="531" y="540"/>
                </a:cubicBezTo>
                <a:cubicBezTo>
                  <a:pt x="477" y="594"/>
                  <a:pt x="396" y="630"/>
                  <a:pt x="315" y="630"/>
                </a:cubicBezTo>
                <a:close/>
                <a:moveTo>
                  <a:pt x="315" y="46"/>
                </a:moveTo>
                <a:lnTo>
                  <a:pt x="315" y="46"/>
                </a:lnTo>
                <a:cubicBezTo>
                  <a:pt x="162" y="46"/>
                  <a:pt x="36" y="163"/>
                  <a:pt x="36" y="315"/>
                </a:cubicBezTo>
                <a:cubicBezTo>
                  <a:pt x="36" y="468"/>
                  <a:pt x="162" y="585"/>
                  <a:pt x="315" y="585"/>
                </a:cubicBezTo>
                <a:cubicBezTo>
                  <a:pt x="459" y="585"/>
                  <a:pt x="585" y="468"/>
                  <a:pt x="585" y="315"/>
                </a:cubicBezTo>
                <a:cubicBezTo>
                  <a:pt x="585" y="163"/>
                  <a:pt x="459" y="46"/>
                  <a:pt x="315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8" name="Freeform 601">
            <a:extLst>
              <a:ext uri="{FF2B5EF4-FFF2-40B4-BE49-F238E27FC236}">
                <a16:creationId xmlns:a16="http://schemas.microsoft.com/office/drawing/2014/main" id="{FA61FF17-C7B5-8B45-94FC-59FDB0332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7571" y="11742851"/>
            <a:ext cx="501248" cy="501248"/>
          </a:xfrm>
          <a:custGeom>
            <a:avLst/>
            <a:gdLst>
              <a:gd name="T0" fmla="*/ 243 w 478"/>
              <a:gd name="T1" fmla="*/ 476 h 477"/>
              <a:gd name="T2" fmla="*/ 243 w 478"/>
              <a:gd name="T3" fmla="*/ 476 h 477"/>
              <a:gd name="T4" fmla="*/ 0 w 478"/>
              <a:gd name="T5" fmla="*/ 233 h 477"/>
              <a:gd name="T6" fmla="*/ 243 w 478"/>
              <a:gd name="T7" fmla="*/ 0 h 477"/>
              <a:gd name="T8" fmla="*/ 477 w 478"/>
              <a:gd name="T9" fmla="*/ 233 h 477"/>
              <a:gd name="T10" fmla="*/ 243 w 478"/>
              <a:gd name="T11" fmla="*/ 476 h 477"/>
              <a:gd name="T12" fmla="*/ 243 w 478"/>
              <a:gd name="T13" fmla="*/ 36 h 477"/>
              <a:gd name="T14" fmla="*/ 243 w 478"/>
              <a:gd name="T15" fmla="*/ 36 h 477"/>
              <a:gd name="T16" fmla="*/ 36 w 478"/>
              <a:gd name="T17" fmla="*/ 233 h 477"/>
              <a:gd name="T18" fmla="*/ 243 w 478"/>
              <a:gd name="T19" fmla="*/ 431 h 477"/>
              <a:gd name="T20" fmla="*/ 441 w 478"/>
              <a:gd name="T21" fmla="*/ 233 h 477"/>
              <a:gd name="T22" fmla="*/ 243 w 478"/>
              <a:gd name="T23" fmla="*/ 36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8" h="477">
                <a:moveTo>
                  <a:pt x="243" y="476"/>
                </a:moveTo>
                <a:lnTo>
                  <a:pt x="243" y="476"/>
                </a:lnTo>
                <a:cubicBezTo>
                  <a:pt x="108" y="476"/>
                  <a:pt x="0" y="368"/>
                  <a:pt x="0" y="233"/>
                </a:cubicBezTo>
                <a:cubicBezTo>
                  <a:pt x="0" y="98"/>
                  <a:pt x="108" y="0"/>
                  <a:pt x="243" y="0"/>
                </a:cubicBezTo>
                <a:cubicBezTo>
                  <a:pt x="369" y="0"/>
                  <a:pt x="477" y="98"/>
                  <a:pt x="477" y="233"/>
                </a:cubicBezTo>
                <a:cubicBezTo>
                  <a:pt x="477" y="368"/>
                  <a:pt x="369" y="476"/>
                  <a:pt x="243" y="476"/>
                </a:cubicBezTo>
                <a:close/>
                <a:moveTo>
                  <a:pt x="243" y="36"/>
                </a:moveTo>
                <a:lnTo>
                  <a:pt x="243" y="36"/>
                </a:lnTo>
                <a:cubicBezTo>
                  <a:pt x="126" y="36"/>
                  <a:pt x="36" y="125"/>
                  <a:pt x="36" y="233"/>
                </a:cubicBezTo>
                <a:cubicBezTo>
                  <a:pt x="36" y="341"/>
                  <a:pt x="126" y="431"/>
                  <a:pt x="243" y="431"/>
                </a:cubicBezTo>
                <a:cubicBezTo>
                  <a:pt x="351" y="431"/>
                  <a:pt x="441" y="341"/>
                  <a:pt x="441" y="233"/>
                </a:cubicBezTo>
                <a:cubicBezTo>
                  <a:pt x="441" y="125"/>
                  <a:pt x="351" y="36"/>
                  <a:pt x="24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9" name="Freeform 602">
            <a:extLst>
              <a:ext uri="{FF2B5EF4-FFF2-40B4-BE49-F238E27FC236}">
                <a16:creationId xmlns:a16="http://schemas.microsoft.com/office/drawing/2014/main" id="{4681971C-38A2-D64C-940E-EEB20FA31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7525" y="11835675"/>
            <a:ext cx="245981" cy="306318"/>
          </a:xfrm>
          <a:custGeom>
            <a:avLst/>
            <a:gdLst>
              <a:gd name="T0" fmla="*/ 225 w 235"/>
              <a:gd name="T1" fmla="*/ 36 h 289"/>
              <a:gd name="T2" fmla="*/ 225 w 235"/>
              <a:gd name="T3" fmla="*/ 36 h 289"/>
              <a:gd name="T4" fmla="*/ 225 w 235"/>
              <a:gd name="T5" fmla="*/ 9 h 289"/>
              <a:gd name="T6" fmla="*/ 198 w 235"/>
              <a:gd name="T7" fmla="*/ 9 h 289"/>
              <a:gd name="T8" fmla="*/ 117 w 235"/>
              <a:gd name="T9" fmla="*/ 99 h 289"/>
              <a:gd name="T10" fmla="*/ 27 w 235"/>
              <a:gd name="T11" fmla="*/ 9 h 289"/>
              <a:gd name="T12" fmla="*/ 0 w 235"/>
              <a:gd name="T13" fmla="*/ 9 h 289"/>
              <a:gd name="T14" fmla="*/ 0 w 235"/>
              <a:gd name="T15" fmla="*/ 36 h 289"/>
              <a:gd name="T16" fmla="*/ 99 w 235"/>
              <a:gd name="T17" fmla="*/ 126 h 289"/>
              <a:gd name="T18" fmla="*/ 99 w 235"/>
              <a:gd name="T19" fmla="*/ 153 h 289"/>
              <a:gd name="T20" fmla="*/ 63 w 235"/>
              <a:gd name="T21" fmla="*/ 153 h 289"/>
              <a:gd name="T22" fmla="*/ 45 w 235"/>
              <a:gd name="T23" fmla="*/ 171 h 289"/>
              <a:gd name="T24" fmla="*/ 63 w 235"/>
              <a:gd name="T25" fmla="*/ 189 h 289"/>
              <a:gd name="T26" fmla="*/ 99 w 235"/>
              <a:gd name="T27" fmla="*/ 189 h 289"/>
              <a:gd name="T28" fmla="*/ 99 w 235"/>
              <a:gd name="T29" fmla="*/ 198 h 289"/>
              <a:gd name="T30" fmla="*/ 63 w 235"/>
              <a:gd name="T31" fmla="*/ 198 h 289"/>
              <a:gd name="T32" fmla="*/ 45 w 235"/>
              <a:gd name="T33" fmla="*/ 216 h 289"/>
              <a:gd name="T34" fmla="*/ 63 w 235"/>
              <a:gd name="T35" fmla="*/ 234 h 289"/>
              <a:gd name="T36" fmla="*/ 99 w 235"/>
              <a:gd name="T37" fmla="*/ 234 h 289"/>
              <a:gd name="T38" fmla="*/ 99 w 235"/>
              <a:gd name="T39" fmla="*/ 270 h 289"/>
              <a:gd name="T40" fmla="*/ 117 w 235"/>
              <a:gd name="T41" fmla="*/ 288 h 289"/>
              <a:gd name="T42" fmla="*/ 117 w 235"/>
              <a:gd name="T43" fmla="*/ 288 h 289"/>
              <a:gd name="T44" fmla="*/ 135 w 235"/>
              <a:gd name="T45" fmla="*/ 270 h 289"/>
              <a:gd name="T46" fmla="*/ 135 w 235"/>
              <a:gd name="T47" fmla="*/ 234 h 289"/>
              <a:gd name="T48" fmla="*/ 162 w 235"/>
              <a:gd name="T49" fmla="*/ 234 h 289"/>
              <a:gd name="T50" fmla="*/ 180 w 235"/>
              <a:gd name="T51" fmla="*/ 216 h 289"/>
              <a:gd name="T52" fmla="*/ 162 w 235"/>
              <a:gd name="T53" fmla="*/ 198 h 289"/>
              <a:gd name="T54" fmla="*/ 135 w 235"/>
              <a:gd name="T55" fmla="*/ 198 h 289"/>
              <a:gd name="T56" fmla="*/ 135 w 235"/>
              <a:gd name="T57" fmla="*/ 189 h 289"/>
              <a:gd name="T58" fmla="*/ 162 w 235"/>
              <a:gd name="T59" fmla="*/ 189 h 289"/>
              <a:gd name="T60" fmla="*/ 180 w 235"/>
              <a:gd name="T61" fmla="*/ 171 h 289"/>
              <a:gd name="T62" fmla="*/ 162 w 235"/>
              <a:gd name="T63" fmla="*/ 153 h 289"/>
              <a:gd name="T64" fmla="*/ 135 w 235"/>
              <a:gd name="T65" fmla="*/ 153 h 289"/>
              <a:gd name="T66" fmla="*/ 135 w 235"/>
              <a:gd name="T67" fmla="*/ 126 h 289"/>
              <a:gd name="T68" fmla="*/ 225 w 235"/>
              <a:gd name="T69" fmla="*/ 36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35" h="289">
                <a:moveTo>
                  <a:pt x="225" y="36"/>
                </a:moveTo>
                <a:lnTo>
                  <a:pt x="225" y="36"/>
                </a:lnTo>
                <a:cubicBezTo>
                  <a:pt x="234" y="27"/>
                  <a:pt x="234" y="19"/>
                  <a:pt x="225" y="9"/>
                </a:cubicBezTo>
                <a:cubicBezTo>
                  <a:pt x="216" y="0"/>
                  <a:pt x="207" y="0"/>
                  <a:pt x="198" y="9"/>
                </a:cubicBezTo>
                <a:cubicBezTo>
                  <a:pt x="117" y="99"/>
                  <a:pt x="117" y="99"/>
                  <a:pt x="117" y="99"/>
                </a:cubicBezTo>
                <a:cubicBezTo>
                  <a:pt x="27" y="9"/>
                  <a:pt x="27" y="9"/>
                  <a:pt x="27" y="9"/>
                </a:cubicBezTo>
                <a:cubicBezTo>
                  <a:pt x="18" y="0"/>
                  <a:pt x="9" y="0"/>
                  <a:pt x="0" y="9"/>
                </a:cubicBezTo>
                <a:cubicBezTo>
                  <a:pt x="0" y="19"/>
                  <a:pt x="0" y="27"/>
                  <a:pt x="0" y="36"/>
                </a:cubicBezTo>
                <a:cubicBezTo>
                  <a:pt x="99" y="126"/>
                  <a:pt x="99" y="126"/>
                  <a:pt x="99" y="126"/>
                </a:cubicBezTo>
                <a:cubicBezTo>
                  <a:pt x="99" y="153"/>
                  <a:pt x="99" y="153"/>
                  <a:pt x="99" y="153"/>
                </a:cubicBezTo>
                <a:cubicBezTo>
                  <a:pt x="63" y="153"/>
                  <a:pt x="63" y="153"/>
                  <a:pt x="63" y="153"/>
                </a:cubicBezTo>
                <a:cubicBezTo>
                  <a:pt x="54" y="153"/>
                  <a:pt x="45" y="162"/>
                  <a:pt x="45" y="171"/>
                </a:cubicBezTo>
                <a:cubicBezTo>
                  <a:pt x="45" y="180"/>
                  <a:pt x="54" y="189"/>
                  <a:pt x="63" y="189"/>
                </a:cubicBezTo>
                <a:cubicBezTo>
                  <a:pt x="99" y="189"/>
                  <a:pt x="99" y="189"/>
                  <a:pt x="99" y="189"/>
                </a:cubicBezTo>
                <a:cubicBezTo>
                  <a:pt x="99" y="198"/>
                  <a:pt x="99" y="198"/>
                  <a:pt x="99" y="198"/>
                </a:cubicBezTo>
                <a:cubicBezTo>
                  <a:pt x="63" y="198"/>
                  <a:pt x="63" y="198"/>
                  <a:pt x="63" y="198"/>
                </a:cubicBezTo>
                <a:cubicBezTo>
                  <a:pt x="54" y="198"/>
                  <a:pt x="45" y="207"/>
                  <a:pt x="45" y="216"/>
                </a:cubicBezTo>
                <a:cubicBezTo>
                  <a:pt x="45" y="225"/>
                  <a:pt x="54" y="234"/>
                  <a:pt x="63" y="234"/>
                </a:cubicBezTo>
                <a:cubicBezTo>
                  <a:pt x="99" y="234"/>
                  <a:pt x="99" y="234"/>
                  <a:pt x="99" y="234"/>
                </a:cubicBezTo>
                <a:cubicBezTo>
                  <a:pt x="99" y="270"/>
                  <a:pt x="99" y="270"/>
                  <a:pt x="99" y="270"/>
                </a:cubicBezTo>
                <a:cubicBezTo>
                  <a:pt x="99" y="279"/>
                  <a:pt x="108" y="288"/>
                  <a:pt x="117" y="288"/>
                </a:cubicBezTo>
                <a:lnTo>
                  <a:pt x="117" y="288"/>
                </a:lnTo>
                <a:cubicBezTo>
                  <a:pt x="126" y="288"/>
                  <a:pt x="135" y="279"/>
                  <a:pt x="135" y="270"/>
                </a:cubicBezTo>
                <a:cubicBezTo>
                  <a:pt x="135" y="234"/>
                  <a:pt x="135" y="234"/>
                  <a:pt x="135" y="234"/>
                </a:cubicBezTo>
                <a:cubicBezTo>
                  <a:pt x="162" y="234"/>
                  <a:pt x="162" y="234"/>
                  <a:pt x="162" y="234"/>
                </a:cubicBezTo>
                <a:cubicBezTo>
                  <a:pt x="171" y="234"/>
                  <a:pt x="180" y="225"/>
                  <a:pt x="180" y="216"/>
                </a:cubicBezTo>
                <a:cubicBezTo>
                  <a:pt x="180" y="207"/>
                  <a:pt x="171" y="198"/>
                  <a:pt x="162" y="198"/>
                </a:cubicBezTo>
                <a:cubicBezTo>
                  <a:pt x="135" y="198"/>
                  <a:pt x="135" y="198"/>
                  <a:pt x="135" y="198"/>
                </a:cubicBezTo>
                <a:cubicBezTo>
                  <a:pt x="135" y="189"/>
                  <a:pt x="135" y="189"/>
                  <a:pt x="135" y="189"/>
                </a:cubicBezTo>
                <a:cubicBezTo>
                  <a:pt x="162" y="189"/>
                  <a:pt x="162" y="189"/>
                  <a:pt x="162" y="189"/>
                </a:cubicBezTo>
                <a:cubicBezTo>
                  <a:pt x="171" y="189"/>
                  <a:pt x="180" y="180"/>
                  <a:pt x="180" y="171"/>
                </a:cubicBezTo>
                <a:cubicBezTo>
                  <a:pt x="180" y="162"/>
                  <a:pt x="171" y="153"/>
                  <a:pt x="162" y="153"/>
                </a:cubicBezTo>
                <a:cubicBezTo>
                  <a:pt x="135" y="153"/>
                  <a:pt x="135" y="153"/>
                  <a:pt x="135" y="153"/>
                </a:cubicBezTo>
                <a:cubicBezTo>
                  <a:pt x="135" y="126"/>
                  <a:pt x="135" y="126"/>
                  <a:pt x="135" y="126"/>
                </a:cubicBezTo>
                <a:lnTo>
                  <a:pt x="225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0" name="Freeform 603">
            <a:extLst>
              <a:ext uri="{FF2B5EF4-FFF2-40B4-BE49-F238E27FC236}">
                <a16:creationId xmlns:a16="http://schemas.microsoft.com/office/drawing/2014/main" id="{72564027-7C0F-2349-B711-41F95B50B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6907" y="8637895"/>
            <a:ext cx="454836" cy="162443"/>
          </a:xfrm>
          <a:custGeom>
            <a:avLst/>
            <a:gdLst>
              <a:gd name="T0" fmla="*/ 216 w 433"/>
              <a:gd name="T1" fmla="*/ 153 h 154"/>
              <a:gd name="T2" fmla="*/ 216 w 433"/>
              <a:gd name="T3" fmla="*/ 153 h 154"/>
              <a:gd name="T4" fmla="*/ 72 w 433"/>
              <a:gd name="T5" fmla="*/ 144 h 154"/>
              <a:gd name="T6" fmla="*/ 27 w 433"/>
              <a:gd name="T7" fmla="*/ 126 h 154"/>
              <a:gd name="T8" fmla="*/ 0 w 433"/>
              <a:gd name="T9" fmla="*/ 98 h 154"/>
              <a:gd name="T10" fmla="*/ 0 w 433"/>
              <a:gd name="T11" fmla="*/ 18 h 154"/>
              <a:gd name="T12" fmla="*/ 27 w 433"/>
              <a:gd name="T13" fmla="*/ 0 h 154"/>
              <a:gd name="T14" fmla="*/ 27 w 433"/>
              <a:gd name="T15" fmla="*/ 0 h 154"/>
              <a:gd name="T16" fmla="*/ 45 w 433"/>
              <a:gd name="T17" fmla="*/ 9 h 154"/>
              <a:gd name="T18" fmla="*/ 90 w 433"/>
              <a:gd name="T19" fmla="*/ 27 h 154"/>
              <a:gd name="T20" fmla="*/ 206 w 433"/>
              <a:gd name="T21" fmla="*/ 36 h 154"/>
              <a:gd name="T22" fmla="*/ 234 w 433"/>
              <a:gd name="T23" fmla="*/ 36 h 154"/>
              <a:gd name="T24" fmla="*/ 341 w 433"/>
              <a:gd name="T25" fmla="*/ 27 h 154"/>
              <a:gd name="T26" fmla="*/ 396 w 433"/>
              <a:gd name="T27" fmla="*/ 9 h 154"/>
              <a:gd name="T28" fmla="*/ 413 w 433"/>
              <a:gd name="T29" fmla="*/ 0 h 154"/>
              <a:gd name="T30" fmla="*/ 413 w 433"/>
              <a:gd name="T31" fmla="*/ 0 h 154"/>
              <a:gd name="T32" fmla="*/ 432 w 433"/>
              <a:gd name="T33" fmla="*/ 18 h 154"/>
              <a:gd name="T34" fmla="*/ 432 w 433"/>
              <a:gd name="T35" fmla="*/ 18 h 154"/>
              <a:gd name="T36" fmla="*/ 432 w 433"/>
              <a:gd name="T37" fmla="*/ 18 h 154"/>
              <a:gd name="T38" fmla="*/ 432 w 433"/>
              <a:gd name="T39" fmla="*/ 18 h 154"/>
              <a:gd name="T40" fmla="*/ 432 w 433"/>
              <a:gd name="T41" fmla="*/ 98 h 154"/>
              <a:gd name="T42" fmla="*/ 360 w 433"/>
              <a:gd name="T43" fmla="*/ 144 h 154"/>
              <a:gd name="T44" fmla="*/ 216 w 433"/>
              <a:gd name="T45" fmla="*/ 153 h 154"/>
              <a:gd name="T46" fmla="*/ 45 w 433"/>
              <a:gd name="T47" fmla="*/ 90 h 154"/>
              <a:gd name="T48" fmla="*/ 45 w 433"/>
              <a:gd name="T49" fmla="*/ 90 h 154"/>
              <a:gd name="T50" fmla="*/ 99 w 433"/>
              <a:gd name="T51" fmla="*/ 108 h 154"/>
              <a:gd name="T52" fmla="*/ 216 w 433"/>
              <a:gd name="T53" fmla="*/ 117 h 154"/>
              <a:gd name="T54" fmla="*/ 341 w 433"/>
              <a:gd name="T55" fmla="*/ 108 h 154"/>
              <a:gd name="T56" fmla="*/ 396 w 433"/>
              <a:gd name="T57" fmla="*/ 90 h 154"/>
              <a:gd name="T58" fmla="*/ 396 w 433"/>
              <a:gd name="T59" fmla="*/ 54 h 154"/>
              <a:gd name="T60" fmla="*/ 360 w 433"/>
              <a:gd name="T61" fmla="*/ 63 h 154"/>
              <a:gd name="T62" fmla="*/ 234 w 433"/>
              <a:gd name="T63" fmla="*/ 72 h 154"/>
              <a:gd name="T64" fmla="*/ 206 w 433"/>
              <a:gd name="T65" fmla="*/ 72 h 154"/>
              <a:gd name="T66" fmla="*/ 72 w 433"/>
              <a:gd name="T67" fmla="*/ 63 h 154"/>
              <a:gd name="T68" fmla="*/ 45 w 433"/>
              <a:gd name="T69" fmla="*/ 54 h 154"/>
              <a:gd name="T70" fmla="*/ 45 w 433"/>
              <a:gd name="T71" fmla="*/ 90 h 154"/>
              <a:gd name="T72" fmla="*/ 396 w 433"/>
              <a:gd name="T73" fmla="*/ 98 h 154"/>
              <a:gd name="T74" fmla="*/ 396 w 433"/>
              <a:gd name="T75" fmla="*/ 98 h 154"/>
              <a:gd name="T76" fmla="*/ 45 w 433"/>
              <a:gd name="T77" fmla="*/ 18 h 154"/>
              <a:gd name="T78" fmla="*/ 45 w 433"/>
              <a:gd name="T79" fmla="*/ 1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3" h="154">
                <a:moveTo>
                  <a:pt x="216" y="153"/>
                </a:moveTo>
                <a:lnTo>
                  <a:pt x="216" y="153"/>
                </a:lnTo>
                <a:cubicBezTo>
                  <a:pt x="162" y="153"/>
                  <a:pt x="117" y="153"/>
                  <a:pt x="72" y="144"/>
                </a:cubicBezTo>
                <a:cubicBezTo>
                  <a:pt x="54" y="134"/>
                  <a:pt x="45" y="134"/>
                  <a:pt x="27" y="126"/>
                </a:cubicBezTo>
                <a:cubicBezTo>
                  <a:pt x="9" y="117"/>
                  <a:pt x="0" y="108"/>
                  <a:pt x="0" y="9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36" y="0"/>
                  <a:pt x="45" y="9"/>
                </a:cubicBezTo>
                <a:cubicBezTo>
                  <a:pt x="45" y="9"/>
                  <a:pt x="54" y="18"/>
                  <a:pt x="90" y="27"/>
                </a:cubicBezTo>
                <a:cubicBezTo>
                  <a:pt x="126" y="36"/>
                  <a:pt x="162" y="36"/>
                  <a:pt x="206" y="36"/>
                </a:cubicBezTo>
                <a:cubicBezTo>
                  <a:pt x="216" y="36"/>
                  <a:pt x="225" y="36"/>
                  <a:pt x="234" y="36"/>
                </a:cubicBezTo>
                <a:cubicBezTo>
                  <a:pt x="269" y="36"/>
                  <a:pt x="314" y="36"/>
                  <a:pt x="341" y="27"/>
                </a:cubicBezTo>
                <a:cubicBezTo>
                  <a:pt x="377" y="18"/>
                  <a:pt x="386" y="9"/>
                  <a:pt x="396" y="9"/>
                </a:cubicBezTo>
                <a:cubicBezTo>
                  <a:pt x="396" y="0"/>
                  <a:pt x="404" y="0"/>
                  <a:pt x="413" y="0"/>
                </a:cubicBezTo>
                <a:lnTo>
                  <a:pt x="413" y="0"/>
                </a:lnTo>
                <a:cubicBezTo>
                  <a:pt x="422" y="0"/>
                  <a:pt x="432" y="9"/>
                  <a:pt x="432" y="18"/>
                </a:cubicBezTo>
                <a:lnTo>
                  <a:pt x="432" y="18"/>
                </a:lnTo>
                <a:lnTo>
                  <a:pt x="432" y="18"/>
                </a:lnTo>
                <a:lnTo>
                  <a:pt x="432" y="18"/>
                </a:lnTo>
                <a:cubicBezTo>
                  <a:pt x="432" y="98"/>
                  <a:pt x="432" y="98"/>
                  <a:pt x="432" y="98"/>
                </a:cubicBezTo>
                <a:cubicBezTo>
                  <a:pt x="432" y="126"/>
                  <a:pt x="386" y="134"/>
                  <a:pt x="360" y="144"/>
                </a:cubicBezTo>
                <a:cubicBezTo>
                  <a:pt x="324" y="153"/>
                  <a:pt x="269" y="153"/>
                  <a:pt x="216" y="153"/>
                </a:cubicBezTo>
                <a:close/>
                <a:moveTo>
                  <a:pt x="45" y="90"/>
                </a:moveTo>
                <a:lnTo>
                  <a:pt x="45" y="90"/>
                </a:lnTo>
                <a:cubicBezTo>
                  <a:pt x="45" y="98"/>
                  <a:pt x="63" y="98"/>
                  <a:pt x="99" y="108"/>
                </a:cubicBezTo>
                <a:cubicBezTo>
                  <a:pt x="126" y="117"/>
                  <a:pt x="170" y="117"/>
                  <a:pt x="216" y="117"/>
                </a:cubicBezTo>
                <a:cubicBezTo>
                  <a:pt x="261" y="117"/>
                  <a:pt x="305" y="117"/>
                  <a:pt x="341" y="108"/>
                </a:cubicBezTo>
                <a:cubicBezTo>
                  <a:pt x="377" y="98"/>
                  <a:pt x="386" y="98"/>
                  <a:pt x="396" y="90"/>
                </a:cubicBezTo>
                <a:cubicBezTo>
                  <a:pt x="396" y="54"/>
                  <a:pt x="396" y="54"/>
                  <a:pt x="396" y="54"/>
                </a:cubicBezTo>
                <a:cubicBezTo>
                  <a:pt x="377" y="54"/>
                  <a:pt x="368" y="63"/>
                  <a:pt x="360" y="63"/>
                </a:cubicBezTo>
                <a:cubicBezTo>
                  <a:pt x="324" y="72"/>
                  <a:pt x="278" y="72"/>
                  <a:pt x="234" y="72"/>
                </a:cubicBezTo>
                <a:cubicBezTo>
                  <a:pt x="225" y="72"/>
                  <a:pt x="216" y="72"/>
                  <a:pt x="206" y="72"/>
                </a:cubicBezTo>
                <a:cubicBezTo>
                  <a:pt x="153" y="72"/>
                  <a:pt x="108" y="72"/>
                  <a:pt x="72" y="63"/>
                </a:cubicBezTo>
                <a:cubicBezTo>
                  <a:pt x="63" y="63"/>
                  <a:pt x="54" y="54"/>
                  <a:pt x="45" y="54"/>
                </a:cubicBezTo>
                <a:lnTo>
                  <a:pt x="45" y="90"/>
                </a:lnTo>
                <a:close/>
                <a:moveTo>
                  <a:pt x="396" y="98"/>
                </a:moveTo>
                <a:lnTo>
                  <a:pt x="396" y="98"/>
                </a:lnTo>
                <a:close/>
                <a:moveTo>
                  <a:pt x="45" y="18"/>
                </a:moveTo>
                <a:lnTo>
                  <a:pt x="45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1" name="Freeform 604">
            <a:extLst>
              <a:ext uri="{FF2B5EF4-FFF2-40B4-BE49-F238E27FC236}">
                <a16:creationId xmlns:a16="http://schemas.microsoft.com/office/drawing/2014/main" id="{81C5F813-567E-EB4A-B420-6FB42CF82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6907" y="8549714"/>
            <a:ext cx="454836" cy="162440"/>
          </a:xfrm>
          <a:custGeom>
            <a:avLst/>
            <a:gdLst>
              <a:gd name="T0" fmla="*/ 216 w 433"/>
              <a:gd name="T1" fmla="*/ 153 h 154"/>
              <a:gd name="T2" fmla="*/ 216 w 433"/>
              <a:gd name="T3" fmla="*/ 153 h 154"/>
              <a:gd name="T4" fmla="*/ 72 w 433"/>
              <a:gd name="T5" fmla="*/ 144 h 154"/>
              <a:gd name="T6" fmla="*/ 27 w 433"/>
              <a:gd name="T7" fmla="*/ 126 h 154"/>
              <a:gd name="T8" fmla="*/ 0 w 433"/>
              <a:gd name="T9" fmla="*/ 99 h 154"/>
              <a:gd name="T10" fmla="*/ 0 w 433"/>
              <a:gd name="T11" fmla="*/ 18 h 154"/>
              <a:gd name="T12" fmla="*/ 27 w 433"/>
              <a:gd name="T13" fmla="*/ 0 h 154"/>
              <a:gd name="T14" fmla="*/ 27 w 433"/>
              <a:gd name="T15" fmla="*/ 0 h 154"/>
              <a:gd name="T16" fmla="*/ 45 w 433"/>
              <a:gd name="T17" fmla="*/ 9 h 154"/>
              <a:gd name="T18" fmla="*/ 90 w 433"/>
              <a:gd name="T19" fmla="*/ 27 h 154"/>
              <a:gd name="T20" fmla="*/ 206 w 433"/>
              <a:gd name="T21" fmla="*/ 36 h 154"/>
              <a:gd name="T22" fmla="*/ 234 w 433"/>
              <a:gd name="T23" fmla="*/ 36 h 154"/>
              <a:gd name="T24" fmla="*/ 341 w 433"/>
              <a:gd name="T25" fmla="*/ 27 h 154"/>
              <a:gd name="T26" fmla="*/ 396 w 433"/>
              <a:gd name="T27" fmla="*/ 9 h 154"/>
              <a:gd name="T28" fmla="*/ 413 w 433"/>
              <a:gd name="T29" fmla="*/ 0 h 154"/>
              <a:gd name="T30" fmla="*/ 413 w 433"/>
              <a:gd name="T31" fmla="*/ 0 h 154"/>
              <a:gd name="T32" fmla="*/ 432 w 433"/>
              <a:gd name="T33" fmla="*/ 18 h 154"/>
              <a:gd name="T34" fmla="*/ 432 w 433"/>
              <a:gd name="T35" fmla="*/ 18 h 154"/>
              <a:gd name="T36" fmla="*/ 432 w 433"/>
              <a:gd name="T37" fmla="*/ 18 h 154"/>
              <a:gd name="T38" fmla="*/ 432 w 433"/>
              <a:gd name="T39" fmla="*/ 18 h 154"/>
              <a:gd name="T40" fmla="*/ 432 w 433"/>
              <a:gd name="T41" fmla="*/ 99 h 154"/>
              <a:gd name="T42" fmla="*/ 360 w 433"/>
              <a:gd name="T43" fmla="*/ 144 h 154"/>
              <a:gd name="T44" fmla="*/ 216 w 433"/>
              <a:gd name="T45" fmla="*/ 153 h 154"/>
              <a:gd name="T46" fmla="*/ 45 w 433"/>
              <a:gd name="T47" fmla="*/ 90 h 154"/>
              <a:gd name="T48" fmla="*/ 45 w 433"/>
              <a:gd name="T49" fmla="*/ 90 h 154"/>
              <a:gd name="T50" fmla="*/ 99 w 433"/>
              <a:gd name="T51" fmla="*/ 108 h 154"/>
              <a:gd name="T52" fmla="*/ 216 w 433"/>
              <a:gd name="T53" fmla="*/ 117 h 154"/>
              <a:gd name="T54" fmla="*/ 341 w 433"/>
              <a:gd name="T55" fmla="*/ 108 h 154"/>
              <a:gd name="T56" fmla="*/ 396 w 433"/>
              <a:gd name="T57" fmla="*/ 90 h 154"/>
              <a:gd name="T58" fmla="*/ 396 w 433"/>
              <a:gd name="T59" fmla="*/ 54 h 154"/>
              <a:gd name="T60" fmla="*/ 360 w 433"/>
              <a:gd name="T61" fmla="*/ 63 h 154"/>
              <a:gd name="T62" fmla="*/ 234 w 433"/>
              <a:gd name="T63" fmla="*/ 72 h 154"/>
              <a:gd name="T64" fmla="*/ 206 w 433"/>
              <a:gd name="T65" fmla="*/ 72 h 154"/>
              <a:gd name="T66" fmla="*/ 72 w 433"/>
              <a:gd name="T67" fmla="*/ 63 h 154"/>
              <a:gd name="T68" fmla="*/ 45 w 433"/>
              <a:gd name="T69" fmla="*/ 54 h 154"/>
              <a:gd name="T70" fmla="*/ 45 w 433"/>
              <a:gd name="T71" fmla="*/ 90 h 154"/>
              <a:gd name="T72" fmla="*/ 396 w 433"/>
              <a:gd name="T73" fmla="*/ 99 h 154"/>
              <a:gd name="T74" fmla="*/ 396 w 433"/>
              <a:gd name="T75" fmla="*/ 99 h 154"/>
              <a:gd name="T76" fmla="*/ 45 w 433"/>
              <a:gd name="T77" fmla="*/ 18 h 154"/>
              <a:gd name="T78" fmla="*/ 45 w 433"/>
              <a:gd name="T79" fmla="*/ 1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3" h="154">
                <a:moveTo>
                  <a:pt x="216" y="153"/>
                </a:moveTo>
                <a:lnTo>
                  <a:pt x="216" y="153"/>
                </a:lnTo>
                <a:cubicBezTo>
                  <a:pt x="162" y="153"/>
                  <a:pt x="117" y="153"/>
                  <a:pt x="72" y="144"/>
                </a:cubicBezTo>
                <a:cubicBezTo>
                  <a:pt x="54" y="135"/>
                  <a:pt x="45" y="135"/>
                  <a:pt x="27" y="126"/>
                </a:cubicBezTo>
                <a:cubicBezTo>
                  <a:pt x="9" y="117"/>
                  <a:pt x="0" y="108"/>
                  <a:pt x="0" y="9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36" y="0"/>
                  <a:pt x="45" y="9"/>
                </a:cubicBezTo>
                <a:cubicBezTo>
                  <a:pt x="45" y="18"/>
                  <a:pt x="54" y="18"/>
                  <a:pt x="90" y="27"/>
                </a:cubicBezTo>
                <a:cubicBezTo>
                  <a:pt x="126" y="36"/>
                  <a:pt x="162" y="36"/>
                  <a:pt x="206" y="36"/>
                </a:cubicBezTo>
                <a:cubicBezTo>
                  <a:pt x="216" y="36"/>
                  <a:pt x="225" y="36"/>
                  <a:pt x="234" y="36"/>
                </a:cubicBezTo>
                <a:cubicBezTo>
                  <a:pt x="269" y="36"/>
                  <a:pt x="314" y="36"/>
                  <a:pt x="341" y="27"/>
                </a:cubicBezTo>
                <a:cubicBezTo>
                  <a:pt x="377" y="18"/>
                  <a:pt x="386" y="18"/>
                  <a:pt x="396" y="9"/>
                </a:cubicBezTo>
                <a:cubicBezTo>
                  <a:pt x="396" y="0"/>
                  <a:pt x="404" y="0"/>
                  <a:pt x="413" y="0"/>
                </a:cubicBezTo>
                <a:lnTo>
                  <a:pt x="413" y="0"/>
                </a:lnTo>
                <a:cubicBezTo>
                  <a:pt x="422" y="0"/>
                  <a:pt x="432" y="9"/>
                  <a:pt x="432" y="18"/>
                </a:cubicBezTo>
                <a:lnTo>
                  <a:pt x="432" y="18"/>
                </a:lnTo>
                <a:lnTo>
                  <a:pt x="432" y="18"/>
                </a:lnTo>
                <a:lnTo>
                  <a:pt x="432" y="18"/>
                </a:lnTo>
                <a:cubicBezTo>
                  <a:pt x="432" y="99"/>
                  <a:pt x="432" y="99"/>
                  <a:pt x="432" y="99"/>
                </a:cubicBezTo>
                <a:cubicBezTo>
                  <a:pt x="432" y="126"/>
                  <a:pt x="386" y="135"/>
                  <a:pt x="360" y="144"/>
                </a:cubicBezTo>
                <a:cubicBezTo>
                  <a:pt x="324" y="153"/>
                  <a:pt x="269" y="153"/>
                  <a:pt x="216" y="153"/>
                </a:cubicBezTo>
                <a:close/>
                <a:moveTo>
                  <a:pt x="45" y="90"/>
                </a:moveTo>
                <a:lnTo>
                  <a:pt x="45" y="90"/>
                </a:lnTo>
                <a:cubicBezTo>
                  <a:pt x="45" y="99"/>
                  <a:pt x="63" y="99"/>
                  <a:pt x="99" y="108"/>
                </a:cubicBezTo>
                <a:cubicBezTo>
                  <a:pt x="126" y="117"/>
                  <a:pt x="170" y="117"/>
                  <a:pt x="216" y="117"/>
                </a:cubicBezTo>
                <a:cubicBezTo>
                  <a:pt x="261" y="117"/>
                  <a:pt x="305" y="117"/>
                  <a:pt x="341" y="108"/>
                </a:cubicBezTo>
                <a:cubicBezTo>
                  <a:pt x="377" y="99"/>
                  <a:pt x="386" y="99"/>
                  <a:pt x="396" y="90"/>
                </a:cubicBezTo>
                <a:cubicBezTo>
                  <a:pt x="396" y="54"/>
                  <a:pt x="396" y="54"/>
                  <a:pt x="396" y="54"/>
                </a:cubicBezTo>
                <a:cubicBezTo>
                  <a:pt x="377" y="54"/>
                  <a:pt x="368" y="63"/>
                  <a:pt x="360" y="63"/>
                </a:cubicBezTo>
                <a:cubicBezTo>
                  <a:pt x="324" y="72"/>
                  <a:pt x="278" y="72"/>
                  <a:pt x="234" y="72"/>
                </a:cubicBezTo>
                <a:cubicBezTo>
                  <a:pt x="225" y="72"/>
                  <a:pt x="216" y="72"/>
                  <a:pt x="206" y="72"/>
                </a:cubicBezTo>
                <a:cubicBezTo>
                  <a:pt x="153" y="72"/>
                  <a:pt x="108" y="72"/>
                  <a:pt x="72" y="63"/>
                </a:cubicBezTo>
                <a:cubicBezTo>
                  <a:pt x="63" y="63"/>
                  <a:pt x="54" y="54"/>
                  <a:pt x="45" y="54"/>
                </a:cubicBezTo>
                <a:lnTo>
                  <a:pt x="45" y="90"/>
                </a:lnTo>
                <a:close/>
                <a:moveTo>
                  <a:pt x="396" y="99"/>
                </a:moveTo>
                <a:lnTo>
                  <a:pt x="396" y="99"/>
                </a:lnTo>
                <a:close/>
                <a:moveTo>
                  <a:pt x="45" y="18"/>
                </a:moveTo>
                <a:lnTo>
                  <a:pt x="45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2" name="Freeform 605">
            <a:extLst>
              <a:ext uri="{FF2B5EF4-FFF2-40B4-BE49-F238E27FC236}">
                <a16:creationId xmlns:a16="http://schemas.microsoft.com/office/drawing/2014/main" id="{22FBB671-E32D-1B45-8513-726DB8EDC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6907" y="8419761"/>
            <a:ext cx="454836" cy="125311"/>
          </a:xfrm>
          <a:custGeom>
            <a:avLst/>
            <a:gdLst>
              <a:gd name="T0" fmla="*/ 216 w 433"/>
              <a:gd name="T1" fmla="*/ 117 h 118"/>
              <a:gd name="T2" fmla="*/ 216 w 433"/>
              <a:gd name="T3" fmla="*/ 117 h 118"/>
              <a:gd name="T4" fmla="*/ 206 w 433"/>
              <a:gd name="T5" fmla="*/ 117 h 118"/>
              <a:gd name="T6" fmla="*/ 72 w 433"/>
              <a:gd name="T7" fmla="*/ 108 h 118"/>
              <a:gd name="T8" fmla="*/ 0 w 433"/>
              <a:gd name="T9" fmla="*/ 63 h 118"/>
              <a:gd name="T10" fmla="*/ 72 w 433"/>
              <a:gd name="T11" fmla="*/ 18 h 118"/>
              <a:gd name="T12" fmla="*/ 216 w 433"/>
              <a:gd name="T13" fmla="*/ 0 h 118"/>
              <a:gd name="T14" fmla="*/ 360 w 433"/>
              <a:gd name="T15" fmla="*/ 18 h 118"/>
              <a:gd name="T16" fmla="*/ 404 w 433"/>
              <a:gd name="T17" fmla="*/ 27 h 118"/>
              <a:gd name="T18" fmla="*/ 432 w 433"/>
              <a:gd name="T19" fmla="*/ 63 h 118"/>
              <a:gd name="T20" fmla="*/ 360 w 433"/>
              <a:gd name="T21" fmla="*/ 108 h 118"/>
              <a:gd name="T22" fmla="*/ 234 w 433"/>
              <a:gd name="T23" fmla="*/ 117 h 118"/>
              <a:gd name="T24" fmla="*/ 216 w 433"/>
              <a:gd name="T25" fmla="*/ 117 h 118"/>
              <a:gd name="T26" fmla="*/ 54 w 433"/>
              <a:gd name="T27" fmla="*/ 63 h 118"/>
              <a:gd name="T28" fmla="*/ 54 w 433"/>
              <a:gd name="T29" fmla="*/ 63 h 118"/>
              <a:gd name="T30" fmla="*/ 90 w 433"/>
              <a:gd name="T31" fmla="*/ 72 h 118"/>
              <a:gd name="T32" fmla="*/ 206 w 433"/>
              <a:gd name="T33" fmla="*/ 81 h 118"/>
              <a:gd name="T34" fmla="*/ 234 w 433"/>
              <a:gd name="T35" fmla="*/ 81 h 118"/>
              <a:gd name="T36" fmla="*/ 341 w 433"/>
              <a:gd name="T37" fmla="*/ 72 h 118"/>
              <a:gd name="T38" fmla="*/ 386 w 433"/>
              <a:gd name="T39" fmla="*/ 63 h 118"/>
              <a:gd name="T40" fmla="*/ 341 w 433"/>
              <a:gd name="T41" fmla="*/ 45 h 118"/>
              <a:gd name="T42" fmla="*/ 216 w 433"/>
              <a:gd name="T43" fmla="*/ 36 h 118"/>
              <a:gd name="T44" fmla="*/ 99 w 433"/>
              <a:gd name="T45" fmla="*/ 45 h 118"/>
              <a:gd name="T46" fmla="*/ 54 w 433"/>
              <a:gd name="T47" fmla="*/ 63 h 118"/>
              <a:gd name="T48" fmla="*/ 396 w 433"/>
              <a:gd name="T49" fmla="*/ 63 h 118"/>
              <a:gd name="T50" fmla="*/ 396 w 433"/>
              <a:gd name="T51" fmla="*/ 63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33" h="118">
                <a:moveTo>
                  <a:pt x="216" y="117"/>
                </a:moveTo>
                <a:lnTo>
                  <a:pt x="216" y="117"/>
                </a:lnTo>
                <a:lnTo>
                  <a:pt x="206" y="117"/>
                </a:lnTo>
                <a:cubicBezTo>
                  <a:pt x="153" y="117"/>
                  <a:pt x="108" y="117"/>
                  <a:pt x="72" y="108"/>
                </a:cubicBezTo>
                <a:cubicBezTo>
                  <a:pt x="45" y="99"/>
                  <a:pt x="0" y="90"/>
                  <a:pt x="0" y="63"/>
                </a:cubicBezTo>
                <a:cubicBezTo>
                  <a:pt x="0" y="36"/>
                  <a:pt x="45" y="18"/>
                  <a:pt x="72" y="18"/>
                </a:cubicBezTo>
                <a:cubicBezTo>
                  <a:pt x="117" y="9"/>
                  <a:pt x="162" y="0"/>
                  <a:pt x="216" y="0"/>
                </a:cubicBezTo>
                <a:cubicBezTo>
                  <a:pt x="269" y="0"/>
                  <a:pt x="324" y="9"/>
                  <a:pt x="360" y="18"/>
                </a:cubicBezTo>
                <a:cubicBezTo>
                  <a:pt x="377" y="18"/>
                  <a:pt x="396" y="27"/>
                  <a:pt x="404" y="27"/>
                </a:cubicBezTo>
                <a:cubicBezTo>
                  <a:pt x="422" y="36"/>
                  <a:pt x="432" y="45"/>
                  <a:pt x="432" y="63"/>
                </a:cubicBezTo>
                <a:cubicBezTo>
                  <a:pt x="432" y="90"/>
                  <a:pt x="396" y="99"/>
                  <a:pt x="360" y="108"/>
                </a:cubicBezTo>
                <a:cubicBezTo>
                  <a:pt x="324" y="117"/>
                  <a:pt x="278" y="117"/>
                  <a:pt x="234" y="117"/>
                </a:cubicBezTo>
                <a:cubicBezTo>
                  <a:pt x="225" y="117"/>
                  <a:pt x="225" y="117"/>
                  <a:pt x="216" y="117"/>
                </a:cubicBezTo>
                <a:close/>
                <a:moveTo>
                  <a:pt x="54" y="63"/>
                </a:moveTo>
                <a:lnTo>
                  <a:pt x="54" y="63"/>
                </a:lnTo>
                <a:cubicBezTo>
                  <a:pt x="54" y="63"/>
                  <a:pt x="72" y="72"/>
                  <a:pt x="90" y="72"/>
                </a:cubicBezTo>
                <a:cubicBezTo>
                  <a:pt x="126" y="81"/>
                  <a:pt x="162" y="81"/>
                  <a:pt x="206" y="81"/>
                </a:cubicBezTo>
                <a:cubicBezTo>
                  <a:pt x="216" y="81"/>
                  <a:pt x="225" y="81"/>
                  <a:pt x="234" y="81"/>
                </a:cubicBezTo>
                <a:cubicBezTo>
                  <a:pt x="269" y="81"/>
                  <a:pt x="314" y="81"/>
                  <a:pt x="341" y="72"/>
                </a:cubicBezTo>
                <a:cubicBezTo>
                  <a:pt x="368" y="72"/>
                  <a:pt x="377" y="63"/>
                  <a:pt x="386" y="63"/>
                </a:cubicBezTo>
                <a:cubicBezTo>
                  <a:pt x="377" y="54"/>
                  <a:pt x="360" y="54"/>
                  <a:pt x="341" y="45"/>
                </a:cubicBezTo>
                <a:cubicBezTo>
                  <a:pt x="305" y="45"/>
                  <a:pt x="261" y="36"/>
                  <a:pt x="216" y="36"/>
                </a:cubicBezTo>
                <a:cubicBezTo>
                  <a:pt x="170" y="36"/>
                  <a:pt x="126" y="45"/>
                  <a:pt x="99" y="45"/>
                </a:cubicBezTo>
                <a:cubicBezTo>
                  <a:pt x="72" y="54"/>
                  <a:pt x="54" y="54"/>
                  <a:pt x="54" y="63"/>
                </a:cubicBezTo>
                <a:close/>
                <a:moveTo>
                  <a:pt x="396" y="63"/>
                </a:moveTo>
                <a:lnTo>
                  <a:pt x="396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3" name="Freeform 606">
            <a:extLst>
              <a:ext uri="{FF2B5EF4-FFF2-40B4-BE49-F238E27FC236}">
                <a16:creationId xmlns:a16="http://schemas.microsoft.com/office/drawing/2014/main" id="{B201DBEB-68DD-AE40-8955-1C5ECF412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6907" y="8466173"/>
            <a:ext cx="454836" cy="162440"/>
          </a:xfrm>
          <a:custGeom>
            <a:avLst/>
            <a:gdLst>
              <a:gd name="T0" fmla="*/ 216 w 433"/>
              <a:gd name="T1" fmla="*/ 153 h 154"/>
              <a:gd name="T2" fmla="*/ 216 w 433"/>
              <a:gd name="T3" fmla="*/ 153 h 154"/>
              <a:gd name="T4" fmla="*/ 72 w 433"/>
              <a:gd name="T5" fmla="*/ 144 h 154"/>
              <a:gd name="T6" fmla="*/ 27 w 433"/>
              <a:gd name="T7" fmla="*/ 126 h 154"/>
              <a:gd name="T8" fmla="*/ 0 w 433"/>
              <a:gd name="T9" fmla="*/ 99 h 154"/>
              <a:gd name="T10" fmla="*/ 0 w 433"/>
              <a:gd name="T11" fmla="*/ 18 h 154"/>
              <a:gd name="T12" fmla="*/ 27 w 433"/>
              <a:gd name="T13" fmla="*/ 0 h 154"/>
              <a:gd name="T14" fmla="*/ 27 w 433"/>
              <a:gd name="T15" fmla="*/ 0 h 154"/>
              <a:gd name="T16" fmla="*/ 45 w 433"/>
              <a:gd name="T17" fmla="*/ 9 h 154"/>
              <a:gd name="T18" fmla="*/ 90 w 433"/>
              <a:gd name="T19" fmla="*/ 27 h 154"/>
              <a:gd name="T20" fmla="*/ 206 w 433"/>
              <a:gd name="T21" fmla="*/ 36 h 154"/>
              <a:gd name="T22" fmla="*/ 234 w 433"/>
              <a:gd name="T23" fmla="*/ 36 h 154"/>
              <a:gd name="T24" fmla="*/ 341 w 433"/>
              <a:gd name="T25" fmla="*/ 27 h 154"/>
              <a:gd name="T26" fmla="*/ 396 w 433"/>
              <a:gd name="T27" fmla="*/ 9 h 154"/>
              <a:gd name="T28" fmla="*/ 413 w 433"/>
              <a:gd name="T29" fmla="*/ 0 h 154"/>
              <a:gd name="T30" fmla="*/ 413 w 433"/>
              <a:gd name="T31" fmla="*/ 0 h 154"/>
              <a:gd name="T32" fmla="*/ 432 w 433"/>
              <a:gd name="T33" fmla="*/ 18 h 154"/>
              <a:gd name="T34" fmla="*/ 432 w 433"/>
              <a:gd name="T35" fmla="*/ 18 h 154"/>
              <a:gd name="T36" fmla="*/ 432 w 433"/>
              <a:gd name="T37" fmla="*/ 18 h 154"/>
              <a:gd name="T38" fmla="*/ 432 w 433"/>
              <a:gd name="T39" fmla="*/ 18 h 154"/>
              <a:gd name="T40" fmla="*/ 432 w 433"/>
              <a:gd name="T41" fmla="*/ 99 h 154"/>
              <a:gd name="T42" fmla="*/ 360 w 433"/>
              <a:gd name="T43" fmla="*/ 144 h 154"/>
              <a:gd name="T44" fmla="*/ 216 w 433"/>
              <a:gd name="T45" fmla="*/ 153 h 154"/>
              <a:gd name="T46" fmla="*/ 45 w 433"/>
              <a:gd name="T47" fmla="*/ 90 h 154"/>
              <a:gd name="T48" fmla="*/ 45 w 433"/>
              <a:gd name="T49" fmla="*/ 90 h 154"/>
              <a:gd name="T50" fmla="*/ 99 w 433"/>
              <a:gd name="T51" fmla="*/ 108 h 154"/>
              <a:gd name="T52" fmla="*/ 216 w 433"/>
              <a:gd name="T53" fmla="*/ 117 h 154"/>
              <a:gd name="T54" fmla="*/ 341 w 433"/>
              <a:gd name="T55" fmla="*/ 108 h 154"/>
              <a:gd name="T56" fmla="*/ 396 w 433"/>
              <a:gd name="T57" fmla="*/ 90 h 154"/>
              <a:gd name="T58" fmla="*/ 396 w 433"/>
              <a:gd name="T59" fmla="*/ 54 h 154"/>
              <a:gd name="T60" fmla="*/ 360 w 433"/>
              <a:gd name="T61" fmla="*/ 63 h 154"/>
              <a:gd name="T62" fmla="*/ 234 w 433"/>
              <a:gd name="T63" fmla="*/ 72 h 154"/>
              <a:gd name="T64" fmla="*/ 206 w 433"/>
              <a:gd name="T65" fmla="*/ 72 h 154"/>
              <a:gd name="T66" fmla="*/ 72 w 433"/>
              <a:gd name="T67" fmla="*/ 63 h 154"/>
              <a:gd name="T68" fmla="*/ 45 w 433"/>
              <a:gd name="T69" fmla="*/ 54 h 154"/>
              <a:gd name="T70" fmla="*/ 45 w 433"/>
              <a:gd name="T71" fmla="*/ 90 h 154"/>
              <a:gd name="T72" fmla="*/ 396 w 433"/>
              <a:gd name="T73" fmla="*/ 99 h 154"/>
              <a:gd name="T74" fmla="*/ 396 w 433"/>
              <a:gd name="T75" fmla="*/ 99 h 154"/>
              <a:gd name="T76" fmla="*/ 45 w 433"/>
              <a:gd name="T77" fmla="*/ 18 h 154"/>
              <a:gd name="T78" fmla="*/ 45 w 433"/>
              <a:gd name="T79" fmla="*/ 1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3" h="154">
                <a:moveTo>
                  <a:pt x="216" y="153"/>
                </a:moveTo>
                <a:lnTo>
                  <a:pt x="216" y="153"/>
                </a:lnTo>
                <a:cubicBezTo>
                  <a:pt x="162" y="153"/>
                  <a:pt x="117" y="153"/>
                  <a:pt x="72" y="144"/>
                </a:cubicBezTo>
                <a:cubicBezTo>
                  <a:pt x="54" y="144"/>
                  <a:pt x="45" y="135"/>
                  <a:pt x="27" y="126"/>
                </a:cubicBezTo>
                <a:cubicBezTo>
                  <a:pt x="9" y="117"/>
                  <a:pt x="0" y="108"/>
                  <a:pt x="0" y="9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36" y="0"/>
                  <a:pt x="45" y="9"/>
                </a:cubicBezTo>
                <a:cubicBezTo>
                  <a:pt x="45" y="18"/>
                  <a:pt x="54" y="18"/>
                  <a:pt x="90" y="27"/>
                </a:cubicBezTo>
                <a:cubicBezTo>
                  <a:pt x="126" y="36"/>
                  <a:pt x="162" y="36"/>
                  <a:pt x="206" y="36"/>
                </a:cubicBezTo>
                <a:cubicBezTo>
                  <a:pt x="216" y="36"/>
                  <a:pt x="225" y="36"/>
                  <a:pt x="234" y="36"/>
                </a:cubicBezTo>
                <a:cubicBezTo>
                  <a:pt x="269" y="36"/>
                  <a:pt x="314" y="36"/>
                  <a:pt x="341" y="27"/>
                </a:cubicBezTo>
                <a:cubicBezTo>
                  <a:pt x="377" y="18"/>
                  <a:pt x="386" y="18"/>
                  <a:pt x="396" y="9"/>
                </a:cubicBezTo>
                <a:cubicBezTo>
                  <a:pt x="396" y="0"/>
                  <a:pt x="404" y="0"/>
                  <a:pt x="413" y="0"/>
                </a:cubicBezTo>
                <a:lnTo>
                  <a:pt x="413" y="0"/>
                </a:lnTo>
                <a:cubicBezTo>
                  <a:pt x="422" y="0"/>
                  <a:pt x="432" y="9"/>
                  <a:pt x="432" y="18"/>
                </a:cubicBezTo>
                <a:lnTo>
                  <a:pt x="432" y="18"/>
                </a:lnTo>
                <a:lnTo>
                  <a:pt x="432" y="18"/>
                </a:lnTo>
                <a:lnTo>
                  <a:pt x="432" y="18"/>
                </a:lnTo>
                <a:cubicBezTo>
                  <a:pt x="432" y="99"/>
                  <a:pt x="432" y="99"/>
                  <a:pt x="432" y="99"/>
                </a:cubicBezTo>
                <a:cubicBezTo>
                  <a:pt x="432" y="126"/>
                  <a:pt x="386" y="135"/>
                  <a:pt x="360" y="144"/>
                </a:cubicBezTo>
                <a:cubicBezTo>
                  <a:pt x="324" y="153"/>
                  <a:pt x="269" y="153"/>
                  <a:pt x="216" y="153"/>
                </a:cubicBezTo>
                <a:close/>
                <a:moveTo>
                  <a:pt x="45" y="90"/>
                </a:moveTo>
                <a:lnTo>
                  <a:pt x="45" y="90"/>
                </a:lnTo>
                <a:cubicBezTo>
                  <a:pt x="45" y="99"/>
                  <a:pt x="63" y="99"/>
                  <a:pt x="99" y="108"/>
                </a:cubicBezTo>
                <a:cubicBezTo>
                  <a:pt x="126" y="117"/>
                  <a:pt x="170" y="117"/>
                  <a:pt x="216" y="117"/>
                </a:cubicBezTo>
                <a:cubicBezTo>
                  <a:pt x="261" y="117"/>
                  <a:pt x="305" y="117"/>
                  <a:pt x="341" y="108"/>
                </a:cubicBezTo>
                <a:cubicBezTo>
                  <a:pt x="377" y="99"/>
                  <a:pt x="386" y="99"/>
                  <a:pt x="396" y="90"/>
                </a:cubicBezTo>
                <a:cubicBezTo>
                  <a:pt x="396" y="54"/>
                  <a:pt x="396" y="54"/>
                  <a:pt x="396" y="54"/>
                </a:cubicBezTo>
                <a:cubicBezTo>
                  <a:pt x="377" y="54"/>
                  <a:pt x="368" y="63"/>
                  <a:pt x="360" y="63"/>
                </a:cubicBezTo>
                <a:cubicBezTo>
                  <a:pt x="324" y="72"/>
                  <a:pt x="278" y="72"/>
                  <a:pt x="234" y="72"/>
                </a:cubicBezTo>
                <a:cubicBezTo>
                  <a:pt x="225" y="72"/>
                  <a:pt x="216" y="72"/>
                  <a:pt x="206" y="72"/>
                </a:cubicBezTo>
                <a:cubicBezTo>
                  <a:pt x="153" y="72"/>
                  <a:pt x="108" y="72"/>
                  <a:pt x="72" y="63"/>
                </a:cubicBezTo>
                <a:cubicBezTo>
                  <a:pt x="63" y="63"/>
                  <a:pt x="54" y="54"/>
                  <a:pt x="45" y="54"/>
                </a:cubicBezTo>
                <a:lnTo>
                  <a:pt x="45" y="90"/>
                </a:lnTo>
                <a:close/>
                <a:moveTo>
                  <a:pt x="396" y="99"/>
                </a:moveTo>
                <a:lnTo>
                  <a:pt x="396" y="99"/>
                </a:lnTo>
                <a:close/>
                <a:moveTo>
                  <a:pt x="45" y="18"/>
                </a:moveTo>
                <a:lnTo>
                  <a:pt x="45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4" name="Freeform 607">
            <a:extLst>
              <a:ext uri="{FF2B5EF4-FFF2-40B4-BE49-F238E27FC236}">
                <a16:creationId xmlns:a16="http://schemas.microsoft.com/office/drawing/2014/main" id="{745D3266-6F4F-6C44-AE96-DDA69954E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9591" y="8201624"/>
            <a:ext cx="580150" cy="575507"/>
          </a:xfrm>
          <a:custGeom>
            <a:avLst/>
            <a:gdLst>
              <a:gd name="T0" fmla="*/ 279 w 550"/>
              <a:gd name="T1" fmla="*/ 548 h 549"/>
              <a:gd name="T2" fmla="*/ 279 w 550"/>
              <a:gd name="T3" fmla="*/ 548 h 549"/>
              <a:gd name="T4" fmla="*/ 81 w 550"/>
              <a:gd name="T5" fmla="*/ 468 h 549"/>
              <a:gd name="T6" fmla="*/ 0 w 550"/>
              <a:gd name="T7" fmla="*/ 279 h 549"/>
              <a:gd name="T8" fmla="*/ 81 w 550"/>
              <a:gd name="T9" fmla="*/ 81 h 549"/>
              <a:gd name="T10" fmla="*/ 279 w 550"/>
              <a:gd name="T11" fmla="*/ 0 h 549"/>
              <a:gd name="T12" fmla="*/ 468 w 550"/>
              <a:gd name="T13" fmla="*/ 81 h 549"/>
              <a:gd name="T14" fmla="*/ 549 w 550"/>
              <a:gd name="T15" fmla="*/ 279 h 549"/>
              <a:gd name="T16" fmla="*/ 468 w 550"/>
              <a:gd name="T17" fmla="*/ 468 h 549"/>
              <a:gd name="T18" fmla="*/ 279 w 550"/>
              <a:gd name="T19" fmla="*/ 548 h 549"/>
              <a:gd name="T20" fmla="*/ 279 w 550"/>
              <a:gd name="T21" fmla="*/ 36 h 549"/>
              <a:gd name="T22" fmla="*/ 279 w 550"/>
              <a:gd name="T23" fmla="*/ 36 h 549"/>
              <a:gd name="T24" fmla="*/ 36 w 550"/>
              <a:gd name="T25" fmla="*/ 279 h 549"/>
              <a:gd name="T26" fmla="*/ 279 w 550"/>
              <a:gd name="T27" fmla="*/ 512 h 549"/>
              <a:gd name="T28" fmla="*/ 513 w 550"/>
              <a:gd name="T29" fmla="*/ 279 h 549"/>
              <a:gd name="T30" fmla="*/ 279 w 550"/>
              <a:gd name="T31" fmla="*/ 36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0" h="549">
                <a:moveTo>
                  <a:pt x="279" y="548"/>
                </a:moveTo>
                <a:lnTo>
                  <a:pt x="279" y="548"/>
                </a:lnTo>
                <a:cubicBezTo>
                  <a:pt x="198" y="548"/>
                  <a:pt x="135" y="522"/>
                  <a:pt x="81" y="468"/>
                </a:cubicBezTo>
                <a:cubicBezTo>
                  <a:pt x="27" y="414"/>
                  <a:pt x="0" y="351"/>
                  <a:pt x="0" y="279"/>
                </a:cubicBezTo>
                <a:cubicBezTo>
                  <a:pt x="0" y="198"/>
                  <a:pt x="27" y="135"/>
                  <a:pt x="81" y="81"/>
                </a:cubicBezTo>
                <a:cubicBezTo>
                  <a:pt x="135" y="27"/>
                  <a:pt x="198" y="0"/>
                  <a:pt x="279" y="0"/>
                </a:cubicBezTo>
                <a:cubicBezTo>
                  <a:pt x="351" y="0"/>
                  <a:pt x="414" y="27"/>
                  <a:pt x="468" y="81"/>
                </a:cubicBezTo>
                <a:cubicBezTo>
                  <a:pt x="522" y="135"/>
                  <a:pt x="549" y="198"/>
                  <a:pt x="549" y="279"/>
                </a:cubicBezTo>
                <a:cubicBezTo>
                  <a:pt x="549" y="351"/>
                  <a:pt x="522" y="414"/>
                  <a:pt x="468" y="468"/>
                </a:cubicBezTo>
                <a:cubicBezTo>
                  <a:pt x="414" y="522"/>
                  <a:pt x="351" y="548"/>
                  <a:pt x="279" y="548"/>
                </a:cubicBezTo>
                <a:close/>
                <a:moveTo>
                  <a:pt x="279" y="36"/>
                </a:moveTo>
                <a:lnTo>
                  <a:pt x="279" y="36"/>
                </a:lnTo>
                <a:cubicBezTo>
                  <a:pt x="144" y="36"/>
                  <a:pt x="36" y="144"/>
                  <a:pt x="36" y="279"/>
                </a:cubicBezTo>
                <a:cubicBezTo>
                  <a:pt x="36" y="405"/>
                  <a:pt x="144" y="512"/>
                  <a:pt x="279" y="512"/>
                </a:cubicBezTo>
                <a:cubicBezTo>
                  <a:pt x="405" y="512"/>
                  <a:pt x="513" y="405"/>
                  <a:pt x="513" y="279"/>
                </a:cubicBezTo>
                <a:cubicBezTo>
                  <a:pt x="513" y="144"/>
                  <a:pt x="405" y="36"/>
                  <a:pt x="279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5" name="Freeform 608">
            <a:extLst>
              <a:ext uri="{FF2B5EF4-FFF2-40B4-BE49-F238E27FC236}">
                <a16:creationId xmlns:a16="http://schemas.microsoft.com/office/drawing/2014/main" id="{819617C9-3B01-684C-9C3C-80E84BBB6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9210" y="8266600"/>
            <a:ext cx="445554" cy="445554"/>
          </a:xfrm>
          <a:custGeom>
            <a:avLst/>
            <a:gdLst>
              <a:gd name="T0" fmla="*/ 216 w 424"/>
              <a:gd name="T1" fmla="*/ 423 h 424"/>
              <a:gd name="T2" fmla="*/ 216 w 424"/>
              <a:gd name="T3" fmla="*/ 423 h 424"/>
              <a:gd name="T4" fmla="*/ 0 w 424"/>
              <a:gd name="T5" fmla="*/ 216 h 424"/>
              <a:gd name="T6" fmla="*/ 216 w 424"/>
              <a:gd name="T7" fmla="*/ 0 h 424"/>
              <a:gd name="T8" fmla="*/ 423 w 424"/>
              <a:gd name="T9" fmla="*/ 216 h 424"/>
              <a:gd name="T10" fmla="*/ 216 w 424"/>
              <a:gd name="T11" fmla="*/ 423 h 424"/>
              <a:gd name="T12" fmla="*/ 216 w 424"/>
              <a:gd name="T13" fmla="*/ 36 h 424"/>
              <a:gd name="T14" fmla="*/ 216 w 424"/>
              <a:gd name="T15" fmla="*/ 36 h 424"/>
              <a:gd name="T16" fmla="*/ 36 w 424"/>
              <a:gd name="T17" fmla="*/ 216 h 424"/>
              <a:gd name="T18" fmla="*/ 216 w 424"/>
              <a:gd name="T19" fmla="*/ 387 h 424"/>
              <a:gd name="T20" fmla="*/ 387 w 424"/>
              <a:gd name="T21" fmla="*/ 216 h 424"/>
              <a:gd name="T22" fmla="*/ 216 w 424"/>
              <a:gd name="T23" fmla="*/ 36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4" h="424">
                <a:moveTo>
                  <a:pt x="216" y="423"/>
                </a:moveTo>
                <a:lnTo>
                  <a:pt x="216" y="423"/>
                </a:lnTo>
                <a:cubicBezTo>
                  <a:pt x="99" y="423"/>
                  <a:pt x="0" y="333"/>
                  <a:pt x="0" y="216"/>
                </a:cubicBezTo>
                <a:cubicBezTo>
                  <a:pt x="0" y="99"/>
                  <a:pt x="99" y="0"/>
                  <a:pt x="216" y="0"/>
                </a:cubicBezTo>
                <a:cubicBezTo>
                  <a:pt x="324" y="0"/>
                  <a:pt x="423" y="99"/>
                  <a:pt x="423" y="216"/>
                </a:cubicBezTo>
                <a:cubicBezTo>
                  <a:pt x="423" y="333"/>
                  <a:pt x="324" y="423"/>
                  <a:pt x="216" y="423"/>
                </a:cubicBezTo>
                <a:close/>
                <a:moveTo>
                  <a:pt x="216" y="36"/>
                </a:moveTo>
                <a:lnTo>
                  <a:pt x="216" y="36"/>
                </a:lnTo>
                <a:cubicBezTo>
                  <a:pt x="117" y="36"/>
                  <a:pt x="36" y="117"/>
                  <a:pt x="36" y="216"/>
                </a:cubicBezTo>
                <a:cubicBezTo>
                  <a:pt x="36" y="315"/>
                  <a:pt x="117" y="387"/>
                  <a:pt x="216" y="387"/>
                </a:cubicBezTo>
                <a:cubicBezTo>
                  <a:pt x="306" y="387"/>
                  <a:pt x="387" y="315"/>
                  <a:pt x="387" y="216"/>
                </a:cubicBezTo>
                <a:cubicBezTo>
                  <a:pt x="387" y="117"/>
                  <a:pt x="306" y="36"/>
                  <a:pt x="216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6" name="Freeform 609">
            <a:extLst>
              <a:ext uri="{FF2B5EF4-FFF2-40B4-BE49-F238E27FC236}">
                <a16:creationId xmlns:a16="http://schemas.microsoft.com/office/drawing/2014/main" id="{F1371CFB-A166-2647-960D-D33DE245A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7728" y="8382631"/>
            <a:ext cx="143875" cy="218134"/>
          </a:xfrm>
          <a:custGeom>
            <a:avLst/>
            <a:gdLst>
              <a:gd name="T0" fmla="*/ 63 w 136"/>
              <a:gd name="T1" fmla="*/ 207 h 208"/>
              <a:gd name="T2" fmla="*/ 63 w 136"/>
              <a:gd name="T3" fmla="*/ 207 h 208"/>
              <a:gd name="T4" fmla="*/ 18 w 136"/>
              <a:gd name="T5" fmla="*/ 198 h 208"/>
              <a:gd name="T6" fmla="*/ 9 w 136"/>
              <a:gd name="T7" fmla="*/ 180 h 208"/>
              <a:gd name="T8" fmla="*/ 27 w 136"/>
              <a:gd name="T9" fmla="*/ 171 h 208"/>
              <a:gd name="T10" fmla="*/ 90 w 136"/>
              <a:gd name="T11" fmla="*/ 171 h 208"/>
              <a:gd name="T12" fmla="*/ 108 w 136"/>
              <a:gd name="T13" fmla="*/ 144 h 208"/>
              <a:gd name="T14" fmla="*/ 63 w 136"/>
              <a:gd name="T15" fmla="*/ 117 h 208"/>
              <a:gd name="T16" fmla="*/ 27 w 136"/>
              <a:gd name="T17" fmla="*/ 99 h 208"/>
              <a:gd name="T18" fmla="*/ 9 w 136"/>
              <a:gd name="T19" fmla="*/ 63 h 208"/>
              <a:gd name="T20" fmla="*/ 27 w 136"/>
              <a:gd name="T21" fmla="*/ 18 h 208"/>
              <a:gd name="T22" fmla="*/ 117 w 136"/>
              <a:gd name="T23" fmla="*/ 9 h 208"/>
              <a:gd name="T24" fmla="*/ 126 w 136"/>
              <a:gd name="T25" fmla="*/ 27 h 208"/>
              <a:gd name="T26" fmla="*/ 108 w 136"/>
              <a:gd name="T27" fmla="*/ 36 h 208"/>
              <a:gd name="T28" fmla="*/ 45 w 136"/>
              <a:gd name="T29" fmla="*/ 36 h 208"/>
              <a:gd name="T30" fmla="*/ 36 w 136"/>
              <a:gd name="T31" fmla="*/ 63 h 208"/>
              <a:gd name="T32" fmla="*/ 72 w 136"/>
              <a:gd name="T33" fmla="*/ 90 h 208"/>
              <a:gd name="T34" fmla="*/ 108 w 136"/>
              <a:gd name="T35" fmla="*/ 117 h 208"/>
              <a:gd name="T36" fmla="*/ 126 w 136"/>
              <a:gd name="T37" fmla="*/ 144 h 208"/>
              <a:gd name="T38" fmla="*/ 108 w 136"/>
              <a:gd name="T39" fmla="*/ 189 h 208"/>
              <a:gd name="T40" fmla="*/ 63 w 136"/>
              <a:gd name="T41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6" h="208">
                <a:moveTo>
                  <a:pt x="63" y="207"/>
                </a:moveTo>
                <a:lnTo>
                  <a:pt x="63" y="207"/>
                </a:lnTo>
                <a:cubicBezTo>
                  <a:pt x="45" y="207"/>
                  <a:pt x="27" y="198"/>
                  <a:pt x="18" y="198"/>
                </a:cubicBezTo>
                <a:cubicBezTo>
                  <a:pt x="9" y="189"/>
                  <a:pt x="0" y="180"/>
                  <a:pt x="9" y="180"/>
                </a:cubicBezTo>
                <a:cubicBezTo>
                  <a:pt x="9" y="171"/>
                  <a:pt x="18" y="171"/>
                  <a:pt x="27" y="171"/>
                </a:cubicBezTo>
                <a:cubicBezTo>
                  <a:pt x="54" y="180"/>
                  <a:pt x="72" y="180"/>
                  <a:pt x="90" y="171"/>
                </a:cubicBezTo>
                <a:cubicBezTo>
                  <a:pt x="99" y="171"/>
                  <a:pt x="108" y="162"/>
                  <a:pt x="108" y="144"/>
                </a:cubicBezTo>
                <a:cubicBezTo>
                  <a:pt x="108" y="135"/>
                  <a:pt x="81" y="126"/>
                  <a:pt x="63" y="117"/>
                </a:cubicBezTo>
                <a:cubicBezTo>
                  <a:pt x="54" y="108"/>
                  <a:pt x="36" y="99"/>
                  <a:pt x="27" y="99"/>
                </a:cubicBezTo>
                <a:cubicBezTo>
                  <a:pt x="9" y="81"/>
                  <a:pt x="9" y="72"/>
                  <a:pt x="9" y="63"/>
                </a:cubicBezTo>
                <a:cubicBezTo>
                  <a:pt x="9" y="45"/>
                  <a:pt x="18" y="27"/>
                  <a:pt x="27" y="18"/>
                </a:cubicBezTo>
                <a:cubicBezTo>
                  <a:pt x="54" y="0"/>
                  <a:pt x="90" y="0"/>
                  <a:pt x="117" y="9"/>
                </a:cubicBezTo>
                <a:cubicBezTo>
                  <a:pt x="126" y="18"/>
                  <a:pt x="135" y="27"/>
                  <a:pt x="126" y="27"/>
                </a:cubicBezTo>
                <a:cubicBezTo>
                  <a:pt x="126" y="36"/>
                  <a:pt x="117" y="36"/>
                  <a:pt x="108" y="36"/>
                </a:cubicBezTo>
                <a:cubicBezTo>
                  <a:pt x="90" y="27"/>
                  <a:pt x="63" y="27"/>
                  <a:pt x="45" y="36"/>
                </a:cubicBezTo>
                <a:cubicBezTo>
                  <a:pt x="36" y="45"/>
                  <a:pt x="36" y="45"/>
                  <a:pt x="36" y="63"/>
                </a:cubicBezTo>
                <a:cubicBezTo>
                  <a:pt x="36" y="72"/>
                  <a:pt x="54" y="81"/>
                  <a:pt x="72" y="90"/>
                </a:cubicBezTo>
                <a:cubicBezTo>
                  <a:pt x="90" y="99"/>
                  <a:pt x="99" y="108"/>
                  <a:pt x="108" y="117"/>
                </a:cubicBezTo>
                <a:cubicBezTo>
                  <a:pt x="126" y="126"/>
                  <a:pt x="126" y="135"/>
                  <a:pt x="126" y="144"/>
                </a:cubicBezTo>
                <a:cubicBezTo>
                  <a:pt x="126" y="171"/>
                  <a:pt x="117" y="180"/>
                  <a:pt x="108" y="189"/>
                </a:cubicBezTo>
                <a:cubicBezTo>
                  <a:pt x="90" y="198"/>
                  <a:pt x="81" y="207"/>
                  <a:pt x="63" y="2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7" name="Freeform 610">
            <a:extLst>
              <a:ext uri="{FF2B5EF4-FFF2-40B4-BE49-F238E27FC236}">
                <a16:creationId xmlns:a16="http://schemas.microsoft.com/office/drawing/2014/main" id="{F9EDF465-ECC6-0440-B849-153F97C92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3422" y="8336219"/>
            <a:ext cx="27847" cy="46412"/>
          </a:xfrm>
          <a:custGeom>
            <a:avLst/>
            <a:gdLst>
              <a:gd name="T0" fmla="*/ 9 w 28"/>
              <a:gd name="T1" fmla="*/ 45 h 46"/>
              <a:gd name="T2" fmla="*/ 9 w 28"/>
              <a:gd name="T3" fmla="*/ 45 h 46"/>
              <a:gd name="T4" fmla="*/ 0 w 28"/>
              <a:gd name="T5" fmla="*/ 27 h 46"/>
              <a:gd name="T6" fmla="*/ 0 w 28"/>
              <a:gd name="T7" fmla="*/ 9 h 46"/>
              <a:gd name="T8" fmla="*/ 9 w 28"/>
              <a:gd name="T9" fmla="*/ 0 h 46"/>
              <a:gd name="T10" fmla="*/ 27 w 28"/>
              <a:gd name="T11" fmla="*/ 9 h 46"/>
              <a:gd name="T12" fmla="*/ 27 w 28"/>
              <a:gd name="T13" fmla="*/ 27 h 46"/>
              <a:gd name="T14" fmla="*/ 9 w 2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6">
                <a:moveTo>
                  <a:pt x="9" y="45"/>
                </a:moveTo>
                <a:lnTo>
                  <a:pt x="9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18" y="0"/>
                  <a:pt x="27" y="0"/>
                  <a:pt x="27" y="9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36"/>
                  <a:pt x="18" y="45"/>
                  <a:pt x="9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8" name="Freeform 611">
            <a:extLst>
              <a:ext uri="{FF2B5EF4-FFF2-40B4-BE49-F238E27FC236}">
                <a16:creationId xmlns:a16="http://schemas.microsoft.com/office/drawing/2014/main" id="{A7213008-CE3A-4A4D-B187-5A86275E3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3422" y="8600766"/>
            <a:ext cx="27847" cy="46412"/>
          </a:xfrm>
          <a:custGeom>
            <a:avLst/>
            <a:gdLst>
              <a:gd name="T0" fmla="*/ 9 w 28"/>
              <a:gd name="T1" fmla="*/ 45 h 46"/>
              <a:gd name="T2" fmla="*/ 9 w 28"/>
              <a:gd name="T3" fmla="*/ 45 h 46"/>
              <a:gd name="T4" fmla="*/ 0 w 28"/>
              <a:gd name="T5" fmla="*/ 36 h 46"/>
              <a:gd name="T6" fmla="*/ 0 w 28"/>
              <a:gd name="T7" fmla="*/ 18 h 46"/>
              <a:gd name="T8" fmla="*/ 9 w 28"/>
              <a:gd name="T9" fmla="*/ 0 h 46"/>
              <a:gd name="T10" fmla="*/ 27 w 28"/>
              <a:gd name="T11" fmla="*/ 18 h 46"/>
              <a:gd name="T12" fmla="*/ 27 w 28"/>
              <a:gd name="T13" fmla="*/ 36 h 46"/>
              <a:gd name="T14" fmla="*/ 9 w 2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6">
                <a:moveTo>
                  <a:pt x="9" y="45"/>
                </a:moveTo>
                <a:lnTo>
                  <a:pt x="9" y="45"/>
                </a:lnTo>
                <a:cubicBezTo>
                  <a:pt x="9" y="45"/>
                  <a:pt x="0" y="45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9" y="0"/>
                </a:cubicBezTo>
                <a:cubicBezTo>
                  <a:pt x="18" y="0"/>
                  <a:pt x="27" y="9"/>
                  <a:pt x="27" y="18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45"/>
                  <a:pt x="18" y="45"/>
                  <a:pt x="9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19" name="Grupo 818">
            <a:extLst>
              <a:ext uri="{FF2B5EF4-FFF2-40B4-BE49-F238E27FC236}">
                <a16:creationId xmlns:a16="http://schemas.microsoft.com/office/drawing/2014/main" id="{A60D8A70-DFC4-8F4C-97C1-BC85004C646A}"/>
              </a:ext>
            </a:extLst>
          </p:cNvPr>
          <p:cNvGrpSpPr/>
          <p:nvPr/>
        </p:nvGrpSpPr>
        <p:grpSpPr>
          <a:xfrm>
            <a:off x="2451398" y="660293"/>
            <a:ext cx="19474854" cy="2715754"/>
            <a:chOff x="2451398" y="719646"/>
            <a:chExt cx="19474854" cy="2715754"/>
          </a:xfrm>
        </p:grpSpPr>
        <p:sp>
          <p:nvSpPr>
            <p:cNvPr id="820" name="CuadroTexto 819">
              <a:extLst>
                <a:ext uri="{FF2B5EF4-FFF2-40B4-BE49-F238E27FC236}">
                  <a16:creationId xmlns:a16="http://schemas.microsoft.com/office/drawing/2014/main" id="{4F78171D-BA39-6B4F-AAAC-867FEDE4B87B}"/>
                </a:ext>
              </a:extLst>
            </p:cNvPr>
            <p:cNvSpPr txBox="1"/>
            <p:nvPr/>
          </p:nvSpPr>
          <p:spPr>
            <a:xfrm>
              <a:off x="8068961" y="719646"/>
              <a:ext cx="82397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Digital Marketing</a:t>
              </a:r>
            </a:p>
          </p:txBody>
        </p:sp>
        <p:sp>
          <p:nvSpPr>
            <p:cNvPr id="821" name="CuadroTexto 820">
              <a:extLst>
                <a:ext uri="{FF2B5EF4-FFF2-40B4-BE49-F238E27FC236}">
                  <a16:creationId xmlns:a16="http://schemas.microsoft.com/office/drawing/2014/main" id="{1D8C781E-3DBA-9842-B364-532ACF134D03}"/>
                </a:ext>
              </a:extLst>
            </p:cNvPr>
            <p:cNvSpPr txBox="1"/>
            <p:nvPr/>
          </p:nvSpPr>
          <p:spPr>
            <a:xfrm>
              <a:off x="2451398" y="2235071"/>
              <a:ext cx="194748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97" name="CuadroTexto 395">
            <a:extLst>
              <a:ext uri="{FF2B5EF4-FFF2-40B4-BE49-F238E27FC236}">
                <a16:creationId xmlns:a16="http://schemas.microsoft.com/office/drawing/2014/main" id="{377E751C-E8A6-FD41-9646-D68AC6DD3F75}"/>
              </a:ext>
            </a:extLst>
          </p:cNvPr>
          <p:cNvSpPr txBox="1"/>
          <p:nvPr/>
        </p:nvSpPr>
        <p:spPr>
          <a:xfrm>
            <a:off x="18027334" y="401656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98" name="Rectangle 56">
            <a:extLst>
              <a:ext uri="{FF2B5EF4-FFF2-40B4-BE49-F238E27FC236}">
                <a16:creationId xmlns:a16="http://schemas.microsoft.com/office/drawing/2014/main" id="{E9786892-CDF3-6849-A572-E23100A839DC}"/>
              </a:ext>
            </a:extLst>
          </p:cNvPr>
          <p:cNvSpPr/>
          <p:nvPr/>
        </p:nvSpPr>
        <p:spPr>
          <a:xfrm>
            <a:off x="17998765" y="4709215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6A1F4842-36CB-AC44-B51C-018993CD1054}"/>
              </a:ext>
            </a:extLst>
          </p:cNvPr>
          <p:cNvSpPr txBox="1"/>
          <p:nvPr/>
        </p:nvSpPr>
        <p:spPr>
          <a:xfrm>
            <a:off x="19125460" y="753659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100" name="Rectangle 56">
            <a:extLst>
              <a:ext uri="{FF2B5EF4-FFF2-40B4-BE49-F238E27FC236}">
                <a16:creationId xmlns:a16="http://schemas.microsoft.com/office/drawing/2014/main" id="{F77188F2-51B4-6844-9D81-E59902EBACC3}"/>
              </a:ext>
            </a:extLst>
          </p:cNvPr>
          <p:cNvSpPr/>
          <p:nvPr/>
        </p:nvSpPr>
        <p:spPr>
          <a:xfrm>
            <a:off x="19096891" y="8229247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1" name="CuadroTexto 395">
            <a:extLst>
              <a:ext uri="{FF2B5EF4-FFF2-40B4-BE49-F238E27FC236}">
                <a16:creationId xmlns:a16="http://schemas.microsoft.com/office/drawing/2014/main" id="{2A7A0FE9-8F94-3043-BA0F-33707CA5BB35}"/>
              </a:ext>
            </a:extLst>
          </p:cNvPr>
          <p:cNvSpPr txBox="1"/>
          <p:nvPr/>
        </p:nvSpPr>
        <p:spPr>
          <a:xfrm>
            <a:off x="3835028" y="405421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102" name="Rectangle 56">
            <a:extLst>
              <a:ext uri="{FF2B5EF4-FFF2-40B4-BE49-F238E27FC236}">
                <a16:creationId xmlns:a16="http://schemas.microsoft.com/office/drawing/2014/main" id="{2B509C16-DE29-F944-AA0E-8272A939979C}"/>
              </a:ext>
            </a:extLst>
          </p:cNvPr>
          <p:cNvSpPr/>
          <p:nvPr/>
        </p:nvSpPr>
        <p:spPr>
          <a:xfrm>
            <a:off x="1666621" y="4746865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3" name="CuadroTexto 395">
            <a:extLst>
              <a:ext uri="{FF2B5EF4-FFF2-40B4-BE49-F238E27FC236}">
                <a16:creationId xmlns:a16="http://schemas.microsoft.com/office/drawing/2014/main" id="{DD5F6CB6-211B-2049-AD05-17D9FE0F6007}"/>
              </a:ext>
            </a:extLst>
          </p:cNvPr>
          <p:cNvSpPr txBox="1"/>
          <p:nvPr/>
        </p:nvSpPr>
        <p:spPr>
          <a:xfrm>
            <a:off x="2819803" y="752644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C1E0400A-9F1C-474D-A029-1C1765BFC401}"/>
              </a:ext>
            </a:extLst>
          </p:cNvPr>
          <p:cNvSpPr/>
          <p:nvPr/>
        </p:nvSpPr>
        <p:spPr>
          <a:xfrm>
            <a:off x="651396" y="8219092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11" name="CuadroTexto 395">
            <a:extLst>
              <a:ext uri="{FF2B5EF4-FFF2-40B4-BE49-F238E27FC236}">
                <a16:creationId xmlns:a16="http://schemas.microsoft.com/office/drawing/2014/main" id="{0383BF99-5353-424D-8E42-A73C0B3D6490}"/>
              </a:ext>
            </a:extLst>
          </p:cNvPr>
          <p:cNvSpPr txBox="1"/>
          <p:nvPr/>
        </p:nvSpPr>
        <p:spPr>
          <a:xfrm>
            <a:off x="18055284" y="1095973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112" name="Rectangle 56">
            <a:extLst>
              <a:ext uri="{FF2B5EF4-FFF2-40B4-BE49-F238E27FC236}">
                <a16:creationId xmlns:a16="http://schemas.microsoft.com/office/drawing/2014/main" id="{13D6028F-5237-8F42-AB8B-04C4C8CDED26}"/>
              </a:ext>
            </a:extLst>
          </p:cNvPr>
          <p:cNvSpPr/>
          <p:nvPr/>
        </p:nvSpPr>
        <p:spPr>
          <a:xfrm>
            <a:off x="18026715" y="11652386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13" name="CuadroTexto 395">
            <a:extLst>
              <a:ext uri="{FF2B5EF4-FFF2-40B4-BE49-F238E27FC236}">
                <a16:creationId xmlns:a16="http://schemas.microsoft.com/office/drawing/2014/main" id="{19D2BDB1-7647-3B47-BE3A-8FC4CEECBCD8}"/>
              </a:ext>
            </a:extLst>
          </p:cNvPr>
          <p:cNvSpPr txBox="1"/>
          <p:nvPr/>
        </p:nvSpPr>
        <p:spPr>
          <a:xfrm>
            <a:off x="3835027" y="1094958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C432017A-B0F3-8A4C-8007-1DA1D4D8117F}"/>
              </a:ext>
            </a:extLst>
          </p:cNvPr>
          <p:cNvSpPr/>
          <p:nvPr/>
        </p:nvSpPr>
        <p:spPr>
          <a:xfrm>
            <a:off x="1666620" y="11642231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1034046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Freeform 171">
            <a:extLst>
              <a:ext uri="{FF2B5EF4-FFF2-40B4-BE49-F238E27FC236}">
                <a16:creationId xmlns:a16="http://schemas.microsoft.com/office/drawing/2014/main" id="{8E6E8C51-00DD-E14E-B5EE-46EF93E9A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6668" y="7150753"/>
            <a:ext cx="7055562" cy="4826711"/>
          </a:xfrm>
          <a:custGeom>
            <a:avLst/>
            <a:gdLst>
              <a:gd name="T0" fmla="*/ 6018 w 6322"/>
              <a:gd name="T1" fmla="*/ 4327 h 4328"/>
              <a:gd name="T2" fmla="*/ 6018 w 6322"/>
              <a:gd name="T3" fmla="*/ 4327 h 4328"/>
              <a:gd name="T4" fmla="*/ 303 w 6322"/>
              <a:gd name="T5" fmla="*/ 4327 h 4328"/>
              <a:gd name="T6" fmla="*/ 0 w 6322"/>
              <a:gd name="T7" fmla="*/ 4024 h 4328"/>
              <a:gd name="T8" fmla="*/ 0 w 6322"/>
              <a:gd name="T9" fmla="*/ 303 h 4328"/>
              <a:gd name="T10" fmla="*/ 303 w 6322"/>
              <a:gd name="T11" fmla="*/ 0 h 4328"/>
              <a:gd name="T12" fmla="*/ 6018 w 6322"/>
              <a:gd name="T13" fmla="*/ 0 h 4328"/>
              <a:gd name="T14" fmla="*/ 6321 w 6322"/>
              <a:gd name="T15" fmla="*/ 303 h 4328"/>
              <a:gd name="T16" fmla="*/ 6321 w 6322"/>
              <a:gd name="T17" fmla="*/ 4024 h 4328"/>
              <a:gd name="T18" fmla="*/ 6018 w 6322"/>
              <a:gd name="T19" fmla="*/ 4327 h 4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22" h="4328">
                <a:moveTo>
                  <a:pt x="6018" y="4327"/>
                </a:moveTo>
                <a:lnTo>
                  <a:pt x="6018" y="4327"/>
                </a:lnTo>
                <a:cubicBezTo>
                  <a:pt x="303" y="4327"/>
                  <a:pt x="303" y="4327"/>
                  <a:pt x="303" y="4327"/>
                </a:cubicBezTo>
                <a:cubicBezTo>
                  <a:pt x="134" y="4327"/>
                  <a:pt x="0" y="4192"/>
                  <a:pt x="0" y="4024"/>
                </a:cubicBezTo>
                <a:cubicBezTo>
                  <a:pt x="0" y="303"/>
                  <a:pt x="0" y="303"/>
                  <a:pt x="0" y="303"/>
                </a:cubicBezTo>
                <a:cubicBezTo>
                  <a:pt x="0" y="135"/>
                  <a:pt x="134" y="0"/>
                  <a:pt x="303" y="0"/>
                </a:cubicBezTo>
                <a:cubicBezTo>
                  <a:pt x="6018" y="0"/>
                  <a:pt x="6018" y="0"/>
                  <a:pt x="6018" y="0"/>
                </a:cubicBezTo>
                <a:cubicBezTo>
                  <a:pt x="6186" y="0"/>
                  <a:pt x="6321" y="135"/>
                  <a:pt x="6321" y="303"/>
                </a:cubicBezTo>
                <a:cubicBezTo>
                  <a:pt x="6321" y="4024"/>
                  <a:pt x="6321" y="4024"/>
                  <a:pt x="6321" y="4024"/>
                </a:cubicBezTo>
                <a:cubicBezTo>
                  <a:pt x="6321" y="4192"/>
                  <a:pt x="6186" y="4327"/>
                  <a:pt x="6018" y="432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172">
            <a:extLst>
              <a:ext uri="{FF2B5EF4-FFF2-40B4-BE49-F238E27FC236}">
                <a16:creationId xmlns:a16="http://schemas.microsoft.com/office/drawing/2014/main" id="{63D79DB3-E3DA-6D42-A4DC-E0C31457B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3096" y="11977464"/>
            <a:ext cx="1682707" cy="762632"/>
          </a:xfrm>
          <a:custGeom>
            <a:avLst/>
            <a:gdLst>
              <a:gd name="T0" fmla="*/ 1506 w 1507"/>
              <a:gd name="T1" fmla="*/ 682 h 683"/>
              <a:gd name="T2" fmla="*/ 0 w 1507"/>
              <a:gd name="T3" fmla="*/ 682 h 683"/>
              <a:gd name="T4" fmla="*/ 0 w 1507"/>
              <a:gd name="T5" fmla="*/ 0 h 683"/>
              <a:gd name="T6" fmla="*/ 1506 w 1507"/>
              <a:gd name="T7" fmla="*/ 0 h 683"/>
              <a:gd name="T8" fmla="*/ 1506 w 1507"/>
              <a:gd name="T9" fmla="*/ 682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7" h="683">
                <a:moveTo>
                  <a:pt x="1506" y="682"/>
                </a:moveTo>
                <a:lnTo>
                  <a:pt x="0" y="682"/>
                </a:lnTo>
                <a:lnTo>
                  <a:pt x="0" y="0"/>
                </a:lnTo>
                <a:lnTo>
                  <a:pt x="1506" y="0"/>
                </a:lnTo>
                <a:lnTo>
                  <a:pt x="1506" y="68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173">
            <a:extLst>
              <a:ext uri="{FF2B5EF4-FFF2-40B4-BE49-F238E27FC236}">
                <a16:creationId xmlns:a16="http://schemas.microsoft.com/office/drawing/2014/main" id="{7ECC7191-265E-884C-8EBF-B6BFB4C65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0043" y="12562969"/>
            <a:ext cx="4383894" cy="182046"/>
          </a:xfrm>
          <a:custGeom>
            <a:avLst/>
            <a:gdLst>
              <a:gd name="T0" fmla="*/ 3930 w 3931"/>
              <a:gd name="T1" fmla="*/ 160 h 161"/>
              <a:gd name="T2" fmla="*/ 0 w 3931"/>
              <a:gd name="T3" fmla="*/ 160 h 161"/>
              <a:gd name="T4" fmla="*/ 0 w 3931"/>
              <a:gd name="T5" fmla="*/ 0 h 161"/>
              <a:gd name="T6" fmla="*/ 3930 w 3931"/>
              <a:gd name="T7" fmla="*/ 0 h 161"/>
              <a:gd name="T8" fmla="*/ 3930 w 3931"/>
              <a:gd name="T9" fmla="*/ 16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31" h="161">
                <a:moveTo>
                  <a:pt x="3930" y="160"/>
                </a:moveTo>
                <a:lnTo>
                  <a:pt x="0" y="160"/>
                </a:lnTo>
                <a:lnTo>
                  <a:pt x="0" y="0"/>
                </a:lnTo>
                <a:lnTo>
                  <a:pt x="3930" y="0"/>
                </a:lnTo>
                <a:lnTo>
                  <a:pt x="3930" y="16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174">
            <a:extLst>
              <a:ext uri="{FF2B5EF4-FFF2-40B4-BE49-F238E27FC236}">
                <a16:creationId xmlns:a16="http://schemas.microsoft.com/office/drawing/2014/main" id="{0B4379D5-A2D8-144C-9AE3-0A87B5943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1401" y="7441043"/>
            <a:ext cx="6396256" cy="3562222"/>
          </a:xfrm>
          <a:custGeom>
            <a:avLst/>
            <a:gdLst>
              <a:gd name="T0" fmla="*/ 5657 w 5733"/>
              <a:gd name="T1" fmla="*/ 3191 h 3192"/>
              <a:gd name="T2" fmla="*/ 5657 w 5733"/>
              <a:gd name="T3" fmla="*/ 3191 h 3192"/>
              <a:gd name="T4" fmla="*/ 76 w 5733"/>
              <a:gd name="T5" fmla="*/ 3191 h 3192"/>
              <a:gd name="T6" fmla="*/ 0 w 5733"/>
              <a:gd name="T7" fmla="*/ 3115 h 3192"/>
              <a:gd name="T8" fmla="*/ 0 w 5733"/>
              <a:gd name="T9" fmla="*/ 76 h 3192"/>
              <a:gd name="T10" fmla="*/ 76 w 5733"/>
              <a:gd name="T11" fmla="*/ 0 h 3192"/>
              <a:gd name="T12" fmla="*/ 5657 w 5733"/>
              <a:gd name="T13" fmla="*/ 0 h 3192"/>
              <a:gd name="T14" fmla="*/ 5732 w 5733"/>
              <a:gd name="T15" fmla="*/ 76 h 3192"/>
              <a:gd name="T16" fmla="*/ 5732 w 5733"/>
              <a:gd name="T17" fmla="*/ 3115 h 3192"/>
              <a:gd name="T18" fmla="*/ 5657 w 5733"/>
              <a:gd name="T19" fmla="*/ 3191 h 3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33" h="3192">
                <a:moveTo>
                  <a:pt x="5657" y="3191"/>
                </a:moveTo>
                <a:lnTo>
                  <a:pt x="5657" y="3191"/>
                </a:lnTo>
                <a:cubicBezTo>
                  <a:pt x="76" y="3191"/>
                  <a:pt x="76" y="3191"/>
                  <a:pt x="76" y="3191"/>
                </a:cubicBezTo>
                <a:cubicBezTo>
                  <a:pt x="34" y="3191"/>
                  <a:pt x="0" y="3157"/>
                  <a:pt x="0" y="3115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34"/>
                  <a:pt x="34" y="0"/>
                  <a:pt x="76" y="0"/>
                </a:cubicBezTo>
                <a:cubicBezTo>
                  <a:pt x="5657" y="0"/>
                  <a:pt x="5657" y="0"/>
                  <a:pt x="5657" y="0"/>
                </a:cubicBezTo>
                <a:cubicBezTo>
                  <a:pt x="5699" y="0"/>
                  <a:pt x="5732" y="34"/>
                  <a:pt x="5732" y="76"/>
                </a:cubicBezTo>
                <a:cubicBezTo>
                  <a:pt x="5732" y="3115"/>
                  <a:pt x="5732" y="3115"/>
                  <a:pt x="5732" y="3115"/>
                </a:cubicBezTo>
                <a:cubicBezTo>
                  <a:pt x="5732" y="3157"/>
                  <a:pt x="5699" y="3191"/>
                  <a:pt x="5657" y="3191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175">
            <a:extLst>
              <a:ext uri="{FF2B5EF4-FFF2-40B4-BE49-F238E27FC236}">
                <a16:creationId xmlns:a16="http://schemas.microsoft.com/office/drawing/2014/main" id="{D587F90B-D8B5-8442-9375-B01E12658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7962" y="11264037"/>
            <a:ext cx="423137" cy="432977"/>
          </a:xfrm>
          <a:custGeom>
            <a:avLst/>
            <a:gdLst>
              <a:gd name="T0" fmla="*/ 378 w 379"/>
              <a:gd name="T1" fmla="*/ 194 h 389"/>
              <a:gd name="T2" fmla="*/ 378 w 379"/>
              <a:gd name="T3" fmla="*/ 194 h 389"/>
              <a:gd name="T4" fmla="*/ 185 w 379"/>
              <a:gd name="T5" fmla="*/ 388 h 389"/>
              <a:gd name="T6" fmla="*/ 0 w 379"/>
              <a:gd name="T7" fmla="*/ 194 h 389"/>
              <a:gd name="T8" fmla="*/ 185 w 379"/>
              <a:gd name="T9" fmla="*/ 0 h 389"/>
              <a:gd name="T10" fmla="*/ 378 w 379"/>
              <a:gd name="T11" fmla="*/ 194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9" h="389">
                <a:moveTo>
                  <a:pt x="378" y="194"/>
                </a:moveTo>
                <a:lnTo>
                  <a:pt x="378" y="194"/>
                </a:lnTo>
                <a:cubicBezTo>
                  <a:pt x="378" y="295"/>
                  <a:pt x="294" y="388"/>
                  <a:pt x="185" y="388"/>
                </a:cubicBezTo>
                <a:cubicBezTo>
                  <a:pt x="84" y="388"/>
                  <a:pt x="0" y="295"/>
                  <a:pt x="0" y="194"/>
                </a:cubicBezTo>
                <a:cubicBezTo>
                  <a:pt x="0" y="85"/>
                  <a:pt x="84" y="0"/>
                  <a:pt x="185" y="0"/>
                </a:cubicBezTo>
                <a:cubicBezTo>
                  <a:pt x="294" y="0"/>
                  <a:pt x="378" y="85"/>
                  <a:pt x="378" y="19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176">
            <a:extLst>
              <a:ext uri="{FF2B5EF4-FFF2-40B4-BE49-F238E27FC236}">
                <a16:creationId xmlns:a16="http://schemas.microsoft.com/office/drawing/2014/main" id="{D081BF91-DD5C-4240-8F7F-3965BC26F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0731" y="9359920"/>
            <a:ext cx="575661" cy="988961"/>
          </a:xfrm>
          <a:custGeom>
            <a:avLst/>
            <a:gdLst>
              <a:gd name="T0" fmla="*/ 438 w 515"/>
              <a:gd name="T1" fmla="*/ 884 h 885"/>
              <a:gd name="T2" fmla="*/ 438 w 515"/>
              <a:gd name="T3" fmla="*/ 884 h 885"/>
              <a:gd name="T4" fmla="*/ 68 w 515"/>
              <a:gd name="T5" fmla="*/ 884 h 885"/>
              <a:gd name="T6" fmla="*/ 0 w 515"/>
              <a:gd name="T7" fmla="*/ 817 h 885"/>
              <a:gd name="T8" fmla="*/ 0 w 515"/>
              <a:gd name="T9" fmla="*/ 76 h 885"/>
              <a:gd name="T10" fmla="*/ 68 w 515"/>
              <a:gd name="T11" fmla="*/ 0 h 885"/>
              <a:gd name="T12" fmla="*/ 438 w 515"/>
              <a:gd name="T13" fmla="*/ 0 h 885"/>
              <a:gd name="T14" fmla="*/ 514 w 515"/>
              <a:gd name="T15" fmla="*/ 76 h 885"/>
              <a:gd name="T16" fmla="*/ 514 w 515"/>
              <a:gd name="T17" fmla="*/ 817 h 885"/>
              <a:gd name="T18" fmla="*/ 438 w 515"/>
              <a:gd name="T19" fmla="*/ 884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" h="885">
                <a:moveTo>
                  <a:pt x="438" y="884"/>
                </a:moveTo>
                <a:lnTo>
                  <a:pt x="438" y="884"/>
                </a:lnTo>
                <a:cubicBezTo>
                  <a:pt x="68" y="884"/>
                  <a:pt x="68" y="884"/>
                  <a:pt x="68" y="884"/>
                </a:cubicBezTo>
                <a:cubicBezTo>
                  <a:pt x="26" y="884"/>
                  <a:pt x="0" y="851"/>
                  <a:pt x="0" y="817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34"/>
                  <a:pt x="26" y="0"/>
                  <a:pt x="68" y="0"/>
                </a:cubicBezTo>
                <a:cubicBezTo>
                  <a:pt x="438" y="0"/>
                  <a:pt x="438" y="0"/>
                  <a:pt x="438" y="0"/>
                </a:cubicBezTo>
                <a:cubicBezTo>
                  <a:pt x="480" y="0"/>
                  <a:pt x="514" y="34"/>
                  <a:pt x="514" y="76"/>
                </a:cubicBezTo>
                <a:cubicBezTo>
                  <a:pt x="514" y="817"/>
                  <a:pt x="514" y="817"/>
                  <a:pt x="514" y="817"/>
                </a:cubicBezTo>
                <a:cubicBezTo>
                  <a:pt x="514" y="851"/>
                  <a:pt x="480" y="884"/>
                  <a:pt x="438" y="88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177">
            <a:extLst>
              <a:ext uri="{FF2B5EF4-FFF2-40B4-BE49-F238E27FC236}">
                <a16:creationId xmlns:a16="http://schemas.microsoft.com/office/drawing/2014/main" id="{7E4DCEB7-F5FA-674E-896D-50B72B349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3839" y="8936783"/>
            <a:ext cx="570743" cy="1407176"/>
          </a:xfrm>
          <a:custGeom>
            <a:avLst/>
            <a:gdLst>
              <a:gd name="T0" fmla="*/ 445 w 513"/>
              <a:gd name="T1" fmla="*/ 1262 h 1263"/>
              <a:gd name="T2" fmla="*/ 445 w 513"/>
              <a:gd name="T3" fmla="*/ 1262 h 1263"/>
              <a:gd name="T4" fmla="*/ 76 w 513"/>
              <a:gd name="T5" fmla="*/ 1262 h 1263"/>
              <a:gd name="T6" fmla="*/ 0 w 513"/>
              <a:gd name="T7" fmla="*/ 1195 h 1263"/>
              <a:gd name="T8" fmla="*/ 0 w 513"/>
              <a:gd name="T9" fmla="*/ 75 h 1263"/>
              <a:gd name="T10" fmla="*/ 76 w 513"/>
              <a:gd name="T11" fmla="*/ 0 h 1263"/>
              <a:gd name="T12" fmla="*/ 445 w 513"/>
              <a:gd name="T13" fmla="*/ 0 h 1263"/>
              <a:gd name="T14" fmla="*/ 512 w 513"/>
              <a:gd name="T15" fmla="*/ 75 h 1263"/>
              <a:gd name="T16" fmla="*/ 512 w 513"/>
              <a:gd name="T17" fmla="*/ 1195 h 1263"/>
              <a:gd name="T18" fmla="*/ 445 w 513"/>
              <a:gd name="T19" fmla="*/ 1262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3" h="1263">
                <a:moveTo>
                  <a:pt x="445" y="1262"/>
                </a:moveTo>
                <a:lnTo>
                  <a:pt x="445" y="1262"/>
                </a:lnTo>
                <a:cubicBezTo>
                  <a:pt x="76" y="1262"/>
                  <a:pt x="76" y="1262"/>
                  <a:pt x="76" y="1262"/>
                </a:cubicBezTo>
                <a:cubicBezTo>
                  <a:pt x="34" y="1262"/>
                  <a:pt x="0" y="1229"/>
                  <a:pt x="0" y="1195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33"/>
                  <a:pt x="34" y="0"/>
                  <a:pt x="76" y="0"/>
                </a:cubicBezTo>
                <a:cubicBezTo>
                  <a:pt x="445" y="0"/>
                  <a:pt x="445" y="0"/>
                  <a:pt x="445" y="0"/>
                </a:cubicBezTo>
                <a:cubicBezTo>
                  <a:pt x="479" y="0"/>
                  <a:pt x="512" y="33"/>
                  <a:pt x="512" y="75"/>
                </a:cubicBezTo>
                <a:cubicBezTo>
                  <a:pt x="512" y="1195"/>
                  <a:pt x="512" y="1195"/>
                  <a:pt x="512" y="1195"/>
                </a:cubicBezTo>
                <a:cubicBezTo>
                  <a:pt x="512" y="1229"/>
                  <a:pt x="479" y="1262"/>
                  <a:pt x="445" y="126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178">
            <a:extLst>
              <a:ext uri="{FF2B5EF4-FFF2-40B4-BE49-F238E27FC236}">
                <a16:creationId xmlns:a16="http://schemas.microsoft.com/office/drawing/2014/main" id="{A3AC50C4-C463-0A4D-A870-A1CE8F2EB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6949" y="9084389"/>
            <a:ext cx="575661" cy="1259570"/>
          </a:xfrm>
          <a:custGeom>
            <a:avLst/>
            <a:gdLst>
              <a:gd name="T0" fmla="*/ 447 w 515"/>
              <a:gd name="T1" fmla="*/ 1128 h 1129"/>
              <a:gd name="T2" fmla="*/ 447 w 515"/>
              <a:gd name="T3" fmla="*/ 1128 h 1129"/>
              <a:gd name="T4" fmla="*/ 76 w 515"/>
              <a:gd name="T5" fmla="*/ 1128 h 1129"/>
              <a:gd name="T6" fmla="*/ 0 w 515"/>
              <a:gd name="T7" fmla="*/ 1061 h 1129"/>
              <a:gd name="T8" fmla="*/ 0 w 515"/>
              <a:gd name="T9" fmla="*/ 68 h 1129"/>
              <a:gd name="T10" fmla="*/ 76 w 515"/>
              <a:gd name="T11" fmla="*/ 0 h 1129"/>
              <a:gd name="T12" fmla="*/ 447 w 515"/>
              <a:gd name="T13" fmla="*/ 0 h 1129"/>
              <a:gd name="T14" fmla="*/ 514 w 515"/>
              <a:gd name="T15" fmla="*/ 68 h 1129"/>
              <a:gd name="T16" fmla="*/ 514 w 515"/>
              <a:gd name="T17" fmla="*/ 1061 h 1129"/>
              <a:gd name="T18" fmla="*/ 447 w 515"/>
              <a:gd name="T19" fmla="*/ 1128 h 1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" h="1129">
                <a:moveTo>
                  <a:pt x="447" y="1128"/>
                </a:moveTo>
                <a:lnTo>
                  <a:pt x="447" y="1128"/>
                </a:lnTo>
                <a:cubicBezTo>
                  <a:pt x="76" y="1128"/>
                  <a:pt x="76" y="1128"/>
                  <a:pt x="76" y="1128"/>
                </a:cubicBezTo>
                <a:cubicBezTo>
                  <a:pt x="34" y="1128"/>
                  <a:pt x="0" y="1095"/>
                  <a:pt x="0" y="1061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34"/>
                  <a:pt x="34" y="0"/>
                  <a:pt x="76" y="0"/>
                </a:cubicBezTo>
                <a:cubicBezTo>
                  <a:pt x="447" y="0"/>
                  <a:pt x="447" y="0"/>
                  <a:pt x="447" y="0"/>
                </a:cubicBezTo>
                <a:cubicBezTo>
                  <a:pt x="480" y="0"/>
                  <a:pt x="514" y="34"/>
                  <a:pt x="514" y="68"/>
                </a:cubicBezTo>
                <a:cubicBezTo>
                  <a:pt x="514" y="1061"/>
                  <a:pt x="514" y="1061"/>
                  <a:pt x="514" y="1061"/>
                </a:cubicBezTo>
                <a:cubicBezTo>
                  <a:pt x="514" y="1095"/>
                  <a:pt x="480" y="1128"/>
                  <a:pt x="447" y="112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179">
            <a:extLst>
              <a:ext uri="{FF2B5EF4-FFF2-40B4-BE49-F238E27FC236}">
                <a16:creationId xmlns:a16="http://schemas.microsoft.com/office/drawing/2014/main" id="{B2DA34D0-6F89-F841-80CC-2382D6856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7350" y="8134792"/>
            <a:ext cx="1599065" cy="782310"/>
          </a:xfrm>
          <a:custGeom>
            <a:avLst/>
            <a:gdLst>
              <a:gd name="T0" fmla="*/ 51 w 1431"/>
              <a:gd name="T1" fmla="*/ 699 h 700"/>
              <a:gd name="T2" fmla="*/ 51 w 1431"/>
              <a:gd name="T3" fmla="*/ 699 h 700"/>
              <a:gd name="T4" fmla="*/ 17 w 1431"/>
              <a:gd name="T5" fmla="*/ 682 h 700"/>
              <a:gd name="T6" fmla="*/ 17 w 1431"/>
              <a:gd name="T7" fmla="*/ 615 h 700"/>
              <a:gd name="T8" fmla="*/ 412 w 1431"/>
              <a:gd name="T9" fmla="*/ 244 h 700"/>
              <a:gd name="T10" fmla="*/ 479 w 1431"/>
              <a:gd name="T11" fmla="*/ 244 h 700"/>
              <a:gd name="T12" fmla="*/ 849 w 1431"/>
              <a:gd name="T13" fmla="*/ 589 h 700"/>
              <a:gd name="T14" fmla="*/ 1338 w 1431"/>
              <a:gd name="T15" fmla="*/ 17 h 700"/>
              <a:gd name="T16" fmla="*/ 1405 w 1431"/>
              <a:gd name="T17" fmla="*/ 17 h 700"/>
              <a:gd name="T18" fmla="*/ 1414 w 1431"/>
              <a:gd name="T19" fmla="*/ 84 h 700"/>
              <a:gd name="T20" fmla="*/ 883 w 1431"/>
              <a:gd name="T21" fmla="*/ 682 h 700"/>
              <a:gd name="T22" fmla="*/ 849 w 1431"/>
              <a:gd name="T23" fmla="*/ 699 h 700"/>
              <a:gd name="T24" fmla="*/ 816 w 1431"/>
              <a:gd name="T25" fmla="*/ 690 h 700"/>
              <a:gd name="T26" fmla="*/ 445 w 1431"/>
              <a:gd name="T27" fmla="*/ 337 h 700"/>
              <a:gd name="T28" fmla="*/ 84 w 1431"/>
              <a:gd name="T29" fmla="*/ 682 h 700"/>
              <a:gd name="T30" fmla="*/ 51 w 1431"/>
              <a:gd name="T31" fmla="*/ 699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31" h="700">
                <a:moveTo>
                  <a:pt x="51" y="699"/>
                </a:moveTo>
                <a:lnTo>
                  <a:pt x="51" y="699"/>
                </a:lnTo>
                <a:cubicBezTo>
                  <a:pt x="34" y="699"/>
                  <a:pt x="26" y="690"/>
                  <a:pt x="17" y="682"/>
                </a:cubicBezTo>
                <a:cubicBezTo>
                  <a:pt x="0" y="665"/>
                  <a:pt x="0" y="640"/>
                  <a:pt x="17" y="615"/>
                </a:cubicBezTo>
                <a:cubicBezTo>
                  <a:pt x="412" y="244"/>
                  <a:pt x="412" y="244"/>
                  <a:pt x="412" y="244"/>
                </a:cubicBezTo>
                <a:cubicBezTo>
                  <a:pt x="429" y="228"/>
                  <a:pt x="462" y="228"/>
                  <a:pt x="479" y="244"/>
                </a:cubicBezTo>
                <a:cubicBezTo>
                  <a:pt x="849" y="589"/>
                  <a:pt x="849" y="589"/>
                  <a:pt x="849" y="589"/>
                </a:cubicBezTo>
                <a:cubicBezTo>
                  <a:pt x="1338" y="17"/>
                  <a:pt x="1338" y="17"/>
                  <a:pt x="1338" y="17"/>
                </a:cubicBezTo>
                <a:cubicBezTo>
                  <a:pt x="1355" y="0"/>
                  <a:pt x="1388" y="0"/>
                  <a:pt x="1405" y="17"/>
                </a:cubicBezTo>
                <a:cubicBezTo>
                  <a:pt x="1430" y="34"/>
                  <a:pt x="1430" y="59"/>
                  <a:pt x="1414" y="84"/>
                </a:cubicBezTo>
                <a:cubicBezTo>
                  <a:pt x="883" y="682"/>
                  <a:pt x="883" y="682"/>
                  <a:pt x="883" y="682"/>
                </a:cubicBezTo>
                <a:cubicBezTo>
                  <a:pt x="875" y="690"/>
                  <a:pt x="866" y="699"/>
                  <a:pt x="849" y="699"/>
                </a:cubicBezTo>
                <a:cubicBezTo>
                  <a:pt x="841" y="699"/>
                  <a:pt x="824" y="699"/>
                  <a:pt x="816" y="690"/>
                </a:cubicBezTo>
                <a:cubicBezTo>
                  <a:pt x="445" y="337"/>
                  <a:pt x="445" y="337"/>
                  <a:pt x="445" y="337"/>
                </a:cubicBezTo>
                <a:cubicBezTo>
                  <a:pt x="84" y="682"/>
                  <a:pt x="84" y="682"/>
                  <a:pt x="84" y="682"/>
                </a:cubicBezTo>
                <a:cubicBezTo>
                  <a:pt x="76" y="699"/>
                  <a:pt x="59" y="699"/>
                  <a:pt x="51" y="69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180">
            <a:extLst>
              <a:ext uri="{FF2B5EF4-FFF2-40B4-BE49-F238E27FC236}">
                <a16:creationId xmlns:a16="http://schemas.microsoft.com/office/drawing/2014/main" id="{971F57E8-C907-4A4A-845E-EBA97CBBA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8331" y="8129871"/>
            <a:ext cx="132844" cy="413297"/>
          </a:xfrm>
          <a:custGeom>
            <a:avLst/>
            <a:gdLst>
              <a:gd name="T0" fmla="*/ 68 w 119"/>
              <a:gd name="T1" fmla="*/ 370 h 371"/>
              <a:gd name="T2" fmla="*/ 68 w 119"/>
              <a:gd name="T3" fmla="*/ 370 h 371"/>
              <a:gd name="T4" fmla="*/ 17 w 119"/>
              <a:gd name="T5" fmla="*/ 328 h 371"/>
              <a:gd name="T6" fmla="*/ 0 w 119"/>
              <a:gd name="T7" fmla="*/ 59 h 371"/>
              <a:gd name="T8" fmla="*/ 42 w 119"/>
              <a:gd name="T9" fmla="*/ 8 h 371"/>
              <a:gd name="T10" fmla="*/ 93 w 119"/>
              <a:gd name="T11" fmla="*/ 50 h 371"/>
              <a:gd name="T12" fmla="*/ 110 w 119"/>
              <a:gd name="T13" fmla="*/ 320 h 371"/>
              <a:gd name="T14" fmla="*/ 68 w 119"/>
              <a:gd name="T15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9" h="371">
                <a:moveTo>
                  <a:pt x="68" y="370"/>
                </a:moveTo>
                <a:lnTo>
                  <a:pt x="68" y="370"/>
                </a:lnTo>
                <a:cubicBezTo>
                  <a:pt x="42" y="370"/>
                  <a:pt x="26" y="353"/>
                  <a:pt x="17" y="328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25"/>
                  <a:pt x="17" y="8"/>
                  <a:pt x="42" y="8"/>
                </a:cubicBezTo>
                <a:cubicBezTo>
                  <a:pt x="68" y="0"/>
                  <a:pt x="93" y="25"/>
                  <a:pt x="93" y="50"/>
                </a:cubicBezTo>
                <a:cubicBezTo>
                  <a:pt x="110" y="320"/>
                  <a:pt x="110" y="320"/>
                  <a:pt x="110" y="320"/>
                </a:cubicBezTo>
                <a:cubicBezTo>
                  <a:pt x="118" y="345"/>
                  <a:pt x="93" y="370"/>
                  <a:pt x="68" y="37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181">
            <a:extLst>
              <a:ext uri="{FF2B5EF4-FFF2-40B4-BE49-F238E27FC236}">
                <a16:creationId xmlns:a16="http://schemas.microsoft.com/office/drawing/2014/main" id="{DCF2A9DD-851E-C74F-B6BF-D8AB6B37A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3278" y="8129871"/>
            <a:ext cx="413297" cy="132847"/>
          </a:xfrm>
          <a:custGeom>
            <a:avLst/>
            <a:gdLst>
              <a:gd name="T0" fmla="*/ 50 w 371"/>
              <a:gd name="T1" fmla="*/ 118 h 119"/>
              <a:gd name="T2" fmla="*/ 50 w 371"/>
              <a:gd name="T3" fmla="*/ 118 h 119"/>
              <a:gd name="T4" fmla="*/ 0 w 371"/>
              <a:gd name="T5" fmla="*/ 76 h 119"/>
              <a:gd name="T6" fmla="*/ 50 w 371"/>
              <a:gd name="T7" fmla="*/ 25 h 119"/>
              <a:gd name="T8" fmla="*/ 319 w 371"/>
              <a:gd name="T9" fmla="*/ 8 h 119"/>
              <a:gd name="T10" fmla="*/ 370 w 371"/>
              <a:gd name="T11" fmla="*/ 50 h 119"/>
              <a:gd name="T12" fmla="*/ 328 w 371"/>
              <a:gd name="T13" fmla="*/ 101 h 119"/>
              <a:gd name="T14" fmla="*/ 50 w 371"/>
              <a:gd name="T15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1" h="119">
                <a:moveTo>
                  <a:pt x="50" y="118"/>
                </a:moveTo>
                <a:lnTo>
                  <a:pt x="50" y="118"/>
                </a:lnTo>
                <a:cubicBezTo>
                  <a:pt x="25" y="118"/>
                  <a:pt x="8" y="101"/>
                  <a:pt x="0" y="76"/>
                </a:cubicBezTo>
                <a:cubicBezTo>
                  <a:pt x="0" y="50"/>
                  <a:pt x="17" y="25"/>
                  <a:pt x="50" y="25"/>
                </a:cubicBezTo>
                <a:cubicBezTo>
                  <a:pt x="319" y="8"/>
                  <a:pt x="319" y="8"/>
                  <a:pt x="319" y="8"/>
                </a:cubicBezTo>
                <a:cubicBezTo>
                  <a:pt x="345" y="0"/>
                  <a:pt x="370" y="25"/>
                  <a:pt x="370" y="50"/>
                </a:cubicBezTo>
                <a:cubicBezTo>
                  <a:pt x="370" y="76"/>
                  <a:pt x="353" y="92"/>
                  <a:pt x="328" y="101"/>
                </a:cubicBezTo>
                <a:cubicBezTo>
                  <a:pt x="50" y="118"/>
                  <a:pt x="50" y="118"/>
                  <a:pt x="50" y="11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182">
            <a:extLst>
              <a:ext uri="{FF2B5EF4-FFF2-40B4-BE49-F238E27FC236}">
                <a16:creationId xmlns:a16="http://schemas.microsoft.com/office/drawing/2014/main" id="{FD430BC3-C5F5-054B-930F-B3AC25286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608" y="8823620"/>
            <a:ext cx="2922597" cy="3916477"/>
          </a:xfrm>
          <a:custGeom>
            <a:avLst/>
            <a:gdLst>
              <a:gd name="T0" fmla="*/ 2618 w 2619"/>
              <a:gd name="T1" fmla="*/ 0 h 3511"/>
              <a:gd name="T2" fmla="*/ 0 w 2619"/>
              <a:gd name="T3" fmla="*/ 0 h 3511"/>
              <a:gd name="T4" fmla="*/ 0 w 2619"/>
              <a:gd name="T5" fmla="*/ 3510 h 3511"/>
              <a:gd name="T6" fmla="*/ 2618 w 2619"/>
              <a:gd name="T7" fmla="*/ 3510 h 3511"/>
              <a:gd name="T8" fmla="*/ 2618 w 2619"/>
              <a:gd name="T9" fmla="*/ 0 h 3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19" h="3511">
                <a:moveTo>
                  <a:pt x="2618" y="0"/>
                </a:moveTo>
                <a:lnTo>
                  <a:pt x="0" y="0"/>
                </a:lnTo>
                <a:lnTo>
                  <a:pt x="0" y="3510"/>
                </a:lnTo>
                <a:lnTo>
                  <a:pt x="2618" y="3510"/>
                </a:lnTo>
                <a:lnTo>
                  <a:pt x="261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183">
            <a:extLst>
              <a:ext uri="{FF2B5EF4-FFF2-40B4-BE49-F238E27FC236}">
                <a16:creationId xmlns:a16="http://schemas.microsoft.com/office/drawing/2014/main" id="{B3AD1652-8823-E049-8892-96BD8DD5C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703" y="6373362"/>
            <a:ext cx="2912756" cy="6366734"/>
          </a:xfrm>
          <a:custGeom>
            <a:avLst/>
            <a:gdLst>
              <a:gd name="T0" fmla="*/ 2609 w 2610"/>
              <a:gd name="T1" fmla="*/ 0 h 5707"/>
              <a:gd name="T2" fmla="*/ 0 w 2610"/>
              <a:gd name="T3" fmla="*/ 0 h 5707"/>
              <a:gd name="T4" fmla="*/ 0 w 2610"/>
              <a:gd name="T5" fmla="*/ 5706 h 5707"/>
              <a:gd name="T6" fmla="*/ 2609 w 2610"/>
              <a:gd name="T7" fmla="*/ 5706 h 5707"/>
              <a:gd name="T8" fmla="*/ 2609 w 2610"/>
              <a:gd name="T9" fmla="*/ 0 h 5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10" h="5707">
                <a:moveTo>
                  <a:pt x="2609" y="0"/>
                </a:moveTo>
                <a:lnTo>
                  <a:pt x="0" y="0"/>
                </a:lnTo>
                <a:lnTo>
                  <a:pt x="0" y="5706"/>
                </a:lnTo>
                <a:lnTo>
                  <a:pt x="2609" y="5706"/>
                </a:lnTo>
                <a:lnTo>
                  <a:pt x="260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184">
            <a:extLst>
              <a:ext uri="{FF2B5EF4-FFF2-40B4-BE49-F238E27FC236}">
                <a16:creationId xmlns:a16="http://schemas.microsoft.com/office/drawing/2014/main" id="{952B6C1B-A505-B141-A038-6545C9FD5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8025" y="5084270"/>
            <a:ext cx="2912756" cy="7655826"/>
          </a:xfrm>
          <a:custGeom>
            <a:avLst/>
            <a:gdLst>
              <a:gd name="T0" fmla="*/ 2610 w 2611"/>
              <a:gd name="T1" fmla="*/ 0 h 6861"/>
              <a:gd name="T2" fmla="*/ 0 w 2611"/>
              <a:gd name="T3" fmla="*/ 0 h 6861"/>
              <a:gd name="T4" fmla="*/ 0 w 2611"/>
              <a:gd name="T5" fmla="*/ 6860 h 6861"/>
              <a:gd name="T6" fmla="*/ 2610 w 2611"/>
              <a:gd name="T7" fmla="*/ 6860 h 6861"/>
              <a:gd name="T8" fmla="*/ 2610 w 2611"/>
              <a:gd name="T9" fmla="*/ 0 h 6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11" h="6861">
                <a:moveTo>
                  <a:pt x="2610" y="0"/>
                </a:moveTo>
                <a:lnTo>
                  <a:pt x="0" y="0"/>
                </a:lnTo>
                <a:lnTo>
                  <a:pt x="0" y="6860"/>
                </a:lnTo>
                <a:lnTo>
                  <a:pt x="2610" y="6860"/>
                </a:lnTo>
                <a:lnTo>
                  <a:pt x="261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185">
            <a:extLst>
              <a:ext uri="{FF2B5EF4-FFF2-40B4-BE49-F238E27FC236}">
                <a16:creationId xmlns:a16="http://schemas.microsoft.com/office/drawing/2014/main" id="{7564A3AF-2F29-AE40-9776-F8AFBDBA2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6287" y="4070710"/>
            <a:ext cx="2912756" cy="8669386"/>
          </a:xfrm>
          <a:custGeom>
            <a:avLst/>
            <a:gdLst>
              <a:gd name="T0" fmla="*/ 2610 w 2611"/>
              <a:gd name="T1" fmla="*/ 0 h 7770"/>
              <a:gd name="T2" fmla="*/ 0 w 2611"/>
              <a:gd name="T3" fmla="*/ 0 h 7770"/>
              <a:gd name="T4" fmla="*/ 0 w 2611"/>
              <a:gd name="T5" fmla="*/ 7769 h 7770"/>
              <a:gd name="T6" fmla="*/ 2610 w 2611"/>
              <a:gd name="T7" fmla="*/ 7769 h 7770"/>
              <a:gd name="T8" fmla="*/ 2610 w 2611"/>
              <a:gd name="T9" fmla="*/ 0 h 7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11" h="7770">
                <a:moveTo>
                  <a:pt x="2610" y="0"/>
                </a:moveTo>
                <a:lnTo>
                  <a:pt x="0" y="0"/>
                </a:lnTo>
                <a:lnTo>
                  <a:pt x="0" y="7769"/>
                </a:lnTo>
                <a:lnTo>
                  <a:pt x="2610" y="7769"/>
                </a:lnTo>
                <a:lnTo>
                  <a:pt x="261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30">
            <a:extLst>
              <a:ext uri="{FF2B5EF4-FFF2-40B4-BE49-F238E27FC236}">
                <a16:creationId xmlns:a16="http://schemas.microsoft.com/office/drawing/2014/main" id="{F57FFD2E-81A4-8940-9769-A2ACDBFF0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0149" y="7564049"/>
            <a:ext cx="68883" cy="1043082"/>
          </a:xfrm>
          <a:custGeom>
            <a:avLst/>
            <a:gdLst>
              <a:gd name="T0" fmla="*/ 34 w 60"/>
              <a:gd name="T1" fmla="*/ 934 h 935"/>
              <a:gd name="T2" fmla="*/ 34 w 60"/>
              <a:gd name="T3" fmla="*/ 934 h 935"/>
              <a:gd name="T4" fmla="*/ 0 w 60"/>
              <a:gd name="T5" fmla="*/ 909 h 935"/>
              <a:gd name="T6" fmla="*/ 0 w 60"/>
              <a:gd name="T7" fmla="*/ 33 h 935"/>
              <a:gd name="T8" fmla="*/ 34 w 60"/>
              <a:gd name="T9" fmla="*/ 0 h 935"/>
              <a:gd name="T10" fmla="*/ 59 w 60"/>
              <a:gd name="T11" fmla="*/ 33 h 935"/>
              <a:gd name="T12" fmla="*/ 59 w 60"/>
              <a:gd name="T13" fmla="*/ 909 h 935"/>
              <a:gd name="T14" fmla="*/ 34 w 60"/>
              <a:gd name="T15" fmla="*/ 934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935">
                <a:moveTo>
                  <a:pt x="34" y="934"/>
                </a:moveTo>
                <a:lnTo>
                  <a:pt x="34" y="934"/>
                </a:lnTo>
                <a:cubicBezTo>
                  <a:pt x="17" y="934"/>
                  <a:pt x="0" y="926"/>
                  <a:pt x="0" y="909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6"/>
                  <a:pt x="17" y="0"/>
                  <a:pt x="34" y="0"/>
                </a:cubicBezTo>
                <a:cubicBezTo>
                  <a:pt x="42" y="0"/>
                  <a:pt x="59" y="16"/>
                  <a:pt x="59" y="33"/>
                </a:cubicBezTo>
                <a:cubicBezTo>
                  <a:pt x="59" y="909"/>
                  <a:pt x="59" y="909"/>
                  <a:pt x="59" y="909"/>
                </a:cubicBezTo>
                <a:cubicBezTo>
                  <a:pt x="59" y="926"/>
                  <a:pt x="42" y="934"/>
                  <a:pt x="34" y="9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31">
            <a:extLst>
              <a:ext uri="{FF2B5EF4-FFF2-40B4-BE49-F238E27FC236}">
                <a16:creationId xmlns:a16="http://schemas.microsoft.com/office/drawing/2014/main" id="{1E6AC40A-79E5-714E-91B0-2BFA47C05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0149" y="7810059"/>
            <a:ext cx="496941" cy="226329"/>
          </a:xfrm>
          <a:custGeom>
            <a:avLst/>
            <a:gdLst>
              <a:gd name="T0" fmla="*/ 413 w 447"/>
              <a:gd name="T1" fmla="*/ 203 h 204"/>
              <a:gd name="T2" fmla="*/ 413 w 447"/>
              <a:gd name="T3" fmla="*/ 203 h 204"/>
              <a:gd name="T4" fmla="*/ 34 w 447"/>
              <a:gd name="T5" fmla="*/ 203 h 204"/>
              <a:gd name="T6" fmla="*/ 0 w 447"/>
              <a:gd name="T7" fmla="*/ 177 h 204"/>
              <a:gd name="T8" fmla="*/ 0 w 447"/>
              <a:gd name="T9" fmla="*/ 34 h 204"/>
              <a:gd name="T10" fmla="*/ 34 w 447"/>
              <a:gd name="T11" fmla="*/ 0 h 204"/>
              <a:gd name="T12" fmla="*/ 413 w 447"/>
              <a:gd name="T13" fmla="*/ 0 h 204"/>
              <a:gd name="T14" fmla="*/ 446 w 447"/>
              <a:gd name="T15" fmla="*/ 34 h 204"/>
              <a:gd name="T16" fmla="*/ 446 w 447"/>
              <a:gd name="T17" fmla="*/ 177 h 204"/>
              <a:gd name="T18" fmla="*/ 413 w 447"/>
              <a:gd name="T19" fmla="*/ 203 h 204"/>
              <a:gd name="T20" fmla="*/ 59 w 447"/>
              <a:gd name="T21" fmla="*/ 152 h 204"/>
              <a:gd name="T22" fmla="*/ 59 w 447"/>
              <a:gd name="T23" fmla="*/ 152 h 204"/>
              <a:gd name="T24" fmla="*/ 388 w 447"/>
              <a:gd name="T25" fmla="*/ 152 h 204"/>
              <a:gd name="T26" fmla="*/ 388 w 447"/>
              <a:gd name="T27" fmla="*/ 59 h 204"/>
              <a:gd name="T28" fmla="*/ 59 w 447"/>
              <a:gd name="T29" fmla="*/ 59 h 204"/>
              <a:gd name="T30" fmla="*/ 59 w 447"/>
              <a:gd name="T31" fmla="*/ 152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47" h="204">
                <a:moveTo>
                  <a:pt x="413" y="203"/>
                </a:moveTo>
                <a:lnTo>
                  <a:pt x="413" y="203"/>
                </a:lnTo>
                <a:cubicBezTo>
                  <a:pt x="34" y="203"/>
                  <a:pt x="34" y="203"/>
                  <a:pt x="34" y="203"/>
                </a:cubicBezTo>
                <a:cubicBezTo>
                  <a:pt x="17" y="203"/>
                  <a:pt x="0" y="194"/>
                  <a:pt x="0" y="177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413" y="0"/>
                  <a:pt x="413" y="0"/>
                  <a:pt x="413" y="0"/>
                </a:cubicBezTo>
                <a:cubicBezTo>
                  <a:pt x="430" y="0"/>
                  <a:pt x="446" y="17"/>
                  <a:pt x="446" y="34"/>
                </a:cubicBezTo>
                <a:cubicBezTo>
                  <a:pt x="446" y="177"/>
                  <a:pt x="446" y="177"/>
                  <a:pt x="446" y="177"/>
                </a:cubicBezTo>
                <a:cubicBezTo>
                  <a:pt x="446" y="194"/>
                  <a:pt x="430" y="203"/>
                  <a:pt x="413" y="203"/>
                </a:cubicBezTo>
                <a:close/>
                <a:moveTo>
                  <a:pt x="59" y="152"/>
                </a:moveTo>
                <a:lnTo>
                  <a:pt x="59" y="152"/>
                </a:lnTo>
                <a:cubicBezTo>
                  <a:pt x="388" y="152"/>
                  <a:pt x="388" y="152"/>
                  <a:pt x="388" y="152"/>
                </a:cubicBezTo>
                <a:cubicBezTo>
                  <a:pt x="388" y="59"/>
                  <a:pt x="388" y="59"/>
                  <a:pt x="388" y="59"/>
                </a:cubicBezTo>
                <a:cubicBezTo>
                  <a:pt x="59" y="59"/>
                  <a:pt x="59" y="59"/>
                  <a:pt x="59" y="59"/>
                </a:cubicBezTo>
                <a:lnTo>
                  <a:pt x="59" y="1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32">
            <a:extLst>
              <a:ext uri="{FF2B5EF4-FFF2-40B4-BE49-F238E27FC236}">
                <a16:creationId xmlns:a16="http://schemas.microsoft.com/office/drawing/2014/main" id="{E625135B-1973-B544-85F1-9697D3229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0149" y="7977346"/>
            <a:ext cx="713430" cy="226329"/>
          </a:xfrm>
          <a:custGeom>
            <a:avLst/>
            <a:gdLst>
              <a:gd name="T0" fmla="*/ 615 w 641"/>
              <a:gd name="T1" fmla="*/ 202 h 203"/>
              <a:gd name="T2" fmla="*/ 615 w 641"/>
              <a:gd name="T3" fmla="*/ 202 h 203"/>
              <a:gd name="T4" fmla="*/ 34 w 641"/>
              <a:gd name="T5" fmla="*/ 202 h 203"/>
              <a:gd name="T6" fmla="*/ 0 w 641"/>
              <a:gd name="T7" fmla="*/ 168 h 203"/>
              <a:gd name="T8" fmla="*/ 0 w 641"/>
              <a:gd name="T9" fmla="*/ 25 h 203"/>
              <a:gd name="T10" fmla="*/ 34 w 641"/>
              <a:gd name="T11" fmla="*/ 0 h 203"/>
              <a:gd name="T12" fmla="*/ 615 w 641"/>
              <a:gd name="T13" fmla="*/ 0 h 203"/>
              <a:gd name="T14" fmla="*/ 640 w 641"/>
              <a:gd name="T15" fmla="*/ 25 h 203"/>
              <a:gd name="T16" fmla="*/ 640 w 641"/>
              <a:gd name="T17" fmla="*/ 168 h 203"/>
              <a:gd name="T18" fmla="*/ 615 w 641"/>
              <a:gd name="T19" fmla="*/ 202 h 203"/>
              <a:gd name="T20" fmla="*/ 59 w 641"/>
              <a:gd name="T21" fmla="*/ 143 h 203"/>
              <a:gd name="T22" fmla="*/ 59 w 641"/>
              <a:gd name="T23" fmla="*/ 143 h 203"/>
              <a:gd name="T24" fmla="*/ 590 w 641"/>
              <a:gd name="T25" fmla="*/ 143 h 203"/>
              <a:gd name="T26" fmla="*/ 590 w 641"/>
              <a:gd name="T27" fmla="*/ 51 h 203"/>
              <a:gd name="T28" fmla="*/ 59 w 641"/>
              <a:gd name="T29" fmla="*/ 51 h 203"/>
              <a:gd name="T30" fmla="*/ 59 w 641"/>
              <a:gd name="T31" fmla="*/ 14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1" h="203">
                <a:moveTo>
                  <a:pt x="615" y="202"/>
                </a:moveTo>
                <a:lnTo>
                  <a:pt x="615" y="202"/>
                </a:lnTo>
                <a:cubicBezTo>
                  <a:pt x="34" y="202"/>
                  <a:pt x="34" y="202"/>
                  <a:pt x="34" y="202"/>
                </a:cubicBezTo>
                <a:cubicBezTo>
                  <a:pt x="17" y="202"/>
                  <a:pt x="0" y="185"/>
                  <a:pt x="0" y="168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17" y="0"/>
                  <a:pt x="34" y="0"/>
                </a:cubicBezTo>
                <a:cubicBezTo>
                  <a:pt x="615" y="0"/>
                  <a:pt x="615" y="0"/>
                  <a:pt x="615" y="0"/>
                </a:cubicBezTo>
                <a:cubicBezTo>
                  <a:pt x="632" y="0"/>
                  <a:pt x="640" y="8"/>
                  <a:pt x="640" y="25"/>
                </a:cubicBezTo>
                <a:cubicBezTo>
                  <a:pt x="640" y="168"/>
                  <a:pt x="640" y="168"/>
                  <a:pt x="640" y="168"/>
                </a:cubicBezTo>
                <a:cubicBezTo>
                  <a:pt x="640" y="185"/>
                  <a:pt x="632" y="202"/>
                  <a:pt x="615" y="202"/>
                </a:cubicBezTo>
                <a:close/>
                <a:moveTo>
                  <a:pt x="59" y="143"/>
                </a:moveTo>
                <a:lnTo>
                  <a:pt x="59" y="143"/>
                </a:lnTo>
                <a:cubicBezTo>
                  <a:pt x="590" y="143"/>
                  <a:pt x="590" y="143"/>
                  <a:pt x="590" y="143"/>
                </a:cubicBezTo>
                <a:cubicBezTo>
                  <a:pt x="590" y="51"/>
                  <a:pt x="590" y="51"/>
                  <a:pt x="590" y="51"/>
                </a:cubicBezTo>
                <a:cubicBezTo>
                  <a:pt x="59" y="51"/>
                  <a:pt x="59" y="51"/>
                  <a:pt x="59" y="51"/>
                </a:cubicBezTo>
                <a:lnTo>
                  <a:pt x="59" y="1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33">
            <a:extLst>
              <a:ext uri="{FF2B5EF4-FFF2-40B4-BE49-F238E27FC236}">
                <a16:creationId xmlns:a16="http://schemas.microsoft.com/office/drawing/2014/main" id="{32AC76F9-4D44-7940-9191-0E36B7EA7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0149" y="8134792"/>
            <a:ext cx="639626" cy="226329"/>
          </a:xfrm>
          <a:custGeom>
            <a:avLst/>
            <a:gdLst>
              <a:gd name="T0" fmla="*/ 548 w 574"/>
              <a:gd name="T1" fmla="*/ 202 h 203"/>
              <a:gd name="T2" fmla="*/ 548 w 574"/>
              <a:gd name="T3" fmla="*/ 202 h 203"/>
              <a:gd name="T4" fmla="*/ 34 w 574"/>
              <a:gd name="T5" fmla="*/ 202 h 203"/>
              <a:gd name="T6" fmla="*/ 0 w 574"/>
              <a:gd name="T7" fmla="*/ 177 h 203"/>
              <a:gd name="T8" fmla="*/ 0 w 574"/>
              <a:gd name="T9" fmla="*/ 25 h 203"/>
              <a:gd name="T10" fmla="*/ 34 w 574"/>
              <a:gd name="T11" fmla="*/ 0 h 203"/>
              <a:gd name="T12" fmla="*/ 548 w 574"/>
              <a:gd name="T13" fmla="*/ 0 h 203"/>
              <a:gd name="T14" fmla="*/ 573 w 574"/>
              <a:gd name="T15" fmla="*/ 25 h 203"/>
              <a:gd name="T16" fmla="*/ 573 w 574"/>
              <a:gd name="T17" fmla="*/ 177 h 203"/>
              <a:gd name="T18" fmla="*/ 548 w 574"/>
              <a:gd name="T19" fmla="*/ 202 h 203"/>
              <a:gd name="T20" fmla="*/ 59 w 574"/>
              <a:gd name="T21" fmla="*/ 143 h 203"/>
              <a:gd name="T22" fmla="*/ 59 w 574"/>
              <a:gd name="T23" fmla="*/ 143 h 203"/>
              <a:gd name="T24" fmla="*/ 514 w 574"/>
              <a:gd name="T25" fmla="*/ 143 h 203"/>
              <a:gd name="T26" fmla="*/ 514 w 574"/>
              <a:gd name="T27" fmla="*/ 59 h 203"/>
              <a:gd name="T28" fmla="*/ 59 w 574"/>
              <a:gd name="T29" fmla="*/ 59 h 203"/>
              <a:gd name="T30" fmla="*/ 59 w 574"/>
              <a:gd name="T31" fmla="*/ 14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4" h="203">
                <a:moveTo>
                  <a:pt x="548" y="202"/>
                </a:moveTo>
                <a:lnTo>
                  <a:pt x="548" y="202"/>
                </a:lnTo>
                <a:cubicBezTo>
                  <a:pt x="34" y="202"/>
                  <a:pt x="34" y="202"/>
                  <a:pt x="34" y="202"/>
                </a:cubicBezTo>
                <a:cubicBezTo>
                  <a:pt x="17" y="202"/>
                  <a:pt x="0" y="194"/>
                  <a:pt x="0" y="17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9"/>
                  <a:pt x="17" y="0"/>
                  <a:pt x="34" y="0"/>
                </a:cubicBezTo>
                <a:cubicBezTo>
                  <a:pt x="548" y="0"/>
                  <a:pt x="548" y="0"/>
                  <a:pt x="548" y="0"/>
                </a:cubicBezTo>
                <a:cubicBezTo>
                  <a:pt x="564" y="0"/>
                  <a:pt x="573" y="9"/>
                  <a:pt x="573" y="25"/>
                </a:cubicBezTo>
                <a:cubicBezTo>
                  <a:pt x="573" y="177"/>
                  <a:pt x="573" y="177"/>
                  <a:pt x="573" y="177"/>
                </a:cubicBezTo>
                <a:cubicBezTo>
                  <a:pt x="573" y="194"/>
                  <a:pt x="564" y="202"/>
                  <a:pt x="548" y="202"/>
                </a:cubicBezTo>
                <a:close/>
                <a:moveTo>
                  <a:pt x="59" y="143"/>
                </a:moveTo>
                <a:lnTo>
                  <a:pt x="59" y="143"/>
                </a:lnTo>
                <a:cubicBezTo>
                  <a:pt x="514" y="143"/>
                  <a:pt x="514" y="143"/>
                  <a:pt x="514" y="143"/>
                </a:cubicBezTo>
                <a:cubicBezTo>
                  <a:pt x="514" y="59"/>
                  <a:pt x="514" y="59"/>
                  <a:pt x="514" y="59"/>
                </a:cubicBezTo>
                <a:cubicBezTo>
                  <a:pt x="59" y="59"/>
                  <a:pt x="59" y="59"/>
                  <a:pt x="59" y="59"/>
                </a:cubicBezTo>
                <a:lnTo>
                  <a:pt x="59" y="1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34">
            <a:extLst>
              <a:ext uri="{FF2B5EF4-FFF2-40B4-BE49-F238E27FC236}">
                <a16:creationId xmlns:a16="http://schemas.microsoft.com/office/drawing/2014/main" id="{D89A6DA5-8D52-E047-8A24-7577FBF9A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094" y="7883861"/>
            <a:ext cx="492020" cy="1107046"/>
          </a:xfrm>
          <a:custGeom>
            <a:avLst/>
            <a:gdLst>
              <a:gd name="T0" fmla="*/ 303 w 439"/>
              <a:gd name="T1" fmla="*/ 993 h 994"/>
              <a:gd name="T2" fmla="*/ 303 w 439"/>
              <a:gd name="T3" fmla="*/ 993 h 994"/>
              <a:gd name="T4" fmla="*/ 287 w 439"/>
              <a:gd name="T5" fmla="*/ 993 h 994"/>
              <a:gd name="T6" fmla="*/ 287 w 439"/>
              <a:gd name="T7" fmla="*/ 993 h 994"/>
              <a:gd name="T8" fmla="*/ 287 w 439"/>
              <a:gd name="T9" fmla="*/ 993 h 994"/>
              <a:gd name="T10" fmla="*/ 84 w 439"/>
              <a:gd name="T11" fmla="*/ 783 h 994"/>
              <a:gd name="T12" fmla="*/ 0 w 439"/>
              <a:gd name="T13" fmla="*/ 497 h 994"/>
              <a:gd name="T14" fmla="*/ 127 w 439"/>
              <a:gd name="T15" fmla="*/ 143 h 994"/>
              <a:gd name="T16" fmla="*/ 287 w 439"/>
              <a:gd name="T17" fmla="*/ 0 h 994"/>
              <a:gd name="T18" fmla="*/ 320 w 439"/>
              <a:gd name="T19" fmla="*/ 8 h 994"/>
              <a:gd name="T20" fmla="*/ 430 w 439"/>
              <a:gd name="T21" fmla="*/ 202 h 994"/>
              <a:gd name="T22" fmla="*/ 421 w 439"/>
              <a:gd name="T23" fmla="*/ 227 h 994"/>
              <a:gd name="T24" fmla="*/ 312 w 439"/>
              <a:gd name="T25" fmla="*/ 337 h 994"/>
              <a:gd name="T26" fmla="*/ 261 w 439"/>
              <a:gd name="T27" fmla="*/ 497 h 994"/>
              <a:gd name="T28" fmla="*/ 421 w 439"/>
              <a:gd name="T29" fmla="*/ 766 h 994"/>
              <a:gd name="T30" fmla="*/ 430 w 439"/>
              <a:gd name="T31" fmla="*/ 791 h 994"/>
              <a:gd name="T32" fmla="*/ 320 w 439"/>
              <a:gd name="T33" fmla="*/ 985 h 994"/>
              <a:gd name="T34" fmla="*/ 303 w 439"/>
              <a:gd name="T35" fmla="*/ 993 h 994"/>
              <a:gd name="T36" fmla="*/ 295 w 439"/>
              <a:gd name="T37" fmla="*/ 50 h 994"/>
              <a:gd name="T38" fmla="*/ 295 w 439"/>
              <a:gd name="T39" fmla="*/ 50 h 994"/>
              <a:gd name="T40" fmla="*/ 160 w 439"/>
              <a:gd name="T41" fmla="*/ 168 h 994"/>
              <a:gd name="T42" fmla="*/ 42 w 439"/>
              <a:gd name="T43" fmla="*/ 497 h 994"/>
              <a:gd name="T44" fmla="*/ 118 w 439"/>
              <a:gd name="T45" fmla="*/ 766 h 994"/>
              <a:gd name="T46" fmla="*/ 295 w 439"/>
              <a:gd name="T47" fmla="*/ 943 h 994"/>
              <a:gd name="T48" fmla="*/ 379 w 439"/>
              <a:gd name="T49" fmla="*/ 791 h 994"/>
              <a:gd name="T50" fmla="*/ 219 w 439"/>
              <a:gd name="T51" fmla="*/ 497 h 994"/>
              <a:gd name="T52" fmla="*/ 270 w 439"/>
              <a:gd name="T53" fmla="*/ 320 h 994"/>
              <a:gd name="T54" fmla="*/ 379 w 439"/>
              <a:gd name="T55" fmla="*/ 202 h 994"/>
              <a:gd name="T56" fmla="*/ 295 w 439"/>
              <a:gd name="T57" fmla="*/ 50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39" h="994">
                <a:moveTo>
                  <a:pt x="303" y="993"/>
                </a:moveTo>
                <a:lnTo>
                  <a:pt x="303" y="993"/>
                </a:lnTo>
                <a:cubicBezTo>
                  <a:pt x="295" y="993"/>
                  <a:pt x="295" y="993"/>
                  <a:pt x="287" y="993"/>
                </a:cubicBezTo>
                <a:lnTo>
                  <a:pt x="287" y="993"/>
                </a:lnTo>
                <a:lnTo>
                  <a:pt x="287" y="993"/>
                </a:lnTo>
                <a:cubicBezTo>
                  <a:pt x="202" y="943"/>
                  <a:pt x="127" y="867"/>
                  <a:pt x="84" y="783"/>
                </a:cubicBezTo>
                <a:cubicBezTo>
                  <a:pt x="25" y="699"/>
                  <a:pt x="0" y="598"/>
                  <a:pt x="0" y="497"/>
                </a:cubicBezTo>
                <a:cubicBezTo>
                  <a:pt x="0" y="362"/>
                  <a:pt x="42" y="244"/>
                  <a:pt x="127" y="143"/>
                </a:cubicBezTo>
                <a:cubicBezTo>
                  <a:pt x="194" y="50"/>
                  <a:pt x="278" y="8"/>
                  <a:pt x="287" y="0"/>
                </a:cubicBezTo>
                <a:cubicBezTo>
                  <a:pt x="303" y="0"/>
                  <a:pt x="312" y="0"/>
                  <a:pt x="320" y="8"/>
                </a:cubicBezTo>
                <a:cubicBezTo>
                  <a:pt x="430" y="202"/>
                  <a:pt x="430" y="202"/>
                  <a:pt x="430" y="202"/>
                </a:cubicBezTo>
                <a:cubicBezTo>
                  <a:pt x="430" y="210"/>
                  <a:pt x="430" y="227"/>
                  <a:pt x="421" y="227"/>
                </a:cubicBezTo>
                <a:cubicBezTo>
                  <a:pt x="371" y="252"/>
                  <a:pt x="337" y="295"/>
                  <a:pt x="312" y="337"/>
                </a:cubicBezTo>
                <a:cubicBezTo>
                  <a:pt x="278" y="387"/>
                  <a:pt x="261" y="438"/>
                  <a:pt x="261" y="497"/>
                </a:cubicBezTo>
                <a:cubicBezTo>
                  <a:pt x="261" y="606"/>
                  <a:pt x="329" y="707"/>
                  <a:pt x="421" y="766"/>
                </a:cubicBezTo>
                <a:cubicBezTo>
                  <a:pt x="430" y="766"/>
                  <a:pt x="438" y="783"/>
                  <a:pt x="430" y="791"/>
                </a:cubicBezTo>
                <a:cubicBezTo>
                  <a:pt x="320" y="985"/>
                  <a:pt x="320" y="985"/>
                  <a:pt x="320" y="985"/>
                </a:cubicBezTo>
                <a:cubicBezTo>
                  <a:pt x="312" y="993"/>
                  <a:pt x="312" y="993"/>
                  <a:pt x="303" y="993"/>
                </a:cubicBezTo>
                <a:close/>
                <a:moveTo>
                  <a:pt x="295" y="50"/>
                </a:moveTo>
                <a:lnTo>
                  <a:pt x="295" y="50"/>
                </a:lnTo>
                <a:cubicBezTo>
                  <a:pt x="261" y="67"/>
                  <a:pt x="211" y="109"/>
                  <a:pt x="160" y="168"/>
                </a:cubicBezTo>
                <a:cubicBezTo>
                  <a:pt x="84" y="261"/>
                  <a:pt x="42" y="370"/>
                  <a:pt x="42" y="497"/>
                </a:cubicBezTo>
                <a:cubicBezTo>
                  <a:pt x="42" y="589"/>
                  <a:pt x="68" y="682"/>
                  <a:pt x="118" y="766"/>
                </a:cubicBezTo>
                <a:cubicBezTo>
                  <a:pt x="160" y="833"/>
                  <a:pt x="219" y="901"/>
                  <a:pt x="295" y="943"/>
                </a:cubicBezTo>
                <a:cubicBezTo>
                  <a:pt x="379" y="791"/>
                  <a:pt x="379" y="791"/>
                  <a:pt x="379" y="791"/>
                </a:cubicBezTo>
                <a:cubicBezTo>
                  <a:pt x="287" y="724"/>
                  <a:pt x="219" y="614"/>
                  <a:pt x="219" y="497"/>
                </a:cubicBezTo>
                <a:cubicBezTo>
                  <a:pt x="219" y="438"/>
                  <a:pt x="236" y="370"/>
                  <a:pt x="270" y="320"/>
                </a:cubicBezTo>
                <a:cubicBezTo>
                  <a:pt x="295" y="269"/>
                  <a:pt x="337" y="236"/>
                  <a:pt x="379" y="202"/>
                </a:cubicBezTo>
                <a:lnTo>
                  <a:pt x="295" y="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35">
            <a:extLst>
              <a:ext uri="{FF2B5EF4-FFF2-40B4-BE49-F238E27FC236}">
                <a16:creationId xmlns:a16="http://schemas.microsoft.com/office/drawing/2014/main" id="{93AC66B7-4767-674A-8C6F-95A45C687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4870" y="7760857"/>
            <a:ext cx="969280" cy="659306"/>
          </a:xfrm>
          <a:custGeom>
            <a:avLst/>
            <a:gdLst>
              <a:gd name="T0" fmla="*/ 622 w 868"/>
              <a:gd name="T1" fmla="*/ 590 h 591"/>
              <a:gd name="T2" fmla="*/ 622 w 868"/>
              <a:gd name="T3" fmla="*/ 590 h 591"/>
              <a:gd name="T4" fmla="*/ 606 w 868"/>
              <a:gd name="T5" fmla="*/ 581 h 591"/>
              <a:gd name="T6" fmla="*/ 597 w 868"/>
              <a:gd name="T7" fmla="*/ 565 h 591"/>
              <a:gd name="T8" fmla="*/ 513 w 868"/>
              <a:gd name="T9" fmla="*/ 354 h 591"/>
              <a:gd name="T10" fmla="*/ 294 w 868"/>
              <a:gd name="T11" fmla="*/ 261 h 591"/>
              <a:gd name="T12" fmla="*/ 143 w 868"/>
              <a:gd name="T13" fmla="*/ 304 h 591"/>
              <a:gd name="T14" fmla="*/ 126 w 868"/>
              <a:gd name="T15" fmla="*/ 304 h 591"/>
              <a:gd name="T16" fmla="*/ 109 w 868"/>
              <a:gd name="T17" fmla="*/ 295 h 591"/>
              <a:gd name="T18" fmla="*/ 0 w 868"/>
              <a:gd name="T19" fmla="*/ 101 h 591"/>
              <a:gd name="T20" fmla="*/ 0 w 868"/>
              <a:gd name="T21" fmla="*/ 85 h 591"/>
              <a:gd name="T22" fmla="*/ 8 w 868"/>
              <a:gd name="T23" fmla="*/ 76 h 591"/>
              <a:gd name="T24" fmla="*/ 277 w 868"/>
              <a:gd name="T25" fmla="*/ 0 h 591"/>
              <a:gd name="T26" fmla="*/ 277 w 868"/>
              <a:gd name="T27" fmla="*/ 0 h 591"/>
              <a:gd name="T28" fmla="*/ 286 w 868"/>
              <a:gd name="T29" fmla="*/ 0 h 591"/>
              <a:gd name="T30" fmla="*/ 286 w 868"/>
              <a:gd name="T31" fmla="*/ 0 h 591"/>
              <a:gd name="T32" fmla="*/ 294 w 868"/>
              <a:gd name="T33" fmla="*/ 0 h 591"/>
              <a:gd name="T34" fmla="*/ 698 w 868"/>
              <a:gd name="T35" fmla="*/ 169 h 591"/>
              <a:gd name="T36" fmla="*/ 816 w 868"/>
              <a:gd name="T37" fmla="*/ 346 h 591"/>
              <a:gd name="T38" fmla="*/ 867 w 868"/>
              <a:gd name="T39" fmla="*/ 565 h 591"/>
              <a:gd name="T40" fmla="*/ 858 w 868"/>
              <a:gd name="T41" fmla="*/ 581 h 591"/>
              <a:gd name="T42" fmla="*/ 841 w 868"/>
              <a:gd name="T43" fmla="*/ 590 h 591"/>
              <a:gd name="T44" fmla="*/ 622 w 868"/>
              <a:gd name="T45" fmla="*/ 590 h 591"/>
              <a:gd name="T46" fmla="*/ 294 w 868"/>
              <a:gd name="T47" fmla="*/ 219 h 591"/>
              <a:gd name="T48" fmla="*/ 294 w 868"/>
              <a:gd name="T49" fmla="*/ 219 h 591"/>
              <a:gd name="T50" fmla="*/ 538 w 868"/>
              <a:gd name="T51" fmla="*/ 320 h 591"/>
              <a:gd name="T52" fmla="*/ 639 w 868"/>
              <a:gd name="T53" fmla="*/ 548 h 591"/>
              <a:gd name="T54" fmla="*/ 824 w 868"/>
              <a:gd name="T55" fmla="*/ 548 h 591"/>
              <a:gd name="T56" fmla="*/ 665 w 868"/>
              <a:gd name="T57" fmla="*/ 194 h 591"/>
              <a:gd name="T58" fmla="*/ 294 w 868"/>
              <a:gd name="T59" fmla="*/ 42 h 591"/>
              <a:gd name="T60" fmla="*/ 286 w 868"/>
              <a:gd name="T61" fmla="*/ 42 h 591"/>
              <a:gd name="T62" fmla="*/ 286 w 868"/>
              <a:gd name="T63" fmla="*/ 42 h 591"/>
              <a:gd name="T64" fmla="*/ 277 w 868"/>
              <a:gd name="T65" fmla="*/ 42 h 591"/>
              <a:gd name="T66" fmla="*/ 277 w 868"/>
              <a:gd name="T67" fmla="*/ 42 h 591"/>
              <a:gd name="T68" fmla="*/ 50 w 868"/>
              <a:gd name="T69" fmla="*/ 101 h 591"/>
              <a:gd name="T70" fmla="*/ 134 w 868"/>
              <a:gd name="T71" fmla="*/ 253 h 591"/>
              <a:gd name="T72" fmla="*/ 294 w 868"/>
              <a:gd name="T73" fmla="*/ 219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8" h="591">
                <a:moveTo>
                  <a:pt x="622" y="590"/>
                </a:moveTo>
                <a:lnTo>
                  <a:pt x="622" y="590"/>
                </a:lnTo>
                <a:cubicBezTo>
                  <a:pt x="614" y="590"/>
                  <a:pt x="614" y="590"/>
                  <a:pt x="606" y="581"/>
                </a:cubicBezTo>
                <a:cubicBezTo>
                  <a:pt x="606" y="581"/>
                  <a:pt x="597" y="573"/>
                  <a:pt x="597" y="565"/>
                </a:cubicBezTo>
                <a:cubicBezTo>
                  <a:pt x="597" y="489"/>
                  <a:pt x="572" y="405"/>
                  <a:pt x="513" y="354"/>
                </a:cubicBezTo>
                <a:cubicBezTo>
                  <a:pt x="454" y="295"/>
                  <a:pt x="378" y="261"/>
                  <a:pt x="294" y="261"/>
                </a:cubicBezTo>
                <a:cubicBezTo>
                  <a:pt x="235" y="261"/>
                  <a:pt x="185" y="278"/>
                  <a:pt x="143" y="304"/>
                </a:cubicBezTo>
                <a:cubicBezTo>
                  <a:pt x="134" y="304"/>
                  <a:pt x="126" y="304"/>
                  <a:pt x="126" y="304"/>
                </a:cubicBezTo>
                <a:cubicBezTo>
                  <a:pt x="117" y="304"/>
                  <a:pt x="109" y="295"/>
                  <a:pt x="109" y="295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01"/>
                  <a:pt x="0" y="93"/>
                  <a:pt x="0" y="85"/>
                </a:cubicBezTo>
                <a:cubicBezTo>
                  <a:pt x="0" y="85"/>
                  <a:pt x="0" y="76"/>
                  <a:pt x="8" y="76"/>
                </a:cubicBezTo>
                <a:cubicBezTo>
                  <a:pt x="92" y="26"/>
                  <a:pt x="176" y="0"/>
                  <a:pt x="277" y="0"/>
                </a:cubicBezTo>
                <a:lnTo>
                  <a:pt x="277" y="0"/>
                </a:lnTo>
                <a:cubicBezTo>
                  <a:pt x="277" y="0"/>
                  <a:pt x="277" y="0"/>
                  <a:pt x="286" y="0"/>
                </a:cubicBezTo>
                <a:lnTo>
                  <a:pt x="286" y="0"/>
                </a:lnTo>
                <a:lnTo>
                  <a:pt x="294" y="0"/>
                </a:lnTo>
                <a:cubicBezTo>
                  <a:pt x="446" y="0"/>
                  <a:pt x="589" y="59"/>
                  <a:pt x="698" y="169"/>
                </a:cubicBezTo>
                <a:cubicBezTo>
                  <a:pt x="749" y="219"/>
                  <a:pt x="791" y="278"/>
                  <a:pt x="816" y="346"/>
                </a:cubicBezTo>
                <a:cubicBezTo>
                  <a:pt x="850" y="413"/>
                  <a:pt x="867" y="489"/>
                  <a:pt x="867" y="565"/>
                </a:cubicBezTo>
                <a:cubicBezTo>
                  <a:pt x="867" y="573"/>
                  <a:pt x="858" y="581"/>
                  <a:pt x="858" y="581"/>
                </a:cubicBezTo>
                <a:cubicBezTo>
                  <a:pt x="858" y="590"/>
                  <a:pt x="850" y="590"/>
                  <a:pt x="841" y="590"/>
                </a:cubicBezTo>
                <a:cubicBezTo>
                  <a:pt x="622" y="590"/>
                  <a:pt x="622" y="590"/>
                  <a:pt x="622" y="590"/>
                </a:cubicBezTo>
                <a:close/>
                <a:moveTo>
                  <a:pt x="294" y="219"/>
                </a:moveTo>
                <a:lnTo>
                  <a:pt x="294" y="219"/>
                </a:lnTo>
                <a:cubicBezTo>
                  <a:pt x="387" y="219"/>
                  <a:pt x="471" y="253"/>
                  <a:pt x="538" y="320"/>
                </a:cubicBezTo>
                <a:cubicBezTo>
                  <a:pt x="606" y="379"/>
                  <a:pt x="639" y="464"/>
                  <a:pt x="639" y="548"/>
                </a:cubicBezTo>
                <a:cubicBezTo>
                  <a:pt x="824" y="548"/>
                  <a:pt x="824" y="548"/>
                  <a:pt x="824" y="548"/>
                </a:cubicBezTo>
                <a:cubicBezTo>
                  <a:pt x="816" y="413"/>
                  <a:pt x="757" y="287"/>
                  <a:pt x="665" y="194"/>
                </a:cubicBezTo>
                <a:cubicBezTo>
                  <a:pt x="564" y="93"/>
                  <a:pt x="429" y="42"/>
                  <a:pt x="294" y="42"/>
                </a:cubicBezTo>
                <a:lnTo>
                  <a:pt x="286" y="42"/>
                </a:lnTo>
                <a:lnTo>
                  <a:pt x="286" y="42"/>
                </a:lnTo>
                <a:cubicBezTo>
                  <a:pt x="277" y="42"/>
                  <a:pt x="277" y="42"/>
                  <a:pt x="277" y="42"/>
                </a:cubicBezTo>
                <a:lnTo>
                  <a:pt x="277" y="42"/>
                </a:lnTo>
                <a:cubicBezTo>
                  <a:pt x="193" y="42"/>
                  <a:pt x="117" y="68"/>
                  <a:pt x="50" y="101"/>
                </a:cubicBezTo>
                <a:cubicBezTo>
                  <a:pt x="134" y="253"/>
                  <a:pt x="134" y="253"/>
                  <a:pt x="134" y="253"/>
                </a:cubicBezTo>
                <a:cubicBezTo>
                  <a:pt x="185" y="228"/>
                  <a:pt x="235" y="219"/>
                  <a:pt x="294" y="2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36">
            <a:extLst>
              <a:ext uri="{FF2B5EF4-FFF2-40B4-BE49-F238E27FC236}">
                <a16:creationId xmlns:a16="http://schemas.microsoft.com/office/drawing/2014/main" id="{38781753-CD0B-914E-8BEE-DE4E1A270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4870" y="8454604"/>
            <a:ext cx="969280" cy="659306"/>
          </a:xfrm>
          <a:custGeom>
            <a:avLst/>
            <a:gdLst>
              <a:gd name="T0" fmla="*/ 294 w 868"/>
              <a:gd name="T1" fmla="*/ 590 h 591"/>
              <a:gd name="T2" fmla="*/ 294 w 868"/>
              <a:gd name="T3" fmla="*/ 590 h 591"/>
              <a:gd name="T4" fmla="*/ 227 w 868"/>
              <a:gd name="T5" fmla="*/ 590 h 591"/>
              <a:gd name="T6" fmla="*/ 8 w 868"/>
              <a:gd name="T7" fmla="*/ 514 h 591"/>
              <a:gd name="T8" fmla="*/ 0 w 868"/>
              <a:gd name="T9" fmla="*/ 505 h 591"/>
              <a:gd name="T10" fmla="*/ 0 w 868"/>
              <a:gd name="T11" fmla="*/ 489 h 591"/>
              <a:gd name="T12" fmla="*/ 109 w 868"/>
              <a:gd name="T13" fmla="*/ 295 h 591"/>
              <a:gd name="T14" fmla="*/ 126 w 868"/>
              <a:gd name="T15" fmla="*/ 287 h 591"/>
              <a:gd name="T16" fmla="*/ 143 w 868"/>
              <a:gd name="T17" fmla="*/ 287 h 591"/>
              <a:gd name="T18" fmla="*/ 294 w 868"/>
              <a:gd name="T19" fmla="*/ 329 h 591"/>
              <a:gd name="T20" fmla="*/ 597 w 868"/>
              <a:gd name="T21" fmla="*/ 17 h 591"/>
              <a:gd name="T22" fmla="*/ 622 w 868"/>
              <a:gd name="T23" fmla="*/ 0 h 591"/>
              <a:gd name="T24" fmla="*/ 841 w 868"/>
              <a:gd name="T25" fmla="*/ 0 h 591"/>
              <a:gd name="T26" fmla="*/ 867 w 868"/>
              <a:gd name="T27" fmla="*/ 17 h 591"/>
              <a:gd name="T28" fmla="*/ 867 w 868"/>
              <a:gd name="T29" fmla="*/ 34 h 591"/>
              <a:gd name="T30" fmla="*/ 867 w 868"/>
              <a:gd name="T31" fmla="*/ 34 h 591"/>
              <a:gd name="T32" fmla="*/ 867 w 868"/>
              <a:gd name="T33" fmla="*/ 43 h 591"/>
              <a:gd name="T34" fmla="*/ 867 w 868"/>
              <a:gd name="T35" fmla="*/ 43 h 591"/>
              <a:gd name="T36" fmla="*/ 867 w 868"/>
              <a:gd name="T37" fmla="*/ 43 h 591"/>
              <a:gd name="T38" fmla="*/ 791 w 868"/>
              <a:gd name="T39" fmla="*/ 303 h 591"/>
              <a:gd name="T40" fmla="*/ 639 w 868"/>
              <a:gd name="T41" fmla="*/ 472 h 591"/>
              <a:gd name="T42" fmla="*/ 446 w 868"/>
              <a:gd name="T43" fmla="*/ 573 h 591"/>
              <a:gd name="T44" fmla="*/ 294 w 868"/>
              <a:gd name="T45" fmla="*/ 590 h 591"/>
              <a:gd name="T46" fmla="*/ 50 w 868"/>
              <a:gd name="T47" fmla="*/ 489 h 591"/>
              <a:gd name="T48" fmla="*/ 50 w 868"/>
              <a:gd name="T49" fmla="*/ 489 h 591"/>
              <a:gd name="T50" fmla="*/ 429 w 868"/>
              <a:gd name="T51" fmla="*/ 531 h 591"/>
              <a:gd name="T52" fmla="*/ 749 w 868"/>
              <a:gd name="T53" fmla="*/ 278 h 591"/>
              <a:gd name="T54" fmla="*/ 824 w 868"/>
              <a:gd name="T55" fmla="*/ 43 h 591"/>
              <a:gd name="T56" fmla="*/ 824 w 868"/>
              <a:gd name="T57" fmla="*/ 43 h 591"/>
              <a:gd name="T58" fmla="*/ 824 w 868"/>
              <a:gd name="T59" fmla="*/ 43 h 591"/>
              <a:gd name="T60" fmla="*/ 824 w 868"/>
              <a:gd name="T61" fmla="*/ 43 h 591"/>
              <a:gd name="T62" fmla="*/ 639 w 868"/>
              <a:gd name="T63" fmla="*/ 43 h 591"/>
              <a:gd name="T64" fmla="*/ 294 w 868"/>
              <a:gd name="T65" fmla="*/ 371 h 591"/>
              <a:gd name="T66" fmla="*/ 134 w 868"/>
              <a:gd name="T67" fmla="*/ 337 h 591"/>
              <a:gd name="T68" fmla="*/ 50 w 868"/>
              <a:gd name="T69" fmla="*/ 489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68" h="591">
                <a:moveTo>
                  <a:pt x="294" y="590"/>
                </a:moveTo>
                <a:lnTo>
                  <a:pt x="294" y="590"/>
                </a:lnTo>
                <a:cubicBezTo>
                  <a:pt x="269" y="590"/>
                  <a:pt x="244" y="590"/>
                  <a:pt x="227" y="590"/>
                </a:cubicBezTo>
                <a:cubicBezTo>
                  <a:pt x="151" y="581"/>
                  <a:pt x="75" y="556"/>
                  <a:pt x="8" y="514"/>
                </a:cubicBezTo>
                <a:lnTo>
                  <a:pt x="0" y="505"/>
                </a:lnTo>
                <a:cubicBezTo>
                  <a:pt x="0" y="497"/>
                  <a:pt x="0" y="489"/>
                  <a:pt x="0" y="489"/>
                </a:cubicBezTo>
                <a:cubicBezTo>
                  <a:pt x="109" y="295"/>
                  <a:pt x="109" y="295"/>
                  <a:pt x="109" y="295"/>
                </a:cubicBezTo>
                <a:cubicBezTo>
                  <a:pt x="117" y="287"/>
                  <a:pt x="117" y="287"/>
                  <a:pt x="126" y="287"/>
                </a:cubicBezTo>
                <a:cubicBezTo>
                  <a:pt x="126" y="287"/>
                  <a:pt x="134" y="287"/>
                  <a:pt x="143" y="287"/>
                </a:cubicBezTo>
                <a:cubicBezTo>
                  <a:pt x="185" y="312"/>
                  <a:pt x="235" y="329"/>
                  <a:pt x="294" y="329"/>
                </a:cubicBezTo>
                <a:cubicBezTo>
                  <a:pt x="463" y="329"/>
                  <a:pt x="597" y="186"/>
                  <a:pt x="597" y="17"/>
                </a:cubicBezTo>
                <a:cubicBezTo>
                  <a:pt x="597" y="9"/>
                  <a:pt x="614" y="0"/>
                  <a:pt x="622" y="0"/>
                </a:cubicBezTo>
                <a:cubicBezTo>
                  <a:pt x="841" y="0"/>
                  <a:pt x="841" y="0"/>
                  <a:pt x="841" y="0"/>
                </a:cubicBezTo>
                <a:cubicBezTo>
                  <a:pt x="858" y="0"/>
                  <a:pt x="867" y="9"/>
                  <a:pt x="867" y="17"/>
                </a:cubicBezTo>
                <a:cubicBezTo>
                  <a:pt x="867" y="26"/>
                  <a:pt x="867" y="34"/>
                  <a:pt x="867" y="34"/>
                </a:cubicBezTo>
                <a:lnTo>
                  <a:pt x="867" y="34"/>
                </a:lnTo>
                <a:cubicBezTo>
                  <a:pt x="867" y="43"/>
                  <a:pt x="867" y="43"/>
                  <a:pt x="867" y="43"/>
                </a:cubicBezTo>
                <a:lnTo>
                  <a:pt x="867" y="43"/>
                </a:lnTo>
                <a:lnTo>
                  <a:pt x="867" y="43"/>
                </a:lnTo>
                <a:cubicBezTo>
                  <a:pt x="858" y="135"/>
                  <a:pt x="833" y="228"/>
                  <a:pt x="791" y="303"/>
                </a:cubicBezTo>
                <a:cubicBezTo>
                  <a:pt x="749" y="371"/>
                  <a:pt x="698" y="430"/>
                  <a:pt x="639" y="472"/>
                </a:cubicBezTo>
                <a:cubicBezTo>
                  <a:pt x="580" y="514"/>
                  <a:pt x="513" y="548"/>
                  <a:pt x="446" y="573"/>
                </a:cubicBezTo>
                <a:cubicBezTo>
                  <a:pt x="395" y="581"/>
                  <a:pt x="345" y="590"/>
                  <a:pt x="294" y="590"/>
                </a:cubicBezTo>
                <a:close/>
                <a:moveTo>
                  <a:pt x="50" y="489"/>
                </a:moveTo>
                <a:lnTo>
                  <a:pt x="50" y="489"/>
                </a:lnTo>
                <a:cubicBezTo>
                  <a:pt x="168" y="548"/>
                  <a:pt x="303" y="564"/>
                  <a:pt x="429" y="531"/>
                </a:cubicBezTo>
                <a:cubicBezTo>
                  <a:pt x="572" y="489"/>
                  <a:pt x="681" y="404"/>
                  <a:pt x="749" y="278"/>
                </a:cubicBezTo>
                <a:cubicBezTo>
                  <a:pt x="791" y="211"/>
                  <a:pt x="816" y="127"/>
                  <a:pt x="824" y="43"/>
                </a:cubicBezTo>
                <a:lnTo>
                  <a:pt x="824" y="43"/>
                </a:lnTo>
                <a:lnTo>
                  <a:pt x="824" y="43"/>
                </a:lnTo>
                <a:lnTo>
                  <a:pt x="824" y="43"/>
                </a:lnTo>
                <a:cubicBezTo>
                  <a:pt x="639" y="43"/>
                  <a:pt x="639" y="43"/>
                  <a:pt x="639" y="43"/>
                </a:cubicBezTo>
                <a:cubicBezTo>
                  <a:pt x="631" y="228"/>
                  <a:pt x="479" y="371"/>
                  <a:pt x="294" y="371"/>
                </a:cubicBezTo>
                <a:cubicBezTo>
                  <a:pt x="235" y="371"/>
                  <a:pt x="185" y="362"/>
                  <a:pt x="134" y="337"/>
                </a:cubicBezTo>
                <a:lnTo>
                  <a:pt x="50" y="48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37">
            <a:extLst>
              <a:ext uri="{FF2B5EF4-FFF2-40B4-BE49-F238E27FC236}">
                <a16:creationId xmlns:a16="http://schemas.microsoft.com/office/drawing/2014/main" id="{E3AF1828-24A1-BB43-A728-B9E4CB45E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8019" y="9463245"/>
            <a:ext cx="383775" cy="319811"/>
          </a:xfrm>
          <a:custGeom>
            <a:avLst/>
            <a:gdLst>
              <a:gd name="T0" fmla="*/ 319 w 346"/>
              <a:gd name="T1" fmla="*/ 286 h 287"/>
              <a:gd name="T2" fmla="*/ 319 w 346"/>
              <a:gd name="T3" fmla="*/ 286 h 287"/>
              <a:gd name="T4" fmla="*/ 25 w 346"/>
              <a:gd name="T5" fmla="*/ 286 h 287"/>
              <a:gd name="T6" fmla="*/ 8 w 346"/>
              <a:gd name="T7" fmla="*/ 269 h 287"/>
              <a:gd name="T8" fmla="*/ 8 w 346"/>
              <a:gd name="T9" fmla="*/ 253 h 287"/>
              <a:gd name="T10" fmla="*/ 151 w 346"/>
              <a:gd name="T11" fmla="*/ 17 h 287"/>
              <a:gd name="T12" fmla="*/ 176 w 346"/>
              <a:gd name="T13" fmla="*/ 0 h 287"/>
              <a:gd name="T14" fmla="*/ 193 w 346"/>
              <a:gd name="T15" fmla="*/ 17 h 287"/>
              <a:gd name="T16" fmla="*/ 336 w 346"/>
              <a:gd name="T17" fmla="*/ 253 h 287"/>
              <a:gd name="T18" fmla="*/ 336 w 346"/>
              <a:gd name="T19" fmla="*/ 269 h 287"/>
              <a:gd name="T20" fmla="*/ 319 w 346"/>
              <a:gd name="T21" fmla="*/ 286 h 287"/>
              <a:gd name="T22" fmla="*/ 67 w 346"/>
              <a:gd name="T23" fmla="*/ 244 h 287"/>
              <a:gd name="T24" fmla="*/ 67 w 346"/>
              <a:gd name="T25" fmla="*/ 244 h 287"/>
              <a:gd name="T26" fmla="*/ 277 w 346"/>
              <a:gd name="T27" fmla="*/ 244 h 287"/>
              <a:gd name="T28" fmla="*/ 176 w 346"/>
              <a:gd name="T29" fmla="*/ 67 h 287"/>
              <a:gd name="T30" fmla="*/ 67 w 346"/>
              <a:gd name="T31" fmla="*/ 244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6" h="287">
                <a:moveTo>
                  <a:pt x="319" y="286"/>
                </a:moveTo>
                <a:lnTo>
                  <a:pt x="319" y="286"/>
                </a:lnTo>
                <a:cubicBezTo>
                  <a:pt x="25" y="286"/>
                  <a:pt x="25" y="286"/>
                  <a:pt x="25" y="286"/>
                </a:cubicBezTo>
                <a:cubicBezTo>
                  <a:pt x="16" y="286"/>
                  <a:pt x="8" y="278"/>
                  <a:pt x="8" y="269"/>
                </a:cubicBezTo>
                <a:cubicBezTo>
                  <a:pt x="0" y="269"/>
                  <a:pt x="0" y="261"/>
                  <a:pt x="8" y="253"/>
                </a:cubicBezTo>
                <a:cubicBezTo>
                  <a:pt x="151" y="17"/>
                  <a:pt x="151" y="17"/>
                  <a:pt x="151" y="17"/>
                </a:cubicBezTo>
                <a:cubicBezTo>
                  <a:pt x="159" y="8"/>
                  <a:pt x="168" y="0"/>
                  <a:pt x="176" y="0"/>
                </a:cubicBezTo>
                <a:cubicBezTo>
                  <a:pt x="176" y="0"/>
                  <a:pt x="185" y="8"/>
                  <a:pt x="193" y="17"/>
                </a:cubicBezTo>
                <a:cubicBezTo>
                  <a:pt x="336" y="253"/>
                  <a:pt x="336" y="253"/>
                  <a:pt x="336" y="253"/>
                </a:cubicBezTo>
                <a:cubicBezTo>
                  <a:pt x="345" y="261"/>
                  <a:pt x="345" y="269"/>
                  <a:pt x="336" y="269"/>
                </a:cubicBezTo>
                <a:cubicBezTo>
                  <a:pt x="336" y="278"/>
                  <a:pt x="328" y="286"/>
                  <a:pt x="319" y="286"/>
                </a:cubicBezTo>
                <a:close/>
                <a:moveTo>
                  <a:pt x="67" y="244"/>
                </a:moveTo>
                <a:lnTo>
                  <a:pt x="67" y="244"/>
                </a:lnTo>
                <a:cubicBezTo>
                  <a:pt x="277" y="244"/>
                  <a:pt x="277" y="244"/>
                  <a:pt x="277" y="244"/>
                </a:cubicBezTo>
                <a:cubicBezTo>
                  <a:pt x="176" y="67"/>
                  <a:pt x="176" y="67"/>
                  <a:pt x="176" y="67"/>
                </a:cubicBezTo>
                <a:lnTo>
                  <a:pt x="67" y="2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38">
            <a:extLst>
              <a:ext uri="{FF2B5EF4-FFF2-40B4-BE49-F238E27FC236}">
                <a16:creationId xmlns:a16="http://schemas.microsoft.com/office/drawing/2014/main" id="{DF2D7266-DC75-CC42-88AA-646627D6E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572" y="9817500"/>
            <a:ext cx="708508" cy="319811"/>
          </a:xfrm>
          <a:custGeom>
            <a:avLst/>
            <a:gdLst>
              <a:gd name="T0" fmla="*/ 606 w 633"/>
              <a:gd name="T1" fmla="*/ 286 h 287"/>
              <a:gd name="T2" fmla="*/ 606 w 633"/>
              <a:gd name="T3" fmla="*/ 286 h 287"/>
              <a:gd name="T4" fmla="*/ 26 w 633"/>
              <a:gd name="T5" fmla="*/ 286 h 287"/>
              <a:gd name="T6" fmla="*/ 0 w 633"/>
              <a:gd name="T7" fmla="*/ 269 h 287"/>
              <a:gd name="T8" fmla="*/ 0 w 633"/>
              <a:gd name="T9" fmla="*/ 252 h 287"/>
              <a:gd name="T10" fmla="*/ 152 w 633"/>
              <a:gd name="T11" fmla="*/ 8 h 287"/>
              <a:gd name="T12" fmla="*/ 169 w 633"/>
              <a:gd name="T13" fmla="*/ 0 h 287"/>
              <a:gd name="T14" fmla="*/ 463 w 633"/>
              <a:gd name="T15" fmla="*/ 0 h 287"/>
              <a:gd name="T16" fmla="*/ 480 w 633"/>
              <a:gd name="T17" fmla="*/ 8 h 287"/>
              <a:gd name="T18" fmla="*/ 632 w 633"/>
              <a:gd name="T19" fmla="*/ 252 h 287"/>
              <a:gd name="T20" fmla="*/ 632 w 633"/>
              <a:gd name="T21" fmla="*/ 269 h 287"/>
              <a:gd name="T22" fmla="*/ 606 w 633"/>
              <a:gd name="T23" fmla="*/ 286 h 287"/>
              <a:gd name="T24" fmla="*/ 59 w 633"/>
              <a:gd name="T25" fmla="*/ 236 h 287"/>
              <a:gd name="T26" fmla="*/ 59 w 633"/>
              <a:gd name="T27" fmla="*/ 236 h 287"/>
              <a:gd name="T28" fmla="*/ 573 w 633"/>
              <a:gd name="T29" fmla="*/ 236 h 287"/>
              <a:gd name="T30" fmla="*/ 455 w 633"/>
              <a:gd name="T31" fmla="*/ 42 h 287"/>
              <a:gd name="T32" fmla="*/ 177 w 633"/>
              <a:gd name="T33" fmla="*/ 42 h 287"/>
              <a:gd name="T34" fmla="*/ 59 w 633"/>
              <a:gd name="T35" fmla="*/ 236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3" h="287">
                <a:moveTo>
                  <a:pt x="606" y="286"/>
                </a:moveTo>
                <a:lnTo>
                  <a:pt x="606" y="286"/>
                </a:lnTo>
                <a:cubicBezTo>
                  <a:pt x="26" y="286"/>
                  <a:pt x="26" y="286"/>
                  <a:pt x="26" y="286"/>
                </a:cubicBezTo>
                <a:cubicBezTo>
                  <a:pt x="17" y="286"/>
                  <a:pt x="9" y="278"/>
                  <a:pt x="0" y="269"/>
                </a:cubicBezTo>
                <a:cubicBezTo>
                  <a:pt x="0" y="261"/>
                  <a:pt x="0" y="252"/>
                  <a:pt x="0" y="252"/>
                </a:cubicBezTo>
                <a:cubicBezTo>
                  <a:pt x="152" y="8"/>
                  <a:pt x="152" y="8"/>
                  <a:pt x="152" y="8"/>
                </a:cubicBezTo>
                <a:cubicBezTo>
                  <a:pt x="152" y="8"/>
                  <a:pt x="160" y="0"/>
                  <a:pt x="169" y="0"/>
                </a:cubicBezTo>
                <a:cubicBezTo>
                  <a:pt x="463" y="0"/>
                  <a:pt x="463" y="0"/>
                  <a:pt x="463" y="0"/>
                </a:cubicBezTo>
                <a:cubicBezTo>
                  <a:pt x="472" y="0"/>
                  <a:pt x="480" y="8"/>
                  <a:pt x="480" y="8"/>
                </a:cubicBezTo>
                <a:cubicBezTo>
                  <a:pt x="632" y="252"/>
                  <a:pt x="632" y="252"/>
                  <a:pt x="632" y="252"/>
                </a:cubicBezTo>
                <a:cubicBezTo>
                  <a:pt x="632" y="252"/>
                  <a:pt x="632" y="261"/>
                  <a:pt x="632" y="269"/>
                </a:cubicBezTo>
                <a:cubicBezTo>
                  <a:pt x="623" y="278"/>
                  <a:pt x="615" y="286"/>
                  <a:pt x="606" y="286"/>
                </a:cubicBezTo>
                <a:close/>
                <a:moveTo>
                  <a:pt x="59" y="236"/>
                </a:moveTo>
                <a:lnTo>
                  <a:pt x="59" y="236"/>
                </a:lnTo>
                <a:cubicBezTo>
                  <a:pt x="573" y="236"/>
                  <a:pt x="573" y="236"/>
                  <a:pt x="573" y="236"/>
                </a:cubicBezTo>
                <a:cubicBezTo>
                  <a:pt x="455" y="42"/>
                  <a:pt x="455" y="42"/>
                  <a:pt x="455" y="42"/>
                </a:cubicBezTo>
                <a:cubicBezTo>
                  <a:pt x="177" y="42"/>
                  <a:pt x="177" y="42"/>
                  <a:pt x="177" y="42"/>
                </a:cubicBezTo>
                <a:lnTo>
                  <a:pt x="59" y="2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39">
            <a:extLst>
              <a:ext uri="{FF2B5EF4-FFF2-40B4-BE49-F238E27FC236}">
                <a16:creationId xmlns:a16="http://schemas.microsoft.com/office/drawing/2014/main" id="{013E46F6-6DF7-024E-A0E9-2CB852C0F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07" y="10176672"/>
            <a:ext cx="1023401" cy="319814"/>
          </a:xfrm>
          <a:custGeom>
            <a:avLst/>
            <a:gdLst>
              <a:gd name="T0" fmla="*/ 901 w 919"/>
              <a:gd name="T1" fmla="*/ 286 h 287"/>
              <a:gd name="T2" fmla="*/ 901 w 919"/>
              <a:gd name="T3" fmla="*/ 286 h 287"/>
              <a:gd name="T4" fmla="*/ 901 w 919"/>
              <a:gd name="T5" fmla="*/ 286 h 287"/>
              <a:gd name="T6" fmla="*/ 26 w 919"/>
              <a:gd name="T7" fmla="*/ 277 h 287"/>
              <a:gd name="T8" fmla="*/ 0 w 919"/>
              <a:gd name="T9" fmla="*/ 269 h 287"/>
              <a:gd name="T10" fmla="*/ 0 w 919"/>
              <a:gd name="T11" fmla="*/ 244 h 287"/>
              <a:gd name="T12" fmla="*/ 152 w 919"/>
              <a:gd name="T13" fmla="*/ 8 h 287"/>
              <a:gd name="T14" fmla="*/ 169 w 919"/>
              <a:gd name="T15" fmla="*/ 0 h 287"/>
              <a:gd name="T16" fmla="*/ 749 w 919"/>
              <a:gd name="T17" fmla="*/ 0 h 287"/>
              <a:gd name="T18" fmla="*/ 766 w 919"/>
              <a:gd name="T19" fmla="*/ 8 h 287"/>
              <a:gd name="T20" fmla="*/ 918 w 919"/>
              <a:gd name="T21" fmla="*/ 252 h 287"/>
              <a:gd name="T22" fmla="*/ 918 w 919"/>
              <a:gd name="T23" fmla="*/ 269 h 287"/>
              <a:gd name="T24" fmla="*/ 901 w 919"/>
              <a:gd name="T25" fmla="*/ 286 h 287"/>
              <a:gd name="T26" fmla="*/ 59 w 919"/>
              <a:gd name="T27" fmla="*/ 235 h 287"/>
              <a:gd name="T28" fmla="*/ 59 w 919"/>
              <a:gd name="T29" fmla="*/ 235 h 287"/>
              <a:gd name="T30" fmla="*/ 859 w 919"/>
              <a:gd name="T31" fmla="*/ 235 h 287"/>
              <a:gd name="T32" fmla="*/ 741 w 919"/>
              <a:gd name="T33" fmla="*/ 42 h 287"/>
              <a:gd name="T34" fmla="*/ 177 w 919"/>
              <a:gd name="T35" fmla="*/ 42 h 287"/>
              <a:gd name="T36" fmla="*/ 59 w 919"/>
              <a:gd name="T37" fmla="*/ 235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9" h="287">
                <a:moveTo>
                  <a:pt x="901" y="286"/>
                </a:moveTo>
                <a:lnTo>
                  <a:pt x="901" y="286"/>
                </a:lnTo>
                <a:lnTo>
                  <a:pt x="901" y="286"/>
                </a:lnTo>
                <a:cubicBezTo>
                  <a:pt x="26" y="277"/>
                  <a:pt x="26" y="277"/>
                  <a:pt x="26" y="277"/>
                </a:cubicBezTo>
                <a:cubicBezTo>
                  <a:pt x="17" y="277"/>
                  <a:pt x="9" y="277"/>
                  <a:pt x="0" y="269"/>
                </a:cubicBezTo>
                <a:cubicBezTo>
                  <a:pt x="0" y="261"/>
                  <a:pt x="0" y="252"/>
                  <a:pt x="0" y="244"/>
                </a:cubicBezTo>
                <a:cubicBezTo>
                  <a:pt x="152" y="8"/>
                  <a:pt x="152" y="8"/>
                  <a:pt x="152" y="8"/>
                </a:cubicBezTo>
                <a:cubicBezTo>
                  <a:pt x="152" y="0"/>
                  <a:pt x="160" y="0"/>
                  <a:pt x="169" y="0"/>
                </a:cubicBezTo>
                <a:cubicBezTo>
                  <a:pt x="749" y="0"/>
                  <a:pt x="749" y="0"/>
                  <a:pt x="749" y="0"/>
                </a:cubicBezTo>
                <a:cubicBezTo>
                  <a:pt x="758" y="0"/>
                  <a:pt x="766" y="0"/>
                  <a:pt x="766" y="8"/>
                </a:cubicBezTo>
                <a:cubicBezTo>
                  <a:pt x="918" y="252"/>
                  <a:pt x="918" y="252"/>
                  <a:pt x="918" y="252"/>
                </a:cubicBezTo>
                <a:cubicBezTo>
                  <a:pt x="918" y="252"/>
                  <a:pt x="918" y="261"/>
                  <a:pt x="918" y="269"/>
                </a:cubicBezTo>
                <a:cubicBezTo>
                  <a:pt x="909" y="277"/>
                  <a:pt x="909" y="286"/>
                  <a:pt x="901" y="286"/>
                </a:cubicBezTo>
                <a:close/>
                <a:moveTo>
                  <a:pt x="59" y="235"/>
                </a:moveTo>
                <a:lnTo>
                  <a:pt x="59" y="235"/>
                </a:lnTo>
                <a:cubicBezTo>
                  <a:pt x="859" y="235"/>
                  <a:pt x="859" y="235"/>
                  <a:pt x="859" y="235"/>
                </a:cubicBezTo>
                <a:cubicBezTo>
                  <a:pt x="741" y="42"/>
                  <a:pt x="741" y="42"/>
                  <a:pt x="741" y="42"/>
                </a:cubicBezTo>
                <a:cubicBezTo>
                  <a:pt x="177" y="42"/>
                  <a:pt x="177" y="42"/>
                  <a:pt x="177" y="42"/>
                </a:cubicBezTo>
                <a:lnTo>
                  <a:pt x="59" y="2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40">
            <a:extLst>
              <a:ext uri="{FF2B5EF4-FFF2-40B4-BE49-F238E27FC236}">
                <a16:creationId xmlns:a16="http://schemas.microsoft.com/office/drawing/2014/main" id="{2AFDEF5E-DCA0-804D-942D-76BC01BFC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6043" y="6634131"/>
            <a:ext cx="1043082" cy="1033241"/>
          </a:xfrm>
          <a:custGeom>
            <a:avLst/>
            <a:gdLst>
              <a:gd name="T0" fmla="*/ 25 w 935"/>
              <a:gd name="T1" fmla="*/ 925 h 926"/>
              <a:gd name="T2" fmla="*/ 25 w 935"/>
              <a:gd name="T3" fmla="*/ 925 h 926"/>
              <a:gd name="T4" fmla="*/ 0 w 935"/>
              <a:gd name="T5" fmla="*/ 908 h 926"/>
              <a:gd name="T6" fmla="*/ 8 w 935"/>
              <a:gd name="T7" fmla="*/ 883 h 926"/>
              <a:gd name="T8" fmla="*/ 151 w 935"/>
              <a:gd name="T9" fmla="*/ 740 h 926"/>
              <a:gd name="T10" fmla="*/ 160 w 935"/>
              <a:gd name="T11" fmla="*/ 732 h 926"/>
              <a:gd name="T12" fmla="*/ 311 w 935"/>
              <a:gd name="T13" fmla="*/ 664 h 926"/>
              <a:gd name="T14" fmla="*/ 328 w 935"/>
              <a:gd name="T15" fmla="*/ 664 h 926"/>
              <a:gd name="T16" fmla="*/ 454 w 935"/>
              <a:gd name="T17" fmla="*/ 723 h 926"/>
              <a:gd name="T18" fmla="*/ 598 w 935"/>
              <a:gd name="T19" fmla="*/ 588 h 926"/>
              <a:gd name="T20" fmla="*/ 598 w 935"/>
              <a:gd name="T21" fmla="*/ 588 h 926"/>
              <a:gd name="T22" fmla="*/ 741 w 935"/>
              <a:gd name="T23" fmla="*/ 513 h 926"/>
              <a:gd name="T24" fmla="*/ 875 w 935"/>
              <a:gd name="T25" fmla="*/ 445 h 926"/>
              <a:gd name="T26" fmla="*/ 875 w 935"/>
              <a:gd name="T27" fmla="*/ 26 h 926"/>
              <a:gd name="T28" fmla="*/ 901 w 935"/>
              <a:gd name="T29" fmla="*/ 0 h 926"/>
              <a:gd name="T30" fmla="*/ 934 w 935"/>
              <a:gd name="T31" fmla="*/ 26 h 926"/>
              <a:gd name="T32" fmla="*/ 934 w 935"/>
              <a:gd name="T33" fmla="*/ 462 h 926"/>
              <a:gd name="T34" fmla="*/ 934 w 935"/>
              <a:gd name="T35" fmla="*/ 462 h 926"/>
              <a:gd name="T36" fmla="*/ 934 w 935"/>
              <a:gd name="T37" fmla="*/ 900 h 926"/>
              <a:gd name="T38" fmla="*/ 901 w 935"/>
              <a:gd name="T39" fmla="*/ 925 h 926"/>
              <a:gd name="T40" fmla="*/ 25 w 935"/>
              <a:gd name="T41" fmla="*/ 925 h 926"/>
              <a:gd name="T42" fmla="*/ 185 w 935"/>
              <a:gd name="T43" fmla="*/ 782 h 926"/>
              <a:gd name="T44" fmla="*/ 185 w 935"/>
              <a:gd name="T45" fmla="*/ 782 h 926"/>
              <a:gd name="T46" fmla="*/ 92 w 935"/>
              <a:gd name="T47" fmla="*/ 875 h 926"/>
              <a:gd name="T48" fmla="*/ 875 w 935"/>
              <a:gd name="T49" fmla="*/ 875 h 926"/>
              <a:gd name="T50" fmla="*/ 875 w 935"/>
              <a:gd name="T51" fmla="*/ 513 h 926"/>
              <a:gd name="T52" fmla="*/ 774 w 935"/>
              <a:gd name="T53" fmla="*/ 563 h 926"/>
              <a:gd name="T54" fmla="*/ 774 w 935"/>
              <a:gd name="T55" fmla="*/ 563 h 926"/>
              <a:gd name="T56" fmla="*/ 631 w 935"/>
              <a:gd name="T57" fmla="*/ 639 h 926"/>
              <a:gd name="T58" fmla="*/ 488 w 935"/>
              <a:gd name="T59" fmla="*/ 782 h 926"/>
              <a:gd name="T60" fmla="*/ 454 w 935"/>
              <a:gd name="T61" fmla="*/ 782 h 926"/>
              <a:gd name="T62" fmla="*/ 320 w 935"/>
              <a:gd name="T63" fmla="*/ 723 h 926"/>
              <a:gd name="T64" fmla="*/ 185 w 935"/>
              <a:gd name="T65" fmla="*/ 782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35" h="926">
                <a:moveTo>
                  <a:pt x="25" y="925"/>
                </a:moveTo>
                <a:lnTo>
                  <a:pt x="25" y="925"/>
                </a:lnTo>
                <a:cubicBezTo>
                  <a:pt x="17" y="925"/>
                  <a:pt x="8" y="925"/>
                  <a:pt x="0" y="908"/>
                </a:cubicBezTo>
                <a:cubicBezTo>
                  <a:pt x="0" y="900"/>
                  <a:pt x="0" y="891"/>
                  <a:pt x="8" y="883"/>
                </a:cubicBezTo>
                <a:cubicBezTo>
                  <a:pt x="151" y="740"/>
                  <a:pt x="151" y="740"/>
                  <a:pt x="151" y="740"/>
                </a:cubicBezTo>
                <a:cubicBezTo>
                  <a:pt x="151" y="740"/>
                  <a:pt x="151" y="740"/>
                  <a:pt x="160" y="732"/>
                </a:cubicBezTo>
                <a:cubicBezTo>
                  <a:pt x="311" y="664"/>
                  <a:pt x="311" y="664"/>
                  <a:pt x="311" y="664"/>
                </a:cubicBezTo>
                <a:lnTo>
                  <a:pt x="328" y="664"/>
                </a:lnTo>
                <a:cubicBezTo>
                  <a:pt x="454" y="723"/>
                  <a:pt x="454" y="723"/>
                  <a:pt x="454" y="723"/>
                </a:cubicBezTo>
                <a:cubicBezTo>
                  <a:pt x="598" y="588"/>
                  <a:pt x="598" y="588"/>
                  <a:pt x="598" y="588"/>
                </a:cubicBezTo>
                <a:lnTo>
                  <a:pt x="598" y="588"/>
                </a:lnTo>
                <a:cubicBezTo>
                  <a:pt x="741" y="513"/>
                  <a:pt x="741" y="513"/>
                  <a:pt x="741" y="513"/>
                </a:cubicBezTo>
                <a:cubicBezTo>
                  <a:pt x="875" y="445"/>
                  <a:pt x="875" y="445"/>
                  <a:pt x="875" y="445"/>
                </a:cubicBezTo>
                <a:cubicBezTo>
                  <a:pt x="875" y="26"/>
                  <a:pt x="875" y="26"/>
                  <a:pt x="875" y="26"/>
                </a:cubicBezTo>
                <a:cubicBezTo>
                  <a:pt x="875" y="9"/>
                  <a:pt x="884" y="0"/>
                  <a:pt x="901" y="0"/>
                </a:cubicBezTo>
                <a:cubicBezTo>
                  <a:pt x="917" y="0"/>
                  <a:pt x="934" y="9"/>
                  <a:pt x="934" y="26"/>
                </a:cubicBezTo>
                <a:cubicBezTo>
                  <a:pt x="934" y="462"/>
                  <a:pt x="934" y="462"/>
                  <a:pt x="934" y="462"/>
                </a:cubicBezTo>
                <a:lnTo>
                  <a:pt x="934" y="462"/>
                </a:lnTo>
                <a:cubicBezTo>
                  <a:pt x="934" y="900"/>
                  <a:pt x="934" y="900"/>
                  <a:pt x="934" y="900"/>
                </a:cubicBezTo>
                <a:cubicBezTo>
                  <a:pt x="934" y="917"/>
                  <a:pt x="917" y="925"/>
                  <a:pt x="901" y="925"/>
                </a:cubicBezTo>
                <a:lnTo>
                  <a:pt x="25" y="925"/>
                </a:lnTo>
                <a:close/>
                <a:moveTo>
                  <a:pt x="185" y="782"/>
                </a:moveTo>
                <a:lnTo>
                  <a:pt x="185" y="782"/>
                </a:lnTo>
                <a:cubicBezTo>
                  <a:pt x="92" y="875"/>
                  <a:pt x="92" y="875"/>
                  <a:pt x="92" y="875"/>
                </a:cubicBezTo>
                <a:cubicBezTo>
                  <a:pt x="875" y="875"/>
                  <a:pt x="875" y="875"/>
                  <a:pt x="875" y="875"/>
                </a:cubicBezTo>
                <a:cubicBezTo>
                  <a:pt x="875" y="513"/>
                  <a:pt x="875" y="513"/>
                  <a:pt x="875" y="513"/>
                </a:cubicBezTo>
                <a:cubicBezTo>
                  <a:pt x="774" y="563"/>
                  <a:pt x="774" y="563"/>
                  <a:pt x="774" y="563"/>
                </a:cubicBezTo>
                <a:lnTo>
                  <a:pt x="774" y="563"/>
                </a:lnTo>
                <a:cubicBezTo>
                  <a:pt x="631" y="639"/>
                  <a:pt x="631" y="639"/>
                  <a:pt x="631" y="639"/>
                </a:cubicBezTo>
                <a:cubicBezTo>
                  <a:pt x="488" y="782"/>
                  <a:pt x="488" y="782"/>
                  <a:pt x="488" y="782"/>
                </a:cubicBezTo>
                <a:cubicBezTo>
                  <a:pt x="480" y="790"/>
                  <a:pt x="463" y="790"/>
                  <a:pt x="454" y="782"/>
                </a:cubicBezTo>
                <a:cubicBezTo>
                  <a:pt x="320" y="723"/>
                  <a:pt x="320" y="723"/>
                  <a:pt x="320" y="723"/>
                </a:cubicBezTo>
                <a:lnTo>
                  <a:pt x="185" y="78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41">
            <a:extLst>
              <a:ext uri="{FF2B5EF4-FFF2-40B4-BE49-F238E27FC236}">
                <a16:creationId xmlns:a16="http://schemas.microsoft.com/office/drawing/2014/main" id="{A4140D84-773F-E64A-9C9B-8706FBC8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3649" y="6840779"/>
            <a:ext cx="895476" cy="678987"/>
          </a:xfrm>
          <a:custGeom>
            <a:avLst/>
            <a:gdLst>
              <a:gd name="T0" fmla="*/ 34 w 801"/>
              <a:gd name="T1" fmla="*/ 606 h 607"/>
              <a:gd name="T2" fmla="*/ 34 w 801"/>
              <a:gd name="T3" fmla="*/ 606 h 607"/>
              <a:gd name="T4" fmla="*/ 17 w 801"/>
              <a:gd name="T5" fmla="*/ 598 h 607"/>
              <a:gd name="T6" fmla="*/ 9 w 801"/>
              <a:gd name="T7" fmla="*/ 564 h 607"/>
              <a:gd name="T8" fmla="*/ 160 w 801"/>
              <a:gd name="T9" fmla="*/ 337 h 607"/>
              <a:gd name="T10" fmla="*/ 160 w 801"/>
              <a:gd name="T11" fmla="*/ 337 h 607"/>
              <a:gd name="T12" fmla="*/ 312 w 801"/>
              <a:gd name="T13" fmla="*/ 160 h 607"/>
              <a:gd name="T14" fmla="*/ 329 w 801"/>
              <a:gd name="T15" fmla="*/ 144 h 607"/>
              <a:gd name="T16" fmla="*/ 514 w 801"/>
              <a:gd name="T17" fmla="*/ 110 h 607"/>
              <a:gd name="T18" fmla="*/ 607 w 801"/>
              <a:gd name="T19" fmla="*/ 9 h 607"/>
              <a:gd name="T20" fmla="*/ 624 w 801"/>
              <a:gd name="T21" fmla="*/ 0 h 607"/>
              <a:gd name="T22" fmla="*/ 767 w 801"/>
              <a:gd name="T23" fmla="*/ 0 h 607"/>
              <a:gd name="T24" fmla="*/ 800 w 801"/>
              <a:gd name="T25" fmla="*/ 34 h 607"/>
              <a:gd name="T26" fmla="*/ 767 w 801"/>
              <a:gd name="T27" fmla="*/ 59 h 607"/>
              <a:gd name="T28" fmla="*/ 640 w 801"/>
              <a:gd name="T29" fmla="*/ 59 h 607"/>
              <a:gd name="T30" fmla="*/ 548 w 801"/>
              <a:gd name="T31" fmla="*/ 152 h 607"/>
              <a:gd name="T32" fmla="*/ 531 w 801"/>
              <a:gd name="T33" fmla="*/ 160 h 607"/>
              <a:gd name="T34" fmla="*/ 346 w 801"/>
              <a:gd name="T35" fmla="*/ 202 h 607"/>
              <a:gd name="T36" fmla="*/ 211 w 801"/>
              <a:gd name="T37" fmla="*/ 371 h 607"/>
              <a:gd name="T38" fmla="*/ 152 w 801"/>
              <a:gd name="T39" fmla="*/ 455 h 607"/>
              <a:gd name="T40" fmla="*/ 219 w 801"/>
              <a:gd name="T41" fmla="*/ 404 h 607"/>
              <a:gd name="T42" fmla="*/ 312 w 801"/>
              <a:gd name="T43" fmla="*/ 295 h 607"/>
              <a:gd name="T44" fmla="*/ 329 w 801"/>
              <a:gd name="T45" fmla="*/ 287 h 607"/>
              <a:gd name="T46" fmla="*/ 531 w 801"/>
              <a:gd name="T47" fmla="*/ 253 h 607"/>
              <a:gd name="T48" fmla="*/ 539 w 801"/>
              <a:gd name="T49" fmla="*/ 253 h 607"/>
              <a:gd name="T50" fmla="*/ 615 w 801"/>
              <a:gd name="T51" fmla="*/ 253 h 607"/>
              <a:gd name="T52" fmla="*/ 750 w 801"/>
              <a:gd name="T53" fmla="*/ 118 h 607"/>
              <a:gd name="T54" fmla="*/ 792 w 801"/>
              <a:gd name="T55" fmla="*/ 110 h 607"/>
              <a:gd name="T56" fmla="*/ 792 w 801"/>
              <a:gd name="T57" fmla="*/ 152 h 607"/>
              <a:gd name="T58" fmla="*/ 649 w 801"/>
              <a:gd name="T59" fmla="*/ 303 h 607"/>
              <a:gd name="T60" fmla="*/ 632 w 801"/>
              <a:gd name="T61" fmla="*/ 312 h 607"/>
              <a:gd name="T62" fmla="*/ 539 w 801"/>
              <a:gd name="T63" fmla="*/ 312 h 607"/>
              <a:gd name="T64" fmla="*/ 346 w 801"/>
              <a:gd name="T65" fmla="*/ 337 h 607"/>
              <a:gd name="T66" fmla="*/ 261 w 801"/>
              <a:gd name="T67" fmla="*/ 447 h 607"/>
              <a:gd name="T68" fmla="*/ 253 w 801"/>
              <a:gd name="T69" fmla="*/ 447 h 607"/>
              <a:gd name="T70" fmla="*/ 51 w 801"/>
              <a:gd name="T71" fmla="*/ 598 h 607"/>
              <a:gd name="T72" fmla="*/ 34 w 801"/>
              <a:gd name="T73" fmla="*/ 606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01" h="607">
                <a:moveTo>
                  <a:pt x="34" y="606"/>
                </a:moveTo>
                <a:lnTo>
                  <a:pt x="34" y="606"/>
                </a:lnTo>
                <a:cubicBezTo>
                  <a:pt x="26" y="606"/>
                  <a:pt x="17" y="598"/>
                  <a:pt x="17" y="598"/>
                </a:cubicBezTo>
                <a:cubicBezTo>
                  <a:pt x="0" y="590"/>
                  <a:pt x="0" y="573"/>
                  <a:pt x="9" y="564"/>
                </a:cubicBezTo>
                <a:cubicBezTo>
                  <a:pt x="160" y="337"/>
                  <a:pt x="160" y="337"/>
                  <a:pt x="160" y="337"/>
                </a:cubicBezTo>
                <a:lnTo>
                  <a:pt x="160" y="337"/>
                </a:lnTo>
                <a:cubicBezTo>
                  <a:pt x="312" y="160"/>
                  <a:pt x="312" y="160"/>
                  <a:pt x="312" y="160"/>
                </a:cubicBezTo>
                <a:cubicBezTo>
                  <a:pt x="312" y="152"/>
                  <a:pt x="320" y="144"/>
                  <a:pt x="329" y="144"/>
                </a:cubicBezTo>
                <a:cubicBezTo>
                  <a:pt x="514" y="110"/>
                  <a:pt x="514" y="110"/>
                  <a:pt x="514" y="110"/>
                </a:cubicBezTo>
                <a:cubicBezTo>
                  <a:pt x="607" y="9"/>
                  <a:pt x="607" y="9"/>
                  <a:pt x="607" y="9"/>
                </a:cubicBezTo>
                <a:cubicBezTo>
                  <a:pt x="607" y="9"/>
                  <a:pt x="615" y="0"/>
                  <a:pt x="624" y="0"/>
                </a:cubicBezTo>
                <a:cubicBezTo>
                  <a:pt x="767" y="0"/>
                  <a:pt x="767" y="0"/>
                  <a:pt x="767" y="0"/>
                </a:cubicBezTo>
                <a:cubicBezTo>
                  <a:pt x="783" y="0"/>
                  <a:pt x="800" y="17"/>
                  <a:pt x="800" y="34"/>
                </a:cubicBezTo>
                <a:cubicBezTo>
                  <a:pt x="800" y="51"/>
                  <a:pt x="783" y="59"/>
                  <a:pt x="767" y="59"/>
                </a:cubicBezTo>
                <a:cubicBezTo>
                  <a:pt x="640" y="59"/>
                  <a:pt x="640" y="59"/>
                  <a:pt x="640" y="59"/>
                </a:cubicBezTo>
                <a:cubicBezTo>
                  <a:pt x="548" y="152"/>
                  <a:pt x="548" y="152"/>
                  <a:pt x="548" y="152"/>
                </a:cubicBezTo>
                <a:cubicBezTo>
                  <a:pt x="539" y="160"/>
                  <a:pt x="539" y="160"/>
                  <a:pt x="531" y="160"/>
                </a:cubicBezTo>
                <a:cubicBezTo>
                  <a:pt x="346" y="202"/>
                  <a:pt x="346" y="202"/>
                  <a:pt x="346" y="202"/>
                </a:cubicBezTo>
                <a:cubicBezTo>
                  <a:pt x="211" y="371"/>
                  <a:pt x="211" y="371"/>
                  <a:pt x="211" y="371"/>
                </a:cubicBezTo>
                <a:cubicBezTo>
                  <a:pt x="152" y="455"/>
                  <a:pt x="152" y="455"/>
                  <a:pt x="152" y="455"/>
                </a:cubicBezTo>
                <a:cubicBezTo>
                  <a:pt x="219" y="404"/>
                  <a:pt x="219" y="404"/>
                  <a:pt x="219" y="404"/>
                </a:cubicBezTo>
                <a:cubicBezTo>
                  <a:pt x="312" y="295"/>
                  <a:pt x="312" y="295"/>
                  <a:pt x="312" y="295"/>
                </a:cubicBezTo>
                <a:cubicBezTo>
                  <a:pt x="312" y="295"/>
                  <a:pt x="320" y="287"/>
                  <a:pt x="329" y="287"/>
                </a:cubicBezTo>
                <a:cubicBezTo>
                  <a:pt x="531" y="253"/>
                  <a:pt x="531" y="253"/>
                  <a:pt x="531" y="253"/>
                </a:cubicBezTo>
                <a:lnTo>
                  <a:pt x="539" y="253"/>
                </a:lnTo>
                <a:cubicBezTo>
                  <a:pt x="615" y="253"/>
                  <a:pt x="615" y="253"/>
                  <a:pt x="615" y="253"/>
                </a:cubicBezTo>
                <a:cubicBezTo>
                  <a:pt x="750" y="118"/>
                  <a:pt x="750" y="118"/>
                  <a:pt x="750" y="118"/>
                </a:cubicBezTo>
                <a:cubicBezTo>
                  <a:pt x="758" y="101"/>
                  <a:pt x="775" y="101"/>
                  <a:pt x="792" y="110"/>
                </a:cubicBezTo>
                <a:cubicBezTo>
                  <a:pt x="800" y="127"/>
                  <a:pt x="800" y="144"/>
                  <a:pt x="792" y="152"/>
                </a:cubicBezTo>
                <a:cubicBezTo>
                  <a:pt x="649" y="303"/>
                  <a:pt x="649" y="303"/>
                  <a:pt x="649" y="303"/>
                </a:cubicBezTo>
                <a:cubicBezTo>
                  <a:pt x="640" y="303"/>
                  <a:pt x="640" y="312"/>
                  <a:pt x="632" y="312"/>
                </a:cubicBezTo>
                <a:cubicBezTo>
                  <a:pt x="539" y="312"/>
                  <a:pt x="539" y="312"/>
                  <a:pt x="539" y="312"/>
                </a:cubicBezTo>
                <a:cubicBezTo>
                  <a:pt x="346" y="337"/>
                  <a:pt x="346" y="337"/>
                  <a:pt x="346" y="337"/>
                </a:cubicBezTo>
                <a:cubicBezTo>
                  <a:pt x="261" y="447"/>
                  <a:pt x="261" y="447"/>
                  <a:pt x="261" y="447"/>
                </a:cubicBezTo>
                <a:cubicBezTo>
                  <a:pt x="261" y="447"/>
                  <a:pt x="261" y="447"/>
                  <a:pt x="253" y="447"/>
                </a:cubicBezTo>
                <a:cubicBezTo>
                  <a:pt x="51" y="598"/>
                  <a:pt x="51" y="598"/>
                  <a:pt x="51" y="598"/>
                </a:cubicBezTo>
                <a:cubicBezTo>
                  <a:pt x="42" y="606"/>
                  <a:pt x="42" y="606"/>
                  <a:pt x="34" y="6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43" name="Grupo 542">
            <a:extLst>
              <a:ext uri="{FF2B5EF4-FFF2-40B4-BE49-F238E27FC236}">
                <a16:creationId xmlns:a16="http://schemas.microsoft.com/office/drawing/2014/main" id="{F9F488C3-D0B1-974A-A781-C75475BAE073}"/>
              </a:ext>
            </a:extLst>
          </p:cNvPr>
          <p:cNvGrpSpPr/>
          <p:nvPr/>
        </p:nvGrpSpPr>
        <p:grpSpPr>
          <a:xfrm>
            <a:off x="2451398" y="660293"/>
            <a:ext cx="19474854" cy="2715754"/>
            <a:chOff x="2451398" y="719646"/>
            <a:chExt cx="19474854" cy="2715754"/>
          </a:xfrm>
        </p:grpSpPr>
        <p:sp>
          <p:nvSpPr>
            <p:cNvPr id="544" name="CuadroTexto 543">
              <a:extLst>
                <a:ext uri="{FF2B5EF4-FFF2-40B4-BE49-F238E27FC236}">
                  <a16:creationId xmlns:a16="http://schemas.microsoft.com/office/drawing/2014/main" id="{E26C3D00-3D4B-2A4D-9E0B-1FFFFE010BD2}"/>
                </a:ext>
              </a:extLst>
            </p:cNvPr>
            <p:cNvSpPr txBox="1"/>
            <p:nvPr/>
          </p:nvSpPr>
          <p:spPr>
            <a:xfrm>
              <a:off x="8068961" y="719646"/>
              <a:ext cx="82397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Digital Marketing</a:t>
              </a:r>
            </a:p>
          </p:txBody>
        </p:sp>
        <p:sp>
          <p:nvSpPr>
            <p:cNvPr id="545" name="CuadroTexto 544">
              <a:extLst>
                <a:ext uri="{FF2B5EF4-FFF2-40B4-BE49-F238E27FC236}">
                  <a16:creationId xmlns:a16="http://schemas.microsoft.com/office/drawing/2014/main" id="{881EDCB4-63F3-494F-BCC7-1C19DED50E3E}"/>
                </a:ext>
              </a:extLst>
            </p:cNvPr>
            <p:cNvSpPr txBox="1"/>
            <p:nvPr/>
          </p:nvSpPr>
          <p:spPr>
            <a:xfrm>
              <a:off x="2451398" y="2235071"/>
              <a:ext cx="194748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46" name="Group 54">
            <a:extLst>
              <a:ext uri="{FF2B5EF4-FFF2-40B4-BE49-F238E27FC236}">
                <a16:creationId xmlns:a16="http://schemas.microsoft.com/office/drawing/2014/main" id="{52772268-0872-3344-8DFD-18302D0D64C7}"/>
              </a:ext>
            </a:extLst>
          </p:cNvPr>
          <p:cNvGrpSpPr/>
          <p:nvPr/>
        </p:nvGrpSpPr>
        <p:grpSpPr>
          <a:xfrm>
            <a:off x="20314410" y="7947893"/>
            <a:ext cx="2696509" cy="1010460"/>
            <a:chOff x="5517310" y="11343487"/>
            <a:chExt cx="3676939" cy="1010460"/>
          </a:xfrm>
        </p:grpSpPr>
        <p:sp>
          <p:nvSpPr>
            <p:cNvPr id="547" name="CuadroTexto 395">
              <a:extLst>
                <a:ext uri="{FF2B5EF4-FFF2-40B4-BE49-F238E27FC236}">
                  <a16:creationId xmlns:a16="http://schemas.microsoft.com/office/drawing/2014/main" id="{8CADFF50-225B-9C4C-9481-5DAAAFE3238B}"/>
                </a:ext>
              </a:extLst>
            </p:cNvPr>
            <p:cNvSpPr txBox="1"/>
            <p:nvPr/>
          </p:nvSpPr>
          <p:spPr>
            <a:xfrm>
              <a:off x="6187886" y="1134348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48" name="Rectangle 56">
              <a:extLst>
                <a:ext uri="{FF2B5EF4-FFF2-40B4-BE49-F238E27FC236}">
                  <a16:creationId xmlns:a16="http://schemas.microsoft.com/office/drawing/2014/main" id="{197811EB-9BC6-A647-B821-BC52F9F863C1}"/>
                </a:ext>
              </a:extLst>
            </p:cNvPr>
            <p:cNvSpPr/>
            <p:nvPr/>
          </p:nvSpPr>
          <p:spPr>
            <a:xfrm>
              <a:off x="5517310" y="11769172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49" name="Group 54">
            <a:extLst>
              <a:ext uri="{FF2B5EF4-FFF2-40B4-BE49-F238E27FC236}">
                <a16:creationId xmlns:a16="http://schemas.microsoft.com/office/drawing/2014/main" id="{4D933C58-03D0-D145-AD64-5A57906A3528}"/>
              </a:ext>
            </a:extLst>
          </p:cNvPr>
          <p:cNvGrpSpPr/>
          <p:nvPr/>
        </p:nvGrpSpPr>
        <p:grpSpPr>
          <a:xfrm>
            <a:off x="16830574" y="8824259"/>
            <a:ext cx="2696509" cy="1010460"/>
            <a:chOff x="5517310" y="11343487"/>
            <a:chExt cx="3676939" cy="1010460"/>
          </a:xfrm>
        </p:grpSpPr>
        <p:sp>
          <p:nvSpPr>
            <p:cNvPr id="550" name="CuadroTexto 395">
              <a:extLst>
                <a:ext uri="{FF2B5EF4-FFF2-40B4-BE49-F238E27FC236}">
                  <a16:creationId xmlns:a16="http://schemas.microsoft.com/office/drawing/2014/main" id="{ECA3DBFE-82A5-EA49-A5B3-BBA9731C8ADB}"/>
                </a:ext>
              </a:extLst>
            </p:cNvPr>
            <p:cNvSpPr txBox="1"/>
            <p:nvPr/>
          </p:nvSpPr>
          <p:spPr>
            <a:xfrm>
              <a:off x="6187886" y="1134348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51" name="Rectangle 56">
              <a:extLst>
                <a:ext uri="{FF2B5EF4-FFF2-40B4-BE49-F238E27FC236}">
                  <a16:creationId xmlns:a16="http://schemas.microsoft.com/office/drawing/2014/main" id="{FF5EBF6B-05F1-6B4F-9759-BD6BF5F727C2}"/>
                </a:ext>
              </a:extLst>
            </p:cNvPr>
            <p:cNvSpPr/>
            <p:nvPr/>
          </p:nvSpPr>
          <p:spPr>
            <a:xfrm>
              <a:off x="5517310" y="11769172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52" name="Group 54">
            <a:extLst>
              <a:ext uri="{FF2B5EF4-FFF2-40B4-BE49-F238E27FC236}">
                <a16:creationId xmlns:a16="http://schemas.microsoft.com/office/drawing/2014/main" id="{5BA33668-D961-A544-8EB0-E1CBA2EF5C03}"/>
              </a:ext>
            </a:extLst>
          </p:cNvPr>
          <p:cNvGrpSpPr/>
          <p:nvPr/>
        </p:nvGrpSpPr>
        <p:grpSpPr>
          <a:xfrm>
            <a:off x="4751826" y="9540503"/>
            <a:ext cx="2696509" cy="1010460"/>
            <a:chOff x="5517310" y="11343487"/>
            <a:chExt cx="3676939" cy="1010460"/>
          </a:xfrm>
        </p:grpSpPr>
        <p:sp>
          <p:nvSpPr>
            <p:cNvPr id="553" name="CuadroTexto 395">
              <a:extLst>
                <a:ext uri="{FF2B5EF4-FFF2-40B4-BE49-F238E27FC236}">
                  <a16:creationId xmlns:a16="http://schemas.microsoft.com/office/drawing/2014/main" id="{C912CD4D-AA04-FB4F-B5A2-19F0E70CCD75}"/>
                </a:ext>
              </a:extLst>
            </p:cNvPr>
            <p:cNvSpPr txBox="1"/>
            <p:nvPr/>
          </p:nvSpPr>
          <p:spPr>
            <a:xfrm>
              <a:off x="6187886" y="1134348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54" name="Rectangle 56">
              <a:extLst>
                <a:ext uri="{FF2B5EF4-FFF2-40B4-BE49-F238E27FC236}">
                  <a16:creationId xmlns:a16="http://schemas.microsoft.com/office/drawing/2014/main" id="{066C6D48-34F9-B945-8E55-AFC45D79DEDD}"/>
                </a:ext>
              </a:extLst>
            </p:cNvPr>
            <p:cNvSpPr/>
            <p:nvPr/>
          </p:nvSpPr>
          <p:spPr>
            <a:xfrm>
              <a:off x="5517310" y="11769172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55" name="Group 54">
            <a:extLst>
              <a:ext uri="{FF2B5EF4-FFF2-40B4-BE49-F238E27FC236}">
                <a16:creationId xmlns:a16="http://schemas.microsoft.com/office/drawing/2014/main" id="{32B3392B-0229-EF4A-B40B-0B778E6A0CFA}"/>
              </a:ext>
            </a:extLst>
          </p:cNvPr>
          <p:cNvGrpSpPr/>
          <p:nvPr/>
        </p:nvGrpSpPr>
        <p:grpSpPr>
          <a:xfrm>
            <a:off x="1371651" y="10733446"/>
            <a:ext cx="2696509" cy="1010460"/>
            <a:chOff x="5517310" y="11343487"/>
            <a:chExt cx="3676939" cy="1010460"/>
          </a:xfrm>
        </p:grpSpPr>
        <p:sp>
          <p:nvSpPr>
            <p:cNvPr id="556" name="CuadroTexto 395">
              <a:extLst>
                <a:ext uri="{FF2B5EF4-FFF2-40B4-BE49-F238E27FC236}">
                  <a16:creationId xmlns:a16="http://schemas.microsoft.com/office/drawing/2014/main" id="{DE0D08B0-9EDD-2A46-BAE8-C1DC88885E89}"/>
                </a:ext>
              </a:extLst>
            </p:cNvPr>
            <p:cNvSpPr txBox="1"/>
            <p:nvPr/>
          </p:nvSpPr>
          <p:spPr>
            <a:xfrm>
              <a:off x="6187886" y="1134348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57" name="Rectangle 56">
              <a:extLst>
                <a:ext uri="{FF2B5EF4-FFF2-40B4-BE49-F238E27FC236}">
                  <a16:creationId xmlns:a16="http://schemas.microsoft.com/office/drawing/2014/main" id="{E38DBDFF-5BAB-8A4D-ACA2-3B074DAC6ED8}"/>
                </a:ext>
              </a:extLst>
            </p:cNvPr>
            <p:cNvSpPr/>
            <p:nvPr/>
          </p:nvSpPr>
          <p:spPr>
            <a:xfrm>
              <a:off x="5517310" y="11769172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70139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Freeform 357">
            <a:extLst>
              <a:ext uri="{FF2B5EF4-FFF2-40B4-BE49-F238E27FC236}">
                <a16:creationId xmlns:a16="http://schemas.microsoft.com/office/drawing/2014/main" id="{DFAD8D0D-6CFE-B84E-8875-3A934220F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035" y="5359940"/>
            <a:ext cx="18370194" cy="5812093"/>
          </a:xfrm>
          <a:custGeom>
            <a:avLst/>
            <a:gdLst>
              <a:gd name="T0" fmla="*/ 0 w 17089"/>
              <a:gd name="T1" fmla="*/ 5405 h 5406"/>
              <a:gd name="T2" fmla="*/ 2761 w 17089"/>
              <a:gd name="T3" fmla="*/ 2311 h 5406"/>
              <a:gd name="T4" fmla="*/ 5351 w 17089"/>
              <a:gd name="T5" fmla="*/ 4272 h 5406"/>
              <a:gd name="T6" fmla="*/ 9012 w 17089"/>
              <a:gd name="T7" fmla="*/ 855 h 5406"/>
              <a:gd name="T8" fmla="*/ 12861 w 17089"/>
              <a:gd name="T9" fmla="*/ 4748 h 5406"/>
              <a:gd name="T10" fmla="*/ 17088 w 17089"/>
              <a:gd name="T11" fmla="*/ 0 h 5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89" h="5406">
                <a:moveTo>
                  <a:pt x="0" y="5405"/>
                </a:moveTo>
                <a:lnTo>
                  <a:pt x="2761" y="2311"/>
                </a:lnTo>
                <a:lnTo>
                  <a:pt x="5351" y="4272"/>
                </a:lnTo>
                <a:lnTo>
                  <a:pt x="9012" y="855"/>
                </a:lnTo>
                <a:lnTo>
                  <a:pt x="12861" y="4748"/>
                </a:lnTo>
                <a:lnTo>
                  <a:pt x="17088" y="0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6" name="Freeform 358">
            <a:extLst>
              <a:ext uri="{FF2B5EF4-FFF2-40B4-BE49-F238E27FC236}">
                <a16:creationId xmlns:a16="http://schemas.microsoft.com/office/drawing/2014/main" id="{734FDF1E-816E-9141-BB04-6968B6125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072" y="11025070"/>
            <a:ext cx="279703" cy="279703"/>
          </a:xfrm>
          <a:custGeom>
            <a:avLst/>
            <a:gdLst>
              <a:gd name="T0" fmla="*/ 261 w 262"/>
              <a:gd name="T1" fmla="*/ 126 h 262"/>
              <a:gd name="T2" fmla="*/ 261 w 262"/>
              <a:gd name="T3" fmla="*/ 126 h 262"/>
              <a:gd name="T4" fmla="*/ 135 w 262"/>
              <a:gd name="T5" fmla="*/ 261 h 262"/>
              <a:gd name="T6" fmla="*/ 0 w 262"/>
              <a:gd name="T7" fmla="*/ 126 h 262"/>
              <a:gd name="T8" fmla="*/ 135 w 262"/>
              <a:gd name="T9" fmla="*/ 0 h 262"/>
              <a:gd name="T10" fmla="*/ 261 w 262"/>
              <a:gd name="T11" fmla="*/ 126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2" h="262">
                <a:moveTo>
                  <a:pt x="261" y="126"/>
                </a:moveTo>
                <a:lnTo>
                  <a:pt x="261" y="126"/>
                </a:lnTo>
                <a:cubicBezTo>
                  <a:pt x="261" y="198"/>
                  <a:pt x="207" y="261"/>
                  <a:pt x="135" y="261"/>
                </a:cubicBezTo>
                <a:cubicBezTo>
                  <a:pt x="63" y="261"/>
                  <a:pt x="0" y="198"/>
                  <a:pt x="0" y="126"/>
                </a:cubicBezTo>
                <a:cubicBezTo>
                  <a:pt x="0" y="63"/>
                  <a:pt x="63" y="0"/>
                  <a:pt x="135" y="0"/>
                </a:cubicBezTo>
                <a:cubicBezTo>
                  <a:pt x="207" y="0"/>
                  <a:pt x="261" y="63"/>
                  <a:pt x="261" y="126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59">
            <a:extLst>
              <a:ext uri="{FF2B5EF4-FFF2-40B4-BE49-F238E27FC236}">
                <a16:creationId xmlns:a16="http://schemas.microsoft.com/office/drawing/2014/main" id="{13AE912E-C0F6-964B-8B95-09A7E8560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9758" y="9806713"/>
            <a:ext cx="279703" cy="279700"/>
          </a:xfrm>
          <a:custGeom>
            <a:avLst/>
            <a:gdLst>
              <a:gd name="T0" fmla="*/ 260 w 261"/>
              <a:gd name="T1" fmla="*/ 135 h 261"/>
              <a:gd name="T2" fmla="*/ 260 w 261"/>
              <a:gd name="T3" fmla="*/ 135 h 261"/>
              <a:gd name="T4" fmla="*/ 125 w 261"/>
              <a:gd name="T5" fmla="*/ 260 h 261"/>
              <a:gd name="T6" fmla="*/ 0 w 261"/>
              <a:gd name="T7" fmla="*/ 135 h 261"/>
              <a:gd name="T8" fmla="*/ 125 w 261"/>
              <a:gd name="T9" fmla="*/ 0 h 261"/>
              <a:gd name="T10" fmla="*/ 260 w 261"/>
              <a:gd name="T11" fmla="*/ 135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1" h="261">
                <a:moveTo>
                  <a:pt x="260" y="135"/>
                </a:moveTo>
                <a:lnTo>
                  <a:pt x="260" y="135"/>
                </a:lnTo>
                <a:cubicBezTo>
                  <a:pt x="260" y="206"/>
                  <a:pt x="197" y="260"/>
                  <a:pt x="125" y="260"/>
                </a:cubicBezTo>
                <a:cubicBezTo>
                  <a:pt x="54" y="260"/>
                  <a:pt x="0" y="206"/>
                  <a:pt x="0" y="135"/>
                </a:cubicBezTo>
                <a:cubicBezTo>
                  <a:pt x="0" y="63"/>
                  <a:pt x="54" y="0"/>
                  <a:pt x="125" y="0"/>
                </a:cubicBezTo>
                <a:cubicBezTo>
                  <a:pt x="197" y="0"/>
                  <a:pt x="260" y="63"/>
                  <a:pt x="260" y="135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60">
            <a:extLst>
              <a:ext uri="{FF2B5EF4-FFF2-40B4-BE49-F238E27FC236}">
                <a16:creationId xmlns:a16="http://schemas.microsoft.com/office/drawing/2014/main" id="{D52547D0-7456-8349-8373-1DDB7B819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3165" y="10328189"/>
            <a:ext cx="270218" cy="270218"/>
          </a:xfrm>
          <a:custGeom>
            <a:avLst/>
            <a:gdLst>
              <a:gd name="T0" fmla="*/ 252 w 253"/>
              <a:gd name="T1" fmla="*/ 126 h 253"/>
              <a:gd name="T2" fmla="*/ 252 w 253"/>
              <a:gd name="T3" fmla="*/ 126 h 253"/>
              <a:gd name="T4" fmla="*/ 126 w 253"/>
              <a:gd name="T5" fmla="*/ 252 h 253"/>
              <a:gd name="T6" fmla="*/ 0 w 253"/>
              <a:gd name="T7" fmla="*/ 126 h 253"/>
              <a:gd name="T8" fmla="*/ 126 w 253"/>
              <a:gd name="T9" fmla="*/ 0 h 253"/>
              <a:gd name="T10" fmla="*/ 252 w 253"/>
              <a:gd name="T11" fmla="*/ 12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" h="253">
                <a:moveTo>
                  <a:pt x="252" y="126"/>
                </a:moveTo>
                <a:lnTo>
                  <a:pt x="252" y="126"/>
                </a:lnTo>
                <a:cubicBezTo>
                  <a:pt x="252" y="198"/>
                  <a:pt x="198" y="252"/>
                  <a:pt x="126" y="252"/>
                </a:cubicBezTo>
                <a:cubicBezTo>
                  <a:pt x="54" y="252"/>
                  <a:pt x="0" y="198"/>
                  <a:pt x="0" y="126"/>
                </a:cubicBezTo>
                <a:cubicBezTo>
                  <a:pt x="0" y="54"/>
                  <a:pt x="54" y="0"/>
                  <a:pt x="126" y="0"/>
                </a:cubicBezTo>
                <a:cubicBezTo>
                  <a:pt x="198" y="0"/>
                  <a:pt x="252" y="54"/>
                  <a:pt x="252" y="12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61">
            <a:extLst>
              <a:ext uri="{FF2B5EF4-FFF2-40B4-BE49-F238E27FC236}">
                <a16:creationId xmlns:a16="http://schemas.microsoft.com/office/drawing/2014/main" id="{3B38D0AC-DBF8-EE44-BA0A-A80F113DF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1046" y="7564362"/>
            <a:ext cx="573626" cy="573626"/>
          </a:xfrm>
          <a:custGeom>
            <a:avLst/>
            <a:gdLst>
              <a:gd name="T0" fmla="*/ 531 w 532"/>
              <a:gd name="T1" fmla="*/ 270 h 532"/>
              <a:gd name="T2" fmla="*/ 531 w 532"/>
              <a:gd name="T3" fmla="*/ 270 h 532"/>
              <a:gd name="T4" fmla="*/ 261 w 532"/>
              <a:gd name="T5" fmla="*/ 531 h 532"/>
              <a:gd name="T6" fmla="*/ 0 w 532"/>
              <a:gd name="T7" fmla="*/ 270 h 532"/>
              <a:gd name="T8" fmla="*/ 261 w 532"/>
              <a:gd name="T9" fmla="*/ 0 h 532"/>
              <a:gd name="T10" fmla="*/ 531 w 532"/>
              <a:gd name="T11" fmla="*/ 270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2" h="532">
                <a:moveTo>
                  <a:pt x="531" y="270"/>
                </a:moveTo>
                <a:lnTo>
                  <a:pt x="531" y="270"/>
                </a:lnTo>
                <a:cubicBezTo>
                  <a:pt x="531" y="414"/>
                  <a:pt x="414" y="531"/>
                  <a:pt x="261" y="531"/>
                </a:cubicBezTo>
                <a:cubicBezTo>
                  <a:pt x="117" y="531"/>
                  <a:pt x="0" y="414"/>
                  <a:pt x="0" y="270"/>
                </a:cubicBezTo>
                <a:cubicBezTo>
                  <a:pt x="0" y="117"/>
                  <a:pt x="117" y="0"/>
                  <a:pt x="261" y="0"/>
                </a:cubicBezTo>
                <a:cubicBezTo>
                  <a:pt x="414" y="0"/>
                  <a:pt x="531" y="117"/>
                  <a:pt x="531" y="27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62">
            <a:extLst>
              <a:ext uri="{FF2B5EF4-FFF2-40B4-BE49-F238E27FC236}">
                <a16:creationId xmlns:a16="http://schemas.microsoft.com/office/drawing/2014/main" id="{C2247C40-C635-8D4B-828C-EA28113BC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1206" y="5995193"/>
            <a:ext cx="583104" cy="583104"/>
          </a:xfrm>
          <a:custGeom>
            <a:avLst/>
            <a:gdLst>
              <a:gd name="T0" fmla="*/ 540 w 541"/>
              <a:gd name="T1" fmla="*/ 270 h 541"/>
              <a:gd name="T2" fmla="*/ 540 w 541"/>
              <a:gd name="T3" fmla="*/ 270 h 541"/>
              <a:gd name="T4" fmla="*/ 270 w 541"/>
              <a:gd name="T5" fmla="*/ 540 h 541"/>
              <a:gd name="T6" fmla="*/ 0 w 541"/>
              <a:gd name="T7" fmla="*/ 270 h 541"/>
              <a:gd name="T8" fmla="*/ 270 w 541"/>
              <a:gd name="T9" fmla="*/ 0 h 541"/>
              <a:gd name="T10" fmla="*/ 540 w 541"/>
              <a:gd name="T11" fmla="*/ 270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1" h="541">
                <a:moveTo>
                  <a:pt x="540" y="270"/>
                </a:moveTo>
                <a:lnTo>
                  <a:pt x="540" y="270"/>
                </a:lnTo>
                <a:cubicBezTo>
                  <a:pt x="540" y="414"/>
                  <a:pt x="414" y="540"/>
                  <a:pt x="270" y="540"/>
                </a:cubicBezTo>
                <a:cubicBezTo>
                  <a:pt x="117" y="540"/>
                  <a:pt x="0" y="414"/>
                  <a:pt x="0" y="270"/>
                </a:cubicBezTo>
                <a:cubicBezTo>
                  <a:pt x="0" y="117"/>
                  <a:pt x="117" y="0"/>
                  <a:pt x="270" y="0"/>
                </a:cubicBezTo>
                <a:cubicBezTo>
                  <a:pt x="414" y="0"/>
                  <a:pt x="540" y="117"/>
                  <a:pt x="540" y="27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63">
            <a:extLst>
              <a:ext uri="{FF2B5EF4-FFF2-40B4-BE49-F238E27FC236}">
                <a16:creationId xmlns:a16="http://schemas.microsoft.com/office/drawing/2014/main" id="{8A49B154-FEE6-4B4A-A36F-E2F260B1E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3049" y="5089719"/>
            <a:ext cx="573623" cy="573626"/>
          </a:xfrm>
          <a:custGeom>
            <a:avLst/>
            <a:gdLst>
              <a:gd name="T0" fmla="*/ 531 w 532"/>
              <a:gd name="T1" fmla="*/ 261 h 532"/>
              <a:gd name="T2" fmla="*/ 531 w 532"/>
              <a:gd name="T3" fmla="*/ 261 h 532"/>
              <a:gd name="T4" fmla="*/ 270 w 532"/>
              <a:gd name="T5" fmla="*/ 531 h 532"/>
              <a:gd name="T6" fmla="*/ 0 w 532"/>
              <a:gd name="T7" fmla="*/ 261 h 532"/>
              <a:gd name="T8" fmla="*/ 270 w 532"/>
              <a:gd name="T9" fmla="*/ 0 h 532"/>
              <a:gd name="T10" fmla="*/ 531 w 532"/>
              <a:gd name="T11" fmla="*/ 261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2" h="532">
                <a:moveTo>
                  <a:pt x="531" y="261"/>
                </a:moveTo>
                <a:lnTo>
                  <a:pt x="531" y="261"/>
                </a:lnTo>
                <a:cubicBezTo>
                  <a:pt x="531" y="414"/>
                  <a:pt x="414" y="531"/>
                  <a:pt x="270" y="531"/>
                </a:cubicBezTo>
                <a:cubicBezTo>
                  <a:pt x="117" y="531"/>
                  <a:pt x="0" y="414"/>
                  <a:pt x="0" y="261"/>
                </a:cubicBezTo>
                <a:cubicBezTo>
                  <a:pt x="0" y="117"/>
                  <a:pt x="117" y="0"/>
                  <a:pt x="270" y="0"/>
                </a:cubicBezTo>
                <a:cubicBezTo>
                  <a:pt x="414" y="0"/>
                  <a:pt x="531" y="117"/>
                  <a:pt x="531" y="26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64">
            <a:extLst>
              <a:ext uri="{FF2B5EF4-FFF2-40B4-BE49-F238E27FC236}">
                <a16:creationId xmlns:a16="http://schemas.microsoft.com/office/drawing/2014/main" id="{4B38BCB8-AE07-7B4E-B010-47872287D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1572" y="6895926"/>
            <a:ext cx="1886797" cy="1886797"/>
          </a:xfrm>
          <a:custGeom>
            <a:avLst/>
            <a:gdLst>
              <a:gd name="T0" fmla="*/ 1754 w 1755"/>
              <a:gd name="T1" fmla="*/ 872 h 1754"/>
              <a:gd name="T2" fmla="*/ 1754 w 1755"/>
              <a:gd name="T3" fmla="*/ 872 h 1754"/>
              <a:gd name="T4" fmla="*/ 881 w 1755"/>
              <a:gd name="T5" fmla="*/ 1753 h 1754"/>
              <a:gd name="T6" fmla="*/ 0 w 1755"/>
              <a:gd name="T7" fmla="*/ 872 h 1754"/>
              <a:gd name="T8" fmla="*/ 881 w 1755"/>
              <a:gd name="T9" fmla="*/ 0 h 1754"/>
              <a:gd name="T10" fmla="*/ 1754 w 1755"/>
              <a:gd name="T11" fmla="*/ 872 h 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5" h="1754">
                <a:moveTo>
                  <a:pt x="1754" y="872"/>
                </a:moveTo>
                <a:lnTo>
                  <a:pt x="1754" y="872"/>
                </a:lnTo>
                <a:cubicBezTo>
                  <a:pt x="1754" y="1358"/>
                  <a:pt x="1367" y="1753"/>
                  <a:pt x="881" y="1753"/>
                </a:cubicBezTo>
                <a:cubicBezTo>
                  <a:pt x="396" y="1753"/>
                  <a:pt x="0" y="1358"/>
                  <a:pt x="0" y="872"/>
                </a:cubicBezTo>
                <a:cubicBezTo>
                  <a:pt x="0" y="386"/>
                  <a:pt x="396" y="0"/>
                  <a:pt x="881" y="0"/>
                </a:cubicBezTo>
                <a:cubicBezTo>
                  <a:pt x="1367" y="0"/>
                  <a:pt x="1754" y="386"/>
                  <a:pt x="1754" y="8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65">
            <a:extLst>
              <a:ext uri="{FF2B5EF4-FFF2-40B4-BE49-F238E27FC236}">
                <a16:creationId xmlns:a16="http://schemas.microsoft.com/office/drawing/2014/main" id="{C13550F3-F783-724C-805A-79E64407A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3541" y="9436939"/>
            <a:ext cx="1886797" cy="1886797"/>
          </a:xfrm>
          <a:custGeom>
            <a:avLst/>
            <a:gdLst>
              <a:gd name="T0" fmla="*/ 1754 w 1755"/>
              <a:gd name="T1" fmla="*/ 872 h 1755"/>
              <a:gd name="T2" fmla="*/ 1754 w 1755"/>
              <a:gd name="T3" fmla="*/ 872 h 1755"/>
              <a:gd name="T4" fmla="*/ 873 w 1755"/>
              <a:gd name="T5" fmla="*/ 1754 h 1755"/>
              <a:gd name="T6" fmla="*/ 0 w 1755"/>
              <a:gd name="T7" fmla="*/ 872 h 1755"/>
              <a:gd name="T8" fmla="*/ 873 w 1755"/>
              <a:gd name="T9" fmla="*/ 0 h 1755"/>
              <a:gd name="T10" fmla="*/ 1754 w 1755"/>
              <a:gd name="T11" fmla="*/ 872 h 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5" h="1755">
                <a:moveTo>
                  <a:pt x="1754" y="872"/>
                </a:moveTo>
                <a:lnTo>
                  <a:pt x="1754" y="872"/>
                </a:lnTo>
                <a:cubicBezTo>
                  <a:pt x="1754" y="1358"/>
                  <a:pt x="1359" y="1754"/>
                  <a:pt x="873" y="1754"/>
                </a:cubicBezTo>
                <a:cubicBezTo>
                  <a:pt x="387" y="1754"/>
                  <a:pt x="0" y="1358"/>
                  <a:pt x="0" y="872"/>
                </a:cubicBezTo>
                <a:cubicBezTo>
                  <a:pt x="0" y="386"/>
                  <a:pt x="387" y="0"/>
                  <a:pt x="873" y="0"/>
                </a:cubicBezTo>
                <a:cubicBezTo>
                  <a:pt x="1359" y="0"/>
                  <a:pt x="1754" y="386"/>
                  <a:pt x="1754" y="8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66">
            <a:extLst>
              <a:ext uri="{FF2B5EF4-FFF2-40B4-BE49-F238E27FC236}">
                <a16:creationId xmlns:a16="http://schemas.microsoft.com/office/drawing/2014/main" id="{5B5ADA33-1B52-0C43-A6A9-B7705A394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6758" y="4411801"/>
            <a:ext cx="1886797" cy="1896278"/>
          </a:xfrm>
          <a:custGeom>
            <a:avLst/>
            <a:gdLst>
              <a:gd name="T0" fmla="*/ 1754 w 1755"/>
              <a:gd name="T1" fmla="*/ 881 h 1764"/>
              <a:gd name="T2" fmla="*/ 1754 w 1755"/>
              <a:gd name="T3" fmla="*/ 881 h 1764"/>
              <a:gd name="T4" fmla="*/ 872 w 1755"/>
              <a:gd name="T5" fmla="*/ 1763 h 1764"/>
              <a:gd name="T6" fmla="*/ 0 w 1755"/>
              <a:gd name="T7" fmla="*/ 881 h 1764"/>
              <a:gd name="T8" fmla="*/ 872 w 1755"/>
              <a:gd name="T9" fmla="*/ 0 h 1764"/>
              <a:gd name="T10" fmla="*/ 1754 w 1755"/>
              <a:gd name="T11" fmla="*/ 881 h 1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5" h="1764">
                <a:moveTo>
                  <a:pt x="1754" y="881"/>
                </a:moveTo>
                <a:lnTo>
                  <a:pt x="1754" y="881"/>
                </a:lnTo>
                <a:cubicBezTo>
                  <a:pt x="1754" y="1367"/>
                  <a:pt x="1358" y="1763"/>
                  <a:pt x="872" y="1763"/>
                </a:cubicBezTo>
                <a:cubicBezTo>
                  <a:pt x="386" y="1763"/>
                  <a:pt x="0" y="1367"/>
                  <a:pt x="0" y="881"/>
                </a:cubicBezTo>
                <a:cubicBezTo>
                  <a:pt x="0" y="396"/>
                  <a:pt x="386" y="0"/>
                  <a:pt x="872" y="0"/>
                </a:cubicBezTo>
                <a:cubicBezTo>
                  <a:pt x="1358" y="0"/>
                  <a:pt x="1754" y="396"/>
                  <a:pt x="1754" y="8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67">
            <a:extLst>
              <a:ext uri="{FF2B5EF4-FFF2-40B4-BE49-F238E27FC236}">
                <a16:creationId xmlns:a16="http://schemas.microsoft.com/office/drawing/2014/main" id="{096E00BC-8F58-404D-8C5F-112F31B98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517" y="8588352"/>
            <a:ext cx="1327395" cy="1289469"/>
          </a:xfrm>
          <a:custGeom>
            <a:avLst/>
            <a:gdLst>
              <a:gd name="T0" fmla="*/ 881 w 1233"/>
              <a:gd name="T1" fmla="*/ 1197 h 1198"/>
              <a:gd name="T2" fmla="*/ 881 w 1233"/>
              <a:gd name="T3" fmla="*/ 1197 h 1198"/>
              <a:gd name="T4" fmla="*/ 836 w 1233"/>
              <a:gd name="T5" fmla="*/ 1178 h 1198"/>
              <a:gd name="T6" fmla="*/ 108 w 1233"/>
              <a:gd name="T7" fmla="*/ 450 h 1198"/>
              <a:gd name="T8" fmla="*/ 99 w 1233"/>
              <a:gd name="T9" fmla="*/ 81 h 1198"/>
              <a:gd name="T10" fmla="*/ 288 w 1233"/>
              <a:gd name="T11" fmla="*/ 0 h 1198"/>
              <a:gd name="T12" fmla="*/ 288 w 1233"/>
              <a:gd name="T13" fmla="*/ 0 h 1198"/>
              <a:gd name="T14" fmla="*/ 476 w 1233"/>
              <a:gd name="T15" fmla="*/ 81 h 1198"/>
              <a:gd name="T16" fmla="*/ 1214 w 1233"/>
              <a:gd name="T17" fmla="*/ 819 h 1198"/>
              <a:gd name="T18" fmla="*/ 1232 w 1233"/>
              <a:gd name="T19" fmla="*/ 855 h 1198"/>
              <a:gd name="T20" fmla="*/ 1214 w 1233"/>
              <a:gd name="T21" fmla="*/ 891 h 1198"/>
              <a:gd name="T22" fmla="*/ 917 w 1233"/>
              <a:gd name="T23" fmla="*/ 1178 h 1198"/>
              <a:gd name="T24" fmla="*/ 881 w 1233"/>
              <a:gd name="T25" fmla="*/ 1197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33" h="1198">
                <a:moveTo>
                  <a:pt x="881" y="1197"/>
                </a:moveTo>
                <a:lnTo>
                  <a:pt x="881" y="1197"/>
                </a:lnTo>
                <a:cubicBezTo>
                  <a:pt x="863" y="1197"/>
                  <a:pt x="854" y="1188"/>
                  <a:pt x="836" y="1178"/>
                </a:cubicBezTo>
                <a:cubicBezTo>
                  <a:pt x="108" y="450"/>
                  <a:pt x="108" y="450"/>
                  <a:pt x="108" y="450"/>
                </a:cubicBezTo>
                <a:cubicBezTo>
                  <a:pt x="0" y="351"/>
                  <a:pt x="0" y="180"/>
                  <a:pt x="99" y="81"/>
                </a:cubicBezTo>
                <a:cubicBezTo>
                  <a:pt x="153" y="27"/>
                  <a:pt x="216" y="0"/>
                  <a:pt x="288" y="0"/>
                </a:cubicBezTo>
                <a:lnTo>
                  <a:pt x="288" y="0"/>
                </a:lnTo>
                <a:cubicBezTo>
                  <a:pt x="359" y="0"/>
                  <a:pt x="422" y="27"/>
                  <a:pt x="476" y="81"/>
                </a:cubicBezTo>
                <a:cubicBezTo>
                  <a:pt x="1214" y="819"/>
                  <a:pt x="1214" y="819"/>
                  <a:pt x="1214" y="819"/>
                </a:cubicBezTo>
                <a:cubicBezTo>
                  <a:pt x="1223" y="828"/>
                  <a:pt x="1232" y="846"/>
                  <a:pt x="1232" y="855"/>
                </a:cubicBezTo>
                <a:cubicBezTo>
                  <a:pt x="1232" y="873"/>
                  <a:pt x="1223" y="882"/>
                  <a:pt x="1214" y="891"/>
                </a:cubicBezTo>
                <a:cubicBezTo>
                  <a:pt x="917" y="1178"/>
                  <a:pt x="917" y="1178"/>
                  <a:pt x="917" y="1178"/>
                </a:cubicBezTo>
                <a:cubicBezTo>
                  <a:pt x="908" y="1188"/>
                  <a:pt x="890" y="1197"/>
                  <a:pt x="881" y="11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68">
            <a:extLst>
              <a:ext uri="{FF2B5EF4-FFF2-40B4-BE49-F238E27FC236}">
                <a16:creationId xmlns:a16="http://schemas.microsoft.com/office/drawing/2014/main" id="{A3E7F038-C505-A549-9024-EA9C17551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6239" y="6801112"/>
            <a:ext cx="2033757" cy="2029018"/>
          </a:xfrm>
          <a:custGeom>
            <a:avLst/>
            <a:gdLst>
              <a:gd name="T0" fmla="*/ 944 w 1890"/>
              <a:gd name="T1" fmla="*/ 1888 h 1889"/>
              <a:gd name="T2" fmla="*/ 944 w 1890"/>
              <a:gd name="T3" fmla="*/ 1888 h 1889"/>
              <a:gd name="T4" fmla="*/ 0 w 1890"/>
              <a:gd name="T5" fmla="*/ 944 h 1889"/>
              <a:gd name="T6" fmla="*/ 944 w 1890"/>
              <a:gd name="T7" fmla="*/ 0 h 1889"/>
              <a:gd name="T8" fmla="*/ 1889 w 1890"/>
              <a:gd name="T9" fmla="*/ 944 h 1889"/>
              <a:gd name="T10" fmla="*/ 944 w 1890"/>
              <a:gd name="T11" fmla="*/ 1888 h 1889"/>
              <a:gd name="T12" fmla="*/ 944 w 1890"/>
              <a:gd name="T13" fmla="*/ 107 h 1889"/>
              <a:gd name="T14" fmla="*/ 944 w 1890"/>
              <a:gd name="T15" fmla="*/ 107 h 1889"/>
              <a:gd name="T16" fmla="*/ 108 w 1890"/>
              <a:gd name="T17" fmla="*/ 944 h 1889"/>
              <a:gd name="T18" fmla="*/ 944 w 1890"/>
              <a:gd name="T19" fmla="*/ 1780 h 1889"/>
              <a:gd name="T20" fmla="*/ 1781 w 1890"/>
              <a:gd name="T21" fmla="*/ 944 h 1889"/>
              <a:gd name="T22" fmla="*/ 944 w 1890"/>
              <a:gd name="T23" fmla="*/ 107 h 1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90" h="1889">
                <a:moveTo>
                  <a:pt x="944" y="1888"/>
                </a:moveTo>
                <a:lnTo>
                  <a:pt x="944" y="1888"/>
                </a:lnTo>
                <a:cubicBezTo>
                  <a:pt x="422" y="1888"/>
                  <a:pt x="0" y="1465"/>
                  <a:pt x="0" y="944"/>
                </a:cubicBezTo>
                <a:cubicBezTo>
                  <a:pt x="0" y="422"/>
                  <a:pt x="422" y="0"/>
                  <a:pt x="944" y="0"/>
                </a:cubicBezTo>
                <a:cubicBezTo>
                  <a:pt x="1466" y="0"/>
                  <a:pt x="1889" y="422"/>
                  <a:pt x="1889" y="944"/>
                </a:cubicBezTo>
                <a:cubicBezTo>
                  <a:pt x="1889" y="1465"/>
                  <a:pt x="1466" y="1888"/>
                  <a:pt x="944" y="1888"/>
                </a:cubicBezTo>
                <a:close/>
                <a:moveTo>
                  <a:pt x="944" y="107"/>
                </a:moveTo>
                <a:lnTo>
                  <a:pt x="944" y="107"/>
                </a:lnTo>
                <a:cubicBezTo>
                  <a:pt x="477" y="107"/>
                  <a:pt x="108" y="485"/>
                  <a:pt x="108" y="944"/>
                </a:cubicBezTo>
                <a:cubicBezTo>
                  <a:pt x="108" y="1402"/>
                  <a:pt x="477" y="1780"/>
                  <a:pt x="944" y="1780"/>
                </a:cubicBezTo>
                <a:cubicBezTo>
                  <a:pt x="1403" y="1780"/>
                  <a:pt x="1781" y="1402"/>
                  <a:pt x="1781" y="944"/>
                </a:cubicBezTo>
                <a:cubicBezTo>
                  <a:pt x="1781" y="485"/>
                  <a:pt x="1403" y="107"/>
                  <a:pt x="944" y="1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69">
            <a:extLst>
              <a:ext uri="{FF2B5EF4-FFF2-40B4-BE49-F238E27FC236}">
                <a16:creationId xmlns:a16="http://schemas.microsoft.com/office/drawing/2014/main" id="{27F74796-C480-4548-A6CB-166C2D4B3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9229" y="11100921"/>
            <a:ext cx="1346358" cy="1256286"/>
          </a:xfrm>
          <a:custGeom>
            <a:avLst/>
            <a:gdLst>
              <a:gd name="T0" fmla="*/ 909 w 1252"/>
              <a:gd name="T1" fmla="*/ 1169 h 1170"/>
              <a:gd name="T2" fmla="*/ 909 w 1252"/>
              <a:gd name="T3" fmla="*/ 1169 h 1170"/>
              <a:gd name="T4" fmla="*/ 873 w 1252"/>
              <a:gd name="T5" fmla="*/ 1151 h 1170"/>
              <a:gd name="T6" fmla="*/ 108 w 1252"/>
              <a:gd name="T7" fmla="*/ 458 h 1170"/>
              <a:gd name="T8" fmla="*/ 90 w 1252"/>
              <a:gd name="T9" fmla="*/ 90 h 1170"/>
              <a:gd name="T10" fmla="*/ 279 w 1252"/>
              <a:gd name="T11" fmla="*/ 0 h 1170"/>
              <a:gd name="T12" fmla="*/ 279 w 1252"/>
              <a:gd name="T13" fmla="*/ 0 h 1170"/>
              <a:gd name="T14" fmla="*/ 468 w 1252"/>
              <a:gd name="T15" fmla="*/ 72 h 1170"/>
              <a:gd name="T16" fmla="*/ 1232 w 1252"/>
              <a:gd name="T17" fmla="*/ 782 h 1170"/>
              <a:gd name="T18" fmla="*/ 1251 w 1252"/>
              <a:gd name="T19" fmla="*/ 818 h 1170"/>
              <a:gd name="T20" fmla="*/ 1232 w 1252"/>
              <a:gd name="T21" fmla="*/ 854 h 1170"/>
              <a:gd name="T22" fmla="*/ 954 w 1252"/>
              <a:gd name="T23" fmla="*/ 1151 h 1170"/>
              <a:gd name="T24" fmla="*/ 909 w 1252"/>
              <a:gd name="T25" fmla="*/ 1169 h 1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52" h="1170">
                <a:moveTo>
                  <a:pt x="909" y="1169"/>
                </a:moveTo>
                <a:lnTo>
                  <a:pt x="909" y="1169"/>
                </a:lnTo>
                <a:cubicBezTo>
                  <a:pt x="900" y="1169"/>
                  <a:pt x="882" y="1160"/>
                  <a:pt x="873" y="1151"/>
                </a:cubicBezTo>
                <a:cubicBezTo>
                  <a:pt x="108" y="458"/>
                  <a:pt x="108" y="458"/>
                  <a:pt x="108" y="458"/>
                </a:cubicBezTo>
                <a:cubicBezTo>
                  <a:pt x="9" y="360"/>
                  <a:pt x="0" y="189"/>
                  <a:pt x="90" y="90"/>
                </a:cubicBezTo>
                <a:cubicBezTo>
                  <a:pt x="144" y="36"/>
                  <a:pt x="207" y="0"/>
                  <a:pt x="279" y="0"/>
                </a:cubicBezTo>
                <a:lnTo>
                  <a:pt x="279" y="0"/>
                </a:lnTo>
                <a:cubicBezTo>
                  <a:pt x="351" y="0"/>
                  <a:pt x="414" y="18"/>
                  <a:pt x="468" y="72"/>
                </a:cubicBezTo>
                <a:cubicBezTo>
                  <a:pt x="1232" y="782"/>
                  <a:pt x="1232" y="782"/>
                  <a:pt x="1232" y="782"/>
                </a:cubicBezTo>
                <a:cubicBezTo>
                  <a:pt x="1241" y="791"/>
                  <a:pt x="1251" y="800"/>
                  <a:pt x="1251" y="818"/>
                </a:cubicBezTo>
                <a:cubicBezTo>
                  <a:pt x="1251" y="836"/>
                  <a:pt x="1241" y="845"/>
                  <a:pt x="1232" y="854"/>
                </a:cubicBezTo>
                <a:cubicBezTo>
                  <a:pt x="954" y="1151"/>
                  <a:pt x="954" y="1151"/>
                  <a:pt x="954" y="1151"/>
                </a:cubicBezTo>
                <a:cubicBezTo>
                  <a:pt x="936" y="1160"/>
                  <a:pt x="927" y="1169"/>
                  <a:pt x="909" y="116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70">
            <a:extLst>
              <a:ext uri="{FF2B5EF4-FFF2-40B4-BE49-F238E27FC236}">
                <a16:creationId xmlns:a16="http://schemas.microsoft.com/office/drawing/2014/main" id="{A6D1DAEF-B0BE-844F-BE3A-B7C117DB9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9839" y="9332643"/>
            <a:ext cx="2081164" cy="2071683"/>
          </a:xfrm>
          <a:custGeom>
            <a:avLst/>
            <a:gdLst>
              <a:gd name="T0" fmla="*/ 1008 w 1935"/>
              <a:gd name="T1" fmla="*/ 1907 h 1926"/>
              <a:gd name="T2" fmla="*/ 1008 w 1935"/>
              <a:gd name="T3" fmla="*/ 1907 h 1926"/>
              <a:gd name="T4" fmla="*/ 27 w 1935"/>
              <a:gd name="T5" fmla="*/ 998 h 1926"/>
              <a:gd name="T6" fmla="*/ 927 w 1935"/>
              <a:gd name="T7" fmla="*/ 18 h 1926"/>
              <a:gd name="T8" fmla="*/ 1907 w 1935"/>
              <a:gd name="T9" fmla="*/ 926 h 1926"/>
              <a:gd name="T10" fmla="*/ 1008 w 1935"/>
              <a:gd name="T11" fmla="*/ 1907 h 1926"/>
              <a:gd name="T12" fmla="*/ 936 w 1935"/>
              <a:gd name="T13" fmla="*/ 126 h 1926"/>
              <a:gd name="T14" fmla="*/ 936 w 1935"/>
              <a:gd name="T15" fmla="*/ 126 h 1926"/>
              <a:gd name="T16" fmla="*/ 126 w 1935"/>
              <a:gd name="T17" fmla="*/ 998 h 1926"/>
              <a:gd name="T18" fmla="*/ 999 w 1935"/>
              <a:gd name="T19" fmla="*/ 1799 h 1926"/>
              <a:gd name="T20" fmla="*/ 1808 w 1935"/>
              <a:gd name="T21" fmla="*/ 935 h 1926"/>
              <a:gd name="T22" fmla="*/ 936 w 1935"/>
              <a:gd name="T23" fmla="*/ 126 h 1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35" h="1926">
                <a:moveTo>
                  <a:pt x="1008" y="1907"/>
                </a:moveTo>
                <a:lnTo>
                  <a:pt x="1008" y="1907"/>
                </a:lnTo>
                <a:cubicBezTo>
                  <a:pt x="486" y="1925"/>
                  <a:pt x="45" y="1520"/>
                  <a:pt x="27" y="998"/>
                </a:cubicBezTo>
                <a:cubicBezTo>
                  <a:pt x="0" y="477"/>
                  <a:pt x="414" y="45"/>
                  <a:pt x="927" y="18"/>
                </a:cubicBezTo>
                <a:cubicBezTo>
                  <a:pt x="1449" y="0"/>
                  <a:pt x="1889" y="405"/>
                  <a:pt x="1907" y="926"/>
                </a:cubicBezTo>
                <a:cubicBezTo>
                  <a:pt x="1934" y="1448"/>
                  <a:pt x="1520" y="1889"/>
                  <a:pt x="1008" y="1907"/>
                </a:cubicBezTo>
                <a:close/>
                <a:moveTo>
                  <a:pt x="936" y="126"/>
                </a:moveTo>
                <a:lnTo>
                  <a:pt x="936" y="126"/>
                </a:lnTo>
                <a:cubicBezTo>
                  <a:pt x="477" y="144"/>
                  <a:pt x="108" y="531"/>
                  <a:pt x="126" y="998"/>
                </a:cubicBezTo>
                <a:cubicBezTo>
                  <a:pt x="144" y="1457"/>
                  <a:pt x="540" y="1817"/>
                  <a:pt x="999" y="1799"/>
                </a:cubicBezTo>
                <a:cubicBezTo>
                  <a:pt x="1457" y="1781"/>
                  <a:pt x="1826" y="1394"/>
                  <a:pt x="1808" y="935"/>
                </a:cubicBezTo>
                <a:cubicBezTo>
                  <a:pt x="1790" y="468"/>
                  <a:pt x="1394" y="108"/>
                  <a:pt x="936" y="12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71">
            <a:extLst>
              <a:ext uri="{FF2B5EF4-FFF2-40B4-BE49-F238E27FC236}">
                <a16:creationId xmlns:a16="http://schemas.microsoft.com/office/drawing/2014/main" id="{16411B78-B29F-D548-AB7A-5F72EACF4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3481" y="6018895"/>
            <a:ext cx="1317913" cy="1294211"/>
          </a:xfrm>
          <a:custGeom>
            <a:avLst/>
            <a:gdLst>
              <a:gd name="T0" fmla="*/ 1206 w 1225"/>
              <a:gd name="T1" fmla="*/ 880 h 1205"/>
              <a:gd name="T2" fmla="*/ 1206 w 1225"/>
              <a:gd name="T3" fmla="*/ 880 h 1205"/>
              <a:gd name="T4" fmla="*/ 936 w 1225"/>
              <a:gd name="T5" fmla="*/ 1186 h 1205"/>
              <a:gd name="T6" fmla="*/ 900 w 1225"/>
              <a:gd name="T7" fmla="*/ 1204 h 1205"/>
              <a:gd name="T8" fmla="*/ 855 w 1225"/>
              <a:gd name="T9" fmla="*/ 1195 h 1205"/>
              <a:gd name="T10" fmla="*/ 91 w 1225"/>
              <a:gd name="T11" fmla="*/ 486 h 1205"/>
              <a:gd name="T12" fmla="*/ 10 w 1225"/>
              <a:gd name="T13" fmla="*/ 297 h 1205"/>
              <a:gd name="T14" fmla="*/ 10 w 1225"/>
              <a:gd name="T15" fmla="*/ 297 h 1205"/>
              <a:gd name="T16" fmla="*/ 82 w 1225"/>
              <a:gd name="T17" fmla="*/ 108 h 1205"/>
              <a:gd name="T18" fmla="*/ 450 w 1225"/>
              <a:gd name="T19" fmla="*/ 99 h 1205"/>
              <a:gd name="T20" fmla="*/ 1206 w 1225"/>
              <a:gd name="T21" fmla="*/ 809 h 1205"/>
              <a:gd name="T22" fmla="*/ 1215 w 1225"/>
              <a:gd name="T23" fmla="*/ 844 h 1205"/>
              <a:gd name="T24" fmla="*/ 1206 w 1225"/>
              <a:gd name="T25" fmla="*/ 880 h 1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05">
                <a:moveTo>
                  <a:pt x="1206" y="880"/>
                </a:moveTo>
                <a:lnTo>
                  <a:pt x="1206" y="880"/>
                </a:lnTo>
                <a:cubicBezTo>
                  <a:pt x="936" y="1186"/>
                  <a:pt x="936" y="1186"/>
                  <a:pt x="936" y="1186"/>
                </a:cubicBezTo>
                <a:cubicBezTo>
                  <a:pt x="927" y="1195"/>
                  <a:pt x="909" y="1204"/>
                  <a:pt x="900" y="1204"/>
                </a:cubicBezTo>
                <a:cubicBezTo>
                  <a:pt x="882" y="1204"/>
                  <a:pt x="864" y="1204"/>
                  <a:pt x="855" y="1195"/>
                </a:cubicBezTo>
                <a:cubicBezTo>
                  <a:pt x="91" y="486"/>
                  <a:pt x="91" y="486"/>
                  <a:pt x="91" y="486"/>
                </a:cubicBezTo>
                <a:cubicBezTo>
                  <a:pt x="36" y="432"/>
                  <a:pt x="10" y="368"/>
                  <a:pt x="10" y="297"/>
                </a:cubicBezTo>
                <a:lnTo>
                  <a:pt x="10" y="297"/>
                </a:lnTo>
                <a:cubicBezTo>
                  <a:pt x="0" y="225"/>
                  <a:pt x="27" y="162"/>
                  <a:pt x="82" y="108"/>
                </a:cubicBezTo>
                <a:cubicBezTo>
                  <a:pt x="180" y="9"/>
                  <a:pt x="342" y="0"/>
                  <a:pt x="450" y="99"/>
                </a:cubicBezTo>
                <a:cubicBezTo>
                  <a:pt x="1206" y="809"/>
                  <a:pt x="1206" y="809"/>
                  <a:pt x="1206" y="809"/>
                </a:cubicBezTo>
                <a:cubicBezTo>
                  <a:pt x="1215" y="818"/>
                  <a:pt x="1215" y="826"/>
                  <a:pt x="1215" y="844"/>
                </a:cubicBezTo>
                <a:cubicBezTo>
                  <a:pt x="1224" y="853"/>
                  <a:pt x="1215" y="871"/>
                  <a:pt x="1206" y="8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72">
            <a:extLst>
              <a:ext uri="{FF2B5EF4-FFF2-40B4-BE49-F238E27FC236}">
                <a16:creationId xmlns:a16="http://schemas.microsoft.com/office/drawing/2014/main" id="{AFE5BB0C-227E-0C40-AFA2-D8AF5ED22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4091" y="4264838"/>
            <a:ext cx="2071686" cy="2071686"/>
          </a:xfrm>
          <a:custGeom>
            <a:avLst/>
            <a:gdLst>
              <a:gd name="T0" fmla="*/ 989 w 1925"/>
              <a:gd name="T1" fmla="*/ 1907 h 1926"/>
              <a:gd name="T2" fmla="*/ 989 w 1925"/>
              <a:gd name="T3" fmla="*/ 1907 h 1926"/>
              <a:gd name="T4" fmla="*/ 18 w 1925"/>
              <a:gd name="T5" fmla="*/ 998 h 1926"/>
              <a:gd name="T6" fmla="*/ 926 w 1925"/>
              <a:gd name="T7" fmla="*/ 18 h 1926"/>
              <a:gd name="T8" fmla="*/ 1906 w 1925"/>
              <a:gd name="T9" fmla="*/ 926 h 1926"/>
              <a:gd name="T10" fmla="*/ 989 w 1925"/>
              <a:gd name="T11" fmla="*/ 1907 h 1926"/>
              <a:gd name="T12" fmla="*/ 989 w 1925"/>
              <a:gd name="T13" fmla="*/ 1799 h 1926"/>
              <a:gd name="T14" fmla="*/ 989 w 1925"/>
              <a:gd name="T15" fmla="*/ 1799 h 1926"/>
              <a:gd name="T16" fmla="*/ 1799 w 1925"/>
              <a:gd name="T17" fmla="*/ 926 h 1926"/>
              <a:gd name="T18" fmla="*/ 926 w 1925"/>
              <a:gd name="T19" fmla="*/ 126 h 1926"/>
              <a:gd name="T20" fmla="*/ 125 w 1925"/>
              <a:gd name="T21" fmla="*/ 989 h 1926"/>
              <a:gd name="T22" fmla="*/ 989 w 1925"/>
              <a:gd name="T23" fmla="*/ 1799 h 1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25" h="1926">
                <a:moveTo>
                  <a:pt x="989" y="1907"/>
                </a:moveTo>
                <a:lnTo>
                  <a:pt x="989" y="1907"/>
                </a:lnTo>
                <a:cubicBezTo>
                  <a:pt x="476" y="1925"/>
                  <a:pt x="36" y="1520"/>
                  <a:pt x="18" y="998"/>
                </a:cubicBezTo>
                <a:cubicBezTo>
                  <a:pt x="0" y="477"/>
                  <a:pt x="404" y="36"/>
                  <a:pt x="926" y="18"/>
                </a:cubicBezTo>
                <a:cubicBezTo>
                  <a:pt x="1448" y="0"/>
                  <a:pt x="1888" y="405"/>
                  <a:pt x="1906" y="926"/>
                </a:cubicBezTo>
                <a:cubicBezTo>
                  <a:pt x="1924" y="1448"/>
                  <a:pt x="1511" y="1889"/>
                  <a:pt x="989" y="1907"/>
                </a:cubicBezTo>
                <a:close/>
                <a:moveTo>
                  <a:pt x="989" y="1799"/>
                </a:moveTo>
                <a:lnTo>
                  <a:pt x="989" y="1799"/>
                </a:lnTo>
                <a:cubicBezTo>
                  <a:pt x="1448" y="1781"/>
                  <a:pt x="1816" y="1394"/>
                  <a:pt x="1799" y="926"/>
                </a:cubicBezTo>
                <a:cubicBezTo>
                  <a:pt x="1780" y="468"/>
                  <a:pt x="1394" y="108"/>
                  <a:pt x="926" y="126"/>
                </a:cubicBezTo>
                <a:cubicBezTo>
                  <a:pt x="467" y="144"/>
                  <a:pt x="108" y="531"/>
                  <a:pt x="125" y="989"/>
                </a:cubicBezTo>
                <a:cubicBezTo>
                  <a:pt x="135" y="1457"/>
                  <a:pt x="530" y="1817"/>
                  <a:pt x="989" y="17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73">
            <a:extLst>
              <a:ext uri="{FF2B5EF4-FFF2-40B4-BE49-F238E27FC236}">
                <a16:creationId xmlns:a16="http://schemas.microsoft.com/office/drawing/2014/main" id="{8E46806F-3930-D64C-8989-3A48C97B7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4011" y="5032831"/>
            <a:ext cx="862807" cy="165926"/>
          </a:xfrm>
          <a:custGeom>
            <a:avLst/>
            <a:gdLst>
              <a:gd name="T0" fmla="*/ 729 w 802"/>
              <a:gd name="T1" fmla="*/ 152 h 153"/>
              <a:gd name="T2" fmla="*/ 729 w 802"/>
              <a:gd name="T3" fmla="*/ 152 h 153"/>
              <a:gd name="T4" fmla="*/ 621 w 802"/>
              <a:gd name="T5" fmla="*/ 152 h 153"/>
              <a:gd name="T6" fmla="*/ 603 w 802"/>
              <a:gd name="T7" fmla="*/ 125 h 153"/>
              <a:gd name="T8" fmla="*/ 621 w 802"/>
              <a:gd name="T9" fmla="*/ 107 h 153"/>
              <a:gd name="T10" fmla="*/ 729 w 802"/>
              <a:gd name="T11" fmla="*/ 107 h 153"/>
              <a:gd name="T12" fmla="*/ 765 w 802"/>
              <a:gd name="T13" fmla="*/ 71 h 153"/>
              <a:gd name="T14" fmla="*/ 729 w 802"/>
              <a:gd name="T15" fmla="*/ 36 h 153"/>
              <a:gd name="T16" fmla="*/ 72 w 802"/>
              <a:gd name="T17" fmla="*/ 36 h 153"/>
              <a:gd name="T18" fmla="*/ 36 w 802"/>
              <a:gd name="T19" fmla="*/ 71 h 153"/>
              <a:gd name="T20" fmla="*/ 72 w 802"/>
              <a:gd name="T21" fmla="*/ 107 h 153"/>
              <a:gd name="T22" fmla="*/ 171 w 802"/>
              <a:gd name="T23" fmla="*/ 107 h 153"/>
              <a:gd name="T24" fmla="*/ 198 w 802"/>
              <a:gd name="T25" fmla="*/ 125 h 153"/>
              <a:gd name="T26" fmla="*/ 171 w 802"/>
              <a:gd name="T27" fmla="*/ 152 h 153"/>
              <a:gd name="T28" fmla="*/ 72 w 802"/>
              <a:gd name="T29" fmla="*/ 152 h 153"/>
              <a:gd name="T30" fmla="*/ 0 w 802"/>
              <a:gd name="T31" fmla="*/ 71 h 153"/>
              <a:gd name="T32" fmla="*/ 72 w 802"/>
              <a:gd name="T33" fmla="*/ 0 h 153"/>
              <a:gd name="T34" fmla="*/ 729 w 802"/>
              <a:gd name="T35" fmla="*/ 0 h 153"/>
              <a:gd name="T36" fmla="*/ 801 w 802"/>
              <a:gd name="T37" fmla="*/ 71 h 153"/>
              <a:gd name="T38" fmla="*/ 729 w 802"/>
              <a:gd name="T39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02" h="153">
                <a:moveTo>
                  <a:pt x="729" y="152"/>
                </a:moveTo>
                <a:lnTo>
                  <a:pt x="729" y="152"/>
                </a:lnTo>
                <a:cubicBezTo>
                  <a:pt x="621" y="152"/>
                  <a:pt x="621" y="152"/>
                  <a:pt x="621" y="152"/>
                </a:cubicBezTo>
                <a:cubicBezTo>
                  <a:pt x="612" y="152"/>
                  <a:pt x="603" y="134"/>
                  <a:pt x="603" y="125"/>
                </a:cubicBezTo>
                <a:cubicBezTo>
                  <a:pt x="603" y="116"/>
                  <a:pt x="612" y="107"/>
                  <a:pt x="621" y="107"/>
                </a:cubicBezTo>
                <a:cubicBezTo>
                  <a:pt x="729" y="107"/>
                  <a:pt x="729" y="107"/>
                  <a:pt x="729" y="107"/>
                </a:cubicBezTo>
                <a:cubicBezTo>
                  <a:pt x="747" y="107"/>
                  <a:pt x="765" y="89"/>
                  <a:pt x="765" y="71"/>
                </a:cubicBezTo>
                <a:cubicBezTo>
                  <a:pt x="765" y="53"/>
                  <a:pt x="747" y="36"/>
                  <a:pt x="729" y="36"/>
                </a:cubicBezTo>
                <a:cubicBezTo>
                  <a:pt x="72" y="36"/>
                  <a:pt x="72" y="36"/>
                  <a:pt x="72" y="36"/>
                </a:cubicBezTo>
                <a:cubicBezTo>
                  <a:pt x="54" y="36"/>
                  <a:pt x="36" y="53"/>
                  <a:pt x="36" y="71"/>
                </a:cubicBezTo>
                <a:cubicBezTo>
                  <a:pt x="36" y="89"/>
                  <a:pt x="54" y="107"/>
                  <a:pt x="72" y="107"/>
                </a:cubicBezTo>
                <a:cubicBezTo>
                  <a:pt x="171" y="107"/>
                  <a:pt x="171" y="107"/>
                  <a:pt x="171" y="107"/>
                </a:cubicBezTo>
                <a:cubicBezTo>
                  <a:pt x="189" y="107"/>
                  <a:pt x="198" y="116"/>
                  <a:pt x="198" y="125"/>
                </a:cubicBezTo>
                <a:cubicBezTo>
                  <a:pt x="198" y="134"/>
                  <a:pt x="189" y="152"/>
                  <a:pt x="171" y="152"/>
                </a:cubicBezTo>
                <a:cubicBezTo>
                  <a:pt x="72" y="152"/>
                  <a:pt x="72" y="152"/>
                  <a:pt x="72" y="152"/>
                </a:cubicBezTo>
                <a:cubicBezTo>
                  <a:pt x="27" y="152"/>
                  <a:pt x="0" y="116"/>
                  <a:pt x="0" y="71"/>
                </a:cubicBezTo>
                <a:cubicBezTo>
                  <a:pt x="0" y="26"/>
                  <a:pt x="27" y="0"/>
                  <a:pt x="72" y="0"/>
                </a:cubicBezTo>
                <a:cubicBezTo>
                  <a:pt x="729" y="0"/>
                  <a:pt x="729" y="0"/>
                  <a:pt x="729" y="0"/>
                </a:cubicBezTo>
                <a:cubicBezTo>
                  <a:pt x="765" y="0"/>
                  <a:pt x="801" y="26"/>
                  <a:pt x="801" y="71"/>
                </a:cubicBezTo>
                <a:cubicBezTo>
                  <a:pt x="801" y="116"/>
                  <a:pt x="765" y="152"/>
                  <a:pt x="729" y="15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74">
            <a:extLst>
              <a:ext uri="{FF2B5EF4-FFF2-40B4-BE49-F238E27FC236}">
                <a16:creationId xmlns:a16="http://schemas.microsoft.com/office/drawing/2014/main" id="{D45B2609-E5CC-1D44-9BD2-765DD2329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9419" y="5099200"/>
            <a:ext cx="511995" cy="592588"/>
          </a:xfrm>
          <a:custGeom>
            <a:avLst/>
            <a:gdLst>
              <a:gd name="T0" fmla="*/ 441 w 478"/>
              <a:gd name="T1" fmla="*/ 549 h 550"/>
              <a:gd name="T2" fmla="*/ 441 w 478"/>
              <a:gd name="T3" fmla="*/ 549 h 550"/>
              <a:gd name="T4" fmla="*/ 27 w 478"/>
              <a:gd name="T5" fmla="*/ 549 h 550"/>
              <a:gd name="T6" fmla="*/ 0 w 478"/>
              <a:gd name="T7" fmla="*/ 522 h 550"/>
              <a:gd name="T8" fmla="*/ 0 w 478"/>
              <a:gd name="T9" fmla="*/ 18 h 550"/>
              <a:gd name="T10" fmla="*/ 18 w 478"/>
              <a:gd name="T11" fmla="*/ 0 h 550"/>
              <a:gd name="T12" fmla="*/ 36 w 478"/>
              <a:gd name="T13" fmla="*/ 18 h 550"/>
              <a:gd name="T14" fmla="*/ 36 w 478"/>
              <a:gd name="T15" fmla="*/ 513 h 550"/>
              <a:gd name="T16" fmla="*/ 432 w 478"/>
              <a:gd name="T17" fmla="*/ 513 h 550"/>
              <a:gd name="T18" fmla="*/ 432 w 478"/>
              <a:gd name="T19" fmla="*/ 18 h 550"/>
              <a:gd name="T20" fmla="*/ 459 w 478"/>
              <a:gd name="T21" fmla="*/ 0 h 550"/>
              <a:gd name="T22" fmla="*/ 477 w 478"/>
              <a:gd name="T23" fmla="*/ 18 h 550"/>
              <a:gd name="T24" fmla="*/ 477 w 478"/>
              <a:gd name="T25" fmla="*/ 522 h 550"/>
              <a:gd name="T26" fmla="*/ 441 w 478"/>
              <a:gd name="T27" fmla="*/ 549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8" h="550">
                <a:moveTo>
                  <a:pt x="441" y="549"/>
                </a:moveTo>
                <a:lnTo>
                  <a:pt x="441" y="549"/>
                </a:lnTo>
                <a:cubicBezTo>
                  <a:pt x="27" y="549"/>
                  <a:pt x="27" y="549"/>
                  <a:pt x="27" y="549"/>
                </a:cubicBezTo>
                <a:cubicBezTo>
                  <a:pt x="9" y="549"/>
                  <a:pt x="0" y="540"/>
                  <a:pt x="0" y="52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513"/>
                  <a:pt x="36" y="513"/>
                  <a:pt x="36" y="513"/>
                </a:cubicBezTo>
                <a:cubicBezTo>
                  <a:pt x="432" y="513"/>
                  <a:pt x="432" y="513"/>
                  <a:pt x="432" y="513"/>
                </a:cubicBezTo>
                <a:cubicBezTo>
                  <a:pt x="432" y="18"/>
                  <a:pt x="432" y="18"/>
                  <a:pt x="432" y="18"/>
                </a:cubicBezTo>
                <a:cubicBezTo>
                  <a:pt x="432" y="9"/>
                  <a:pt x="450" y="0"/>
                  <a:pt x="459" y="0"/>
                </a:cubicBezTo>
                <a:cubicBezTo>
                  <a:pt x="468" y="0"/>
                  <a:pt x="477" y="9"/>
                  <a:pt x="477" y="18"/>
                </a:cubicBezTo>
                <a:cubicBezTo>
                  <a:pt x="477" y="522"/>
                  <a:pt x="477" y="522"/>
                  <a:pt x="477" y="522"/>
                </a:cubicBezTo>
                <a:cubicBezTo>
                  <a:pt x="477" y="540"/>
                  <a:pt x="468" y="549"/>
                  <a:pt x="441" y="54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75">
            <a:extLst>
              <a:ext uri="{FF2B5EF4-FFF2-40B4-BE49-F238E27FC236}">
                <a16:creationId xmlns:a16="http://schemas.microsoft.com/office/drawing/2014/main" id="{1F3C9E70-42FB-B24C-A8EE-9F43E4DAE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5860" y="5099200"/>
            <a:ext cx="203851" cy="203851"/>
          </a:xfrm>
          <a:custGeom>
            <a:avLst/>
            <a:gdLst>
              <a:gd name="T0" fmla="*/ 90 w 190"/>
              <a:gd name="T1" fmla="*/ 36 h 190"/>
              <a:gd name="T2" fmla="*/ 90 w 190"/>
              <a:gd name="T3" fmla="*/ 36 h 190"/>
              <a:gd name="T4" fmla="*/ 144 w 190"/>
              <a:gd name="T5" fmla="*/ 90 h 190"/>
              <a:gd name="T6" fmla="*/ 90 w 190"/>
              <a:gd name="T7" fmla="*/ 144 h 190"/>
              <a:gd name="T8" fmla="*/ 36 w 190"/>
              <a:gd name="T9" fmla="*/ 90 h 190"/>
              <a:gd name="T10" fmla="*/ 90 w 190"/>
              <a:gd name="T11" fmla="*/ 36 h 190"/>
              <a:gd name="T12" fmla="*/ 90 w 190"/>
              <a:gd name="T13" fmla="*/ 0 h 190"/>
              <a:gd name="T14" fmla="*/ 90 w 190"/>
              <a:gd name="T15" fmla="*/ 0 h 190"/>
              <a:gd name="T16" fmla="*/ 0 w 190"/>
              <a:gd name="T17" fmla="*/ 90 h 190"/>
              <a:gd name="T18" fmla="*/ 90 w 190"/>
              <a:gd name="T19" fmla="*/ 189 h 190"/>
              <a:gd name="T20" fmla="*/ 189 w 190"/>
              <a:gd name="T21" fmla="*/ 90 h 190"/>
              <a:gd name="T22" fmla="*/ 90 w 190"/>
              <a:gd name="T23" fmla="*/ 0 h 190"/>
              <a:gd name="T24" fmla="*/ 90 w 190"/>
              <a:gd name="T25" fmla="*/ 3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0" h="190">
                <a:moveTo>
                  <a:pt x="90" y="36"/>
                </a:moveTo>
                <a:lnTo>
                  <a:pt x="90" y="36"/>
                </a:lnTo>
                <a:cubicBezTo>
                  <a:pt x="126" y="36"/>
                  <a:pt x="144" y="63"/>
                  <a:pt x="144" y="90"/>
                </a:cubicBezTo>
                <a:cubicBezTo>
                  <a:pt x="144" y="126"/>
                  <a:pt x="126" y="144"/>
                  <a:pt x="90" y="144"/>
                </a:cubicBezTo>
                <a:cubicBezTo>
                  <a:pt x="63" y="144"/>
                  <a:pt x="36" y="126"/>
                  <a:pt x="36" y="90"/>
                </a:cubicBezTo>
                <a:cubicBezTo>
                  <a:pt x="36" y="63"/>
                  <a:pt x="63" y="36"/>
                  <a:pt x="90" y="36"/>
                </a:cubicBezTo>
                <a:lnTo>
                  <a:pt x="90" y="0"/>
                </a:lnTo>
                <a:lnTo>
                  <a:pt x="90" y="0"/>
                </a:lnTo>
                <a:cubicBezTo>
                  <a:pt x="45" y="0"/>
                  <a:pt x="0" y="36"/>
                  <a:pt x="0" y="90"/>
                </a:cubicBezTo>
                <a:cubicBezTo>
                  <a:pt x="0" y="144"/>
                  <a:pt x="45" y="189"/>
                  <a:pt x="90" y="189"/>
                </a:cubicBezTo>
                <a:cubicBezTo>
                  <a:pt x="144" y="189"/>
                  <a:pt x="189" y="144"/>
                  <a:pt x="189" y="90"/>
                </a:cubicBezTo>
                <a:cubicBezTo>
                  <a:pt x="189" y="36"/>
                  <a:pt x="144" y="0"/>
                  <a:pt x="90" y="0"/>
                </a:cubicBezTo>
                <a:lnTo>
                  <a:pt x="90" y="36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76">
            <a:extLst>
              <a:ext uri="{FF2B5EF4-FFF2-40B4-BE49-F238E27FC236}">
                <a16:creationId xmlns:a16="http://schemas.microsoft.com/office/drawing/2014/main" id="{6BAA16EA-FC19-844E-B6C9-4F1A4C868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9490" y="5089719"/>
            <a:ext cx="341330" cy="511995"/>
          </a:xfrm>
          <a:custGeom>
            <a:avLst/>
            <a:gdLst>
              <a:gd name="T0" fmla="*/ 252 w 316"/>
              <a:gd name="T1" fmla="*/ 477 h 478"/>
              <a:gd name="T2" fmla="*/ 252 w 316"/>
              <a:gd name="T3" fmla="*/ 477 h 478"/>
              <a:gd name="T4" fmla="*/ 63 w 316"/>
              <a:gd name="T5" fmla="*/ 477 h 478"/>
              <a:gd name="T6" fmla="*/ 36 w 316"/>
              <a:gd name="T7" fmla="*/ 450 h 478"/>
              <a:gd name="T8" fmla="*/ 18 w 316"/>
              <a:gd name="T9" fmla="*/ 432 h 478"/>
              <a:gd name="T10" fmla="*/ 0 w 316"/>
              <a:gd name="T11" fmla="*/ 414 h 478"/>
              <a:gd name="T12" fmla="*/ 0 w 316"/>
              <a:gd name="T13" fmla="*/ 27 h 478"/>
              <a:gd name="T14" fmla="*/ 18 w 316"/>
              <a:gd name="T15" fmla="*/ 9 h 478"/>
              <a:gd name="T16" fmla="*/ 36 w 316"/>
              <a:gd name="T17" fmla="*/ 27 h 478"/>
              <a:gd name="T18" fmla="*/ 36 w 316"/>
              <a:gd name="T19" fmla="*/ 396 h 478"/>
              <a:gd name="T20" fmla="*/ 81 w 316"/>
              <a:gd name="T21" fmla="*/ 432 h 478"/>
              <a:gd name="T22" fmla="*/ 234 w 316"/>
              <a:gd name="T23" fmla="*/ 432 h 478"/>
              <a:gd name="T24" fmla="*/ 270 w 316"/>
              <a:gd name="T25" fmla="*/ 396 h 478"/>
              <a:gd name="T26" fmla="*/ 270 w 316"/>
              <a:gd name="T27" fmla="*/ 27 h 478"/>
              <a:gd name="T28" fmla="*/ 297 w 316"/>
              <a:gd name="T29" fmla="*/ 0 h 478"/>
              <a:gd name="T30" fmla="*/ 315 w 316"/>
              <a:gd name="T31" fmla="*/ 27 h 478"/>
              <a:gd name="T32" fmla="*/ 315 w 316"/>
              <a:gd name="T33" fmla="*/ 414 h 478"/>
              <a:gd name="T34" fmla="*/ 297 w 316"/>
              <a:gd name="T35" fmla="*/ 432 h 478"/>
              <a:gd name="T36" fmla="*/ 270 w 316"/>
              <a:gd name="T37" fmla="*/ 450 h 478"/>
              <a:gd name="T38" fmla="*/ 252 w 316"/>
              <a:gd name="T39" fmla="*/ 477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16" h="478">
                <a:moveTo>
                  <a:pt x="252" y="477"/>
                </a:moveTo>
                <a:lnTo>
                  <a:pt x="252" y="477"/>
                </a:lnTo>
                <a:cubicBezTo>
                  <a:pt x="63" y="477"/>
                  <a:pt x="63" y="477"/>
                  <a:pt x="63" y="477"/>
                </a:cubicBezTo>
                <a:cubicBezTo>
                  <a:pt x="45" y="477"/>
                  <a:pt x="36" y="468"/>
                  <a:pt x="36" y="450"/>
                </a:cubicBezTo>
                <a:cubicBezTo>
                  <a:pt x="36" y="441"/>
                  <a:pt x="27" y="432"/>
                  <a:pt x="18" y="432"/>
                </a:cubicBezTo>
                <a:cubicBezTo>
                  <a:pt x="9" y="432"/>
                  <a:pt x="0" y="423"/>
                  <a:pt x="0" y="41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9"/>
                  <a:pt x="18" y="9"/>
                </a:cubicBezTo>
                <a:cubicBezTo>
                  <a:pt x="27" y="9"/>
                  <a:pt x="36" y="18"/>
                  <a:pt x="36" y="27"/>
                </a:cubicBezTo>
                <a:cubicBezTo>
                  <a:pt x="36" y="396"/>
                  <a:pt x="36" y="396"/>
                  <a:pt x="36" y="396"/>
                </a:cubicBezTo>
                <a:cubicBezTo>
                  <a:pt x="54" y="396"/>
                  <a:pt x="72" y="414"/>
                  <a:pt x="81" y="432"/>
                </a:cubicBezTo>
                <a:cubicBezTo>
                  <a:pt x="234" y="432"/>
                  <a:pt x="234" y="432"/>
                  <a:pt x="234" y="432"/>
                </a:cubicBezTo>
                <a:cubicBezTo>
                  <a:pt x="243" y="414"/>
                  <a:pt x="252" y="396"/>
                  <a:pt x="270" y="396"/>
                </a:cubicBezTo>
                <a:cubicBezTo>
                  <a:pt x="270" y="27"/>
                  <a:pt x="270" y="27"/>
                  <a:pt x="270" y="27"/>
                </a:cubicBezTo>
                <a:cubicBezTo>
                  <a:pt x="270" y="18"/>
                  <a:pt x="279" y="0"/>
                  <a:pt x="297" y="0"/>
                </a:cubicBezTo>
                <a:cubicBezTo>
                  <a:pt x="306" y="0"/>
                  <a:pt x="315" y="18"/>
                  <a:pt x="315" y="27"/>
                </a:cubicBezTo>
                <a:cubicBezTo>
                  <a:pt x="315" y="414"/>
                  <a:pt x="315" y="414"/>
                  <a:pt x="315" y="414"/>
                </a:cubicBezTo>
                <a:cubicBezTo>
                  <a:pt x="315" y="423"/>
                  <a:pt x="306" y="432"/>
                  <a:pt x="297" y="432"/>
                </a:cubicBezTo>
                <a:cubicBezTo>
                  <a:pt x="279" y="432"/>
                  <a:pt x="270" y="441"/>
                  <a:pt x="270" y="450"/>
                </a:cubicBezTo>
                <a:cubicBezTo>
                  <a:pt x="270" y="468"/>
                  <a:pt x="261" y="477"/>
                  <a:pt x="252" y="47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377">
            <a:extLst>
              <a:ext uri="{FF2B5EF4-FFF2-40B4-BE49-F238E27FC236}">
                <a16:creationId xmlns:a16="http://schemas.microsoft.com/office/drawing/2014/main" id="{7DFE243B-3518-0642-9A8D-411FE8EB2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8351" y="9892045"/>
            <a:ext cx="687399" cy="696881"/>
          </a:xfrm>
          <a:custGeom>
            <a:avLst/>
            <a:gdLst>
              <a:gd name="T0" fmla="*/ 162 w 640"/>
              <a:gd name="T1" fmla="*/ 648 h 649"/>
              <a:gd name="T2" fmla="*/ 162 w 640"/>
              <a:gd name="T3" fmla="*/ 648 h 649"/>
              <a:gd name="T4" fmla="*/ 144 w 640"/>
              <a:gd name="T5" fmla="*/ 639 h 649"/>
              <a:gd name="T6" fmla="*/ 9 w 640"/>
              <a:gd name="T7" fmla="*/ 495 h 649"/>
              <a:gd name="T8" fmla="*/ 9 w 640"/>
              <a:gd name="T9" fmla="*/ 468 h 649"/>
              <a:gd name="T10" fmla="*/ 153 w 640"/>
              <a:gd name="T11" fmla="*/ 288 h 649"/>
              <a:gd name="T12" fmla="*/ 576 w 640"/>
              <a:gd name="T13" fmla="*/ 19 h 649"/>
              <a:gd name="T14" fmla="*/ 612 w 640"/>
              <a:gd name="T15" fmla="*/ 10 h 649"/>
              <a:gd name="T16" fmla="*/ 629 w 640"/>
              <a:gd name="T17" fmla="*/ 10 h 649"/>
              <a:gd name="T18" fmla="*/ 639 w 640"/>
              <a:gd name="T19" fmla="*/ 27 h 649"/>
              <a:gd name="T20" fmla="*/ 639 w 640"/>
              <a:gd name="T21" fmla="*/ 46 h 649"/>
              <a:gd name="T22" fmla="*/ 333 w 640"/>
              <a:gd name="T23" fmla="*/ 504 h 649"/>
              <a:gd name="T24" fmla="*/ 333 w 640"/>
              <a:gd name="T25" fmla="*/ 504 h 649"/>
              <a:gd name="T26" fmla="*/ 180 w 640"/>
              <a:gd name="T27" fmla="*/ 639 h 649"/>
              <a:gd name="T28" fmla="*/ 162 w 640"/>
              <a:gd name="T29" fmla="*/ 648 h 649"/>
              <a:gd name="T30" fmla="*/ 54 w 640"/>
              <a:gd name="T31" fmla="*/ 477 h 649"/>
              <a:gd name="T32" fmla="*/ 54 w 640"/>
              <a:gd name="T33" fmla="*/ 477 h 649"/>
              <a:gd name="T34" fmla="*/ 162 w 640"/>
              <a:gd name="T35" fmla="*/ 594 h 649"/>
              <a:gd name="T36" fmla="*/ 306 w 640"/>
              <a:gd name="T37" fmla="*/ 477 h 649"/>
              <a:gd name="T38" fmla="*/ 584 w 640"/>
              <a:gd name="T39" fmla="*/ 55 h 649"/>
              <a:gd name="T40" fmla="*/ 189 w 640"/>
              <a:gd name="T41" fmla="*/ 315 h 649"/>
              <a:gd name="T42" fmla="*/ 54 w 640"/>
              <a:gd name="T43" fmla="*/ 477 h 649"/>
              <a:gd name="T44" fmla="*/ 324 w 640"/>
              <a:gd name="T45" fmla="*/ 495 h 649"/>
              <a:gd name="T46" fmla="*/ 324 w 640"/>
              <a:gd name="T47" fmla="*/ 495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40" h="649">
                <a:moveTo>
                  <a:pt x="162" y="648"/>
                </a:moveTo>
                <a:lnTo>
                  <a:pt x="162" y="648"/>
                </a:lnTo>
                <a:cubicBezTo>
                  <a:pt x="162" y="648"/>
                  <a:pt x="153" y="639"/>
                  <a:pt x="144" y="639"/>
                </a:cubicBezTo>
                <a:cubicBezTo>
                  <a:pt x="9" y="495"/>
                  <a:pt x="9" y="495"/>
                  <a:pt x="9" y="495"/>
                </a:cubicBezTo>
                <a:cubicBezTo>
                  <a:pt x="0" y="486"/>
                  <a:pt x="0" y="477"/>
                  <a:pt x="9" y="468"/>
                </a:cubicBezTo>
                <a:cubicBezTo>
                  <a:pt x="153" y="288"/>
                  <a:pt x="153" y="288"/>
                  <a:pt x="153" y="288"/>
                </a:cubicBezTo>
                <a:cubicBezTo>
                  <a:pt x="261" y="162"/>
                  <a:pt x="405" y="72"/>
                  <a:pt x="576" y="19"/>
                </a:cubicBezTo>
                <a:cubicBezTo>
                  <a:pt x="612" y="10"/>
                  <a:pt x="612" y="10"/>
                  <a:pt x="612" y="10"/>
                </a:cubicBezTo>
                <a:cubicBezTo>
                  <a:pt x="620" y="0"/>
                  <a:pt x="629" y="10"/>
                  <a:pt x="629" y="10"/>
                </a:cubicBezTo>
                <a:cubicBezTo>
                  <a:pt x="639" y="19"/>
                  <a:pt x="639" y="27"/>
                  <a:pt x="639" y="27"/>
                </a:cubicBezTo>
                <a:cubicBezTo>
                  <a:pt x="639" y="46"/>
                  <a:pt x="639" y="46"/>
                  <a:pt x="639" y="46"/>
                </a:cubicBezTo>
                <a:cubicBezTo>
                  <a:pt x="584" y="234"/>
                  <a:pt x="477" y="387"/>
                  <a:pt x="333" y="504"/>
                </a:cubicBezTo>
                <a:lnTo>
                  <a:pt x="333" y="504"/>
                </a:lnTo>
                <a:cubicBezTo>
                  <a:pt x="180" y="639"/>
                  <a:pt x="180" y="639"/>
                  <a:pt x="180" y="639"/>
                </a:cubicBezTo>
                <a:cubicBezTo>
                  <a:pt x="171" y="639"/>
                  <a:pt x="171" y="648"/>
                  <a:pt x="162" y="648"/>
                </a:cubicBezTo>
                <a:close/>
                <a:moveTo>
                  <a:pt x="54" y="477"/>
                </a:moveTo>
                <a:lnTo>
                  <a:pt x="54" y="477"/>
                </a:lnTo>
                <a:cubicBezTo>
                  <a:pt x="162" y="594"/>
                  <a:pt x="162" y="594"/>
                  <a:pt x="162" y="594"/>
                </a:cubicBezTo>
                <a:cubicBezTo>
                  <a:pt x="306" y="477"/>
                  <a:pt x="306" y="477"/>
                  <a:pt x="306" y="477"/>
                </a:cubicBezTo>
                <a:cubicBezTo>
                  <a:pt x="441" y="369"/>
                  <a:pt x="531" y="226"/>
                  <a:pt x="584" y="55"/>
                </a:cubicBezTo>
                <a:cubicBezTo>
                  <a:pt x="423" y="118"/>
                  <a:pt x="288" y="198"/>
                  <a:pt x="189" y="315"/>
                </a:cubicBezTo>
                <a:lnTo>
                  <a:pt x="54" y="477"/>
                </a:lnTo>
                <a:close/>
                <a:moveTo>
                  <a:pt x="324" y="495"/>
                </a:moveTo>
                <a:lnTo>
                  <a:pt x="324" y="4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378">
            <a:extLst>
              <a:ext uri="{FF2B5EF4-FFF2-40B4-BE49-F238E27FC236}">
                <a16:creationId xmlns:a16="http://schemas.microsoft.com/office/drawing/2014/main" id="{CA40B1FA-693B-C84F-A209-6B2CDB734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90" y="10423003"/>
            <a:ext cx="203848" cy="350811"/>
          </a:xfrm>
          <a:custGeom>
            <a:avLst/>
            <a:gdLst>
              <a:gd name="T0" fmla="*/ 27 w 190"/>
              <a:gd name="T1" fmla="*/ 324 h 325"/>
              <a:gd name="T2" fmla="*/ 27 w 190"/>
              <a:gd name="T3" fmla="*/ 324 h 325"/>
              <a:gd name="T4" fmla="*/ 18 w 190"/>
              <a:gd name="T5" fmla="*/ 315 h 325"/>
              <a:gd name="T6" fmla="*/ 0 w 190"/>
              <a:gd name="T7" fmla="*/ 297 h 325"/>
              <a:gd name="T8" fmla="*/ 27 w 190"/>
              <a:gd name="T9" fmla="*/ 117 h 325"/>
              <a:gd name="T10" fmla="*/ 45 w 190"/>
              <a:gd name="T11" fmla="*/ 99 h 325"/>
              <a:gd name="T12" fmla="*/ 63 w 190"/>
              <a:gd name="T13" fmla="*/ 126 h 325"/>
              <a:gd name="T14" fmla="*/ 54 w 190"/>
              <a:gd name="T15" fmla="*/ 243 h 325"/>
              <a:gd name="T16" fmla="*/ 81 w 190"/>
              <a:gd name="T17" fmla="*/ 216 h 325"/>
              <a:gd name="T18" fmla="*/ 144 w 190"/>
              <a:gd name="T19" fmla="*/ 18 h 325"/>
              <a:gd name="T20" fmla="*/ 171 w 190"/>
              <a:gd name="T21" fmla="*/ 0 h 325"/>
              <a:gd name="T22" fmla="*/ 189 w 190"/>
              <a:gd name="T23" fmla="*/ 27 h 325"/>
              <a:gd name="T24" fmla="*/ 117 w 190"/>
              <a:gd name="T25" fmla="*/ 234 h 325"/>
              <a:gd name="T26" fmla="*/ 117 w 190"/>
              <a:gd name="T27" fmla="*/ 243 h 325"/>
              <a:gd name="T28" fmla="*/ 36 w 190"/>
              <a:gd name="T29" fmla="*/ 315 h 325"/>
              <a:gd name="T30" fmla="*/ 27 w 190"/>
              <a:gd name="T31" fmla="*/ 324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0" h="325">
                <a:moveTo>
                  <a:pt x="27" y="324"/>
                </a:moveTo>
                <a:lnTo>
                  <a:pt x="27" y="324"/>
                </a:lnTo>
                <a:cubicBezTo>
                  <a:pt x="18" y="324"/>
                  <a:pt x="18" y="324"/>
                  <a:pt x="18" y="315"/>
                </a:cubicBezTo>
                <a:cubicBezTo>
                  <a:pt x="9" y="315"/>
                  <a:pt x="0" y="306"/>
                  <a:pt x="0" y="297"/>
                </a:cubicBezTo>
                <a:cubicBezTo>
                  <a:pt x="27" y="117"/>
                  <a:pt x="27" y="117"/>
                  <a:pt x="27" y="117"/>
                </a:cubicBezTo>
                <a:cubicBezTo>
                  <a:pt x="27" y="108"/>
                  <a:pt x="36" y="99"/>
                  <a:pt x="45" y="99"/>
                </a:cubicBezTo>
                <a:cubicBezTo>
                  <a:pt x="63" y="99"/>
                  <a:pt x="72" y="108"/>
                  <a:pt x="63" y="126"/>
                </a:cubicBezTo>
                <a:cubicBezTo>
                  <a:pt x="54" y="243"/>
                  <a:pt x="54" y="243"/>
                  <a:pt x="54" y="243"/>
                </a:cubicBezTo>
                <a:cubicBezTo>
                  <a:pt x="81" y="216"/>
                  <a:pt x="81" y="216"/>
                  <a:pt x="81" y="216"/>
                </a:cubicBezTo>
                <a:cubicBezTo>
                  <a:pt x="144" y="18"/>
                  <a:pt x="144" y="18"/>
                  <a:pt x="144" y="18"/>
                </a:cubicBezTo>
                <a:cubicBezTo>
                  <a:pt x="153" y="0"/>
                  <a:pt x="162" y="0"/>
                  <a:pt x="171" y="0"/>
                </a:cubicBezTo>
                <a:cubicBezTo>
                  <a:pt x="180" y="9"/>
                  <a:pt x="189" y="18"/>
                  <a:pt x="189" y="27"/>
                </a:cubicBezTo>
                <a:cubicBezTo>
                  <a:pt x="117" y="234"/>
                  <a:pt x="117" y="234"/>
                  <a:pt x="117" y="234"/>
                </a:cubicBezTo>
                <a:cubicBezTo>
                  <a:pt x="117" y="234"/>
                  <a:pt x="117" y="234"/>
                  <a:pt x="117" y="243"/>
                </a:cubicBezTo>
                <a:cubicBezTo>
                  <a:pt x="36" y="315"/>
                  <a:pt x="36" y="315"/>
                  <a:pt x="36" y="315"/>
                </a:cubicBezTo>
                <a:lnTo>
                  <a:pt x="27" y="324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79">
            <a:extLst>
              <a:ext uri="{FF2B5EF4-FFF2-40B4-BE49-F238E27FC236}">
                <a16:creationId xmlns:a16="http://schemas.microsoft.com/office/drawing/2014/main" id="{F3E2CB60-3795-064A-B278-26BF1461C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3462" y="10252338"/>
            <a:ext cx="350811" cy="203848"/>
          </a:xfrm>
          <a:custGeom>
            <a:avLst/>
            <a:gdLst>
              <a:gd name="T0" fmla="*/ 27 w 325"/>
              <a:gd name="T1" fmla="*/ 189 h 190"/>
              <a:gd name="T2" fmla="*/ 27 w 325"/>
              <a:gd name="T3" fmla="*/ 189 h 190"/>
              <a:gd name="T4" fmla="*/ 9 w 325"/>
              <a:gd name="T5" fmla="*/ 171 h 190"/>
              <a:gd name="T6" fmla="*/ 9 w 325"/>
              <a:gd name="T7" fmla="*/ 153 h 190"/>
              <a:gd name="T8" fmla="*/ 81 w 325"/>
              <a:gd name="T9" fmla="*/ 72 h 190"/>
              <a:gd name="T10" fmla="*/ 90 w 325"/>
              <a:gd name="T11" fmla="*/ 72 h 190"/>
              <a:gd name="T12" fmla="*/ 288 w 325"/>
              <a:gd name="T13" fmla="*/ 9 h 190"/>
              <a:gd name="T14" fmla="*/ 315 w 325"/>
              <a:gd name="T15" fmla="*/ 18 h 190"/>
              <a:gd name="T16" fmla="*/ 306 w 325"/>
              <a:gd name="T17" fmla="*/ 45 h 190"/>
              <a:gd name="T18" fmla="*/ 108 w 325"/>
              <a:gd name="T19" fmla="*/ 108 h 190"/>
              <a:gd name="T20" fmla="*/ 81 w 325"/>
              <a:gd name="T21" fmla="*/ 135 h 190"/>
              <a:gd name="T22" fmla="*/ 189 w 325"/>
              <a:gd name="T23" fmla="*/ 126 h 190"/>
              <a:gd name="T24" fmla="*/ 216 w 325"/>
              <a:gd name="T25" fmla="*/ 144 h 190"/>
              <a:gd name="T26" fmla="*/ 198 w 325"/>
              <a:gd name="T27" fmla="*/ 171 h 190"/>
              <a:gd name="T28" fmla="*/ 27 w 325"/>
              <a:gd name="T2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5" h="190">
                <a:moveTo>
                  <a:pt x="27" y="189"/>
                </a:moveTo>
                <a:lnTo>
                  <a:pt x="27" y="189"/>
                </a:lnTo>
                <a:cubicBezTo>
                  <a:pt x="18" y="189"/>
                  <a:pt x="9" y="180"/>
                  <a:pt x="9" y="171"/>
                </a:cubicBezTo>
                <a:cubicBezTo>
                  <a:pt x="0" y="171"/>
                  <a:pt x="0" y="153"/>
                  <a:pt x="9" y="153"/>
                </a:cubicBezTo>
                <a:cubicBezTo>
                  <a:pt x="81" y="72"/>
                  <a:pt x="81" y="72"/>
                  <a:pt x="81" y="72"/>
                </a:cubicBezTo>
                <a:cubicBezTo>
                  <a:pt x="90" y="72"/>
                  <a:pt x="90" y="72"/>
                  <a:pt x="90" y="72"/>
                </a:cubicBezTo>
                <a:cubicBezTo>
                  <a:pt x="288" y="9"/>
                  <a:pt x="288" y="9"/>
                  <a:pt x="288" y="9"/>
                </a:cubicBezTo>
                <a:cubicBezTo>
                  <a:pt x="297" y="0"/>
                  <a:pt x="315" y="9"/>
                  <a:pt x="315" y="18"/>
                </a:cubicBezTo>
                <a:cubicBezTo>
                  <a:pt x="324" y="27"/>
                  <a:pt x="315" y="45"/>
                  <a:pt x="306" y="45"/>
                </a:cubicBezTo>
                <a:cubicBezTo>
                  <a:pt x="108" y="108"/>
                  <a:pt x="108" y="108"/>
                  <a:pt x="108" y="108"/>
                </a:cubicBezTo>
                <a:cubicBezTo>
                  <a:pt x="81" y="135"/>
                  <a:pt x="81" y="135"/>
                  <a:pt x="81" y="135"/>
                </a:cubicBezTo>
                <a:cubicBezTo>
                  <a:pt x="189" y="126"/>
                  <a:pt x="189" y="126"/>
                  <a:pt x="189" y="126"/>
                </a:cubicBezTo>
                <a:cubicBezTo>
                  <a:pt x="198" y="126"/>
                  <a:pt x="216" y="135"/>
                  <a:pt x="216" y="144"/>
                </a:cubicBezTo>
                <a:cubicBezTo>
                  <a:pt x="216" y="153"/>
                  <a:pt x="207" y="162"/>
                  <a:pt x="198" y="171"/>
                </a:cubicBezTo>
                <a:cubicBezTo>
                  <a:pt x="27" y="189"/>
                  <a:pt x="27" y="189"/>
                  <a:pt x="27" y="18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80">
            <a:extLst>
              <a:ext uri="{FF2B5EF4-FFF2-40B4-BE49-F238E27FC236}">
                <a16:creationId xmlns:a16="http://schemas.microsoft.com/office/drawing/2014/main" id="{8420B475-C4DF-A04F-B1B3-1D230EF20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7832" y="10423003"/>
            <a:ext cx="156441" cy="156441"/>
          </a:xfrm>
          <a:custGeom>
            <a:avLst/>
            <a:gdLst>
              <a:gd name="T0" fmla="*/ 90 w 145"/>
              <a:gd name="T1" fmla="*/ 144 h 145"/>
              <a:gd name="T2" fmla="*/ 90 w 145"/>
              <a:gd name="T3" fmla="*/ 144 h 145"/>
              <a:gd name="T4" fmla="*/ 72 w 145"/>
              <a:gd name="T5" fmla="*/ 135 h 145"/>
              <a:gd name="T6" fmla="*/ 9 w 145"/>
              <a:gd name="T7" fmla="*/ 72 h 145"/>
              <a:gd name="T8" fmla="*/ 9 w 145"/>
              <a:gd name="T9" fmla="*/ 36 h 145"/>
              <a:gd name="T10" fmla="*/ 36 w 145"/>
              <a:gd name="T11" fmla="*/ 9 h 145"/>
              <a:gd name="T12" fmla="*/ 63 w 145"/>
              <a:gd name="T13" fmla="*/ 9 h 145"/>
              <a:gd name="T14" fmla="*/ 135 w 145"/>
              <a:gd name="T15" fmla="*/ 72 h 145"/>
              <a:gd name="T16" fmla="*/ 135 w 145"/>
              <a:gd name="T17" fmla="*/ 108 h 145"/>
              <a:gd name="T18" fmla="*/ 99 w 145"/>
              <a:gd name="T19" fmla="*/ 135 h 145"/>
              <a:gd name="T20" fmla="*/ 90 w 145"/>
              <a:gd name="T21" fmla="*/ 144 h 145"/>
              <a:gd name="T22" fmla="*/ 54 w 145"/>
              <a:gd name="T23" fmla="*/ 54 h 145"/>
              <a:gd name="T24" fmla="*/ 54 w 145"/>
              <a:gd name="T25" fmla="*/ 54 h 145"/>
              <a:gd name="T26" fmla="*/ 90 w 145"/>
              <a:gd name="T27" fmla="*/ 90 h 145"/>
              <a:gd name="T28" fmla="*/ 90 w 145"/>
              <a:gd name="T29" fmla="*/ 90 h 145"/>
              <a:gd name="T30" fmla="*/ 54 w 145"/>
              <a:gd name="T31" fmla="*/ 5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5" h="145">
                <a:moveTo>
                  <a:pt x="90" y="144"/>
                </a:moveTo>
                <a:lnTo>
                  <a:pt x="90" y="144"/>
                </a:lnTo>
                <a:cubicBezTo>
                  <a:pt x="81" y="144"/>
                  <a:pt x="72" y="144"/>
                  <a:pt x="72" y="135"/>
                </a:cubicBezTo>
                <a:cubicBezTo>
                  <a:pt x="9" y="72"/>
                  <a:pt x="9" y="72"/>
                  <a:pt x="9" y="72"/>
                </a:cubicBezTo>
                <a:cubicBezTo>
                  <a:pt x="0" y="63"/>
                  <a:pt x="0" y="45"/>
                  <a:pt x="9" y="36"/>
                </a:cubicBezTo>
                <a:cubicBezTo>
                  <a:pt x="36" y="9"/>
                  <a:pt x="36" y="9"/>
                  <a:pt x="36" y="9"/>
                </a:cubicBezTo>
                <a:cubicBezTo>
                  <a:pt x="45" y="0"/>
                  <a:pt x="54" y="0"/>
                  <a:pt x="63" y="9"/>
                </a:cubicBezTo>
                <a:cubicBezTo>
                  <a:pt x="135" y="72"/>
                  <a:pt x="135" y="72"/>
                  <a:pt x="135" y="72"/>
                </a:cubicBezTo>
                <a:cubicBezTo>
                  <a:pt x="144" y="81"/>
                  <a:pt x="144" y="99"/>
                  <a:pt x="135" y="108"/>
                </a:cubicBezTo>
                <a:cubicBezTo>
                  <a:pt x="99" y="135"/>
                  <a:pt x="99" y="135"/>
                  <a:pt x="99" y="135"/>
                </a:cubicBezTo>
                <a:cubicBezTo>
                  <a:pt x="99" y="144"/>
                  <a:pt x="90" y="144"/>
                  <a:pt x="90" y="144"/>
                </a:cubicBezTo>
                <a:close/>
                <a:moveTo>
                  <a:pt x="54" y="54"/>
                </a:moveTo>
                <a:lnTo>
                  <a:pt x="54" y="54"/>
                </a:lnTo>
                <a:cubicBezTo>
                  <a:pt x="90" y="90"/>
                  <a:pt x="90" y="90"/>
                  <a:pt x="90" y="90"/>
                </a:cubicBezTo>
                <a:lnTo>
                  <a:pt x="90" y="90"/>
                </a:lnTo>
                <a:cubicBezTo>
                  <a:pt x="54" y="54"/>
                  <a:pt x="54" y="54"/>
                  <a:pt x="54" y="5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81">
            <a:extLst>
              <a:ext uri="{FF2B5EF4-FFF2-40B4-BE49-F238E27FC236}">
                <a16:creationId xmlns:a16="http://schemas.microsoft.com/office/drawing/2014/main" id="{177A3469-A7FC-2541-A371-123553226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2346" y="10057968"/>
            <a:ext cx="146963" cy="146963"/>
          </a:xfrm>
          <a:custGeom>
            <a:avLst/>
            <a:gdLst>
              <a:gd name="T0" fmla="*/ 63 w 136"/>
              <a:gd name="T1" fmla="*/ 134 h 135"/>
              <a:gd name="T2" fmla="*/ 63 w 136"/>
              <a:gd name="T3" fmla="*/ 134 h 135"/>
              <a:gd name="T4" fmla="*/ 18 w 136"/>
              <a:gd name="T5" fmla="*/ 107 h 135"/>
              <a:gd name="T6" fmla="*/ 18 w 136"/>
              <a:gd name="T7" fmla="*/ 26 h 135"/>
              <a:gd name="T8" fmla="*/ 108 w 136"/>
              <a:gd name="T9" fmla="*/ 26 h 135"/>
              <a:gd name="T10" fmla="*/ 108 w 136"/>
              <a:gd name="T11" fmla="*/ 107 h 135"/>
              <a:gd name="T12" fmla="*/ 108 w 136"/>
              <a:gd name="T13" fmla="*/ 107 h 135"/>
              <a:gd name="T14" fmla="*/ 108 w 136"/>
              <a:gd name="T15" fmla="*/ 107 h 135"/>
              <a:gd name="T16" fmla="*/ 63 w 136"/>
              <a:gd name="T17" fmla="*/ 134 h 135"/>
              <a:gd name="T18" fmla="*/ 63 w 136"/>
              <a:gd name="T19" fmla="*/ 44 h 135"/>
              <a:gd name="T20" fmla="*/ 63 w 136"/>
              <a:gd name="T21" fmla="*/ 44 h 135"/>
              <a:gd name="T22" fmla="*/ 54 w 136"/>
              <a:gd name="T23" fmla="*/ 53 h 135"/>
              <a:gd name="T24" fmla="*/ 54 w 136"/>
              <a:gd name="T25" fmla="*/ 80 h 135"/>
              <a:gd name="T26" fmla="*/ 63 w 136"/>
              <a:gd name="T27" fmla="*/ 89 h 135"/>
              <a:gd name="T28" fmla="*/ 81 w 136"/>
              <a:gd name="T29" fmla="*/ 80 h 135"/>
              <a:gd name="T30" fmla="*/ 81 w 136"/>
              <a:gd name="T31" fmla="*/ 80 h 135"/>
              <a:gd name="T32" fmla="*/ 81 w 136"/>
              <a:gd name="T33" fmla="*/ 53 h 135"/>
              <a:gd name="T34" fmla="*/ 63 w 136"/>
              <a:gd name="T35" fmla="*/ 4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6" h="135">
                <a:moveTo>
                  <a:pt x="63" y="134"/>
                </a:moveTo>
                <a:lnTo>
                  <a:pt x="63" y="134"/>
                </a:lnTo>
                <a:cubicBezTo>
                  <a:pt x="45" y="134"/>
                  <a:pt x="36" y="125"/>
                  <a:pt x="18" y="107"/>
                </a:cubicBezTo>
                <a:cubicBezTo>
                  <a:pt x="0" y="89"/>
                  <a:pt x="0" y="44"/>
                  <a:pt x="18" y="26"/>
                </a:cubicBezTo>
                <a:cubicBezTo>
                  <a:pt x="45" y="0"/>
                  <a:pt x="89" y="0"/>
                  <a:pt x="108" y="26"/>
                </a:cubicBezTo>
                <a:cubicBezTo>
                  <a:pt x="135" y="44"/>
                  <a:pt x="135" y="89"/>
                  <a:pt x="108" y="107"/>
                </a:cubicBezTo>
                <a:lnTo>
                  <a:pt x="108" y="107"/>
                </a:lnTo>
                <a:lnTo>
                  <a:pt x="108" y="107"/>
                </a:lnTo>
                <a:cubicBezTo>
                  <a:pt x="99" y="125"/>
                  <a:pt x="81" y="134"/>
                  <a:pt x="63" y="134"/>
                </a:cubicBezTo>
                <a:close/>
                <a:moveTo>
                  <a:pt x="63" y="44"/>
                </a:moveTo>
                <a:lnTo>
                  <a:pt x="63" y="44"/>
                </a:lnTo>
                <a:cubicBezTo>
                  <a:pt x="63" y="44"/>
                  <a:pt x="54" y="44"/>
                  <a:pt x="54" y="53"/>
                </a:cubicBezTo>
                <a:cubicBezTo>
                  <a:pt x="45" y="62"/>
                  <a:pt x="45" y="72"/>
                  <a:pt x="54" y="80"/>
                </a:cubicBezTo>
                <a:cubicBezTo>
                  <a:pt x="54" y="89"/>
                  <a:pt x="63" y="89"/>
                  <a:pt x="63" y="89"/>
                </a:cubicBezTo>
                <a:cubicBezTo>
                  <a:pt x="72" y="89"/>
                  <a:pt x="81" y="89"/>
                  <a:pt x="81" y="80"/>
                </a:cubicBezTo>
                <a:lnTo>
                  <a:pt x="81" y="80"/>
                </a:lnTo>
                <a:cubicBezTo>
                  <a:pt x="89" y="72"/>
                  <a:pt x="89" y="62"/>
                  <a:pt x="81" y="53"/>
                </a:cubicBezTo>
                <a:cubicBezTo>
                  <a:pt x="81" y="44"/>
                  <a:pt x="72" y="44"/>
                  <a:pt x="63" y="4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82">
            <a:extLst>
              <a:ext uri="{FF2B5EF4-FFF2-40B4-BE49-F238E27FC236}">
                <a16:creationId xmlns:a16="http://schemas.microsoft.com/office/drawing/2014/main" id="{5C07D555-BE27-1F4A-BBE9-0ADF69F84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9388" y="10337671"/>
            <a:ext cx="260737" cy="270218"/>
          </a:xfrm>
          <a:custGeom>
            <a:avLst/>
            <a:gdLst>
              <a:gd name="T0" fmla="*/ 18 w 244"/>
              <a:gd name="T1" fmla="*/ 252 h 253"/>
              <a:gd name="T2" fmla="*/ 18 w 244"/>
              <a:gd name="T3" fmla="*/ 252 h 253"/>
              <a:gd name="T4" fmla="*/ 0 w 244"/>
              <a:gd name="T5" fmla="*/ 243 h 253"/>
              <a:gd name="T6" fmla="*/ 0 w 244"/>
              <a:gd name="T7" fmla="*/ 216 h 253"/>
              <a:gd name="T8" fmla="*/ 207 w 244"/>
              <a:gd name="T9" fmla="*/ 9 h 253"/>
              <a:gd name="T10" fmla="*/ 243 w 244"/>
              <a:gd name="T11" fmla="*/ 9 h 253"/>
              <a:gd name="T12" fmla="*/ 243 w 244"/>
              <a:gd name="T13" fmla="*/ 45 h 253"/>
              <a:gd name="T14" fmla="*/ 36 w 244"/>
              <a:gd name="T15" fmla="*/ 243 h 253"/>
              <a:gd name="T16" fmla="*/ 18 w 244"/>
              <a:gd name="T17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53">
                <a:moveTo>
                  <a:pt x="18" y="252"/>
                </a:moveTo>
                <a:lnTo>
                  <a:pt x="18" y="252"/>
                </a:lnTo>
                <a:cubicBezTo>
                  <a:pt x="18" y="252"/>
                  <a:pt x="9" y="252"/>
                  <a:pt x="0" y="243"/>
                </a:cubicBezTo>
                <a:cubicBezTo>
                  <a:pt x="0" y="234"/>
                  <a:pt x="0" y="225"/>
                  <a:pt x="0" y="216"/>
                </a:cubicBezTo>
                <a:cubicBezTo>
                  <a:pt x="207" y="9"/>
                  <a:pt x="207" y="9"/>
                  <a:pt x="207" y="9"/>
                </a:cubicBezTo>
                <a:cubicBezTo>
                  <a:pt x="216" y="0"/>
                  <a:pt x="234" y="0"/>
                  <a:pt x="243" y="9"/>
                </a:cubicBezTo>
                <a:cubicBezTo>
                  <a:pt x="243" y="18"/>
                  <a:pt x="243" y="36"/>
                  <a:pt x="243" y="45"/>
                </a:cubicBezTo>
                <a:cubicBezTo>
                  <a:pt x="36" y="243"/>
                  <a:pt x="36" y="243"/>
                  <a:pt x="36" y="243"/>
                </a:cubicBezTo>
                <a:cubicBezTo>
                  <a:pt x="27" y="252"/>
                  <a:pt x="27" y="252"/>
                  <a:pt x="18" y="25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83">
            <a:extLst>
              <a:ext uri="{FF2B5EF4-FFF2-40B4-BE49-F238E27FC236}">
                <a16:creationId xmlns:a16="http://schemas.microsoft.com/office/drawing/2014/main" id="{4BCB4873-4057-A841-B795-F3CC1CD4C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3909" y="10513075"/>
            <a:ext cx="127997" cy="118519"/>
          </a:xfrm>
          <a:custGeom>
            <a:avLst/>
            <a:gdLst>
              <a:gd name="T0" fmla="*/ 27 w 118"/>
              <a:gd name="T1" fmla="*/ 108 h 109"/>
              <a:gd name="T2" fmla="*/ 27 w 118"/>
              <a:gd name="T3" fmla="*/ 108 h 109"/>
              <a:gd name="T4" fmla="*/ 9 w 118"/>
              <a:gd name="T5" fmla="*/ 108 h 109"/>
              <a:gd name="T6" fmla="*/ 9 w 118"/>
              <a:gd name="T7" fmla="*/ 72 h 109"/>
              <a:gd name="T8" fmla="*/ 81 w 118"/>
              <a:gd name="T9" fmla="*/ 9 h 109"/>
              <a:gd name="T10" fmla="*/ 108 w 118"/>
              <a:gd name="T11" fmla="*/ 9 h 109"/>
              <a:gd name="T12" fmla="*/ 108 w 118"/>
              <a:gd name="T13" fmla="*/ 36 h 109"/>
              <a:gd name="T14" fmla="*/ 36 w 118"/>
              <a:gd name="T15" fmla="*/ 108 h 109"/>
              <a:gd name="T16" fmla="*/ 27 w 118"/>
              <a:gd name="T17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" h="109">
                <a:moveTo>
                  <a:pt x="27" y="108"/>
                </a:moveTo>
                <a:lnTo>
                  <a:pt x="27" y="108"/>
                </a:lnTo>
                <a:cubicBezTo>
                  <a:pt x="18" y="108"/>
                  <a:pt x="18" y="108"/>
                  <a:pt x="9" y="108"/>
                </a:cubicBezTo>
                <a:cubicBezTo>
                  <a:pt x="0" y="99"/>
                  <a:pt x="0" y="81"/>
                  <a:pt x="9" y="72"/>
                </a:cubicBezTo>
                <a:cubicBezTo>
                  <a:pt x="81" y="9"/>
                  <a:pt x="81" y="9"/>
                  <a:pt x="81" y="9"/>
                </a:cubicBezTo>
                <a:cubicBezTo>
                  <a:pt x="90" y="0"/>
                  <a:pt x="99" y="0"/>
                  <a:pt x="108" y="9"/>
                </a:cubicBezTo>
                <a:cubicBezTo>
                  <a:pt x="117" y="18"/>
                  <a:pt x="117" y="27"/>
                  <a:pt x="108" y="36"/>
                </a:cubicBezTo>
                <a:cubicBezTo>
                  <a:pt x="36" y="108"/>
                  <a:pt x="36" y="108"/>
                  <a:pt x="36" y="108"/>
                </a:cubicBezTo>
                <a:lnTo>
                  <a:pt x="27" y="108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84">
            <a:extLst>
              <a:ext uri="{FF2B5EF4-FFF2-40B4-BE49-F238E27FC236}">
                <a16:creationId xmlns:a16="http://schemas.microsoft.com/office/drawing/2014/main" id="{8883B3CE-19B1-B044-B52F-034D8FA5E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5537" y="10645814"/>
            <a:ext cx="165926" cy="165926"/>
          </a:xfrm>
          <a:custGeom>
            <a:avLst/>
            <a:gdLst>
              <a:gd name="T0" fmla="*/ 18 w 154"/>
              <a:gd name="T1" fmla="*/ 153 h 154"/>
              <a:gd name="T2" fmla="*/ 18 w 154"/>
              <a:gd name="T3" fmla="*/ 153 h 154"/>
              <a:gd name="T4" fmla="*/ 9 w 154"/>
              <a:gd name="T5" fmla="*/ 144 h 154"/>
              <a:gd name="T6" fmla="*/ 9 w 154"/>
              <a:gd name="T7" fmla="*/ 117 h 154"/>
              <a:gd name="T8" fmla="*/ 117 w 154"/>
              <a:gd name="T9" fmla="*/ 9 h 154"/>
              <a:gd name="T10" fmla="*/ 144 w 154"/>
              <a:gd name="T11" fmla="*/ 9 h 154"/>
              <a:gd name="T12" fmla="*/ 144 w 154"/>
              <a:gd name="T13" fmla="*/ 36 h 154"/>
              <a:gd name="T14" fmla="*/ 36 w 154"/>
              <a:gd name="T15" fmla="*/ 144 h 154"/>
              <a:gd name="T16" fmla="*/ 18 w 154"/>
              <a:gd name="T17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4">
                <a:moveTo>
                  <a:pt x="18" y="153"/>
                </a:moveTo>
                <a:lnTo>
                  <a:pt x="18" y="153"/>
                </a:lnTo>
                <a:lnTo>
                  <a:pt x="9" y="144"/>
                </a:lnTo>
                <a:cubicBezTo>
                  <a:pt x="0" y="135"/>
                  <a:pt x="0" y="126"/>
                  <a:pt x="9" y="117"/>
                </a:cubicBezTo>
                <a:cubicBezTo>
                  <a:pt x="117" y="9"/>
                  <a:pt x="117" y="9"/>
                  <a:pt x="117" y="9"/>
                </a:cubicBezTo>
                <a:cubicBezTo>
                  <a:pt x="126" y="0"/>
                  <a:pt x="135" y="0"/>
                  <a:pt x="144" y="9"/>
                </a:cubicBezTo>
                <a:cubicBezTo>
                  <a:pt x="153" y="18"/>
                  <a:pt x="153" y="27"/>
                  <a:pt x="144" y="36"/>
                </a:cubicBezTo>
                <a:cubicBezTo>
                  <a:pt x="36" y="144"/>
                  <a:pt x="36" y="144"/>
                  <a:pt x="36" y="144"/>
                </a:cubicBezTo>
                <a:cubicBezTo>
                  <a:pt x="27" y="144"/>
                  <a:pt x="27" y="153"/>
                  <a:pt x="18" y="15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85">
            <a:extLst>
              <a:ext uri="{FF2B5EF4-FFF2-40B4-BE49-F238E27FC236}">
                <a16:creationId xmlns:a16="http://schemas.microsoft.com/office/drawing/2014/main" id="{96E9EF33-9864-1C42-B9B9-E3262CD29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6202" y="10745371"/>
            <a:ext cx="128000" cy="118516"/>
          </a:xfrm>
          <a:custGeom>
            <a:avLst/>
            <a:gdLst>
              <a:gd name="T0" fmla="*/ 27 w 118"/>
              <a:gd name="T1" fmla="*/ 108 h 109"/>
              <a:gd name="T2" fmla="*/ 27 w 118"/>
              <a:gd name="T3" fmla="*/ 108 h 109"/>
              <a:gd name="T4" fmla="*/ 9 w 118"/>
              <a:gd name="T5" fmla="*/ 108 h 109"/>
              <a:gd name="T6" fmla="*/ 9 w 118"/>
              <a:gd name="T7" fmla="*/ 72 h 109"/>
              <a:gd name="T8" fmla="*/ 81 w 118"/>
              <a:gd name="T9" fmla="*/ 9 h 109"/>
              <a:gd name="T10" fmla="*/ 108 w 118"/>
              <a:gd name="T11" fmla="*/ 9 h 109"/>
              <a:gd name="T12" fmla="*/ 108 w 118"/>
              <a:gd name="T13" fmla="*/ 36 h 109"/>
              <a:gd name="T14" fmla="*/ 45 w 118"/>
              <a:gd name="T15" fmla="*/ 108 h 109"/>
              <a:gd name="T16" fmla="*/ 27 w 118"/>
              <a:gd name="T17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" h="109">
                <a:moveTo>
                  <a:pt x="27" y="108"/>
                </a:moveTo>
                <a:lnTo>
                  <a:pt x="27" y="108"/>
                </a:lnTo>
                <a:cubicBezTo>
                  <a:pt x="18" y="108"/>
                  <a:pt x="18" y="108"/>
                  <a:pt x="9" y="108"/>
                </a:cubicBezTo>
                <a:cubicBezTo>
                  <a:pt x="0" y="99"/>
                  <a:pt x="0" y="81"/>
                  <a:pt x="9" y="72"/>
                </a:cubicBezTo>
                <a:cubicBezTo>
                  <a:pt x="81" y="9"/>
                  <a:pt x="81" y="9"/>
                  <a:pt x="81" y="9"/>
                </a:cubicBezTo>
                <a:cubicBezTo>
                  <a:pt x="90" y="0"/>
                  <a:pt x="99" y="0"/>
                  <a:pt x="108" y="9"/>
                </a:cubicBezTo>
                <a:cubicBezTo>
                  <a:pt x="117" y="18"/>
                  <a:pt x="117" y="36"/>
                  <a:pt x="108" y="36"/>
                </a:cubicBezTo>
                <a:cubicBezTo>
                  <a:pt x="45" y="108"/>
                  <a:pt x="45" y="108"/>
                  <a:pt x="45" y="108"/>
                </a:cubicBezTo>
                <a:cubicBezTo>
                  <a:pt x="36" y="108"/>
                  <a:pt x="36" y="108"/>
                  <a:pt x="27" y="10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86">
            <a:extLst>
              <a:ext uri="{FF2B5EF4-FFF2-40B4-BE49-F238E27FC236}">
                <a16:creationId xmlns:a16="http://schemas.microsoft.com/office/drawing/2014/main" id="{13AFC44E-01A9-4245-966D-6C0E4BDE2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527" y="7360514"/>
            <a:ext cx="521477" cy="948139"/>
          </a:xfrm>
          <a:custGeom>
            <a:avLst/>
            <a:gdLst>
              <a:gd name="T0" fmla="*/ 414 w 487"/>
              <a:gd name="T1" fmla="*/ 881 h 882"/>
              <a:gd name="T2" fmla="*/ 414 w 487"/>
              <a:gd name="T3" fmla="*/ 881 h 882"/>
              <a:gd name="T4" fmla="*/ 72 w 487"/>
              <a:gd name="T5" fmla="*/ 881 h 882"/>
              <a:gd name="T6" fmla="*/ 0 w 487"/>
              <a:gd name="T7" fmla="*/ 809 h 882"/>
              <a:gd name="T8" fmla="*/ 0 w 487"/>
              <a:gd name="T9" fmla="*/ 81 h 882"/>
              <a:gd name="T10" fmla="*/ 72 w 487"/>
              <a:gd name="T11" fmla="*/ 0 h 882"/>
              <a:gd name="T12" fmla="*/ 414 w 487"/>
              <a:gd name="T13" fmla="*/ 0 h 882"/>
              <a:gd name="T14" fmla="*/ 486 w 487"/>
              <a:gd name="T15" fmla="*/ 81 h 882"/>
              <a:gd name="T16" fmla="*/ 486 w 487"/>
              <a:gd name="T17" fmla="*/ 288 h 882"/>
              <a:gd name="T18" fmla="*/ 477 w 487"/>
              <a:gd name="T19" fmla="*/ 297 h 882"/>
              <a:gd name="T20" fmla="*/ 459 w 487"/>
              <a:gd name="T21" fmla="*/ 288 h 882"/>
              <a:gd name="T22" fmla="*/ 459 w 487"/>
              <a:gd name="T23" fmla="*/ 81 h 882"/>
              <a:gd name="T24" fmla="*/ 414 w 487"/>
              <a:gd name="T25" fmla="*/ 36 h 882"/>
              <a:gd name="T26" fmla="*/ 72 w 487"/>
              <a:gd name="T27" fmla="*/ 36 h 882"/>
              <a:gd name="T28" fmla="*/ 27 w 487"/>
              <a:gd name="T29" fmla="*/ 81 h 882"/>
              <a:gd name="T30" fmla="*/ 27 w 487"/>
              <a:gd name="T31" fmla="*/ 809 h 882"/>
              <a:gd name="T32" fmla="*/ 72 w 487"/>
              <a:gd name="T33" fmla="*/ 855 h 882"/>
              <a:gd name="T34" fmla="*/ 414 w 487"/>
              <a:gd name="T35" fmla="*/ 855 h 882"/>
              <a:gd name="T36" fmla="*/ 459 w 487"/>
              <a:gd name="T37" fmla="*/ 809 h 882"/>
              <a:gd name="T38" fmla="*/ 459 w 487"/>
              <a:gd name="T39" fmla="*/ 603 h 882"/>
              <a:gd name="T40" fmla="*/ 477 w 487"/>
              <a:gd name="T41" fmla="*/ 585 h 882"/>
              <a:gd name="T42" fmla="*/ 486 w 487"/>
              <a:gd name="T43" fmla="*/ 603 h 882"/>
              <a:gd name="T44" fmla="*/ 486 w 487"/>
              <a:gd name="T45" fmla="*/ 809 h 882"/>
              <a:gd name="T46" fmla="*/ 414 w 487"/>
              <a:gd name="T47" fmla="*/ 881 h 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87" h="882">
                <a:moveTo>
                  <a:pt x="414" y="881"/>
                </a:moveTo>
                <a:lnTo>
                  <a:pt x="414" y="881"/>
                </a:lnTo>
                <a:cubicBezTo>
                  <a:pt x="72" y="881"/>
                  <a:pt x="72" y="881"/>
                  <a:pt x="72" y="881"/>
                </a:cubicBezTo>
                <a:cubicBezTo>
                  <a:pt x="36" y="881"/>
                  <a:pt x="0" y="845"/>
                  <a:pt x="0" y="80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72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59" y="0"/>
                  <a:pt x="486" y="36"/>
                  <a:pt x="486" y="81"/>
                </a:cubicBezTo>
                <a:cubicBezTo>
                  <a:pt x="486" y="288"/>
                  <a:pt x="486" y="288"/>
                  <a:pt x="486" y="288"/>
                </a:cubicBezTo>
                <a:cubicBezTo>
                  <a:pt x="486" y="297"/>
                  <a:pt x="486" y="297"/>
                  <a:pt x="477" y="297"/>
                </a:cubicBezTo>
                <a:cubicBezTo>
                  <a:pt x="468" y="297"/>
                  <a:pt x="459" y="297"/>
                  <a:pt x="459" y="288"/>
                </a:cubicBezTo>
                <a:cubicBezTo>
                  <a:pt x="459" y="81"/>
                  <a:pt x="459" y="81"/>
                  <a:pt x="459" y="81"/>
                </a:cubicBezTo>
                <a:cubicBezTo>
                  <a:pt x="459" y="54"/>
                  <a:pt x="441" y="36"/>
                  <a:pt x="414" y="36"/>
                </a:cubicBezTo>
                <a:cubicBezTo>
                  <a:pt x="72" y="36"/>
                  <a:pt x="72" y="36"/>
                  <a:pt x="72" y="36"/>
                </a:cubicBezTo>
                <a:cubicBezTo>
                  <a:pt x="54" y="36"/>
                  <a:pt x="27" y="54"/>
                  <a:pt x="27" y="81"/>
                </a:cubicBezTo>
                <a:cubicBezTo>
                  <a:pt x="27" y="809"/>
                  <a:pt x="27" y="809"/>
                  <a:pt x="27" y="809"/>
                </a:cubicBezTo>
                <a:cubicBezTo>
                  <a:pt x="27" y="828"/>
                  <a:pt x="54" y="855"/>
                  <a:pt x="72" y="855"/>
                </a:cubicBezTo>
                <a:cubicBezTo>
                  <a:pt x="414" y="855"/>
                  <a:pt x="414" y="855"/>
                  <a:pt x="414" y="855"/>
                </a:cubicBezTo>
                <a:cubicBezTo>
                  <a:pt x="441" y="855"/>
                  <a:pt x="459" y="828"/>
                  <a:pt x="459" y="809"/>
                </a:cubicBezTo>
                <a:cubicBezTo>
                  <a:pt x="459" y="603"/>
                  <a:pt x="459" y="603"/>
                  <a:pt x="459" y="603"/>
                </a:cubicBezTo>
                <a:cubicBezTo>
                  <a:pt x="459" y="594"/>
                  <a:pt x="468" y="585"/>
                  <a:pt x="477" y="585"/>
                </a:cubicBezTo>
                <a:cubicBezTo>
                  <a:pt x="486" y="585"/>
                  <a:pt x="486" y="594"/>
                  <a:pt x="486" y="603"/>
                </a:cubicBezTo>
                <a:cubicBezTo>
                  <a:pt x="486" y="809"/>
                  <a:pt x="486" y="809"/>
                  <a:pt x="486" y="809"/>
                </a:cubicBezTo>
                <a:cubicBezTo>
                  <a:pt x="486" y="845"/>
                  <a:pt x="459" y="881"/>
                  <a:pt x="414" y="88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87">
            <a:extLst>
              <a:ext uri="{FF2B5EF4-FFF2-40B4-BE49-F238E27FC236}">
                <a16:creationId xmlns:a16="http://schemas.microsoft.com/office/drawing/2014/main" id="{DD964459-99B4-304C-96AF-E3E57F94A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2304" y="8142727"/>
            <a:ext cx="37926" cy="37926"/>
          </a:xfrm>
          <a:custGeom>
            <a:avLst/>
            <a:gdLst>
              <a:gd name="T0" fmla="*/ 18 w 37"/>
              <a:gd name="T1" fmla="*/ 36 h 37"/>
              <a:gd name="T2" fmla="*/ 18 w 37"/>
              <a:gd name="T3" fmla="*/ 36 h 37"/>
              <a:gd name="T4" fmla="*/ 0 w 37"/>
              <a:gd name="T5" fmla="*/ 18 h 37"/>
              <a:gd name="T6" fmla="*/ 18 w 37"/>
              <a:gd name="T7" fmla="*/ 0 h 37"/>
              <a:gd name="T8" fmla="*/ 36 w 37"/>
              <a:gd name="T9" fmla="*/ 18 h 37"/>
              <a:gd name="T10" fmla="*/ 18 w 37"/>
              <a:gd name="T11" fmla="*/ 36 h 37"/>
              <a:gd name="T12" fmla="*/ 18 w 37"/>
              <a:gd name="T13" fmla="*/ 8 h 37"/>
              <a:gd name="T14" fmla="*/ 18 w 37"/>
              <a:gd name="T15" fmla="*/ 8 h 37"/>
              <a:gd name="T16" fmla="*/ 9 w 37"/>
              <a:gd name="T17" fmla="*/ 18 h 37"/>
              <a:gd name="T18" fmla="*/ 18 w 37"/>
              <a:gd name="T19" fmla="*/ 27 h 37"/>
              <a:gd name="T20" fmla="*/ 27 w 37"/>
              <a:gd name="T21" fmla="*/ 18 h 37"/>
              <a:gd name="T22" fmla="*/ 18 w 37"/>
              <a:gd name="T23" fmla="*/ 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8"/>
                  <a:pt x="9" y="0"/>
                  <a:pt x="18" y="0"/>
                </a:cubicBezTo>
                <a:cubicBezTo>
                  <a:pt x="27" y="0"/>
                  <a:pt x="36" y="8"/>
                  <a:pt x="36" y="18"/>
                </a:cubicBezTo>
                <a:cubicBezTo>
                  <a:pt x="36" y="27"/>
                  <a:pt x="27" y="36"/>
                  <a:pt x="18" y="36"/>
                </a:cubicBezTo>
                <a:close/>
                <a:moveTo>
                  <a:pt x="18" y="8"/>
                </a:moveTo>
                <a:lnTo>
                  <a:pt x="18" y="8"/>
                </a:lnTo>
                <a:cubicBezTo>
                  <a:pt x="9" y="8"/>
                  <a:pt x="9" y="8"/>
                  <a:pt x="9" y="18"/>
                </a:cubicBezTo>
                <a:cubicBezTo>
                  <a:pt x="9" y="27"/>
                  <a:pt x="9" y="27"/>
                  <a:pt x="18" y="27"/>
                </a:cubicBezTo>
                <a:cubicBezTo>
                  <a:pt x="27" y="27"/>
                  <a:pt x="27" y="27"/>
                  <a:pt x="27" y="18"/>
                </a:cubicBezTo>
                <a:cubicBezTo>
                  <a:pt x="27" y="8"/>
                  <a:pt x="27" y="8"/>
                  <a:pt x="18" y="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88">
            <a:extLst>
              <a:ext uri="{FF2B5EF4-FFF2-40B4-BE49-F238E27FC236}">
                <a16:creationId xmlns:a16="http://schemas.microsoft.com/office/drawing/2014/main" id="{B989B3C1-7FAA-8842-88AB-14BBDE2DD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5416" y="7464809"/>
            <a:ext cx="156441" cy="37926"/>
          </a:xfrm>
          <a:custGeom>
            <a:avLst/>
            <a:gdLst>
              <a:gd name="T0" fmla="*/ 126 w 145"/>
              <a:gd name="T1" fmla="*/ 36 h 37"/>
              <a:gd name="T2" fmla="*/ 126 w 145"/>
              <a:gd name="T3" fmla="*/ 36 h 37"/>
              <a:gd name="T4" fmla="*/ 18 w 145"/>
              <a:gd name="T5" fmla="*/ 36 h 37"/>
              <a:gd name="T6" fmla="*/ 0 w 145"/>
              <a:gd name="T7" fmla="*/ 18 h 37"/>
              <a:gd name="T8" fmla="*/ 18 w 145"/>
              <a:gd name="T9" fmla="*/ 0 h 37"/>
              <a:gd name="T10" fmla="*/ 126 w 145"/>
              <a:gd name="T11" fmla="*/ 0 h 37"/>
              <a:gd name="T12" fmla="*/ 144 w 145"/>
              <a:gd name="T13" fmla="*/ 18 h 37"/>
              <a:gd name="T14" fmla="*/ 126 w 145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37">
                <a:moveTo>
                  <a:pt x="126" y="36"/>
                </a:moveTo>
                <a:lnTo>
                  <a:pt x="126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5" y="0"/>
                  <a:pt x="144" y="9"/>
                  <a:pt x="144" y="18"/>
                </a:cubicBezTo>
                <a:cubicBezTo>
                  <a:pt x="144" y="27"/>
                  <a:pt x="135" y="36"/>
                  <a:pt x="126" y="3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89">
            <a:extLst>
              <a:ext uri="{FF2B5EF4-FFF2-40B4-BE49-F238E27FC236}">
                <a16:creationId xmlns:a16="http://schemas.microsoft.com/office/drawing/2014/main" id="{79B2318D-A604-C246-9F95-7224C94B7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5416" y="7583325"/>
            <a:ext cx="99553" cy="511995"/>
          </a:xfrm>
          <a:custGeom>
            <a:avLst/>
            <a:gdLst>
              <a:gd name="T0" fmla="*/ 45 w 91"/>
              <a:gd name="T1" fmla="*/ 477 h 478"/>
              <a:gd name="T2" fmla="*/ 45 w 91"/>
              <a:gd name="T3" fmla="*/ 477 h 478"/>
              <a:gd name="T4" fmla="*/ 0 w 91"/>
              <a:gd name="T5" fmla="*/ 432 h 478"/>
              <a:gd name="T6" fmla="*/ 0 w 91"/>
              <a:gd name="T7" fmla="*/ 45 h 478"/>
              <a:gd name="T8" fmla="*/ 45 w 91"/>
              <a:gd name="T9" fmla="*/ 0 h 478"/>
              <a:gd name="T10" fmla="*/ 90 w 91"/>
              <a:gd name="T11" fmla="*/ 45 h 478"/>
              <a:gd name="T12" fmla="*/ 90 w 91"/>
              <a:gd name="T13" fmla="*/ 108 h 478"/>
              <a:gd name="T14" fmla="*/ 81 w 91"/>
              <a:gd name="T15" fmla="*/ 117 h 478"/>
              <a:gd name="T16" fmla="*/ 72 w 91"/>
              <a:gd name="T17" fmla="*/ 108 h 478"/>
              <a:gd name="T18" fmla="*/ 72 w 91"/>
              <a:gd name="T19" fmla="*/ 45 h 478"/>
              <a:gd name="T20" fmla="*/ 45 w 91"/>
              <a:gd name="T21" fmla="*/ 27 h 478"/>
              <a:gd name="T22" fmla="*/ 27 w 91"/>
              <a:gd name="T23" fmla="*/ 45 h 478"/>
              <a:gd name="T24" fmla="*/ 27 w 91"/>
              <a:gd name="T25" fmla="*/ 432 h 478"/>
              <a:gd name="T26" fmla="*/ 45 w 91"/>
              <a:gd name="T27" fmla="*/ 450 h 478"/>
              <a:gd name="T28" fmla="*/ 72 w 91"/>
              <a:gd name="T29" fmla="*/ 432 h 478"/>
              <a:gd name="T30" fmla="*/ 72 w 91"/>
              <a:gd name="T31" fmla="*/ 369 h 478"/>
              <a:gd name="T32" fmla="*/ 81 w 91"/>
              <a:gd name="T33" fmla="*/ 360 h 478"/>
              <a:gd name="T34" fmla="*/ 90 w 91"/>
              <a:gd name="T35" fmla="*/ 369 h 478"/>
              <a:gd name="T36" fmla="*/ 90 w 91"/>
              <a:gd name="T37" fmla="*/ 432 h 478"/>
              <a:gd name="T38" fmla="*/ 45 w 91"/>
              <a:gd name="T39" fmla="*/ 477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1" h="478">
                <a:moveTo>
                  <a:pt x="45" y="477"/>
                </a:moveTo>
                <a:lnTo>
                  <a:pt x="45" y="477"/>
                </a:lnTo>
                <a:cubicBezTo>
                  <a:pt x="27" y="477"/>
                  <a:pt x="0" y="450"/>
                  <a:pt x="0" y="432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27" y="0"/>
                  <a:pt x="45" y="0"/>
                </a:cubicBezTo>
                <a:cubicBezTo>
                  <a:pt x="72" y="0"/>
                  <a:pt x="90" y="18"/>
                  <a:pt x="90" y="45"/>
                </a:cubicBezTo>
                <a:cubicBezTo>
                  <a:pt x="90" y="108"/>
                  <a:pt x="90" y="108"/>
                  <a:pt x="90" y="108"/>
                </a:cubicBezTo>
                <a:cubicBezTo>
                  <a:pt x="90" y="108"/>
                  <a:pt x="90" y="117"/>
                  <a:pt x="81" y="117"/>
                </a:cubicBezTo>
                <a:cubicBezTo>
                  <a:pt x="72" y="117"/>
                  <a:pt x="72" y="108"/>
                  <a:pt x="72" y="108"/>
                </a:cubicBezTo>
                <a:cubicBezTo>
                  <a:pt x="72" y="45"/>
                  <a:pt x="72" y="45"/>
                  <a:pt x="72" y="45"/>
                </a:cubicBezTo>
                <a:cubicBezTo>
                  <a:pt x="72" y="36"/>
                  <a:pt x="63" y="27"/>
                  <a:pt x="45" y="27"/>
                </a:cubicBezTo>
                <a:cubicBezTo>
                  <a:pt x="36" y="27"/>
                  <a:pt x="27" y="36"/>
                  <a:pt x="27" y="45"/>
                </a:cubicBezTo>
                <a:cubicBezTo>
                  <a:pt x="27" y="432"/>
                  <a:pt x="27" y="432"/>
                  <a:pt x="27" y="432"/>
                </a:cubicBezTo>
                <a:cubicBezTo>
                  <a:pt x="27" y="441"/>
                  <a:pt x="36" y="450"/>
                  <a:pt x="45" y="450"/>
                </a:cubicBezTo>
                <a:cubicBezTo>
                  <a:pt x="63" y="450"/>
                  <a:pt x="72" y="441"/>
                  <a:pt x="72" y="432"/>
                </a:cubicBezTo>
                <a:cubicBezTo>
                  <a:pt x="72" y="369"/>
                  <a:pt x="72" y="369"/>
                  <a:pt x="72" y="369"/>
                </a:cubicBezTo>
                <a:cubicBezTo>
                  <a:pt x="72" y="360"/>
                  <a:pt x="72" y="360"/>
                  <a:pt x="81" y="360"/>
                </a:cubicBezTo>
                <a:cubicBezTo>
                  <a:pt x="90" y="360"/>
                  <a:pt x="90" y="360"/>
                  <a:pt x="90" y="369"/>
                </a:cubicBezTo>
                <a:cubicBezTo>
                  <a:pt x="90" y="432"/>
                  <a:pt x="90" y="432"/>
                  <a:pt x="90" y="432"/>
                </a:cubicBezTo>
                <a:cubicBezTo>
                  <a:pt x="90" y="450"/>
                  <a:pt x="72" y="477"/>
                  <a:pt x="45" y="47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90">
            <a:extLst>
              <a:ext uri="{FF2B5EF4-FFF2-40B4-BE49-F238E27FC236}">
                <a16:creationId xmlns:a16="http://schemas.microsoft.com/office/drawing/2014/main" id="{5BB8B096-7F81-BC42-8899-A3C4545A4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341" y="7687620"/>
            <a:ext cx="360293" cy="298665"/>
          </a:xfrm>
          <a:custGeom>
            <a:avLst/>
            <a:gdLst>
              <a:gd name="T0" fmla="*/ 315 w 334"/>
              <a:gd name="T1" fmla="*/ 279 h 280"/>
              <a:gd name="T2" fmla="*/ 315 w 334"/>
              <a:gd name="T3" fmla="*/ 279 h 280"/>
              <a:gd name="T4" fmla="*/ 18 w 334"/>
              <a:gd name="T5" fmla="*/ 279 h 280"/>
              <a:gd name="T6" fmla="*/ 0 w 334"/>
              <a:gd name="T7" fmla="*/ 270 h 280"/>
              <a:gd name="T8" fmla="*/ 18 w 334"/>
              <a:gd name="T9" fmla="*/ 252 h 280"/>
              <a:gd name="T10" fmla="*/ 306 w 334"/>
              <a:gd name="T11" fmla="*/ 252 h 280"/>
              <a:gd name="T12" fmla="*/ 306 w 334"/>
              <a:gd name="T13" fmla="*/ 18 h 280"/>
              <a:gd name="T14" fmla="*/ 18 w 334"/>
              <a:gd name="T15" fmla="*/ 18 h 280"/>
              <a:gd name="T16" fmla="*/ 0 w 334"/>
              <a:gd name="T17" fmla="*/ 9 h 280"/>
              <a:gd name="T18" fmla="*/ 18 w 334"/>
              <a:gd name="T19" fmla="*/ 0 h 280"/>
              <a:gd name="T20" fmla="*/ 315 w 334"/>
              <a:gd name="T21" fmla="*/ 0 h 280"/>
              <a:gd name="T22" fmla="*/ 333 w 334"/>
              <a:gd name="T23" fmla="*/ 18 h 280"/>
              <a:gd name="T24" fmla="*/ 333 w 334"/>
              <a:gd name="T25" fmla="*/ 261 h 280"/>
              <a:gd name="T26" fmla="*/ 315 w 334"/>
              <a:gd name="T27" fmla="*/ 279 h 280"/>
              <a:gd name="T28" fmla="*/ 315 w 334"/>
              <a:gd name="T29" fmla="*/ 18 h 280"/>
              <a:gd name="T30" fmla="*/ 315 w 334"/>
              <a:gd name="T31" fmla="*/ 18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4" h="280">
                <a:moveTo>
                  <a:pt x="315" y="279"/>
                </a:moveTo>
                <a:lnTo>
                  <a:pt x="315" y="279"/>
                </a:lnTo>
                <a:cubicBezTo>
                  <a:pt x="18" y="279"/>
                  <a:pt x="18" y="279"/>
                  <a:pt x="18" y="279"/>
                </a:cubicBezTo>
                <a:cubicBezTo>
                  <a:pt x="9" y="279"/>
                  <a:pt x="0" y="270"/>
                  <a:pt x="0" y="270"/>
                </a:cubicBezTo>
                <a:cubicBezTo>
                  <a:pt x="0" y="261"/>
                  <a:pt x="9" y="252"/>
                  <a:pt x="18" y="252"/>
                </a:cubicBezTo>
                <a:cubicBezTo>
                  <a:pt x="306" y="252"/>
                  <a:pt x="306" y="252"/>
                  <a:pt x="306" y="252"/>
                </a:cubicBezTo>
                <a:cubicBezTo>
                  <a:pt x="306" y="18"/>
                  <a:pt x="306" y="18"/>
                  <a:pt x="306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9" y="18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315" y="0"/>
                  <a:pt x="315" y="0"/>
                  <a:pt x="315" y="0"/>
                </a:cubicBezTo>
                <a:cubicBezTo>
                  <a:pt x="324" y="0"/>
                  <a:pt x="333" y="9"/>
                  <a:pt x="333" y="18"/>
                </a:cubicBezTo>
                <a:cubicBezTo>
                  <a:pt x="333" y="261"/>
                  <a:pt x="333" y="261"/>
                  <a:pt x="333" y="261"/>
                </a:cubicBezTo>
                <a:cubicBezTo>
                  <a:pt x="333" y="270"/>
                  <a:pt x="324" y="279"/>
                  <a:pt x="315" y="279"/>
                </a:cubicBezTo>
                <a:close/>
                <a:moveTo>
                  <a:pt x="315" y="18"/>
                </a:moveTo>
                <a:lnTo>
                  <a:pt x="315" y="1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91">
            <a:extLst>
              <a:ext uri="{FF2B5EF4-FFF2-40B4-BE49-F238E27FC236}">
                <a16:creationId xmlns:a16="http://schemas.microsoft.com/office/drawing/2014/main" id="{B23BB55D-BC2C-D746-9C01-98777FEE8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341" y="7777695"/>
            <a:ext cx="127997" cy="127997"/>
          </a:xfrm>
          <a:custGeom>
            <a:avLst/>
            <a:gdLst>
              <a:gd name="T0" fmla="*/ 63 w 118"/>
              <a:gd name="T1" fmla="*/ 27 h 118"/>
              <a:gd name="T2" fmla="*/ 63 w 118"/>
              <a:gd name="T3" fmla="*/ 27 h 118"/>
              <a:gd name="T4" fmla="*/ 90 w 118"/>
              <a:gd name="T5" fmla="*/ 54 h 118"/>
              <a:gd name="T6" fmla="*/ 63 w 118"/>
              <a:gd name="T7" fmla="*/ 90 h 118"/>
              <a:gd name="T8" fmla="*/ 27 w 118"/>
              <a:gd name="T9" fmla="*/ 54 h 118"/>
              <a:gd name="T10" fmla="*/ 63 w 118"/>
              <a:gd name="T11" fmla="*/ 27 h 118"/>
              <a:gd name="T12" fmla="*/ 63 w 118"/>
              <a:gd name="T13" fmla="*/ 0 h 118"/>
              <a:gd name="T14" fmla="*/ 63 w 118"/>
              <a:gd name="T15" fmla="*/ 0 h 118"/>
              <a:gd name="T16" fmla="*/ 0 w 118"/>
              <a:gd name="T17" fmla="*/ 54 h 118"/>
              <a:gd name="T18" fmla="*/ 63 w 118"/>
              <a:gd name="T19" fmla="*/ 117 h 118"/>
              <a:gd name="T20" fmla="*/ 117 w 118"/>
              <a:gd name="T21" fmla="*/ 54 h 118"/>
              <a:gd name="T22" fmla="*/ 63 w 118"/>
              <a:gd name="T23" fmla="*/ 0 h 118"/>
              <a:gd name="T24" fmla="*/ 63 w 118"/>
              <a:gd name="T25" fmla="*/ 2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8" h="118">
                <a:moveTo>
                  <a:pt x="63" y="27"/>
                </a:moveTo>
                <a:lnTo>
                  <a:pt x="63" y="27"/>
                </a:lnTo>
                <a:cubicBezTo>
                  <a:pt x="81" y="27"/>
                  <a:pt x="90" y="36"/>
                  <a:pt x="90" y="54"/>
                </a:cubicBezTo>
                <a:cubicBezTo>
                  <a:pt x="90" y="72"/>
                  <a:pt x="81" y="90"/>
                  <a:pt x="63" y="90"/>
                </a:cubicBezTo>
                <a:cubicBezTo>
                  <a:pt x="45" y="90"/>
                  <a:pt x="27" y="72"/>
                  <a:pt x="27" y="54"/>
                </a:cubicBezTo>
                <a:cubicBezTo>
                  <a:pt x="27" y="36"/>
                  <a:pt x="45" y="27"/>
                  <a:pt x="63" y="27"/>
                </a:cubicBezTo>
                <a:lnTo>
                  <a:pt x="63" y="0"/>
                </a:lnTo>
                <a:lnTo>
                  <a:pt x="63" y="0"/>
                </a:lnTo>
                <a:cubicBezTo>
                  <a:pt x="27" y="0"/>
                  <a:pt x="0" y="27"/>
                  <a:pt x="0" y="54"/>
                </a:cubicBezTo>
                <a:cubicBezTo>
                  <a:pt x="0" y="90"/>
                  <a:pt x="27" y="117"/>
                  <a:pt x="63" y="117"/>
                </a:cubicBezTo>
                <a:cubicBezTo>
                  <a:pt x="90" y="117"/>
                  <a:pt x="117" y="90"/>
                  <a:pt x="117" y="54"/>
                </a:cubicBezTo>
                <a:cubicBezTo>
                  <a:pt x="117" y="27"/>
                  <a:pt x="90" y="0"/>
                  <a:pt x="63" y="0"/>
                </a:cubicBezTo>
                <a:lnTo>
                  <a:pt x="63" y="27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392">
            <a:extLst>
              <a:ext uri="{FF2B5EF4-FFF2-40B4-BE49-F238E27FC236}">
                <a16:creationId xmlns:a16="http://schemas.microsoft.com/office/drawing/2014/main" id="{8937B1D6-3F52-2A4D-BDA1-892915197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341" y="7735027"/>
            <a:ext cx="298662" cy="203851"/>
          </a:xfrm>
          <a:custGeom>
            <a:avLst/>
            <a:gdLst>
              <a:gd name="T0" fmla="*/ 243 w 280"/>
              <a:gd name="T1" fmla="*/ 189 h 190"/>
              <a:gd name="T2" fmla="*/ 243 w 280"/>
              <a:gd name="T3" fmla="*/ 189 h 190"/>
              <a:gd name="T4" fmla="*/ 18 w 280"/>
              <a:gd name="T5" fmla="*/ 189 h 190"/>
              <a:gd name="T6" fmla="*/ 0 w 280"/>
              <a:gd name="T7" fmla="*/ 171 h 190"/>
              <a:gd name="T8" fmla="*/ 18 w 280"/>
              <a:gd name="T9" fmla="*/ 162 h 190"/>
              <a:gd name="T10" fmla="*/ 234 w 280"/>
              <a:gd name="T11" fmla="*/ 162 h 190"/>
              <a:gd name="T12" fmla="*/ 252 w 280"/>
              <a:gd name="T13" fmla="*/ 135 h 190"/>
              <a:gd name="T14" fmla="*/ 252 w 280"/>
              <a:gd name="T15" fmla="*/ 45 h 190"/>
              <a:gd name="T16" fmla="*/ 234 w 280"/>
              <a:gd name="T17" fmla="*/ 27 h 190"/>
              <a:gd name="T18" fmla="*/ 18 w 280"/>
              <a:gd name="T19" fmla="*/ 27 h 190"/>
              <a:gd name="T20" fmla="*/ 0 w 280"/>
              <a:gd name="T21" fmla="*/ 9 h 190"/>
              <a:gd name="T22" fmla="*/ 18 w 280"/>
              <a:gd name="T23" fmla="*/ 0 h 190"/>
              <a:gd name="T24" fmla="*/ 243 w 280"/>
              <a:gd name="T25" fmla="*/ 0 h 190"/>
              <a:gd name="T26" fmla="*/ 252 w 280"/>
              <a:gd name="T27" fmla="*/ 9 h 190"/>
              <a:gd name="T28" fmla="*/ 270 w 280"/>
              <a:gd name="T29" fmla="*/ 27 h 190"/>
              <a:gd name="T30" fmla="*/ 279 w 280"/>
              <a:gd name="T31" fmla="*/ 36 h 190"/>
              <a:gd name="T32" fmla="*/ 279 w 280"/>
              <a:gd name="T33" fmla="*/ 144 h 190"/>
              <a:gd name="T34" fmla="*/ 270 w 280"/>
              <a:gd name="T35" fmla="*/ 162 h 190"/>
              <a:gd name="T36" fmla="*/ 252 w 280"/>
              <a:gd name="T37" fmla="*/ 171 h 190"/>
              <a:gd name="T38" fmla="*/ 243 w 280"/>
              <a:gd name="T3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0" h="190">
                <a:moveTo>
                  <a:pt x="243" y="189"/>
                </a:moveTo>
                <a:lnTo>
                  <a:pt x="243" y="189"/>
                </a:lnTo>
                <a:cubicBezTo>
                  <a:pt x="18" y="189"/>
                  <a:pt x="18" y="189"/>
                  <a:pt x="18" y="189"/>
                </a:cubicBezTo>
                <a:cubicBezTo>
                  <a:pt x="9" y="189"/>
                  <a:pt x="0" y="180"/>
                  <a:pt x="0" y="171"/>
                </a:cubicBezTo>
                <a:cubicBezTo>
                  <a:pt x="0" y="162"/>
                  <a:pt x="9" y="162"/>
                  <a:pt x="18" y="162"/>
                </a:cubicBezTo>
                <a:cubicBezTo>
                  <a:pt x="234" y="162"/>
                  <a:pt x="234" y="162"/>
                  <a:pt x="234" y="162"/>
                </a:cubicBezTo>
                <a:cubicBezTo>
                  <a:pt x="234" y="153"/>
                  <a:pt x="243" y="144"/>
                  <a:pt x="252" y="135"/>
                </a:cubicBezTo>
                <a:cubicBezTo>
                  <a:pt x="252" y="45"/>
                  <a:pt x="252" y="45"/>
                  <a:pt x="252" y="45"/>
                </a:cubicBezTo>
                <a:cubicBezTo>
                  <a:pt x="243" y="45"/>
                  <a:pt x="234" y="36"/>
                  <a:pt x="234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243" y="0"/>
                  <a:pt x="243" y="0"/>
                  <a:pt x="243" y="0"/>
                </a:cubicBezTo>
                <a:cubicBezTo>
                  <a:pt x="252" y="0"/>
                  <a:pt x="252" y="0"/>
                  <a:pt x="252" y="9"/>
                </a:cubicBezTo>
                <a:cubicBezTo>
                  <a:pt x="252" y="18"/>
                  <a:pt x="261" y="27"/>
                  <a:pt x="270" y="27"/>
                </a:cubicBezTo>
                <a:cubicBezTo>
                  <a:pt x="270" y="27"/>
                  <a:pt x="279" y="27"/>
                  <a:pt x="279" y="36"/>
                </a:cubicBezTo>
                <a:cubicBezTo>
                  <a:pt x="279" y="144"/>
                  <a:pt x="279" y="144"/>
                  <a:pt x="279" y="144"/>
                </a:cubicBezTo>
                <a:cubicBezTo>
                  <a:pt x="279" y="153"/>
                  <a:pt x="270" y="162"/>
                  <a:pt x="270" y="162"/>
                </a:cubicBezTo>
                <a:cubicBezTo>
                  <a:pt x="261" y="162"/>
                  <a:pt x="252" y="162"/>
                  <a:pt x="252" y="171"/>
                </a:cubicBezTo>
                <a:cubicBezTo>
                  <a:pt x="252" y="180"/>
                  <a:pt x="252" y="189"/>
                  <a:pt x="243" y="18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60" name="Grupo 459">
            <a:extLst>
              <a:ext uri="{FF2B5EF4-FFF2-40B4-BE49-F238E27FC236}">
                <a16:creationId xmlns:a16="http://schemas.microsoft.com/office/drawing/2014/main" id="{C3873FB6-EED3-3445-93DD-8C73CC28D2A8}"/>
              </a:ext>
            </a:extLst>
          </p:cNvPr>
          <p:cNvGrpSpPr/>
          <p:nvPr/>
        </p:nvGrpSpPr>
        <p:grpSpPr>
          <a:xfrm>
            <a:off x="2451398" y="660293"/>
            <a:ext cx="19474854" cy="2715754"/>
            <a:chOff x="2451398" y="719646"/>
            <a:chExt cx="19474854" cy="2715754"/>
          </a:xfrm>
        </p:grpSpPr>
        <p:sp>
          <p:nvSpPr>
            <p:cNvPr id="461" name="CuadroTexto 460">
              <a:extLst>
                <a:ext uri="{FF2B5EF4-FFF2-40B4-BE49-F238E27FC236}">
                  <a16:creationId xmlns:a16="http://schemas.microsoft.com/office/drawing/2014/main" id="{FBF4ECEB-A0F6-E34F-BC6E-2A4F9C4448C4}"/>
                </a:ext>
              </a:extLst>
            </p:cNvPr>
            <p:cNvSpPr txBox="1"/>
            <p:nvPr/>
          </p:nvSpPr>
          <p:spPr>
            <a:xfrm>
              <a:off x="8068961" y="719646"/>
              <a:ext cx="82397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Digital Marketing</a:t>
              </a:r>
            </a:p>
          </p:txBody>
        </p:sp>
        <p:sp>
          <p:nvSpPr>
            <p:cNvPr id="462" name="CuadroTexto 461">
              <a:extLst>
                <a:ext uri="{FF2B5EF4-FFF2-40B4-BE49-F238E27FC236}">
                  <a16:creationId xmlns:a16="http://schemas.microsoft.com/office/drawing/2014/main" id="{919FBE6F-EDDC-C146-B730-543508096C3A}"/>
                </a:ext>
              </a:extLst>
            </p:cNvPr>
            <p:cNvSpPr txBox="1"/>
            <p:nvPr/>
          </p:nvSpPr>
          <p:spPr>
            <a:xfrm>
              <a:off x="2451398" y="2235071"/>
              <a:ext cx="194748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63" name="CuadroTexto 462">
            <a:extLst>
              <a:ext uri="{FF2B5EF4-FFF2-40B4-BE49-F238E27FC236}">
                <a16:creationId xmlns:a16="http://schemas.microsoft.com/office/drawing/2014/main" id="{797C13E9-0CD1-2443-9D82-1DFF348D85BB}"/>
              </a:ext>
            </a:extLst>
          </p:cNvPr>
          <p:cNvSpPr txBox="1"/>
          <p:nvPr/>
        </p:nvSpPr>
        <p:spPr>
          <a:xfrm>
            <a:off x="4211867" y="5887152"/>
            <a:ext cx="13051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20%</a:t>
            </a:r>
          </a:p>
        </p:txBody>
      </p:sp>
      <p:sp>
        <p:nvSpPr>
          <p:cNvPr id="464" name="CuadroTexto 463">
            <a:extLst>
              <a:ext uri="{FF2B5EF4-FFF2-40B4-BE49-F238E27FC236}">
                <a16:creationId xmlns:a16="http://schemas.microsoft.com/office/drawing/2014/main" id="{8040BD4B-0413-D346-873E-A4E57B5CC12C}"/>
              </a:ext>
            </a:extLst>
          </p:cNvPr>
          <p:cNvSpPr txBox="1"/>
          <p:nvPr/>
        </p:nvSpPr>
        <p:spPr>
          <a:xfrm>
            <a:off x="15180389" y="8418683"/>
            <a:ext cx="13051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20%</a:t>
            </a:r>
          </a:p>
        </p:txBody>
      </p:sp>
      <p:sp>
        <p:nvSpPr>
          <p:cNvPr id="465" name="CuadroTexto 464">
            <a:extLst>
              <a:ext uri="{FF2B5EF4-FFF2-40B4-BE49-F238E27FC236}">
                <a16:creationId xmlns:a16="http://schemas.microsoft.com/office/drawing/2014/main" id="{9CED0D08-6AE3-8844-871A-6E8A27589600}"/>
              </a:ext>
            </a:extLst>
          </p:cNvPr>
          <p:cNvSpPr txBox="1"/>
          <p:nvPr/>
        </p:nvSpPr>
        <p:spPr>
          <a:xfrm>
            <a:off x="19802332" y="3450443"/>
            <a:ext cx="13051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20%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F692868-0350-344F-BC5B-CBCAC8D0DBC2}"/>
              </a:ext>
            </a:extLst>
          </p:cNvPr>
          <p:cNvGrpSpPr/>
          <p:nvPr/>
        </p:nvGrpSpPr>
        <p:grpSpPr>
          <a:xfrm>
            <a:off x="2567937" y="9581495"/>
            <a:ext cx="4518438" cy="1592908"/>
            <a:chOff x="1795277" y="4756924"/>
            <a:chExt cx="4518438" cy="1592908"/>
          </a:xfrm>
        </p:grpSpPr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F43B6340-2525-D244-94E5-200C04CB3316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5" name="Rectangle 56">
              <a:extLst>
                <a:ext uri="{FF2B5EF4-FFF2-40B4-BE49-F238E27FC236}">
                  <a16:creationId xmlns:a16="http://schemas.microsoft.com/office/drawing/2014/main" id="{A3B8F168-541E-974A-B7C8-788999EFA388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136728-12C5-594B-9DBA-A400911CE7C0}"/>
              </a:ext>
            </a:extLst>
          </p:cNvPr>
          <p:cNvGrpSpPr/>
          <p:nvPr/>
        </p:nvGrpSpPr>
        <p:grpSpPr>
          <a:xfrm>
            <a:off x="9948014" y="9581495"/>
            <a:ext cx="4518438" cy="1592908"/>
            <a:chOff x="1795277" y="4756924"/>
            <a:chExt cx="4518438" cy="1592908"/>
          </a:xfrm>
        </p:grpSpPr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B6CAA16E-B72B-D443-B01B-65567DF812A0}"/>
                </a:ext>
              </a:extLst>
            </p:cNvPr>
            <p:cNvSpPr txBox="1"/>
            <p:nvPr/>
          </p:nvSpPr>
          <p:spPr>
            <a:xfrm>
              <a:off x="3907237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1AA49F71-E4C9-2841-9B93-70E9D8ECB44D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4FE96FB-590C-284A-A482-33C027520741}"/>
              </a:ext>
            </a:extLst>
          </p:cNvPr>
          <p:cNvGrpSpPr/>
          <p:nvPr/>
        </p:nvGrpSpPr>
        <p:grpSpPr>
          <a:xfrm>
            <a:off x="14552672" y="4421667"/>
            <a:ext cx="4518438" cy="1592908"/>
            <a:chOff x="1795277" y="4756924"/>
            <a:chExt cx="4518438" cy="1592908"/>
          </a:xfrm>
        </p:grpSpPr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A4E6744D-9887-0943-BBE7-535C134E9B4A}"/>
                </a:ext>
              </a:extLst>
            </p:cNvPr>
            <p:cNvSpPr txBox="1"/>
            <p:nvPr/>
          </p:nvSpPr>
          <p:spPr>
            <a:xfrm>
              <a:off x="3907237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8595FD5B-65B7-1047-BBFF-0A8D882941CC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42339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63">
      <a:dk1>
        <a:srgbClr val="999999"/>
      </a:dk1>
      <a:lt1>
        <a:srgbClr val="FFFFFF"/>
      </a:lt1>
      <a:dk2>
        <a:srgbClr val="363E48"/>
      </a:dk2>
      <a:lt2>
        <a:srgbClr val="FEFFFF"/>
      </a:lt2>
      <a:accent1>
        <a:srgbClr val="FD676E"/>
      </a:accent1>
      <a:accent2>
        <a:srgbClr val="F6E689"/>
      </a:accent2>
      <a:accent3>
        <a:srgbClr val="73A1E3"/>
      </a:accent3>
      <a:accent4>
        <a:srgbClr val="2E4B5D"/>
      </a:accent4>
      <a:accent5>
        <a:srgbClr val="85F2E1"/>
      </a:accent5>
      <a:accent6>
        <a:srgbClr val="D5D5D5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91838</TotalTime>
  <Words>526</Words>
  <Application>Microsoft Macintosh PowerPoint</Application>
  <PresentationFormat>Custom</PresentationFormat>
  <Paragraphs>110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16656</cp:revision>
  <dcterms:created xsi:type="dcterms:W3CDTF">2014-11-12T21:47:38Z</dcterms:created>
  <dcterms:modified xsi:type="dcterms:W3CDTF">2019-09-30T16:04:23Z</dcterms:modified>
  <cp:category/>
</cp:coreProperties>
</file>