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D3EBF5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>
        <p:scale>
          <a:sx n="37" d="100"/>
          <a:sy n="37" d="100"/>
        </p:scale>
        <p:origin x="1288" y="9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9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5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28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6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8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">
            <a:extLst>
              <a:ext uri="{FF2B5EF4-FFF2-40B4-BE49-F238E27FC236}">
                <a16:creationId xmlns:a16="http://schemas.microsoft.com/office/drawing/2014/main" id="{1362844A-7B8C-0C4D-8BB7-A1A0FF33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748" y="4465304"/>
            <a:ext cx="6808528" cy="7912487"/>
          </a:xfrm>
          <a:custGeom>
            <a:avLst/>
            <a:gdLst>
              <a:gd name="T0" fmla="*/ 2652 w 6336"/>
              <a:gd name="T1" fmla="*/ 7364 h 7365"/>
              <a:gd name="T2" fmla="*/ 2652 w 6336"/>
              <a:gd name="T3" fmla="*/ 7364 h 7365"/>
              <a:gd name="T4" fmla="*/ 779 w 6336"/>
              <a:gd name="T5" fmla="*/ 7364 h 7365"/>
              <a:gd name="T6" fmla="*/ 0 w 6336"/>
              <a:gd name="T7" fmla="*/ 6585 h 7365"/>
              <a:gd name="T8" fmla="*/ 0 w 6336"/>
              <a:gd name="T9" fmla="*/ 779 h 7365"/>
              <a:gd name="T10" fmla="*/ 779 w 6336"/>
              <a:gd name="T11" fmla="*/ 0 h 7365"/>
              <a:gd name="T12" fmla="*/ 2652 w 6336"/>
              <a:gd name="T13" fmla="*/ 0 h 7365"/>
              <a:gd name="T14" fmla="*/ 6335 w 6336"/>
              <a:gd name="T15" fmla="*/ 3681 h 7365"/>
              <a:gd name="T16" fmla="*/ 6335 w 6336"/>
              <a:gd name="T17" fmla="*/ 3681 h 7365"/>
              <a:gd name="T18" fmla="*/ 2652 w 6336"/>
              <a:gd name="T19" fmla="*/ 7364 h 7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36" h="7365">
                <a:moveTo>
                  <a:pt x="2652" y="7364"/>
                </a:moveTo>
                <a:lnTo>
                  <a:pt x="2652" y="7364"/>
                </a:lnTo>
                <a:cubicBezTo>
                  <a:pt x="779" y="7364"/>
                  <a:pt x="779" y="7364"/>
                  <a:pt x="779" y="7364"/>
                </a:cubicBezTo>
                <a:cubicBezTo>
                  <a:pt x="349" y="7364"/>
                  <a:pt x="0" y="7015"/>
                  <a:pt x="0" y="6585"/>
                </a:cubicBezTo>
                <a:cubicBezTo>
                  <a:pt x="0" y="779"/>
                  <a:pt x="0" y="779"/>
                  <a:pt x="0" y="779"/>
                </a:cubicBezTo>
                <a:cubicBezTo>
                  <a:pt x="0" y="349"/>
                  <a:pt x="349" y="0"/>
                  <a:pt x="779" y="0"/>
                </a:cubicBezTo>
                <a:cubicBezTo>
                  <a:pt x="2652" y="0"/>
                  <a:pt x="2652" y="0"/>
                  <a:pt x="2652" y="0"/>
                </a:cubicBezTo>
                <a:cubicBezTo>
                  <a:pt x="4686" y="0"/>
                  <a:pt x="6335" y="1648"/>
                  <a:pt x="6335" y="3681"/>
                </a:cubicBezTo>
                <a:lnTo>
                  <a:pt x="6335" y="3681"/>
                </a:lnTo>
                <a:cubicBezTo>
                  <a:pt x="6335" y="5716"/>
                  <a:pt x="4686" y="7364"/>
                  <a:pt x="2652" y="736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3B27579E-5AB9-6745-996E-59EBB5A53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183" y="4465304"/>
            <a:ext cx="6818007" cy="7912487"/>
          </a:xfrm>
          <a:custGeom>
            <a:avLst/>
            <a:gdLst>
              <a:gd name="T0" fmla="*/ 5556 w 6346"/>
              <a:gd name="T1" fmla="*/ 7364 h 7365"/>
              <a:gd name="T2" fmla="*/ 5556 w 6346"/>
              <a:gd name="T3" fmla="*/ 7364 h 7365"/>
              <a:gd name="T4" fmla="*/ 3683 w 6346"/>
              <a:gd name="T5" fmla="*/ 7364 h 7365"/>
              <a:gd name="T6" fmla="*/ 0 w 6346"/>
              <a:gd name="T7" fmla="*/ 3681 h 7365"/>
              <a:gd name="T8" fmla="*/ 0 w 6346"/>
              <a:gd name="T9" fmla="*/ 3681 h 7365"/>
              <a:gd name="T10" fmla="*/ 3683 w 6346"/>
              <a:gd name="T11" fmla="*/ 0 h 7365"/>
              <a:gd name="T12" fmla="*/ 5556 w 6346"/>
              <a:gd name="T13" fmla="*/ 0 h 7365"/>
              <a:gd name="T14" fmla="*/ 6345 w 6346"/>
              <a:gd name="T15" fmla="*/ 779 h 7365"/>
              <a:gd name="T16" fmla="*/ 6345 w 6346"/>
              <a:gd name="T17" fmla="*/ 6585 h 7365"/>
              <a:gd name="T18" fmla="*/ 5556 w 6346"/>
              <a:gd name="T19" fmla="*/ 7364 h 7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46" h="7365">
                <a:moveTo>
                  <a:pt x="5556" y="7364"/>
                </a:moveTo>
                <a:lnTo>
                  <a:pt x="5556" y="7364"/>
                </a:lnTo>
                <a:cubicBezTo>
                  <a:pt x="3683" y="7364"/>
                  <a:pt x="3683" y="7364"/>
                  <a:pt x="3683" y="7364"/>
                </a:cubicBezTo>
                <a:cubicBezTo>
                  <a:pt x="1649" y="7364"/>
                  <a:pt x="0" y="5716"/>
                  <a:pt x="0" y="3681"/>
                </a:cubicBezTo>
                <a:lnTo>
                  <a:pt x="0" y="3681"/>
                </a:lnTo>
                <a:cubicBezTo>
                  <a:pt x="0" y="1648"/>
                  <a:pt x="1649" y="0"/>
                  <a:pt x="3683" y="0"/>
                </a:cubicBezTo>
                <a:cubicBezTo>
                  <a:pt x="5556" y="0"/>
                  <a:pt x="5556" y="0"/>
                  <a:pt x="5556" y="0"/>
                </a:cubicBezTo>
                <a:cubicBezTo>
                  <a:pt x="5986" y="0"/>
                  <a:pt x="6345" y="349"/>
                  <a:pt x="6345" y="779"/>
                </a:cubicBezTo>
                <a:cubicBezTo>
                  <a:pt x="6345" y="6585"/>
                  <a:pt x="6345" y="6585"/>
                  <a:pt x="6345" y="6585"/>
                </a:cubicBezTo>
                <a:cubicBezTo>
                  <a:pt x="6345" y="7015"/>
                  <a:pt x="5986" y="7364"/>
                  <a:pt x="5556" y="736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1">
            <a:extLst>
              <a:ext uri="{FF2B5EF4-FFF2-40B4-BE49-F238E27FC236}">
                <a16:creationId xmlns:a16="http://schemas.microsoft.com/office/drawing/2014/main" id="{831B195F-1471-C349-BC90-49DB41058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163" y="5370263"/>
            <a:ext cx="8424193" cy="6202065"/>
          </a:xfrm>
          <a:custGeom>
            <a:avLst/>
            <a:gdLst>
              <a:gd name="T0" fmla="*/ 7616 w 7842"/>
              <a:gd name="T1" fmla="*/ 5770 h 5771"/>
              <a:gd name="T2" fmla="*/ 7616 w 7842"/>
              <a:gd name="T3" fmla="*/ 5770 h 5771"/>
              <a:gd name="T4" fmla="*/ 215 w 7842"/>
              <a:gd name="T5" fmla="*/ 5770 h 5771"/>
              <a:gd name="T6" fmla="*/ 0 w 7842"/>
              <a:gd name="T7" fmla="*/ 5555 h 5771"/>
              <a:gd name="T8" fmla="*/ 0 w 7842"/>
              <a:gd name="T9" fmla="*/ 215 h 5771"/>
              <a:gd name="T10" fmla="*/ 215 w 7842"/>
              <a:gd name="T11" fmla="*/ 0 h 5771"/>
              <a:gd name="T12" fmla="*/ 7616 w 7842"/>
              <a:gd name="T13" fmla="*/ 0 h 5771"/>
              <a:gd name="T14" fmla="*/ 7841 w 7842"/>
              <a:gd name="T15" fmla="*/ 215 h 5771"/>
              <a:gd name="T16" fmla="*/ 7841 w 7842"/>
              <a:gd name="T17" fmla="*/ 5555 h 5771"/>
              <a:gd name="T18" fmla="*/ 7616 w 7842"/>
              <a:gd name="T19" fmla="*/ 5770 h 5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42" h="5771">
                <a:moveTo>
                  <a:pt x="7616" y="5770"/>
                </a:moveTo>
                <a:lnTo>
                  <a:pt x="7616" y="5770"/>
                </a:lnTo>
                <a:cubicBezTo>
                  <a:pt x="215" y="5770"/>
                  <a:pt x="215" y="5770"/>
                  <a:pt x="215" y="5770"/>
                </a:cubicBezTo>
                <a:cubicBezTo>
                  <a:pt x="99" y="5770"/>
                  <a:pt x="0" y="5671"/>
                  <a:pt x="0" y="555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9" y="0"/>
                  <a:pt x="215" y="0"/>
                </a:cubicBezTo>
                <a:cubicBezTo>
                  <a:pt x="7616" y="0"/>
                  <a:pt x="7616" y="0"/>
                  <a:pt x="7616" y="0"/>
                </a:cubicBezTo>
                <a:cubicBezTo>
                  <a:pt x="7742" y="0"/>
                  <a:pt x="7841" y="98"/>
                  <a:pt x="7841" y="215"/>
                </a:cubicBezTo>
                <a:cubicBezTo>
                  <a:pt x="7841" y="5555"/>
                  <a:pt x="7841" y="5555"/>
                  <a:pt x="7841" y="5555"/>
                </a:cubicBezTo>
                <a:cubicBezTo>
                  <a:pt x="7841" y="5671"/>
                  <a:pt x="7742" y="5770"/>
                  <a:pt x="7616" y="577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2">
            <a:extLst>
              <a:ext uri="{FF2B5EF4-FFF2-40B4-BE49-F238E27FC236}">
                <a16:creationId xmlns:a16="http://schemas.microsoft.com/office/drawing/2014/main" id="{FF272377-9818-1349-A4AC-A0D46B40F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609" y="5649808"/>
            <a:ext cx="156356" cy="156353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2 w 144"/>
              <a:gd name="T5" fmla="*/ 143 h 144"/>
              <a:gd name="T6" fmla="*/ 0 w 144"/>
              <a:gd name="T7" fmla="*/ 71 h 144"/>
              <a:gd name="T8" fmla="*/ 72 w 144"/>
              <a:gd name="T9" fmla="*/ 0 h 144"/>
              <a:gd name="T10" fmla="*/ 143 w 144"/>
              <a:gd name="T1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6"/>
                  <a:pt x="107" y="143"/>
                  <a:pt x="72" y="143"/>
                </a:cubicBezTo>
                <a:cubicBezTo>
                  <a:pt x="27" y="143"/>
                  <a:pt x="0" y="116"/>
                  <a:pt x="0" y="71"/>
                </a:cubicBezTo>
                <a:cubicBezTo>
                  <a:pt x="0" y="36"/>
                  <a:pt x="27" y="0"/>
                  <a:pt x="72" y="0"/>
                </a:cubicBezTo>
                <a:cubicBezTo>
                  <a:pt x="107" y="0"/>
                  <a:pt x="143" y="36"/>
                  <a:pt x="143" y="71"/>
                </a:cubicBezTo>
              </a:path>
            </a:pathLst>
          </a:custGeom>
          <a:solidFill>
            <a:srgbClr val="D163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43">
            <a:extLst>
              <a:ext uri="{FF2B5EF4-FFF2-40B4-BE49-F238E27FC236}">
                <a16:creationId xmlns:a16="http://schemas.microsoft.com/office/drawing/2014/main" id="{B530D9F1-5CA8-9144-9445-5F1BB6F87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629" y="5649808"/>
            <a:ext cx="156353" cy="156353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2 w 144"/>
              <a:gd name="T5" fmla="*/ 143 h 144"/>
              <a:gd name="T6" fmla="*/ 0 w 144"/>
              <a:gd name="T7" fmla="*/ 71 h 144"/>
              <a:gd name="T8" fmla="*/ 72 w 144"/>
              <a:gd name="T9" fmla="*/ 0 h 144"/>
              <a:gd name="T10" fmla="*/ 143 w 144"/>
              <a:gd name="T1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6"/>
                  <a:pt x="116" y="143"/>
                  <a:pt x="72" y="143"/>
                </a:cubicBezTo>
                <a:cubicBezTo>
                  <a:pt x="36" y="143"/>
                  <a:pt x="0" y="116"/>
                  <a:pt x="0" y="71"/>
                </a:cubicBezTo>
                <a:cubicBezTo>
                  <a:pt x="0" y="36"/>
                  <a:pt x="36" y="0"/>
                  <a:pt x="72" y="0"/>
                </a:cubicBezTo>
                <a:cubicBezTo>
                  <a:pt x="116" y="0"/>
                  <a:pt x="143" y="36"/>
                  <a:pt x="143" y="71"/>
                </a:cubicBezTo>
              </a:path>
            </a:pathLst>
          </a:custGeom>
          <a:solidFill>
            <a:srgbClr val="EFC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44">
            <a:extLst>
              <a:ext uri="{FF2B5EF4-FFF2-40B4-BE49-F238E27FC236}">
                <a16:creationId xmlns:a16="http://schemas.microsoft.com/office/drawing/2014/main" id="{0329C619-7FB9-CD42-A9A2-0C3C7442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123" y="5649808"/>
            <a:ext cx="156356" cy="156353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1 w 144"/>
              <a:gd name="T5" fmla="*/ 143 h 144"/>
              <a:gd name="T6" fmla="*/ 0 w 144"/>
              <a:gd name="T7" fmla="*/ 71 h 144"/>
              <a:gd name="T8" fmla="*/ 71 w 144"/>
              <a:gd name="T9" fmla="*/ 0 h 144"/>
              <a:gd name="T10" fmla="*/ 143 w 144"/>
              <a:gd name="T1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6"/>
                  <a:pt x="107" y="143"/>
                  <a:pt x="71" y="143"/>
                </a:cubicBezTo>
                <a:cubicBezTo>
                  <a:pt x="26" y="143"/>
                  <a:pt x="0" y="116"/>
                  <a:pt x="0" y="71"/>
                </a:cubicBezTo>
                <a:cubicBezTo>
                  <a:pt x="0" y="36"/>
                  <a:pt x="26" y="0"/>
                  <a:pt x="71" y="0"/>
                </a:cubicBezTo>
                <a:cubicBezTo>
                  <a:pt x="107" y="0"/>
                  <a:pt x="143" y="36"/>
                  <a:pt x="143" y="71"/>
                </a:cubicBezTo>
              </a:path>
            </a:pathLst>
          </a:custGeom>
          <a:solidFill>
            <a:srgbClr val="94C5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45">
            <a:extLst>
              <a:ext uri="{FF2B5EF4-FFF2-40B4-BE49-F238E27FC236}">
                <a16:creationId xmlns:a16="http://schemas.microsoft.com/office/drawing/2014/main" id="{8F52BE58-1FF8-954D-8305-CF00286DC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5" y="5948301"/>
            <a:ext cx="7921963" cy="156356"/>
          </a:xfrm>
          <a:custGeom>
            <a:avLst/>
            <a:gdLst>
              <a:gd name="T0" fmla="*/ 7374 w 7375"/>
              <a:gd name="T1" fmla="*/ 144 h 145"/>
              <a:gd name="T2" fmla="*/ 0 w 7375"/>
              <a:gd name="T3" fmla="*/ 144 h 145"/>
              <a:gd name="T4" fmla="*/ 0 w 7375"/>
              <a:gd name="T5" fmla="*/ 0 h 145"/>
              <a:gd name="T6" fmla="*/ 7374 w 7375"/>
              <a:gd name="T7" fmla="*/ 0 h 145"/>
              <a:gd name="T8" fmla="*/ 7374 w 7375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5" h="145">
                <a:moveTo>
                  <a:pt x="7374" y="144"/>
                </a:moveTo>
                <a:lnTo>
                  <a:pt x="0" y="144"/>
                </a:lnTo>
                <a:lnTo>
                  <a:pt x="0" y="0"/>
                </a:lnTo>
                <a:lnTo>
                  <a:pt x="7374" y="0"/>
                </a:lnTo>
                <a:lnTo>
                  <a:pt x="7374" y="1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46">
            <a:extLst>
              <a:ext uri="{FF2B5EF4-FFF2-40B4-BE49-F238E27FC236}">
                <a16:creationId xmlns:a16="http://schemas.microsoft.com/office/drawing/2014/main" id="{493B6494-9F21-FB42-87A4-D3F04D90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5" y="6218370"/>
            <a:ext cx="7888799" cy="5112318"/>
          </a:xfrm>
          <a:custGeom>
            <a:avLst/>
            <a:gdLst>
              <a:gd name="T0" fmla="*/ 7195 w 7340"/>
              <a:gd name="T1" fmla="*/ 4756 h 4757"/>
              <a:gd name="T2" fmla="*/ 7195 w 7340"/>
              <a:gd name="T3" fmla="*/ 4756 h 4757"/>
              <a:gd name="T4" fmla="*/ 135 w 7340"/>
              <a:gd name="T5" fmla="*/ 4756 h 4757"/>
              <a:gd name="T6" fmla="*/ 0 w 7340"/>
              <a:gd name="T7" fmla="*/ 4622 h 4757"/>
              <a:gd name="T8" fmla="*/ 0 w 7340"/>
              <a:gd name="T9" fmla="*/ 0 h 4757"/>
              <a:gd name="T10" fmla="*/ 7339 w 7340"/>
              <a:gd name="T11" fmla="*/ 0 h 4757"/>
              <a:gd name="T12" fmla="*/ 7339 w 7340"/>
              <a:gd name="T13" fmla="*/ 4622 h 4757"/>
              <a:gd name="T14" fmla="*/ 7195 w 7340"/>
              <a:gd name="T15" fmla="*/ 4756 h 4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40" h="4757">
                <a:moveTo>
                  <a:pt x="7195" y="4756"/>
                </a:moveTo>
                <a:lnTo>
                  <a:pt x="7195" y="4756"/>
                </a:lnTo>
                <a:cubicBezTo>
                  <a:pt x="135" y="4756"/>
                  <a:pt x="135" y="4756"/>
                  <a:pt x="135" y="4756"/>
                </a:cubicBezTo>
                <a:cubicBezTo>
                  <a:pt x="63" y="4756"/>
                  <a:pt x="0" y="4703"/>
                  <a:pt x="0" y="4622"/>
                </a:cubicBezTo>
                <a:cubicBezTo>
                  <a:pt x="0" y="0"/>
                  <a:pt x="0" y="0"/>
                  <a:pt x="0" y="0"/>
                </a:cubicBezTo>
                <a:cubicBezTo>
                  <a:pt x="7339" y="0"/>
                  <a:pt x="7339" y="0"/>
                  <a:pt x="7339" y="0"/>
                </a:cubicBezTo>
                <a:cubicBezTo>
                  <a:pt x="7339" y="4622"/>
                  <a:pt x="7339" y="4622"/>
                  <a:pt x="7339" y="4622"/>
                </a:cubicBezTo>
                <a:cubicBezTo>
                  <a:pt x="7339" y="4703"/>
                  <a:pt x="7276" y="4756"/>
                  <a:pt x="7195" y="47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47">
            <a:extLst>
              <a:ext uri="{FF2B5EF4-FFF2-40B4-BE49-F238E27FC236}">
                <a16:creationId xmlns:a16="http://schemas.microsoft.com/office/drawing/2014/main" id="{ECF56866-F720-F34F-A9AC-FAF63B7A1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47" y="6881692"/>
            <a:ext cx="6623747" cy="3657749"/>
          </a:xfrm>
          <a:custGeom>
            <a:avLst/>
            <a:gdLst>
              <a:gd name="T0" fmla="*/ 0 w 6165"/>
              <a:gd name="T1" fmla="*/ 3405 h 3406"/>
              <a:gd name="T2" fmla="*/ 815 w 6165"/>
              <a:gd name="T3" fmla="*/ 2258 h 3406"/>
              <a:gd name="T4" fmla="*/ 1523 w 6165"/>
              <a:gd name="T5" fmla="*/ 2831 h 3406"/>
              <a:gd name="T6" fmla="*/ 1908 w 6165"/>
              <a:gd name="T7" fmla="*/ 1944 h 3406"/>
              <a:gd name="T8" fmla="*/ 3118 w 6165"/>
              <a:gd name="T9" fmla="*/ 833 h 3406"/>
              <a:gd name="T10" fmla="*/ 3467 w 6165"/>
              <a:gd name="T11" fmla="*/ 1272 h 3406"/>
              <a:gd name="T12" fmla="*/ 4094 w 6165"/>
              <a:gd name="T13" fmla="*/ 833 h 3406"/>
              <a:gd name="T14" fmla="*/ 5196 w 6165"/>
              <a:gd name="T15" fmla="*/ 1819 h 3406"/>
              <a:gd name="T16" fmla="*/ 6164 w 6165"/>
              <a:gd name="T17" fmla="*/ 0 h 3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65" h="3406">
                <a:moveTo>
                  <a:pt x="0" y="3405"/>
                </a:moveTo>
                <a:lnTo>
                  <a:pt x="815" y="2258"/>
                </a:lnTo>
                <a:lnTo>
                  <a:pt x="1523" y="2831"/>
                </a:lnTo>
                <a:lnTo>
                  <a:pt x="1908" y="1944"/>
                </a:lnTo>
                <a:lnTo>
                  <a:pt x="3118" y="833"/>
                </a:lnTo>
                <a:lnTo>
                  <a:pt x="3467" y="1272"/>
                </a:lnTo>
                <a:lnTo>
                  <a:pt x="4094" y="833"/>
                </a:lnTo>
                <a:lnTo>
                  <a:pt x="5196" y="1819"/>
                </a:lnTo>
                <a:lnTo>
                  <a:pt x="6164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" name="Freeform 548">
            <a:extLst>
              <a:ext uri="{FF2B5EF4-FFF2-40B4-BE49-F238E27FC236}">
                <a16:creationId xmlns:a16="http://schemas.microsoft.com/office/drawing/2014/main" id="{0C2EA131-0421-CE4B-9D12-3183F72B5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2114" y="7554490"/>
            <a:ext cx="2207916" cy="1222408"/>
          </a:xfrm>
          <a:custGeom>
            <a:avLst/>
            <a:gdLst>
              <a:gd name="T0" fmla="*/ 2034 w 2053"/>
              <a:gd name="T1" fmla="*/ 27 h 1139"/>
              <a:gd name="T2" fmla="*/ 2034 w 2053"/>
              <a:gd name="T3" fmla="*/ 27 h 1139"/>
              <a:gd name="T4" fmla="*/ 1989 w 2053"/>
              <a:gd name="T5" fmla="*/ 0 h 1139"/>
              <a:gd name="T6" fmla="*/ 63 w 2053"/>
              <a:gd name="T7" fmla="*/ 0 h 1139"/>
              <a:gd name="T8" fmla="*/ 18 w 2053"/>
              <a:gd name="T9" fmla="*/ 27 h 1139"/>
              <a:gd name="T10" fmla="*/ 0 w 2053"/>
              <a:gd name="T11" fmla="*/ 72 h 1139"/>
              <a:gd name="T12" fmla="*/ 224 w 2053"/>
              <a:gd name="T13" fmla="*/ 1093 h 1139"/>
              <a:gd name="T14" fmla="*/ 287 w 2053"/>
              <a:gd name="T15" fmla="*/ 1138 h 1139"/>
              <a:gd name="T16" fmla="*/ 287 w 2053"/>
              <a:gd name="T17" fmla="*/ 1138 h 1139"/>
              <a:gd name="T18" fmla="*/ 1729 w 2053"/>
              <a:gd name="T19" fmla="*/ 1138 h 1139"/>
              <a:gd name="T20" fmla="*/ 1783 w 2053"/>
              <a:gd name="T21" fmla="*/ 1093 h 1139"/>
              <a:gd name="T22" fmla="*/ 2042 w 2053"/>
              <a:gd name="T23" fmla="*/ 81 h 1139"/>
              <a:gd name="T24" fmla="*/ 2034 w 2053"/>
              <a:gd name="T25" fmla="*/ 27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3" h="1139">
                <a:moveTo>
                  <a:pt x="2034" y="27"/>
                </a:moveTo>
                <a:lnTo>
                  <a:pt x="2034" y="27"/>
                </a:lnTo>
                <a:cubicBezTo>
                  <a:pt x="2025" y="9"/>
                  <a:pt x="2007" y="0"/>
                  <a:pt x="198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7" y="9"/>
                  <a:pt x="18" y="27"/>
                </a:cubicBezTo>
                <a:cubicBezTo>
                  <a:pt x="0" y="36"/>
                  <a:pt x="0" y="54"/>
                  <a:pt x="0" y="72"/>
                </a:cubicBezTo>
                <a:cubicBezTo>
                  <a:pt x="224" y="1093"/>
                  <a:pt x="224" y="1093"/>
                  <a:pt x="224" y="1093"/>
                </a:cubicBezTo>
                <a:cubicBezTo>
                  <a:pt x="233" y="1120"/>
                  <a:pt x="260" y="1138"/>
                  <a:pt x="287" y="1138"/>
                </a:cubicBezTo>
                <a:lnTo>
                  <a:pt x="287" y="1138"/>
                </a:lnTo>
                <a:cubicBezTo>
                  <a:pt x="1729" y="1138"/>
                  <a:pt x="1729" y="1138"/>
                  <a:pt x="1729" y="1138"/>
                </a:cubicBezTo>
                <a:cubicBezTo>
                  <a:pt x="1756" y="1138"/>
                  <a:pt x="1783" y="1120"/>
                  <a:pt x="1783" y="1093"/>
                </a:cubicBezTo>
                <a:cubicBezTo>
                  <a:pt x="2042" y="81"/>
                  <a:pt x="2042" y="81"/>
                  <a:pt x="2042" y="81"/>
                </a:cubicBezTo>
                <a:cubicBezTo>
                  <a:pt x="2052" y="63"/>
                  <a:pt x="2042" y="36"/>
                  <a:pt x="2034" y="27"/>
                </a:cubicBezTo>
              </a:path>
            </a:pathLst>
          </a:custGeom>
          <a:solidFill>
            <a:srgbClr val="D163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49">
            <a:extLst>
              <a:ext uri="{FF2B5EF4-FFF2-40B4-BE49-F238E27FC236}">
                <a16:creationId xmlns:a16="http://schemas.microsoft.com/office/drawing/2014/main" id="{B54A4477-B7B4-8D4F-A916-567E6861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695" y="7246518"/>
            <a:ext cx="1023412" cy="1573021"/>
          </a:xfrm>
          <a:custGeom>
            <a:avLst/>
            <a:gdLst>
              <a:gd name="T0" fmla="*/ 878 w 951"/>
              <a:gd name="T1" fmla="*/ 1461 h 1462"/>
              <a:gd name="T2" fmla="*/ 878 w 951"/>
              <a:gd name="T3" fmla="*/ 1461 h 1462"/>
              <a:gd name="T4" fmla="*/ 824 w 951"/>
              <a:gd name="T5" fmla="*/ 1416 h 1462"/>
              <a:gd name="T6" fmla="*/ 529 w 951"/>
              <a:gd name="T7" fmla="*/ 126 h 1462"/>
              <a:gd name="T8" fmla="*/ 63 w 951"/>
              <a:gd name="T9" fmla="*/ 126 h 1462"/>
              <a:gd name="T10" fmla="*/ 0 w 951"/>
              <a:gd name="T11" fmla="*/ 63 h 1462"/>
              <a:gd name="T12" fmla="*/ 63 w 951"/>
              <a:gd name="T13" fmla="*/ 0 h 1462"/>
              <a:gd name="T14" fmla="*/ 582 w 951"/>
              <a:gd name="T15" fmla="*/ 0 h 1462"/>
              <a:gd name="T16" fmla="*/ 636 w 951"/>
              <a:gd name="T17" fmla="*/ 45 h 1462"/>
              <a:gd name="T18" fmla="*/ 941 w 951"/>
              <a:gd name="T19" fmla="*/ 1380 h 1462"/>
              <a:gd name="T20" fmla="*/ 896 w 951"/>
              <a:gd name="T21" fmla="*/ 1461 h 1462"/>
              <a:gd name="T22" fmla="*/ 878 w 951"/>
              <a:gd name="T23" fmla="*/ 1461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1" h="1462">
                <a:moveTo>
                  <a:pt x="878" y="1461"/>
                </a:moveTo>
                <a:lnTo>
                  <a:pt x="878" y="1461"/>
                </a:lnTo>
                <a:cubicBezTo>
                  <a:pt x="851" y="1461"/>
                  <a:pt x="824" y="1443"/>
                  <a:pt x="824" y="1416"/>
                </a:cubicBezTo>
                <a:cubicBezTo>
                  <a:pt x="529" y="126"/>
                  <a:pt x="529" y="126"/>
                  <a:pt x="529" y="12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609" y="0"/>
                  <a:pt x="636" y="18"/>
                  <a:pt x="636" y="45"/>
                </a:cubicBezTo>
                <a:cubicBezTo>
                  <a:pt x="941" y="1380"/>
                  <a:pt x="941" y="1380"/>
                  <a:pt x="941" y="1380"/>
                </a:cubicBezTo>
                <a:cubicBezTo>
                  <a:pt x="950" y="1416"/>
                  <a:pt x="932" y="1452"/>
                  <a:pt x="896" y="1461"/>
                </a:cubicBezTo>
                <a:cubicBezTo>
                  <a:pt x="887" y="1461"/>
                  <a:pt x="887" y="1461"/>
                  <a:pt x="878" y="14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50">
            <a:extLst>
              <a:ext uri="{FF2B5EF4-FFF2-40B4-BE49-F238E27FC236}">
                <a16:creationId xmlns:a16="http://schemas.microsoft.com/office/drawing/2014/main" id="{39D23FAC-03F1-FF4F-9F45-43925581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703" y="9198581"/>
            <a:ext cx="502230" cy="492754"/>
          </a:xfrm>
          <a:custGeom>
            <a:avLst/>
            <a:gdLst>
              <a:gd name="T0" fmla="*/ 233 w 467"/>
              <a:gd name="T1" fmla="*/ 457 h 458"/>
              <a:gd name="T2" fmla="*/ 233 w 467"/>
              <a:gd name="T3" fmla="*/ 457 h 458"/>
              <a:gd name="T4" fmla="*/ 0 w 467"/>
              <a:gd name="T5" fmla="*/ 233 h 458"/>
              <a:gd name="T6" fmla="*/ 233 w 467"/>
              <a:gd name="T7" fmla="*/ 0 h 458"/>
              <a:gd name="T8" fmla="*/ 466 w 467"/>
              <a:gd name="T9" fmla="*/ 233 h 458"/>
              <a:gd name="T10" fmla="*/ 233 w 467"/>
              <a:gd name="T11" fmla="*/ 457 h 458"/>
              <a:gd name="T12" fmla="*/ 233 w 467"/>
              <a:gd name="T13" fmla="*/ 126 h 458"/>
              <a:gd name="T14" fmla="*/ 233 w 467"/>
              <a:gd name="T15" fmla="*/ 126 h 458"/>
              <a:gd name="T16" fmla="*/ 126 w 467"/>
              <a:gd name="T17" fmla="*/ 233 h 458"/>
              <a:gd name="T18" fmla="*/ 233 w 467"/>
              <a:gd name="T19" fmla="*/ 341 h 458"/>
              <a:gd name="T20" fmla="*/ 341 w 467"/>
              <a:gd name="T21" fmla="*/ 233 h 458"/>
              <a:gd name="T22" fmla="*/ 233 w 467"/>
              <a:gd name="T23" fmla="*/ 126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458">
                <a:moveTo>
                  <a:pt x="233" y="457"/>
                </a:moveTo>
                <a:lnTo>
                  <a:pt x="233" y="457"/>
                </a:lnTo>
                <a:cubicBezTo>
                  <a:pt x="108" y="457"/>
                  <a:pt x="0" y="359"/>
                  <a:pt x="0" y="233"/>
                </a:cubicBezTo>
                <a:cubicBezTo>
                  <a:pt x="0" y="99"/>
                  <a:pt x="108" y="0"/>
                  <a:pt x="233" y="0"/>
                </a:cubicBezTo>
                <a:cubicBezTo>
                  <a:pt x="359" y="0"/>
                  <a:pt x="466" y="99"/>
                  <a:pt x="466" y="233"/>
                </a:cubicBezTo>
                <a:cubicBezTo>
                  <a:pt x="466" y="359"/>
                  <a:pt x="359" y="457"/>
                  <a:pt x="233" y="457"/>
                </a:cubicBezTo>
                <a:close/>
                <a:moveTo>
                  <a:pt x="233" y="126"/>
                </a:moveTo>
                <a:lnTo>
                  <a:pt x="233" y="126"/>
                </a:lnTo>
                <a:cubicBezTo>
                  <a:pt x="179" y="126"/>
                  <a:pt x="126" y="171"/>
                  <a:pt x="126" y="233"/>
                </a:cubicBezTo>
                <a:cubicBezTo>
                  <a:pt x="126" y="287"/>
                  <a:pt x="179" y="341"/>
                  <a:pt x="233" y="341"/>
                </a:cubicBezTo>
                <a:cubicBezTo>
                  <a:pt x="296" y="341"/>
                  <a:pt x="341" y="287"/>
                  <a:pt x="341" y="233"/>
                </a:cubicBezTo>
                <a:cubicBezTo>
                  <a:pt x="341" y="171"/>
                  <a:pt x="296" y="126"/>
                  <a:pt x="233" y="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51">
            <a:extLst>
              <a:ext uri="{FF2B5EF4-FFF2-40B4-BE49-F238E27FC236}">
                <a16:creationId xmlns:a16="http://schemas.microsoft.com/office/drawing/2014/main" id="{D2BC7813-E0F7-E64E-9098-FE69C60C7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779" y="9198581"/>
            <a:ext cx="492754" cy="492754"/>
          </a:xfrm>
          <a:custGeom>
            <a:avLst/>
            <a:gdLst>
              <a:gd name="T0" fmla="*/ 223 w 457"/>
              <a:gd name="T1" fmla="*/ 457 h 458"/>
              <a:gd name="T2" fmla="*/ 223 w 457"/>
              <a:gd name="T3" fmla="*/ 457 h 458"/>
              <a:gd name="T4" fmla="*/ 0 w 457"/>
              <a:gd name="T5" fmla="*/ 233 h 458"/>
              <a:gd name="T6" fmla="*/ 223 w 457"/>
              <a:gd name="T7" fmla="*/ 0 h 458"/>
              <a:gd name="T8" fmla="*/ 456 w 457"/>
              <a:gd name="T9" fmla="*/ 233 h 458"/>
              <a:gd name="T10" fmla="*/ 223 w 457"/>
              <a:gd name="T11" fmla="*/ 457 h 458"/>
              <a:gd name="T12" fmla="*/ 223 w 457"/>
              <a:gd name="T13" fmla="*/ 126 h 458"/>
              <a:gd name="T14" fmla="*/ 223 w 457"/>
              <a:gd name="T15" fmla="*/ 126 h 458"/>
              <a:gd name="T16" fmla="*/ 116 w 457"/>
              <a:gd name="T17" fmla="*/ 233 h 458"/>
              <a:gd name="T18" fmla="*/ 223 w 457"/>
              <a:gd name="T19" fmla="*/ 341 h 458"/>
              <a:gd name="T20" fmla="*/ 330 w 457"/>
              <a:gd name="T21" fmla="*/ 233 h 458"/>
              <a:gd name="T22" fmla="*/ 223 w 457"/>
              <a:gd name="T23" fmla="*/ 126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7" h="458">
                <a:moveTo>
                  <a:pt x="223" y="457"/>
                </a:moveTo>
                <a:lnTo>
                  <a:pt x="223" y="457"/>
                </a:lnTo>
                <a:cubicBezTo>
                  <a:pt x="98" y="457"/>
                  <a:pt x="0" y="359"/>
                  <a:pt x="0" y="233"/>
                </a:cubicBezTo>
                <a:cubicBezTo>
                  <a:pt x="0" y="99"/>
                  <a:pt x="98" y="0"/>
                  <a:pt x="223" y="0"/>
                </a:cubicBezTo>
                <a:cubicBezTo>
                  <a:pt x="348" y="0"/>
                  <a:pt x="456" y="99"/>
                  <a:pt x="456" y="233"/>
                </a:cubicBezTo>
                <a:cubicBezTo>
                  <a:pt x="456" y="359"/>
                  <a:pt x="348" y="457"/>
                  <a:pt x="223" y="457"/>
                </a:cubicBezTo>
                <a:close/>
                <a:moveTo>
                  <a:pt x="223" y="126"/>
                </a:moveTo>
                <a:lnTo>
                  <a:pt x="223" y="126"/>
                </a:lnTo>
                <a:cubicBezTo>
                  <a:pt x="170" y="126"/>
                  <a:pt x="116" y="171"/>
                  <a:pt x="116" y="233"/>
                </a:cubicBezTo>
                <a:cubicBezTo>
                  <a:pt x="116" y="287"/>
                  <a:pt x="170" y="341"/>
                  <a:pt x="223" y="341"/>
                </a:cubicBezTo>
                <a:cubicBezTo>
                  <a:pt x="285" y="341"/>
                  <a:pt x="330" y="287"/>
                  <a:pt x="330" y="233"/>
                </a:cubicBezTo>
                <a:cubicBezTo>
                  <a:pt x="330" y="171"/>
                  <a:pt x="285" y="126"/>
                  <a:pt x="223" y="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2">
            <a:extLst>
              <a:ext uri="{FF2B5EF4-FFF2-40B4-BE49-F238E27FC236}">
                <a16:creationId xmlns:a16="http://schemas.microsoft.com/office/drawing/2014/main" id="{FDA0746F-B834-B14E-913A-0FA0F67A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6350" y="8677399"/>
            <a:ext cx="1847826" cy="511706"/>
          </a:xfrm>
          <a:custGeom>
            <a:avLst/>
            <a:gdLst>
              <a:gd name="T0" fmla="*/ 1657 w 1720"/>
              <a:gd name="T1" fmla="*/ 475 h 476"/>
              <a:gd name="T2" fmla="*/ 1657 w 1720"/>
              <a:gd name="T3" fmla="*/ 475 h 476"/>
              <a:gd name="T4" fmla="*/ 242 w 1720"/>
              <a:gd name="T5" fmla="*/ 475 h 476"/>
              <a:gd name="T6" fmla="*/ 0 w 1720"/>
              <a:gd name="T7" fmla="*/ 233 h 476"/>
              <a:gd name="T8" fmla="*/ 242 w 1720"/>
              <a:gd name="T9" fmla="*/ 0 h 476"/>
              <a:gd name="T10" fmla="*/ 1657 w 1720"/>
              <a:gd name="T11" fmla="*/ 0 h 476"/>
              <a:gd name="T12" fmla="*/ 1719 w 1720"/>
              <a:gd name="T13" fmla="*/ 63 h 476"/>
              <a:gd name="T14" fmla="*/ 1657 w 1720"/>
              <a:gd name="T15" fmla="*/ 126 h 476"/>
              <a:gd name="T16" fmla="*/ 242 w 1720"/>
              <a:gd name="T17" fmla="*/ 126 h 476"/>
              <a:gd name="T18" fmla="*/ 125 w 1720"/>
              <a:gd name="T19" fmla="*/ 233 h 476"/>
              <a:gd name="T20" fmla="*/ 242 w 1720"/>
              <a:gd name="T21" fmla="*/ 350 h 476"/>
              <a:gd name="T22" fmla="*/ 1657 w 1720"/>
              <a:gd name="T23" fmla="*/ 350 h 476"/>
              <a:gd name="T24" fmla="*/ 1719 w 1720"/>
              <a:gd name="T25" fmla="*/ 413 h 476"/>
              <a:gd name="T26" fmla="*/ 1657 w 1720"/>
              <a:gd name="T27" fmla="*/ 475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20" h="476">
                <a:moveTo>
                  <a:pt x="1657" y="475"/>
                </a:moveTo>
                <a:lnTo>
                  <a:pt x="1657" y="475"/>
                </a:lnTo>
                <a:cubicBezTo>
                  <a:pt x="242" y="475"/>
                  <a:pt x="242" y="475"/>
                  <a:pt x="242" y="475"/>
                </a:cubicBezTo>
                <a:cubicBezTo>
                  <a:pt x="107" y="475"/>
                  <a:pt x="0" y="368"/>
                  <a:pt x="0" y="233"/>
                </a:cubicBezTo>
                <a:cubicBezTo>
                  <a:pt x="0" y="108"/>
                  <a:pt x="107" y="0"/>
                  <a:pt x="242" y="0"/>
                </a:cubicBezTo>
                <a:cubicBezTo>
                  <a:pt x="1657" y="0"/>
                  <a:pt x="1657" y="0"/>
                  <a:pt x="1657" y="0"/>
                </a:cubicBezTo>
                <a:cubicBezTo>
                  <a:pt x="1693" y="0"/>
                  <a:pt x="1719" y="27"/>
                  <a:pt x="1719" y="63"/>
                </a:cubicBezTo>
                <a:cubicBezTo>
                  <a:pt x="1719" y="99"/>
                  <a:pt x="1693" y="126"/>
                  <a:pt x="1657" y="126"/>
                </a:cubicBezTo>
                <a:cubicBezTo>
                  <a:pt x="242" y="126"/>
                  <a:pt x="242" y="126"/>
                  <a:pt x="242" y="126"/>
                </a:cubicBezTo>
                <a:cubicBezTo>
                  <a:pt x="179" y="126"/>
                  <a:pt x="125" y="171"/>
                  <a:pt x="125" y="233"/>
                </a:cubicBezTo>
                <a:cubicBezTo>
                  <a:pt x="125" y="296"/>
                  <a:pt x="179" y="350"/>
                  <a:pt x="242" y="350"/>
                </a:cubicBezTo>
                <a:cubicBezTo>
                  <a:pt x="1657" y="350"/>
                  <a:pt x="1657" y="350"/>
                  <a:pt x="1657" y="350"/>
                </a:cubicBezTo>
                <a:cubicBezTo>
                  <a:pt x="1693" y="350"/>
                  <a:pt x="1719" y="377"/>
                  <a:pt x="1719" y="413"/>
                </a:cubicBezTo>
                <a:cubicBezTo>
                  <a:pt x="1719" y="448"/>
                  <a:pt x="1693" y="475"/>
                  <a:pt x="1657" y="47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53">
            <a:extLst>
              <a:ext uri="{FF2B5EF4-FFF2-40B4-BE49-F238E27FC236}">
                <a16:creationId xmlns:a16="http://schemas.microsoft.com/office/drawing/2014/main" id="{743BC834-F224-3345-84C6-BA3815D4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357" y="8189385"/>
            <a:ext cx="108976" cy="71069"/>
          </a:xfrm>
          <a:custGeom>
            <a:avLst/>
            <a:gdLst>
              <a:gd name="T0" fmla="*/ 99 w 100"/>
              <a:gd name="T1" fmla="*/ 63 h 64"/>
              <a:gd name="T2" fmla="*/ 0 w 100"/>
              <a:gd name="T3" fmla="*/ 63 h 64"/>
              <a:gd name="T4" fmla="*/ 0 w 100"/>
              <a:gd name="T5" fmla="*/ 0 h 64"/>
              <a:gd name="T6" fmla="*/ 99 w 100"/>
              <a:gd name="T7" fmla="*/ 0 h 64"/>
              <a:gd name="T8" fmla="*/ 99 w 100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64">
                <a:moveTo>
                  <a:pt x="99" y="63"/>
                </a:moveTo>
                <a:lnTo>
                  <a:pt x="0" y="63"/>
                </a:lnTo>
                <a:lnTo>
                  <a:pt x="0" y="0"/>
                </a:lnTo>
                <a:lnTo>
                  <a:pt x="99" y="0"/>
                </a:lnTo>
                <a:lnTo>
                  <a:pt x="99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4">
            <a:extLst>
              <a:ext uri="{FF2B5EF4-FFF2-40B4-BE49-F238E27FC236}">
                <a16:creationId xmlns:a16="http://schemas.microsoft.com/office/drawing/2014/main" id="{90673B9C-9ABF-3F45-A7C7-CBBADE95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100" y="7957220"/>
            <a:ext cx="222685" cy="232164"/>
          </a:xfrm>
          <a:custGeom>
            <a:avLst/>
            <a:gdLst>
              <a:gd name="T0" fmla="*/ 206 w 207"/>
              <a:gd name="T1" fmla="*/ 215 h 216"/>
              <a:gd name="T2" fmla="*/ 206 w 207"/>
              <a:gd name="T3" fmla="*/ 215 h 216"/>
              <a:gd name="T4" fmla="*/ 108 w 207"/>
              <a:gd name="T5" fmla="*/ 215 h 216"/>
              <a:gd name="T6" fmla="*/ 0 w 207"/>
              <a:gd name="T7" fmla="*/ 108 h 216"/>
              <a:gd name="T8" fmla="*/ 0 w 207"/>
              <a:gd name="T9" fmla="*/ 108 h 216"/>
              <a:gd name="T10" fmla="*/ 108 w 207"/>
              <a:gd name="T11" fmla="*/ 0 h 216"/>
              <a:gd name="T12" fmla="*/ 206 w 207"/>
              <a:gd name="T13" fmla="*/ 0 h 216"/>
              <a:gd name="T14" fmla="*/ 206 w 207"/>
              <a:gd name="T1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" h="216">
                <a:moveTo>
                  <a:pt x="206" y="215"/>
                </a:moveTo>
                <a:lnTo>
                  <a:pt x="206" y="215"/>
                </a:lnTo>
                <a:cubicBezTo>
                  <a:pt x="108" y="215"/>
                  <a:pt x="108" y="215"/>
                  <a:pt x="108" y="215"/>
                </a:cubicBezTo>
                <a:cubicBezTo>
                  <a:pt x="45" y="215"/>
                  <a:pt x="0" y="161"/>
                  <a:pt x="0" y="108"/>
                </a:cubicBezTo>
                <a:lnTo>
                  <a:pt x="0" y="108"/>
                </a:lnTo>
                <a:cubicBezTo>
                  <a:pt x="0" y="45"/>
                  <a:pt x="45" y="0"/>
                  <a:pt x="108" y="0"/>
                </a:cubicBezTo>
                <a:cubicBezTo>
                  <a:pt x="206" y="0"/>
                  <a:pt x="206" y="0"/>
                  <a:pt x="206" y="0"/>
                </a:cubicBezTo>
                <a:lnTo>
                  <a:pt x="206" y="21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55">
            <a:extLst>
              <a:ext uri="{FF2B5EF4-FFF2-40B4-BE49-F238E27FC236}">
                <a16:creationId xmlns:a16="http://schemas.microsoft.com/office/drawing/2014/main" id="{B0CB76B0-B708-0947-A545-29AF169C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0786" y="7824556"/>
            <a:ext cx="445374" cy="502230"/>
          </a:xfrm>
          <a:custGeom>
            <a:avLst/>
            <a:gdLst>
              <a:gd name="T0" fmla="*/ 359 w 413"/>
              <a:gd name="T1" fmla="*/ 457 h 467"/>
              <a:gd name="T2" fmla="*/ 359 w 413"/>
              <a:gd name="T3" fmla="*/ 457 h 467"/>
              <a:gd name="T4" fmla="*/ 0 w 413"/>
              <a:gd name="T5" fmla="*/ 340 h 467"/>
              <a:gd name="T6" fmla="*/ 0 w 413"/>
              <a:gd name="T7" fmla="*/ 125 h 467"/>
              <a:gd name="T8" fmla="*/ 359 w 413"/>
              <a:gd name="T9" fmla="*/ 9 h 467"/>
              <a:gd name="T10" fmla="*/ 412 w 413"/>
              <a:gd name="T11" fmla="*/ 54 h 467"/>
              <a:gd name="T12" fmla="*/ 412 w 413"/>
              <a:gd name="T13" fmla="*/ 412 h 467"/>
              <a:gd name="T14" fmla="*/ 359 w 413"/>
              <a:gd name="T15" fmla="*/ 45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3" h="467">
                <a:moveTo>
                  <a:pt x="359" y="457"/>
                </a:moveTo>
                <a:lnTo>
                  <a:pt x="359" y="457"/>
                </a:lnTo>
                <a:cubicBezTo>
                  <a:pt x="0" y="340"/>
                  <a:pt x="0" y="340"/>
                  <a:pt x="0" y="340"/>
                </a:cubicBezTo>
                <a:cubicBezTo>
                  <a:pt x="0" y="125"/>
                  <a:pt x="0" y="125"/>
                  <a:pt x="0" y="125"/>
                </a:cubicBezTo>
                <a:cubicBezTo>
                  <a:pt x="359" y="9"/>
                  <a:pt x="359" y="9"/>
                  <a:pt x="359" y="9"/>
                </a:cubicBezTo>
                <a:cubicBezTo>
                  <a:pt x="386" y="0"/>
                  <a:pt x="412" y="18"/>
                  <a:pt x="412" y="54"/>
                </a:cubicBezTo>
                <a:cubicBezTo>
                  <a:pt x="412" y="412"/>
                  <a:pt x="412" y="412"/>
                  <a:pt x="412" y="412"/>
                </a:cubicBezTo>
                <a:cubicBezTo>
                  <a:pt x="412" y="439"/>
                  <a:pt x="386" y="466"/>
                  <a:pt x="359" y="4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56">
            <a:extLst>
              <a:ext uri="{FF2B5EF4-FFF2-40B4-BE49-F238E27FC236}">
                <a16:creationId xmlns:a16="http://schemas.microsoft.com/office/drawing/2014/main" id="{66367766-CBD9-FE4D-B066-96500C4ED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453" y="7957220"/>
            <a:ext cx="71072" cy="445374"/>
          </a:xfrm>
          <a:custGeom>
            <a:avLst/>
            <a:gdLst>
              <a:gd name="T0" fmla="*/ 36 w 64"/>
              <a:gd name="T1" fmla="*/ 412 h 413"/>
              <a:gd name="T2" fmla="*/ 36 w 64"/>
              <a:gd name="T3" fmla="*/ 412 h 413"/>
              <a:gd name="T4" fmla="*/ 36 w 64"/>
              <a:gd name="T5" fmla="*/ 412 h 413"/>
              <a:gd name="T6" fmla="*/ 63 w 64"/>
              <a:gd name="T7" fmla="*/ 377 h 413"/>
              <a:gd name="T8" fmla="*/ 63 w 64"/>
              <a:gd name="T9" fmla="*/ 0 h 413"/>
              <a:gd name="T10" fmla="*/ 0 w 64"/>
              <a:gd name="T11" fmla="*/ 0 h 413"/>
              <a:gd name="T12" fmla="*/ 0 w 64"/>
              <a:gd name="T13" fmla="*/ 377 h 413"/>
              <a:gd name="T14" fmla="*/ 36 w 64"/>
              <a:gd name="T15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13">
                <a:moveTo>
                  <a:pt x="36" y="412"/>
                </a:moveTo>
                <a:lnTo>
                  <a:pt x="36" y="412"/>
                </a:lnTo>
                <a:lnTo>
                  <a:pt x="36" y="412"/>
                </a:lnTo>
                <a:cubicBezTo>
                  <a:pt x="54" y="412"/>
                  <a:pt x="63" y="395"/>
                  <a:pt x="63" y="377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95"/>
                  <a:pt x="19" y="412"/>
                  <a:pt x="36" y="4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57">
            <a:extLst>
              <a:ext uri="{FF2B5EF4-FFF2-40B4-BE49-F238E27FC236}">
                <a16:creationId xmlns:a16="http://schemas.microsoft.com/office/drawing/2014/main" id="{A93420FC-533E-0E43-B510-F025F3B6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5134" y="4185759"/>
            <a:ext cx="1331384" cy="1340860"/>
          </a:xfrm>
          <a:custGeom>
            <a:avLst/>
            <a:gdLst>
              <a:gd name="T0" fmla="*/ 1237 w 1238"/>
              <a:gd name="T1" fmla="*/ 618 h 1246"/>
              <a:gd name="T2" fmla="*/ 1237 w 1238"/>
              <a:gd name="T3" fmla="*/ 618 h 1246"/>
              <a:gd name="T4" fmla="*/ 618 w 1238"/>
              <a:gd name="T5" fmla="*/ 1245 h 1246"/>
              <a:gd name="T6" fmla="*/ 0 w 1238"/>
              <a:gd name="T7" fmla="*/ 618 h 1246"/>
              <a:gd name="T8" fmla="*/ 618 w 1238"/>
              <a:gd name="T9" fmla="*/ 0 h 1246"/>
              <a:gd name="T10" fmla="*/ 1237 w 1238"/>
              <a:gd name="T11" fmla="*/ 618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8" h="1246">
                <a:moveTo>
                  <a:pt x="1237" y="618"/>
                </a:moveTo>
                <a:lnTo>
                  <a:pt x="1237" y="618"/>
                </a:lnTo>
                <a:cubicBezTo>
                  <a:pt x="1237" y="967"/>
                  <a:pt x="959" y="1245"/>
                  <a:pt x="618" y="1245"/>
                </a:cubicBezTo>
                <a:cubicBezTo>
                  <a:pt x="278" y="1245"/>
                  <a:pt x="0" y="967"/>
                  <a:pt x="0" y="618"/>
                </a:cubicBezTo>
                <a:cubicBezTo>
                  <a:pt x="0" y="278"/>
                  <a:pt x="278" y="0"/>
                  <a:pt x="618" y="0"/>
                </a:cubicBezTo>
                <a:cubicBezTo>
                  <a:pt x="959" y="0"/>
                  <a:pt x="1237" y="278"/>
                  <a:pt x="1237" y="6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58">
            <a:extLst>
              <a:ext uri="{FF2B5EF4-FFF2-40B4-BE49-F238E27FC236}">
                <a16:creationId xmlns:a16="http://schemas.microsoft.com/office/drawing/2014/main" id="{1C39DFCF-C783-F54D-BFBB-2D1922E96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9906" y="7649251"/>
            <a:ext cx="1340860" cy="1331381"/>
          </a:xfrm>
          <a:custGeom>
            <a:avLst/>
            <a:gdLst>
              <a:gd name="T0" fmla="*/ 1246 w 1247"/>
              <a:gd name="T1" fmla="*/ 618 h 1237"/>
              <a:gd name="T2" fmla="*/ 1246 w 1247"/>
              <a:gd name="T3" fmla="*/ 618 h 1237"/>
              <a:gd name="T4" fmla="*/ 618 w 1247"/>
              <a:gd name="T5" fmla="*/ 1236 h 1237"/>
              <a:gd name="T6" fmla="*/ 0 w 1247"/>
              <a:gd name="T7" fmla="*/ 618 h 1237"/>
              <a:gd name="T8" fmla="*/ 618 w 1247"/>
              <a:gd name="T9" fmla="*/ 0 h 1237"/>
              <a:gd name="T10" fmla="*/ 1246 w 1247"/>
              <a:gd name="T11" fmla="*/ 618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237">
                <a:moveTo>
                  <a:pt x="1246" y="618"/>
                </a:moveTo>
                <a:lnTo>
                  <a:pt x="1246" y="618"/>
                </a:lnTo>
                <a:cubicBezTo>
                  <a:pt x="1246" y="958"/>
                  <a:pt x="968" y="1236"/>
                  <a:pt x="618" y="1236"/>
                </a:cubicBezTo>
                <a:cubicBezTo>
                  <a:pt x="278" y="1236"/>
                  <a:pt x="0" y="958"/>
                  <a:pt x="0" y="618"/>
                </a:cubicBezTo>
                <a:cubicBezTo>
                  <a:pt x="0" y="277"/>
                  <a:pt x="278" y="0"/>
                  <a:pt x="618" y="0"/>
                </a:cubicBezTo>
                <a:cubicBezTo>
                  <a:pt x="968" y="0"/>
                  <a:pt x="1246" y="277"/>
                  <a:pt x="1246" y="6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59">
            <a:extLst>
              <a:ext uri="{FF2B5EF4-FFF2-40B4-BE49-F238E27FC236}">
                <a16:creationId xmlns:a16="http://schemas.microsoft.com/office/drawing/2014/main" id="{1C90860E-210D-584F-9FDC-3F9DB0C6C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60" y="7649251"/>
            <a:ext cx="1331384" cy="1331381"/>
          </a:xfrm>
          <a:custGeom>
            <a:avLst/>
            <a:gdLst>
              <a:gd name="T0" fmla="*/ 1236 w 1237"/>
              <a:gd name="T1" fmla="*/ 618 h 1237"/>
              <a:gd name="T2" fmla="*/ 1236 w 1237"/>
              <a:gd name="T3" fmla="*/ 618 h 1237"/>
              <a:gd name="T4" fmla="*/ 618 w 1237"/>
              <a:gd name="T5" fmla="*/ 1236 h 1237"/>
              <a:gd name="T6" fmla="*/ 0 w 1237"/>
              <a:gd name="T7" fmla="*/ 618 h 1237"/>
              <a:gd name="T8" fmla="*/ 618 w 1237"/>
              <a:gd name="T9" fmla="*/ 0 h 1237"/>
              <a:gd name="T10" fmla="*/ 1236 w 1237"/>
              <a:gd name="T11" fmla="*/ 618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7" h="1237">
                <a:moveTo>
                  <a:pt x="1236" y="618"/>
                </a:moveTo>
                <a:lnTo>
                  <a:pt x="1236" y="618"/>
                </a:lnTo>
                <a:cubicBezTo>
                  <a:pt x="1236" y="958"/>
                  <a:pt x="959" y="1236"/>
                  <a:pt x="618" y="1236"/>
                </a:cubicBezTo>
                <a:cubicBezTo>
                  <a:pt x="277" y="1236"/>
                  <a:pt x="0" y="958"/>
                  <a:pt x="0" y="618"/>
                </a:cubicBezTo>
                <a:cubicBezTo>
                  <a:pt x="0" y="277"/>
                  <a:pt x="277" y="0"/>
                  <a:pt x="618" y="0"/>
                </a:cubicBezTo>
                <a:cubicBezTo>
                  <a:pt x="959" y="0"/>
                  <a:pt x="1236" y="277"/>
                  <a:pt x="1236" y="6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60">
            <a:extLst>
              <a:ext uri="{FF2B5EF4-FFF2-40B4-BE49-F238E27FC236}">
                <a16:creationId xmlns:a16="http://schemas.microsoft.com/office/drawing/2014/main" id="{208135AC-CCEA-3642-872B-C17831EF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5134" y="11164859"/>
            <a:ext cx="1331384" cy="1331381"/>
          </a:xfrm>
          <a:custGeom>
            <a:avLst/>
            <a:gdLst>
              <a:gd name="T0" fmla="*/ 1237 w 1238"/>
              <a:gd name="T1" fmla="*/ 618 h 1238"/>
              <a:gd name="T2" fmla="*/ 1237 w 1238"/>
              <a:gd name="T3" fmla="*/ 618 h 1238"/>
              <a:gd name="T4" fmla="*/ 618 w 1238"/>
              <a:gd name="T5" fmla="*/ 1237 h 1238"/>
              <a:gd name="T6" fmla="*/ 0 w 1238"/>
              <a:gd name="T7" fmla="*/ 618 h 1238"/>
              <a:gd name="T8" fmla="*/ 618 w 1238"/>
              <a:gd name="T9" fmla="*/ 0 h 1238"/>
              <a:gd name="T10" fmla="*/ 1237 w 1238"/>
              <a:gd name="T11" fmla="*/ 618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8" h="1238">
                <a:moveTo>
                  <a:pt x="1237" y="618"/>
                </a:moveTo>
                <a:lnTo>
                  <a:pt x="1237" y="618"/>
                </a:lnTo>
                <a:cubicBezTo>
                  <a:pt x="1237" y="959"/>
                  <a:pt x="959" y="1237"/>
                  <a:pt x="618" y="1237"/>
                </a:cubicBezTo>
                <a:cubicBezTo>
                  <a:pt x="278" y="1237"/>
                  <a:pt x="0" y="959"/>
                  <a:pt x="0" y="618"/>
                </a:cubicBezTo>
                <a:cubicBezTo>
                  <a:pt x="0" y="278"/>
                  <a:pt x="278" y="0"/>
                  <a:pt x="618" y="0"/>
                </a:cubicBezTo>
                <a:cubicBezTo>
                  <a:pt x="959" y="0"/>
                  <a:pt x="1237" y="278"/>
                  <a:pt x="1237" y="6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61">
            <a:extLst>
              <a:ext uri="{FF2B5EF4-FFF2-40B4-BE49-F238E27FC236}">
                <a16:creationId xmlns:a16="http://schemas.microsoft.com/office/drawing/2014/main" id="{615B1692-1618-634F-BF76-A6907A1CA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830" y="4185759"/>
            <a:ext cx="1340860" cy="1340860"/>
          </a:xfrm>
          <a:custGeom>
            <a:avLst/>
            <a:gdLst>
              <a:gd name="T0" fmla="*/ 1245 w 1246"/>
              <a:gd name="T1" fmla="*/ 618 h 1246"/>
              <a:gd name="T2" fmla="*/ 1245 w 1246"/>
              <a:gd name="T3" fmla="*/ 618 h 1246"/>
              <a:gd name="T4" fmla="*/ 627 w 1246"/>
              <a:gd name="T5" fmla="*/ 1245 h 1246"/>
              <a:gd name="T6" fmla="*/ 0 w 1246"/>
              <a:gd name="T7" fmla="*/ 618 h 1246"/>
              <a:gd name="T8" fmla="*/ 627 w 1246"/>
              <a:gd name="T9" fmla="*/ 0 h 1246"/>
              <a:gd name="T10" fmla="*/ 1245 w 1246"/>
              <a:gd name="T11" fmla="*/ 618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46">
                <a:moveTo>
                  <a:pt x="1245" y="618"/>
                </a:moveTo>
                <a:lnTo>
                  <a:pt x="1245" y="618"/>
                </a:lnTo>
                <a:cubicBezTo>
                  <a:pt x="1245" y="967"/>
                  <a:pt x="967" y="1245"/>
                  <a:pt x="627" y="1245"/>
                </a:cubicBezTo>
                <a:cubicBezTo>
                  <a:pt x="277" y="1245"/>
                  <a:pt x="0" y="967"/>
                  <a:pt x="0" y="618"/>
                </a:cubicBezTo>
                <a:cubicBezTo>
                  <a:pt x="0" y="278"/>
                  <a:pt x="277" y="0"/>
                  <a:pt x="627" y="0"/>
                </a:cubicBezTo>
                <a:cubicBezTo>
                  <a:pt x="967" y="0"/>
                  <a:pt x="1245" y="278"/>
                  <a:pt x="1245" y="6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62">
            <a:extLst>
              <a:ext uri="{FF2B5EF4-FFF2-40B4-BE49-F238E27FC236}">
                <a16:creationId xmlns:a16="http://schemas.microsoft.com/office/drawing/2014/main" id="{AA1AD715-AEC9-AD47-B0DC-8A9DA4B7D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830" y="10904266"/>
            <a:ext cx="1340860" cy="1340860"/>
          </a:xfrm>
          <a:custGeom>
            <a:avLst/>
            <a:gdLst>
              <a:gd name="T0" fmla="*/ 1245 w 1246"/>
              <a:gd name="T1" fmla="*/ 619 h 1247"/>
              <a:gd name="T2" fmla="*/ 1245 w 1246"/>
              <a:gd name="T3" fmla="*/ 619 h 1247"/>
              <a:gd name="T4" fmla="*/ 627 w 1246"/>
              <a:gd name="T5" fmla="*/ 1246 h 1247"/>
              <a:gd name="T6" fmla="*/ 0 w 1246"/>
              <a:gd name="T7" fmla="*/ 619 h 1247"/>
              <a:gd name="T8" fmla="*/ 627 w 1246"/>
              <a:gd name="T9" fmla="*/ 0 h 1247"/>
              <a:gd name="T10" fmla="*/ 1245 w 1246"/>
              <a:gd name="T11" fmla="*/ 619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47">
                <a:moveTo>
                  <a:pt x="1245" y="619"/>
                </a:moveTo>
                <a:lnTo>
                  <a:pt x="1245" y="619"/>
                </a:lnTo>
                <a:cubicBezTo>
                  <a:pt x="1245" y="968"/>
                  <a:pt x="967" y="1246"/>
                  <a:pt x="627" y="1246"/>
                </a:cubicBezTo>
                <a:cubicBezTo>
                  <a:pt x="277" y="1246"/>
                  <a:pt x="0" y="968"/>
                  <a:pt x="0" y="619"/>
                </a:cubicBezTo>
                <a:cubicBezTo>
                  <a:pt x="0" y="278"/>
                  <a:pt x="277" y="0"/>
                  <a:pt x="627" y="0"/>
                </a:cubicBezTo>
                <a:cubicBezTo>
                  <a:pt x="967" y="0"/>
                  <a:pt x="1245" y="278"/>
                  <a:pt x="1245" y="6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63">
            <a:extLst>
              <a:ext uri="{FF2B5EF4-FFF2-40B4-BE49-F238E27FC236}">
                <a16:creationId xmlns:a16="http://schemas.microsoft.com/office/drawing/2014/main" id="{E61C9BC9-61DD-184A-8F8A-99D7E57A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3696" y="11548637"/>
            <a:ext cx="194260" cy="483278"/>
          </a:xfrm>
          <a:custGeom>
            <a:avLst/>
            <a:gdLst>
              <a:gd name="T0" fmla="*/ 143 w 180"/>
              <a:gd name="T1" fmla="*/ 448 h 449"/>
              <a:gd name="T2" fmla="*/ 143 w 180"/>
              <a:gd name="T3" fmla="*/ 448 h 449"/>
              <a:gd name="T4" fmla="*/ 36 w 180"/>
              <a:gd name="T5" fmla="*/ 448 h 449"/>
              <a:gd name="T6" fmla="*/ 18 w 180"/>
              <a:gd name="T7" fmla="*/ 439 h 449"/>
              <a:gd name="T8" fmla="*/ 9 w 180"/>
              <a:gd name="T9" fmla="*/ 304 h 449"/>
              <a:gd name="T10" fmla="*/ 71 w 180"/>
              <a:gd name="T11" fmla="*/ 27 h 449"/>
              <a:gd name="T12" fmla="*/ 81 w 180"/>
              <a:gd name="T13" fmla="*/ 0 h 449"/>
              <a:gd name="T14" fmla="*/ 89 w 180"/>
              <a:gd name="T15" fmla="*/ 0 h 449"/>
              <a:gd name="T16" fmla="*/ 98 w 180"/>
              <a:gd name="T17" fmla="*/ 0 h 449"/>
              <a:gd name="T18" fmla="*/ 98 w 180"/>
              <a:gd name="T19" fmla="*/ 9 h 449"/>
              <a:gd name="T20" fmla="*/ 170 w 180"/>
              <a:gd name="T21" fmla="*/ 313 h 449"/>
              <a:gd name="T22" fmla="*/ 161 w 180"/>
              <a:gd name="T23" fmla="*/ 439 h 449"/>
              <a:gd name="T24" fmla="*/ 143 w 180"/>
              <a:gd name="T25" fmla="*/ 448 h 449"/>
              <a:gd name="T26" fmla="*/ 45 w 180"/>
              <a:gd name="T27" fmla="*/ 421 h 449"/>
              <a:gd name="T28" fmla="*/ 45 w 180"/>
              <a:gd name="T29" fmla="*/ 421 h 449"/>
              <a:gd name="T30" fmla="*/ 134 w 180"/>
              <a:gd name="T31" fmla="*/ 421 h 449"/>
              <a:gd name="T32" fmla="*/ 143 w 180"/>
              <a:gd name="T33" fmla="*/ 313 h 449"/>
              <a:gd name="T34" fmla="*/ 161 w 180"/>
              <a:gd name="T35" fmla="*/ 313 h 449"/>
              <a:gd name="T36" fmla="*/ 143 w 180"/>
              <a:gd name="T37" fmla="*/ 313 h 449"/>
              <a:gd name="T38" fmla="*/ 89 w 180"/>
              <a:gd name="T39" fmla="*/ 35 h 449"/>
              <a:gd name="T40" fmla="*/ 36 w 180"/>
              <a:gd name="T41" fmla="*/ 295 h 449"/>
              <a:gd name="T42" fmla="*/ 45 w 180"/>
              <a:gd name="T43" fmla="*/ 42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0" h="449">
                <a:moveTo>
                  <a:pt x="143" y="448"/>
                </a:moveTo>
                <a:lnTo>
                  <a:pt x="143" y="448"/>
                </a:lnTo>
                <a:cubicBezTo>
                  <a:pt x="36" y="448"/>
                  <a:pt x="36" y="448"/>
                  <a:pt x="36" y="448"/>
                </a:cubicBezTo>
                <a:cubicBezTo>
                  <a:pt x="27" y="448"/>
                  <a:pt x="18" y="439"/>
                  <a:pt x="18" y="439"/>
                </a:cubicBezTo>
                <a:cubicBezTo>
                  <a:pt x="9" y="304"/>
                  <a:pt x="9" y="304"/>
                  <a:pt x="9" y="304"/>
                </a:cubicBezTo>
                <a:cubicBezTo>
                  <a:pt x="0" y="206"/>
                  <a:pt x="18" y="116"/>
                  <a:pt x="71" y="27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9" y="0"/>
                </a:cubicBezTo>
                <a:lnTo>
                  <a:pt x="98" y="0"/>
                </a:lnTo>
                <a:cubicBezTo>
                  <a:pt x="98" y="9"/>
                  <a:pt x="98" y="9"/>
                  <a:pt x="98" y="9"/>
                </a:cubicBezTo>
                <a:cubicBezTo>
                  <a:pt x="161" y="107"/>
                  <a:pt x="179" y="206"/>
                  <a:pt x="170" y="313"/>
                </a:cubicBezTo>
                <a:cubicBezTo>
                  <a:pt x="161" y="439"/>
                  <a:pt x="161" y="439"/>
                  <a:pt x="161" y="439"/>
                </a:cubicBezTo>
                <a:cubicBezTo>
                  <a:pt x="161" y="439"/>
                  <a:pt x="152" y="448"/>
                  <a:pt x="143" y="448"/>
                </a:cubicBezTo>
                <a:close/>
                <a:moveTo>
                  <a:pt x="45" y="421"/>
                </a:moveTo>
                <a:lnTo>
                  <a:pt x="45" y="421"/>
                </a:lnTo>
                <a:cubicBezTo>
                  <a:pt x="134" y="421"/>
                  <a:pt x="134" y="421"/>
                  <a:pt x="134" y="421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161" y="313"/>
                  <a:pt x="161" y="313"/>
                  <a:pt x="161" y="313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152" y="215"/>
                  <a:pt x="134" y="125"/>
                  <a:pt x="89" y="35"/>
                </a:cubicBezTo>
                <a:cubicBezTo>
                  <a:pt x="45" y="125"/>
                  <a:pt x="27" y="215"/>
                  <a:pt x="36" y="295"/>
                </a:cubicBezTo>
                <a:lnTo>
                  <a:pt x="45" y="4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64">
            <a:extLst>
              <a:ext uri="{FF2B5EF4-FFF2-40B4-BE49-F238E27FC236}">
                <a16:creationId xmlns:a16="http://schemas.microsoft.com/office/drawing/2014/main" id="{948C6052-BC9C-DB4E-9BB9-C6530141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5836" y="11894513"/>
            <a:ext cx="99500" cy="213209"/>
          </a:xfrm>
          <a:custGeom>
            <a:avLst/>
            <a:gdLst>
              <a:gd name="T0" fmla="*/ 72 w 91"/>
              <a:gd name="T1" fmla="*/ 198 h 199"/>
              <a:gd name="T2" fmla="*/ 72 w 91"/>
              <a:gd name="T3" fmla="*/ 198 h 199"/>
              <a:gd name="T4" fmla="*/ 63 w 91"/>
              <a:gd name="T5" fmla="*/ 198 h 199"/>
              <a:gd name="T6" fmla="*/ 0 w 91"/>
              <a:gd name="T7" fmla="*/ 117 h 199"/>
              <a:gd name="T8" fmla="*/ 9 w 91"/>
              <a:gd name="T9" fmla="*/ 99 h 199"/>
              <a:gd name="T10" fmla="*/ 18 w 91"/>
              <a:gd name="T11" fmla="*/ 99 h 199"/>
              <a:gd name="T12" fmla="*/ 63 w 91"/>
              <a:gd name="T13" fmla="*/ 152 h 199"/>
              <a:gd name="T14" fmla="*/ 63 w 91"/>
              <a:gd name="T15" fmla="*/ 126 h 199"/>
              <a:gd name="T16" fmla="*/ 9 w 91"/>
              <a:gd name="T17" fmla="*/ 18 h 199"/>
              <a:gd name="T18" fmla="*/ 18 w 91"/>
              <a:gd name="T19" fmla="*/ 9 h 199"/>
              <a:gd name="T20" fmla="*/ 36 w 91"/>
              <a:gd name="T21" fmla="*/ 9 h 199"/>
              <a:gd name="T22" fmla="*/ 90 w 91"/>
              <a:gd name="T23" fmla="*/ 117 h 199"/>
              <a:gd name="T24" fmla="*/ 90 w 91"/>
              <a:gd name="T25" fmla="*/ 126 h 199"/>
              <a:gd name="T26" fmla="*/ 90 w 91"/>
              <a:gd name="T27" fmla="*/ 188 h 199"/>
              <a:gd name="T28" fmla="*/ 81 w 91"/>
              <a:gd name="T29" fmla="*/ 198 h 199"/>
              <a:gd name="T30" fmla="*/ 72 w 91"/>
              <a:gd name="T31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199">
                <a:moveTo>
                  <a:pt x="72" y="198"/>
                </a:moveTo>
                <a:lnTo>
                  <a:pt x="72" y="198"/>
                </a:lnTo>
                <a:cubicBezTo>
                  <a:pt x="72" y="198"/>
                  <a:pt x="72" y="198"/>
                  <a:pt x="63" y="19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08"/>
                  <a:pt x="0" y="99"/>
                  <a:pt x="9" y="99"/>
                </a:cubicBezTo>
                <a:cubicBezTo>
                  <a:pt x="9" y="90"/>
                  <a:pt x="18" y="90"/>
                  <a:pt x="18" y="9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9"/>
                  <a:pt x="18" y="9"/>
                </a:cubicBezTo>
                <a:cubicBezTo>
                  <a:pt x="18" y="0"/>
                  <a:pt x="27" y="9"/>
                  <a:pt x="36" y="9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90" y="126"/>
                  <a:pt x="90" y="126"/>
                  <a:pt x="90" y="126"/>
                </a:cubicBezTo>
                <a:cubicBezTo>
                  <a:pt x="90" y="188"/>
                  <a:pt x="90" y="188"/>
                  <a:pt x="90" y="188"/>
                </a:cubicBezTo>
                <a:lnTo>
                  <a:pt x="81" y="198"/>
                </a:lnTo>
                <a:cubicBezTo>
                  <a:pt x="81" y="198"/>
                  <a:pt x="81" y="198"/>
                  <a:pt x="72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65">
            <a:extLst>
              <a:ext uri="{FF2B5EF4-FFF2-40B4-BE49-F238E27FC236}">
                <a16:creationId xmlns:a16="http://schemas.microsoft.com/office/drawing/2014/main" id="{1D894210-CB8F-FD4A-AE0C-1DB5D0834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6316" y="11903989"/>
            <a:ext cx="99500" cy="203733"/>
          </a:xfrm>
          <a:custGeom>
            <a:avLst/>
            <a:gdLst>
              <a:gd name="T0" fmla="*/ 18 w 91"/>
              <a:gd name="T1" fmla="*/ 189 h 190"/>
              <a:gd name="T2" fmla="*/ 18 w 91"/>
              <a:gd name="T3" fmla="*/ 189 h 190"/>
              <a:gd name="T4" fmla="*/ 9 w 91"/>
              <a:gd name="T5" fmla="*/ 189 h 190"/>
              <a:gd name="T6" fmla="*/ 0 w 91"/>
              <a:gd name="T7" fmla="*/ 179 h 190"/>
              <a:gd name="T8" fmla="*/ 0 w 91"/>
              <a:gd name="T9" fmla="*/ 117 h 190"/>
              <a:gd name="T10" fmla="*/ 9 w 91"/>
              <a:gd name="T11" fmla="*/ 108 h 190"/>
              <a:gd name="T12" fmla="*/ 63 w 91"/>
              <a:gd name="T13" fmla="*/ 9 h 190"/>
              <a:gd name="T14" fmla="*/ 72 w 91"/>
              <a:gd name="T15" fmla="*/ 0 h 190"/>
              <a:gd name="T16" fmla="*/ 81 w 91"/>
              <a:gd name="T17" fmla="*/ 18 h 190"/>
              <a:gd name="T18" fmla="*/ 27 w 91"/>
              <a:gd name="T19" fmla="*/ 117 h 190"/>
              <a:gd name="T20" fmla="*/ 27 w 91"/>
              <a:gd name="T21" fmla="*/ 143 h 190"/>
              <a:gd name="T22" fmla="*/ 63 w 91"/>
              <a:gd name="T23" fmla="*/ 90 h 190"/>
              <a:gd name="T24" fmla="*/ 81 w 91"/>
              <a:gd name="T25" fmla="*/ 90 h 190"/>
              <a:gd name="T26" fmla="*/ 81 w 91"/>
              <a:gd name="T27" fmla="*/ 108 h 190"/>
              <a:gd name="T28" fmla="*/ 27 w 91"/>
              <a:gd name="T29" fmla="*/ 189 h 190"/>
              <a:gd name="T30" fmla="*/ 18 w 91"/>
              <a:gd name="T3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190">
                <a:moveTo>
                  <a:pt x="18" y="189"/>
                </a:moveTo>
                <a:lnTo>
                  <a:pt x="18" y="189"/>
                </a:lnTo>
                <a:cubicBezTo>
                  <a:pt x="18" y="189"/>
                  <a:pt x="18" y="189"/>
                  <a:pt x="9" y="189"/>
                </a:cubicBezTo>
                <a:lnTo>
                  <a:pt x="0" y="179"/>
                </a:ln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9" y="108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0"/>
                  <a:pt x="72" y="0"/>
                  <a:pt x="72" y="0"/>
                </a:cubicBezTo>
                <a:cubicBezTo>
                  <a:pt x="81" y="0"/>
                  <a:pt x="81" y="9"/>
                  <a:pt x="81" y="18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63" y="90"/>
                  <a:pt x="63" y="90"/>
                  <a:pt x="63" y="90"/>
                </a:cubicBezTo>
                <a:cubicBezTo>
                  <a:pt x="72" y="90"/>
                  <a:pt x="81" y="90"/>
                  <a:pt x="81" y="90"/>
                </a:cubicBezTo>
                <a:cubicBezTo>
                  <a:pt x="90" y="99"/>
                  <a:pt x="90" y="108"/>
                  <a:pt x="81" y="108"/>
                </a:cubicBezTo>
                <a:cubicBezTo>
                  <a:pt x="27" y="189"/>
                  <a:pt x="27" y="189"/>
                  <a:pt x="27" y="189"/>
                </a:cubicBezTo>
                <a:lnTo>
                  <a:pt x="18" y="18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66">
            <a:extLst>
              <a:ext uri="{FF2B5EF4-FFF2-40B4-BE49-F238E27FC236}">
                <a16:creationId xmlns:a16="http://schemas.microsoft.com/office/drawing/2014/main" id="{C0E3BD28-5F29-0D43-9794-1BEEF70C5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552" y="12003486"/>
            <a:ext cx="75808" cy="56856"/>
          </a:xfrm>
          <a:custGeom>
            <a:avLst/>
            <a:gdLst>
              <a:gd name="T0" fmla="*/ 62 w 72"/>
              <a:gd name="T1" fmla="*/ 53 h 54"/>
              <a:gd name="T2" fmla="*/ 62 w 72"/>
              <a:gd name="T3" fmla="*/ 53 h 54"/>
              <a:gd name="T4" fmla="*/ 8 w 72"/>
              <a:gd name="T5" fmla="*/ 53 h 54"/>
              <a:gd name="T6" fmla="*/ 0 w 72"/>
              <a:gd name="T7" fmla="*/ 36 h 54"/>
              <a:gd name="T8" fmla="*/ 0 w 72"/>
              <a:gd name="T9" fmla="*/ 9 h 54"/>
              <a:gd name="T10" fmla="*/ 8 w 72"/>
              <a:gd name="T11" fmla="*/ 0 h 54"/>
              <a:gd name="T12" fmla="*/ 62 w 72"/>
              <a:gd name="T13" fmla="*/ 0 h 54"/>
              <a:gd name="T14" fmla="*/ 71 w 72"/>
              <a:gd name="T15" fmla="*/ 9 h 54"/>
              <a:gd name="T16" fmla="*/ 71 w 72"/>
              <a:gd name="T17" fmla="*/ 36 h 54"/>
              <a:gd name="T18" fmla="*/ 62 w 72"/>
              <a:gd name="T19" fmla="*/ 53 h 54"/>
              <a:gd name="T20" fmla="*/ 17 w 72"/>
              <a:gd name="T21" fmla="*/ 27 h 54"/>
              <a:gd name="T22" fmla="*/ 17 w 72"/>
              <a:gd name="T23" fmla="*/ 27 h 54"/>
              <a:gd name="T24" fmla="*/ 53 w 72"/>
              <a:gd name="T25" fmla="*/ 27 h 54"/>
              <a:gd name="T26" fmla="*/ 53 w 72"/>
              <a:gd name="T27" fmla="*/ 27 h 54"/>
              <a:gd name="T28" fmla="*/ 17 w 72"/>
              <a:gd name="T29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" h="54">
                <a:moveTo>
                  <a:pt x="62" y="53"/>
                </a:moveTo>
                <a:lnTo>
                  <a:pt x="62" y="53"/>
                </a:lnTo>
                <a:cubicBezTo>
                  <a:pt x="8" y="53"/>
                  <a:pt x="8" y="53"/>
                  <a:pt x="8" y="53"/>
                </a:cubicBezTo>
                <a:cubicBezTo>
                  <a:pt x="0" y="53"/>
                  <a:pt x="0" y="45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71" y="0"/>
                  <a:pt x="71" y="9"/>
                  <a:pt x="71" y="9"/>
                </a:cubicBezTo>
                <a:cubicBezTo>
                  <a:pt x="71" y="36"/>
                  <a:pt x="71" y="36"/>
                  <a:pt x="71" y="36"/>
                </a:cubicBezTo>
                <a:cubicBezTo>
                  <a:pt x="71" y="45"/>
                  <a:pt x="71" y="53"/>
                  <a:pt x="62" y="53"/>
                </a:cubicBezTo>
                <a:close/>
                <a:moveTo>
                  <a:pt x="17" y="27"/>
                </a:moveTo>
                <a:lnTo>
                  <a:pt x="17" y="27"/>
                </a:lnTo>
                <a:cubicBezTo>
                  <a:pt x="53" y="27"/>
                  <a:pt x="53" y="27"/>
                  <a:pt x="53" y="27"/>
                </a:cubicBezTo>
                <a:lnTo>
                  <a:pt x="53" y="27"/>
                </a:lnTo>
                <a:cubicBezTo>
                  <a:pt x="17" y="27"/>
                  <a:pt x="17" y="27"/>
                  <a:pt x="17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67">
            <a:extLst>
              <a:ext uri="{FF2B5EF4-FFF2-40B4-BE49-F238E27FC236}">
                <a16:creationId xmlns:a16="http://schemas.microsoft.com/office/drawing/2014/main" id="{39AD96AB-8C9C-6848-983C-768967EC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552" y="11686041"/>
            <a:ext cx="75808" cy="80545"/>
          </a:xfrm>
          <a:custGeom>
            <a:avLst/>
            <a:gdLst>
              <a:gd name="T0" fmla="*/ 35 w 72"/>
              <a:gd name="T1" fmla="*/ 72 h 73"/>
              <a:gd name="T2" fmla="*/ 35 w 72"/>
              <a:gd name="T3" fmla="*/ 72 h 73"/>
              <a:gd name="T4" fmla="*/ 0 w 72"/>
              <a:gd name="T5" fmla="*/ 36 h 73"/>
              <a:gd name="T6" fmla="*/ 35 w 72"/>
              <a:gd name="T7" fmla="*/ 0 h 73"/>
              <a:gd name="T8" fmla="*/ 71 w 72"/>
              <a:gd name="T9" fmla="*/ 36 h 73"/>
              <a:gd name="T10" fmla="*/ 35 w 72"/>
              <a:gd name="T11" fmla="*/ 72 h 73"/>
              <a:gd name="T12" fmla="*/ 35 w 72"/>
              <a:gd name="T13" fmla="*/ 27 h 73"/>
              <a:gd name="T14" fmla="*/ 35 w 72"/>
              <a:gd name="T15" fmla="*/ 27 h 73"/>
              <a:gd name="T16" fmla="*/ 27 w 72"/>
              <a:gd name="T17" fmla="*/ 36 h 73"/>
              <a:gd name="T18" fmla="*/ 35 w 72"/>
              <a:gd name="T19" fmla="*/ 54 h 73"/>
              <a:gd name="T20" fmla="*/ 44 w 72"/>
              <a:gd name="T21" fmla="*/ 36 h 73"/>
              <a:gd name="T22" fmla="*/ 35 w 72"/>
              <a:gd name="T23" fmla="*/ 2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73">
                <a:moveTo>
                  <a:pt x="35" y="72"/>
                </a:moveTo>
                <a:lnTo>
                  <a:pt x="35" y="72"/>
                </a:lnTo>
                <a:cubicBezTo>
                  <a:pt x="17" y="72"/>
                  <a:pt x="0" y="63"/>
                  <a:pt x="0" y="36"/>
                </a:cubicBezTo>
                <a:cubicBezTo>
                  <a:pt x="0" y="18"/>
                  <a:pt x="17" y="0"/>
                  <a:pt x="35" y="0"/>
                </a:cubicBezTo>
                <a:cubicBezTo>
                  <a:pt x="53" y="0"/>
                  <a:pt x="71" y="18"/>
                  <a:pt x="71" y="36"/>
                </a:cubicBezTo>
                <a:cubicBezTo>
                  <a:pt x="71" y="63"/>
                  <a:pt x="53" y="72"/>
                  <a:pt x="35" y="72"/>
                </a:cubicBezTo>
                <a:close/>
                <a:moveTo>
                  <a:pt x="35" y="27"/>
                </a:moveTo>
                <a:lnTo>
                  <a:pt x="35" y="27"/>
                </a:lnTo>
                <a:cubicBezTo>
                  <a:pt x="27" y="27"/>
                  <a:pt x="27" y="36"/>
                  <a:pt x="27" y="36"/>
                </a:cubicBezTo>
                <a:cubicBezTo>
                  <a:pt x="27" y="45"/>
                  <a:pt x="27" y="54"/>
                  <a:pt x="35" y="54"/>
                </a:cubicBezTo>
                <a:cubicBezTo>
                  <a:pt x="44" y="54"/>
                  <a:pt x="44" y="45"/>
                  <a:pt x="44" y="36"/>
                </a:cubicBezTo>
                <a:cubicBezTo>
                  <a:pt x="44" y="36"/>
                  <a:pt x="44" y="27"/>
                  <a:pt x="3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68">
            <a:extLst>
              <a:ext uri="{FF2B5EF4-FFF2-40B4-BE49-F238E27FC236}">
                <a16:creationId xmlns:a16="http://schemas.microsoft.com/office/drawing/2014/main" id="{6E872897-A270-BC42-ABD1-6EACB5C5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8980" y="11903989"/>
            <a:ext cx="18952" cy="203733"/>
          </a:xfrm>
          <a:custGeom>
            <a:avLst/>
            <a:gdLst>
              <a:gd name="T0" fmla="*/ 8 w 18"/>
              <a:gd name="T1" fmla="*/ 189 h 190"/>
              <a:gd name="T2" fmla="*/ 8 w 18"/>
              <a:gd name="T3" fmla="*/ 189 h 190"/>
              <a:gd name="T4" fmla="*/ 0 w 18"/>
              <a:gd name="T5" fmla="*/ 179 h 190"/>
              <a:gd name="T6" fmla="*/ 0 w 18"/>
              <a:gd name="T7" fmla="*/ 9 h 190"/>
              <a:gd name="T8" fmla="*/ 8 w 18"/>
              <a:gd name="T9" fmla="*/ 0 h 190"/>
              <a:gd name="T10" fmla="*/ 17 w 18"/>
              <a:gd name="T11" fmla="*/ 9 h 190"/>
              <a:gd name="T12" fmla="*/ 17 w 18"/>
              <a:gd name="T13" fmla="*/ 179 h 190"/>
              <a:gd name="T14" fmla="*/ 8 w 18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90">
                <a:moveTo>
                  <a:pt x="8" y="189"/>
                </a:moveTo>
                <a:lnTo>
                  <a:pt x="8" y="189"/>
                </a:lnTo>
                <a:cubicBezTo>
                  <a:pt x="0" y="189"/>
                  <a:pt x="0" y="179"/>
                  <a:pt x="0" y="17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17" y="0"/>
                  <a:pt x="17" y="9"/>
                  <a:pt x="17" y="9"/>
                </a:cubicBezTo>
                <a:cubicBezTo>
                  <a:pt x="17" y="179"/>
                  <a:pt x="17" y="179"/>
                  <a:pt x="17" y="179"/>
                </a:cubicBezTo>
                <a:cubicBezTo>
                  <a:pt x="17" y="179"/>
                  <a:pt x="17" y="189"/>
                  <a:pt x="8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69">
            <a:extLst>
              <a:ext uri="{FF2B5EF4-FFF2-40B4-BE49-F238E27FC236}">
                <a16:creationId xmlns:a16="http://schemas.microsoft.com/office/drawing/2014/main" id="{846B658E-0563-354B-B170-C3162216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583" y="11577065"/>
            <a:ext cx="127925" cy="502230"/>
          </a:xfrm>
          <a:custGeom>
            <a:avLst/>
            <a:gdLst>
              <a:gd name="T0" fmla="*/ 98 w 117"/>
              <a:gd name="T1" fmla="*/ 466 h 467"/>
              <a:gd name="T2" fmla="*/ 98 w 117"/>
              <a:gd name="T3" fmla="*/ 466 h 467"/>
              <a:gd name="T4" fmla="*/ 89 w 117"/>
              <a:gd name="T5" fmla="*/ 457 h 467"/>
              <a:gd name="T6" fmla="*/ 0 w 117"/>
              <a:gd name="T7" fmla="*/ 242 h 467"/>
              <a:gd name="T8" fmla="*/ 36 w 117"/>
              <a:gd name="T9" fmla="*/ 80 h 467"/>
              <a:gd name="T10" fmla="*/ 89 w 117"/>
              <a:gd name="T11" fmla="*/ 0 h 467"/>
              <a:gd name="T12" fmla="*/ 107 w 117"/>
              <a:gd name="T13" fmla="*/ 0 h 467"/>
              <a:gd name="T14" fmla="*/ 107 w 117"/>
              <a:gd name="T15" fmla="*/ 17 h 467"/>
              <a:gd name="T16" fmla="*/ 63 w 117"/>
              <a:gd name="T17" fmla="*/ 89 h 467"/>
              <a:gd name="T18" fmla="*/ 27 w 117"/>
              <a:gd name="T19" fmla="*/ 242 h 467"/>
              <a:gd name="T20" fmla="*/ 107 w 117"/>
              <a:gd name="T21" fmla="*/ 439 h 467"/>
              <a:gd name="T22" fmla="*/ 107 w 117"/>
              <a:gd name="T23" fmla="*/ 457 h 467"/>
              <a:gd name="T24" fmla="*/ 98 w 117"/>
              <a:gd name="T25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7" h="467">
                <a:moveTo>
                  <a:pt x="98" y="466"/>
                </a:moveTo>
                <a:lnTo>
                  <a:pt x="98" y="466"/>
                </a:lnTo>
                <a:cubicBezTo>
                  <a:pt x="98" y="466"/>
                  <a:pt x="98" y="466"/>
                  <a:pt x="89" y="457"/>
                </a:cubicBezTo>
                <a:cubicBezTo>
                  <a:pt x="63" y="430"/>
                  <a:pt x="0" y="358"/>
                  <a:pt x="0" y="242"/>
                </a:cubicBezTo>
                <a:cubicBezTo>
                  <a:pt x="0" y="179"/>
                  <a:pt x="9" y="125"/>
                  <a:pt x="36" y="80"/>
                </a:cubicBezTo>
                <a:cubicBezTo>
                  <a:pt x="53" y="53"/>
                  <a:pt x="71" y="27"/>
                  <a:pt x="89" y="0"/>
                </a:cubicBezTo>
                <a:cubicBezTo>
                  <a:pt x="98" y="0"/>
                  <a:pt x="107" y="0"/>
                  <a:pt x="107" y="0"/>
                </a:cubicBezTo>
                <a:cubicBezTo>
                  <a:pt x="116" y="8"/>
                  <a:pt x="116" y="17"/>
                  <a:pt x="107" y="17"/>
                </a:cubicBezTo>
                <a:cubicBezTo>
                  <a:pt x="89" y="35"/>
                  <a:pt x="71" y="62"/>
                  <a:pt x="63" y="89"/>
                </a:cubicBezTo>
                <a:cubicBezTo>
                  <a:pt x="36" y="134"/>
                  <a:pt x="27" y="188"/>
                  <a:pt x="27" y="242"/>
                </a:cubicBezTo>
                <a:cubicBezTo>
                  <a:pt x="27" y="349"/>
                  <a:pt x="89" y="421"/>
                  <a:pt x="107" y="439"/>
                </a:cubicBezTo>
                <a:cubicBezTo>
                  <a:pt x="116" y="447"/>
                  <a:pt x="116" y="457"/>
                  <a:pt x="107" y="457"/>
                </a:cubicBezTo>
                <a:cubicBezTo>
                  <a:pt x="107" y="466"/>
                  <a:pt x="107" y="466"/>
                  <a:pt x="98" y="4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70">
            <a:extLst>
              <a:ext uri="{FF2B5EF4-FFF2-40B4-BE49-F238E27FC236}">
                <a16:creationId xmlns:a16="http://schemas.microsoft.com/office/drawing/2014/main" id="{DB1D0B30-89D5-804D-812E-F62217BA2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145" y="11577065"/>
            <a:ext cx="127925" cy="502230"/>
          </a:xfrm>
          <a:custGeom>
            <a:avLst/>
            <a:gdLst>
              <a:gd name="T0" fmla="*/ 17 w 117"/>
              <a:gd name="T1" fmla="*/ 466 h 467"/>
              <a:gd name="T2" fmla="*/ 17 w 117"/>
              <a:gd name="T3" fmla="*/ 466 h 467"/>
              <a:gd name="T4" fmla="*/ 8 w 117"/>
              <a:gd name="T5" fmla="*/ 457 h 467"/>
              <a:gd name="T6" fmla="*/ 8 w 117"/>
              <a:gd name="T7" fmla="*/ 447 h 467"/>
              <a:gd name="T8" fmla="*/ 53 w 117"/>
              <a:gd name="T9" fmla="*/ 376 h 467"/>
              <a:gd name="T10" fmla="*/ 89 w 117"/>
              <a:gd name="T11" fmla="*/ 224 h 467"/>
              <a:gd name="T12" fmla="*/ 8 w 117"/>
              <a:gd name="T13" fmla="*/ 17 h 467"/>
              <a:gd name="T14" fmla="*/ 8 w 117"/>
              <a:gd name="T15" fmla="*/ 0 h 467"/>
              <a:gd name="T16" fmla="*/ 26 w 117"/>
              <a:gd name="T17" fmla="*/ 0 h 467"/>
              <a:gd name="T18" fmla="*/ 116 w 117"/>
              <a:gd name="T19" fmla="*/ 224 h 467"/>
              <a:gd name="T20" fmla="*/ 80 w 117"/>
              <a:gd name="T21" fmla="*/ 385 h 467"/>
              <a:gd name="T22" fmla="*/ 26 w 117"/>
              <a:gd name="T23" fmla="*/ 457 h 467"/>
              <a:gd name="T24" fmla="*/ 17 w 117"/>
              <a:gd name="T25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7" h="467">
                <a:moveTo>
                  <a:pt x="17" y="466"/>
                </a:moveTo>
                <a:lnTo>
                  <a:pt x="17" y="466"/>
                </a:lnTo>
                <a:cubicBezTo>
                  <a:pt x="8" y="466"/>
                  <a:pt x="8" y="466"/>
                  <a:pt x="8" y="457"/>
                </a:cubicBezTo>
                <a:cubicBezTo>
                  <a:pt x="0" y="457"/>
                  <a:pt x="0" y="447"/>
                  <a:pt x="8" y="447"/>
                </a:cubicBezTo>
                <a:cubicBezTo>
                  <a:pt x="26" y="421"/>
                  <a:pt x="44" y="403"/>
                  <a:pt x="53" y="376"/>
                </a:cubicBezTo>
                <a:cubicBezTo>
                  <a:pt x="80" y="331"/>
                  <a:pt x="89" y="277"/>
                  <a:pt x="89" y="224"/>
                </a:cubicBezTo>
                <a:cubicBezTo>
                  <a:pt x="89" y="116"/>
                  <a:pt x="35" y="44"/>
                  <a:pt x="8" y="17"/>
                </a:cubicBezTo>
                <a:cubicBezTo>
                  <a:pt x="0" y="17"/>
                  <a:pt x="0" y="8"/>
                  <a:pt x="8" y="0"/>
                </a:cubicBezTo>
                <a:cubicBezTo>
                  <a:pt x="8" y="0"/>
                  <a:pt x="17" y="0"/>
                  <a:pt x="26" y="0"/>
                </a:cubicBezTo>
                <a:cubicBezTo>
                  <a:pt x="53" y="35"/>
                  <a:pt x="116" y="107"/>
                  <a:pt x="116" y="224"/>
                </a:cubicBezTo>
                <a:cubicBezTo>
                  <a:pt x="116" y="277"/>
                  <a:pt x="107" y="340"/>
                  <a:pt x="80" y="385"/>
                </a:cubicBezTo>
                <a:cubicBezTo>
                  <a:pt x="62" y="412"/>
                  <a:pt x="44" y="439"/>
                  <a:pt x="26" y="457"/>
                </a:cubicBezTo>
                <a:cubicBezTo>
                  <a:pt x="17" y="466"/>
                  <a:pt x="17" y="466"/>
                  <a:pt x="17" y="4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71">
            <a:extLst>
              <a:ext uri="{FF2B5EF4-FFF2-40B4-BE49-F238E27FC236}">
                <a16:creationId xmlns:a16="http://schemas.microsoft.com/office/drawing/2014/main" id="{943F2804-1D54-F244-B609-C2E57747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303" y="8189385"/>
            <a:ext cx="393254" cy="397993"/>
          </a:xfrm>
          <a:custGeom>
            <a:avLst/>
            <a:gdLst>
              <a:gd name="T0" fmla="*/ 332 w 368"/>
              <a:gd name="T1" fmla="*/ 99 h 369"/>
              <a:gd name="T2" fmla="*/ 269 w 368"/>
              <a:gd name="T3" fmla="*/ 99 h 369"/>
              <a:gd name="T4" fmla="*/ 233 w 368"/>
              <a:gd name="T5" fmla="*/ 135 h 369"/>
              <a:gd name="T6" fmla="*/ 197 w 368"/>
              <a:gd name="T7" fmla="*/ 233 h 369"/>
              <a:gd name="T8" fmla="*/ 179 w 368"/>
              <a:gd name="T9" fmla="*/ 233 h 369"/>
              <a:gd name="T10" fmla="*/ 179 w 368"/>
              <a:gd name="T11" fmla="*/ 260 h 369"/>
              <a:gd name="T12" fmla="*/ 179 w 368"/>
              <a:gd name="T13" fmla="*/ 269 h 369"/>
              <a:gd name="T14" fmla="*/ 116 w 368"/>
              <a:gd name="T15" fmla="*/ 332 h 369"/>
              <a:gd name="T16" fmla="*/ 89 w 368"/>
              <a:gd name="T17" fmla="*/ 314 h 369"/>
              <a:gd name="T18" fmla="*/ 81 w 368"/>
              <a:gd name="T19" fmla="*/ 305 h 369"/>
              <a:gd name="T20" fmla="*/ 71 w 368"/>
              <a:gd name="T21" fmla="*/ 296 h 369"/>
              <a:gd name="T22" fmla="*/ 63 w 368"/>
              <a:gd name="T23" fmla="*/ 287 h 369"/>
              <a:gd name="T24" fmla="*/ 45 w 368"/>
              <a:gd name="T25" fmla="*/ 305 h 369"/>
              <a:gd name="T26" fmla="*/ 54 w 368"/>
              <a:gd name="T27" fmla="*/ 323 h 369"/>
              <a:gd name="T28" fmla="*/ 27 w 368"/>
              <a:gd name="T29" fmla="*/ 314 h 369"/>
              <a:gd name="T30" fmla="*/ 0 w 368"/>
              <a:gd name="T31" fmla="*/ 332 h 369"/>
              <a:gd name="T32" fmla="*/ 107 w 368"/>
              <a:gd name="T33" fmla="*/ 368 h 369"/>
              <a:gd name="T34" fmla="*/ 107 w 368"/>
              <a:gd name="T35" fmla="*/ 368 h 369"/>
              <a:gd name="T36" fmla="*/ 116 w 368"/>
              <a:gd name="T37" fmla="*/ 368 h 369"/>
              <a:gd name="T38" fmla="*/ 286 w 368"/>
              <a:gd name="T39" fmla="*/ 305 h 369"/>
              <a:gd name="T40" fmla="*/ 296 w 368"/>
              <a:gd name="T41" fmla="*/ 296 h 369"/>
              <a:gd name="T42" fmla="*/ 296 w 368"/>
              <a:gd name="T43" fmla="*/ 296 h 369"/>
              <a:gd name="T44" fmla="*/ 340 w 368"/>
              <a:gd name="T45" fmla="*/ 0 h 369"/>
              <a:gd name="T46" fmla="*/ 322 w 368"/>
              <a:gd name="T47" fmla="*/ 27 h 369"/>
              <a:gd name="T48" fmla="*/ 340 w 368"/>
              <a:gd name="T49" fmla="*/ 99 h 369"/>
              <a:gd name="T50" fmla="*/ 179 w 368"/>
              <a:gd name="T51" fmla="*/ 323 h 369"/>
              <a:gd name="T52" fmla="*/ 215 w 368"/>
              <a:gd name="T53" fmla="*/ 278 h 369"/>
              <a:gd name="T54" fmla="*/ 251 w 368"/>
              <a:gd name="T55" fmla="*/ 287 h 369"/>
              <a:gd name="T56" fmla="*/ 179 w 368"/>
              <a:gd name="T57" fmla="*/ 323 h 369"/>
              <a:gd name="T58" fmla="*/ 278 w 368"/>
              <a:gd name="T59" fmla="*/ 269 h 369"/>
              <a:gd name="T60" fmla="*/ 233 w 368"/>
              <a:gd name="T61" fmla="*/ 242 h 369"/>
              <a:gd name="T62" fmla="*/ 269 w 368"/>
              <a:gd name="T63" fmla="*/ 135 h 369"/>
              <a:gd name="T64" fmla="*/ 340 w 368"/>
              <a:gd name="T65" fmla="*/ 13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68" h="369">
                <a:moveTo>
                  <a:pt x="332" y="99"/>
                </a:moveTo>
                <a:lnTo>
                  <a:pt x="332" y="99"/>
                </a:lnTo>
                <a:cubicBezTo>
                  <a:pt x="269" y="99"/>
                  <a:pt x="269" y="99"/>
                  <a:pt x="269" y="99"/>
                </a:cubicBezTo>
                <a:lnTo>
                  <a:pt x="269" y="99"/>
                </a:lnTo>
                <a:cubicBezTo>
                  <a:pt x="260" y="117"/>
                  <a:pt x="251" y="126"/>
                  <a:pt x="233" y="135"/>
                </a:cubicBezTo>
                <a:lnTo>
                  <a:pt x="233" y="135"/>
                </a:lnTo>
                <a:cubicBezTo>
                  <a:pt x="233" y="171"/>
                  <a:pt x="224" y="197"/>
                  <a:pt x="206" y="233"/>
                </a:cubicBezTo>
                <a:lnTo>
                  <a:pt x="197" y="233"/>
                </a:lnTo>
                <a:lnTo>
                  <a:pt x="188" y="233"/>
                </a:lnTo>
                <a:cubicBezTo>
                  <a:pt x="179" y="233"/>
                  <a:pt x="179" y="233"/>
                  <a:pt x="179" y="233"/>
                </a:cubicBezTo>
                <a:cubicBezTo>
                  <a:pt x="170" y="251"/>
                  <a:pt x="170" y="251"/>
                  <a:pt x="170" y="251"/>
                </a:cubicBezTo>
                <a:cubicBezTo>
                  <a:pt x="170" y="260"/>
                  <a:pt x="170" y="260"/>
                  <a:pt x="179" y="260"/>
                </a:cubicBezTo>
                <a:lnTo>
                  <a:pt x="179" y="260"/>
                </a:lnTo>
                <a:cubicBezTo>
                  <a:pt x="179" y="260"/>
                  <a:pt x="179" y="260"/>
                  <a:pt x="179" y="269"/>
                </a:cubicBezTo>
                <a:cubicBezTo>
                  <a:pt x="161" y="287"/>
                  <a:pt x="143" y="314"/>
                  <a:pt x="116" y="332"/>
                </a:cubicBezTo>
                <a:lnTo>
                  <a:pt x="116" y="332"/>
                </a:lnTo>
                <a:cubicBezTo>
                  <a:pt x="107" y="323"/>
                  <a:pt x="98" y="323"/>
                  <a:pt x="98" y="314"/>
                </a:cubicBezTo>
                <a:cubicBezTo>
                  <a:pt x="89" y="314"/>
                  <a:pt x="89" y="314"/>
                  <a:pt x="89" y="314"/>
                </a:cubicBezTo>
                <a:lnTo>
                  <a:pt x="89" y="314"/>
                </a:lnTo>
                <a:cubicBezTo>
                  <a:pt x="89" y="314"/>
                  <a:pt x="89" y="314"/>
                  <a:pt x="81" y="305"/>
                </a:cubicBezTo>
                <a:cubicBezTo>
                  <a:pt x="81" y="305"/>
                  <a:pt x="81" y="305"/>
                  <a:pt x="71" y="296"/>
                </a:cubicBezTo>
                <a:lnTo>
                  <a:pt x="71" y="296"/>
                </a:lnTo>
                <a:lnTo>
                  <a:pt x="71" y="287"/>
                </a:lnTo>
                <a:cubicBezTo>
                  <a:pt x="63" y="287"/>
                  <a:pt x="63" y="287"/>
                  <a:pt x="63" y="287"/>
                </a:cubicBezTo>
                <a:cubicBezTo>
                  <a:pt x="54" y="287"/>
                  <a:pt x="54" y="296"/>
                  <a:pt x="45" y="296"/>
                </a:cubicBezTo>
                <a:cubicBezTo>
                  <a:pt x="45" y="305"/>
                  <a:pt x="45" y="305"/>
                  <a:pt x="45" y="305"/>
                </a:cubicBezTo>
                <a:cubicBezTo>
                  <a:pt x="45" y="314"/>
                  <a:pt x="54" y="314"/>
                  <a:pt x="54" y="314"/>
                </a:cubicBezTo>
                <a:cubicBezTo>
                  <a:pt x="54" y="323"/>
                  <a:pt x="54" y="323"/>
                  <a:pt x="54" y="323"/>
                </a:cubicBezTo>
                <a:cubicBezTo>
                  <a:pt x="45" y="323"/>
                  <a:pt x="36" y="314"/>
                  <a:pt x="27" y="314"/>
                </a:cubicBezTo>
                <a:lnTo>
                  <a:pt x="27" y="314"/>
                </a:lnTo>
                <a:cubicBezTo>
                  <a:pt x="18" y="314"/>
                  <a:pt x="9" y="323"/>
                  <a:pt x="9" y="323"/>
                </a:cubicBezTo>
                <a:cubicBezTo>
                  <a:pt x="0" y="323"/>
                  <a:pt x="0" y="323"/>
                  <a:pt x="0" y="332"/>
                </a:cubicBezTo>
                <a:lnTo>
                  <a:pt x="0" y="332"/>
                </a:lnTo>
                <a:cubicBezTo>
                  <a:pt x="36" y="350"/>
                  <a:pt x="71" y="368"/>
                  <a:pt x="107" y="368"/>
                </a:cubicBezTo>
                <a:lnTo>
                  <a:pt x="107" y="368"/>
                </a:lnTo>
                <a:lnTo>
                  <a:pt x="107" y="368"/>
                </a:lnTo>
                <a:lnTo>
                  <a:pt x="107" y="368"/>
                </a:lnTo>
                <a:cubicBezTo>
                  <a:pt x="116" y="368"/>
                  <a:pt x="116" y="368"/>
                  <a:pt x="116" y="368"/>
                </a:cubicBezTo>
                <a:cubicBezTo>
                  <a:pt x="179" y="368"/>
                  <a:pt x="242" y="341"/>
                  <a:pt x="286" y="305"/>
                </a:cubicBezTo>
                <a:lnTo>
                  <a:pt x="286" y="305"/>
                </a:lnTo>
                <a:lnTo>
                  <a:pt x="286" y="296"/>
                </a:lnTo>
                <a:lnTo>
                  <a:pt x="296" y="296"/>
                </a:lnTo>
                <a:lnTo>
                  <a:pt x="296" y="296"/>
                </a:lnTo>
                <a:lnTo>
                  <a:pt x="296" y="296"/>
                </a:lnTo>
                <a:cubicBezTo>
                  <a:pt x="340" y="242"/>
                  <a:pt x="367" y="180"/>
                  <a:pt x="367" y="117"/>
                </a:cubicBezTo>
                <a:cubicBezTo>
                  <a:pt x="367" y="72"/>
                  <a:pt x="358" y="36"/>
                  <a:pt x="340" y="0"/>
                </a:cubicBezTo>
                <a:lnTo>
                  <a:pt x="332" y="0"/>
                </a:lnTo>
                <a:cubicBezTo>
                  <a:pt x="332" y="9"/>
                  <a:pt x="322" y="18"/>
                  <a:pt x="322" y="27"/>
                </a:cubicBezTo>
                <a:lnTo>
                  <a:pt x="322" y="27"/>
                </a:lnTo>
                <a:cubicBezTo>
                  <a:pt x="332" y="54"/>
                  <a:pt x="332" y="72"/>
                  <a:pt x="340" y="99"/>
                </a:cubicBezTo>
                <a:cubicBezTo>
                  <a:pt x="340" y="99"/>
                  <a:pt x="340" y="99"/>
                  <a:pt x="332" y="99"/>
                </a:cubicBezTo>
                <a:close/>
                <a:moveTo>
                  <a:pt x="179" y="323"/>
                </a:moveTo>
                <a:lnTo>
                  <a:pt x="179" y="323"/>
                </a:lnTo>
                <a:cubicBezTo>
                  <a:pt x="188" y="305"/>
                  <a:pt x="206" y="287"/>
                  <a:pt x="215" y="278"/>
                </a:cubicBezTo>
                <a:cubicBezTo>
                  <a:pt x="215" y="269"/>
                  <a:pt x="215" y="269"/>
                  <a:pt x="215" y="269"/>
                </a:cubicBezTo>
                <a:cubicBezTo>
                  <a:pt x="224" y="278"/>
                  <a:pt x="242" y="278"/>
                  <a:pt x="251" y="287"/>
                </a:cubicBezTo>
                <a:lnTo>
                  <a:pt x="251" y="296"/>
                </a:lnTo>
                <a:cubicBezTo>
                  <a:pt x="224" y="305"/>
                  <a:pt x="206" y="323"/>
                  <a:pt x="179" y="323"/>
                </a:cubicBezTo>
                <a:close/>
                <a:moveTo>
                  <a:pt x="278" y="269"/>
                </a:moveTo>
                <a:lnTo>
                  <a:pt x="278" y="269"/>
                </a:lnTo>
                <a:cubicBezTo>
                  <a:pt x="260" y="260"/>
                  <a:pt x="251" y="251"/>
                  <a:pt x="233" y="251"/>
                </a:cubicBezTo>
                <a:cubicBezTo>
                  <a:pt x="233" y="242"/>
                  <a:pt x="233" y="242"/>
                  <a:pt x="233" y="242"/>
                </a:cubicBezTo>
                <a:cubicBezTo>
                  <a:pt x="251" y="207"/>
                  <a:pt x="260" y="171"/>
                  <a:pt x="269" y="135"/>
                </a:cubicBezTo>
                <a:lnTo>
                  <a:pt x="269" y="135"/>
                </a:lnTo>
                <a:cubicBezTo>
                  <a:pt x="332" y="135"/>
                  <a:pt x="332" y="135"/>
                  <a:pt x="332" y="135"/>
                </a:cubicBezTo>
                <a:cubicBezTo>
                  <a:pt x="340" y="135"/>
                  <a:pt x="340" y="135"/>
                  <a:pt x="340" y="135"/>
                </a:cubicBezTo>
                <a:cubicBezTo>
                  <a:pt x="332" y="189"/>
                  <a:pt x="313" y="233"/>
                  <a:pt x="278" y="2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72">
            <a:extLst>
              <a:ext uri="{FF2B5EF4-FFF2-40B4-BE49-F238E27FC236}">
                <a16:creationId xmlns:a16="http://schemas.microsoft.com/office/drawing/2014/main" id="{4B7BCAB7-37D0-6D42-997A-8098D9E0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3163" y="8042505"/>
            <a:ext cx="402730" cy="402733"/>
          </a:xfrm>
          <a:custGeom>
            <a:avLst/>
            <a:gdLst>
              <a:gd name="T0" fmla="*/ 62 w 377"/>
              <a:gd name="T1" fmla="*/ 349 h 377"/>
              <a:gd name="T2" fmla="*/ 35 w 377"/>
              <a:gd name="T3" fmla="*/ 269 h 377"/>
              <a:gd name="T4" fmla="*/ 62 w 377"/>
              <a:gd name="T5" fmla="*/ 260 h 377"/>
              <a:gd name="T6" fmla="*/ 71 w 377"/>
              <a:gd name="T7" fmla="*/ 242 h 377"/>
              <a:gd name="T8" fmla="*/ 35 w 377"/>
              <a:gd name="T9" fmla="*/ 233 h 377"/>
              <a:gd name="T10" fmla="*/ 98 w 377"/>
              <a:gd name="T11" fmla="*/ 99 h 377"/>
              <a:gd name="T12" fmla="*/ 134 w 377"/>
              <a:gd name="T13" fmla="*/ 116 h 377"/>
              <a:gd name="T14" fmla="*/ 107 w 377"/>
              <a:gd name="T15" fmla="*/ 197 h 377"/>
              <a:gd name="T16" fmla="*/ 116 w 377"/>
              <a:gd name="T17" fmla="*/ 206 h 377"/>
              <a:gd name="T18" fmla="*/ 143 w 377"/>
              <a:gd name="T19" fmla="*/ 197 h 377"/>
              <a:gd name="T20" fmla="*/ 170 w 377"/>
              <a:gd name="T21" fmla="*/ 134 h 377"/>
              <a:gd name="T22" fmla="*/ 232 w 377"/>
              <a:gd name="T23" fmla="*/ 143 h 377"/>
              <a:gd name="T24" fmla="*/ 259 w 377"/>
              <a:gd name="T25" fmla="*/ 116 h 377"/>
              <a:gd name="T26" fmla="*/ 197 w 377"/>
              <a:gd name="T27" fmla="*/ 107 h 377"/>
              <a:gd name="T28" fmla="*/ 259 w 377"/>
              <a:gd name="T29" fmla="*/ 36 h 377"/>
              <a:gd name="T30" fmla="*/ 304 w 377"/>
              <a:gd name="T31" fmla="*/ 80 h 377"/>
              <a:gd name="T32" fmla="*/ 331 w 377"/>
              <a:gd name="T33" fmla="*/ 63 h 377"/>
              <a:gd name="T34" fmla="*/ 322 w 377"/>
              <a:gd name="T35" fmla="*/ 45 h 377"/>
              <a:gd name="T36" fmla="*/ 349 w 377"/>
              <a:gd name="T37" fmla="*/ 54 h 377"/>
              <a:gd name="T38" fmla="*/ 376 w 377"/>
              <a:gd name="T39" fmla="*/ 36 h 377"/>
              <a:gd name="T40" fmla="*/ 268 w 377"/>
              <a:gd name="T41" fmla="*/ 0 h 377"/>
              <a:gd name="T42" fmla="*/ 259 w 377"/>
              <a:gd name="T43" fmla="*/ 0 h 377"/>
              <a:gd name="T44" fmla="*/ 250 w 377"/>
              <a:gd name="T45" fmla="*/ 0 h 377"/>
              <a:gd name="T46" fmla="*/ 89 w 377"/>
              <a:gd name="T47" fmla="*/ 63 h 377"/>
              <a:gd name="T48" fmla="*/ 80 w 377"/>
              <a:gd name="T49" fmla="*/ 72 h 377"/>
              <a:gd name="T50" fmla="*/ 80 w 377"/>
              <a:gd name="T51" fmla="*/ 72 h 377"/>
              <a:gd name="T52" fmla="*/ 35 w 377"/>
              <a:gd name="T53" fmla="*/ 376 h 377"/>
              <a:gd name="T54" fmla="*/ 53 w 377"/>
              <a:gd name="T55" fmla="*/ 367 h 377"/>
              <a:gd name="T56" fmla="*/ 62 w 377"/>
              <a:gd name="T57" fmla="*/ 349 h 377"/>
              <a:gd name="T58" fmla="*/ 197 w 377"/>
              <a:gd name="T59" fmla="*/ 45 h 377"/>
              <a:gd name="T60" fmla="*/ 152 w 377"/>
              <a:gd name="T61" fmla="*/ 90 h 377"/>
              <a:gd name="T62" fmla="*/ 125 w 377"/>
              <a:gd name="T63" fmla="*/ 72 h 377"/>
              <a:gd name="T64" fmla="*/ 197 w 377"/>
              <a:gd name="T65" fmla="*/ 45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" h="377">
                <a:moveTo>
                  <a:pt x="62" y="349"/>
                </a:moveTo>
                <a:lnTo>
                  <a:pt x="62" y="349"/>
                </a:lnTo>
                <a:cubicBezTo>
                  <a:pt x="44" y="323"/>
                  <a:pt x="35" y="296"/>
                  <a:pt x="35" y="269"/>
                </a:cubicBezTo>
                <a:lnTo>
                  <a:pt x="35" y="269"/>
                </a:lnTo>
                <a:cubicBezTo>
                  <a:pt x="53" y="269"/>
                  <a:pt x="53" y="269"/>
                  <a:pt x="53" y="269"/>
                </a:cubicBezTo>
                <a:lnTo>
                  <a:pt x="62" y="260"/>
                </a:lnTo>
                <a:cubicBezTo>
                  <a:pt x="62" y="260"/>
                  <a:pt x="62" y="251"/>
                  <a:pt x="71" y="251"/>
                </a:cubicBezTo>
                <a:cubicBezTo>
                  <a:pt x="71" y="242"/>
                  <a:pt x="71" y="242"/>
                  <a:pt x="71" y="242"/>
                </a:cubicBezTo>
                <a:cubicBezTo>
                  <a:pt x="80" y="242"/>
                  <a:pt x="80" y="233"/>
                  <a:pt x="71" y="233"/>
                </a:cubicBezTo>
                <a:cubicBezTo>
                  <a:pt x="35" y="233"/>
                  <a:pt x="35" y="233"/>
                  <a:pt x="35" y="233"/>
                </a:cubicBezTo>
                <a:lnTo>
                  <a:pt x="35" y="233"/>
                </a:lnTo>
                <a:cubicBezTo>
                  <a:pt x="35" y="179"/>
                  <a:pt x="62" y="134"/>
                  <a:pt x="98" y="99"/>
                </a:cubicBezTo>
                <a:lnTo>
                  <a:pt x="98" y="99"/>
                </a:lnTo>
                <a:cubicBezTo>
                  <a:pt x="116" y="107"/>
                  <a:pt x="125" y="116"/>
                  <a:pt x="134" y="116"/>
                </a:cubicBezTo>
                <a:cubicBezTo>
                  <a:pt x="143" y="116"/>
                  <a:pt x="143" y="126"/>
                  <a:pt x="143" y="126"/>
                </a:cubicBezTo>
                <a:cubicBezTo>
                  <a:pt x="125" y="152"/>
                  <a:pt x="116" y="170"/>
                  <a:pt x="107" y="197"/>
                </a:cubicBezTo>
                <a:cubicBezTo>
                  <a:pt x="107" y="206"/>
                  <a:pt x="116" y="206"/>
                  <a:pt x="116" y="206"/>
                </a:cubicBezTo>
                <a:lnTo>
                  <a:pt x="116" y="206"/>
                </a:lnTo>
                <a:cubicBezTo>
                  <a:pt x="143" y="197"/>
                  <a:pt x="143" y="197"/>
                  <a:pt x="143" y="197"/>
                </a:cubicBezTo>
                <a:lnTo>
                  <a:pt x="143" y="197"/>
                </a:lnTo>
                <a:cubicBezTo>
                  <a:pt x="152" y="170"/>
                  <a:pt x="161" y="152"/>
                  <a:pt x="170" y="134"/>
                </a:cubicBezTo>
                <a:lnTo>
                  <a:pt x="170" y="134"/>
                </a:lnTo>
                <a:cubicBezTo>
                  <a:pt x="197" y="134"/>
                  <a:pt x="215" y="143"/>
                  <a:pt x="232" y="143"/>
                </a:cubicBezTo>
                <a:lnTo>
                  <a:pt x="232" y="143"/>
                </a:lnTo>
                <a:cubicBezTo>
                  <a:pt x="241" y="134"/>
                  <a:pt x="250" y="126"/>
                  <a:pt x="259" y="116"/>
                </a:cubicBezTo>
                <a:lnTo>
                  <a:pt x="259" y="116"/>
                </a:lnTo>
                <a:cubicBezTo>
                  <a:pt x="250" y="116"/>
                  <a:pt x="250" y="116"/>
                  <a:pt x="250" y="116"/>
                </a:cubicBezTo>
                <a:cubicBezTo>
                  <a:pt x="232" y="116"/>
                  <a:pt x="215" y="107"/>
                  <a:pt x="197" y="107"/>
                </a:cubicBezTo>
                <a:cubicBezTo>
                  <a:pt x="188" y="107"/>
                  <a:pt x="188" y="99"/>
                  <a:pt x="197" y="99"/>
                </a:cubicBezTo>
                <a:cubicBezTo>
                  <a:pt x="205" y="80"/>
                  <a:pt x="232" y="54"/>
                  <a:pt x="259" y="36"/>
                </a:cubicBezTo>
                <a:lnTo>
                  <a:pt x="259" y="36"/>
                </a:lnTo>
                <a:cubicBezTo>
                  <a:pt x="277" y="45"/>
                  <a:pt x="295" y="63"/>
                  <a:pt x="304" y="80"/>
                </a:cubicBezTo>
                <a:cubicBezTo>
                  <a:pt x="304" y="80"/>
                  <a:pt x="304" y="80"/>
                  <a:pt x="313" y="80"/>
                </a:cubicBezTo>
                <a:cubicBezTo>
                  <a:pt x="313" y="72"/>
                  <a:pt x="322" y="72"/>
                  <a:pt x="331" y="63"/>
                </a:cubicBezTo>
                <a:lnTo>
                  <a:pt x="331" y="63"/>
                </a:lnTo>
                <a:cubicBezTo>
                  <a:pt x="322" y="54"/>
                  <a:pt x="322" y="54"/>
                  <a:pt x="322" y="45"/>
                </a:cubicBezTo>
                <a:cubicBezTo>
                  <a:pt x="313" y="45"/>
                  <a:pt x="322" y="45"/>
                  <a:pt x="322" y="45"/>
                </a:cubicBezTo>
                <a:cubicBezTo>
                  <a:pt x="331" y="45"/>
                  <a:pt x="340" y="45"/>
                  <a:pt x="349" y="54"/>
                </a:cubicBezTo>
                <a:lnTo>
                  <a:pt x="349" y="54"/>
                </a:lnTo>
                <a:cubicBezTo>
                  <a:pt x="358" y="45"/>
                  <a:pt x="367" y="45"/>
                  <a:pt x="376" y="36"/>
                </a:cubicBezTo>
                <a:lnTo>
                  <a:pt x="376" y="36"/>
                </a:lnTo>
                <a:cubicBezTo>
                  <a:pt x="340" y="18"/>
                  <a:pt x="304" y="0"/>
                  <a:pt x="268" y="0"/>
                </a:cubicBezTo>
                <a:lnTo>
                  <a:pt x="268" y="0"/>
                </a:lnTo>
                <a:lnTo>
                  <a:pt x="259" y="0"/>
                </a:lnTo>
                <a:lnTo>
                  <a:pt x="259" y="0"/>
                </a:lnTo>
                <a:cubicBezTo>
                  <a:pt x="259" y="0"/>
                  <a:pt x="259" y="0"/>
                  <a:pt x="250" y="0"/>
                </a:cubicBezTo>
                <a:lnTo>
                  <a:pt x="250" y="0"/>
                </a:lnTo>
                <a:cubicBezTo>
                  <a:pt x="188" y="0"/>
                  <a:pt x="134" y="27"/>
                  <a:pt x="89" y="63"/>
                </a:cubicBezTo>
                <a:lnTo>
                  <a:pt x="89" y="63"/>
                </a:lnTo>
                <a:cubicBezTo>
                  <a:pt x="89" y="63"/>
                  <a:pt x="80" y="63"/>
                  <a:pt x="80" y="72"/>
                </a:cubicBezTo>
                <a:lnTo>
                  <a:pt x="80" y="72"/>
                </a:lnTo>
                <a:lnTo>
                  <a:pt x="80" y="72"/>
                </a:lnTo>
                <a:cubicBezTo>
                  <a:pt x="26" y="116"/>
                  <a:pt x="0" y="179"/>
                  <a:pt x="0" y="251"/>
                </a:cubicBezTo>
                <a:cubicBezTo>
                  <a:pt x="0" y="296"/>
                  <a:pt x="17" y="341"/>
                  <a:pt x="35" y="376"/>
                </a:cubicBezTo>
                <a:cubicBezTo>
                  <a:pt x="44" y="376"/>
                  <a:pt x="44" y="376"/>
                  <a:pt x="44" y="376"/>
                </a:cubicBezTo>
                <a:lnTo>
                  <a:pt x="53" y="367"/>
                </a:lnTo>
                <a:cubicBezTo>
                  <a:pt x="53" y="367"/>
                  <a:pt x="53" y="358"/>
                  <a:pt x="62" y="358"/>
                </a:cubicBezTo>
                <a:cubicBezTo>
                  <a:pt x="62" y="349"/>
                  <a:pt x="62" y="349"/>
                  <a:pt x="62" y="349"/>
                </a:cubicBezTo>
                <a:close/>
                <a:moveTo>
                  <a:pt x="197" y="45"/>
                </a:moveTo>
                <a:lnTo>
                  <a:pt x="197" y="45"/>
                </a:lnTo>
                <a:cubicBezTo>
                  <a:pt x="188" y="63"/>
                  <a:pt x="170" y="72"/>
                  <a:pt x="161" y="90"/>
                </a:cubicBezTo>
                <a:cubicBezTo>
                  <a:pt x="161" y="90"/>
                  <a:pt x="161" y="90"/>
                  <a:pt x="152" y="90"/>
                </a:cubicBezTo>
                <a:cubicBezTo>
                  <a:pt x="143" y="90"/>
                  <a:pt x="134" y="80"/>
                  <a:pt x="125" y="80"/>
                </a:cubicBezTo>
                <a:lnTo>
                  <a:pt x="125" y="72"/>
                </a:lnTo>
                <a:cubicBezTo>
                  <a:pt x="143" y="54"/>
                  <a:pt x="170" y="45"/>
                  <a:pt x="197" y="36"/>
                </a:cubicBezTo>
                <a:lnTo>
                  <a:pt x="19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73">
            <a:extLst>
              <a:ext uri="{FF2B5EF4-FFF2-40B4-BE49-F238E27FC236}">
                <a16:creationId xmlns:a16="http://schemas.microsoft.com/office/drawing/2014/main" id="{EB49AC01-0118-DA47-A287-9B8145BFD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1067" y="8066196"/>
            <a:ext cx="483278" cy="483278"/>
          </a:xfrm>
          <a:custGeom>
            <a:avLst/>
            <a:gdLst>
              <a:gd name="T0" fmla="*/ 448 w 449"/>
              <a:gd name="T1" fmla="*/ 9 h 449"/>
              <a:gd name="T2" fmla="*/ 439 w 449"/>
              <a:gd name="T3" fmla="*/ 0 h 449"/>
              <a:gd name="T4" fmla="*/ 206 w 449"/>
              <a:gd name="T5" fmla="*/ 143 h 449"/>
              <a:gd name="T6" fmla="*/ 90 w 449"/>
              <a:gd name="T7" fmla="*/ 206 h 449"/>
              <a:gd name="T8" fmla="*/ 45 w 449"/>
              <a:gd name="T9" fmla="*/ 242 h 449"/>
              <a:gd name="T10" fmla="*/ 45 w 449"/>
              <a:gd name="T11" fmla="*/ 260 h 449"/>
              <a:gd name="T12" fmla="*/ 135 w 449"/>
              <a:gd name="T13" fmla="*/ 251 h 449"/>
              <a:gd name="T14" fmla="*/ 135 w 449"/>
              <a:gd name="T15" fmla="*/ 269 h 449"/>
              <a:gd name="T16" fmla="*/ 99 w 449"/>
              <a:gd name="T17" fmla="*/ 278 h 449"/>
              <a:gd name="T18" fmla="*/ 36 w 449"/>
              <a:gd name="T19" fmla="*/ 358 h 449"/>
              <a:gd name="T20" fmla="*/ 36 w 449"/>
              <a:gd name="T21" fmla="*/ 448 h 449"/>
              <a:gd name="T22" fmla="*/ 162 w 449"/>
              <a:gd name="T23" fmla="*/ 376 h 449"/>
              <a:gd name="T24" fmla="*/ 180 w 449"/>
              <a:gd name="T25" fmla="*/ 323 h 449"/>
              <a:gd name="T26" fmla="*/ 188 w 449"/>
              <a:gd name="T27" fmla="*/ 313 h 449"/>
              <a:gd name="T28" fmla="*/ 188 w 449"/>
              <a:gd name="T29" fmla="*/ 403 h 449"/>
              <a:gd name="T30" fmla="*/ 197 w 449"/>
              <a:gd name="T31" fmla="*/ 412 h 449"/>
              <a:gd name="T32" fmla="*/ 251 w 449"/>
              <a:gd name="T33" fmla="*/ 376 h 449"/>
              <a:gd name="T34" fmla="*/ 287 w 449"/>
              <a:gd name="T35" fmla="*/ 269 h 449"/>
              <a:gd name="T36" fmla="*/ 448 w 449"/>
              <a:gd name="T37" fmla="*/ 27 h 449"/>
              <a:gd name="T38" fmla="*/ 448 w 449"/>
              <a:gd name="T39" fmla="*/ 9 h 449"/>
              <a:gd name="T40" fmla="*/ 135 w 449"/>
              <a:gd name="T41" fmla="*/ 233 h 449"/>
              <a:gd name="T42" fmla="*/ 99 w 449"/>
              <a:gd name="T43" fmla="*/ 224 h 449"/>
              <a:gd name="T44" fmla="*/ 135 w 449"/>
              <a:gd name="T45" fmla="*/ 233 h 449"/>
              <a:gd name="T46" fmla="*/ 144 w 449"/>
              <a:gd name="T47" fmla="*/ 349 h 449"/>
              <a:gd name="T48" fmla="*/ 90 w 449"/>
              <a:gd name="T49" fmla="*/ 394 h 449"/>
              <a:gd name="T50" fmla="*/ 63 w 449"/>
              <a:gd name="T51" fmla="*/ 367 h 449"/>
              <a:gd name="T52" fmla="*/ 108 w 449"/>
              <a:gd name="T53" fmla="*/ 313 h 449"/>
              <a:gd name="T54" fmla="*/ 126 w 449"/>
              <a:gd name="T55" fmla="*/ 313 h 449"/>
              <a:gd name="T56" fmla="*/ 117 w 449"/>
              <a:gd name="T57" fmla="*/ 331 h 449"/>
              <a:gd name="T58" fmla="*/ 144 w 449"/>
              <a:gd name="T59" fmla="*/ 323 h 449"/>
              <a:gd name="T60" fmla="*/ 233 w 449"/>
              <a:gd name="T61" fmla="*/ 358 h 449"/>
              <a:gd name="T62" fmla="*/ 215 w 449"/>
              <a:gd name="T63" fmla="*/ 376 h 449"/>
              <a:gd name="T64" fmla="*/ 251 w 449"/>
              <a:gd name="T65" fmla="*/ 296 h 449"/>
              <a:gd name="T66" fmla="*/ 287 w 449"/>
              <a:gd name="T67" fmla="*/ 242 h 449"/>
              <a:gd name="T68" fmla="*/ 206 w 449"/>
              <a:gd name="T69" fmla="*/ 305 h 449"/>
              <a:gd name="T70" fmla="*/ 242 w 449"/>
              <a:gd name="T71" fmla="*/ 233 h 449"/>
              <a:gd name="T72" fmla="*/ 224 w 449"/>
              <a:gd name="T73" fmla="*/ 215 h 449"/>
              <a:gd name="T74" fmla="*/ 153 w 449"/>
              <a:gd name="T75" fmla="*/ 242 h 449"/>
              <a:gd name="T76" fmla="*/ 421 w 449"/>
              <a:gd name="T77" fmla="*/ 27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49" h="449">
                <a:moveTo>
                  <a:pt x="448" y="9"/>
                </a:moveTo>
                <a:lnTo>
                  <a:pt x="448" y="9"/>
                </a:lnTo>
                <a:lnTo>
                  <a:pt x="448" y="9"/>
                </a:lnTo>
                <a:cubicBezTo>
                  <a:pt x="448" y="0"/>
                  <a:pt x="439" y="0"/>
                  <a:pt x="439" y="0"/>
                </a:cubicBezTo>
                <a:cubicBezTo>
                  <a:pt x="421" y="9"/>
                  <a:pt x="421" y="9"/>
                  <a:pt x="421" y="9"/>
                </a:cubicBezTo>
                <a:cubicBezTo>
                  <a:pt x="332" y="36"/>
                  <a:pt x="260" y="81"/>
                  <a:pt x="206" y="143"/>
                </a:cubicBezTo>
                <a:cubicBezTo>
                  <a:pt x="188" y="170"/>
                  <a:pt x="188" y="170"/>
                  <a:pt x="188" y="170"/>
                </a:cubicBezTo>
                <a:cubicBezTo>
                  <a:pt x="90" y="206"/>
                  <a:pt x="90" y="206"/>
                  <a:pt x="90" y="206"/>
                </a:cubicBezTo>
                <a:lnTo>
                  <a:pt x="81" y="206"/>
                </a:lnTo>
                <a:cubicBezTo>
                  <a:pt x="45" y="242"/>
                  <a:pt x="45" y="242"/>
                  <a:pt x="45" y="242"/>
                </a:cubicBezTo>
                <a:cubicBezTo>
                  <a:pt x="45" y="251"/>
                  <a:pt x="45" y="251"/>
                  <a:pt x="45" y="260"/>
                </a:cubicBezTo>
                <a:lnTo>
                  <a:pt x="45" y="260"/>
                </a:lnTo>
                <a:cubicBezTo>
                  <a:pt x="45" y="260"/>
                  <a:pt x="54" y="269"/>
                  <a:pt x="54" y="260"/>
                </a:cubicBezTo>
                <a:cubicBezTo>
                  <a:pt x="135" y="251"/>
                  <a:pt x="135" y="251"/>
                  <a:pt x="135" y="251"/>
                </a:cubicBezTo>
                <a:cubicBezTo>
                  <a:pt x="144" y="260"/>
                  <a:pt x="144" y="260"/>
                  <a:pt x="144" y="260"/>
                </a:cubicBezTo>
                <a:cubicBezTo>
                  <a:pt x="135" y="269"/>
                  <a:pt x="135" y="269"/>
                  <a:pt x="135" y="269"/>
                </a:cubicBezTo>
                <a:cubicBezTo>
                  <a:pt x="135" y="278"/>
                  <a:pt x="135" y="278"/>
                  <a:pt x="135" y="278"/>
                </a:cubicBezTo>
                <a:cubicBezTo>
                  <a:pt x="126" y="278"/>
                  <a:pt x="108" y="278"/>
                  <a:pt x="99" y="278"/>
                </a:cubicBezTo>
                <a:cubicBezTo>
                  <a:pt x="90" y="287"/>
                  <a:pt x="81" y="287"/>
                  <a:pt x="81" y="296"/>
                </a:cubicBezTo>
                <a:cubicBezTo>
                  <a:pt x="72" y="305"/>
                  <a:pt x="45" y="331"/>
                  <a:pt x="36" y="358"/>
                </a:cubicBezTo>
                <a:cubicBezTo>
                  <a:pt x="9" y="403"/>
                  <a:pt x="0" y="421"/>
                  <a:pt x="18" y="439"/>
                </a:cubicBezTo>
                <a:cubicBezTo>
                  <a:pt x="18" y="439"/>
                  <a:pt x="27" y="448"/>
                  <a:pt x="36" y="448"/>
                </a:cubicBezTo>
                <a:cubicBezTo>
                  <a:pt x="54" y="448"/>
                  <a:pt x="72" y="439"/>
                  <a:pt x="99" y="421"/>
                </a:cubicBezTo>
                <a:cubicBezTo>
                  <a:pt x="126" y="403"/>
                  <a:pt x="153" y="385"/>
                  <a:pt x="162" y="376"/>
                </a:cubicBezTo>
                <a:cubicBezTo>
                  <a:pt x="170" y="367"/>
                  <a:pt x="170" y="367"/>
                  <a:pt x="170" y="358"/>
                </a:cubicBezTo>
                <a:cubicBezTo>
                  <a:pt x="180" y="349"/>
                  <a:pt x="180" y="331"/>
                  <a:pt x="180" y="323"/>
                </a:cubicBezTo>
                <a:lnTo>
                  <a:pt x="180" y="323"/>
                </a:lnTo>
                <a:cubicBezTo>
                  <a:pt x="188" y="313"/>
                  <a:pt x="188" y="313"/>
                  <a:pt x="188" y="313"/>
                </a:cubicBezTo>
                <a:cubicBezTo>
                  <a:pt x="197" y="323"/>
                  <a:pt x="197" y="323"/>
                  <a:pt x="197" y="323"/>
                </a:cubicBezTo>
                <a:cubicBezTo>
                  <a:pt x="188" y="403"/>
                  <a:pt x="188" y="403"/>
                  <a:pt x="188" y="403"/>
                </a:cubicBezTo>
                <a:lnTo>
                  <a:pt x="197" y="412"/>
                </a:lnTo>
                <a:lnTo>
                  <a:pt x="197" y="412"/>
                </a:lnTo>
                <a:cubicBezTo>
                  <a:pt x="206" y="412"/>
                  <a:pt x="206" y="412"/>
                  <a:pt x="206" y="412"/>
                </a:cubicBezTo>
                <a:cubicBezTo>
                  <a:pt x="251" y="376"/>
                  <a:pt x="251" y="376"/>
                  <a:pt x="251" y="376"/>
                </a:cubicBezTo>
                <a:lnTo>
                  <a:pt x="251" y="367"/>
                </a:lnTo>
                <a:cubicBezTo>
                  <a:pt x="287" y="269"/>
                  <a:pt x="287" y="269"/>
                  <a:pt x="287" y="269"/>
                </a:cubicBezTo>
                <a:cubicBezTo>
                  <a:pt x="296" y="260"/>
                  <a:pt x="296" y="260"/>
                  <a:pt x="296" y="260"/>
                </a:cubicBezTo>
                <a:cubicBezTo>
                  <a:pt x="368" y="197"/>
                  <a:pt x="421" y="116"/>
                  <a:pt x="448" y="27"/>
                </a:cubicBezTo>
                <a:cubicBezTo>
                  <a:pt x="448" y="18"/>
                  <a:pt x="448" y="18"/>
                  <a:pt x="448" y="18"/>
                </a:cubicBezTo>
                <a:lnTo>
                  <a:pt x="448" y="9"/>
                </a:lnTo>
                <a:close/>
                <a:moveTo>
                  <a:pt x="135" y="233"/>
                </a:moveTo>
                <a:lnTo>
                  <a:pt x="135" y="233"/>
                </a:lnTo>
                <a:cubicBezTo>
                  <a:pt x="81" y="242"/>
                  <a:pt x="81" y="242"/>
                  <a:pt x="81" y="242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162" y="206"/>
                  <a:pt x="162" y="206"/>
                  <a:pt x="162" y="206"/>
                </a:cubicBezTo>
                <a:lnTo>
                  <a:pt x="135" y="233"/>
                </a:lnTo>
                <a:close/>
                <a:moveTo>
                  <a:pt x="144" y="349"/>
                </a:moveTo>
                <a:lnTo>
                  <a:pt x="144" y="349"/>
                </a:lnTo>
                <a:cubicBezTo>
                  <a:pt x="144" y="349"/>
                  <a:pt x="144" y="349"/>
                  <a:pt x="135" y="358"/>
                </a:cubicBezTo>
                <a:cubicBezTo>
                  <a:pt x="135" y="358"/>
                  <a:pt x="108" y="376"/>
                  <a:pt x="90" y="394"/>
                </a:cubicBezTo>
                <a:cubicBezTo>
                  <a:pt x="63" y="412"/>
                  <a:pt x="45" y="412"/>
                  <a:pt x="36" y="412"/>
                </a:cubicBezTo>
                <a:cubicBezTo>
                  <a:pt x="45" y="412"/>
                  <a:pt x="45" y="394"/>
                  <a:pt x="63" y="367"/>
                </a:cubicBezTo>
                <a:cubicBezTo>
                  <a:pt x="81" y="349"/>
                  <a:pt x="90" y="323"/>
                  <a:pt x="99" y="313"/>
                </a:cubicBezTo>
                <a:cubicBezTo>
                  <a:pt x="108" y="313"/>
                  <a:pt x="108" y="313"/>
                  <a:pt x="108" y="313"/>
                </a:cubicBezTo>
                <a:cubicBezTo>
                  <a:pt x="117" y="313"/>
                  <a:pt x="117" y="313"/>
                  <a:pt x="117" y="313"/>
                </a:cubicBezTo>
                <a:cubicBezTo>
                  <a:pt x="126" y="313"/>
                  <a:pt x="126" y="313"/>
                  <a:pt x="126" y="313"/>
                </a:cubicBezTo>
                <a:cubicBezTo>
                  <a:pt x="117" y="323"/>
                  <a:pt x="117" y="323"/>
                  <a:pt x="117" y="323"/>
                </a:cubicBezTo>
                <a:lnTo>
                  <a:pt x="117" y="331"/>
                </a:lnTo>
                <a:cubicBezTo>
                  <a:pt x="126" y="340"/>
                  <a:pt x="135" y="340"/>
                  <a:pt x="135" y="331"/>
                </a:cubicBezTo>
                <a:cubicBezTo>
                  <a:pt x="144" y="323"/>
                  <a:pt x="144" y="323"/>
                  <a:pt x="144" y="323"/>
                </a:cubicBezTo>
                <a:cubicBezTo>
                  <a:pt x="144" y="331"/>
                  <a:pt x="144" y="340"/>
                  <a:pt x="144" y="349"/>
                </a:cubicBezTo>
                <a:close/>
                <a:moveTo>
                  <a:pt x="233" y="358"/>
                </a:moveTo>
                <a:lnTo>
                  <a:pt x="233" y="358"/>
                </a:lnTo>
                <a:cubicBezTo>
                  <a:pt x="215" y="376"/>
                  <a:pt x="215" y="376"/>
                  <a:pt x="215" y="376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51" y="296"/>
                  <a:pt x="251" y="296"/>
                  <a:pt x="251" y="296"/>
                </a:cubicBezTo>
                <a:lnTo>
                  <a:pt x="233" y="358"/>
                </a:lnTo>
                <a:close/>
                <a:moveTo>
                  <a:pt x="287" y="242"/>
                </a:moveTo>
                <a:lnTo>
                  <a:pt x="287" y="242"/>
                </a:lnTo>
                <a:cubicBezTo>
                  <a:pt x="206" y="305"/>
                  <a:pt x="206" y="305"/>
                  <a:pt x="206" y="305"/>
                </a:cubicBezTo>
                <a:cubicBezTo>
                  <a:pt x="188" y="278"/>
                  <a:pt x="188" y="278"/>
                  <a:pt x="188" y="278"/>
                </a:cubicBezTo>
                <a:cubicBezTo>
                  <a:pt x="242" y="233"/>
                  <a:pt x="242" y="233"/>
                  <a:pt x="242" y="233"/>
                </a:cubicBezTo>
                <a:cubicBezTo>
                  <a:pt x="242" y="224"/>
                  <a:pt x="242" y="224"/>
                  <a:pt x="242" y="215"/>
                </a:cubicBezTo>
                <a:cubicBezTo>
                  <a:pt x="233" y="215"/>
                  <a:pt x="224" y="215"/>
                  <a:pt x="224" y="215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53" y="242"/>
                  <a:pt x="153" y="242"/>
                  <a:pt x="153" y="242"/>
                </a:cubicBezTo>
                <a:cubicBezTo>
                  <a:pt x="224" y="161"/>
                  <a:pt x="224" y="161"/>
                  <a:pt x="224" y="161"/>
                </a:cubicBezTo>
                <a:cubicBezTo>
                  <a:pt x="269" y="98"/>
                  <a:pt x="341" y="62"/>
                  <a:pt x="421" y="27"/>
                </a:cubicBezTo>
                <a:cubicBezTo>
                  <a:pt x="395" y="116"/>
                  <a:pt x="350" y="188"/>
                  <a:pt x="287" y="2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74">
            <a:extLst>
              <a:ext uri="{FF2B5EF4-FFF2-40B4-BE49-F238E27FC236}">
                <a16:creationId xmlns:a16="http://schemas.microsoft.com/office/drawing/2014/main" id="{838B6074-643D-174F-B745-CCAA8FAE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7988" y="8151480"/>
            <a:ext cx="80548" cy="75808"/>
          </a:xfrm>
          <a:custGeom>
            <a:avLst/>
            <a:gdLst>
              <a:gd name="T0" fmla="*/ 63 w 73"/>
              <a:gd name="T1" fmla="*/ 53 h 72"/>
              <a:gd name="T2" fmla="*/ 63 w 73"/>
              <a:gd name="T3" fmla="*/ 53 h 72"/>
              <a:gd name="T4" fmla="*/ 63 w 73"/>
              <a:gd name="T5" fmla="*/ 8 h 72"/>
              <a:gd name="T6" fmla="*/ 18 w 73"/>
              <a:gd name="T7" fmla="*/ 8 h 72"/>
              <a:gd name="T8" fmla="*/ 18 w 73"/>
              <a:gd name="T9" fmla="*/ 53 h 72"/>
              <a:gd name="T10" fmla="*/ 63 w 73"/>
              <a:gd name="T11" fmla="*/ 53 h 72"/>
              <a:gd name="T12" fmla="*/ 27 w 73"/>
              <a:gd name="T13" fmla="*/ 27 h 72"/>
              <a:gd name="T14" fmla="*/ 27 w 73"/>
              <a:gd name="T15" fmla="*/ 27 h 72"/>
              <a:gd name="T16" fmla="*/ 45 w 73"/>
              <a:gd name="T17" fmla="*/ 27 h 72"/>
              <a:gd name="T18" fmla="*/ 45 w 73"/>
              <a:gd name="T19" fmla="*/ 35 h 72"/>
              <a:gd name="T20" fmla="*/ 27 w 73"/>
              <a:gd name="T21" fmla="*/ 35 h 72"/>
              <a:gd name="T22" fmla="*/ 27 w 73"/>
              <a:gd name="T23" fmla="*/ 2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" h="72">
                <a:moveTo>
                  <a:pt x="63" y="53"/>
                </a:moveTo>
                <a:lnTo>
                  <a:pt x="63" y="53"/>
                </a:lnTo>
                <a:cubicBezTo>
                  <a:pt x="72" y="44"/>
                  <a:pt x="72" y="17"/>
                  <a:pt x="63" y="8"/>
                </a:cubicBezTo>
                <a:cubicBezTo>
                  <a:pt x="45" y="0"/>
                  <a:pt x="27" y="0"/>
                  <a:pt x="18" y="8"/>
                </a:cubicBezTo>
                <a:cubicBezTo>
                  <a:pt x="0" y="17"/>
                  <a:pt x="0" y="44"/>
                  <a:pt x="18" y="53"/>
                </a:cubicBezTo>
                <a:cubicBezTo>
                  <a:pt x="27" y="71"/>
                  <a:pt x="45" y="71"/>
                  <a:pt x="63" y="53"/>
                </a:cubicBezTo>
                <a:close/>
                <a:moveTo>
                  <a:pt x="27" y="27"/>
                </a:moveTo>
                <a:lnTo>
                  <a:pt x="27" y="27"/>
                </a:lnTo>
                <a:cubicBezTo>
                  <a:pt x="36" y="17"/>
                  <a:pt x="45" y="17"/>
                  <a:pt x="45" y="27"/>
                </a:cubicBezTo>
                <a:lnTo>
                  <a:pt x="45" y="35"/>
                </a:lnTo>
                <a:cubicBezTo>
                  <a:pt x="45" y="44"/>
                  <a:pt x="36" y="44"/>
                  <a:pt x="27" y="35"/>
                </a:cubicBezTo>
                <a:lnTo>
                  <a:pt x="27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75">
            <a:extLst>
              <a:ext uri="{FF2B5EF4-FFF2-40B4-BE49-F238E27FC236}">
                <a16:creationId xmlns:a16="http://schemas.microsoft.com/office/drawing/2014/main" id="{EF035EE3-58B5-8C46-A334-ED5C7D69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641" y="8033029"/>
            <a:ext cx="165829" cy="559086"/>
          </a:xfrm>
          <a:custGeom>
            <a:avLst/>
            <a:gdLst>
              <a:gd name="T0" fmla="*/ 9 w 153"/>
              <a:gd name="T1" fmla="*/ 520 h 521"/>
              <a:gd name="T2" fmla="*/ 9 w 153"/>
              <a:gd name="T3" fmla="*/ 520 h 521"/>
              <a:gd name="T4" fmla="*/ 9 w 153"/>
              <a:gd name="T5" fmla="*/ 520 h 521"/>
              <a:gd name="T6" fmla="*/ 0 w 153"/>
              <a:gd name="T7" fmla="*/ 511 h 521"/>
              <a:gd name="T8" fmla="*/ 0 w 153"/>
              <a:gd name="T9" fmla="*/ 9 h 521"/>
              <a:gd name="T10" fmla="*/ 9 w 153"/>
              <a:gd name="T11" fmla="*/ 0 h 521"/>
              <a:gd name="T12" fmla="*/ 27 w 153"/>
              <a:gd name="T13" fmla="*/ 9 h 521"/>
              <a:gd name="T14" fmla="*/ 27 w 153"/>
              <a:gd name="T15" fmla="*/ 484 h 521"/>
              <a:gd name="T16" fmla="*/ 126 w 153"/>
              <a:gd name="T17" fmla="*/ 376 h 521"/>
              <a:gd name="T18" fmla="*/ 143 w 153"/>
              <a:gd name="T19" fmla="*/ 376 h 521"/>
              <a:gd name="T20" fmla="*/ 143 w 153"/>
              <a:gd name="T21" fmla="*/ 394 h 521"/>
              <a:gd name="T22" fmla="*/ 18 w 153"/>
              <a:gd name="T23" fmla="*/ 520 h 521"/>
              <a:gd name="T24" fmla="*/ 9 w 153"/>
              <a:gd name="T25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3" h="521">
                <a:moveTo>
                  <a:pt x="9" y="520"/>
                </a:moveTo>
                <a:lnTo>
                  <a:pt x="9" y="520"/>
                </a:lnTo>
                <a:lnTo>
                  <a:pt x="9" y="520"/>
                </a:lnTo>
                <a:cubicBezTo>
                  <a:pt x="0" y="520"/>
                  <a:pt x="0" y="511"/>
                  <a:pt x="0" y="51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484"/>
                  <a:pt x="27" y="484"/>
                  <a:pt x="27" y="484"/>
                </a:cubicBezTo>
                <a:cubicBezTo>
                  <a:pt x="126" y="376"/>
                  <a:pt x="126" y="376"/>
                  <a:pt x="126" y="376"/>
                </a:cubicBezTo>
                <a:cubicBezTo>
                  <a:pt x="135" y="367"/>
                  <a:pt x="143" y="367"/>
                  <a:pt x="143" y="376"/>
                </a:cubicBezTo>
                <a:cubicBezTo>
                  <a:pt x="152" y="376"/>
                  <a:pt x="152" y="385"/>
                  <a:pt x="143" y="394"/>
                </a:cubicBezTo>
                <a:cubicBezTo>
                  <a:pt x="18" y="520"/>
                  <a:pt x="18" y="520"/>
                  <a:pt x="18" y="520"/>
                </a:cubicBezTo>
                <a:cubicBezTo>
                  <a:pt x="18" y="520"/>
                  <a:pt x="18" y="520"/>
                  <a:pt x="9" y="5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76">
            <a:extLst>
              <a:ext uri="{FF2B5EF4-FFF2-40B4-BE49-F238E27FC236}">
                <a16:creationId xmlns:a16="http://schemas.microsoft.com/office/drawing/2014/main" id="{D5E49591-B359-F94D-A70C-3CF2C0F07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638" y="8056720"/>
            <a:ext cx="336398" cy="336398"/>
          </a:xfrm>
          <a:custGeom>
            <a:avLst/>
            <a:gdLst>
              <a:gd name="T0" fmla="*/ 314 w 315"/>
              <a:gd name="T1" fmla="*/ 0 h 315"/>
              <a:gd name="T2" fmla="*/ 305 w 315"/>
              <a:gd name="T3" fmla="*/ 0 h 315"/>
              <a:gd name="T4" fmla="*/ 144 w 315"/>
              <a:gd name="T5" fmla="*/ 98 h 315"/>
              <a:gd name="T6" fmla="*/ 54 w 315"/>
              <a:gd name="T7" fmla="*/ 143 h 315"/>
              <a:gd name="T8" fmla="*/ 27 w 315"/>
              <a:gd name="T9" fmla="*/ 170 h 315"/>
              <a:gd name="T10" fmla="*/ 27 w 315"/>
              <a:gd name="T11" fmla="*/ 179 h 315"/>
              <a:gd name="T12" fmla="*/ 90 w 315"/>
              <a:gd name="T13" fmla="*/ 179 h 315"/>
              <a:gd name="T14" fmla="*/ 90 w 315"/>
              <a:gd name="T15" fmla="*/ 188 h 315"/>
              <a:gd name="T16" fmla="*/ 63 w 315"/>
              <a:gd name="T17" fmla="*/ 197 h 315"/>
              <a:gd name="T18" fmla="*/ 18 w 315"/>
              <a:gd name="T19" fmla="*/ 251 h 315"/>
              <a:gd name="T20" fmla="*/ 18 w 315"/>
              <a:gd name="T21" fmla="*/ 314 h 315"/>
              <a:gd name="T22" fmla="*/ 108 w 315"/>
              <a:gd name="T23" fmla="*/ 269 h 315"/>
              <a:gd name="T24" fmla="*/ 117 w 315"/>
              <a:gd name="T25" fmla="*/ 224 h 315"/>
              <a:gd name="T26" fmla="*/ 135 w 315"/>
              <a:gd name="T27" fmla="*/ 215 h 315"/>
              <a:gd name="T28" fmla="*/ 135 w 315"/>
              <a:gd name="T29" fmla="*/ 278 h 315"/>
              <a:gd name="T30" fmla="*/ 135 w 315"/>
              <a:gd name="T31" fmla="*/ 287 h 315"/>
              <a:gd name="T32" fmla="*/ 170 w 315"/>
              <a:gd name="T33" fmla="*/ 260 h 315"/>
              <a:gd name="T34" fmla="*/ 197 w 315"/>
              <a:gd name="T35" fmla="*/ 188 h 315"/>
              <a:gd name="T36" fmla="*/ 314 w 315"/>
              <a:gd name="T37" fmla="*/ 9 h 315"/>
              <a:gd name="T38" fmla="*/ 314 w 315"/>
              <a:gd name="T39" fmla="*/ 0 h 315"/>
              <a:gd name="T40" fmla="*/ 90 w 315"/>
              <a:gd name="T41" fmla="*/ 161 h 315"/>
              <a:gd name="T42" fmla="*/ 63 w 315"/>
              <a:gd name="T43" fmla="*/ 152 h 315"/>
              <a:gd name="T44" fmla="*/ 90 w 315"/>
              <a:gd name="T45" fmla="*/ 161 h 315"/>
              <a:gd name="T46" fmla="*/ 99 w 315"/>
              <a:gd name="T47" fmla="*/ 242 h 315"/>
              <a:gd name="T48" fmla="*/ 54 w 315"/>
              <a:gd name="T49" fmla="*/ 278 h 315"/>
              <a:gd name="T50" fmla="*/ 36 w 315"/>
              <a:gd name="T51" fmla="*/ 260 h 315"/>
              <a:gd name="T52" fmla="*/ 72 w 315"/>
              <a:gd name="T53" fmla="*/ 215 h 315"/>
              <a:gd name="T54" fmla="*/ 90 w 315"/>
              <a:gd name="T55" fmla="*/ 215 h 315"/>
              <a:gd name="T56" fmla="*/ 81 w 315"/>
              <a:gd name="T57" fmla="*/ 233 h 315"/>
              <a:gd name="T58" fmla="*/ 99 w 315"/>
              <a:gd name="T59" fmla="*/ 224 h 315"/>
              <a:gd name="T60" fmla="*/ 162 w 315"/>
              <a:gd name="T61" fmla="*/ 251 h 315"/>
              <a:gd name="T62" fmla="*/ 153 w 315"/>
              <a:gd name="T63" fmla="*/ 260 h 315"/>
              <a:gd name="T64" fmla="*/ 179 w 315"/>
              <a:gd name="T65" fmla="*/ 206 h 315"/>
              <a:gd name="T66" fmla="*/ 197 w 315"/>
              <a:gd name="T67" fmla="*/ 170 h 315"/>
              <a:gd name="T68" fmla="*/ 144 w 315"/>
              <a:gd name="T69" fmla="*/ 206 h 315"/>
              <a:gd name="T70" fmla="*/ 162 w 315"/>
              <a:gd name="T71" fmla="*/ 161 h 315"/>
              <a:gd name="T72" fmla="*/ 153 w 315"/>
              <a:gd name="T73" fmla="*/ 152 h 315"/>
              <a:gd name="T74" fmla="*/ 99 w 315"/>
              <a:gd name="T75" fmla="*/ 170 h 315"/>
              <a:gd name="T76" fmla="*/ 296 w 315"/>
              <a:gd name="T77" fmla="*/ 1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5" h="315">
                <a:moveTo>
                  <a:pt x="314" y="0"/>
                </a:moveTo>
                <a:lnTo>
                  <a:pt x="314" y="0"/>
                </a:lnTo>
                <a:lnTo>
                  <a:pt x="314" y="0"/>
                </a:lnTo>
                <a:lnTo>
                  <a:pt x="305" y="0"/>
                </a:lnTo>
                <a:cubicBezTo>
                  <a:pt x="296" y="0"/>
                  <a:pt x="296" y="0"/>
                  <a:pt x="296" y="0"/>
                </a:cubicBezTo>
                <a:cubicBezTo>
                  <a:pt x="233" y="18"/>
                  <a:pt x="179" y="54"/>
                  <a:pt x="144" y="98"/>
                </a:cubicBezTo>
                <a:cubicBezTo>
                  <a:pt x="126" y="117"/>
                  <a:pt x="126" y="117"/>
                  <a:pt x="126" y="117"/>
                </a:cubicBezTo>
                <a:cubicBezTo>
                  <a:pt x="54" y="143"/>
                  <a:pt x="54" y="143"/>
                  <a:pt x="54" y="143"/>
                </a:cubicBezTo>
                <a:lnTo>
                  <a:pt x="54" y="143"/>
                </a:lnTo>
                <a:cubicBezTo>
                  <a:pt x="27" y="170"/>
                  <a:pt x="27" y="170"/>
                  <a:pt x="27" y="170"/>
                </a:cubicBezTo>
                <a:lnTo>
                  <a:pt x="27" y="179"/>
                </a:lnTo>
                <a:lnTo>
                  <a:pt x="27" y="179"/>
                </a:lnTo>
                <a:cubicBezTo>
                  <a:pt x="27" y="179"/>
                  <a:pt x="27" y="179"/>
                  <a:pt x="36" y="179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0" y="188"/>
                  <a:pt x="90" y="188"/>
                  <a:pt x="90" y="197"/>
                </a:cubicBezTo>
                <a:cubicBezTo>
                  <a:pt x="81" y="197"/>
                  <a:pt x="72" y="197"/>
                  <a:pt x="63" y="197"/>
                </a:cubicBezTo>
                <a:lnTo>
                  <a:pt x="54" y="206"/>
                </a:lnTo>
                <a:cubicBezTo>
                  <a:pt x="45" y="215"/>
                  <a:pt x="27" y="233"/>
                  <a:pt x="18" y="251"/>
                </a:cubicBezTo>
                <a:cubicBezTo>
                  <a:pt x="0" y="278"/>
                  <a:pt x="0" y="296"/>
                  <a:pt x="9" y="305"/>
                </a:cubicBezTo>
                <a:cubicBezTo>
                  <a:pt x="9" y="314"/>
                  <a:pt x="18" y="314"/>
                  <a:pt x="18" y="314"/>
                </a:cubicBezTo>
                <a:cubicBezTo>
                  <a:pt x="27" y="314"/>
                  <a:pt x="45" y="305"/>
                  <a:pt x="63" y="296"/>
                </a:cubicBezTo>
                <a:cubicBezTo>
                  <a:pt x="81" y="287"/>
                  <a:pt x="99" y="269"/>
                  <a:pt x="108" y="269"/>
                </a:cubicBezTo>
                <a:cubicBezTo>
                  <a:pt x="117" y="260"/>
                  <a:pt x="117" y="251"/>
                  <a:pt x="117" y="251"/>
                </a:cubicBezTo>
                <a:cubicBezTo>
                  <a:pt x="126" y="242"/>
                  <a:pt x="126" y="233"/>
                  <a:pt x="117" y="224"/>
                </a:cubicBezTo>
                <a:cubicBezTo>
                  <a:pt x="126" y="224"/>
                  <a:pt x="126" y="224"/>
                  <a:pt x="126" y="224"/>
                </a:cubicBezTo>
                <a:cubicBezTo>
                  <a:pt x="135" y="215"/>
                  <a:pt x="135" y="215"/>
                  <a:pt x="135" y="215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5" y="278"/>
                  <a:pt x="135" y="278"/>
                  <a:pt x="135" y="278"/>
                </a:cubicBezTo>
                <a:cubicBezTo>
                  <a:pt x="135" y="287"/>
                  <a:pt x="135" y="287"/>
                  <a:pt x="135" y="287"/>
                </a:cubicBezTo>
                <a:lnTo>
                  <a:pt x="135" y="287"/>
                </a:lnTo>
                <a:cubicBezTo>
                  <a:pt x="135" y="296"/>
                  <a:pt x="144" y="287"/>
                  <a:pt x="144" y="287"/>
                </a:cubicBezTo>
                <a:cubicBezTo>
                  <a:pt x="170" y="260"/>
                  <a:pt x="170" y="260"/>
                  <a:pt x="170" y="260"/>
                </a:cubicBezTo>
                <a:lnTo>
                  <a:pt x="170" y="260"/>
                </a:lnTo>
                <a:cubicBezTo>
                  <a:pt x="197" y="188"/>
                  <a:pt x="197" y="188"/>
                  <a:pt x="197" y="188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60" y="134"/>
                  <a:pt x="296" y="81"/>
                  <a:pt x="314" y="9"/>
                </a:cubicBezTo>
                <a:lnTo>
                  <a:pt x="314" y="9"/>
                </a:lnTo>
                <a:cubicBezTo>
                  <a:pt x="314" y="0"/>
                  <a:pt x="314" y="0"/>
                  <a:pt x="314" y="0"/>
                </a:cubicBezTo>
                <a:close/>
                <a:moveTo>
                  <a:pt x="90" y="161"/>
                </a:moveTo>
                <a:lnTo>
                  <a:pt x="90" y="161"/>
                </a:lnTo>
                <a:cubicBezTo>
                  <a:pt x="54" y="161"/>
                  <a:pt x="54" y="161"/>
                  <a:pt x="54" y="161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108" y="143"/>
                  <a:pt x="108" y="143"/>
                  <a:pt x="108" y="143"/>
                </a:cubicBezTo>
                <a:lnTo>
                  <a:pt x="90" y="161"/>
                </a:lnTo>
                <a:close/>
                <a:moveTo>
                  <a:pt x="99" y="242"/>
                </a:moveTo>
                <a:lnTo>
                  <a:pt x="99" y="242"/>
                </a:lnTo>
                <a:cubicBezTo>
                  <a:pt x="99" y="242"/>
                  <a:pt x="99" y="251"/>
                  <a:pt x="90" y="251"/>
                </a:cubicBezTo>
                <a:cubicBezTo>
                  <a:pt x="90" y="251"/>
                  <a:pt x="72" y="269"/>
                  <a:pt x="54" y="278"/>
                </a:cubicBezTo>
                <a:cubicBezTo>
                  <a:pt x="36" y="287"/>
                  <a:pt x="27" y="287"/>
                  <a:pt x="27" y="287"/>
                </a:cubicBezTo>
                <a:cubicBezTo>
                  <a:pt x="27" y="287"/>
                  <a:pt x="27" y="278"/>
                  <a:pt x="36" y="260"/>
                </a:cubicBezTo>
                <a:cubicBezTo>
                  <a:pt x="45" y="242"/>
                  <a:pt x="63" y="224"/>
                  <a:pt x="63" y="224"/>
                </a:cubicBezTo>
                <a:cubicBezTo>
                  <a:pt x="72" y="224"/>
                  <a:pt x="72" y="215"/>
                  <a:pt x="72" y="215"/>
                </a:cubicBezTo>
                <a:lnTo>
                  <a:pt x="81" y="215"/>
                </a:lnTo>
                <a:cubicBezTo>
                  <a:pt x="81" y="215"/>
                  <a:pt x="81" y="215"/>
                  <a:pt x="90" y="215"/>
                </a:cubicBezTo>
                <a:cubicBezTo>
                  <a:pt x="81" y="224"/>
                  <a:pt x="81" y="224"/>
                  <a:pt x="81" y="224"/>
                </a:cubicBezTo>
                <a:lnTo>
                  <a:pt x="81" y="233"/>
                </a:lnTo>
                <a:lnTo>
                  <a:pt x="90" y="233"/>
                </a:lnTo>
                <a:cubicBezTo>
                  <a:pt x="99" y="224"/>
                  <a:pt x="99" y="224"/>
                  <a:pt x="99" y="224"/>
                </a:cubicBezTo>
                <a:cubicBezTo>
                  <a:pt x="99" y="233"/>
                  <a:pt x="99" y="233"/>
                  <a:pt x="99" y="242"/>
                </a:cubicBezTo>
                <a:close/>
                <a:moveTo>
                  <a:pt x="162" y="251"/>
                </a:moveTo>
                <a:lnTo>
                  <a:pt x="162" y="251"/>
                </a:lnTo>
                <a:cubicBezTo>
                  <a:pt x="153" y="260"/>
                  <a:pt x="153" y="260"/>
                  <a:pt x="153" y="260"/>
                </a:cubicBezTo>
                <a:cubicBezTo>
                  <a:pt x="153" y="224"/>
                  <a:pt x="153" y="224"/>
                  <a:pt x="153" y="224"/>
                </a:cubicBezTo>
                <a:cubicBezTo>
                  <a:pt x="179" y="206"/>
                  <a:pt x="179" y="206"/>
                  <a:pt x="179" y="206"/>
                </a:cubicBezTo>
                <a:lnTo>
                  <a:pt x="162" y="251"/>
                </a:lnTo>
                <a:close/>
                <a:moveTo>
                  <a:pt x="197" y="170"/>
                </a:moveTo>
                <a:lnTo>
                  <a:pt x="197" y="170"/>
                </a:lnTo>
                <a:cubicBezTo>
                  <a:pt x="144" y="206"/>
                  <a:pt x="144" y="206"/>
                  <a:pt x="144" y="206"/>
                </a:cubicBezTo>
                <a:cubicBezTo>
                  <a:pt x="126" y="197"/>
                  <a:pt x="126" y="197"/>
                  <a:pt x="126" y="197"/>
                </a:cubicBezTo>
                <a:cubicBezTo>
                  <a:pt x="162" y="161"/>
                  <a:pt x="162" y="161"/>
                  <a:pt x="162" y="161"/>
                </a:cubicBezTo>
                <a:cubicBezTo>
                  <a:pt x="170" y="161"/>
                  <a:pt x="170" y="152"/>
                  <a:pt x="162" y="152"/>
                </a:cubicBezTo>
                <a:cubicBezTo>
                  <a:pt x="162" y="143"/>
                  <a:pt x="153" y="143"/>
                  <a:pt x="153" y="152"/>
                </a:cubicBezTo>
                <a:cubicBezTo>
                  <a:pt x="117" y="188"/>
                  <a:pt x="117" y="188"/>
                  <a:pt x="117" y="188"/>
                </a:cubicBezTo>
                <a:cubicBezTo>
                  <a:pt x="99" y="170"/>
                  <a:pt x="99" y="170"/>
                  <a:pt x="99" y="170"/>
                </a:cubicBezTo>
                <a:cubicBezTo>
                  <a:pt x="153" y="107"/>
                  <a:pt x="153" y="107"/>
                  <a:pt x="153" y="107"/>
                </a:cubicBezTo>
                <a:cubicBezTo>
                  <a:pt x="189" y="71"/>
                  <a:pt x="242" y="36"/>
                  <a:pt x="296" y="18"/>
                </a:cubicBezTo>
                <a:cubicBezTo>
                  <a:pt x="278" y="81"/>
                  <a:pt x="242" y="125"/>
                  <a:pt x="197" y="1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77">
            <a:extLst>
              <a:ext uri="{FF2B5EF4-FFF2-40B4-BE49-F238E27FC236}">
                <a16:creationId xmlns:a16="http://schemas.microsoft.com/office/drawing/2014/main" id="{61C04094-20FA-0149-97BC-9A3EE46F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799" y="8113576"/>
            <a:ext cx="47380" cy="47380"/>
          </a:xfrm>
          <a:custGeom>
            <a:avLst/>
            <a:gdLst>
              <a:gd name="T0" fmla="*/ 36 w 46"/>
              <a:gd name="T1" fmla="*/ 36 h 45"/>
              <a:gd name="T2" fmla="*/ 36 w 46"/>
              <a:gd name="T3" fmla="*/ 36 h 45"/>
              <a:gd name="T4" fmla="*/ 36 w 46"/>
              <a:gd name="T5" fmla="*/ 9 h 45"/>
              <a:gd name="T6" fmla="*/ 9 w 46"/>
              <a:gd name="T7" fmla="*/ 9 h 45"/>
              <a:gd name="T8" fmla="*/ 9 w 46"/>
              <a:gd name="T9" fmla="*/ 36 h 45"/>
              <a:gd name="T10" fmla="*/ 36 w 46"/>
              <a:gd name="T11" fmla="*/ 36 h 45"/>
              <a:gd name="T12" fmla="*/ 18 w 46"/>
              <a:gd name="T13" fmla="*/ 17 h 45"/>
              <a:gd name="T14" fmla="*/ 18 w 46"/>
              <a:gd name="T15" fmla="*/ 17 h 45"/>
              <a:gd name="T16" fmla="*/ 27 w 46"/>
              <a:gd name="T17" fmla="*/ 17 h 45"/>
              <a:gd name="T18" fmla="*/ 27 w 46"/>
              <a:gd name="T19" fmla="*/ 27 h 45"/>
              <a:gd name="T20" fmla="*/ 18 w 46"/>
              <a:gd name="T21" fmla="*/ 27 h 45"/>
              <a:gd name="T22" fmla="*/ 18 w 46"/>
              <a:gd name="T2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5">
                <a:moveTo>
                  <a:pt x="36" y="36"/>
                </a:moveTo>
                <a:lnTo>
                  <a:pt x="36" y="36"/>
                </a:lnTo>
                <a:cubicBezTo>
                  <a:pt x="45" y="27"/>
                  <a:pt x="45" y="17"/>
                  <a:pt x="36" y="9"/>
                </a:cubicBezTo>
                <a:cubicBezTo>
                  <a:pt x="27" y="0"/>
                  <a:pt x="18" y="0"/>
                  <a:pt x="9" y="9"/>
                </a:cubicBezTo>
                <a:cubicBezTo>
                  <a:pt x="0" y="17"/>
                  <a:pt x="0" y="27"/>
                  <a:pt x="9" y="36"/>
                </a:cubicBezTo>
                <a:cubicBezTo>
                  <a:pt x="18" y="44"/>
                  <a:pt x="27" y="44"/>
                  <a:pt x="36" y="36"/>
                </a:cubicBezTo>
                <a:close/>
                <a:moveTo>
                  <a:pt x="18" y="17"/>
                </a:moveTo>
                <a:lnTo>
                  <a:pt x="18" y="17"/>
                </a:lnTo>
                <a:cubicBezTo>
                  <a:pt x="18" y="9"/>
                  <a:pt x="27" y="9"/>
                  <a:pt x="27" y="17"/>
                </a:cubicBezTo>
                <a:cubicBezTo>
                  <a:pt x="36" y="17"/>
                  <a:pt x="36" y="27"/>
                  <a:pt x="27" y="27"/>
                </a:cubicBezTo>
                <a:lnTo>
                  <a:pt x="18" y="27"/>
                </a:lnTo>
                <a:lnTo>
                  <a:pt x="18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78">
            <a:extLst>
              <a:ext uri="{FF2B5EF4-FFF2-40B4-BE49-F238E27FC236}">
                <a16:creationId xmlns:a16="http://schemas.microsoft.com/office/drawing/2014/main" id="{FFC2C857-3441-0A4D-B22C-CCCA3412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449" y="8563686"/>
            <a:ext cx="483278" cy="28428"/>
          </a:xfrm>
          <a:custGeom>
            <a:avLst/>
            <a:gdLst>
              <a:gd name="T0" fmla="*/ 439 w 449"/>
              <a:gd name="T1" fmla="*/ 27 h 28"/>
              <a:gd name="T2" fmla="*/ 439 w 449"/>
              <a:gd name="T3" fmla="*/ 27 h 28"/>
              <a:gd name="T4" fmla="*/ 439 w 449"/>
              <a:gd name="T5" fmla="*/ 0 h 28"/>
              <a:gd name="T6" fmla="*/ 439 w 449"/>
              <a:gd name="T7" fmla="*/ 0 h 28"/>
              <a:gd name="T8" fmla="*/ 439 w 449"/>
              <a:gd name="T9" fmla="*/ 27 h 28"/>
              <a:gd name="T10" fmla="*/ 403 w 449"/>
              <a:gd name="T11" fmla="*/ 27 h 28"/>
              <a:gd name="T12" fmla="*/ 403 w 449"/>
              <a:gd name="T13" fmla="*/ 27 h 28"/>
              <a:gd name="T14" fmla="*/ 403 w 449"/>
              <a:gd name="T15" fmla="*/ 0 h 28"/>
              <a:gd name="T16" fmla="*/ 403 w 449"/>
              <a:gd name="T17" fmla="*/ 0 h 28"/>
              <a:gd name="T18" fmla="*/ 403 w 449"/>
              <a:gd name="T19" fmla="*/ 27 h 28"/>
              <a:gd name="T20" fmla="*/ 367 w 449"/>
              <a:gd name="T21" fmla="*/ 27 h 28"/>
              <a:gd name="T22" fmla="*/ 367 w 449"/>
              <a:gd name="T23" fmla="*/ 27 h 28"/>
              <a:gd name="T24" fmla="*/ 367 w 449"/>
              <a:gd name="T25" fmla="*/ 0 h 28"/>
              <a:gd name="T26" fmla="*/ 367 w 449"/>
              <a:gd name="T27" fmla="*/ 0 h 28"/>
              <a:gd name="T28" fmla="*/ 367 w 449"/>
              <a:gd name="T29" fmla="*/ 27 h 28"/>
              <a:gd name="T30" fmla="*/ 331 w 449"/>
              <a:gd name="T31" fmla="*/ 27 h 28"/>
              <a:gd name="T32" fmla="*/ 322 w 449"/>
              <a:gd name="T33" fmla="*/ 18 h 28"/>
              <a:gd name="T34" fmla="*/ 331 w 449"/>
              <a:gd name="T35" fmla="*/ 0 h 28"/>
              <a:gd name="T36" fmla="*/ 331 w 449"/>
              <a:gd name="T37" fmla="*/ 27 h 28"/>
              <a:gd name="T38" fmla="*/ 295 w 449"/>
              <a:gd name="T39" fmla="*/ 27 h 28"/>
              <a:gd name="T40" fmla="*/ 286 w 449"/>
              <a:gd name="T41" fmla="*/ 18 h 28"/>
              <a:gd name="T42" fmla="*/ 295 w 449"/>
              <a:gd name="T43" fmla="*/ 0 h 28"/>
              <a:gd name="T44" fmla="*/ 295 w 449"/>
              <a:gd name="T45" fmla="*/ 27 h 28"/>
              <a:gd name="T46" fmla="*/ 260 w 449"/>
              <a:gd name="T47" fmla="*/ 27 h 28"/>
              <a:gd name="T48" fmla="*/ 251 w 449"/>
              <a:gd name="T49" fmla="*/ 18 h 28"/>
              <a:gd name="T50" fmla="*/ 260 w 449"/>
              <a:gd name="T51" fmla="*/ 0 h 28"/>
              <a:gd name="T52" fmla="*/ 260 w 449"/>
              <a:gd name="T53" fmla="*/ 27 h 28"/>
              <a:gd name="T54" fmla="*/ 224 w 449"/>
              <a:gd name="T55" fmla="*/ 27 h 28"/>
              <a:gd name="T56" fmla="*/ 224 w 449"/>
              <a:gd name="T57" fmla="*/ 27 h 28"/>
              <a:gd name="T58" fmla="*/ 224 w 449"/>
              <a:gd name="T59" fmla="*/ 0 h 28"/>
              <a:gd name="T60" fmla="*/ 224 w 449"/>
              <a:gd name="T61" fmla="*/ 0 h 28"/>
              <a:gd name="T62" fmla="*/ 224 w 449"/>
              <a:gd name="T63" fmla="*/ 27 h 28"/>
              <a:gd name="T64" fmla="*/ 188 w 449"/>
              <a:gd name="T65" fmla="*/ 27 h 28"/>
              <a:gd name="T66" fmla="*/ 188 w 449"/>
              <a:gd name="T67" fmla="*/ 27 h 28"/>
              <a:gd name="T68" fmla="*/ 188 w 449"/>
              <a:gd name="T69" fmla="*/ 0 h 28"/>
              <a:gd name="T70" fmla="*/ 188 w 449"/>
              <a:gd name="T71" fmla="*/ 0 h 28"/>
              <a:gd name="T72" fmla="*/ 188 w 449"/>
              <a:gd name="T73" fmla="*/ 27 h 28"/>
              <a:gd name="T74" fmla="*/ 152 w 449"/>
              <a:gd name="T75" fmla="*/ 27 h 28"/>
              <a:gd name="T76" fmla="*/ 152 w 449"/>
              <a:gd name="T77" fmla="*/ 27 h 28"/>
              <a:gd name="T78" fmla="*/ 152 w 449"/>
              <a:gd name="T79" fmla="*/ 0 h 28"/>
              <a:gd name="T80" fmla="*/ 152 w 449"/>
              <a:gd name="T81" fmla="*/ 0 h 28"/>
              <a:gd name="T82" fmla="*/ 152 w 449"/>
              <a:gd name="T83" fmla="*/ 27 h 28"/>
              <a:gd name="T84" fmla="*/ 116 w 449"/>
              <a:gd name="T85" fmla="*/ 27 h 28"/>
              <a:gd name="T86" fmla="*/ 107 w 449"/>
              <a:gd name="T87" fmla="*/ 18 h 28"/>
              <a:gd name="T88" fmla="*/ 116 w 449"/>
              <a:gd name="T89" fmla="*/ 0 h 28"/>
              <a:gd name="T90" fmla="*/ 116 w 449"/>
              <a:gd name="T91" fmla="*/ 27 h 28"/>
              <a:gd name="T92" fmla="*/ 80 w 449"/>
              <a:gd name="T93" fmla="*/ 27 h 28"/>
              <a:gd name="T94" fmla="*/ 71 w 449"/>
              <a:gd name="T95" fmla="*/ 18 h 28"/>
              <a:gd name="T96" fmla="*/ 80 w 449"/>
              <a:gd name="T97" fmla="*/ 0 h 28"/>
              <a:gd name="T98" fmla="*/ 80 w 449"/>
              <a:gd name="T99" fmla="*/ 27 h 28"/>
              <a:gd name="T100" fmla="*/ 44 w 449"/>
              <a:gd name="T101" fmla="*/ 27 h 28"/>
              <a:gd name="T102" fmla="*/ 36 w 449"/>
              <a:gd name="T103" fmla="*/ 18 h 28"/>
              <a:gd name="T104" fmla="*/ 44 w 449"/>
              <a:gd name="T105" fmla="*/ 0 h 28"/>
              <a:gd name="T106" fmla="*/ 44 w 449"/>
              <a:gd name="T107" fmla="*/ 27 h 28"/>
              <a:gd name="T108" fmla="*/ 9 w 449"/>
              <a:gd name="T109" fmla="*/ 27 h 28"/>
              <a:gd name="T110" fmla="*/ 9 w 449"/>
              <a:gd name="T111" fmla="*/ 27 h 28"/>
              <a:gd name="T112" fmla="*/ 9 w 449"/>
              <a:gd name="T113" fmla="*/ 0 h 28"/>
              <a:gd name="T114" fmla="*/ 9 w 449"/>
              <a:gd name="T115" fmla="*/ 0 h 28"/>
              <a:gd name="T116" fmla="*/ 9 w 449"/>
              <a:gd name="T11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49" h="28">
                <a:moveTo>
                  <a:pt x="439" y="27"/>
                </a:moveTo>
                <a:lnTo>
                  <a:pt x="439" y="27"/>
                </a:lnTo>
                <a:lnTo>
                  <a:pt x="439" y="27"/>
                </a:lnTo>
                <a:lnTo>
                  <a:pt x="439" y="27"/>
                </a:lnTo>
                <a:cubicBezTo>
                  <a:pt x="430" y="27"/>
                  <a:pt x="421" y="27"/>
                  <a:pt x="421" y="18"/>
                </a:cubicBezTo>
                <a:cubicBezTo>
                  <a:pt x="421" y="9"/>
                  <a:pt x="430" y="0"/>
                  <a:pt x="439" y="0"/>
                </a:cubicBezTo>
                <a:lnTo>
                  <a:pt x="439" y="0"/>
                </a:lnTo>
                <a:lnTo>
                  <a:pt x="439" y="0"/>
                </a:lnTo>
                <a:cubicBezTo>
                  <a:pt x="448" y="0"/>
                  <a:pt x="448" y="9"/>
                  <a:pt x="448" y="18"/>
                </a:cubicBezTo>
                <a:cubicBezTo>
                  <a:pt x="448" y="27"/>
                  <a:pt x="448" y="27"/>
                  <a:pt x="439" y="27"/>
                </a:cubicBezTo>
                <a:close/>
                <a:moveTo>
                  <a:pt x="403" y="27"/>
                </a:moveTo>
                <a:lnTo>
                  <a:pt x="403" y="27"/>
                </a:lnTo>
                <a:lnTo>
                  <a:pt x="403" y="27"/>
                </a:lnTo>
                <a:lnTo>
                  <a:pt x="403" y="27"/>
                </a:lnTo>
                <a:cubicBezTo>
                  <a:pt x="394" y="27"/>
                  <a:pt x="385" y="27"/>
                  <a:pt x="385" y="18"/>
                </a:cubicBezTo>
                <a:cubicBezTo>
                  <a:pt x="385" y="9"/>
                  <a:pt x="394" y="0"/>
                  <a:pt x="403" y="0"/>
                </a:cubicBezTo>
                <a:lnTo>
                  <a:pt x="403" y="0"/>
                </a:lnTo>
                <a:lnTo>
                  <a:pt x="403" y="0"/>
                </a:lnTo>
                <a:cubicBezTo>
                  <a:pt x="412" y="0"/>
                  <a:pt x="412" y="9"/>
                  <a:pt x="412" y="18"/>
                </a:cubicBezTo>
                <a:cubicBezTo>
                  <a:pt x="412" y="27"/>
                  <a:pt x="412" y="27"/>
                  <a:pt x="403" y="27"/>
                </a:cubicBezTo>
                <a:close/>
                <a:moveTo>
                  <a:pt x="367" y="27"/>
                </a:moveTo>
                <a:lnTo>
                  <a:pt x="367" y="27"/>
                </a:lnTo>
                <a:lnTo>
                  <a:pt x="367" y="27"/>
                </a:lnTo>
                <a:lnTo>
                  <a:pt x="367" y="27"/>
                </a:lnTo>
                <a:cubicBezTo>
                  <a:pt x="358" y="27"/>
                  <a:pt x="358" y="27"/>
                  <a:pt x="358" y="18"/>
                </a:cubicBezTo>
                <a:cubicBezTo>
                  <a:pt x="358" y="9"/>
                  <a:pt x="358" y="0"/>
                  <a:pt x="367" y="0"/>
                </a:cubicBezTo>
                <a:lnTo>
                  <a:pt x="367" y="0"/>
                </a:lnTo>
                <a:lnTo>
                  <a:pt x="367" y="0"/>
                </a:lnTo>
                <a:cubicBezTo>
                  <a:pt x="376" y="0"/>
                  <a:pt x="376" y="9"/>
                  <a:pt x="376" y="18"/>
                </a:cubicBezTo>
                <a:cubicBezTo>
                  <a:pt x="376" y="27"/>
                  <a:pt x="376" y="27"/>
                  <a:pt x="367" y="27"/>
                </a:cubicBezTo>
                <a:close/>
                <a:moveTo>
                  <a:pt x="331" y="27"/>
                </a:moveTo>
                <a:lnTo>
                  <a:pt x="331" y="27"/>
                </a:lnTo>
                <a:lnTo>
                  <a:pt x="331" y="27"/>
                </a:lnTo>
                <a:cubicBezTo>
                  <a:pt x="322" y="27"/>
                  <a:pt x="322" y="27"/>
                  <a:pt x="322" y="18"/>
                </a:cubicBezTo>
                <a:cubicBezTo>
                  <a:pt x="322" y="9"/>
                  <a:pt x="322" y="0"/>
                  <a:pt x="331" y="0"/>
                </a:cubicBezTo>
                <a:lnTo>
                  <a:pt x="331" y="0"/>
                </a:lnTo>
                <a:cubicBezTo>
                  <a:pt x="340" y="0"/>
                  <a:pt x="340" y="9"/>
                  <a:pt x="340" y="18"/>
                </a:cubicBezTo>
                <a:cubicBezTo>
                  <a:pt x="340" y="27"/>
                  <a:pt x="340" y="27"/>
                  <a:pt x="331" y="27"/>
                </a:cubicBezTo>
                <a:close/>
                <a:moveTo>
                  <a:pt x="295" y="27"/>
                </a:moveTo>
                <a:lnTo>
                  <a:pt x="295" y="27"/>
                </a:lnTo>
                <a:lnTo>
                  <a:pt x="295" y="27"/>
                </a:lnTo>
                <a:cubicBezTo>
                  <a:pt x="286" y="27"/>
                  <a:pt x="286" y="27"/>
                  <a:pt x="286" y="18"/>
                </a:cubicBezTo>
                <a:cubicBezTo>
                  <a:pt x="286" y="9"/>
                  <a:pt x="286" y="0"/>
                  <a:pt x="295" y="0"/>
                </a:cubicBezTo>
                <a:lnTo>
                  <a:pt x="295" y="0"/>
                </a:lnTo>
                <a:cubicBezTo>
                  <a:pt x="305" y="0"/>
                  <a:pt x="305" y="9"/>
                  <a:pt x="305" y="18"/>
                </a:cubicBezTo>
                <a:cubicBezTo>
                  <a:pt x="305" y="27"/>
                  <a:pt x="305" y="27"/>
                  <a:pt x="295" y="27"/>
                </a:cubicBezTo>
                <a:close/>
                <a:moveTo>
                  <a:pt x="260" y="27"/>
                </a:moveTo>
                <a:lnTo>
                  <a:pt x="260" y="27"/>
                </a:lnTo>
                <a:lnTo>
                  <a:pt x="260" y="27"/>
                </a:lnTo>
                <a:cubicBezTo>
                  <a:pt x="251" y="27"/>
                  <a:pt x="251" y="27"/>
                  <a:pt x="251" y="18"/>
                </a:cubicBezTo>
                <a:cubicBezTo>
                  <a:pt x="251" y="9"/>
                  <a:pt x="251" y="0"/>
                  <a:pt x="260" y="0"/>
                </a:cubicBezTo>
                <a:lnTo>
                  <a:pt x="260" y="0"/>
                </a:lnTo>
                <a:cubicBezTo>
                  <a:pt x="269" y="0"/>
                  <a:pt x="269" y="9"/>
                  <a:pt x="269" y="18"/>
                </a:cubicBezTo>
                <a:cubicBezTo>
                  <a:pt x="269" y="27"/>
                  <a:pt x="269" y="27"/>
                  <a:pt x="260" y="27"/>
                </a:cubicBezTo>
                <a:close/>
                <a:moveTo>
                  <a:pt x="224" y="27"/>
                </a:moveTo>
                <a:lnTo>
                  <a:pt x="224" y="27"/>
                </a:lnTo>
                <a:lnTo>
                  <a:pt x="224" y="27"/>
                </a:lnTo>
                <a:lnTo>
                  <a:pt x="224" y="27"/>
                </a:lnTo>
                <a:cubicBezTo>
                  <a:pt x="215" y="27"/>
                  <a:pt x="215" y="27"/>
                  <a:pt x="215" y="18"/>
                </a:cubicBezTo>
                <a:cubicBezTo>
                  <a:pt x="215" y="9"/>
                  <a:pt x="215" y="0"/>
                  <a:pt x="224" y="0"/>
                </a:cubicBezTo>
                <a:lnTo>
                  <a:pt x="224" y="0"/>
                </a:lnTo>
                <a:lnTo>
                  <a:pt x="224" y="0"/>
                </a:lnTo>
                <a:cubicBezTo>
                  <a:pt x="233" y="0"/>
                  <a:pt x="233" y="9"/>
                  <a:pt x="233" y="18"/>
                </a:cubicBezTo>
                <a:cubicBezTo>
                  <a:pt x="233" y="27"/>
                  <a:pt x="233" y="27"/>
                  <a:pt x="224" y="27"/>
                </a:cubicBezTo>
                <a:close/>
                <a:moveTo>
                  <a:pt x="188" y="27"/>
                </a:moveTo>
                <a:lnTo>
                  <a:pt x="188" y="27"/>
                </a:lnTo>
                <a:lnTo>
                  <a:pt x="188" y="27"/>
                </a:lnTo>
                <a:lnTo>
                  <a:pt x="188" y="27"/>
                </a:lnTo>
                <a:cubicBezTo>
                  <a:pt x="179" y="27"/>
                  <a:pt x="179" y="27"/>
                  <a:pt x="179" y="18"/>
                </a:cubicBezTo>
                <a:cubicBezTo>
                  <a:pt x="179" y="9"/>
                  <a:pt x="179" y="0"/>
                  <a:pt x="188" y="0"/>
                </a:cubicBezTo>
                <a:lnTo>
                  <a:pt x="188" y="0"/>
                </a:lnTo>
                <a:lnTo>
                  <a:pt x="188" y="0"/>
                </a:lnTo>
                <a:cubicBezTo>
                  <a:pt x="197" y="0"/>
                  <a:pt x="206" y="9"/>
                  <a:pt x="206" y="18"/>
                </a:cubicBezTo>
                <a:cubicBezTo>
                  <a:pt x="206" y="27"/>
                  <a:pt x="197" y="27"/>
                  <a:pt x="188" y="27"/>
                </a:cubicBezTo>
                <a:close/>
                <a:moveTo>
                  <a:pt x="152" y="27"/>
                </a:moveTo>
                <a:lnTo>
                  <a:pt x="152" y="27"/>
                </a:lnTo>
                <a:lnTo>
                  <a:pt x="152" y="27"/>
                </a:lnTo>
                <a:lnTo>
                  <a:pt x="152" y="27"/>
                </a:lnTo>
                <a:cubicBezTo>
                  <a:pt x="143" y="27"/>
                  <a:pt x="143" y="27"/>
                  <a:pt x="143" y="18"/>
                </a:cubicBezTo>
                <a:cubicBezTo>
                  <a:pt x="143" y="9"/>
                  <a:pt x="143" y="0"/>
                  <a:pt x="152" y="0"/>
                </a:cubicBezTo>
                <a:lnTo>
                  <a:pt x="152" y="0"/>
                </a:lnTo>
                <a:lnTo>
                  <a:pt x="152" y="0"/>
                </a:lnTo>
                <a:cubicBezTo>
                  <a:pt x="161" y="0"/>
                  <a:pt x="170" y="9"/>
                  <a:pt x="170" y="18"/>
                </a:cubicBezTo>
                <a:cubicBezTo>
                  <a:pt x="170" y="27"/>
                  <a:pt x="161" y="27"/>
                  <a:pt x="152" y="27"/>
                </a:cubicBezTo>
                <a:close/>
                <a:moveTo>
                  <a:pt x="116" y="27"/>
                </a:moveTo>
                <a:lnTo>
                  <a:pt x="116" y="27"/>
                </a:lnTo>
                <a:lnTo>
                  <a:pt x="116" y="27"/>
                </a:lnTo>
                <a:cubicBezTo>
                  <a:pt x="107" y="27"/>
                  <a:pt x="107" y="27"/>
                  <a:pt x="107" y="18"/>
                </a:cubicBezTo>
                <a:cubicBezTo>
                  <a:pt x="107" y="9"/>
                  <a:pt x="107" y="0"/>
                  <a:pt x="116" y="0"/>
                </a:cubicBezTo>
                <a:lnTo>
                  <a:pt x="116" y="0"/>
                </a:lnTo>
                <a:cubicBezTo>
                  <a:pt x="125" y="0"/>
                  <a:pt x="134" y="9"/>
                  <a:pt x="134" y="18"/>
                </a:cubicBezTo>
                <a:cubicBezTo>
                  <a:pt x="134" y="27"/>
                  <a:pt x="125" y="27"/>
                  <a:pt x="116" y="27"/>
                </a:cubicBezTo>
                <a:close/>
                <a:moveTo>
                  <a:pt x="80" y="27"/>
                </a:moveTo>
                <a:lnTo>
                  <a:pt x="80" y="27"/>
                </a:lnTo>
                <a:lnTo>
                  <a:pt x="80" y="27"/>
                </a:lnTo>
                <a:cubicBezTo>
                  <a:pt x="71" y="27"/>
                  <a:pt x="71" y="27"/>
                  <a:pt x="71" y="18"/>
                </a:cubicBezTo>
                <a:cubicBezTo>
                  <a:pt x="71" y="9"/>
                  <a:pt x="71" y="0"/>
                  <a:pt x="80" y="0"/>
                </a:cubicBezTo>
                <a:lnTo>
                  <a:pt x="80" y="0"/>
                </a:lnTo>
                <a:cubicBezTo>
                  <a:pt x="89" y="0"/>
                  <a:pt x="98" y="9"/>
                  <a:pt x="98" y="18"/>
                </a:cubicBezTo>
                <a:cubicBezTo>
                  <a:pt x="98" y="27"/>
                  <a:pt x="89" y="27"/>
                  <a:pt x="80" y="27"/>
                </a:cubicBezTo>
                <a:close/>
                <a:moveTo>
                  <a:pt x="44" y="27"/>
                </a:moveTo>
                <a:lnTo>
                  <a:pt x="44" y="27"/>
                </a:lnTo>
                <a:lnTo>
                  <a:pt x="44" y="27"/>
                </a:lnTo>
                <a:cubicBezTo>
                  <a:pt x="36" y="27"/>
                  <a:pt x="36" y="27"/>
                  <a:pt x="36" y="18"/>
                </a:cubicBezTo>
                <a:cubicBezTo>
                  <a:pt x="36" y="9"/>
                  <a:pt x="36" y="0"/>
                  <a:pt x="44" y="0"/>
                </a:cubicBezTo>
                <a:lnTo>
                  <a:pt x="44" y="0"/>
                </a:lnTo>
                <a:cubicBezTo>
                  <a:pt x="54" y="0"/>
                  <a:pt x="63" y="9"/>
                  <a:pt x="63" y="18"/>
                </a:cubicBezTo>
                <a:cubicBezTo>
                  <a:pt x="63" y="27"/>
                  <a:pt x="54" y="27"/>
                  <a:pt x="44" y="27"/>
                </a:cubicBezTo>
                <a:close/>
                <a:moveTo>
                  <a:pt x="9" y="27"/>
                </a:moveTo>
                <a:lnTo>
                  <a:pt x="9" y="27"/>
                </a:lnTo>
                <a:lnTo>
                  <a:pt x="9" y="27"/>
                </a:lnTo>
                <a:lnTo>
                  <a:pt x="9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lnTo>
                  <a:pt x="9" y="0"/>
                </a:lnTo>
                <a:lnTo>
                  <a:pt x="9" y="0"/>
                </a:ln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27"/>
                  <a:pt x="9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79">
            <a:extLst>
              <a:ext uri="{FF2B5EF4-FFF2-40B4-BE49-F238E27FC236}">
                <a16:creationId xmlns:a16="http://schemas.microsoft.com/office/drawing/2014/main" id="{061A27F1-96C8-304D-A502-E3E6898C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9439" y="4569540"/>
            <a:ext cx="369565" cy="559086"/>
          </a:xfrm>
          <a:custGeom>
            <a:avLst/>
            <a:gdLst>
              <a:gd name="T0" fmla="*/ 296 w 342"/>
              <a:gd name="T1" fmla="*/ 520 h 521"/>
              <a:gd name="T2" fmla="*/ 296 w 342"/>
              <a:gd name="T3" fmla="*/ 520 h 521"/>
              <a:gd name="T4" fmla="*/ 45 w 342"/>
              <a:gd name="T5" fmla="*/ 520 h 521"/>
              <a:gd name="T6" fmla="*/ 0 w 342"/>
              <a:gd name="T7" fmla="*/ 475 h 521"/>
              <a:gd name="T8" fmla="*/ 0 w 342"/>
              <a:gd name="T9" fmla="*/ 54 h 521"/>
              <a:gd name="T10" fmla="*/ 45 w 342"/>
              <a:gd name="T11" fmla="*/ 0 h 521"/>
              <a:gd name="T12" fmla="*/ 296 w 342"/>
              <a:gd name="T13" fmla="*/ 0 h 521"/>
              <a:gd name="T14" fmla="*/ 341 w 342"/>
              <a:gd name="T15" fmla="*/ 54 h 521"/>
              <a:gd name="T16" fmla="*/ 341 w 342"/>
              <a:gd name="T17" fmla="*/ 197 h 521"/>
              <a:gd name="T18" fmla="*/ 332 w 342"/>
              <a:gd name="T19" fmla="*/ 206 h 521"/>
              <a:gd name="T20" fmla="*/ 314 w 342"/>
              <a:gd name="T21" fmla="*/ 197 h 521"/>
              <a:gd name="T22" fmla="*/ 314 w 342"/>
              <a:gd name="T23" fmla="*/ 54 h 521"/>
              <a:gd name="T24" fmla="*/ 296 w 342"/>
              <a:gd name="T25" fmla="*/ 27 h 521"/>
              <a:gd name="T26" fmla="*/ 45 w 342"/>
              <a:gd name="T27" fmla="*/ 27 h 521"/>
              <a:gd name="T28" fmla="*/ 18 w 342"/>
              <a:gd name="T29" fmla="*/ 54 h 521"/>
              <a:gd name="T30" fmla="*/ 18 w 342"/>
              <a:gd name="T31" fmla="*/ 475 h 521"/>
              <a:gd name="T32" fmla="*/ 45 w 342"/>
              <a:gd name="T33" fmla="*/ 502 h 521"/>
              <a:gd name="T34" fmla="*/ 296 w 342"/>
              <a:gd name="T35" fmla="*/ 502 h 521"/>
              <a:gd name="T36" fmla="*/ 305 w 342"/>
              <a:gd name="T37" fmla="*/ 493 h 521"/>
              <a:gd name="T38" fmla="*/ 323 w 342"/>
              <a:gd name="T39" fmla="*/ 502 h 521"/>
              <a:gd name="T40" fmla="*/ 314 w 342"/>
              <a:gd name="T41" fmla="*/ 520 h 521"/>
              <a:gd name="T42" fmla="*/ 296 w 342"/>
              <a:gd name="T43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2" h="521">
                <a:moveTo>
                  <a:pt x="296" y="520"/>
                </a:moveTo>
                <a:lnTo>
                  <a:pt x="296" y="520"/>
                </a:lnTo>
                <a:cubicBezTo>
                  <a:pt x="45" y="520"/>
                  <a:pt x="45" y="520"/>
                  <a:pt x="45" y="520"/>
                </a:cubicBezTo>
                <a:cubicBezTo>
                  <a:pt x="18" y="520"/>
                  <a:pt x="0" y="502"/>
                  <a:pt x="0" y="47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323" y="0"/>
                  <a:pt x="341" y="27"/>
                  <a:pt x="341" y="54"/>
                </a:cubicBezTo>
                <a:cubicBezTo>
                  <a:pt x="341" y="197"/>
                  <a:pt x="341" y="197"/>
                  <a:pt x="341" y="197"/>
                </a:cubicBezTo>
                <a:lnTo>
                  <a:pt x="332" y="206"/>
                </a:lnTo>
                <a:cubicBezTo>
                  <a:pt x="323" y="206"/>
                  <a:pt x="314" y="197"/>
                  <a:pt x="314" y="197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36"/>
                  <a:pt x="305" y="27"/>
                  <a:pt x="296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36" y="27"/>
                  <a:pt x="18" y="36"/>
                  <a:pt x="18" y="54"/>
                </a:cubicBezTo>
                <a:cubicBezTo>
                  <a:pt x="18" y="475"/>
                  <a:pt x="18" y="475"/>
                  <a:pt x="18" y="475"/>
                </a:cubicBezTo>
                <a:cubicBezTo>
                  <a:pt x="18" y="493"/>
                  <a:pt x="36" y="502"/>
                  <a:pt x="45" y="502"/>
                </a:cubicBezTo>
                <a:cubicBezTo>
                  <a:pt x="296" y="502"/>
                  <a:pt x="296" y="502"/>
                  <a:pt x="296" y="502"/>
                </a:cubicBezTo>
                <a:cubicBezTo>
                  <a:pt x="296" y="502"/>
                  <a:pt x="296" y="502"/>
                  <a:pt x="305" y="493"/>
                </a:cubicBezTo>
                <a:cubicBezTo>
                  <a:pt x="305" y="493"/>
                  <a:pt x="314" y="493"/>
                  <a:pt x="323" y="502"/>
                </a:cubicBezTo>
                <a:cubicBezTo>
                  <a:pt x="323" y="511"/>
                  <a:pt x="323" y="520"/>
                  <a:pt x="314" y="520"/>
                </a:cubicBezTo>
                <a:cubicBezTo>
                  <a:pt x="305" y="520"/>
                  <a:pt x="296" y="520"/>
                  <a:pt x="296" y="5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80">
            <a:extLst>
              <a:ext uri="{FF2B5EF4-FFF2-40B4-BE49-F238E27FC236}">
                <a16:creationId xmlns:a16="http://schemas.microsoft.com/office/drawing/2014/main" id="{38D43BE2-0F32-E043-9ADC-4BDC26473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076" y="5033866"/>
            <a:ext cx="37904" cy="37904"/>
          </a:xfrm>
          <a:custGeom>
            <a:avLst/>
            <a:gdLst>
              <a:gd name="T0" fmla="*/ 17 w 37"/>
              <a:gd name="T1" fmla="*/ 36 h 37"/>
              <a:gd name="T2" fmla="*/ 17 w 37"/>
              <a:gd name="T3" fmla="*/ 36 h 37"/>
              <a:gd name="T4" fmla="*/ 0 w 37"/>
              <a:gd name="T5" fmla="*/ 18 h 37"/>
              <a:gd name="T6" fmla="*/ 17 w 37"/>
              <a:gd name="T7" fmla="*/ 0 h 37"/>
              <a:gd name="T8" fmla="*/ 36 w 37"/>
              <a:gd name="T9" fmla="*/ 18 h 37"/>
              <a:gd name="T10" fmla="*/ 17 w 37"/>
              <a:gd name="T11" fmla="*/ 36 h 37"/>
              <a:gd name="T12" fmla="*/ 17 w 37"/>
              <a:gd name="T13" fmla="*/ 9 h 37"/>
              <a:gd name="T14" fmla="*/ 17 w 37"/>
              <a:gd name="T15" fmla="*/ 9 h 37"/>
              <a:gd name="T16" fmla="*/ 9 w 37"/>
              <a:gd name="T17" fmla="*/ 18 h 37"/>
              <a:gd name="T18" fmla="*/ 17 w 37"/>
              <a:gd name="T19" fmla="*/ 27 h 37"/>
              <a:gd name="T20" fmla="*/ 26 w 37"/>
              <a:gd name="T21" fmla="*/ 18 h 37"/>
              <a:gd name="T22" fmla="*/ 17 w 3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7" y="36"/>
                </a:moveTo>
                <a:lnTo>
                  <a:pt x="17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6" y="9"/>
                  <a:pt x="36" y="18"/>
                </a:cubicBezTo>
                <a:cubicBezTo>
                  <a:pt x="36" y="27"/>
                  <a:pt x="26" y="36"/>
                  <a:pt x="17" y="36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27"/>
                  <a:pt x="17" y="27"/>
                </a:cubicBezTo>
                <a:cubicBezTo>
                  <a:pt x="26" y="27"/>
                  <a:pt x="26" y="27"/>
                  <a:pt x="26" y="18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81">
            <a:extLst>
              <a:ext uri="{FF2B5EF4-FFF2-40B4-BE49-F238E27FC236}">
                <a16:creationId xmlns:a16="http://schemas.microsoft.com/office/drawing/2014/main" id="{80D97339-01D3-3B49-8455-1066C63C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4723" y="5043342"/>
            <a:ext cx="127925" cy="18952"/>
          </a:xfrm>
          <a:custGeom>
            <a:avLst/>
            <a:gdLst>
              <a:gd name="T0" fmla="*/ 108 w 118"/>
              <a:gd name="T1" fmla="*/ 18 h 19"/>
              <a:gd name="T2" fmla="*/ 108 w 118"/>
              <a:gd name="T3" fmla="*/ 18 h 19"/>
              <a:gd name="T4" fmla="*/ 9 w 118"/>
              <a:gd name="T5" fmla="*/ 18 h 19"/>
              <a:gd name="T6" fmla="*/ 0 w 118"/>
              <a:gd name="T7" fmla="*/ 9 h 19"/>
              <a:gd name="T8" fmla="*/ 9 w 118"/>
              <a:gd name="T9" fmla="*/ 0 h 19"/>
              <a:gd name="T10" fmla="*/ 108 w 118"/>
              <a:gd name="T11" fmla="*/ 0 h 19"/>
              <a:gd name="T12" fmla="*/ 117 w 118"/>
              <a:gd name="T13" fmla="*/ 9 h 19"/>
              <a:gd name="T14" fmla="*/ 108 w 118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19">
                <a:moveTo>
                  <a:pt x="108" y="18"/>
                </a:moveTo>
                <a:lnTo>
                  <a:pt x="108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0"/>
                  <a:pt x="117" y="0"/>
                  <a:pt x="117" y="9"/>
                </a:cubicBezTo>
                <a:cubicBezTo>
                  <a:pt x="117" y="18"/>
                  <a:pt x="108" y="18"/>
                  <a:pt x="108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82">
            <a:extLst>
              <a:ext uri="{FF2B5EF4-FFF2-40B4-BE49-F238E27FC236}">
                <a16:creationId xmlns:a16="http://schemas.microsoft.com/office/drawing/2014/main" id="{4F6BF640-A2A5-9D43-8D52-0721486D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343" y="4607444"/>
            <a:ext cx="279541" cy="156353"/>
          </a:xfrm>
          <a:custGeom>
            <a:avLst/>
            <a:gdLst>
              <a:gd name="T0" fmla="*/ 251 w 261"/>
              <a:gd name="T1" fmla="*/ 143 h 144"/>
              <a:gd name="T2" fmla="*/ 251 w 261"/>
              <a:gd name="T3" fmla="*/ 143 h 144"/>
              <a:gd name="T4" fmla="*/ 18 w 261"/>
              <a:gd name="T5" fmla="*/ 143 h 144"/>
              <a:gd name="T6" fmla="*/ 0 w 261"/>
              <a:gd name="T7" fmla="*/ 134 h 144"/>
              <a:gd name="T8" fmla="*/ 0 w 261"/>
              <a:gd name="T9" fmla="*/ 18 h 144"/>
              <a:gd name="T10" fmla="*/ 18 w 261"/>
              <a:gd name="T11" fmla="*/ 0 h 144"/>
              <a:gd name="T12" fmla="*/ 251 w 261"/>
              <a:gd name="T13" fmla="*/ 0 h 144"/>
              <a:gd name="T14" fmla="*/ 260 w 261"/>
              <a:gd name="T15" fmla="*/ 18 h 144"/>
              <a:gd name="T16" fmla="*/ 260 w 261"/>
              <a:gd name="T17" fmla="*/ 134 h 144"/>
              <a:gd name="T18" fmla="*/ 251 w 261"/>
              <a:gd name="T19" fmla="*/ 143 h 144"/>
              <a:gd name="T20" fmla="*/ 27 w 261"/>
              <a:gd name="T21" fmla="*/ 116 h 144"/>
              <a:gd name="T22" fmla="*/ 27 w 261"/>
              <a:gd name="T23" fmla="*/ 116 h 144"/>
              <a:gd name="T24" fmla="*/ 233 w 261"/>
              <a:gd name="T25" fmla="*/ 116 h 144"/>
              <a:gd name="T26" fmla="*/ 233 w 261"/>
              <a:gd name="T27" fmla="*/ 27 h 144"/>
              <a:gd name="T28" fmla="*/ 27 w 261"/>
              <a:gd name="T29" fmla="*/ 27 h 144"/>
              <a:gd name="T30" fmla="*/ 27 w 261"/>
              <a:gd name="T31" fmla="*/ 11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1" h="144">
                <a:moveTo>
                  <a:pt x="251" y="143"/>
                </a:moveTo>
                <a:lnTo>
                  <a:pt x="251" y="143"/>
                </a:lnTo>
                <a:cubicBezTo>
                  <a:pt x="18" y="143"/>
                  <a:pt x="18" y="143"/>
                  <a:pt x="18" y="143"/>
                </a:cubicBezTo>
                <a:cubicBezTo>
                  <a:pt x="9" y="143"/>
                  <a:pt x="0" y="143"/>
                  <a:pt x="0" y="13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60" y="0"/>
                  <a:pt x="260" y="9"/>
                  <a:pt x="260" y="18"/>
                </a:cubicBezTo>
                <a:cubicBezTo>
                  <a:pt x="260" y="134"/>
                  <a:pt x="260" y="134"/>
                  <a:pt x="260" y="134"/>
                </a:cubicBezTo>
                <a:cubicBezTo>
                  <a:pt x="260" y="143"/>
                  <a:pt x="260" y="143"/>
                  <a:pt x="251" y="143"/>
                </a:cubicBezTo>
                <a:close/>
                <a:moveTo>
                  <a:pt x="27" y="116"/>
                </a:moveTo>
                <a:lnTo>
                  <a:pt x="27" y="116"/>
                </a:lnTo>
                <a:cubicBezTo>
                  <a:pt x="233" y="116"/>
                  <a:pt x="233" y="116"/>
                  <a:pt x="233" y="116"/>
                </a:cubicBezTo>
                <a:cubicBezTo>
                  <a:pt x="233" y="27"/>
                  <a:pt x="233" y="27"/>
                  <a:pt x="233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1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83">
            <a:extLst>
              <a:ext uri="{FF2B5EF4-FFF2-40B4-BE49-F238E27FC236}">
                <a16:creationId xmlns:a16="http://schemas.microsoft.com/office/drawing/2014/main" id="{313127C1-BD67-4E45-A089-C1325432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076" y="4934366"/>
            <a:ext cx="37904" cy="28428"/>
          </a:xfrm>
          <a:custGeom>
            <a:avLst/>
            <a:gdLst>
              <a:gd name="T0" fmla="*/ 17 w 37"/>
              <a:gd name="T1" fmla="*/ 26 h 27"/>
              <a:gd name="T2" fmla="*/ 17 w 37"/>
              <a:gd name="T3" fmla="*/ 26 h 27"/>
              <a:gd name="T4" fmla="*/ 0 w 37"/>
              <a:gd name="T5" fmla="*/ 18 h 27"/>
              <a:gd name="T6" fmla="*/ 17 w 37"/>
              <a:gd name="T7" fmla="*/ 0 h 27"/>
              <a:gd name="T8" fmla="*/ 36 w 37"/>
              <a:gd name="T9" fmla="*/ 18 h 27"/>
              <a:gd name="T10" fmla="*/ 17 w 37"/>
              <a:gd name="T11" fmla="*/ 26 h 27"/>
              <a:gd name="T12" fmla="*/ 17 w 37"/>
              <a:gd name="T13" fmla="*/ 9 h 27"/>
              <a:gd name="T14" fmla="*/ 17 w 37"/>
              <a:gd name="T15" fmla="*/ 9 h 27"/>
              <a:gd name="T16" fmla="*/ 9 w 37"/>
              <a:gd name="T17" fmla="*/ 18 h 27"/>
              <a:gd name="T18" fmla="*/ 17 w 37"/>
              <a:gd name="T19" fmla="*/ 26 h 27"/>
              <a:gd name="T20" fmla="*/ 26 w 37"/>
              <a:gd name="T21" fmla="*/ 18 h 27"/>
              <a:gd name="T22" fmla="*/ 17 w 37"/>
              <a:gd name="T23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27">
                <a:moveTo>
                  <a:pt x="17" y="26"/>
                </a:moveTo>
                <a:lnTo>
                  <a:pt x="17" y="26"/>
                </a:ln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6" y="9"/>
                  <a:pt x="36" y="18"/>
                </a:cubicBezTo>
                <a:cubicBezTo>
                  <a:pt x="36" y="26"/>
                  <a:pt x="26" y="26"/>
                  <a:pt x="17" y="26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6"/>
                  <a:pt x="17" y="26"/>
                </a:cubicBezTo>
                <a:cubicBezTo>
                  <a:pt x="26" y="26"/>
                  <a:pt x="26" y="18"/>
                  <a:pt x="26" y="18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84">
            <a:extLst>
              <a:ext uri="{FF2B5EF4-FFF2-40B4-BE49-F238E27FC236}">
                <a16:creationId xmlns:a16="http://schemas.microsoft.com/office/drawing/2014/main" id="{46D3836C-979C-D34A-AA36-D5783239E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076" y="4868034"/>
            <a:ext cx="37904" cy="28428"/>
          </a:xfrm>
          <a:custGeom>
            <a:avLst/>
            <a:gdLst>
              <a:gd name="T0" fmla="*/ 17 w 37"/>
              <a:gd name="T1" fmla="*/ 27 h 28"/>
              <a:gd name="T2" fmla="*/ 17 w 37"/>
              <a:gd name="T3" fmla="*/ 27 h 28"/>
              <a:gd name="T4" fmla="*/ 0 w 37"/>
              <a:gd name="T5" fmla="*/ 18 h 28"/>
              <a:gd name="T6" fmla="*/ 17 w 37"/>
              <a:gd name="T7" fmla="*/ 0 h 28"/>
              <a:gd name="T8" fmla="*/ 36 w 37"/>
              <a:gd name="T9" fmla="*/ 18 h 28"/>
              <a:gd name="T10" fmla="*/ 17 w 37"/>
              <a:gd name="T11" fmla="*/ 27 h 28"/>
              <a:gd name="T12" fmla="*/ 17 w 37"/>
              <a:gd name="T13" fmla="*/ 9 h 28"/>
              <a:gd name="T14" fmla="*/ 17 w 37"/>
              <a:gd name="T15" fmla="*/ 9 h 28"/>
              <a:gd name="T16" fmla="*/ 9 w 37"/>
              <a:gd name="T17" fmla="*/ 18 h 28"/>
              <a:gd name="T18" fmla="*/ 17 w 37"/>
              <a:gd name="T19" fmla="*/ 27 h 28"/>
              <a:gd name="T20" fmla="*/ 26 w 37"/>
              <a:gd name="T21" fmla="*/ 18 h 28"/>
              <a:gd name="T22" fmla="*/ 17 w 37"/>
              <a:gd name="T23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28">
                <a:moveTo>
                  <a:pt x="17" y="27"/>
                </a:moveTo>
                <a:lnTo>
                  <a:pt x="17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6" y="9"/>
                  <a:pt x="36" y="18"/>
                </a:cubicBezTo>
                <a:cubicBezTo>
                  <a:pt x="36" y="27"/>
                  <a:pt x="26" y="27"/>
                  <a:pt x="17" y="27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7"/>
                  <a:pt x="17" y="27"/>
                </a:cubicBezTo>
                <a:cubicBezTo>
                  <a:pt x="26" y="27"/>
                  <a:pt x="26" y="18"/>
                  <a:pt x="26" y="18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85">
            <a:extLst>
              <a:ext uri="{FF2B5EF4-FFF2-40B4-BE49-F238E27FC236}">
                <a16:creationId xmlns:a16="http://schemas.microsoft.com/office/drawing/2014/main" id="{021302D1-F47F-BC41-8E4C-3E99942F9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5268" y="4868034"/>
            <a:ext cx="28428" cy="28428"/>
          </a:xfrm>
          <a:custGeom>
            <a:avLst/>
            <a:gdLst>
              <a:gd name="T0" fmla="*/ 18 w 28"/>
              <a:gd name="T1" fmla="*/ 27 h 28"/>
              <a:gd name="T2" fmla="*/ 18 w 28"/>
              <a:gd name="T3" fmla="*/ 27 h 28"/>
              <a:gd name="T4" fmla="*/ 0 w 28"/>
              <a:gd name="T5" fmla="*/ 18 h 28"/>
              <a:gd name="T6" fmla="*/ 18 w 28"/>
              <a:gd name="T7" fmla="*/ 0 h 28"/>
              <a:gd name="T8" fmla="*/ 27 w 28"/>
              <a:gd name="T9" fmla="*/ 18 h 28"/>
              <a:gd name="T10" fmla="*/ 18 w 28"/>
              <a:gd name="T11" fmla="*/ 27 h 28"/>
              <a:gd name="T12" fmla="*/ 18 w 28"/>
              <a:gd name="T13" fmla="*/ 9 h 28"/>
              <a:gd name="T14" fmla="*/ 18 w 28"/>
              <a:gd name="T15" fmla="*/ 9 h 28"/>
              <a:gd name="T16" fmla="*/ 9 w 28"/>
              <a:gd name="T17" fmla="*/ 18 h 28"/>
              <a:gd name="T18" fmla="*/ 18 w 28"/>
              <a:gd name="T19" fmla="*/ 27 h 28"/>
              <a:gd name="T20" fmla="*/ 27 w 28"/>
              <a:gd name="T21" fmla="*/ 18 h 28"/>
              <a:gd name="T22" fmla="*/ 18 w 28"/>
              <a:gd name="T23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27"/>
                  <a:pt x="27" y="27"/>
                  <a:pt x="18" y="27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7"/>
                  <a:pt x="18" y="27"/>
                </a:cubicBezTo>
                <a:lnTo>
                  <a:pt x="27" y="18"/>
                </a:lnTo>
                <a:cubicBezTo>
                  <a:pt x="27" y="9"/>
                  <a:pt x="18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86">
            <a:extLst>
              <a:ext uri="{FF2B5EF4-FFF2-40B4-BE49-F238E27FC236}">
                <a16:creationId xmlns:a16="http://schemas.microsoft.com/office/drawing/2014/main" id="{A35E13EA-97C4-EC43-93E4-2C812797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4723" y="4868034"/>
            <a:ext cx="28428" cy="28428"/>
          </a:xfrm>
          <a:custGeom>
            <a:avLst/>
            <a:gdLst>
              <a:gd name="T0" fmla="*/ 9 w 28"/>
              <a:gd name="T1" fmla="*/ 27 h 28"/>
              <a:gd name="T2" fmla="*/ 9 w 28"/>
              <a:gd name="T3" fmla="*/ 27 h 28"/>
              <a:gd name="T4" fmla="*/ 0 w 28"/>
              <a:gd name="T5" fmla="*/ 18 h 28"/>
              <a:gd name="T6" fmla="*/ 9 w 28"/>
              <a:gd name="T7" fmla="*/ 0 h 28"/>
              <a:gd name="T8" fmla="*/ 27 w 28"/>
              <a:gd name="T9" fmla="*/ 18 h 28"/>
              <a:gd name="T10" fmla="*/ 9 w 28"/>
              <a:gd name="T11" fmla="*/ 27 h 28"/>
              <a:gd name="T12" fmla="*/ 9 w 28"/>
              <a:gd name="T13" fmla="*/ 9 h 28"/>
              <a:gd name="T14" fmla="*/ 9 w 28"/>
              <a:gd name="T15" fmla="*/ 9 h 28"/>
              <a:gd name="T16" fmla="*/ 0 w 28"/>
              <a:gd name="T17" fmla="*/ 18 h 28"/>
              <a:gd name="T18" fmla="*/ 9 w 28"/>
              <a:gd name="T19" fmla="*/ 27 h 28"/>
              <a:gd name="T20" fmla="*/ 18 w 28"/>
              <a:gd name="T21" fmla="*/ 18 h 28"/>
              <a:gd name="T22" fmla="*/ 9 w 28"/>
              <a:gd name="T23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27"/>
                  <a:pt x="9" y="27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8"/>
                </a:cubicBezTo>
                <a:lnTo>
                  <a:pt x="9" y="27"/>
                </a:lnTo>
                <a:cubicBezTo>
                  <a:pt x="18" y="27"/>
                  <a:pt x="18" y="18"/>
                  <a:pt x="18" y="18"/>
                </a:cubicBezTo>
                <a:cubicBezTo>
                  <a:pt x="18" y="9"/>
                  <a:pt x="18" y="9"/>
                  <a:pt x="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87">
            <a:extLst>
              <a:ext uri="{FF2B5EF4-FFF2-40B4-BE49-F238E27FC236}">
                <a16:creationId xmlns:a16="http://schemas.microsoft.com/office/drawing/2014/main" id="{0B055C27-5B72-D342-8DD2-83B70780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5268" y="4934366"/>
            <a:ext cx="28428" cy="28428"/>
          </a:xfrm>
          <a:custGeom>
            <a:avLst/>
            <a:gdLst>
              <a:gd name="T0" fmla="*/ 18 w 28"/>
              <a:gd name="T1" fmla="*/ 26 h 27"/>
              <a:gd name="T2" fmla="*/ 18 w 28"/>
              <a:gd name="T3" fmla="*/ 26 h 27"/>
              <a:gd name="T4" fmla="*/ 0 w 28"/>
              <a:gd name="T5" fmla="*/ 18 h 27"/>
              <a:gd name="T6" fmla="*/ 18 w 28"/>
              <a:gd name="T7" fmla="*/ 0 h 27"/>
              <a:gd name="T8" fmla="*/ 27 w 28"/>
              <a:gd name="T9" fmla="*/ 18 h 27"/>
              <a:gd name="T10" fmla="*/ 18 w 28"/>
              <a:gd name="T11" fmla="*/ 26 h 27"/>
              <a:gd name="T12" fmla="*/ 18 w 28"/>
              <a:gd name="T13" fmla="*/ 9 h 27"/>
              <a:gd name="T14" fmla="*/ 18 w 28"/>
              <a:gd name="T15" fmla="*/ 9 h 27"/>
              <a:gd name="T16" fmla="*/ 9 w 28"/>
              <a:gd name="T17" fmla="*/ 18 h 27"/>
              <a:gd name="T18" fmla="*/ 18 w 28"/>
              <a:gd name="T19" fmla="*/ 26 h 27"/>
              <a:gd name="T20" fmla="*/ 27 w 28"/>
              <a:gd name="T21" fmla="*/ 18 h 27"/>
              <a:gd name="T22" fmla="*/ 18 w 28"/>
              <a:gd name="T23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7">
                <a:moveTo>
                  <a:pt x="18" y="26"/>
                </a:moveTo>
                <a:lnTo>
                  <a:pt x="18" y="26"/>
                </a:ln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26"/>
                  <a:pt x="27" y="26"/>
                  <a:pt x="18" y="2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6"/>
                  <a:pt x="18" y="26"/>
                </a:cubicBezTo>
                <a:lnTo>
                  <a:pt x="27" y="18"/>
                </a:lnTo>
                <a:cubicBezTo>
                  <a:pt x="27" y="9"/>
                  <a:pt x="18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88">
            <a:extLst>
              <a:ext uri="{FF2B5EF4-FFF2-40B4-BE49-F238E27FC236}">
                <a16:creationId xmlns:a16="http://schemas.microsoft.com/office/drawing/2014/main" id="{122D2053-B952-9949-A411-38C6D5A5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4723" y="4934366"/>
            <a:ext cx="28428" cy="28428"/>
          </a:xfrm>
          <a:custGeom>
            <a:avLst/>
            <a:gdLst>
              <a:gd name="T0" fmla="*/ 9 w 28"/>
              <a:gd name="T1" fmla="*/ 26 h 27"/>
              <a:gd name="T2" fmla="*/ 9 w 28"/>
              <a:gd name="T3" fmla="*/ 26 h 27"/>
              <a:gd name="T4" fmla="*/ 0 w 28"/>
              <a:gd name="T5" fmla="*/ 18 h 27"/>
              <a:gd name="T6" fmla="*/ 9 w 28"/>
              <a:gd name="T7" fmla="*/ 0 h 27"/>
              <a:gd name="T8" fmla="*/ 27 w 28"/>
              <a:gd name="T9" fmla="*/ 18 h 27"/>
              <a:gd name="T10" fmla="*/ 9 w 28"/>
              <a:gd name="T11" fmla="*/ 26 h 27"/>
              <a:gd name="T12" fmla="*/ 9 w 28"/>
              <a:gd name="T13" fmla="*/ 9 h 27"/>
              <a:gd name="T14" fmla="*/ 9 w 28"/>
              <a:gd name="T15" fmla="*/ 9 h 27"/>
              <a:gd name="T16" fmla="*/ 0 w 28"/>
              <a:gd name="T17" fmla="*/ 18 h 27"/>
              <a:gd name="T18" fmla="*/ 9 w 28"/>
              <a:gd name="T19" fmla="*/ 26 h 27"/>
              <a:gd name="T20" fmla="*/ 18 w 28"/>
              <a:gd name="T21" fmla="*/ 18 h 27"/>
              <a:gd name="T22" fmla="*/ 9 w 28"/>
              <a:gd name="T23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26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6"/>
                  <a:pt x="18" y="26"/>
                  <a:pt x="9" y="26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8"/>
                </a:cubicBezTo>
                <a:lnTo>
                  <a:pt x="9" y="26"/>
                </a:lnTo>
                <a:cubicBezTo>
                  <a:pt x="18" y="26"/>
                  <a:pt x="18" y="18"/>
                  <a:pt x="18" y="18"/>
                </a:cubicBezTo>
                <a:cubicBezTo>
                  <a:pt x="18" y="9"/>
                  <a:pt x="18" y="9"/>
                  <a:pt x="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89">
            <a:extLst>
              <a:ext uri="{FF2B5EF4-FFF2-40B4-BE49-F238E27FC236}">
                <a16:creationId xmlns:a16="http://schemas.microsoft.com/office/drawing/2014/main" id="{9AA10092-0024-DF47-A073-14875E36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076" y="4801701"/>
            <a:ext cx="37904" cy="28428"/>
          </a:xfrm>
          <a:custGeom>
            <a:avLst/>
            <a:gdLst>
              <a:gd name="T0" fmla="*/ 17 w 37"/>
              <a:gd name="T1" fmla="*/ 27 h 28"/>
              <a:gd name="T2" fmla="*/ 17 w 37"/>
              <a:gd name="T3" fmla="*/ 27 h 28"/>
              <a:gd name="T4" fmla="*/ 0 w 37"/>
              <a:gd name="T5" fmla="*/ 18 h 28"/>
              <a:gd name="T6" fmla="*/ 17 w 37"/>
              <a:gd name="T7" fmla="*/ 0 h 28"/>
              <a:gd name="T8" fmla="*/ 36 w 37"/>
              <a:gd name="T9" fmla="*/ 18 h 28"/>
              <a:gd name="T10" fmla="*/ 17 w 37"/>
              <a:gd name="T11" fmla="*/ 27 h 28"/>
              <a:gd name="T12" fmla="*/ 17 w 37"/>
              <a:gd name="T13" fmla="*/ 9 h 28"/>
              <a:gd name="T14" fmla="*/ 17 w 37"/>
              <a:gd name="T15" fmla="*/ 9 h 28"/>
              <a:gd name="T16" fmla="*/ 9 w 37"/>
              <a:gd name="T17" fmla="*/ 18 h 28"/>
              <a:gd name="T18" fmla="*/ 17 w 37"/>
              <a:gd name="T19" fmla="*/ 27 h 28"/>
              <a:gd name="T20" fmla="*/ 26 w 37"/>
              <a:gd name="T21" fmla="*/ 18 h 28"/>
              <a:gd name="T22" fmla="*/ 17 w 37"/>
              <a:gd name="T23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28">
                <a:moveTo>
                  <a:pt x="17" y="27"/>
                </a:moveTo>
                <a:lnTo>
                  <a:pt x="17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6" y="9"/>
                  <a:pt x="36" y="18"/>
                </a:cubicBezTo>
                <a:cubicBezTo>
                  <a:pt x="36" y="27"/>
                  <a:pt x="26" y="27"/>
                  <a:pt x="17" y="27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7"/>
                  <a:pt x="17" y="27"/>
                </a:cubicBezTo>
                <a:cubicBezTo>
                  <a:pt x="26" y="27"/>
                  <a:pt x="26" y="18"/>
                  <a:pt x="26" y="18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90">
            <a:extLst>
              <a:ext uri="{FF2B5EF4-FFF2-40B4-BE49-F238E27FC236}">
                <a16:creationId xmlns:a16="http://schemas.microsoft.com/office/drawing/2014/main" id="{8FE3A330-4EF4-814E-903D-703AAE741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5268" y="4801701"/>
            <a:ext cx="28428" cy="28428"/>
          </a:xfrm>
          <a:custGeom>
            <a:avLst/>
            <a:gdLst>
              <a:gd name="T0" fmla="*/ 18 w 28"/>
              <a:gd name="T1" fmla="*/ 27 h 28"/>
              <a:gd name="T2" fmla="*/ 18 w 28"/>
              <a:gd name="T3" fmla="*/ 27 h 28"/>
              <a:gd name="T4" fmla="*/ 0 w 28"/>
              <a:gd name="T5" fmla="*/ 18 h 28"/>
              <a:gd name="T6" fmla="*/ 18 w 28"/>
              <a:gd name="T7" fmla="*/ 0 h 28"/>
              <a:gd name="T8" fmla="*/ 27 w 28"/>
              <a:gd name="T9" fmla="*/ 18 h 28"/>
              <a:gd name="T10" fmla="*/ 18 w 28"/>
              <a:gd name="T11" fmla="*/ 27 h 28"/>
              <a:gd name="T12" fmla="*/ 18 w 28"/>
              <a:gd name="T13" fmla="*/ 9 h 28"/>
              <a:gd name="T14" fmla="*/ 18 w 28"/>
              <a:gd name="T15" fmla="*/ 9 h 28"/>
              <a:gd name="T16" fmla="*/ 9 w 28"/>
              <a:gd name="T17" fmla="*/ 18 h 28"/>
              <a:gd name="T18" fmla="*/ 18 w 28"/>
              <a:gd name="T19" fmla="*/ 27 h 28"/>
              <a:gd name="T20" fmla="*/ 27 w 28"/>
              <a:gd name="T21" fmla="*/ 18 h 28"/>
              <a:gd name="T22" fmla="*/ 18 w 28"/>
              <a:gd name="T23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27"/>
                  <a:pt x="27" y="27"/>
                  <a:pt x="18" y="27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7"/>
                  <a:pt x="18" y="27"/>
                </a:cubicBezTo>
                <a:lnTo>
                  <a:pt x="27" y="18"/>
                </a:lnTo>
                <a:cubicBezTo>
                  <a:pt x="27" y="9"/>
                  <a:pt x="18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91">
            <a:extLst>
              <a:ext uri="{FF2B5EF4-FFF2-40B4-BE49-F238E27FC236}">
                <a16:creationId xmlns:a16="http://schemas.microsoft.com/office/drawing/2014/main" id="{DF4071B4-622F-8B49-919C-396A5052D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4723" y="4801701"/>
            <a:ext cx="28428" cy="28428"/>
          </a:xfrm>
          <a:custGeom>
            <a:avLst/>
            <a:gdLst>
              <a:gd name="T0" fmla="*/ 9 w 28"/>
              <a:gd name="T1" fmla="*/ 27 h 28"/>
              <a:gd name="T2" fmla="*/ 9 w 28"/>
              <a:gd name="T3" fmla="*/ 27 h 28"/>
              <a:gd name="T4" fmla="*/ 0 w 28"/>
              <a:gd name="T5" fmla="*/ 18 h 28"/>
              <a:gd name="T6" fmla="*/ 9 w 28"/>
              <a:gd name="T7" fmla="*/ 0 h 28"/>
              <a:gd name="T8" fmla="*/ 27 w 28"/>
              <a:gd name="T9" fmla="*/ 18 h 28"/>
              <a:gd name="T10" fmla="*/ 9 w 28"/>
              <a:gd name="T11" fmla="*/ 27 h 28"/>
              <a:gd name="T12" fmla="*/ 9 w 28"/>
              <a:gd name="T13" fmla="*/ 9 h 28"/>
              <a:gd name="T14" fmla="*/ 9 w 28"/>
              <a:gd name="T15" fmla="*/ 9 h 28"/>
              <a:gd name="T16" fmla="*/ 0 w 28"/>
              <a:gd name="T17" fmla="*/ 18 h 28"/>
              <a:gd name="T18" fmla="*/ 9 w 28"/>
              <a:gd name="T19" fmla="*/ 27 h 28"/>
              <a:gd name="T20" fmla="*/ 18 w 28"/>
              <a:gd name="T21" fmla="*/ 18 h 28"/>
              <a:gd name="T22" fmla="*/ 9 w 28"/>
              <a:gd name="T23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27"/>
                  <a:pt x="9" y="27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8"/>
                </a:cubicBezTo>
                <a:lnTo>
                  <a:pt x="9" y="27"/>
                </a:lnTo>
                <a:cubicBezTo>
                  <a:pt x="18" y="27"/>
                  <a:pt x="18" y="18"/>
                  <a:pt x="18" y="18"/>
                </a:cubicBezTo>
                <a:cubicBezTo>
                  <a:pt x="18" y="9"/>
                  <a:pt x="18" y="9"/>
                  <a:pt x="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92">
            <a:extLst>
              <a:ext uri="{FF2B5EF4-FFF2-40B4-BE49-F238E27FC236}">
                <a16:creationId xmlns:a16="http://schemas.microsoft.com/office/drawing/2014/main" id="{B5DC7212-9942-C540-8DF2-E1CFBB9F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456" y="4905938"/>
            <a:ext cx="289020" cy="104236"/>
          </a:xfrm>
          <a:custGeom>
            <a:avLst/>
            <a:gdLst>
              <a:gd name="T0" fmla="*/ 135 w 270"/>
              <a:gd name="T1" fmla="*/ 98 h 99"/>
              <a:gd name="T2" fmla="*/ 135 w 270"/>
              <a:gd name="T3" fmla="*/ 98 h 99"/>
              <a:gd name="T4" fmla="*/ 45 w 270"/>
              <a:gd name="T5" fmla="*/ 89 h 99"/>
              <a:gd name="T6" fmla="*/ 18 w 270"/>
              <a:gd name="T7" fmla="*/ 80 h 99"/>
              <a:gd name="T8" fmla="*/ 0 w 270"/>
              <a:gd name="T9" fmla="*/ 62 h 99"/>
              <a:gd name="T10" fmla="*/ 0 w 270"/>
              <a:gd name="T11" fmla="*/ 9 h 99"/>
              <a:gd name="T12" fmla="*/ 9 w 270"/>
              <a:gd name="T13" fmla="*/ 0 h 99"/>
              <a:gd name="T14" fmla="*/ 9 w 270"/>
              <a:gd name="T15" fmla="*/ 0 h 99"/>
              <a:gd name="T16" fmla="*/ 27 w 270"/>
              <a:gd name="T17" fmla="*/ 9 h 99"/>
              <a:gd name="T18" fmla="*/ 54 w 270"/>
              <a:gd name="T19" fmla="*/ 18 h 99"/>
              <a:gd name="T20" fmla="*/ 126 w 270"/>
              <a:gd name="T21" fmla="*/ 27 h 99"/>
              <a:gd name="T22" fmla="*/ 144 w 270"/>
              <a:gd name="T23" fmla="*/ 27 h 99"/>
              <a:gd name="T24" fmla="*/ 215 w 270"/>
              <a:gd name="T25" fmla="*/ 18 h 99"/>
              <a:gd name="T26" fmla="*/ 251 w 270"/>
              <a:gd name="T27" fmla="*/ 9 h 99"/>
              <a:gd name="T28" fmla="*/ 260 w 270"/>
              <a:gd name="T29" fmla="*/ 0 h 99"/>
              <a:gd name="T30" fmla="*/ 260 w 270"/>
              <a:gd name="T31" fmla="*/ 0 h 99"/>
              <a:gd name="T32" fmla="*/ 269 w 270"/>
              <a:gd name="T33" fmla="*/ 9 h 99"/>
              <a:gd name="T34" fmla="*/ 269 w 270"/>
              <a:gd name="T35" fmla="*/ 9 h 99"/>
              <a:gd name="T36" fmla="*/ 269 w 270"/>
              <a:gd name="T37" fmla="*/ 9 h 99"/>
              <a:gd name="T38" fmla="*/ 269 w 270"/>
              <a:gd name="T39" fmla="*/ 9 h 99"/>
              <a:gd name="T40" fmla="*/ 269 w 270"/>
              <a:gd name="T41" fmla="*/ 62 h 99"/>
              <a:gd name="T42" fmla="*/ 224 w 270"/>
              <a:gd name="T43" fmla="*/ 89 h 99"/>
              <a:gd name="T44" fmla="*/ 135 w 270"/>
              <a:gd name="T45" fmla="*/ 98 h 99"/>
              <a:gd name="T46" fmla="*/ 27 w 270"/>
              <a:gd name="T47" fmla="*/ 53 h 99"/>
              <a:gd name="T48" fmla="*/ 27 w 270"/>
              <a:gd name="T49" fmla="*/ 53 h 99"/>
              <a:gd name="T50" fmla="*/ 63 w 270"/>
              <a:gd name="T51" fmla="*/ 72 h 99"/>
              <a:gd name="T52" fmla="*/ 135 w 270"/>
              <a:gd name="T53" fmla="*/ 72 h 99"/>
              <a:gd name="T54" fmla="*/ 215 w 270"/>
              <a:gd name="T55" fmla="*/ 72 h 99"/>
              <a:gd name="T56" fmla="*/ 251 w 270"/>
              <a:gd name="T57" fmla="*/ 53 h 99"/>
              <a:gd name="T58" fmla="*/ 251 w 270"/>
              <a:gd name="T59" fmla="*/ 36 h 99"/>
              <a:gd name="T60" fmla="*/ 233 w 270"/>
              <a:gd name="T61" fmla="*/ 36 h 99"/>
              <a:gd name="T62" fmla="*/ 144 w 270"/>
              <a:gd name="T63" fmla="*/ 45 h 99"/>
              <a:gd name="T64" fmla="*/ 126 w 270"/>
              <a:gd name="T65" fmla="*/ 45 h 99"/>
              <a:gd name="T66" fmla="*/ 45 w 270"/>
              <a:gd name="T67" fmla="*/ 36 h 99"/>
              <a:gd name="T68" fmla="*/ 27 w 270"/>
              <a:gd name="T69" fmla="*/ 36 h 99"/>
              <a:gd name="T70" fmla="*/ 27 w 270"/>
              <a:gd name="T71" fmla="*/ 53 h 99"/>
              <a:gd name="T72" fmla="*/ 251 w 270"/>
              <a:gd name="T73" fmla="*/ 62 h 99"/>
              <a:gd name="T74" fmla="*/ 251 w 270"/>
              <a:gd name="T75" fmla="*/ 62 h 99"/>
              <a:gd name="T76" fmla="*/ 27 w 270"/>
              <a:gd name="T77" fmla="*/ 9 h 99"/>
              <a:gd name="T78" fmla="*/ 27 w 270"/>
              <a:gd name="T79" fmla="*/ 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0" h="99">
                <a:moveTo>
                  <a:pt x="135" y="98"/>
                </a:moveTo>
                <a:lnTo>
                  <a:pt x="135" y="98"/>
                </a:lnTo>
                <a:cubicBezTo>
                  <a:pt x="99" y="98"/>
                  <a:pt x="72" y="98"/>
                  <a:pt x="45" y="89"/>
                </a:cubicBezTo>
                <a:cubicBezTo>
                  <a:pt x="36" y="89"/>
                  <a:pt x="27" y="80"/>
                  <a:pt x="18" y="80"/>
                </a:cubicBezTo>
                <a:cubicBezTo>
                  <a:pt x="9" y="72"/>
                  <a:pt x="0" y="72"/>
                  <a:pt x="0" y="62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lnTo>
                  <a:pt x="9" y="0"/>
                </a:lnTo>
                <a:cubicBezTo>
                  <a:pt x="18" y="0"/>
                  <a:pt x="27" y="0"/>
                  <a:pt x="27" y="9"/>
                </a:cubicBezTo>
                <a:cubicBezTo>
                  <a:pt x="27" y="9"/>
                  <a:pt x="36" y="9"/>
                  <a:pt x="54" y="18"/>
                </a:cubicBezTo>
                <a:cubicBezTo>
                  <a:pt x="72" y="18"/>
                  <a:pt x="99" y="18"/>
                  <a:pt x="126" y="27"/>
                </a:cubicBezTo>
                <a:cubicBezTo>
                  <a:pt x="135" y="27"/>
                  <a:pt x="144" y="27"/>
                  <a:pt x="144" y="27"/>
                </a:cubicBezTo>
                <a:cubicBezTo>
                  <a:pt x="171" y="18"/>
                  <a:pt x="197" y="18"/>
                  <a:pt x="215" y="18"/>
                </a:cubicBezTo>
                <a:cubicBezTo>
                  <a:pt x="242" y="9"/>
                  <a:pt x="242" y="9"/>
                  <a:pt x="251" y="9"/>
                </a:cubicBezTo>
                <a:cubicBezTo>
                  <a:pt x="251" y="0"/>
                  <a:pt x="251" y="0"/>
                  <a:pt x="260" y="0"/>
                </a:cubicBezTo>
                <a:lnTo>
                  <a:pt x="260" y="0"/>
                </a:lnTo>
                <a:cubicBezTo>
                  <a:pt x="269" y="0"/>
                  <a:pt x="269" y="0"/>
                  <a:pt x="269" y="9"/>
                </a:cubicBezTo>
                <a:lnTo>
                  <a:pt x="269" y="9"/>
                </a:lnTo>
                <a:lnTo>
                  <a:pt x="269" y="9"/>
                </a:lnTo>
                <a:lnTo>
                  <a:pt x="269" y="9"/>
                </a:lnTo>
                <a:cubicBezTo>
                  <a:pt x="269" y="62"/>
                  <a:pt x="269" y="62"/>
                  <a:pt x="269" y="62"/>
                </a:cubicBezTo>
                <a:cubicBezTo>
                  <a:pt x="269" y="80"/>
                  <a:pt x="242" y="89"/>
                  <a:pt x="224" y="89"/>
                </a:cubicBezTo>
                <a:cubicBezTo>
                  <a:pt x="197" y="98"/>
                  <a:pt x="171" y="98"/>
                  <a:pt x="135" y="98"/>
                </a:cubicBezTo>
                <a:close/>
                <a:moveTo>
                  <a:pt x="27" y="53"/>
                </a:moveTo>
                <a:lnTo>
                  <a:pt x="27" y="53"/>
                </a:lnTo>
                <a:cubicBezTo>
                  <a:pt x="27" y="62"/>
                  <a:pt x="36" y="62"/>
                  <a:pt x="63" y="72"/>
                </a:cubicBezTo>
                <a:cubicBezTo>
                  <a:pt x="81" y="72"/>
                  <a:pt x="108" y="72"/>
                  <a:pt x="135" y="72"/>
                </a:cubicBezTo>
                <a:cubicBezTo>
                  <a:pt x="162" y="72"/>
                  <a:pt x="189" y="72"/>
                  <a:pt x="215" y="72"/>
                </a:cubicBezTo>
                <a:cubicBezTo>
                  <a:pt x="233" y="62"/>
                  <a:pt x="242" y="62"/>
                  <a:pt x="251" y="53"/>
                </a:cubicBezTo>
                <a:cubicBezTo>
                  <a:pt x="251" y="36"/>
                  <a:pt x="251" y="36"/>
                  <a:pt x="251" y="36"/>
                </a:cubicBezTo>
                <a:cubicBezTo>
                  <a:pt x="242" y="36"/>
                  <a:pt x="233" y="36"/>
                  <a:pt x="233" y="36"/>
                </a:cubicBezTo>
                <a:cubicBezTo>
                  <a:pt x="207" y="45"/>
                  <a:pt x="180" y="45"/>
                  <a:pt x="144" y="45"/>
                </a:cubicBezTo>
                <a:cubicBezTo>
                  <a:pt x="144" y="45"/>
                  <a:pt x="135" y="45"/>
                  <a:pt x="126" y="45"/>
                </a:cubicBezTo>
                <a:cubicBezTo>
                  <a:pt x="99" y="45"/>
                  <a:pt x="63" y="45"/>
                  <a:pt x="45" y="36"/>
                </a:cubicBezTo>
                <a:cubicBezTo>
                  <a:pt x="36" y="36"/>
                  <a:pt x="27" y="36"/>
                  <a:pt x="27" y="36"/>
                </a:cubicBezTo>
                <a:lnTo>
                  <a:pt x="27" y="53"/>
                </a:lnTo>
                <a:close/>
                <a:moveTo>
                  <a:pt x="251" y="62"/>
                </a:moveTo>
                <a:lnTo>
                  <a:pt x="251" y="62"/>
                </a:lnTo>
                <a:close/>
                <a:moveTo>
                  <a:pt x="27" y="9"/>
                </a:moveTo>
                <a:lnTo>
                  <a:pt x="27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93">
            <a:extLst>
              <a:ext uri="{FF2B5EF4-FFF2-40B4-BE49-F238E27FC236}">
                <a16:creationId xmlns:a16="http://schemas.microsoft.com/office/drawing/2014/main" id="{FFFE573E-6819-BB48-99F6-4F375F85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456" y="4958057"/>
            <a:ext cx="289020" cy="113712"/>
          </a:xfrm>
          <a:custGeom>
            <a:avLst/>
            <a:gdLst>
              <a:gd name="T0" fmla="*/ 135 w 270"/>
              <a:gd name="T1" fmla="*/ 107 h 108"/>
              <a:gd name="T2" fmla="*/ 135 w 270"/>
              <a:gd name="T3" fmla="*/ 107 h 108"/>
              <a:gd name="T4" fmla="*/ 45 w 270"/>
              <a:gd name="T5" fmla="*/ 98 h 108"/>
              <a:gd name="T6" fmla="*/ 18 w 270"/>
              <a:gd name="T7" fmla="*/ 89 h 108"/>
              <a:gd name="T8" fmla="*/ 0 w 270"/>
              <a:gd name="T9" fmla="*/ 62 h 108"/>
              <a:gd name="T10" fmla="*/ 0 w 270"/>
              <a:gd name="T11" fmla="*/ 17 h 108"/>
              <a:gd name="T12" fmla="*/ 9 w 270"/>
              <a:gd name="T13" fmla="*/ 0 h 108"/>
              <a:gd name="T14" fmla="*/ 9 w 270"/>
              <a:gd name="T15" fmla="*/ 0 h 108"/>
              <a:gd name="T16" fmla="*/ 27 w 270"/>
              <a:gd name="T17" fmla="*/ 8 h 108"/>
              <a:gd name="T18" fmla="*/ 54 w 270"/>
              <a:gd name="T19" fmla="*/ 27 h 108"/>
              <a:gd name="T20" fmla="*/ 126 w 270"/>
              <a:gd name="T21" fmla="*/ 27 h 108"/>
              <a:gd name="T22" fmla="*/ 144 w 270"/>
              <a:gd name="T23" fmla="*/ 27 h 108"/>
              <a:gd name="T24" fmla="*/ 215 w 270"/>
              <a:gd name="T25" fmla="*/ 27 h 108"/>
              <a:gd name="T26" fmla="*/ 251 w 270"/>
              <a:gd name="T27" fmla="*/ 8 h 108"/>
              <a:gd name="T28" fmla="*/ 260 w 270"/>
              <a:gd name="T29" fmla="*/ 0 h 108"/>
              <a:gd name="T30" fmla="*/ 260 w 270"/>
              <a:gd name="T31" fmla="*/ 0 h 108"/>
              <a:gd name="T32" fmla="*/ 269 w 270"/>
              <a:gd name="T33" fmla="*/ 17 h 108"/>
              <a:gd name="T34" fmla="*/ 269 w 270"/>
              <a:gd name="T35" fmla="*/ 17 h 108"/>
              <a:gd name="T36" fmla="*/ 269 w 270"/>
              <a:gd name="T37" fmla="*/ 17 h 108"/>
              <a:gd name="T38" fmla="*/ 269 w 270"/>
              <a:gd name="T39" fmla="*/ 17 h 108"/>
              <a:gd name="T40" fmla="*/ 269 w 270"/>
              <a:gd name="T41" fmla="*/ 62 h 108"/>
              <a:gd name="T42" fmla="*/ 224 w 270"/>
              <a:gd name="T43" fmla="*/ 98 h 108"/>
              <a:gd name="T44" fmla="*/ 135 w 270"/>
              <a:gd name="T45" fmla="*/ 107 h 108"/>
              <a:gd name="T46" fmla="*/ 27 w 270"/>
              <a:gd name="T47" fmla="*/ 62 h 108"/>
              <a:gd name="T48" fmla="*/ 27 w 270"/>
              <a:gd name="T49" fmla="*/ 62 h 108"/>
              <a:gd name="T50" fmla="*/ 63 w 270"/>
              <a:gd name="T51" fmla="*/ 71 h 108"/>
              <a:gd name="T52" fmla="*/ 135 w 270"/>
              <a:gd name="T53" fmla="*/ 80 h 108"/>
              <a:gd name="T54" fmla="*/ 215 w 270"/>
              <a:gd name="T55" fmla="*/ 71 h 108"/>
              <a:gd name="T56" fmla="*/ 251 w 270"/>
              <a:gd name="T57" fmla="*/ 62 h 108"/>
              <a:gd name="T58" fmla="*/ 251 w 270"/>
              <a:gd name="T59" fmla="*/ 35 h 108"/>
              <a:gd name="T60" fmla="*/ 233 w 270"/>
              <a:gd name="T61" fmla="*/ 44 h 108"/>
              <a:gd name="T62" fmla="*/ 144 w 270"/>
              <a:gd name="T63" fmla="*/ 53 h 108"/>
              <a:gd name="T64" fmla="*/ 126 w 270"/>
              <a:gd name="T65" fmla="*/ 53 h 108"/>
              <a:gd name="T66" fmla="*/ 45 w 270"/>
              <a:gd name="T67" fmla="*/ 44 h 108"/>
              <a:gd name="T68" fmla="*/ 27 w 270"/>
              <a:gd name="T69" fmla="*/ 35 h 108"/>
              <a:gd name="T70" fmla="*/ 27 w 270"/>
              <a:gd name="T71" fmla="*/ 62 h 108"/>
              <a:gd name="T72" fmla="*/ 251 w 270"/>
              <a:gd name="T73" fmla="*/ 62 h 108"/>
              <a:gd name="T74" fmla="*/ 251 w 270"/>
              <a:gd name="T75" fmla="*/ 62 h 108"/>
              <a:gd name="T76" fmla="*/ 27 w 270"/>
              <a:gd name="T77" fmla="*/ 17 h 108"/>
              <a:gd name="T78" fmla="*/ 27 w 270"/>
              <a:gd name="T79" fmla="*/ 1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0" h="108">
                <a:moveTo>
                  <a:pt x="135" y="107"/>
                </a:moveTo>
                <a:lnTo>
                  <a:pt x="135" y="107"/>
                </a:lnTo>
                <a:cubicBezTo>
                  <a:pt x="99" y="107"/>
                  <a:pt x="72" y="98"/>
                  <a:pt x="45" y="98"/>
                </a:cubicBezTo>
                <a:cubicBezTo>
                  <a:pt x="36" y="98"/>
                  <a:pt x="27" y="89"/>
                  <a:pt x="18" y="89"/>
                </a:cubicBezTo>
                <a:cubicBezTo>
                  <a:pt x="9" y="80"/>
                  <a:pt x="0" y="71"/>
                  <a:pt x="0" y="6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9" y="0"/>
                </a:cubicBezTo>
                <a:lnTo>
                  <a:pt x="9" y="0"/>
                </a:lnTo>
                <a:cubicBezTo>
                  <a:pt x="18" y="0"/>
                  <a:pt x="27" y="8"/>
                  <a:pt x="27" y="8"/>
                </a:cubicBezTo>
                <a:cubicBezTo>
                  <a:pt x="27" y="17"/>
                  <a:pt x="36" y="17"/>
                  <a:pt x="54" y="27"/>
                </a:cubicBezTo>
                <a:cubicBezTo>
                  <a:pt x="72" y="27"/>
                  <a:pt x="99" y="27"/>
                  <a:pt x="126" y="27"/>
                </a:cubicBezTo>
                <a:cubicBezTo>
                  <a:pt x="135" y="27"/>
                  <a:pt x="144" y="27"/>
                  <a:pt x="144" y="27"/>
                </a:cubicBezTo>
                <a:cubicBezTo>
                  <a:pt x="171" y="27"/>
                  <a:pt x="197" y="27"/>
                  <a:pt x="215" y="27"/>
                </a:cubicBezTo>
                <a:cubicBezTo>
                  <a:pt x="242" y="17"/>
                  <a:pt x="242" y="17"/>
                  <a:pt x="251" y="8"/>
                </a:cubicBezTo>
                <a:cubicBezTo>
                  <a:pt x="251" y="8"/>
                  <a:pt x="251" y="0"/>
                  <a:pt x="260" y="0"/>
                </a:cubicBezTo>
                <a:lnTo>
                  <a:pt x="260" y="0"/>
                </a:lnTo>
                <a:cubicBezTo>
                  <a:pt x="269" y="0"/>
                  <a:pt x="269" y="8"/>
                  <a:pt x="269" y="17"/>
                </a:cubicBezTo>
                <a:lnTo>
                  <a:pt x="269" y="17"/>
                </a:lnTo>
                <a:lnTo>
                  <a:pt x="269" y="17"/>
                </a:lnTo>
                <a:lnTo>
                  <a:pt x="269" y="17"/>
                </a:lnTo>
                <a:cubicBezTo>
                  <a:pt x="269" y="62"/>
                  <a:pt x="269" y="62"/>
                  <a:pt x="269" y="62"/>
                </a:cubicBezTo>
                <a:cubicBezTo>
                  <a:pt x="269" y="80"/>
                  <a:pt x="242" y="89"/>
                  <a:pt x="224" y="98"/>
                </a:cubicBezTo>
                <a:cubicBezTo>
                  <a:pt x="197" y="98"/>
                  <a:pt x="171" y="107"/>
                  <a:pt x="135" y="107"/>
                </a:cubicBezTo>
                <a:close/>
                <a:moveTo>
                  <a:pt x="27" y="62"/>
                </a:moveTo>
                <a:lnTo>
                  <a:pt x="27" y="62"/>
                </a:lnTo>
                <a:cubicBezTo>
                  <a:pt x="27" y="62"/>
                  <a:pt x="36" y="71"/>
                  <a:pt x="63" y="71"/>
                </a:cubicBezTo>
                <a:cubicBezTo>
                  <a:pt x="81" y="80"/>
                  <a:pt x="108" y="80"/>
                  <a:pt x="135" y="80"/>
                </a:cubicBezTo>
                <a:cubicBezTo>
                  <a:pt x="162" y="80"/>
                  <a:pt x="189" y="80"/>
                  <a:pt x="215" y="71"/>
                </a:cubicBezTo>
                <a:cubicBezTo>
                  <a:pt x="233" y="71"/>
                  <a:pt x="242" y="62"/>
                  <a:pt x="251" y="62"/>
                </a:cubicBezTo>
                <a:cubicBezTo>
                  <a:pt x="251" y="35"/>
                  <a:pt x="251" y="35"/>
                  <a:pt x="251" y="35"/>
                </a:cubicBezTo>
                <a:cubicBezTo>
                  <a:pt x="242" y="44"/>
                  <a:pt x="233" y="44"/>
                  <a:pt x="233" y="44"/>
                </a:cubicBezTo>
                <a:cubicBezTo>
                  <a:pt x="207" y="53"/>
                  <a:pt x="180" y="53"/>
                  <a:pt x="144" y="53"/>
                </a:cubicBezTo>
                <a:cubicBezTo>
                  <a:pt x="144" y="53"/>
                  <a:pt x="135" y="53"/>
                  <a:pt x="126" y="53"/>
                </a:cubicBezTo>
                <a:cubicBezTo>
                  <a:pt x="99" y="53"/>
                  <a:pt x="63" y="53"/>
                  <a:pt x="45" y="44"/>
                </a:cubicBezTo>
                <a:cubicBezTo>
                  <a:pt x="36" y="44"/>
                  <a:pt x="27" y="44"/>
                  <a:pt x="27" y="35"/>
                </a:cubicBezTo>
                <a:lnTo>
                  <a:pt x="27" y="62"/>
                </a:lnTo>
                <a:close/>
                <a:moveTo>
                  <a:pt x="251" y="62"/>
                </a:moveTo>
                <a:lnTo>
                  <a:pt x="251" y="62"/>
                </a:lnTo>
                <a:close/>
                <a:moveTo>
                  <a:pt x="27" y="17"/>
                </a:moveTo>
                <a:lnTo>
                  <a:pt x="27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94">
            <a:extLst>
              <a:ext uri="{FF2B5EF4-FFF2-40B4-BE49-F238E27FC236}">
                <a16:creationId xmlns:a16="http://schemas.microsoft.com/office/drawing/2014/main" id="{2F937F18-13B8-724C-9A2A-099471EF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456" y="5014914"/>
            <a:ext cx="289020" cy="108973"/>
          </a:xfrm>
          <a:custGeom>
            <a:avLst/>
            <a:gdLst>
              <a:gd name="T0" fmla="*/ 135 w 270"/>
              <a:gd name="T1" fmla="*/ 99 h 100"/>
              <a:gd name="T2" fmla="*/ 135 w 270"/>
              <a:gd name="T3" fmla="*/ 99 h 100"/>
              <a:gd name="T4" fmla="*/ 45 w 270"/>
              <a:gd name="T5" fmla="*/ 99 h 100"/>
              <a:gd name="T6" fmla="*/ 18 w 270"/>
              <a:gd name="T7" fmla="*/ 90 h 100"/>
              <a:gd name="T8" fmla="*/ 0 w 270"/>
              <a:gd name="T9" fmla="*/ 63 h 100"/>
              <a:gd name="T10" fmla="*/ 0 w 270"/>
              <a:gd name="T11" fmla="*/ 9 h 100"/>
              <a:gd name="T12" fmla="*/ 9 w 270"/>
              <a:gd name="T13" fmla="*/ 0 h 100"/>
              <a:gd name="T14" fmla="*/ 9 w 270"/>
              <a:gd name="T15" fmla="*/ 0 h 100"/>
              <a:gd name="T16" fmla="*/ 27 w 270"/>
              <a:gd name="T17" fmla="*/ 9 h 100"/>
              <a:gd name="T18" fmla="*/ 54 w 270"/>
              <a:gd name="T19" fmla="*/ 18 h 100"/>
              <a:gd name="T20" fmla="*/ 126 w 270"/>
              <a:gd name="T21" fmla="*/ 27 h 100"/>
              <a:gd name="T22" fmla="*/ 144 w 270"/>
              <a:gd name="T23" fmla="*/ 27 h 100"/>
              <a:gd name="T24" fmla="*/ 215 w 270"/>
              <a:gd name="T25" fmla="*/ 18 h 100"/>
              <a:gd name="T26" fmla="*/ 251 w 270"/>
              <a:gd name="T27" fmla="*/ 9 h 100"/>
              <a:gd name="T28" fmla="*/ 260 w 270"/>
              <a:gd name="T29" fmla="*/ 0 h 100"/>
              <a:gd name="T30" fmla="*/ 260 w 270"/>
              <a:gd name="T31" fmla="*/ 0 h 100"/>
              <a:gd name="T32" fmla="*/ 269 w 270"/>
              <a:gd name="T33" fmla="*/ 9 h 100"/>
              <a:gd name="T34" fmla="*/ 269 w 270"/>
              <a:gd name="T35" fmla="*/ 9 h 100"/>
              <a:gd name="T36" fmla="*/ 269 w 270"/>
              <a:gd name="T37" fmla="*/ 9 h 100"/>
              <a:gd name="T38" fmla="*/ 269 w 270"/>
              <a:gd name="T39" fmla="*/ 9 h 100"/>
              <a:gd name="T40" fmla="*/ 269 w 270"/>
              <a:gd name="T41" fmla="*/ 63 h 100"/>
              <a:gd name="T42" fmla="*/ 224 w 270"/>
              <a:gd name="T43" fmla="*/ 99 h 100"/>
              <a:gd name="T44" fmla="*/ 135 w 270"/>
              <a:gd name="T45" fmla="*/ 99 h 100"/>
              <a:gd name="T46" fmla="*/ 27 w 270"/>
              <a:gd name="T47" fmla="*/ 63 h 100"/>
              <a:gd name="T48" fmla="*/ 27 w 270"/>
              <a:gd name="T49" fmla="*/ 63 h 100"/>
              <a:gd name="T50" fmla="*/ 63 w 270"/>
              <a:gd name="T51" fmla="*/ 72 h 100"/>
              <a:gd name="T52" fmla="*/ 135 w 270"/>
              <a:gd name="T53" fmla="*/ 81 h 100"/>
              <a:gd name="T54" fmla="*/ 215 w 270"/>
              <a:gd name="T55" fmla="*/ 72 h 100"/>
              <a:gd name="T56" fmla="*/ 251 w 270"/>
              <a:gd name="T57" fmla="*/ 63 h 100"/>
              <a:gd name="T58" fmla="*/ 251 w 270"/>
              <a:gd name="T59" fmla="*/ 36 h 100"/>
              <a:gd name="T60" fmla="*/ 233 w 270"/>
              <a:gd name="T61" fmla="*/ 45 h 100"/>
              <a:gd name="T62" fmla="*/ 144 w 270"/>
              <a:gd name="T63" fmla="*/ 54 h 100"/>
              <a:gd name="T64" fmla="*/ 126 w 270"/>
              <a:gd name="T65" fmla="*/ 54 h 100"/>
              <a:gd name="T66" fmla="*/ 45 w 270"/>
              <a:gd name="T67" fmla="*/ 45 h 100"/>
              <a:gd name="T68" fmla="*/ 27 w 270"/>
              <a:gd name="T69" fmla="*/ 36 h 100"/>
              <a:gd name="T70" fmla="*/ 27 w 270"/>
              <a:gd name="T71" fmla="*/ 63 h 100"/>
              <a:gd name="T72" fmla="*/ 251 w 270"/>
              <a:gd name="T73" fmla="*/ 63 h 100"/>
              <a:gd name="T74" fmla="*/ 251 w 270"/>
              <a:gd name="T75" fmla="*/ 63 h 100"/>
              <a:gd name="T76" fmla="*/ 27 w 270"/>
              <a:gd name="T77" fmla="*/ 9 h 100"/>
              <a:gd name="T78" fmla="*/ 27 w 270"/>
              <a:gd name="T79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0" h="100">
                <a:moveTo>
                  <a:pt x="135" y="99"/>
                </a:moveTo>
                <a:lnTo>
                  <a:pt x="135" y="99"/>
                </a:lnTo>
                <a:cubicBezTo>
                  <a:pt x="99" y="99"/>
                  <a:pt x="72" y="99"/>
                  <a:pt x="45" y="99"/>
                </a:cubicBezTo>
                <a:cubicBezTo>
                  <a:pt x="36" y="90"/>
                  <a:pt x="27" y="90"/>
                  <a:pt x="18" y="90"/>
                </a:cubicBezTo>
                <a:cubicBezTo>
                  <a:pt x="9" y="81"/>
                  <a:pt x="0" y="72"/>
                  <a:pt x="0" y="63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lnTo>
                  <a:pt x="9" y="0"/>
                </a:lnTo>
                <a:cubicBezTo>
                  <a:pt x="18" y="0"/>
                  <a:pt x="27" y="9"/>
                  <a:pt x="27" y="9"/>
                </a:cubicBezTo>
                <a:cubicBezTo>
                  <a:pt x="27" y="9"/>
                  <a:pt x="36" y="18"/>
                  <a:pt x="54" y="18"/>
                </a:cubicBezTo>
                <a:cubicBezTo>
                  <a:pt x="72" y="27"/>
                  <a:pt x="99" y="27"/>
                  <a:pt x="126" y="27"/>
                </a:cubicBezTo>
                <a:cubicBezTo>
                  <a:pt x="135" y="27"/>
                  <a:pt x="135" y="27"/>
                  <a:pt x="144" y="27"/>
                </a:cubicBezTo>
                <a:cubicBezTo>
                  <a:pt x="171" y="27"/>
                  <a:pt x="197" y="27"/>
                  <a:pt x="215" y="18"/>
                </a:cubicBezTo>
                <a:cubicBezTo>
                  <a:pt x="242" y="18"/>
                  <a:pt x="242" y="9"/>
                  <a:pt x="251" y="9"/>
                </a:cubicBezTo>
                <a:cubicBezTo>
                  <a:pt x="251" y="9"/>
                  <a:pt x="251" y="0"/>
                  <a:pt x="260" y="0"/>
                </a:cubicBezTo>
                <a:lnTo>
                  <a:pt x="260" y="0"/>
                </a:lnTo>
                <a:cubicBezTo>
                  <a:pt x="269" y="0"/>
                  <a:pt x="269" y="9"/>
                  <a:pt x="269" y="9"/>
                </a:cubicBezTo>
                <a:lnTo>
                  <a:pt x="269" y="9"/>
                </a:lnTo>
                <a:lnTo>
                  <a:pt x="269" y="9"/>
                </a:lnTo>
                <a:lnTo>
                  <a:pt x="269" y="9"/>
                </a:lnTo>
                <a:cubicBezTo>
                  <a:pt x="269" y="63"/>
                  <a:pt x="269" y="63"/>
                  <a:pt x="269" y="63"/>
                </a:cubicBezTo>
                <a:cubicBezTo>
                  <a:pt x="269" y="81"/>
                  <a:pt x="242" y="90"/>
                  <a:pt x="224" y="99"/>
                </a:cubicBezTo>
                <a:cubicBezTo>
                  <a:pt x="197" y="99"/>
                  <a:pt x="171" y="99"/>
                  <a:pt x="135" y="99"/>
                </a:cubicBezTo>
                <a:close/>
                <a:moveTo>
                  <a:pt x="27" y="63"/>
                </a:moveTo>
                <a:lnTo>
                  <a:pt x="27" y="63"/>
                </a:lnTo>
                <a:cubicBezTo>
                  <a:pt x="27" y="63"/>
                  <a:pt x="36" y="72"/>
                  <a:pt x="63" y="72"/>
                </a:cubicBezTo>
                <a:cubicBezTo>
                  <a:pt x="81" y="72"/>
                  <a:pt x="108" y="81"/>
                  <a:pt x="135" y="81"/>
                </a:cubicBezTo>
                <a:cubicBezTo>
                  <a:pt x="162" y="81"/>
                  <a:pt x="189" y="72"/>
                  <a:pt x="215" y="72"/>
                </a:cubicBezTo>
                <a:cubicBezTo>
                  <a:pt x="233" y="72"/>
                  <a:pt x="242" y="63"/>
                  <a:pt x="251" y="63"/>
                </a:cubicBezTo>
                <a:cubicBezTo>
                  <a:pt x="251" y="36"/>
                  <a:pt x="251" y="36"/>
                  <a:pt x="251" y="36"/>
                </a:cubicBezTo>
                <a:cubicBezTo>
                  <a:pt x="242" y="36"/>
                  <a:pt x="233" y="45"/>
                  <a:pt x="233" y="45"/>
                </a:cubicBezTo>
                <a:cubicBezTo>
                  <a:pt x="207" y="45"/>
                  <a:pt x="180" y="54"/>
                  <a:pt x="144" y="54"/>
                </a:cubicBezTo>
                <a:cubicBezTo>
                  <a:pt x="144" y="54"/>
                  <a:pt x="135" y="54"/>
                  <a:pt x="126" y="54"/>
                </a:cubicBezTo>
                <a:cubicBezTo>
                  <a:pt x="99" y="54"/>
                  <a:pt x="63" y="45"/>
                  <a:pt x="45" y="45"/>
                </a:cubicBezTo>
                <a:cubicBezTo>
                  <a:pt x="36" y="45"/>
                  <a:pt x="27" y="36"/>
                  <a:pt x="27" y="36"/>
                </a:cubicBezTo>
                <a:lnTo>
                  <a:pt x="27" y="63"/>
                </a:lnTo>
                <a:close/>
                <a:moveTo>
                  <a:pt x="251" y="63"/>
                </a:moveTo>
                <a:lnTo>
                  <a:pt x="251" y="63"/>
                </a:lnTo>
                <a:close/>
                <a:moveTo>
                  <a:pt x="27" y="9"/>
                </a:moveTo>
                <a:lnTo>
                  <a:pt x="27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95">
            <a:extLst>
              <a:ext uri="{FF2B5EF4-FFF2-40B4-BE49-F238E27FC236}">
                <a16:creationId xmlns:a16="http://schemas.microsoft.com/office/drawing/2014/main" id="{DBB81722-4948-FA42-BED1-676D15AB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456" y="4849082"/>
            <a:ext cx="289020" cy="108976"/>
          </a:xfrm>
          <a:custGeom>
            <a:avLst/>
            <a:gdLst>
              <a:gd name="T0" fmla="*/ 135 w 270"/>
              <a:gd name="T1" fmla="*/ 99 h 100"/>
              <a:gd name="T2" fmla="*/ 135 w 270"/>
              <a:gd name="T3" fmla="*/ 99 h 100"/>
              <a:gd name="T4" fmla="*/ 45 w 270"/>
              <a:gd name="T5" fmla="*/ 90 h 100"/>
              <a:gd name="T6" fmla="*/ 18 w 270"/>
              <a:gd name="T7" fmla="*/ 81 h 100"/>
              <a:gd name="T8" fmla="*/ 0 w 270"/>
              <a:gd name="T9" fmla="*/ 63 h 100"/>
              <a:gd name="T10" fmla="*/ 0 w 270"/>
              <a:gd name="T11" fmla="*/ 9 h 100"/>
              <a:gd name="T12" fmla="*/ 9 w 270"/>
              <a:gd name="T13" fmla="*/ 0 h 100"/>
              <a:gd name="T14" fmla="*/ 9 w 270"/>
              <a:gd name="T15" fmla="*/ 0 h 100"/>
              <a:gd name="T16" fmla="*/ 27 w 270"/>
              <a:gd name="T17" fmla="*/ 9 h 100"/>
              <a:gd name="T18" fmla="*/ 54 w 270"/>
              <a:gd name="T19" fmla="*/ 18 h 100"/>
              <a:gd name="T20" fmla="*/ 126 w 270"/>
              <a:gd name="T21" fmla="*/ 27 h 100"/>
              <a:gd name="T22" fmla="*/ 144 w 270"/>
              <a:gd name="T23" fmla="*/ 27 h 100"/>
              <a:gd name="T24" fmla="*/ 215 w 270"/>
              <a:gd name="T25" fmla="*/ 18 h 100"/>
              <a:gd name="T26" fmla="*/ 251 w 270"/>
              <a:gd name="T27" fmla="*/ 9 h 100"/>
              <a:gd name="T28" fmla="*/ 260 w 270"/>
              <a:gd name="T29" fmla="*/ 0 h 100"/>
              <a:gd name="T30" fmla="*/ 260 w 270"/>
              <a:gd name="T31" fmla="*/ 0 h 100"/>
              <a:gd name="T32" fmla="*/ 269 w 270"/>
              <a:gd name="T33" fmla="*/ 9 h 100"/>
              <a:gd name="T34" fmla="*/ 269 w 270"/>
              <a:gd name="T35" fmla="*/ 9 h 100"/>
              <a:gd name="T36" fmla="*/ 269 w 270"/>
              <a:gd name="T37" fmla="*/ 9 h 100"/>
              <a:gd name="T38" fmla="*/ 269 w 270"/>
              <a:gd name="T39" fmla="*/ 9 h 100"/>
              <a:gd name="T40" fmla="*/ 269 w 270"/>
              <a:gd name="T41" fmla="*/ 63 h 100"/>
              <a:gd name="T42" fmla="*/ 224 w 270"/>
              <a:gd name="T43" fmla="*/ 90 h 100"/>
              <a:gd name="T44" fmla="*/ 135 w 270"/>
              <a:gd name="T45" fmla="*/ 99 h 100"/>
              <a:gd name="T46" fmla="*/ 27 w 270"/>
              <a:gd name="T47" fmla="*/ 63 h 100"/>
              <a:gd name="T48" fmla="*/ 27 w 270"/>
              <a:gd name="T49" fmla="*/ 63 h 100"/>
              <a:gd name="T50" fmla="*/ 63 w 270"/>
              <a:gd name="T51" fmla="*/ 72 h 100"/>
              <a:gd name="T52" fmla="*/ 135 w 270"/>
              <a:gd name="T53" fmla="*/ 81 h 100"/>
              <a:gd name="T54" fmla="*/ 215 w 270"/>
              <a:gd name="T55" fmla="*/ 72 h 100"/>
              <a:gd name="T56" fmla="*/ 251 w 270"/>
              <a:gd name="T57" fmla="*/ 63 h 100"/>
              <a:gd name="T58" fmla="*/ 251 w 270"/>
              <a:gd name="T59" fmla="*/ 36 h 100"/>
              <a:gd name="T60" fmla="*/ 233 w 270"/>
              <a:gd name="T61" fmla="*/ 45 h 100"/>
              <a:gd name="T62" fmla="*/ 144 w 270"/>
              <a:gd name="T63" fmla="*/ 54 h 100"/>
              <a:gd name="T64" fmla="*/ 126 w 270"/>
              <a:gd name="T65" fmla="*/ 54 h 100"/>
              <a:gd name="T66" fmla="*/ 45 w 270"/>
              <a:gd name="T67" fmla="*/ 45 h 100"/>
              <a:gd name="T68" fmla="*/ 27 w 270"/>
              <a:gd name="T69" fmla="*/ 36 h 100"/>
              <a:gd name="T70" fmla="*/ 27 w 270"/>
              <a:gd name="T71" fmla="*/ 63 h 100"/>
              <a:gd name="T72" fmla="*/ 251 w 270"/>
              <a:gd name="T73" fmla="*/ 63 h 100"/>
              <a:gd name="T74" fmla="*/ 251 w 270"/>
              <a:gd name="T75" fmla="*/ 63 h 100"/>
              <a:gd name="T76" fmla="*/ 27 w 270"/>
              <a:gd name="T77" fmla="*/ 9 h 100"/>
              <a:gd name="T78" fmla="*/ 27 w 270"/>
              <a:gd name="T79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0" h="100">
                <a:moveTo>
                  <a:pt x="135" y="99"/>
                </a:moveTo>
                <a:lnTo>
                  <a:pt x="135" y="99"/>
                </a:lnTo>
                <a:cubicBezTo>
                  <a:pt x="99" y="99"/>
                  <a:pt x="72" y="99"/>
                  <a:pt x="45" y="90"/>
                </a:cubicBezTo>
                <a:cubicBezTo>
                  <a:pt x="36" y="90"/>
                  <a:pt x="27" y="90"/>
                  <a:pt x="18" y="81"/>
                </a:cubicBezTo>
                <a:cubicBezTo>
                  <a:pt x="9" y="81"/>
                  <a:pt x="0" y="72"/>
                  <a:pt x="0" y="63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lnTo>
                  <a:pt x="9" y="0"/>
                </a:lnTo>
                <a:cubicBezTo>
                  <a:pt x="18" y="0"/>
                  <a:pt x="27" y="0"/>
                  <a:pt x="27" y="9"/>
                </a:cubicBezTo>
                <a:cubicBezTo>
                  <a:pt x="27" y="9"/>
                  <a:pt x="36" y="18"/>
                  <a:pt x="54" y="18"/>
                </a:cubicBezTo>
                <a:cubicBezTo>
                  <a:pt x="72" y="27"/>
                  <a:pt x="99" y="27"/>
                  <a:pt x="126" y="27"/>
                </a:cubicBezTo>
                <a:cubicBezTo>
                  <a:pt x="135" y="27"/>
                  <a:pt x="135" y="27"/>
                  <a:pt x="144" y="27"/>
                </a:cubicBezTo>
                <a:cubicBezTo>
                  <a:pt x="171" y="27"/>
                  <a:pt x="197" y="27"/>
                  <a:pt x="215" y="18"/>
                </a:cubicBezTo>
                <a:cubicBezTo>
                  <a:pt x="242" y="18"/>
                  <a:pt x="242" y="9"/>
                  <a:pt x="251" y="9"/>
                </a:cubicBezTo>
                <a:cubicBezTo>
                  <a:pt x="251" y="0"/>
                  <a:pt x="251" y="0"/>
                  <a:pt x="260" y="0"/>
                </a:cubicBezTo>
                <a:lnTo>
                  <a:pt x="260" y="0"/>
                </a:lnTo>
                <a:cubicBezTo>
                  <a:pt x="269" y="0"/>
                  <a:pt x="269" y="9"/>
                  <a:pt x="269" y="9"/>
                </a:cubicBezTo>
                <a:lnTo>
                  <a:pt x="269" y="9"/>
                </a:lnTo>
                <a:lnTo>
                  <a:pt x="269" y="9"/>
                </a:lnTo>
                <a:lnTo>
                  <a:pt x="269" y="9"/>
                </a:lnTo>
                <a:cubicBezTo>
                  <a:pt x="269" y="63"/>
                  <a:pt x="269" y="63"/>
                  <a:pt x="269" y="63"/>
                </a:cubicBezTo>
                <a:cubicBezTo>
                  <a:pt x="269" y="81"/>
                  <a:pt x="242" y="90"/>
                  <a:pt x="224" y="90"/>
                </a:cubicBezTo>
                <a:cubicBezTo>
                  <a:pt x="197" y="99"/>
                  <a:pt x="171" y="99"/>
                  <a:pt x="135" y="99"/>
                </a:cubicBezTo>
                <a:close/>
                <a:moveTo>
                  <a:pt x="27" y="63"/>
                </a:moveTo>
                <a:lnTo>
                  <a:pt x="27" y="63"/>
                </a:lnTo>
                <a:cubicBezTo>
                  <a:pt x="27" y="63"/>
                  <a:pt x="36" y="63"/>
                  <a:pt x="63" y="72"/>
                </a:cubicBezTo>
                <a:cubicBezTo>
                  <a:pt x="81" y="72"/>
                  <a:pt x="108" y="81"/>
                  <a:pt x="135" y="81"/>
                </a:cubicBezTo>
                <a:cubicBezTo>
                  <a:pt x="162" y="81"/>
                  <a:pt x="189" y="72"/>
                  <a:pt x="215" y="72"/>
                </a:cubicBezTo>
                <a:cubicBezTo>
                  <a:pt x="233" y="63"/>
                  <a:pt x="242" y="63"/>
                  <a:pt x="251" y="63"/>
                </a:cubicBezTo>
                <a:cubicBezTo>
                  <a:pt x="251" y="36"/>
                  <a:pt x="251" y="36"/>
                  <a:pt x="251" y="36"/>
                </a:cubicBezTo>
                <a:cubicBezTo>
                  <a:pt x="242" y="36"/>
                  <a:pt x="233" y="36"/>
                  <a:pt x="233" y="45"/>
                </a:cubicBezTo>
                <a:cubicBezTo>
                  <a:pt x="207" y="45"/>
                  <a:pt x="180" y="45"/>
                  <a:pt x="144" y="54"/>
                </a:cubicBezTo>
                <a:cubicBezTo>
                  <a:pt x="144" y="54"/>
                  <a:pt x="135" y="54"/>
                  <a:pt x="126" y="54"/>
                </a:cubicBezTo>
                <a:cubicBezTo>
                  <a:pt x="99" y="45"/>
                  <a:pt x="63" y="45"/>
                  <a:pt x="45" y="45"/>
                </a:cubicBezTo>
                <a:cubicBezTo>
                  <a:pt x="36" y="36"/>
                  <a:pt x="27" y="36"/>
                  <a:pt x="27" y="36"/>
                </a:cubicBezTo>
                <a:lnTo>
                  <a:pt x="27" y="63"/>
                </a:lnTo>
                <a:close/>
                <a:moveTo>
                  <a:pt x="251" y="63"/>
                </a:moveTo>
                <a:lnTo>
                  <a:pt x="251" y="63"/>
                </a:lnTo>
                <a:close/>
                <a:moveTo>
                  <a:pt x="27" y="9"/>
                </a:moveTo>
                <a:lnTo>
                  <a:pt x="27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96">
            <a:extLst>
              <a:ext uri="{FF2B5EF4-FFF2-40B4-BE49-F238E27FC236}">
                <a16:creationId xmlns:a16="http://schemas.microsoft.com/office/drawing/2014/main" id="{49BF1021-F277-6843-B430-18016FB1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456" y="4763797"/>
            <a:ext cx="289020" cy="90024"/>
          </a:xfrm>
          <a:custGeom>
            <a:avLst/>
            <a:gdLst>
              <a:gd name="T0" fmla="*/ 135 w 270"/>
              <a:gd name="T1" fmla="*/ 81 h 82"/>
              <a:gd name="T2" fmla="*/ 135 w 270"/>
              <a:gd name="T3" fmla="*/ 81 h 82"/>
              <a:gd name="T4" fmla="*/ 126 w 270"/>
              <a:gd name="T5" fmla="*/ 81 h 82"/>
              <a:gd name="T6" fmla="*/ 45 w 270"/>
              <a:gd name="T7" fmla="*/ 72 h 82"/>
              <a:gd name="T8" fmla="*/ 0 w 270"/>
              <a:gd name="T9" fmla="*/ 45 h 82"/>
              <a:gd name="T10" fmla="*/ 45 w 270"/>
              <a:gd name="T11" fmla="*/ 9 h 82"/>
              <a:gd name="T12" fmla="*/ 135 w 270"/>
              <a:gd name="T13" fmla="*/ 0 h 82"/>
              <a:gd name="T14" fmla="*/ 224 w 270"/>
              <a:gd name="T15" fmla="*/ 9 h 82"/>
              <a:gd name="T16" fmla="*/ 251 w 270"/>
              <a:gd name="T17" fmla="*/ 18 h 82"/>
              <a:gd name="T18" fmla="*/ 269 w 270"/>
              <a:gd name="T19" fmla="*/ 45 h 82"/>
              <a:gd name="T20" fmla="*/ 233 w 270"/>
              <a:gd name="T21" fmla="*/ 72 h 82"/>
              <a:gd name="T22" fmla="*/ 144 w 270"/>
              <a:gd name="T23" fmla="*/ 81 h 82"/>
              <a:gd name="T24" fmla="*/ 135 w 270"/>
              <a:gd name="T25" fmla="*/ 81 h 82"/>
              <a:gd name="T26" fmla="*/ 27 w 270"/>
              <a:gd name="T27" fmla="*/ 45 h 82"/>
              <a:gd name="T28" fmla="*/ 27 w 270"/>
              <a:gd name="T29" fmla="*/ 45 h 82"/>
              <a:gd name="T30" fmla="*/ 54 w 270"/>
              <a:gd name="T31" fmla="*/ 45 h 82"/>
              <a:gd name="T32" fmla="*/ 126 w 270"/>
              <a:gd name="T33" fmla="*/ 54 h 82"/>
              <a:gd name="T34" fmla="*/ 144 w 270"/>
              <a:gd name="T35" fmla="*/ 54 h 82"/>
              <a:gd name="T36" fmla="*/ 215 w 270"/>
              <a:gd name="T37" fmla="*/ 45 h 82"/>
              <a:gd name="T38" fmla="*/ 242 w 270"/>
              <a:gd name="T39" fmla="*/ 45 h 82"/>
              <a:gd name="T40" fmla="*/ 215 w 270"/>
              <a:gd name="T41" fmla="*/ 36 h 82"/>
              <a:gd name="T42" fmla="*/ 135 w 270"/>
              <a:gd name="T43" fmla="*/ 27 h 82"/>
              <a:gd name="T44" fmla="*/ 63 w 270"/>
              <a:gd name="T45" fmla="*/ 36 h 82"/>
              <a:gd name="T46" fmla="*/ 27 w 270"/>
              <a:gd name="T47" fmla="*/ 45 h 82"/>
              <a:gd name="T48" fmla="*/ 251 w 270"/>
              <a:gd name="T49" fmla="*/ 45 h 82"/>
              <a:gd name="T50" fmla="*/ 251 w 270"/>
              <a:gd name="T51" fmla="*/ 4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0" h="82">
                <a:moveTo>
                  <a:pt x="135" y="81"/>
                </a:moveTo>
                <a:lnTo>
                  <a:pt x="135" y="81"/>
                </a:lnTo>
                <a:lnTo>
                  <a:pt x="126" y="81"/>
                </a:lnTo>
                <a:cubicBezTo>
                  <a:pt x="99" y="81"/>
                  <a:pt x="63" y="72"/>
                  <a:pt x="45" y="72"/>
                </a:cubicBezTo>
                <a:cubicBezTo>
                  <a:pt x="27" y="63"/>
                  <a:pt x="0" y="63"/>
                  <a:pt x="0" y="45"/>
                </a:cubicBezTo>
                <a:cubicBezTo>
                  <a:pt x="0" y="27"/>
                  <a:pt x="27" y="18"/>
                  <a:pt x="45" y="9"/>
                </a:cubicBezTo>
                <a:cubicBezTo>
                  <a:pt x="72" y="9"/>
                  <a:pt x="99" y="0"/>
                  <a:pt x="135" y="0"/>
                </a:cubicBezTo>
                <a:cubicBezTo>
                  <a:pt x="171" y="0"/>
                  <a:pt x="207" y="9"/>
                  <a:pt x="224" y="9"/>
                </a:cubicBezTo>
                <a:cubicBezTo>
                  <a:pt x="242" y="18"/>
                  <a:pt x="251" y="18"/>
                  <a:pt x="251" y="18"/>
                </a:cubicBezTo>
                <a:cubicBezTo>
                  <a:pt x="269" y="27"/>
                  <a:pt x="269" y="36"/>
                  <a:pt x="269" y="45"/>
                </a:cubicBezTo>
                <a:cubicBezTo>
                  <a:pt x="269" y="63"/>
                  <a:pt x="251" y="63"/>
                  <a:pt x="233" y="72"/>
                </a:cubicBezTo>
                <a:cubicBezTo>
                  <a:pt x="207" y="72"/>
                  <a:pt x="180" y="81"/>
                  <a:pt x="144" y="81"/>
                </a:cubicBezTo>
                <a:cubicBezTo>
                  <a:pt x="144" y="81"/>
                  <a:pt x="144" y="81"/>
                  <a:pt x="135" y="81"/>
                </a:cubicBezTo>
                <a:close/>
                <a:moveTo>
                  <a:pt x="27" y="45"/>
                </a:moveTo>
                <a:lnTo>
                  <a:pt x="27" y="45"/>
                </a:lnTo>
                <a:cubicBezTo>
                  <a:pt x="36" y="45"/>
                  <a:pt x="45" y="45"/>
                  <a:pt x="54" y="45"/>
                </a:cubicBezTo>
                <a:cubicBezTo>
                  <a:pt x="72" y="54"/>
                  <a:pt x="99" y="54"/>
                  <a:pt x="126" y="54"/>
                </a:cubicBezTo>
                <a:cubicBezTo>
                  <a:pt x="135" y="54"/>
                  <a:pt x="144" y="54"/>
                  <a:pt x="144" y="54"/>
                </a:cubicBezTo>
                <a:cubicBezTo>
                  <a:pt x="171" y="54"/>
                  <a:pt x="197" y="54"/>
                  <a:pt x="215" y="45"/>
                </a:cubicBezTo>
                <a:cubicBezTo>
                  <a:pt x="233" y="45"/>
                  <a:pt x="242" y="45"/>
                  <a:pt x="242" y="45"/>
                </a:cubicBezTo>
                <a:cubicBezTo>
                  <a:pt x="242" y="36"/>
                  <a:pt x="233" y="36"/>
                  <a:pt x="215" y="36"/>
                </a:cubicBezTo>
                <a:cubicBezTo>
                  <a:pt x="189" y="27"/>
                  <a:pt x="162" y="27"/>
                  <a:pt x="135" y="27"/>
                </a:cubicBezTo>
                <a:cubicBezTo>
                  <a:pt x="108" y="27"/>
                  <a:pt x="81" y="27"/>
                  <a:pt x="63" y="36"/>
                </a:cubicBezTo>
                <a:cubicBezTo>
                  <a:pt x="45" y="36"/>
                  <a:pt x="36" y="36"/>
                  <a:pt x="27" y="45"/>
                </a:cubicBezTo>
                <a:close/>
                <a:moveTo>
                  <a:pt x="251" y="45"/>
                </a:moveTo>
                <a:lnTo>
                  <a:pt x="251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97">
            <a:extLst>
              <a:ext uri="{FF2B5EF4-FFF2-40B4-BE49-F238E27FC236}">
                <a16:creationId xmlns:a16="http://schemas.microsoft.com/office/drawing/2014/main" id="{AA4EED01-2603-4F49-8D11-9F036384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456" y="4792225"/>
            <a:ext cx="289020" cy="118452"/>
          </a:xfrm>
          <a:custGeom>
            <a:avLst/>
            <a:gdLst>
              <a:gd name="T0" fmla="*/ 135 w 270"/>
              <a:gd name="T1" fmla="*/ 108 h 109"/>
              <a:gd name="T2" fmla="*/ 135 w 270"/>
              <a:gd name="T3" fmla="*/ 108 h 109"/>
              <a:gd name="T4" fmla="*/ 45 w 270"/>
              <a:gd name="T5" fmla="*/ 99 h 109"/>
              <a:gd name="T6" fmla="*/ 18 w 270"/>
              <a:gd name="T7" fmla="*/ 90 h 109"/>
              <a:gd name="T8" fmla="*/ 0 w 270"/>
              <a:gd name="T9" fmla="*/ 63 h 109"/>
              <a:gd name="T10" fmla="*/ 0 w 270"/>
              <a:gd name="T11" fmla="*/ 18 h 109"/>
              <a:gd name="T12" fmla="*/ 9 w 270"/>
              <a:gd name="T13" fmla="*/ 0 h 109"/>
              <a:gd name="T14" fmla="*/ 9 w 270"/>
              <a:gd name="T15" fmla="*/ 0 h 109"/>
              <a:gd name="T16" fmla="*/ 27 w 270"/>
              <a:gd name="T17" fmla="*/ 9 h 109"/>
              <a:gd name="T18" fmla="*/ 54 w 270"/>
              <a:gd name="T19" fmla="*/ 18 h 109"/>
              <a:gd name="T20" fmla="*/ 126 w 270"/>
              <a:gd name="T21" fmla="*/ 27 h 109"/>
              <a:gd name="T22" fmla="*/ 144 w 270"/>
              <a:gd name="T23" fmla="*/ 27 h 109"/>
              <a:gd name="T24" fmla="*/ 215 w 270"/>
              <a:gd name="T25" fmla="*/ 18 h 109"/>
              <a:gd name="T26" fmla="*/ 251 w 270"/>
              <a:gd name="T27" fmla="*/ 9 h 109"/>
              <a:gd name="T28" fmla="*/ 260 w 270"/>
              <a:gd name="T29" fmla="*/ 0 h 109"/>
              <a:gd name="T30" fmla="*/ 260 w 270"/>
              <a:gd name="T31" fmla="*/ 0 h 109"/>
              <a:gd name="T32" fmla="*/ 269 w 270"/>
              <a:gd name="T33" fmla="*/ 18 h 109"/>
              <a:gd name="T34" fmla="*/ 269 w 270"/>
              <a:gd name="T35" fmla="*/ 18 h 109"/>
              <a:gd name="T36" fmla="*/ 269 w 270"/>
              <a:gd name="T37" fmla="*/ 18 h 109"/>
              <a:gd name="T38" fmla="*/ 269 w 270"/>
              <a:gd name="T39" fmla="*/ 18 h 109"/>
              <a:gd name="T40" fmla="*/ 269 w 270"/>
              <a:gd name="T41" fmla="*/ 63 h 109"/>
              <a:gd name="T42" fmla="*/ 224 w 270"/>
              <a:gd name="T43" fmla="*/ 99 h 109"/>
              <a:gd name="T44" fmla="*/ 135 w 270"/>
              <a:gd name="T45" fmla="*/ 108 h 109"/>
              <a:gd name="T46" fmla="*/ 27 w 270"/>
              <a:gd name="T47" fmla="*/ 63 h 109"/>
              <a:gd name="T48" fmla="*/ 27 w 270"/>
              <a:gd name="T49" fmla="*/ 63 h 109"/>
              <a:gd name="T50" fmla="*/ 63 w 270"/>
              <a:gd name="T51" fmla="*/ 72 h 109"/>
              <a:gd name="T52" fmla="*/ 135 w 270"/>
              <a:gd name="T53" fmla="*/ 81 h 109"/>
              <a:gd name="T54" fmla="*/ 215 w 270"/>
              <a:gd name="T55" fmla="*/ 72 h 109"/>
              <a:gd name="T56" fmla="*/ 251 w 270"/>
              <a:gd name="T57" fmla="*/ 63 h 109"/>
              <a:gd name="T58" fmla="*/ 251 w 270"/>
              <a:gd name="T59" fmla="*/ 36 h 109"/>
              <a:gd name="T60" fmla="*/ 233 w 270"/>
              <a:gd name="T61" fmla="*/ 45 h 109"/>
              <a:gd name="T62" fmla="*/ 144 w 270"/>
              <a:gd name="T63" fmla="*/ 54 h 109"/>
              <a:gd name="T64" fmla="*/ 126 w 270"/>
              <a:gd name="T65" fmla="*/ 54 h 109"/>
              <a:gd name="T66" fmla="*/ 45 w 270"/>
              <a:gd name="T67" fmla="*/ 45 h 109"/>
              <a:gd name="T68" fmla="*/ 27 w 270"/>
              <a:gd name="T69" fmla="*/ 36 h 109"/>
              <a:gd name="T70" fmla="*/ 27 w 270"/>
              <a:gd name="T71" fmla="*/ 63 h 109"/>
              <a:gd name="T72" fmla="*/ 251 w 270"/>
              <a:gd name="T73" fmla="*/ 63 h 109"/>
              <a:gd name="T74" fmla="*/ 251 w 270"/>
              <a:gd name="T75" fmla="*/ 63 h 109"/>
              <a:gd name="T76" fmla="*/ 27 w 270"/>
              <a:gd name="T77" fmla="*/ 18 h 109"/>
              <a:gd name="T78" fmla="*/ 27 w 270"/>
              <a:gd name="T79" fmla="*/ 1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0" h="109">
                <a:moveTo>
                  <a:pt x="135" y="108"/>
                </a:moveTo>
                <a:lnTo>
                  <a:pt x="135" y="108"/>
                </a:lnTo>
                <a:cubicBezTo>
                  <a:pt x="99" y="108"/>
                  <a:pt x="72" y="99"/>
                  <a:pt x="45" y="99"/>
                </a:cubicBezTo>
                <a:cubicBezTo>
                  <a:pt x="36" y="90"/>
                  <a:pt x="27" y="90"/>
                  <a:pt x="18" y="90"/>
                </a:cubicBezTo>
                <a:cubicBezTo>
                  <a:pt x="9" y="81"/>
                  <a:pt x="0" y="72"/>
                  <a:pt x="0" y="6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lnTo>
                  <a:pt x="9" y="0"/>
                </a:lnTo>
                <a:cubicBezTo>
                  <a:pt x="18" y="0"/>
                  <a:pt x="27" y="9"/>
                  <a:pt x="27" y="9"/>
                </a:cubicBezTo>
                <a:cubicBezTo>
                  <a:pt x="27" y="9"/>
                  <a:pt x="36" y="18"/>
                  <a:pt x="54" y="18"/>
                </a:cubicBezTo>
                <a:cubicBezTo>
                  <a:pt x="72" y="27"/>
                  <a:pt x="99" y="27"/>
                  <a:pt x="126" y="27"/>
                </a:cubicBezTo>
                <a:cubicBezTo>
                  <a:pt x="135" y="27"/>
                  <a:pt x="144" y="27"/>
                  <a:pt x="144" y="27"/>
                </a:cubicBezTo>
                <a:cubicBezTo>
                  <a:pt x="171" y="27"/>
                  <a:pt x="197" y="27"/>
                  <a:pt x="215" y="18"/>
                </a:cubicBezTo>
                <a:cubicBezTo>
                  <a:pt x="242" y="18"/>
                  <a:pt x="242" y="9"/>
                  <a:pt x="251" y="9"/>
                </a:cubicBezTo>
                <a:cubicBezTo>
                  <a:pt x="251" y="9"/>
                  <a:pt x="251" y="0"/>
                  <a:pt x="260" y="0"/>
                </a:cubicBezTo>
                <a:lnTo>
                  <a:pt x="260" y="0"/>
                </a:lnTo>
                <a:cubicBezTo>
                  <a:pt x="269" y="0"/>
                  <a:pt x="269" y="9"/>
                  <a:pt x="269" y="18"/>
                </a:cubicBezTo>
                <a:lnTo>
                  <a:pt x="269" y="18"/>
                </a:lnTo>
                <a:lnTo>
                  <a:pt x="269" y="18"/>
                </a:lnTo>
                <a:lnTo>
                  <a:pt x="269" y="18"/>
                </a:lnTo>
                <a:cubicBezTo>
                  <a:pt x="269" y="63"/>
                  <a:pt x="269" y="63"/>
                  <a:pt x="269" y="63"/>
                </a:cubicBezTo>
                <a:cubicBezTo>
                  <a:pt x="269" y="81"/>
                  <a:pt x="242" y="90"/>
                  <a:pt x="224" y="99"/>
                </a:cubicBezTo>
                <a:cubicBezTo>
                  <a:pt x="197" y="99"/>
                  <a:pt x="171" y="108"/>
                  <a:pt x="135" y="108"/>
                </a:cubicBezTo>
                <a:close/>
                <a:moveTo>
                  <a:pt x="27" y="63"/>
                </a:moveTo>
                <a:lnTo>
                  <a:pt x="27" y="63"/>
                </a:lnTo>
                <a:cubicBezTo>
                  <a:pt x="27" y="63"/>
                  <a:pt x="36" y="72"/>
                  <a:pt x="63" y="72"/>
                </a:cubicBezTo>
                <a:cubicBezTo>
                  <a:pt x="81" y="81"/>
                  <a:pt x="108" y="81"/>
                  <a:pt x="135" y="81"/>
                </a:cubicBezTo>
                <a:cubicBezTo>
                  <a:pt x="162" y="81"/>
                  <a:pt x="189" y="81"/>
                  <a:pt x="215" y="72"/>
                </a:cubicBezTo>
                <a:cubicBezTo>
                  <a:pt x="233" y="72"/>
                  <a:pt x="242" y="63"/>
                  <a:pt x="251" y="63"/>
                </a:cubicBezTo>
                <a:cubicBezTo>
                  <a:pt x="251" y="36"/>
                  <a:pt x="251" y="36"/>
                  <a:pt x="251" y="36"/>
                </a:cubicBezTo>
                <a:cubicBezTo>
                  <a:pt x="242" y="45"/>
                  <a:pt x="233" y="45"/>
                  <a:pt x="233" y="45"/>
                </a:cubicBezTo>
                <a:cubicBezTo>
                  <a:pt x="207" y="45"/>
                  <a:pt x="180" y="54"/>
                  <a:pt x="144" y="54"/>
                </a:cubicBezTo>
                <a:cubicBezTo>
                  <a:pt x="144" y="54"/>
                  <a:pt x="135" y="54"/>
                  <a:pt x="126" y="54"/>
                </a:cubicBezTo>
                <a:cubicBezTo>
                  <a:pt x="99" y="54"/>
                  <a:pt x="63" y="45"/>
                  <a:pt x="45" y="45"/>
                </a:cubicBezTo>
                <a:cubicBezTo>
                  <a:pt x="36" y="45"/>
                  <a:pt x="27" y="45"/>
                  <a:pt x="27" y="36"/>
                </a:cubicBezTo>
                <a:lnTo>
                  <a:pt x="27" y="63"/>
                </a:lnTo>
                <a:close/>
                <a:moveTo>
                  <a:pt x="251" y="63"/>
                </a:moveTo>
                <a:lnTo>
                  <a:pt x="251" y="63"/>
                </a:lnTo>
                <a:close/>
                <a:moveTo>
                  <a:pt x="27" y="18"/>
                </a:moveTo>
                <a:lnTo>
                  <a:pt x="27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98">
            <a:extLst>
              <a:ext uri="{FF2B5EF4-FFF2-40B4-BE49-F238E27FC236}">
                <a16:creationId xmlns:a16="http://schemas.microsoft.com/office/drawing/2014/main" id="{E780EFAB-690B-3349-B635-8D97C6852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83" y="4569540"/>
            <a:ext cx="364826" cy="559086"/>
          </a:xfrm>
          <a:custGeom>
            <a:avLst/>
            <a:gdLst>
              <a:gd name="T0" fmla="*/ 296 w 341"/>
              <a:gd name="T1" fmla="*/ 520 h 521"/>
              <a:gd name="T2" fmla="*/ 296 w 341"/>
              <a:gd name="T3" fmla="*/ 520 h 521"/>
              <a:gd name="T4" fmla="*/ 45 w 341"/>
              <a:gd name="T5" fmla="*/ 520 h 521"/>
              <a:gd name="T6" fmla="*/ 0 w 341"/>
              <a:gd name="T7" fmla="*/ 475 h 521"/>
              <a:gd name="T8" fmla="*/ 0 w 341"/>
              <a:gd name="T9" fmla="*/ 45 h 521"/>
              <a:gd name="T10" fmla="*/ 45 w 341"/>
              <a:gd name="T11" fmla="*/ 0 h 521"/>
              <a:gd name="T12" fmla="*/ 296 w 341"/>
              <a:gd name="T13" fmla="*/ 0 h 521"/>
              <a:gd name="T14" fmla="*/ 340 w 341"/>
              <a:gd name="T15" fmla="*/ 45 h 521"/>
              <a:gd name="T16" fmla="*/ 340 w 341"/>
              <a:gd name="T17" fmla="*/ 188 h 521"/>
              <a:gd name="T18" fmla="*/ 332 w 341"/>
              <a:gd name="T19" fmla="*/ 206 h 521"/>
              <a:gd name="T20" fmla="*/ 314 w 341"/>
              <a:gd name="T21" fmla="*/ 188 h 521"/>
              <a:gd name="T22" fmla="*/ 314 w 341"/>
              <a:gd name="T23" fmla="*/ 45 h 521"/>
              <a:gd name="T24" fmla="*/ 296 w 341"/>
              <a:gd name="T25" fmla="*/ 27 h 521"/>
              <a:gd name="T26" fmla="*/ 45 w 341"/>
              <a:gd name="T27" fmla="*/ 27 h 521"/>
              <a:gd name="T28" fmla="*/ 27 w 341"/>
              <a:gd name="T29" fmla="*/ 45 h 521"/>
              <a:gd name="T30" fmla="*/ 27 w 341"/>
              <a:gd name="T31" fmla="*/ 475 h 521"/>
              <a:gd name="T32" fmla="*/ 45 w 341"/>
              <a:gd name="T33" fmla="*/ 493 h 521"/>
              <a:gd name="T34" fmla="*/ 296 w 341"/>
              <a:gd name="T35" fmla="*/ 493 h 521"/>
              <a:gd name="T36" fmla="*/ 305 w 341"/>
              <a:gd name="T37" fmla="*/ 493 h 521"/>
              <a:gd name="T38" fmla="*/ 323 w 341"/>
              <a:gd name="T39" fmla="*/ 502 h 521"/>
              <a:gd name="T40" fmla="*/ 314 w 341"/>
              <a:gd name="T41" fmla="*/ 520 h 521"/>
              <a:gd name="T42" fmla="*/ 296 w 341"/>
              <a:gd name="T43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1" h="521">
                <a:moveTo>
                  <a:pt x="296" y="520"/>
                </a:moveTo>
                <a:lnTo>
                  <a:pt x="296" y="520"/>
                </a:lnTo>
                <a:cubicBezTo>
                  <a:pt x="45" y="520"/>
                  <a:pt x="45" y="520"/>
                  <a:pt x="45" y="520"/>
                </a:cubicBezTo>
                <a:cubicBezTo>
                  <a:pt x="18" y="520"/>
                  <a:pt x="0" y="502"/>
                  <a:pt x="0" y="47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323" y="0"/>
                  <a:pt x="340" y="18"/>
                  <a:pt x="340" y="45"/>
                </a:cubicBezTo>
                <a:cubicBezTo>
                  <a:pt x="340" y="188"/>
                  <a:pt x="340" y="188"/>
                  <a:pt x="340" y="188"/>
                </a:cubicBezTo>
                <a:cubicBezTo>
                  <a:pt x="340" y="197"/>
                  <a:pt x="332" y="206"/>
                  <a:pt x="332" y="206"/>
                </a:cubicBezTo>
                <a:cubicBezTo>
                  <a:pt x="323" y="206"/>
                  <a:pt x="314" y="197"/>
                  <a:pt x="314" y="188"/>
                </a:cubicBezTo>
                <a:cubicBezTo>
                  <a:pt x="314" y="45"/>
                  <a:pt x="314" y="45"/>
                  <a:pt x="314" y="45"/>
                </a:cubicBezTo>
                <a:cubicBezTo>
                  <a:pt x="314" y="36"/>
                  <a:pt x="305" y="27"/>
                  <a:pt x="296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36" y="27"/>
                  <a:pt x="27" y="36"/>
                  <a:pt x="27" y="45"/>
                </a:cubicBezTo>
                <a:cubicBezTo>
                  <a:pt x="27" y="475"/>
                  <a:pt x="27" y="475"/>
                  <a:pt x="27" y="475"/>
                </a:cubicBezTo>
                <a:cubicBezTo>
                  <a:pt x="27" y="484"/>
                  <a:pt x="36" y="493"/>
                  <a:pt x="45" y="493"/>
                </a:cubicBezTo>
                <a:cubicBezTo>
                  <a:pt x="296" y="493"/>
                  <a:pt x="296" y="493"/>
                  <a:pt x="296" y="493"/>
                </a:cubicBezTo>
                <a:cubicBezTo>
                  <a:pt x="296" y="493"/>
                  <a:pt x="296" y="493"/>
                  <a:pt x="305" y="493"/>
                </a:cubicBezTo>
                <a:cubicBezTo>
                  <a:pt x="314" y="493"/>
                  <a:pt x="314" y="493"/>
                  <a:pt x="323" y="502"/>
                </a:cubicBezTo>
                <a:cubicBezTo>
                  <a:pt x="323" y="502"/>
                  <a:pt x="323" y="511"/>
                  <a:pt x="314" y="520"/>
                </a:cubicBezTo>
                <a:cubicBezTo>
                  <a:pt x="305" y="520"/>
                  <a:pt x="305" y="520"/>
                  <a:pt x="296" y="5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99">
            <a:extLst>
              <a:ext uri="{FF2B5EF4-FFF2-40B4-BE49-F238E27FC236}">
                <a16:creationId xmlns:a16="http://schemas.microsoft.com/office/drawing/2014/main" id="{A94BF028-6591-2E4A-8B8B-752F3714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20" y="5033866"/>
            <a:ext cx="37904" cy="28428"/>
          </a:xfrm>
          <a:custGeom>
            <a:avLst/>
            <a:gdLst>
              <a:gd name="T0" fmla="*/ 18 w 37"/>
              <a:gd name="T1" fmla="*/ 27 h 28"/>
              <a:gd name="T2" fmla="*/ 18 w 37"/>
              <a:gd name="T3" fmla="*/ 27 h 28"/>
              <a:gd name="T4" fmla="*/ 0 w 37"/>
              <a:gd name="T5" fmla="*/ 18 h 28"/>
              <a:gd name="T6" fmla="*/ 18 w 37"/>
              <a:gd name="T7" fmla="*/ 0 h 28"/>
              <a:gd name="T8" fmla="*/ 36 w 37"/>
              <a:gd name="T9" fmla="*/ 18 h 28"/>
              <a:gd name="T10" fmla="*/ 18 w 37"/>
              <a:gd name="T11" fmla="*/ 27 h 28"/>
              <a:gd name="T12" fmla="*/ 18 w 37"/>
              <a:gd name="T13" fmla="*/ 9 h 28"/>
              <a:gd name="T14" fmla="*/ 18 w 37"/>
              <a:gd name="T15" fmla="*/ 9 h 28"/>
              <a:gd name="T16" fmla="*/ 9 w 37"/>
              <a:gd name="T17" fmla="*/ 18 h 28"/>
              <a:gd name="T18" fmla="*/ 18 w 37"/>
              <a:gd name="T19" fmla="*/ 27 h 28"/>
              <a:gd name="T20" fmla="*/ 27 w 37"/>
              <a:gd name="T21" fmla="*/ 18 h 28"/>
              <a:gd name="T22" fmla="*/ 18 w 37"/>
              <a:gd name="T23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27"/>
                  <a:pt x="18" y="27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9"/>
                  <a:pt x="9" y="18"/>
                </a:cubicBezTo>
                <a:lnTo>
                  <a:pt x="18" y="27"/>
                </a:lnTo>
                <a:cubicBezTo>
                  <a:pt x="27" y="27"/>
                  <a:pt x="27" y="18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600">
            <a:extLst>
              <a:ext uri="{FF2B5EF4-FFF2-40B4-BE49-F238E27FC236}">
                <a16:creationId xmlns:a16="http://schemas.microsoft.com/office/drawing/2014/main" id="{16670F0F-641B-3045-BF64-55601D8C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467" y="5033866"/>
            <a:ext cx="127925" cy="28428"/>
          </a:xfrm>
          <a:custGeom>
            <a:avLst/>
            <a:gdLst>
              <a:gd name="T0" fmla="*/ 107 w 117"/>
              <a:gd name="T1" fmla="*/ 27 h 28"/>
              <a:gd name="T2" fmla="*/ 107 w 117"/>
              <a:gd name="T3" fmla="*/ 27 h 28"/>
              <a:gd name="T4" fmla="*/ 9 w 117"/>
              <a:gd name="T5" fmla="*/ 27 h 28"/>
              <a:gd name="T6" fmla="*/ 0 w 117"/>
              <a:gd name="T7" fmla="*/ 18 h 28"/>
              <a:gd name="T8" fmla="*/ 9 w 117"/>
              <a:gd name="T9" fmla="*/ 0 h 28"/>
              <a:gd name="T10" fmla="*/ 107 w 117"/>
              <a:gd name="T11" fmla="*/ 0 h 28"/>
              <a:gd name="T12" fmla="*/ 116 w 117"/>
              <a:gd name="T13" fmla="*/ 18 h 28"/>
              <a:gd name="T14" fmla="*/ 107 w 11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" h="28">
                <a:moveTo>
                  <a:pt x="107" y="27"/>
                </a:moveTo>
                <a:lnTo>
                  <a:pt x="107" y="27"/>
                </a:lnTo>
                <a:cubicBezTo>
                  <a:pt x="9" y="27"/>
                  <a:pt x="9" y="27"/>
                  <a:pt x="9" y="27"/>
                </a:cubicBez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6" y="0"/>
                  <a:pt x="116" y="9"/>
                  <a:pt x="116" y="18"/>
                </a:cubicBezTo>
                <a:cubicBezTo>
                  <a:pt x="116" y="18"/>
                  <a:pt x="116" y="27"/>
                  <a:pt x="10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601">
            <a:extLst>
              <a:ext uri="{FF2B5EF4-FFF2-40B4-BE49-F238E27FC236}">
                <a16:creationId xmlns:a16="http://schemas.microsoft.com/office/drawing/2014/main" id="{DA68421A-F97E-F74F-9A3C-555C9734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087" y="4607444"/>
            <a:ext cx="279541" cy="156353"/>
          </a:xfrm>
          <a:custGeom>
            <a:avLst/>
            <a:gdLst>
              <a:gd name="T0" fmla="*/ 251 w 261"/>
              <a:gd name="T1" fmla="*/ 143 h 144"/>
              <a:gd name="T2" fmla="*/ 251 w 261"/>
              <a:gd name="T3" fmla="*/ 143 h 144"/>
              <a:gd name="T4" fmla="*/ 18 w 261"/>
              <a:gd name="T5" fmla="*/ 143 h 144"/>
              <a:gd name="T6" fmla="*/ 0 w 261"/>
              <a:gd name="T7" fmla="*/ 134 h 144"/>
              <a:gd name="T8" fmla="*/ 0 w 261"/>
              <a:gd name="T9" fmla="*/ 18 h 144"/>
              <a:gd name="T10" fmla="*/ 18 w 261"/>
              <a:gd name="T11" fmla="*/ 0 h 144"/>
              <a:gd name="T12" fmla="*/ 251 w 261"/>
              <a:gd name="T13" fmla="*/ 0 h 144"/>
              <a:gd name="T14" fmla="*/ 260 w 261"/>
              <a:gd name="T15" fmla="*/ 18 h 144"/>
              <a:gd name="T16" fmla="*/ 260 w 261"/>
              <a:gd name="T17" fmla="*/ 134 h 144"/>
              <a:gd name="T18" fmla="*/ 251 w 261"/>
              <a:gd name="T19" fmla="*/ 143 h 144"/>
              <a:gd name="T20" fmla="*/ 27 w 261"/>
              <a:gd name="T21" fmla="*/ 116 h 144"/>
              <a:gd name="T22" fmla="*/ 27 w 261"/>
              <a:gd name="T23" fmla="*/ 116 h 144"/>
              <a:gd name="T24" fmla="*/ 242 w 261"/>
              <a:gd name="T25" fmla="*/ 116 h 144"/>
              <a:gd name="T26" fmla="*/ 242 w 261"/>
              <a:gd name="T27" fmla="*/ 27 h 144"/>
              <a:gd name="T28" fmla="*/ 27 w 261"/>
              <a:gd name="T29" fmla="*/ 27 h 144"/>
              <a:gd name="T30" fmla="*/ 27 w 261"/>
              <a:gd name="T31" fmla="*/ 11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1" h="144">
                <a:moveTo>
                  <a:pt x="251" y="143"/>
                </a:moveTo>
                <a:lnTo>
                  <a:pt x="251" y="143"/>
                </a:lnTo>
                <a:cubicBezTo>
                  <a:pt x="18" y="143"/>
                  <a:pt x="18" y="143"/>
                  <a:pt x="18" y="143"/>
                </a:cubicBezTo>
                <a:cubicBezTo>
                  <a:pt x="9" y="143"/>
                  <a:pt x="0" y="134"/>
                  <a:pt x="0" y="13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60" y="0"/>
                  <a:pt x="260" y="9"/>
                  <a:pt x="260" y="18"/>
                </a:cubicBezTo>
                <a:cubicBezTo>
                  <a:pt x="260" y="134"/>
                  <a:pt x="260" y="134"/>
                  <a:pt x="260" y="134"/>
                </a:cubicBezTo>
                <a:cubicBezTo>
                  <a:pt x="260" y="134"/>
                  <a:pt x="260" y="143"/>
                  <a:pt x="251" y="143"/>
                </a:cubicBezTo>
                <a:close/>
                <a:moveTo>
                  <a:pt x="27" y="116"/>
                </a:moveTo>
                <a:lnTo>
                  <a:pt x="27" y="116"/>
                </a:lnTo>
                <a:cubicBezTo>
                  <a:pt x="242" y="116"/>
                  <a:pt x="242" y="116"/>
                  <a:pt x="242" y="116"/>
                </a:cubicBezTo>
                <a:cubicBezTo>
                  <a:pt x="242" y="27"/>
                  <a:pt x="242" y="27"/>
                  <a:pt x="24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1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602">
            <a:extLst>
              <a:ext uri="{FF2B5EF4-FFF2-40B4-BE49-F238E27FC236}">
                <a16:creationId xmlns:a16="http://schemas.microsoft.com/office/drawing/2014/main" id="{1ABA0964-5858-7345-9107-348D5638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20" y="4934366"/>
            <a:ext cx="37904" cy="28428"/>
          </a:xfrm>
          <a:custGeom>
            <a:avLst/>
            <a:gdLst>
              <a:gd name="T0" fmla="*/ 18 w 37"/>
              <a:gd name="T1" fmla="*/ 26 h 27"/>
              <a:gd name="T2" fmla="*/ 18 w 37"/>
              <a:gd name="T3" fmla="*/ 26 h 27"/>
              <a:gd name="T4" fmla="*/ 0 w 37"/>
              <a:gd name="T5" fmla="*/ 9 h 27"/>
              <a:gd name="T6" fmla="*/ 18 w 37"/>
              <a:gd name="T7" fmla="*/ 0 h 27"/>
              <a:gd name="T8" fmla="*/ 36 w 37"/>
              <a:gd name="T9" fmla="*/ 9 h 27"/>
              <a:gd name="T10" fmla="*/ 18 w 37"/>
              <a:gd name="T11" fmla="*/ 26 h 27"/>
              <a:gd name="T12" fmla="*/ 18 w 37"/>
              <a:gd name="T13" fmla="*/ 0 h 27"/>
              <a:gd name="T14" fmla="*/ 18 w 37"/>
              <a:gd name="T15" fmla="*/ 0 h 27"/>
              <a:gd name="T16" fmla="*/ 9 w 37"/>
              <a:gd name="T17" fmla="*/ 9 h 27"/>
              <a:gd name="T18" fmla="*/ 18 w 37"/>
              <a:gd name="T19" fmla="*/ 18 h 27"/>
              <a:gd name="T20" fmla="*/ 27 w 37"/>
              <a:gd name="T21" fmla="*/ 9 h 27"/>
              <a:gd name="T22" fmla="*/ 18 w 37"/>
              <a:gd name="T2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27">
                <a:moveTo>
                  <a:pt x="18" y="26"/>
                </a:moveTo>
                <a:lnTo>
                  <a:pt x="18" y="26"/>
                </a:lnTo>
                <a:cubicBezTo>
                  <a:pt x="9" y="26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9"/>
                </a:cubicBezTo>
                <a:cubicBezTo>
                  <a:pt x="36" y="18"/>
                  <a:pt x="27" y="26"/>
                  <a:pt x="18" y="26"/>
                </a:cubicBezTo>
                <a:close/>
                <a:moveTo>
                  <a:pt x="18" y="0"/>
                </a:moveTo>
                <a:lnTo>
                  <a:pt x="18" y="0"/>
                </a:lnTo>
                <a:lnTo>
                  <a:pt x="9" y="9"/>
                </a:lnTo>
                <a:cubicBezTo>
                  <a:pt x="9" y="18"/>
                  <a:pt x="18" y="18"/>
                  <a:pt x="18" y="18"/>
                </a:cubicBezTo>
                <a:cubicBezTo>
                  <a:pt x="27" y="18"/>
                  <a:pt x="27" y="18"/>
                  <a:pt x="27" y="9"/>
                </a:cubicBezTo>
                <a:cubicBezTo>
                  <a:pt x="27" y="9"/>
                  <a:pt x="27" y="0"/>
                  <a:pt x="18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603">
            <a:extLst>
              <a:ext uri="{FF2B5EF4-FFF2-40B4-BE49-F238E27FC236}">
                <a16:creationId xmlns:a16="http://schemas.microsoft.com/office/drawing/2014/main" id="{1DDC88E3-830B-5E46-B0E7-BCA4CFEA2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297" y="4868034"/>
            <a:ext cx="28428" cy="28428"/>
          </a:xfrm>
          <a:custGeom>
            <a:avLst/>
            <a:gdLst>
              <a:gd name="T0" fmla="*/ 9 w 28"/>
              <a:gd name="T1" fmla="*/ 27 h 28"/>
              <a:gd name="T2" fmla="*/ 9 w 28"/>
              <a:gd name="T3" fmla="*/ 27 h 28"/>
              <a:gd name="T4" fmla="*/ 0 w 28"/>
              <a:gd name="T5" fmla="*/ 9 h 28"/>
              <a:gd name="T6" fmla="*/ 9 w 28"/>
              <a:gd name="T7" fmla="*/ 0 h 28"/>
              <a:gd name="T8" fmla="*/ 27 w 28"/>
              <a:gd name="T9" fmla="*/ 9 h 28"/>
              <a:gd name="T10" fmla="*/ 9 w 28"/>
              <a:gd name="T11" fmla="*/ 27 h 28"/>
              <a:gd name="T12" fmla="*/ 9 w 28"/>
              <a:gd name="T13" fmla="*/ 0 h 28"/>
              <a:gd name="T14" fmla="*/ 9 w 28"/>
              <a:gd name="T15" fmla="*/ 0 h 28"/>
              <a:gd name="T16" fmla="*/ 0 w 28"/>
              <a:gd name="T17" fmla="*/ 9 h 28"/>
              <a:gd name="T18" fmla="*/ 9 w 28"/>
              <a:gd name="T19" fmla="*/ 18 h 28"/>
              <a:gd name="T20" fmla="*/ 18 w 28"/>
              <a:gd name="T21" fmla="*/ 9 h 28"/>
              <a:gd name="T22" fmla="*/ 9 w 28"/>
              <a:gd name="T2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18"/>
                  <a:pt x="18" y="27"/>
                  <a:pt x="9" y="27"/>
                </a:cubicBezTo>
                <a:close/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cubicBezTo>
                  <a:pt x="0" y="18"/>
                  <a:pt x="9" y="18"/>
                  <a:pt x="9" y="18"/>
                </a:cubicBezTo>
                <a:cubicBezTo>
                  <a:pt x="18" y="18"/>
                  <a:pt x="18" y="18"/>
                  <a:pt x="18" y="9"/>
                </a:cubicBezTo>
                <a:cubicBezTo>
                  <a:pt x="18" y="9"/>
                  <a:pt x="18" y="0"/>
                  <a:pt x="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604">
            <a:extLst>
              <a:ext uri="{FF2B5EF4-FFF2-40B4-BE49-F238E27FC236}">
                <a16:creationId xmlns:a16="http://schemas.microsoft.com/office/drawing/2014/main" id="{0D2CD3CC-2609-8348-BA35-0E1BEBCA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276" y="4868034"/>
            <a:ext cx="28428" cy="28428"/>
          </a:xfrm>
          <a:custGeom>
            <a:avLst/>
            <a:gdLst>
              <a:gd name="T0" fmla="*/ 18 w 28"/>
              <a:gd name="T1" fmla="*/ 27 h 28"/>
              <a:gd name="T2" fmla="*/ 18 w 28"/>
              <a:gd name="T3" fmla="*/ 27 h 28"/>
              <a:gd name="T4" fmla="*/ 0 w 28"/>
              <a:gd name="T5" fmla="*/ 9 h 28"/>
              <a:gd name="T6" fmla="*/ 18 w 28"/>
              <a:gd name="T7" fmla="*/ 0 h 28"/>
              <a:gd name="T8" fmla="*/ 27 w 28"/>
              <a:gd name="T9" fmla="*/ 9 h 28"/>
              <a:gd name="T10" fmla="*/ 18 w 28"/>
              <a:gd name="T11" fmla="*/ 27 h 28"/>
              <a:gd name="T12" fmla="*/ 18 w 28"/>
              <a:gd name="T13" fmla="*/ 0 h 28"/>
              <a:gd name="T14" fmla="*/ 18 w 28"/>
              <a:gd name="T15" fmla="*/ 0 h 28"/>
              <a:gd name="T16" fmla="*/ 9 w 28"/>
              <a:gd name="T17" fmla="*/ 9 h 28"/>
              <a:gd name="T18" fmla="*/ 18 w 28"/>
              <a:gd name="T19" fmla="*/ 18 h 28"/>
              <a:gd name="T20" fmla="*/ 27 w 28"/>
              <a:gd name="T21" fmla="*/ 9 h 28"/>
              <a:gd name="T22" fmla="*/ 18 w 28"/>
              <a:gd name="T2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18"/>
                  <a:pt x="27" y="27"/>
                  <a:pt x="18" y="27"/>
                </a:cubicBezTo>
                <a:close/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9" y="9"/>
                  <a:pt x="9" y="9"/>
                </a:cubicBezTo>
                <a:cubicBezTo>
                  <a:pt x="9" y="18"/>
                  <a:pt x="9" y="18"/>
                  <a:pt x="18" y="18"/>
                </a:cubicBezTo>
                <a:cubicBezTo>
                  <a:pt x="18" y="18"/>
                  <a:pt x="27" y="18"/>
                  <a:pt x="27" y="9"/>
                </a:cubicBezTo>
                <a:lnTo>
                  <a:pt x="1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605">
            <a:extLst>
              <a:ext uri="{FF2B5EF4-FFF2-40B4-BE49-F238E27FC236}">
                <a16:creationId xmlns:a16="http://schemas.microsoft.com/office/drawing/2014/main" id="{5D87C243-AAF5-244B-AC49-7C06AD4C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467" y="4868034"/>
            <a:ext cx="28428" cy="28428"/>
          </a:xfrm>
          <a:custGeom>
            <a:avLst/>
            <a:gdLst>
              <a:gd name="T0" fmla="*/ 9 w 28"/>
              <a:gd name="T1" fmla="*/ 27 h 28"/>
              <a:gd name="T2" fmla="*/ 9 w 28"/>
              <a:gd name="T3" fmla="*/ 27 h 28"/>
              <a:gd name="T4" fmla="*/ 0 w 28"/>
              <a:gd name="T5" fmla="*/ 9 h 28"/>
              <a:gd name="T6" fmla="*/ 9 w 28"/>
              <a:gd name="T7" fmla="*/ 0 h 28"/>
              <a:gd name="T8" fmla="*/ 27 w 28"/>
              <a:gd name="T9" fmla="*/ 9 h 28"/>
              <a:gd name="T10" fmla="*/ 9 w 28"/>
              <a:gd name="T11" fmla="*/ 27 h 28"/>
              <a:gd name="T12" fmla="*/ 9 w 28"/>
              <a:gd name="T13" fmla="*/ 0 h 28"/>
              <a:gd name="T14" fmla="*/ 9 w 28"/>
              <a:gd name="T15" fmla="*/ 0 h 28"/>
              <a:gd name="T16" fmla="*/ 0 w 28"/>
              <a:gd name="T17" fmla="*/ 9 h 28"/>
              <a:gd name="T18" fmla="*/ 9 w 28"/>
              <a:gd name="T19" fmla="*/ 18 h 28"/>
              <a:gd name="T20" fmla="*/ 18 w 28"/>
              <a:gd name="T21" fmla="*/ 9 h 28"/>
              <a:gd name="T22" fmla="*/ 9 w 28"/>
              <a:gd name="T2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18"/>
                  <a:pt x="18" y="27"/>
                  <a:pt x="9" y="27"/>
                </a:cubicBezTo>
                <a:close/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cubicBezTo>
                  <a:pt x="0" y="18"/>
                  <a:pt x="9" y="18"/>
                  <a:pt x="9" y="18"/>
                </a:cubicBezTo>
                <a:cubicBezTo>
                  <a:pt x="18" y="18"/>
                  <a:pt x="18" y="18"/>
                  <a:pt x="18" y="9"/>
                </a:cubicBezTo>
                <a:cubicBezTo>
                  <a:pt x="18" y="9"/>
                  <a:pt x="18" y="0"/>
                  <a:pt x="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606">
            <a:extLst>
              <a:ext uri="{FF2B5EF4-FFF2-40B4-BE49-F238E27FC236}">
                <a16:creationId xmlns:a16="http://schemas.microsoft.com/office/drawing/2014/main" id="{F55824AF-18C8-2B43-9739-BE8BEF8C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276" y="4934366"/>
            <a:ext cx="28428" cy="28428"/>
          </a:xfrm>
          <a:custGeom>
            <a:avLst/>
            <a:gdLst>
              <a:gd name="T0" fmla="*/ 18 w 28"/>
              <a:gd name="T1" fmla="*/ 26 h 27"/>
              <a:gd name="T2" fmla="*/ 18 w 28"/>
              <a:gd name="T3" fmla="*/ 26 h 27"/>
              <a:gd name="T4" fmla="*/ 0 w 28"/>
              <a:gd name="T5" fmla="*/ 9 h 27"/>
              <a:gd name="T6" fmla="*/ 18 w 28"/>
              <a:gd name="T7" fmla="*/ 0 h 27"/>
              <a:gd name="T8" fmla="*/ 27 w 28"/>
              <a:gd name="T9" fmla="*/ 9 h 27"/>
              <a:gd name="T10" fmla="*/ 18 w 28"/>
              <a:gd name="T11" fmla="*/ 26 h 27"/>
              <a:gd name="T12" fmla="*/ 18 w 28"/>
              <a:gd name="T13" fmla="*/ 0 h 27"/>
              <a:gd name="T14" fmla="*/ 18 w 28"/>
              <a:gd name="T15" fmla="*/ 0 h 27"/>
              <a:gd name="T16" fmla="*/ 9 w 28"/>
              <a:gd name="T17" fmla="*/ 9 h 27"/>
              <a:gd name="T18" fmla="*/ 18 w 28"/>
              <a:gd name="T19" fmla="*/ 18 h 27"/>
              <a:gd name="T20" fmla="*/ 27 w 28"/>
              <a:gd name="T21" fmla="*/ 9 h 27"/>
              <a:gd name="T22" fmla="*/ 18 w 28"/>
              <a:gd name="T2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7">
                <a:moveTo>
                  <a:pt x="18" y="26"/>
                </a:moveTo>
                <a:lnTo>
                  <a:pt x="18" y="26"/>
                </a:lnTo>
                <a:cubicBezTo>
                  <a:pt x="9" y="26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9"/>
                </a:cubicBezTo>
                <a:cubicBezTo>
                  <a:pt x="27" y="18"/>
                  <a:pt x="27" y="26"/>
                  <a:pt x="18" y="26"/>
                </a:cubicBezTo>
                <a:close/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9" y="9"/>
                  <a:pt x="9" y="9"/>
                </a:cubicBezTo>
                <a:cubicBezTo>
                  <a:pt x="9" y="18"/>
                  <a:pt x="9" y="18"/>
                  <a:pt x="18" y="18"/>
                </a:cubicBezTo>
                <a:cubicBezTo>
                  <a:pt x="18" y="18"/>
                  <a:pt x="27" y="18"/>
                  <a:pt x="27" y="9"/>
                </a:cubicBezTo>
                <a:lnTo>
                  <a:pt x="1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07">
            <a:extLst>
              <a:ext uri="{FF2B5EF4-FFF2-40B4-BE49-F238E27FC236}">
                <a16:creationId xmlns:a16="http://schemas.microsoft.com/office/drawing/2014/main" id="{32E496A4-1EA5-934F-B618-8EB3C2B6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467" y="4934366"/>
            <a:ext cx="28428" cy="28428"/>
          </a:xfrm>
          <a:custGeom>
            <a:avLst/>
            <a:gdLst>
              <a:gd name="T0" fmla="*/ 9 w 28"/>
              <a:gd name="T1" fmla="*/ 26 h 27"/>
              <a:gd name="T2" fmla="*/ 9 w 28"/>
              <a:gd name="T3" fmla="*/ 26 h 27"/>
              <a:gd name="T4" fmla="*/ 0 w 28"/>
              <a:gd name="T5" fmla="*/ 9 h 27"/>
              <a:gd name="T6" fmla="*/ 9 w 28"/>
              <a:gd name="T7" fmla="*/ 0 h 27"/>
              <a:gd name="T8" fmla="*/ 27 w 28"/>
              <a:gd name="T9" fmla="*/ 9 h 27"/>
              <a:gd name="T10" fmla="*/ 9 w 28"/>
              <a:gd name="T11" fmla="*/ 26 h 27"/>
              <a:gd name="T12" fmla="*/ 9 w 28"/>
              <a:gd name="T13" fmla="*/ 0 h 27"/>
              <a:gd name="T14" fmla="*/ 9 w 28"/>
              <a:gd name="T15" fmla="*/ 0 h 27"/>
              <a:gd name="T16" fmla="*/ 0 w 28"/>
              <a:gd name="T17" fmla="*/ 9 h 27"/>
              <a:gd name="T18" fmla="*/ 9 w 28"/>
              <a:gd name="T19" fmla="*/ 18 h 27"/>
              <a:gd name="T20" fmla="*/ 18 w 28"/>
              <a:gd name="T21" fmla="*/ 9 h 27"/>
              <a:gd name="T22" fmla="*/ 9 w 28"/>
              <a:gd name="T2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9"/>
                </a:cubicBezTo>
                <a:cubicBezTo>
                  <a:pt x="27" y="18"/>
                  <a:pt x="18" y="26"/>
                  <a:pt x="9" y="26"/>
                </a:cubicBezTo>
                <a:close/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cubicBezTo>
                  <a:pt x="0" y="18"/>
                  <a:pt x="9" y="18"/>
                  <a:pt x="9" y="18"/>
                </a:cubicBezTo>
                <a:cubicBezTo>
                  <a:pt x="18" y="18"/>
                  <a:pt x="18" y="18"/>
                  <a:pt x="18" y="9"/>
                </a:cubicBezTo>
                <a:cubicBezTo>
                  <a:pt x="18" y="9"/>
                  <a:pt x="18" y="0"/>
                  <a:pt x="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608">
            <a:extLst>
              <a:ext uri="{FF2B5EF4-FFF2-40B4-BE49-F238E27FC236}">
                <a16:creationId xmlns:a16="http://schemas.microsoft.com/office/drawing/2014/main" id="{C539890E-AAC5-E94F-A04B-7AA00BE5B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297" y="4801701"/>
            <a:ext cx="28428" cy="28428"/>
          </a:xfrm>
          <a:custGeom>
            <a:avLst/>
            <a:gdLst>
              <a:gd name="T0" fmla="*/ 9 w 28"/>
              <a:gd name="T1" fmla="*/ 27 h 28"/>
              <a:gd name="T2" fmla="*/ 9 w 28"/>
              <a:gd name="T3" fmla="*/ 27 h 28"/>
              <a:gd name="T4" fmla="*/ 0 w 28"/>
              <a:gd name="T5" fmla="*/ 9 h 28"/>
              <a:gd name="T6" fmla="*/ 9 w 28"/>
              <a:gd name="T7" fmla="*/ 0 h 28"/>
              <a:gd name="T8" fmla="*/ 27 w 28"/>
              <a:gd name="T9" fmla="*/ 9 h 28"/>
              <a:gd name="T10" fmla="*/ 9 w 28"/>
              <a:gd name="T11" fmla="*/ 27 h 28"/>
              <a:gd name="T12" fmla="*/ 9 w 28"/>
              <a:gd name="T13" fmla="*/ 0 h 28"/>
              <a:gd name="T14" fmla="*/ 9 w 28"/>
              <a:gd name="T15" fmla="*/ 0 h 28"/>
              <a:gd name="T16" fmla="*/ 0 w 28"/>
              <a:gd name="T17" fmla="*/ 9 h 28"/>
              <a:gd name="T18" fmla="*/ 9 w 28"/>
              <a:gd name="T19" fmla="*/ 18 h 28"/>
              <a:gd name="T20" fmla="*/ 18 w 28"/>
              <a:gd name="T21" fmla="*/ 9 h 28"/>
              <a:gd name="T22" fmla="*/ 9 w 28"/>
              <a:gd name="T2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9"/>
                </a:cubicBezTo>
                <a:cubicBezTo>
                  <a:pt x="27" y="18"/>
                  <a:pt x="18" y="27"/>
                  <a:pt x="9" y="27"/>
                </a:cubicBezTo>
                <a:close/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cubicBezTo>
                  <a:pt x="0" y="18"/>
                  <a:pt x="9" y="18"/>
                  <a:pt x="9" y="18"/>
                </a:cubicBezTo>
                <a:cubicBezTo>
                  <a:pt x="18" y="18"/>
                  <a:pt x="18" y="18"/>
                  <a:pt x="18" y="9"/>
                </a:cubicBezTo>
                <a:cubicBezTo>
                  <a:pt x="18" y="9"/>
                  <a:pt x="18" y="0"/>
                  <a:pt x="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609">
            <a:extLst>
              <a:ext uri="{FF2B5EF4-FFF2-40B4-BE49-F238E27FC236}">
                <a16:creationId xmlns:a16="http://schemas.microsoft.com/office/drawing/2014/main" id="{D29AA7E4-2DCE-DB46-BE6B-0CD91A44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276" y="4801701"/>
            <a:ext cx="28428" cy="28428"/>
          </a:xfrm>
          <a:custGeom>
            <a:avLst/>
            <a:gdLst>
              <a:gd name="T0" fmla="*/ 18 w 28"/>
              <a:gd name="T1" fmla="*/ 27 h 28"/>
              <a:gd name="T2" fmla="*/ 18 w 28"/>
              <a:gd name="T3" fmla="*/ 27 h 28"/>
              <a:gd name="T4" fmla="*/ 0 w 28"/>
              <a:gd name="T5" fmla="*/ 9 h 28"/>
              <a:gd name="T6" fmla="*/ 18 w 28"/>
              <a:gd name="T7" fmla="*/ 0 h 28"/>
              <a:gd name="T8" fmla="*/ 27 w 28"/>
              <a:gd name="T9" fmla="*/ 9 h 28"/>
              <a:gd name="T10" fmla="*/ 18 w 28"/>
              <a:gd name="T11" fmla="*/ 27 h 28"/>
              <a:gd name="T12" fmla="*/ 18 w 28"/>
              <a:gd name="T13" fmla="*/ 0 h 28"/>
              <a:gd name="T14" fmla="*/ 18 w 28"/>
              <a:gd name="T15" fmla="*/ 0 h 28"/>
              <a:gd name="T16" fmla="*/ 9 w 28"/>
              <a:gd name="T17" fmla="*/ 9 h 28"/>
              <a:gd name="T18" fmla="*/ 18 w 28"/>
              <a:gd name="T19" fmla="*/ 18 h 28"/>
              <a:gd name="T20" fmla="*/ 27 w 28"/>
              <a:gd name="T21" fmla="*/ 9 h 28"/>
              <a:gd name="T22" fmla="*/ 18 w 28"/>
              <a:gd name="T2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9"/>
                </a:cubicBezTo>
                <a:cubicBezTo>
                  <a:pt x="27" y="18"/>
                  <a:pt x="27" y="27"/>
                  <a:pt x="18" y="27"/>
                </a:cubicBezTo>
                <a:close/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9" y="9"/>
                  <a:pt x="9" y="9"/>
                </a:cubicBezTo>
                <a:cubicBezTo>
                  <a:pt x="9" y="18"/>
                  <a:pt x="9" y="18"/>
                  <a:pt x="18" y="18"/>
                </a:cubicBezTo>
                <a:cubicBezTo>
                  <a:pt x="18" y="18"/>
                  <a:pt x="27" y="18"/>
                  <a:pt x="27" y="9"/>
                </a:cubicBezTo>
                <a:lnTo>
                  <a:pt x="1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610">
            <a:extLst>
              <a:ext uri="{FF2B5EF4-FFF2-40B4-BE49-F238E27FC236}">
                <a16:creationId xmlns:a16="http://schemas.microsoft.com/office/drawing/2014/main" id="{5BF88058-26A8-3A44-AC9D-5D2E6B9D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467" y="4801701"/>
            <a:ext cx="28428" cy="28428"/>
          </a:xfrm>
          <a:custGeom>
            <a:avLst/>
            <a:gdLst>
              <a:gd name="T0" fmla="*/ 9 w 28"/>
              <a:gd name="T1" fmla="*/ 27 h 28"/>
              <a:gd name="T2" fmla="*/ 9 w 28"/>
              <a:gd name="T3" fmla="*/ 27 h 28"/>
              <a:gd name="T4" fmla="*/ 0 w 28"/>
              <a:gd name="T5" fmla="*/ 9 h 28"/>
              <a:gd name="T6" fmla="*/ 9 w 28"/>
              <a:gd name="T7" fmla="*/ 0 h 28"/>
              <a:gd name="T8" fmla="*/ 27 w 28"/>
              <a:gd name="T9" fmla="*/ 9 h 28"/>
              <a:gd name="T10" fmla="*/ 9 w 28"/>
              <a:gd name="T11" fmla="*/ 27 h 28"/>
              <a:gd name="T12" fmla="*/ 9 w 28"/>
              <a:gd name="T13" fmla="*/ 0 h 28"/>
              <a:gd name="T14" fmla="*/ 9 w 28"/>
              <a:gd name="T15" fmla="*/ 0 h 28"/>
              <a:gd name="T16" fmla="*/ 0 w 28"/>
              <a:gd name="T17" fmla="*/ 9 h 28"/>
              <a:gd name="T18" fmla="*/ 9 w 28"/>
              <a:gd name="T19" fmla="*/ 18 h 28"/>
              <a:gd name="T20" fmla="*/ 18 w 28"/>
              <a:gd name="T21" fmla="*/ 9 h 28"/>
              <a:gd name="T22" fmla="*/ 9 w 28"/>
              <a:gd name="T2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9"/>
                </a:cubicBezTo>
                <a:cubicBezTo>
                  <a:pt x="27" y="18"/>
                  <a:pt x="18" y="27"/>
                  <a:pt x="9" y="27"/>
                </a:cubicBezTo>
                <a:close/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cubicBezTo>
                  <a:pt x="0" y="18"/>
                  <a:pt x="9" y="18"/>
                  <a:pt x="9" y="18"/>
                </a:cubicBezTo>
                <a:cubicBezTo>
                  <a:pt x="18" y="18"/>
                  <a:pt x="18" y="18"/>
                  <a:pt x="18" y="9"/>
                </a:cubicBezTo>
                <a:cubicBezTo>
                  <a:pt x="18" y="9"/>
                  <a:pt x="18" y="0"/>
                  <a:pt x="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11">
            <a:extLst>
              <a:ext uri="{FF2B5EF4-FFF2-40B4-BE49-F238E27FC236}">
                <a16:creationId xmlns:a16="http://schemas.microsoft.com/office/drawing/2014/main" id="{A780DAC9-254C-7843-A031-FDDAD20B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297" y="4763797"/>
            <a:ext cx="374305" cy="379041"/>
          </a:xfrm>
          <a:custGeom>
            <a:avLst/>
            <a:gdLst>
              <a:gd name="T0" fmla="*/ 179 w 350"/>
              <a:gd name="T1" fmla="*/ 350 h 351"/>
              <a:gd name="T2" fmla="*/ 179 w 350"/>
              <a:gd name="T3" fmla="*/ 350 h 351"/>
              <a:gd name="T4" fmla="*/ 54 w 350"/>
              <a:gd name="T5" fmla="*/ 296 h 351"/>
              <a:gd name="T6" fmla="*/ 0 w 350"/>
              <a:gd name="T7" fmla="*/ 171 h 351"/>
              <a:gd name="T8" fmla="*/ 54 w 350"/>
              <a:gd name="T9" fmla="*/ 45 h 351"/>
              <a:gd name="T10" fmla="*/ 179 w 350"/>
              <a:gd name="T11" fmla="*/ 0 h 351"/>
              <a:gd name="T12" fmla="*/ 305 w 350"/>
              <a:gd name="T13" fmla="*/ 45 h 351"/>
              <a:gd name="T14" fmla="*/ 349 w 350"/>
              <a:gd name="T15" fmla="*/ 171 h 351"/>
              <a:gd name="T16" fmla="*/ 305 w 350"/>
              <a:gd name="T17" fmla="*/ 296 h 351"/>
              <a:gd name="T18" fmla="*/ 179 w 350"/>
              <a:gd name="T19" fmla="*/ 350 h 351"/>
              <a:gd name="T20" fmla="*/ 179 w 350"/>
              <a:gd name="T21" fmla="*/ 18 h 351"/>
              <a:gd name="T22" fmla="*/ 179 w 350"/>
              <a:gd name="T23" fmla="*/ 18 h 351"/>
              <a:gd name="T24" fmla="*/ 27 w 350"/>
              <a:gd name="T25" fmla="*/ 171 h 351"/>
              <a:gd name="T26" fmla="*/ 179 w 350"/>
              <a:gd name="T27" fmla="*/ 323 h 351"/>
              <a:gd name="T28" fmla="*/ 332 w 350"/>
              <a:gd name="T29" fmla="*/ 171 h 351"/>
              <a:gd name="T30" fmla="*/ 179 w 350"/>
              <a:gd name="T31" fmla="*/ 18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0" h="351">
                <a:moveTo>
                  <a:pt x="179" y="350"/>
                </a:moveTo>
                <a:lnTo>
                  <a:pt x="179" y="350"/>
                </a:lnTo>
                <a:cubicBezTo>
                  <a:pt x="134" y="350"/>
                  <a:pt x="90" y="332"/>
                  <a:pt x="54" y="296"/>
                </a:cubicBezTo>
                <a:cubicBezTo>
                  <a:pt x="18" y="260"/>
                  <a:pt x="0" y="215"/>
                  <a:pt x="0" y="171"/>
                </a:cubicBezTo>
                <a:cubicBezTo>
                  <a:pt x="0" y="126"/>
                  <a:pt x="18" y="81"/>
                  <a:pt x="54" y="45"/>
                </a:cubicBezTo>
                <a:cubicBezTo>
                  <a:pt x="90" y="18"/>
                  <a:pt x="134" y="0"/>
                  <a:pt x="179" y="0"/>
                </a:cubicBezTo>
                <a:cubicBezTo>
                  <a:pt x="224" y="0"/>
                  <a:pt x="269" y="18"/>
                  <a:pt x="305" y="45"/>
                </a:cubicBezTo>
                <a:cubicBezTo>
                  <a:pt x="332" y="81"/>
                  <a:pt x="349" y="126"/>
                  <a:pt x="349" y="171"/>
                </a:cubicBezTo>
                <a:cubicBezTo>
                  <a:pt x="349" y="215"/>
                  <a:pt x="332" y="260"/>
                  <a:pt x="305" y="296"/>
                </a:cubicBezTo>
                <a:cubicBezTo>
                  <a:pt x="269" y="332"/>
                  <a:pt x="224" y="350"/>
                  <a:pt x="179" y="350"/>
                </a:cubicBezTo>
                <a:close/>
                <a:moveTo>
                  <a:pt x="179" y="18"/>
                </a:moveTo>
                <a:lnTo>
                  <a:pt x="179" y="18"/>
                </a:lnTo>
                <a:cubicBezTo>
                  <a:pt x="90" y="18"/>
                  <a:pt x="27" y="90"/>
                  <a:pt x="27" y="171"/>
                </a:cubicBezTo>
                <a:cubicBezTo>
                  <a:pt x="27" y="260"/>
                  <a:pt x="90" y="323"/>
                  <a:pt x="179" y="323"/>
                </a:cubicBezTo>
                <a:cubicBezTo>
                  <a:pt x="260" y="323"/>
                  <a:pt x="332" y="260"/>
                  <a:pt x="332" y="171"/>
                </a:cubicBezTo>
                <a:cubicBezTo>
                  <a:pt x="332" y="90"/>
                  <a:pt x="260" y="18"/>
                  <a:pt x="179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612">
            <a:extLst>
              <a:ext uri="{FF2B5EF4-FFF2-40B4-BE49-F238E27FC236}">
                <a16:creationId xmlns:a16="http://schemas.microsoft.com/office/drawing/2014/main" id="{8C240B3D-F13B-4A47-9447-775A83B3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677" y="4801701"/>
            <a:ext cx="289020" cy="289020"/>
          </a:xfrm>
          <a:custGeom>
            <a:avLst/>
            <a:gdLst>
              <a:gd name="T0" fmla="*/ 134 w 270"/>
              <a:gd name="T1" fmla="*/ 269 h 270"/>
              <a:gd name="T2" fmla="*/ 134 w 270"/>
              <a:gd name="T3" fmla="*/ 269 h 270"/>
              <a:gd name="T4" fmla="*/ 0 w 270"/>
              <a:gd name="T5" fmla="*/ 135 h 270"/>
              <a:gd name="T6" fmla="*/ 134 w 270"/>
              <a:gd name="T7" fmla="*/ 0 h 270"/>
              <a:gd name="T8" fmla="*/ 269 w 270"/>
              <a:gd name="T9" fmla="*/ 135 h 270"/>
              <a:gd name="T10" fmla="*/ 134 w 270"/>
              <a:gd name="T11" fmla="*/ 269 h 270"/>
              <a:gd name="T12" fmla="*/ 134 w 270"/>
              <a:gd name="T13" fmla="*/ 27 h 270"/>
              <a:gd name="T14" fmla="*/ 134 w 270"/>
              <a:gd name="T15" fmla="*/ 27 h 270"/>
              <a:gd name="T16" fmla="*/ 18 w 270"/>
              <a:gd name="T17" fmla="*/ 135 h 270"/>
              <a:gd name="T18" fmla="*/ 134 w 270"/>
              <a:gd name="T19" fmla="*/ 251 h 270"/>
              <a:gd name="T20" fmla="*/ 251 w 270"/>
              <a:gd name="T21" fmla="*/ 135 h 270"/>
              <a:gd name="T22" fmla="*/ 134 w 270"/>
              <a:gd name="T23" fmla="*/ 2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" h="270">
                <a:moveTo>
                  <a:pt x="134" y="269"/>
                </a:moveTo>
                <a:lnTo>
                  <a:pt x="134" y="269"/>
                </a:lnTo>
                <a:cubicBezTo>
                  <a:pt x="62" y="269"/>
                  <a:pt x="0" y="206"/>
                  <a:pt x="0" y="135"/>
                </a:cubicBezTo>
                <a:cubicBezTo>
                  <a:pt x="0" y="63"/>
                  <a:pt x="62" y="0"/>
                  <a:pt x="134" y="0"/>
                </a:cubicBezTo>
                <a:cubicBezTo>
                  <a:pt x="206" y="0"/>
                  <a:pt x="269" y="63"/>
                  <a:pt x="269" y="135"/>
                </a:cubicBezTo>
                <a:cubicBezTo>
                  <a:pt x="269" y="206"/>
                  <a:pt x="206" y="269"/>
                  <a:pt x="134" y="269"/>
                </a:cubicBezTo>
                <a:close/>
                <a:moveTo>
                  <a:pt x="134" y="27"/>
                </a:moveTo>
                <a:lnTo>
                  <a:pt x="134" y="27"/>
                </a:lnTo>
                <a:cubicBezTo>
                  <a:pt x="71" y="27"/>
                  <a:pt x="18" y="72"/>
                  <a:pt x="18" y="135"/>
                </a:cubicBezTo>
                <a:cubicBezTo>
                  <a:pt x="18" y="197"/>
                  <a:pt x="71" y="251"/>
                  <a:pt x="134" y="251"/>
                </a:cubicBezTo>
                <a:cubicBezTo>
                  <a:pt x="197" y="251"/>
                  <a:pt x="251" y="197"/>
                  <a:pt x="251" y="135"/>
                </a:cubicBezTo>
                <a:cubicBezTo>
                  <a:pt x="251" y="72"/>
                  <a:pt x="197" y="27"/>
                  <a:pt x="13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613">
            <a:extLst>
              <a:ext uri="{FF2B5EF4-FFF2-40B4-BE49-F238E27FC236}">
                <a16:creationId xmlns:a16="http://schemas.microsoft.com/office/drawing/2014/main" id="{793A98F9-58D0-4149-8B56-03DB156D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437" y="4877510"/>
            <a:ext cx="90024" cy="137404"/>
          </a:xfrm>
          <a:custGeom>
            <a:avLst/>
            <a:gdLst>
              <a:gd name="T0" fmla="*/ 45 w 82"/>
              <a:gd name="T1" fmla="*/ 125 h 126"/>
              <a:gd name="T2" fmla="*/ 45 w 82"/>
              <a:gd name="T3" fmla="*/ 125 h 126"/>
              <a:gd name="T4" fmla="*/ 9 w 82"/>
              <a:gd name="T5" fmla="*/ 116 h 126"/>
              <a:gd name="T6" fmla="*/ 9 w 82"/>
              <a:gd name="T7" fmla="*/ 107 h 126"/>
              <a:gd name="T8" fmla="*/ 18 w 82"/>
              <a:gd name="T9" fmla="*/ 107 h 126"/>
              <a:gd name="T10" fmla="*/ 63 w 82"/>
              <a:gd name="T11" fmla="*/ 107 h 126"/>
              <a:gd name="T12" fmla="*/ 72 w 82"/>
              <a:gd name="T13" fmla="*/ 89 h 126"/>
              <a:gd name="T14" fmla="*/ 45 w 82"/>
              <a:gd name="T15" fmla="*/ 72 h 126"/>
              <a:gd name="T16" fmla="*/ 18 w 82"/>
              <a:gd name="T17" fmla="*/ 54 h 126"/>
              <a:gd name="T18" fmla="*/ 9 w 82"/>
              <a:gd name="T19" fmla="*/ 36 h 126"/>
              <a:gd name="T20" fmla="*/ 18 w 82"/>
              <a:gd name="T21" fmla="*/ 9 h 126"/>
              <a:gd name="T22" fmla="*/ 81 w 82"/>
              <a:gd name="T23" fmla="*/ 9 h 126"/>
              <a:gd name="T24" fmla="*/ 81 w 82"/>
              <a:gd name="T25" fmla="*/ 18 h 126"/>
              <a:gd name="T26" fmla="*/ 72 w 82"/>
              <a:gd name="T27" fmla="*/ 18 h 126"/>
              <a:gd name="T28" fmla="*/ 27 w 82"/>
              <a:gd name="T29" fmla="*/ 18 h 126"/>
              <a:gd name="T30" fmla="*/ 18 w 82"/>
              <a:gd name="T31" fmla="*/ 36 h 126"/>
              <a:gd name="T32" fmla="*/ 45 w 82"/>
              <a:gd name="T33" fmla="*/ 54 h 126"/>
              <a:gd name="T34" fmla="*/ 72 w 82"/>
              <a:gd name="T35" fmla="*/ 72 h 126"/>
              <a:gd name="T36" fmla="*/ 81 w 82"/>
              <a:gd name="T37" fmla="*/ 89 h 126"/>
              <a:gd name="T38" fmla="*/ 72 w 82"/>
              <a:gd name="T39" fmla="*/ 116 h 126"/>
              <a:gd name="T40" fmla="*/ 45 w 82"/>
              <a:gd name="T4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126">
                <a:moveTo>
                  <a:pt x="45" y="125"/>
                </a:moveTo>
                <a:lnTo>
                  <a:pt x="45" y="125"/>
                </a:lnTo>
                <a:cubicBezTo>
                  <a:pt x="27" y="125"/>
                  <a:pt x="18" y="125"/>
                  <a:pt x="9" y="116"/>
                </a:cubicBezTo>
                <a:cubicBezTo>
                  <a:pt x="9" y="116"/>
                  <a:pt x="0" y="116"/>
                  <a:pt x="9" y="107"/>
                </a:cubicBezTo>
                <a:cubicBezTo>
                  <a:pt x="9" y="107"/>
                  <a:pt x="9" y="107"/>
                  <a:pt x="18" y="107"/>
                </a:cubicBezTo>
                <a:cubicBezTo>
                  <a:pt x="36" y="116"/>
                  <a:pt x="54" y="116"/>
                  <a:pt x="63" y="107"/>
                </a:cubicBezTo>
                <a:cubicBezTo>
                  <a:pt x="63" y="107"/>
                  <a:pt x="72" y="99"/>
                  <a:pt x="72" y="89"/>
                </a:cubicBezTo>
                <a:cubicBezTo>
                  <a:pt x="72" y="80"/>
                  <a:pt x="54" y="80"/>
                  <a:pt x="45" y="72"/>
                </a:cubicBezTo>
                <a:cubicBezTo>
                  <a:pt x="36" y="63"/>
                  <a:pt x="27" y="63"/>
                  <a:pt x="18" y="54"/>
                </a:cubicBezTo>
                <a:cubicBezTo>
                  <a:pt x="9" y="54"/>
                  <a:pt x="9" y="45"/>
                  <a:pt x="9" y="36"/>
                </a:cubicBezTo>
                <a:cubicBezTo>
                  <a:pt x="9" y="27"/>
                  <a:pt x="9" y="9"/>
                  <a:pt x="18" y="9"/>
                </a:cubicBezTo>
                <a:cubicBezTo>
                  <a:pt x="36" y="0"/>
                  <a:pt x="54" y="0"/>
                  <a:pt x="81" y="9"/>
                </a:cubicBezTo>
                <a:cubicBezTo>
                  <a:pt x="81" y="9"/>
                  <a:pt x="81" y="9"/>
                  <a:pt x="81" y="18"/>
                </a:cubicBezTo>
                <a:lnTo>
                  <a:pt x="72" y="18"/>
                </a:lnTo>
                <a:cubicBezTo>
                  <a:pt x="54" y="9"/>
                  <a:pt x="36" y="9"/>
                  <a:pt x="27" y="18"/>
                </a:cubicBezTo>
                <a:cubicBezTo>
                  <a:pt x="27" y="27"/>
                  <a:pt x="18" y="27"/>
                  <a:pt x="18" y="36"/>
                </a:cubicBezTo>
                <a:cubicBezTo>
                  <a:pt x="18" y="45"/>
                  <a:pt x="36" y="54"/>
                  <a:pt x="45" y="54"/>
                </a:cubicBezTo>
                <a:cubicBezTo>
                  <a:pt x="54" y="63"/>
                  <a:pt x="63" y="63"/>
                  <a:pt x="72" y="72"/>
                </a:cubicBezTo>
                <a:cubicBezTo>
                  <a:pt x="81" y="72"/>
                  <a:pt x="81" y="80"/>
                  <a:pt x="81" y="89"/>
                </a:cubicBezTo>
                <a:cubicBezTo>
                  <a:pt x="81" y="107"/>
                  <a:pt x="81" y="116"/>
                  <a:pt x="72" y="116"/>
                </a:cubicBezTo>
                <a:cubicBezTo>
                  <a:pt x="63" y="125"/>
                  <a:pt x="54" y="125"/>
                  <a:pt x="45" y="1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614">
            <a:extLst>
              <a:ext uri="{FF2B5EF4-FFF2-40B4-BE49-F238E27FC236}">
                <a16:creationId xmlns:a16="http://schemas.microsoft.com/office/drawing/2014/main" id="{35B15A2C-ECEF-FA42-8E2B-FD9F03FFC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341" y="4839606"/>
            <a:ext cx="18952" cy="28428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27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27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615">
            <a:extLst>
              <a:ext uri="{FF2B5EF4-FFF2-40B4-BE49-F238E27FC236}">
                <a16:creationId xmlns:a16="http://schemas.microsoft.com/office/drawing/2014/main" id="{F7272EDC-D3C4-4240-BD2C-268E350C9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341" y="5024390"/>
            <a:ext cx="18952" cy="28428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0 h 28"/>
              <a:gd name="T8" fmla="*/ 9 w 19"/>
              <a:gd name="T9" fmla="*/ 0 h 28"/>
              <a:gd name="T10" fmla="*/ 18 w 19"/>
              <a:gd name="T11" fmla="*/ 0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lnTo>
                  <a:pt x="18" y="0"/>
                </a:lnTo>
                <a:cubicBezTo>
                  <a:pt x="18" y="18"/>
                  <a:pt x="18" y="18"/>
                  <a:pt x="18" y="18"/>
                </a:cubicBez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616">
            <a:extLst>
              <a:ext uri="{FF2B5EF4-FFF2-40B4-BE49-F238E27FC236}">
                <a16:creationId xmlns:a16="http://schemas.microsoft.com/office/drawing/2014/main" id="{BB988847-F81A-B742-8329-D88BE9DE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039" y="11453876"/>
            <a:ext cx="511706" cy="454850"/>
          </a:xfrm>
          <a:custGeom>
            <a:avLst/>
            <a:gdLst>
              <a:gd name="T0" fmla="*/ 242 w 476"/>
              <a:gd name="T1" fmla="*/ 421 h 422"/>
              <a:gd name="T2" fmla="*/ 242 w 476"/>
              <a:gd name="T3" fmla="*/ 421 h 422"/>
              <a:gd name="T4" fmla="*/ 71 w 476"/>
              <a:gd name="T5" fmla="*/ 349 h 422"/>
              <a:gd name="T6" fmla="*/ 0 w 476"/>
              <a:gd name="T7" fmla="*/ 179 h 422"/>
              <a:gd name="T8" fmla="*/ 27 w 476"/>
              <a:gd name="T9" fmla="*/ 81 h 422"/>
              <a:gd name="T10" fmla="*/ 81 w 476"/>
              <a:gd name="T11" fmla="*/ 9 h 422"/>
              <a:gd name="T12" fmla="*/ 98 w 476"/>
              <a:gd name="T13" fmla="*/ 9 h 422"/>
              <a:gd name="T14" fmla="*/ 98 w 476"/>
              <a:gd name="T15" fmla="*/ 27 h 422"/>
              <a:gd name="T16" fmla="*/ 45 w 476"/>
              <a:gd name="T17" fmla="*/ 99 h 422"/>
              <a:gd name="T18" fmla="*/ 27 w 476"/>
              <a:gd name="T19" fmla="*/ 179 h 422"/>
              <a:gd name="T20" fmla="*/ 89 w 476"/>
              <a:gd name="T21" fmla="*/ 332 h 422"/>
              <a:gd name="T22" fmla="*/ 242 w 476"/>
              <a:gd name="T23" fmla="*/ 394 h 422"/>
              <a:gd name="T24" fmla="*/ 385 w 476"/>
              <a:gd name="T25" fmla="*/ 332 h 422"/>
              <a:gd name="T26" fmla="*/ 448 w 476"/>
              <a:gd name="T27" fmla="*/ 179 h 422"/>
              <a:gd name="T28" fmla="*/ 376 w 476"/>
              <a:gd name="T29" fmla="*/ 27 h 422"/>
              <a:gd name="T30" fmla="*/ 376 w 476"/>
              <a:gd name="T31" fmla="*/ 9 h 422"/>
              <a:gd name="T32" fmla="*/ 394 w 476"/>
              <a:gd name="T33" fmla="*/ 9 h 422"/>
              <a:gd name="T34" fmla="*/ 475 w 476"/>
              <a:gd name="T35" fmla="*/ 179 h 422"/>
              <a:gd name="T36" fmla="*/ 403 w 476"/>
              <a:gd name="T37" fmla="*/ 349 h 422"/>
              <a:gd name="T38" fmla="*/ 242 w 476"/>
              <a:gd name="T39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6" h="422">
                <a:moveTo>
                  <a:pt x="242" y="421"/>
                </a:moveTo>
                <a:lnTo>
                  <a:pt x="242" y="421"/>
                </a:lnTo>
                <a:cubicBezTo>
                  <a:pt x="179" y="421"/>
                  <a:pt x="116" y="394"/>
                  <a:pt x="71" y="349"/>
                </a:cubicBezTo>
                <a:cubicBezTo>
                  <a:pt x="27" y="305"/>
                  <a:pt x="0" y="242"/>
                  <a:pt x="0" y="179"/>
                </a:cubicBezTo>
                <a:cubicBezTo>
                  <a:pt x="0" y="152"/>
                  <a:pt x="9" y="117"/>
                  <a:pt x="27" y="81"/>
                </a:cubicBezTo>
                <a:cubicBezTo>
                  <a:pt x="36" y="54"/>
                  <a:pt x="54" y="27"/>
                  <a:pt x="81" y="9"/>
                </a:cubicBezTo>
                <a:cubicBezTo>
                  <a:pt x="89" y="0"/>
                  <a:pt x="98" y="0"/>
                  <a:pt x="98" y="9"/>
                </a:cubicBezTo>
                <a:cubicBezTo>
                  <a:pt x="107" y="18"/>
                  <a:pt x="98" y="18"/>
                  <a:pt x="98" y="27"/>
                </a:cubicBezTo>
                <a:cubicBezTo>
                  <a:pt x="81" y="45"/>
                  <a:pt x="62" y="72"/>
                  <a:pt x="45" y="99"/>
                </a:cubicBezTo>
                <a:cubicBezTo>
                  <a:pt x="36" y="125"/>
                  <a:pt x="27" y="152"/>
                  <a:pt x="27" y="179"/>
                </a:cubicBezTo>
                <a:cubicBezTo>
                  <a:pt x="27" y="242"/>
                  <a:pt x="54" y="287"/>
                  <a:pt x="89" y="332"/>
                </a:cubicBezTo>
                <a:cubicBezTo>
                  <a:pt x="125" y="367"/>
                  <a:pt x="179" y="394"/>
                  <a:pt x="242" y="394"/>
                </a:cubicBezTo>
                <a:cubicBezTo>
                  <a:pt x="295" y="394"/>
                  <a:pt x="349" y="367"/>
                  <a:pt x="385" y="332"/>
                </a:cubicBezTo>
                <a:cubicBezTo>
                  <a:pt x="430" y="287"/>
                  <a:pt x="448" y="242"/>
                  <a:pt x="448" y="179"/>
                </a:cubicBezTo>
                <a:cubicBezTo>
                  <a:pt x="448" y="125"/>
                  <a:pt x="421" y="63"/>
                  <a:pt x="376" y="27"/>
                </a:cubicBezTo>
                <a:cubicBezTo>
                  <a:pt x="376" y="18"/>
                  <a:pt x="376" y="9"/>
                  <a:pt x="376" y="9"/>
                </a:cubicBezTo>
                <a:cubicBezTo>
                  <a:pt x="376" y="0"/>
                  <a:pt x="385" y="0"/>
                  <a:pt x="394" y="9"/>
                </a:cubicBezTo>
                <a:cubicBezTo>
                  <a:pt x="448" y="54"/>
                  <a:pt x="475" y="117"/>
                  <a:pt x="475" y="179"/>
                </a:cubicBezTo>
                <a:cubicBezTo>
                  <a:pt x="475" y="242"/>
                  <a:pt x="448" y="305"/>
                  <a:pt x="403" y="349"/>
                </a:cubicBezTo>
                <a:cubicBezTo>
                  <a:pt x="358" y="394"/>
                  <a:pt x="305" y="421"/>
                  <a:pt x="242" y="4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617">
            <a:extLst>
              <a:ext uri="{FF2B5EF4-FFF2-40B4-BE49-F238E27FC236}">
                <a16:creationId xmlns:a16="http://schemas.microsoft.com/office/drawing/2014/main" id="{446911D0-56A9-6343-BD6B-6A66AE10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704" y="11761849"/>
            <a:ext cx="241637" cy="104236"/>
          </a:xfrm>
          <a:custGeom>
            <a:avLst/>
            <a:gdLst>
              <a:gd name="T0" fmla="*/ 206 w 225"/>
              <a:gd name="T1" fmla="*/ 98 h 99"/>
              <a:gd name="T2" fmla="*/ 206 w 225"/>
              <a:gd name="T3" fmla="*/ 98 h 99"/>
              <a:gd name="T4" fmla="*/ 197 w 225"/>
              <a:gd name="T5" fmla="*/ 98 h 99"/>
              <a:gd name="T6" fmla="*/ 188 w 225"/>
              <a:gd name="T7" fmla="*/ 89 h 99"/>
              <a:gd name="T8" fmla="*/ 188 w 225"/>
              <a:gd name="T9" fmla="*/ 54 h 99"/>
              <a:gd name="T10" fmla="*/ 161 w 225"/>
              <a:gd name="T11" fmla="*/ 45 h 99"/>
              <a:gd name="T12" fmla="*/ 153 w 225"/>
              <a:gd name="T13" fmla="*/ 45 h 99"/>
              <a:gd name="T14" fmla="*/ 144 w 225"/>
              <a:gd name="T15" fmla="*/ 36 h 99"/>
              <a:gd name="T16" fmla="*/ 117 w 225"/>
              <a:gd name="T17" fmla="*/ 27 h 99"/>
              <a:gd name="T18" fmla="*/ 90 w 225"/>
              <a:gd name="T19" fmla="*/ 54 h 99"/>
              <a:gd name="T20" fmla="*/ 81 w 225"/>
              <a:gd name="T21" fmla="*/ 62 h 99"/>
              <a:gd name="T22" fmla="*/ 72 w 225"/>
              <a:gd name="T23" fmla="*/ 62 h 99"/>
              <a:gd name="T24" fmla="*/ 63 w 225"/>
              <a:gd name="T25" fmla="*/ 62 h 99"/>
              <a:gd name="T26" fmla="*/ 63 w 225"/>
              <a:gd name="T27" fmla="*/ 62 h 99"/>
              <a:gd name="T28" fmla="*/ 36 w 225"/>
              <a:gd name="T29" fmla="*/ 72 h 99"/>
              <a:gd name="T30" fmla="*/ 27 w 225"/>
              <a:gd name="T31" fmla="*/ 80 h 99"/>
              <a:gd name="T32" fmla="*/ 18 w 225"/>
              <a:gd name="T33" fmla="*/ 98 h 99"/>
              <a:gd name="T34" fmla="*/ 18 w 225"/>
              <a:gd name="T35" fmla="*/ 98 h 99"/>
              <a:gd name="T36" fmla="*/ 0 w 225"/>
              <a:gd name="T37" fmla="*/ 89 h 99"/>
              <a:gd name="T38" fmla="*/ 18 w 225"/>
              <a:gd name="T39" fmla="*/ 54 h 99"/>
              <a:gd name="T40" fmla="*/ 63 w 225"/>
              <a:gd name="T41" fmla="*/ 36 h 99"/>
              <a:gd name="T42" fmla="*/ 63 w 225"/>
              <a:gd name="T43" fmla="*/ 36 h 99"/>
              <a:gd name="T44" fmla="*/ 72 w 225"/>
              <a:gd name="T45" fmla="*/ 36 h 99"/>
              <a:gd name="T46" fmla="*/ 117 w 225"/>
              <a:gd name="T47" fmla="*/ 0 h 99"/>
              <a:gd name="T48" fmla="*/ 153 w 225"/>
              <a:gd name="T49" fmla="*/ 18 h 99"/>
              <a:gd name="T50" fmla="*/ 161 w 225"/>
              <a:gd name="T51" fmla="*/ 18 h 99"/>
              <a:gd name="T52" fmla="*/ 206 w 225"/>
              <a:gd name="T53" fmla="*/ 45 h 99"/>
              <a:gd name="T54" fmla="*/ 215 w 225"/>
              <a:gd name="T55" fmla="*/ 89 h 99"/>
              <a:gd name="T56" fmla="*/ 206 w 225"/>
              <a:gd name="T57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5" h="99">
                <a:moveTo>
                  <a:pt x="206" y="98"/>
                </a:moveTo>
                <a:lnTo>
                  <a:pt x="206" y="98"/>
                </a:lnTo>
                <a:lnTo>
                  <a:pt x="197" y="98"/>
                </a:lnTo>
                <a:lnTo>
                  <a:pt x="188" y="89"/>
                </a:lnTo>
                <a:cubicBezTo>
                  <a:pt x="197" y="80"/>
                  <a:pt x="197" y="62"/>
                  <a:pt x="188" y="54"/>
                </a:cubicBezTo>
                <a:cubicBezTo>
                  <a:pt x="180" y="45"/>
                  <a:pt x="170" y="45"/>
                  <a:pt x="161" y="45"/>
                </a:cubicBezTo>
                <a:cubicBezTo>
                  <a:pt x="153" y="45"/>
                  <a:pt x="153" y="45"/>
                  <a:pt x="153" y="45"/>
                </a:cubicBezTo>
                <a:cubicBezTo>
                  <a:pt x="153" y="45"/>
                  <a:pt x="144" y="45"/>
                  <a:pt x="144" y="36"/>
                </a:cubicBezTo>
                <a:cubicBezTo>
                  <a:pt x="135" y="36"/>
                  <a:pt x="126" y="27"/>
                  <a:pt x="117" y="27"/>
                </a:cubicBezTo>
                <a:cubicBezTo>
                  <a:pt x="108" y="27"/>
                  <a:pt x="90" y="36"/>
                  <a:pt x="90" y="54"/>
                </a:cubicBezTo>
                <a:cubicBezTo>
                  <a:pt x="90" y="54"/>
                  <a:pt x="90" y="62"/>
                  <a:pt x="81" y="62"/>
                </a:cubicBezTo>
                <a:cubicBezTo>
                  <a:pt x="81" y="62"/>
                  <a:pt x="81" y="62"/>
                  <a:pt x="72" y="62"/>
                </a:cubicBezTo>
                <a:lnTo>
                  <a:pt x="63" y="62"/>
                </a:lnTo>
                <a:lnTo>
                  <a:pt x="63" y="62"/>
                </a:lnTo>
                <a:cubicBezTo>
                  <a:pt x="54" y="62"/>
                  <a:pt x="45" y="62"/>
                  <a:pt x="36" y="72"/>
                </a:cubicBezTo>
                <a:cubicBezTo>
                  <a:pt x="27" y="72"/>
                  <a:pt x="27" y="80"/>
                  <a:pt x="27" y="80"/>
                </a:cubicBezTo>
                <a:cubicBezTo>
                  <a:pt x="27" y="89"/>
                  <a:pt x="27" y="98"/>
                  <a:pt x="18" y="98"/>
                </a:cubicBezTo>
                <a:lnTo>
                  <a:pt x="18" y="98"/>
                </a:lnTo>
                <a:cubicBezTo>
                  <a:pt x="9" y="98"/>
                  <a:pt x="0" y="89"/>
                  <a:pt x="0" y="89"/>
                </a:cubicBezTo>
                <a:cubicBezTo>
                  <a:pt x="0" y="72"/>
                  <a:pt x="9" y="62"/>
                  <a:pt x="18" y="54"/>
                </a:cubicBezTo>
                <a:cubicBezTo>
                  <a:pt x="27" y="45"/>
                  <a:pt x="36" y="36"/>
                  <a:pt x="63" y="36"/>
                </a:cubicBezTo>
                <a:lnTo>
                  <a:pt x="63" y="36"/>
                </a:lnTo>
                <a:lnTo>
                  <a:pt x="72" y="36"/>
                </a:lnTo>
                <a:cubicBezTo>
                  <a:pt x="81" y="18"/>
                  <a:pt x="99" y="0"/>
                  <a:pt x="117" y="0"/>
                </a:cubicBezTo>
                <a:cubicBezTo>
                  <a:pt x="135" y="0"/>
                  <a:pt x="144" y="9"/>
                  <a:pt x="153" y="18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80" y="18"/>
                  <a:pt x="197" y="27"/>
                  <a:pt x="206" y="45"/>
                </a:cubicBezTo>
                <a:cubicBezTo>
                  <a:pt x="215" y="54"/>
                  <a:pt x="224" y="80"/>
                  <a:pt x="215" y="89"/>
                </a:cubicBezTo>
                <a:cubicBezTo>
                  <a:pt x="215" y="98"/>
                  <a:pt x="206" y="98"/>
                  <a:pt x="206" y="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618">
            <a:extLst>
              <a:ext uri="{FF2B5EF4-FFF2-40B4-BE49-F238E27FC236}">
                <a16:creationId xmlns:a16="http://schemas.microsoft.com/office/drawing/2014/main" id="{A3285A5C-D33C-5343-B7A3-0C932BA19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180" y="11837657"/>
            <a:ext cx="4737" cy="47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619">
            <a:extLst>
              <a:ext uri="{FF2B5EF4-FFF2-40B4-BE49-F238E27FC236}">
                <a16:creationId xmlns:a16="http://schemas.microsoft.com/office/drawing/2014/main" id="{5603142B-7D9C-044D-ABAD-7585343AF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180" y="11837657"/>
            <a:ext cx="4737" cy="47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620">
            <a:extLst>
              <a:ext uri="{FF2B5EF4-FFF2-40B4-BE49-F238E27FC236}">
                <a16:creationId xmlns:a16="http://schemas.microsoft.com/office/drawing/2014/main" id="{88252E9C-9AE8-9A40-933A-E7E605859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467" y="11704993"/>
            <a:ext cx="203733" cy="108973"/>
          </a:xfrm>
          <a:custGeom>
            <a:avLst/>
            <a:gdLst>
              <a:gd name="T0" fmla="*/ 170 w 189"/>
              <a:gd name="T1" fmla="*/ 99 h 100"/>
              <a:gd name="T2" fmla="*/ 170 w 189"/>
              <a:gd name="T3" fmla="*/ 99 h 100"/>
              <a:gd name="T4" fmla="*/ 161 w 189"/>
              <a:gd name="T5" fmla="*/ 90 h 100"/>
              <a:gd name="T6" fmla="*/ 134 w 189"/>
              <a:gd name="T7" fmla="*/ 72 h 100"/>
              <a:gd name="T8" fmla="*/ 116 w 189"/>
              <a:gd name="T9" fmla="*/ 72 h 100"/>
              <a:gd name="T10" fmla="*/ 107 w 189"/>
              <a:gd name="T11" fmla="*/ 63 h 100"/>
              <a:gd name="T12" fmla="*/ 107 w 189"/>
              <a:gd name="T13" fmla="*/ 54 h 100"/>
              <a:gd name="T14" fmla="*/ 89 w 189"/>
              <a:gd name="T15" fmla="*/ 27 h 100"/>
              <a:gd name="T16" fmla="*/ 62 w 189"/>
              <a:gd name="T17" fmla="*/ 27 h 100"/>
              <a:gd name="T18" fmla="*/ 44 w 189"/>
              <a:gd name="T19" fmla="*/ 36 h 100"/>
              <a:gd name="T20" fmla="*/ 44 w 189"/>
              <a:gd name="T21" fmla="*/ 27 h 100"/>
              <a:gd name="T22" fmla="*/ 18 w 189"/>
              <a:gd name="T23" fmla="*/ 36 h 100"/>
              <a:gd name="T24" fmla="*/ 0 w 189"/>
              <a:gd name="T25" fmla="*/ 27 h 100"/>
              <a:gd name="T26" fmla="*/ 9 w 189"/>
              <a:gd name="T27" fmla="*/ 9 h 100"/>
              <a:gd name="T28" fmla="*/ 54 w 189"/>
              <a:gd name="T29" fmla="*/ 9 h 100"/>
              <a:gd name="T30" fmla="*/ 54 w 189"/>
              <a:gd name="T31" fmla="*/ 9 h 100"/>
              <a:gd name="T32" fmla="*/ 89 w 189"/>
              <a:gd name="T33" fmla="*/ 0 h 100"/>
              <a:gd name="T34" fmla="*/ 134 w 189"/>
              <a:gd name="T35" fmla="*/ 45 h 100"/>
              <a:gd name="T36" fmla="*/ 134 w 189"/>
              <a:gd name="T37" fmla="*/ 45 h 100"/>
              <a:gd name="T38" fmla="*/ 179 w 189"/>
              <a:gd name="T39" fmla="*/ 90 h 100"/>
              <a:gd name="T40" fmla="*/ 170 w 189"/>
              <a:gd name="T4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9" h="100">
                <a:moveTo>
                  <a:pt x="170" y="99"/>
                </a:moveTo>
                <a:lnTo>
                  <a:pt x="170" y="99"/>
                </a:lnTo>
                <a:cubicBezTo>
                  <a:pt x="170" y="99"/>
                  <a:pt x="161" y="99"/>
                  <a:pt x="161" y="90"/>
                </a:cubicBezTo>
                <a:cubicBezTo>
                  <a:pt x="161" y="81"/>
                  <a:pt x="143" y="72"/>
                  <a:pt x="134" y="72"/>
                </a:cubicBezTo>
                <a:cubicBezTo>
                  <a:pt x="125" y="72"/>
                  <a:pt x="125" y="72"/>
                  <a:pt x="116" y="72"/>
                </a:cubicBezTo>
                <a:cubicBezTo>
                  <a:pt x="116" y="72"/>
                  <a:pt x="116" y="72"/>
                  <a:pt x="107" y="63"/>
                </a:cubicBezTo>
                <a:cubicBezTo>
                  <a:pt x="107" y="63"/>
                  <a:pt x="107" y="63"/>
                  <a:pt x="107" y="54"/>
                </a:cubicBezTo>
                <a:cubicBezTo>
                  <a:pt x="107" y="45"/>
                  <a:pt x="98" y="27"/>
                  <a:pt x="89" y="27"/>
                </a:cubicBezTo>
                <a:cubicBezTo>
                  <a:pt x="80" y="18"/>
                  <a:pt x="71" y="27"/>
                  <a:pt x="62" y="27"/>
                </a:cubicBezTo>
                <a:cubicBezTo>
                  <a:pt x="54" y="36"/>
                  <a:pt x="54" y="36"/>
                  <a:pt x="44" y="36"/>
                </a:cubicBezTo>
                <a:cubicBezTo>
                  <a:pt x="44" y="27"/>
                  <a:pt x="44" y="27"/>
                  <a:pt x="44" y="27"/>
                </a:cubicBezTo>
                <a:cubicBezTo>
                  <a:pt x="35" y="27"/>
                  <a:pt x="27" y="27"/>
                  <a:pt x="18" y="36"/>
                </a:cubicBezTo>
                <a:cubicBezTo>
                  <a:pt x="18" y="36"/>
                  <a:pt x="9" y="36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18" y="0"/>
                  <a:pt x="35" y="0"/>
                  <a:pt x="54" y="9"/>
                </a:cubicBezTo>
                <a:lnTo>
                  <a:pt x="54" y="9"/>
                </a:lnTo>
                <a:cubicBezTo>
                  <a:pt x="62" y="0"/>
                  <a:pt x="80" y="0"/>
                  <a:pt x="89" y="0"/>
                </a:cubicBezTo>
                <a:cubicBezTo>
                  <a:pt x="116" y="9"/>
                  <a:pt x="125" y="27"/>
                  <a:pt x="134" y="45"/>
                </a:cubicBezTo>
                <a:lnTo>
                  <a:pt x="134" y="45"/>
                </a:lnTo>
                <a:cubicBezTo>
                  <a:pt x="170" y="54"/>
                  <a:pt x="179" y="81"/>
                  <a:pt x="179" y="90"/>
                </a:cubicBezTo>
                <a:cubicBezTo>
                  <a:pt x="188" y="90"/>
                  <a:pt x="179" y="99"/>
                  <a:pt x="170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621">
            <a:extLst>
              <a:ext uri="{FF2B5EF4-FFF2-40B4-BE49-F238E27FC236}">
                <a16:creationId xmlns:a16="http://schemas.microsoft.com/office/drawing/2014/main" id="{5588F2B3-60B9-0943-9886-2C1234247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485" y="11714469"/>
            <a:ext cx="175308" cy="99497"/>
          </a:xfrm>
          <a:custGeom>
            <a:avLst/>
            <a:gdLst>
              <a:gd name="T0" fmla="*/ 10 w 163"/>
              <a:gd name="T1" fmla="*/ 90 h 91"/>
              <a:gd name="T2" fmla="*/ 10 w 163"/>
              <a:gd name="T3" fmla="*/ 90 h 91"/>
              <a:gd name="T4" fmla="*/ 10 w 163"/>
              <a:gd name="T5" fmla="*/ 90 h 91"/>
              <a:gd name="T6" fmla="*/ 0 w 163"/>
              <a:gd name="T7" fmla="*/ 72 h 91"/>
              <a:gd name="T8" fmla="*/ 45 w 163"/>
              <a:gd name="T9" fmla="*/ 36 h 91"/>
              <a:gd name="T10" fmla="*/ 45 w 163"/>
              <a:gd name="T11" fmla="*/ 36 h 91"/>
              <a:gd name="T12" fmla="*/ 81 w 163"/>
              <a:gd name="T13" fmla="*/ 0 h 91"/>
              <a:gd name="T14" fmla="*/ 117 w 163"/>
              <a:gd name="T15" fmla="*/ 0 h 91"/>
              <a:gd name="T16" fmla="*/ 117 w 163"/>
              <a:gd name="T17" fmla="*/ 0 h 91"/>
              <a:gd name="T18" fmla="*/ 153 w 163"/>
              <a:gd name="T19" fmla="*/ 9 h 91"/>
              <a:gd name="T20" fmla="*/ 162 w 163"/>
              <a:gd name="T21" fmla="*/ 27 h 91"/>
              <a:gd name="T22" fmla="*/ 144 w 163"/>
              <a:gd name="T23" fmla="*/ 27 h 91"/>
              <a:gd name="T24" fmla="*/ 126 w 163"/>
              <a:gd name="T25" fmla="*/ 27 h 91"/>
              <a:gd name="T26" fmla="*/ 117 w 163"/>
              <a:gd name="T27" fmla="*/ 27 h 91"/>
              <a:gd name="T28" fmla="*/ 108 w 163"/>
              <a:gd name="T29" fmla="*/ 27 h 91"/>
              <a:gd name="T30" fmla="*/ 90 w 163"/>
              <a:gd name="T31" fmla="*/ 27 h 91"/>
              <a:gd name="T32" fmla="*/ 72 w 163"/>
              <a:gd name="T33" fmla="*/ 45 h 91"/>
              <a:gd name="T34" fmla="*/ 72 w 163"/>
              <a:gd name="T35" fmla="*/ 54 h 91"/>
              <a:gd name="T36" fmla="*/ 54 w 163"/>
              <a:gd name="T37" fmla="*/ 63 h 91"/>
              <a:gd name="T38" fmla="*/ 45 w 163"/>
              <a:gd name="T39" fmla="*/ 63 h 91"/>
              <a:gd name="T40" fmla="*/ 27 w 163"/>
              <a:gd name="T41" fmla="*/ 81 h 91"/>
              <a:gd name="T42" fmla="*/ 10 w 163"/>
              <a:gd name="T43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3" h="91">
                <a:moveTo>
                  <a:pt x="10" y="90"/>
                </a:moveTo>
                <a:lnTo>
                  <a:pt x="10" y="90"/>
                </a:lnTo>
                <a:lnTo>
                  <a:pt x="10" y="90"/>
                </a:lnTo>
                <a:cubicBezTo>
                  <a:pt x="0" y="90"/>
                  <a:pt x="0" y="81"/>
                  <a:pt x="0" y="72"/>
                </a:cubicBezTo>
                <a:cubicBezTo>
                  <a:pt x="0" y="63"/>
                  <a:pt x="10" y="45"/>
                  <a:pt x="45" y="36"/>
                </a:cubicBezTo>
                <a:lnTo>
                  <a:pt x="45" y="36"/>
                </a:lnTo>
                <a:cubicBezTo>
                  <a:pt x="54" y="18"/>
                  <a:pt x="63" y="0"/>
                  <a:pt x="81" y="0"/>
                </a:cubicBezTo>
                <a:cubicBezTo>
                  <a:pt x="90" y="0"/>
                  <a:pt x="108" y="0"/>
                  <a:pt x="117" y="0"/>
                </a:cubicBezTo>
                <a:lnTo>
                  <a:pt x="117" y="0"/>
                </a:lnTo>
                <a:cubicBezTo>
                  <a:pt x="135" y="0"/>
                  <a:pt x="144" y="0"/>
                  <a:pt x="153" y="9"/>
                </a:cubicBezTo>
                <a:cubicBezTo>
                  <a:pt x="162" y="9"/>
                  <a:pt x="162" y="18"/>
                  <a:pt x="162" y="27"/>
                </a:cubicBezTo>
                <a:cubicBezTo>
                  <a:pt x="162" y="27"/>
                  <a:pt x="153" y="36"/>
                  <a:pt x="144" y="27"/>
                </a:cubicBezTo>
                <a:cubicBezTo>
                  <a:pt x="135" y="27"/>
                  <a:pt x="135" y="27"/>
                  <a:pt x="126" y="27"/>
                </a:cubicBezTo>
                <a:cubicBezTo>
                  <a:pt x="126" y="27"/>
                  <a:pt x="126" y="27"/>
                  <a:pt x="117" y="27"/>
                </a:cubicBezTo>
                <a:lnTo>
                  <a:pt x="108" y="27"/>
                </a:lnTo>
                <a:cubicBezTo>
                  <a:pt x="99" y="18"/>
                  <a:pt x="99" y="18"/>
                  <a:pt x="90" y="27"/>
                </a:cubicBezTo>
                <a:cubicBezTo>
                  <a:pt x="81" y="27"/>
                  <a:pt x="72" y="36"/>
                  <a:pt x="72" y="45"/>
                </a:cubicBezTo>
                <a:cubicBezTo>
                  <a:pt x="72" y="54"/>
                  <a:pt x="72" y="54"/>
                  <a:pt x="72" y="54"/>
                </a:cubicBezTo>
                <a:cubicBezTo>
                  <a:pt x="63" y="63"/>
                  <a:pt x="63" y="63"/>
                  <a:pt x="54" y="63"/>
                </a:cubicBezTo>
                <a:cubicBezTo>
                  <a:pt x="54" y="63"/>
                  <a:pt x="54" y="63"/>
                  <a:pt x="45" y="63"/>
                </a:cubicBezTo>
                <a:cubicBezTo>
                  <a:pt x="36" y="63"/>
                  <a:pt x="27" y="72"/>
                  <a:pt x="27" y="81"/>
                </a:cubicBezTo>
                <a:cubicBezTo>
                  <a:pt x="27" y="90"/>
                  <a:pt x="18" y="90"/>
                  <a:pt x="10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622">
            <a:extLst>
              <a:ext uri="{FF2B5EF4-FFF2-40B4-BE49-F238E27FC236}">
                <a16:creationId xmlns:a16="http://schemas.microsoft.com/office/drawing/2014/main" id="{234108BD-AFF4-A14D-A524-DDBBB909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249" y="11567589"/>
            <a:ext cx="94760" cy="175308"/>
          </a:xfrm>
          <a:custGeom>
            <a:avLst/>
            <a:gdLst>
              <a:gd name="T0" fmla="*/ 45 w 90"/>
              <a:gd name="T1" fmla="*/ 161 h 162"/>
              <a:gd name="T2" fmla="*/ 45 w 90"/>
              <a:gd name="T3" fmla="*/ 161 h 162"/>
              <a:gd name="T4" fmla="*/ 9 w 90"/>
              <a:gd name="T5" fmla="*/ 107 h 162"/>
              <a:gd name="T6" fmla="*/ 0 w 90"/>
              <a:gd name="T7" fmla="*/ 44 h 162"/>
              <a:gd name="T8" fmla="*/ 0 w 90"/>
              <a:gd name="T9" fmla="*/ 26 h 162"/>
              <a:gd name="T10" fmla="*/ 45 w 90"/>
              <a:gd name="T11" fmla="*/ 0 h 162"/>
              <a:gd name="T12" fmla="*/ 81 w 90"/>
              <a:gd name="T13" fmla="*/ 26 h 162"/>
              <a:gd name="T14" fmla="*/ 89 w 90"/>
              <a:gd name="T15" fmla="*/ 44 h 162"/>
              <a:gd name="T16" fmla="*/ 81 w 90"/>
              <a:gd name="T17" fmla="*/ 107 h 162"/>
              <a:gd name="T18" fmla="*/ 45 w 90"/>
              <a:gd name="T19" fmla="*/ 161 h 162"/>
              <a:gd name="T20" fmla="*/ 45 w 90"/>
              <a:gd name="T21" fmla="*/ 134 h 162"/>
              <a:gd name="T22" fmla="*/ 45 w 90"/>
              <a:gd name="T23" fmla="*/ 134 h 162"/>
              <a:gd name="T24" fmla="*/ 45 w 90"/>
              <a:gd name="T25" fmla="*/ 26 h 162"/>
              <a:gd name="T26" fmla="*/ 45 w 90"/>
              <a:gd name="T27" fmla="*/ 26 h 162"/>
              <a:gd name="T28" fmla="*/ 27 w 90"/>
              <a:gd name="T29" fmla="*/ 36 h 162"/>
              <a:gd name="T30" fmla="*/ 18 w 90"/>
              <a:gd name="T31" fmla="*/ 44 h 162"/>
              <a:gd name="T32" fmla="*/ 27 w 90"/>
              <a:gd name="T33" fmla="*/ 98 h 162"/>
              <a:gd name="T34" fmla="*/ 45 w 90"/>
              <a:gd name="T35" fmla="*/ 134 h 162"/>
              <a:gd name="T36" fmla="*/ 54 w 90"/>
              <a:gd name="T37" fmla="*/ 98 h 162"/>
              <a:gd name="T38" fmla="*/ 63 w 90"/>
              <a:gd name="T39" fmla="*/ 44 h 162"/>
              <a:gd name="T40" fmla="*/ 63 w 90"/>
              <a:gd name="T41" fmla="*/ 36 h 162"/>
              <a:gd name="T42" fmla="*/ 45 w 90"/>
              <a:gd name="T43" fmla="*/ 2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162">
                <a:moveTo>
                  <a:pt x="45" y="161"/>
                </a:moveTo>
                <a:lnTo>
                  <a:pt x="45" y="161"/>
                </a:lnTo>
                <a:cubicBezTo>
                  <a:pt x="27" y="161"/>
                  <a:pt x="18" y="143"/>
                  <a:pt x="9" y="107"/>
                </a:cubicBezTo>
                <a:cubicBezTo>
                  <a:pt x="0" y="80"/>
                  <a:pt x="0" y="53"/>
                  <a:pt x="0" y="44"/>
                </a:cubicBezTo>
                <a:cubicBezTo>
                  <a:pt x="0" y="36"/>
                  <a:pt x="0" y="26"/>
                  <a:pt x="0" y="26"/>
                </a:cubicBezTo>
                <a:cubicBezTo>
                  <a:pt x="9" y="9"/>
                  <a:pt x="27" y="0"/>
                  <a:pt x="45" y="0"/>
                </a:cubicBezTo>
                <a:cubicBezTo>
                  <a:pt x="63" y="0"/>
                  <a:pt x="81" y="9"/>
                  <a:pt x="81" y="26"/>
                </a:cubicBezTo>
                <a:cubicBezTo>
                  <a:pt x="89" y="26"/>
                  <a:pt x="89" y="36"/>
                  <a:pt x="89" y="44"/>
                </a:cubicBezTo>
                <a:cubicBezTo>
                  <a:pt x="89" y="53"/>
                  <a:pt x="89" y="80"/>
                  <a:pt x="81" y="107"/>
                </a:cubicBezTo>
                <a:cubicBezTo>
                  <a:pt x="72" y="143"/>
                  <a:pt x="54" y="161"/>
                  <a:pt x="45" y="161"/>
                </a:cubicBezTo>
                <a:close/>
                <a:moveTo>
                  <a:pt x="45" y="134"/>
                </a:moveTo>
                <a:lnTo>
                  <a:pt x="45" y="134"/>
                </a:lnTo>
                <a:close/>
                <a:moveTo>
                  <a:pt x="45" y="26"/>
                </a:moveTo>
                <a:lnTo>
                  <a:pt x="45" y="26"/>
                </a:lnTo>
                <a:cubicBezTo>
                  <a:pt x="36" y="26"/>
                  <a:pt x="27" y="26"/>
                  <a:pt x="27" y="36"/>
                </a:cubicBezTo>
                <a:lnTo>
                  <a:pt x="18" y="44"/>
                </a:lnTo>
                <a:cubicBezTo>
                  <a:pt x="18" y="53"/>
                  <a:pt x="27" y="71"/>
                  <a:pt x="27" y="98"/>
                </a:cubicBezTo>
                <a:cubicBezTo>
                  <a:pt x="36" y="116"/>
                  <a:pt x="36" y="125"/>
                  <a:pt x="45" y="134"/>
                </a:cubicBezTo>
                <a:cubicBezTo>
                  <a:pt x="45" y="125"/>
                  <a:pt x="54" y="116"/>
                  <a:pt x="54" y="98"/>
                </a:cubicBezTo>
                <a:cubicBezTo>
                  <a:pt x="63" y="71"/>
                  <a:pt x="63" y="53"/>
                  <a:pt x="63" y="44"/>
                </a:cubicBezTo>
                <a:lnTo>
                  <a:pt x="63" y="36"/>
                </a:lnTo>
                <a:cubicBezTo>
                  <a:pt x="63" y="26"/>
                  <a:pt x="54" y="26"/>
                  <a:pt x="45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623">
            <a:extLst>
              <a:ext uri="{FF2B5EF4-FFF2-40B4-BE49-F238E27FC236}">
                <a16:creationId xmlns:a16="http://schemas.microsoft.com/office/drawing/2014/main" id="{04E11FE6-DC4B-464A-A54A-FFB1AD88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297" y="11240667"/>
            <a:ext cx="127928" cy="317446"/>
          </a:xfrm>
          <a:custGeom>
            <a:avLst/>
            <a:gdLst>
              <a:gd name="T0" fmla="*/ 99 w 117"/>
              <a:gd name="T1" fmla="*/ 296 h 297"/>
              <a:gd name="T2" fmla="*/ 99 w 117"/>
              <a:gd name="T3" fmla="*/ 296 h 297"/>
              <a:gd name="T4" fmla="*/ 27 w 117"/>
              <a:gd name="T5" fmla="*/ 296 h 297"/>
              <a:gd name="T6" fmla="*/ 18 w 117"/>
              <a:gd name="T7" fmla="*/ 287 h 297"/>
              <a:gd name="T8" fmla="*/ 9 w 117"/>
              <a:gd name="T9" fmla="*/ 197 h 297"/>
              <a:gd name="T10" fmla="*/ 45 w 117"/>
              <a:gd name="T11" fmla="*/ 18 h 297"/>
              <a:gd name="T12" fmla="*/ 54 w 117"/>
              <a:gd name="T13" fmla="*/ 0 h 297"/>
              <a:gd name="T14" fmla="*/ 63 w 117"/>
              <a:gd name="T15" fmla="*/ 0 h 297"/>
              <a:gd name="T16" fmla="*/ 72 w 117"/>
              <a:gd name="T17" fmla="*/ 0 h 297"/>
              <a:gd name="T18" fmla="*/ 72 w 117"/>
              <a:gd name="T19" fmla="*/ 9 h 297"/>
              <a:gd name="T20" fmla="*/ 116 w 117"/>
              <a:gd name="T21" fmla="*/ 206 h 297"/>
              <a:gd name="T22" fmla="*/ 107 w 117"/>
              <a:gd name="T23" fmla="*/ 287 h 297"/>
              <a:gd name="T24" fmla="*/ 99 w 117"/>
              <a:gd name="T25" fmla="*/ 296 h 297"/>
              <a:gd name="T26" fmla="*/ 27 w 117"/>
              <a:gd name="T27" fmla="*/ 278 h 297"/>
              <a:gd name="T28" fmla="*/ 27 w 117"/>
              <a:gd name="T29" fmla="*/ 278 h 297"/>
              <a:gd name="T30" fmla="*/ 90 w 117"/>
              <a:gd name="T31" fmla="*/ 278 h 297"/>
              <a:gd name="T32" fmla="*/ 99 w 117"/>
              <a:gd name="T33" fmla="*/ 206 h 297"/>
              <a:gd name="T34" fmla="*/ 107 w 117"/>
              <a:gd name="T35" fmla="*/ 206 h 297"/>
              <a:gd name="T36" fmla="*/ 99 w 117"/>
              <a:gd name="T37" fmla="*/ 206 h 297"/>
              <a:gd name="T38" fmla="*/ 63 w 117"/>
              <a:gd name="T39" fmla="*/ 27 h 297"/>
              <a:gd name="T40" fmla="*/ 27 w 117"/>
              <a:gd name="T41" fmla="*/ 197 h 297"/>
              <a:gd name="T42" fmla="*/ 27 w 117"/>
              <a:gd name="T43" fmla="*/ 27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7" h="297">
                <a:moveTo>
                  <a:pt x="99" y="296"/>
                </a:moveTo>
                <a:lnTo>
                  <a:pt x="99" y="296"/>
                </a:lnTo>
                <a:cubicBezTo>
                  <a:pt x="27" y="296"/>
                  <a:pt x="27" y="296"/>
                  <a:pt x="27" y="296"/>
                </a:cubicBezTo>
                <a:cubicBezTo>
                  <a:pt x="18" y="296"/>
                  <a:pt x="18" y="287"/>
                  <a:pt x="18" y="287"/>
                </a:cubicBezTo>
                <a:cubicBezTo>
                  <a:pt x="9" y="197"/>
                  <a:pt x="9" y="197"/>
                  <a:pt x="9" y="197"/>
                </a:cubicBezTo>
                <a:cubicBezTo>
                  <a:pt x="0" y="134"/>
                  <a:pt x="18" y="80"/>
                  <a:pt x="45" y="18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63" y="0"/>
                </a:cubicBezTo>
                <a:cubicBezTo>
                  <a:pt x="63" y="0"/>
                  <a:pt x="63" y="0"/>
                  <a:pt x="72" y="0"/>
                </a:cubicBezTo>
                <a:cubicBezTo>
                  <a:pt x="72" y="9"/>
                  <a:pt x="72" y="9"/>
                  <a:pt x="72" y="9"/>
                </a:cubicBezTo>
                <a:cubicBezTo>
                  <a:pt x="107" y="72"/>
                  <a:pt x="116" y="143"/>
                  <a:pt x="116" y="206"/>
                </a:cubicBezTo>
                <a:cubicBezTo>
                  <a:pt x="107" y="287"/>
                  <a:pt x="107" y="287"/>
                  <a:pt x="107" y="287"/>
                </a:cubicBezTo>
                <a:lnTo>
                  <a:pt x="99" y="296"/>
                </a:lnTo>
                <a:close/>
                <a:moveTo>
                  <a:pt x="27" y="278"/>
                </a:moveTo>
                <a:lnTo>
                  <a:pt x="27" y="278"/>
                </a:lnTo>
                <a:cubicBezTo>
                  <a:pt x="90" y="278"/>
                  <a:pt x="90" y="278"/>
                  <a:pt x="90" y="278"/>
                </a:cubicBezTo>
                <a:cubicBezTo>
                  <a:pt x="99" y="206"/>
                  <a:pt x="99" y="206"/>
                  <a:pt x="99" y="206"/>
                </a:cubicBezTo>
                <a:cubicBezTo>
                  <a:pt x="107" y="206"/>
                  <a:pt x="107" y="206"/>
                  <a:pt x="107" y="206"/>
                </a:cubicBezTo>
                <a:cubicBezTo>
                  <a:pt x="99" y="206"/>
                  <a:pt x="99" y="206"/>
                  <a:pt x="99" y="206"/>
                </a:cubicBezTo>
                <a:cubicBezTo>
                  <a:pt x="107" y="143"/>
                  <a:pt x="90" y="80"/>
                  <a:pt x="63" y="27"/>
                </a:cubicBezTo>
                <a:cubicBezTo>
                  <a:pt x="36" y="80"/>
                  <a:pt x="18" y="143"/>
                  <a:pt x="27" y="197"/>
                </a:cubicBezTo>
                <a:lnTo>
                  <a:pt x="27" y="2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624">
            <a:extLst>
              <a:ext uri="{FF2B5EF4-FFF2-40B4-BE49-F238E27FC236}">
                <a16:creationId xmlns:a16="http://schemas.microsoft.com/office/drawing/2014/main" id="{93AEA829-88D5-D54F-A42F-73F25A4C3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057" y="11472828"/>
            <a:ext cx="66332" cy="137404"/>
          </a:xfrm>
          <a:custGeom>
            <a:avLst/>
            <a:gdLst>
              <a:gd name="T0" fmla="*/ 53 w 63"/>
              <a:gd name="T1" fmla="*/ 126 h 127"/>
              <a:gd name="T2" fmla="*/ 53 w 63"/>
              <a:gd name="T3" fmla="*/ 126 h 127"/>
              <a:gd name="T4" fmla="*/ 44 w 63"/>
              <a:gd name="T5" fmla="*/ 126 h 127"/>
              <a:gd name="T6" fmla="*/ 0 w 63"/>
              <a:gd name="T7" fmla="*/ 72 h 127"/>
              <a:gd name="T8" fmla="*/ 0 w 63"/>
              <a:gd name="T9" fmla="*/ 63 h 127"/>
              <a:gd name="T10" fmla="*/ 17 w 63"/>
              <a:gd name="T11" fmla="*/ 63 h 127"/>
              <a:gd name="T12" fmla="*/ 44 w 63"/>
              <a:gd name="T13" fmla="*/ 99 h 127"/>
              <a:gd name="T14" fmla="*/ 44 w 63"/>
              <a:gd name="T15" fmla="*/ 81 h 127"/>
              <a:gd name="T16" fmla="*/ 9 w 63"/>
              <a:gd name="T17" fmla="*/ 9 h 127"/>
              <a:gd name="T18" fmla="*/ 9 w 63"/>
              <a:gd name="T19" fmla="*/ 0 h 127"/>
              <a:gd name="T20" fmla="*/ 17 w 63"/>
              <a:gd name="T21" fmla="*/ 9 h 127"/>
              <a:gd name="T22" fmla="*/ 53 w 63"/>
              <a:gd name="T23" fmla="*/ 81 h 127"/>
              <a:gd name="T24" fmla="*/ 62 w 63"/>
              <a:gd name="T25" fmla="*/ 81 h 127"/>
              <a:gd name="T26" fmla="*/ 62 w 63"/>
              <a:gd name="T27" fmla="*/ 116 h 127"/>
              <a:gd name="T28" fmla="*/ 53 w 63"/>
              <a:gd name="T2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" h="127">
                <a:moveTo>
                  <a:pt x="53" y="126"/>
                </a:moveTo>
                <a:lnTo>
                  <a:pt x="53" y="126"/>
                </a:lnTo>
                <a:cubicBezTo>
                  <a:pt x="44" y="126"/>
                  <a:pt x="44" y="126"/>
                  <a:pt x="44" y="126"/>
                </a:cubicBezTo>
                <a:cubicBezTo>
                  <a:pt x="0" y="72"/>
                  <a:pt x="0" y="72"/>
                  <a:pt x="0" y="72"/>
                </a:cubicBezTo>
                <a:lnTo>
                  <a:pt x="0" y="63"/>
                </a:lnTo>
                <a:cubicBezTo>
                  <a:pt x="9" y="54"/>
                  <a:pt x="9" y="54"/>
                  <a:pt x="17" y="63"/>
                </a:cubicBezTo>
                <a:cubicBezTo>
                  <a:pt x="44" y="99"/>
                  <a:pt x="44" y="99"/>
                  <a:pt x="44" y="99"/>
                </a:cubicBezTo>
                <a:cubicBezTo>
                  <a:pt x="44" y="81"/>
                  <a:pt x="44" y="81"/>
                  <a:pt x="44" y="81"/>
                </a:cubicBezTo>
                <a:cubicBezTo>
                  <a:pt x="9" y="9"/>
                  <a:pt x="9" y="9"/>
                  <a:pt x="9" y="9"/>
                </a:cubicBezTo>
                <a:lnTo>
                  <a:pt x="9" y="0"/>
                </a:lnTo>
                <a:cubicBezTo>
                  <a:pt x="17" y="0"/>
                  <a:pt x="17" y="0"/>
                  <a:pt x="17" y="9"/>
                </a:cubicBezTo>
                <a:cubicBezTo>
                  <a:pt x="53" y="81"/>
                  <a:pt x="53" y="81"/>
                  <a:pt x="53" y="81"/>
                </a:cubicBezTo>
                <a:lnTo>
                  <a:pt x="62" y="81"/>
                </a:lnTo>
                <a:cubicBezTo>
                  <a:pt x="62" y="116"/>
                  <a:pt x="62" y="116"/>
                  <a:pt x="62" y="116"/>
                </a:cubicBezTo>
                <a:cubicBezTo>
                  <a:pt x="62" y="126"/>
                  <a:pt x="53" y="126"/>
                  <a:pt x="53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625">
            <a:extLst>
              <a:ext uri="{FF2B5EF4-FFF2-40B4-BE49-F238E27FC236}">
                <a16:creationId xmlns:a16="http://schemas.microsoft.com/office/drawing/2014/main" id="{86E99C82-D86B-E84D-8A6E-5B96C359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132" y="11472828"/>
            <a:ext cx="56856" cy="137404"/>
          </a:xfrm>
          <a:custGeom>
            <a:avLst/>
            <a:gdLst>
              <a:gd name="T0" fmla="*/ 9 w 55"/>
              <a:gd name="T1" fmla="*/ 126 h 127"/>
              <a:gd name="T2" fmla="*/ 9 w 55"/>
              <a:gd name="T3" fmla="*/ 126 h 127"/>
              <a:gd name="T4" fmla="*/ 9 w 55"/>
              <a:gd name="T5" fmla="*/ 126 h 127"/>
              <a:gd name="T6" fmla="*/ 0 w 55"/>
              <a:gd name="T7" fmla="*/ 116 h 127"/>
              <a:gd name="T8" fmla="*/ 0 w 55"/>
              <a:gd name="T9" fmla="*/ 81 h 127"/>
              <a:gd name="T10" fmla="*/ 0 w 55"/>
              <a:gd name="T11" fmla="*/ 81 h 127"/>
              <a:gd name="T12" fmla="*/ 36 w 55"/>
              <a:gd name="T13" fmla="*/ 9 h 127"/>
              <a:gd name="T14" fmla="*/ 45 w 55"/>
              <a:gd name="T15" fmla="*/ 0 h 127"/>
              <a:gd name="T16" fmla="*/ 54 w 55"/>
              <a:gd name="T17" fmla="*/ 18 h 127"/>
              <a:gd name="T18" fmla="*/ 18 w 55"/>
              <a:gd name="T19" fmla="*/ 81 h 127"/>
              <a:gd name="T20" fmla="*/ 18 w 55"/>
              <a:gd name="T21" fmla="*/ 99 h 127"/>
              <a:gd name="T22" fmla="*/ 45 w 55"/>
              <a:gd name="T23" fmla="*/ 63 h 127"/>
              <a:gd name="T24" fmla="*/ 54 w 55"/>
              <a:gd name="T25" fmla="*/ 63 h 127"/>
              <a:gd name="T26" fmla="*/ 54 w 55"/>
              <a:gd name="T27" fmla="*/ 72 h 127"/>
              <a:gd name="T28" fmla="*/ 18 w 55"/>
              <a:gd name="T29" fmla="*/ 126 h 127"/>
              <a:gd name="T30" fmla="*/ 9 w 55"/>
              <a:gd name="T3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127">
                <a:moveTo>
                  <a:pt x="9" y="126"/>
                </a:moveTo>
                <a:lnTo>
                  <a:pt x="9" y="126"/>
                </a:lnTo>
                <a:lnTo>
                  <a:pt x="9" y="126"/>
                </a:lnTo>
                <a:cubicBezTo>
                  <a:pt x="0" y="126"/>
                  <a:pt x="0" y="126"/>
                  <a:pt x="0" y="116"/>
                </a:cubicBezTo>
                <a:cubicBezTo>
                  <a:pt x="0" y="81"/>
                  <a:pt x="0" y="81"/>
                  <a:pt x="0" y="81"/>
                </a:cubicBezTo>
                <a:lnTo>
                  <a:pt x="0" y="81"/>
                </a:lnTo>
                <a:cubicBezTo>
                  <a:pt x="36" y="9"/>
                  <a:pt x="36" y="9"/>
                  <a:pt x="36" y="9"/>
                </a:cubicBezTo>
                <a:cubicBezTo>
                  <a:pt x="36" y="0"/>
                  <a:pt x="45" y="0"/>
                  <a:pt x="45" y="0"/>
                </a:cubicBezTo>
                <a:cubicBezTo>
                  <a:pt x="54" y="9"/>
                  <a:pt x="54" y="9"/>
                  <a:pt x="54" y="18"/>
                </a:cubicBezTo>
                <a:cubicBezTo>
                  <a:pt x="18" y="81"/>
                  <a:pt x="18" y="81"/>
                  <a:pt x="18" y="81"/>
                </a:cubicBezTo>
                <a:cubicBezTo>
                  <a:pt x="18" y="99"/>
                  <a:pt x="18" y="99"/>
                  <a:pt x="18" y="99"/>
                </a:cubicBezTo>
                <a:cubicBezTo>
                  <a:pt x="45" y="63"/>
                  <a:pt x="45" y="63"/>
                  <a:pt x="45" y="63"/>
                </a:cubicBezTo>
                <a:lnTo>
                  <a:pt x="54" y="63"/>
                </a:lnTo>
                <a:lnTo>
                  <a:pt x="54" y="72"/>
                </a:lnTo>
                <a:cubicBezTo>
                  <a:pt x="18" y="126"/>
                  <a:pt x="18" y="126"/>
                  <a:pt x="18" y="126"/>
                </a:cubicBezTo>
                <a:lnTo>
                  <a:pt x="9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626">
            <a:extLst>
              <a:ext uri="{FF2B5EF4-FFF2-40B4-BE49-F238E27FC236}">
                <a16:creationId xmlns:a16="http://schemas.microsoft.com/office/drawing/2014/main" id="{9C69BF03-B7F0-DA42-8DF9-2E1859826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201" y="11539161"/>
            <a:ext cx="56856" cy="37904"/>
          </a:xfrm>
          <a:custGeom>
            <a:avLst/>
            <a:gdLst>
              <a:gd name="T0" fmla="*/ 45 w 55"/>
              <a:gd name="T1" fmla="*/ 36 h 37"/>
              <a:gd name="T2" fmla="*/ 45 w 55"/>
              <a:gd name="T3" fmla="*/ 36 h 37"/>
              <a:gd name="T4" fmla="*/ 9 w 55"/>
              <a:gd name="T5" fmla="*/ 36 h 37"/>
              <a:gd name="T6" fmla="*/ 0 w 55"/>
              <a:gd name="T7" fmla="*/ 27 h 37"/>
              <a:gd name="T8" fmla="*/ 0 w 55"/>
              <a:gd name="T9" fmla="*/ 9 h 37"/>
              <a:gd name="T10" fmla="*/ 9 w 55"/>
              <a:gd name="T11" fmla="*/ 0 h 37"/>
              <a:gd name="T12" fmla="*/ 45 w 55"/>
              <a:gd name="T13" fmla="*/ 0 h 37"/>
              <a:gd name="T14" fmla="*/ 54 w 55"/>
              <a:gd name="T15" fmla="*/ 9 h 37"/>
              <a:gd name="T16" fmla="*/ 54 w 55"/>
              <a:gd name="T17" fmla="*/ 27 h 37"/>
              <a:gd name="T18" fmla="*/ 45 w 55"/>
              <a:gd name="T19" fmla="*/ 36 h 37"/>
              <a:gd name="T20" fmla="*/ 18 w 55"/>
              <a:gd name="T21" fmla="*/ 18 h 37"/>
              <a:gd name="T22" fmla="*/ 18 w 55"/>
              <a:gd name="T23" fmla="*/ 18 h 37"/>
              <a:gd name="T24" fmla="*/ 36 w 55"/>
              <a:gd name="T25" fmla="*/ 18 h 37"/>
              <a:gd name="T26" fmla="*/ 36 w 55"/>
              <a:gd name="T27" fmla="*/ 18 h 37"/>
              <a:gd name="T28" fmla="*/ 18 w 55"/>
              <a:gd name="T2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" h="37">
                <a:moveTo>
                  <a:pt x="45" y="36"/>
                </a:moveTo>
                <a:lnTo>
                  <a:pt x="45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54" y="0"/>
                  <a:pt x="54" y="9"/>
                </a:cubicBezTo>
                <a:cubicBezTo>
                  <a:pt x="54" y="27"/>
                  <a:pt x="54" y="27"/>
                  <a:pt x="54" y="27"/>
                </a:cubicBezTo>
                <a:lnTo>
                  <a:pt x="45" y="36"/>
                </a:lnTo>
                <a:close/>
                <a:moveTo>
                  <a:pt x="18" y="18"/>
                </a:moveTo>
                <a:lnTo>
                  <a:pt x="18" y="18"/>
                </a:lnTo>
                <a:cubicBezTo>
                  <a:pt x="36" y="18"/>
                  <a:pt x="36" y="18"/>
                  <a:pt x="36" y="18"/>
                </a:cubicBezTo>
                <a:lnTo>
                  <a:pt x="36" y="18"/>
                </a:lnTo>
                <a:cubicBezTo>
                  <a:pt x="18" y="18"/>
                  <a:pt x="18" y="18"/>
                  <a:pt x="18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627">
            <a:extLst>
              <a:ext uri="{FF2B5EF4-FFF2-40B4-BE49-F238E27FC236}">
                <a16:creationId xmlns:a16="http://schemas.microsoft.com/office/drawing/2014/main" id="{D1741980-0C20-1A48-9CC2-36B437FC4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201" y="11340164"/>
            <a:ext cx="47380" cy="47380"/>
          </a:xfrm>
          <a:custGeom>
            <a:avLst/>
            <a:gdLst>
              <a:gd name="T0" fmla="*/ 27 w 46"/>
              <a:gd name="T1" fmla="*/ 44 h 45"/>
              <a:gd name="T2" fmla="*/ 27 w 46"/>
              <a:gd name="T3" fmla="*/ 44 h 45"/>
              <a:gd name="T4" fmla="*/ 0 w 46"/>
              <a:gd name="T5" fmla="*/ 17 h 45"/>
              <a:gd name="T6" fmla="*/ 27 w 46"/>
              <a:gd name="T7" fmla="*/ 0 h 45"/>
              <a:gd name="T8" fmla="*/ 45 w 46"/>
              <a:gd name="T9" fmla="*/ 17 h 45"/>
              <a:gd name="T10" fmla="*/ 27 w 46"/>
              <a:gd name="T11" fmla="*/ 44 h 45"/>
              <a:gd name="T12" fmla="*/ 27 w 46"/>
              <a:gd name="T13" fmla="*/ 9 h 45"/>
              <a:gd name="T14" fmla="*/ 27 w 46"/>
              <a:gd name="T15" fmla="*/ 9 h 45"/>
              <a:gd name="T16" fmla="*/ 18 w 46"/>
              <a:gd name="T17" fmla="*/ 17 h 45"/>
              <a:gd name="T18" fmla="*/ 27 w 46"/>
              <a:gd name="T19" fmla="*/ 26 h 45"/>
              <a:gd name="T20" fmla="*/ 36 w 46"/>
              <a:gd name="T21" fmla="*/ 17 h 45"/>
              <a:gd name="T22" fmla="*/ 27 w 46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5">
                <a:moveTo>
                  <a:pt x="27" y="44"/>
                </a:moveTo>
                <a:lnTo>
                  <a:pt x="27" y="44"/>
                </a:ln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7"/>
                </a:cubicBezTo>
                <a:cubicBezTo>
                  <a:pt x="45" y="35"/>
                  <a:pt x="36" y="44"/>
                  <a:pt x="27" y="4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8" y="17"/>
                  <a:pt x="18" y="17"/>
                </a:cubicBezTo>
                <a:cubicBezTo>
                  <a:pt x="18" y="26"/>
                  <a:pt x="18" y="26"/>
                  <a:pt x="27" y="26"/>
                </a:cubicBezTo>
                <a:cubicBezTo>
                  <a:pt x="27" y="26"/>
                  <a:pt x="36" y="26"/>
                  <a:pt x="36" y="17"/>
                </a:cubicBezTo>
                <a:lnTo>
                  <a:pt x="27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628">
            <a:extLst>
              <a:ext uri="{FF2B5EF4-FFF2-40B4-BE49-F238E27FC236}">
                <a16:creationId xmlns:a16="http://schemas.microsoft.com/office/drawing/2014/main" id="{6F652960-A515-9243-80A3-D8441B943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153" y="11472828"/>
            <a:ext cx="18952" cy="137404"/>
          </a:xfrm>
          <a:custGeom>
            <a:avLst/>
            <a:gdLst>
              <a:gd name="T0" fmla="*/ 9 w 19"/>
              <a:gd name="T1" fmla="*/ 126 h 127"/>
              <a:gd name="T2" fmla="*/ 9 w 19"/>
              <a:gd name="T3" fmla="*/ 126 h 127"/>
              <a:gd name="T4" fmla="*/ 0 w 19"/>
              <a:gd name="T5" fmla="*/ 116 h 127"/>
              <a:gd name="T6" fmla="*/ 0 w 19"/>
              <a:gd name="T7" fmla="*/ 9 h 127"/>
              <a:gd name="T8" fmla="*/ 9 w 19"/>
              <a:gd name="T9" fmla="*/ 0 h 127"/>
              <a:gd name="T10" fmla="*/ 18 w 19"/>
              <a:gd name="T11" fmla="*/ 9 h 127"/>
              <a:gd name="T12" fmla="*/ 18 w 19"/>
              <a:gd name="T13" fmla="*/ 116 h 127"/>
              <a:gd name="T14" fmla="*/ 9 w 19"/>
              <a:gd name="T15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27">
                <a:moveTo>
                  <a:pt x="9" y="126"/>
                </a:moveTo>
                <a:lnTo>
                  <a:pt x="9" y="126"/>
                </a:lnTo>
                <a:cubicBezTo>
                  <a:pt x="0" y="126"/>
                  <a:pt x="0" y="126"/>
                  <a:pt x="0" y="11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116"/>
                  <a:pt x="18" y="116"/>
                  <a:pt x="18" y="116"/>
                </a:cubicBezTo>
                <a:cubicBezTo>
                  <a:pt x="18" y="126"/>
                  <a:pt x="9" y="126"/>
                  <a:pt x="9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8" name="Grupo 727">
            <a:extLst>
              <a:ext uri="{FF2B5EF4-FFF2-40B4-BE49-F238E27FC236}">
                <a16:creationId xmlns:a16="http://schemas.microsoft.com/office/drawing/2014/main" id="{73D643EC-5399-2148-8DDB-9C1781C2C4D1}"/>
              </a:ext>
            </a:extLst>
          </p:cNvPr>
          <p:cNvGrpSpPr/>
          <p:nvPr/>
        </p:nvGrpSpPr>
        <p:grpSpPr>
          <a:xfrm>
            <a:off x="2451398" y="579611"/>
            <a:ext cx="19474854" cy="2715754"/>
            <a:chOff x="2451398" y="719646"/>
            <a:chExt cx="19474854" cy="2715754"/>
          </a:xfrm>
        </p:grpSpPr>
        <p:sp>
          <p:nvSpPr>
            <p:cNvPr id="729" name="CuadroTexto 728">
              <a:extLst>
                <a:ext uri="{FF2B5EF4-FFF2-40B4-BE49-F238E27FC236}">
                  <a16:creationId xmlns:a16="http://schemas.microsoft.com/office/drawing/2014/main" id="{30F1F816-58D8-1C41-9181-509F3C7C7573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730" name="CuadroTexto 729">
              <a:extLst>
                <a:ext uri="{FF2B5EF4-FFF2-40B4-BE49-F238E27FC236}">
                  <a16:creationId xmlns:a16="http://schemas.microsoft.com/office/drawing/2014/main" id="{F40959A6-BFB4-CF40-A462-2B31FB78CA68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32" name="CuadroTexto 395">
            <a:extLst>
              <a:ext uri="{FF2B5EF4-FFF2-40B4-BE49-F238E27FC236}">
                <a16:creationId xmlns:a16="http://schemas.microsoft.com/office/drawing/2014/main" id="{28CEAF14-6116-EA42-8C4C-A2E56418EE9F}"/>
              </a:ext>
            </a:extLst>
          </p:cNvPr>
          <p:cNvSpPr txBox="1"/>
          <p:nvPr/>
        </p:nvSpPr>
        <p:spPr>
          <a:xfrm>
            <a:off x="18080807" y="4176439"/>
            <a:ext cx="260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33" name="Rectangle 56">
            <a:extLst>
              <a:ext uri="{FF2B5EF4-FFF2-40B4-BE49-F238E27FC236}">
                <a16:creationId xmlns:a16="http://schemas.microsoft.com/office/drawing/2014/main" id="{1D90E759-EAAE-CE42-9607-1843CB9FED11}"/>
              </a:ext>
            </a:extLst>
          </p:cNvPr>
          <p:cNvSpPr/>
          <p:nvPr/>
        </p:nvSpPr>
        <p:spPr>
          <a:xfrm>
            <a:off x="18101498" y="4756003"/>
            <a:ext cx="3531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5" name="CuadroTexto 395">
            <a:extLst>
              <a:ext uri="{FF2B5EF4-FFF2-40B4-BE49-F238E27FC236}">
                <a16:creationId xmlns:a16="http://schemas.microsoft.com/office/drawing/2014/main" id="{45C6E880-7F26-FC44-8E3F-61133FCC0699}"/>
              </a:ext>
            </a:extLst>
          </p:cNvPr>
          <p:cNvSpPr txBox="1"/>
          <p:nvPr/>
        </p:nvSpPr>
        <p:spPr>
          <a:xfrm>
            <a:off x="20366807" y="7636426"/>
            <a:ext cx="260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36" name="Rectangle 56">
            <a:extLst>
              <a:ext uri="{FF2B5EF4-FFF2-40B4-BE49-F238E27FC236}">
                <a16:creationId xmlns:a16="http://schemas.microsoft.com/office/drawing/2014/main" id="{1D37BAF8-FA2D-A24D-BEC9-C7FC34DAC263}"/>
              </a:ext>
            </a:extLst>
          </p:cNvPr>
          <p:cNvSpPr/>
          <p:nvPr/>
        </p:nvSpPr>
        <p:spPr>
          <a:xfrm>
            <a:off x="20387498" y="8215990"/>
            <a:ext cx="3531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8" name="CuadroTexto 395">
            <a:extLst>
              <a:ext uri="{FF2B5EF4-FFF2-40B4-BE49-F238E27FC236}">
                <a16:creationId xmlns:a16="http://schemas.microsoft.com/office/drawing/2014/main" id="{C01A539E-A4CA-C84C-92F4-586D6BAC1CF4}"/>
              </a:ext>
            </a:extLst>
          </p:cNvPr>
          <p:cNvSpPr txBox="1"/>
          <p:nvPr/>
        </p:nvSpPr>
        <p:spPr>
          <a:xfrm>
            <a:off x="18093420" y="11234491"/>
            <a:ext cx="260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39" name="Rectangle 56">
            <a:extLst>
              <a:ext uri="{FF2B5EF4-FFF2-40B4-BE49-F238E27FC236}">
                <a16:creationId xmlns:a16="http://schemas.microsoft.com/office/drawing/2014/main" id="{64E23A98-9253-AC47-9A83-C825D0426B35}"/>
              </a:ext>
            </a:extLst>
          </p:cNvPr>
          <p:cNvSpPr/>
          <p:nvPr/>
        </p:nvSpPr>
        <p:spPr>
          <a:xfrm>
            <a:off x="18114111" y="11814055"/>
            <a:ext cx="3531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1" name="CuadroTexto 395">
            <a:extLst>
              <a:ext uri="{FF2B5EF4-FFF2-40B4-BE49-F238E27FC236}">
                <a16:creationId xmlns:a16="http://schemas.microsoft.com/office/drawing/2014/main" id="{7B1012E4-D4ED-0F47-BADC-BA40ACEEA92E}"/>
              </a:ext>
            </a:extLst>
          </p:cNvPr>
          <p:cNvSpPr txBox="1"/>
          <p:nvPr/>
        </p:nvSpPr>
        <p:spPr>
          <a:xfrm>
            <a:off x="3375687" y="4084804"/>
            <a:ext cx="2506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42" name="Rectangle 56">
            <a:extLst>
              <a:ext uri="{FF2B5EF4-FFF2-40B4-BE49-F238E27FC236}">
                <a16:creationId xmlns:a16="http://schemas.microsoft.com/office/drawing/2014/main" id="{1B2158FE-2103-BD40-B7B2-0D20001539E0}"/>
              </a:ext>
            </a:extLst>
          </p:cNvPr>
          <p:cNvSpPr/>
          <p:nvPr/>
        </p:nvSpPr>
        <p:spPr>
          <a:xfrm>
            <a:off x="2293101" y="4740568"/>
            <a:ext cx="35830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4" name="CuadroTexto 395">
            <a:extLst>
              <a:ext uri="{FF2B5EF4-FFF2-40B4-BE49-F238E27FC236}">
                <a16:creationId xmlns:a16="http://schemas.microsoft.com/office/drawing/2014/main" id="{AB732519-66C6-C846-A0DC-CDDD2A28A7BF}"/>
              </a:ext>
            </a:extLst>
          </p:cNvPr>
          <p:cNvSpPr txBox="1"/>
          <p:nvPr/>
        </p:nvSpPr>
        <p:spPr>
          <a:xfrm>
            <a:off x="1477804" y="7530567"/>
            <a:ext cx="2506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45" name="Rectangle 56">
            <a:extLst>
              <a:ext uri="{FF2B5EF4-FFF2-40B4-BE49-F238E27FC236}">
                <a16:creationId xmlns:a16="http://schemas.microsoft.com/office/drawing/2014/main" id="{21162EB3-A0A9-F148-BBD8-812D6B61FB47}"/>
              </a:ext>
            </a:extLst>
          </p:cNvPr>
          <p:cNvSpPr/>
          <p:nvPr/>
        </p:nvSpPr>
        <p:spPr>
          <a:xfrm>
            <a:off x="395218" y="8186331"/>
            <a:ext cx="35830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0" name="CuadroTexto 395">
            <a:extLst>
              <a:ext uri="{FF2B5EF4-FFF2-40B4-BE49-F238E27FC236}">
                <a16:creationId xmlns:a16="http://schemas.microsoft.com/office/drawing/2014/main" id="{4B95E644-7085-784C-92B4-D49EEE23A2F8}"/>
              </a:ext>
            </a:extLst>
          </p:cNvPr>
          <p:cNvSpPr txBox="1"/>
          <p:nvPr/>
        </p:nvSpPr>
        <p:spPr>
          <a:xfrm>
            <a:off x="3371377" y="10829371"/>
            <a:ext cx="2506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51" name="Rectangle 56">
            <a:extLst>
              <a:ext uri="{FF2B5EF4-FFF2-40B4-BE49-F238E27FC236}">
                <a16:creationId xmlns:a16="http://schemas.microsoft.com/office/drawing/2014/main" id="{9725C30F-ADDE-0E47-A5F9-CD86A36E5A91}"/>
              </a:ext>
            </a:extLst>
          </p:cNvPr>
          <p:cNvSpPr/>
          <p:nvPr/>
        </p:nvSpPr>
        <p:spPr>
          <a:xfrm>
            <a:off x="2288791" y="11485135"/>
            <a:ext cx="35830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A5872A-EFCB-6649-801D-A29022169390}"/>
              </a:ext>
            </a:extLst>
          </p:cNvPr>
          <p:cNvGrpSpPr/>
          <p:nvPr/>
        </p:nvGrpSpPr>
        <p:grpSpPr>
          <a:xfrm>
            <a:off x="8085068" y="2351738"/>
            <a:ext cx="15521139" cy="8244803"/>
            <a:chOff x="8300220" y="2565117"/>
            <a:chExt cx="15521139" cy="8244803"/>
          </a:xfrm>
        </p:grpSpPr>
        <p:sp>
          <p:nvSpPr>
            <p:cNvPr id="512" name="Freeform 415">
              <a:extLst>
                <a:ext uri="{FF2B5EF4-FFF2-40B4-BE49-F238E27FC236}">
                  <a16:creationId xmlns:a16="http://schemas.microsoft.com/office/drawing/2014/main" id="{B33E8EE1-85CD-A94D-8632-34E81E1B2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5750" y="4951582"/>
              <a:ext cx="8153605" cy="5577494"/>
            </a:xfrm>
            <a:custGeom>
              <a:avLst/>
              <a:gdLst>
                <a:gd name="T0" fmla="*/ 7057 w 7357"/>
                <a:gd name="T1" fmla="*/ 5032 h 5033"/>
                <a:gd name="T2" fmla="*/ 7057 w 7357"/>
                <a:gd name="T3" fmla="*/ 5032 h 5033"/>
                <a:gd name="T4" fmla="*/ 299 w 7357"/>
                <a:gd name="T5" fmla="*/ 5032 h 5033"/>
                <a:gd name="T6" fmla="*/ 0 w 7357"/>
                <a:gd name="T7" fmla="*/ 4734 h 5033"/>
                <a:gd name="T8" fmla="*/ 0 w 7357"/>
                <a:gd name="T9" fmla="*/ 298 h 5033"/>
                <a:gd name="T10" fmla="*/ 299 w 7357"/>
                <a:gd name="T11" fmla="*/ 0 h 5033"/>
                <a:gd name="T12" fmla="*/ 7057 w 7357"/>
                <a:gd name="T13" fmla="*/ 0 h 5033"/>
                <a:gd name="T14" fmla="*/ 7356 w 7357"/>
                <a:gd name="T15" fmla="*/ 298 h 5033"/>
                <a:gd name="T16" fmla="*/ 7356 w 7357"/>
                <a:gd name="T17" fmla="*/ 4734 h 5033"/>
                <a:gd name="T18" fmla="*/ 7057 w 7357"/>
                <a:gd name="T19" fmla="*/ 5032 h 5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57" h="5033">
                  <a:moveTo>
                    <a:pt x="7057" y="5032"/>
                  </a:moveTo>
                  <a:lnTo>
                    <a:pt x="7057" y="5032"/>
                  </a:lnTo>
                  <a:cubicBezTo>
                    <a:pt x="299" y="5032"/>
                    <a:pt x="299" y="5032"/>
                    <a:pt x="299" y="5032"/>
                  </a:cubicBezTo>
                  <a:cubicBezTo>
                    <a:pt x="133" y="5032"/>
                    <a:pt x="0" y="4900"/>
                    <a:pt x="0" y="473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132"/>
                    <a:pt x="133" y="0"/>
                    <a:pt x="299" y="0"/>
                  </a:cubicBezTo>
                  <a:cubicBezTo>
                    <a:pt x="7057" y="0"/>
                    <a:pt x="7057" y="0"/>
                    <a:pt x="7057" y="0"/>
                  </a:cubicBezTo>
                  <a:cubicBezTo>
                    <a:pt x="7223" y="0"/>
                    <a:pt x="7356" y="132"/>
                    <a:pt x="7356" y="298"/>
                  </a:cubicBezTo>
                  <a:cubicBezTo>
                    <a:pt x="7356" y="4734"/>
                    <a:pt x="7356" y="4734"/>
                    <a:pt x="7356" y="4734"/>
                  </a:cubicBezTo>
                  <a:cubicBezTo>
                    <a:pt x="7356" y="4900"/>
                    <a:pt x="7223" y="5032"/>
                    <a:pt x="7057" y="503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3" name="Freeform 416">
              <a:extLst>
                <a:ext uri="{FF2B5EF4-FFF2-40B4-BE49-F238E27FC236}">
                  <a16:creationId xmlns:a16="http://schemas.microsoft.com/office/drawing/2014/main" id="{83C0E324-4EA2-FF4F-9273-4CB6969F0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147" y="5279093"/>
              <a:ext cx="7400814" cy="4120798"/>
            </a:xfrm>
            <a:custGeom>
              <a:avLst/>
              <a:gdLst>
                <a:gd name="T0" fmla="*/ 6601 w 6676"/>
                <a:gd name="T1" fmla="*/ 3715 h 3716"/>
                <a:gd name="T2" fmla="*/ 6601 w 6676"/>
                <a:gd name="T3" fmla="*/ 3715 h 3716"/>
                <a:gd name="T4" fmla="*/ 75 w 6676"/>
                <a:gd name="T5" fmla="*/ 3715 h 3716"/>
                <a:gd name="T6" fmla="*/ 0 w 6676"/>
                <a:gd name="T7" fmla="*/ 3640 h 3716"/>
                <a:gd name="T8" fmla="*/ 0 w 6676"/>
                <a:gd name="T9" fmla="*/ 83 h 3716"/>
                <a:gd name="T10" fmla="*/ 75 w 6676"/>
                <a:gd name="T11" fmla="*/ 0 h 3716"/>
                <a:gd name="T12" fmla="*/ 6601 w 6676"/>
                <a:gd name="T13" fmla="*/ 0 h 3716"/>
                <a:gd name="T14" fmla="*/ 6675 w 6676"/>
                <a:gd name="T15" fmla="*/ 83 h 3716"/>
                <a:gd name="T16" fmla="*/ 6675 w 6676"/>
                <a:gd name="T17" fmla="*/ 3640 h 3716"/>
                <a:gd name="T18" fmla="*/ 6601 w 6676"/>
                <a:gd name="T19" fmla="*/ 3715 h 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76" h="3716">
                  <a:moveTo>
                    <a:pt x="6601" y="3715"/>
                  </a:moveTo>
                  <a:lnTo>
                    <a:pt x="6601" y="3715"/>
                  </a:lnTo>
                  <a:cubicBezTo>
                    <a:pt x="75" y="3715"/>
                    <a:pt x="75" y="3715"/>
                    <a:pt x="75" y="3715"/>
                  </a:cubicBezTo>
                  <a:cubicBezTo>
                    <a:pt x="33" y="3715"/>
                    <a:pt x="0" y="3681"/>
                    <a:pt x="0" y="364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3"/>
                    <a:pt x="33" y="0"/>
                    <a:pt x="75" y="0"/>
                  </a:cubicBezTo>
                  <a:cubicBezTo>
                    <a:pt x="6601" y="0"/>
                    <a:pt x="6601" y="0"/>
                    <a:pt x="6601" y="0"/>
                  </a:cubicBezTo>
                  <a:cubicBezTo>
                    <a:pt x="6642" y="0"/>
                    <a:pt x="6675" y="33"/>
                    <a:pt x="6675" y="83"/>
                  </a:cubicBezTo>
                  <a:cubicBezTo>
                    <a:pt x="6675" y="3640"/>
                    <a:pt x="6675" y="3640"/>
                    <a:pt x="6675" y="3640"/>
                  </a:cubicBezTo>
                  <a:cubicBezTo>
                    <a:pt x="6675" y="3681"/>
                    <a:pt x="6642" y="3715"/>
                    <a:pt x="6601" y="371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4" name="Freeform 417">
              <a:extLst>
                <a:ext uri="{FF2B5EF4-FFF2-40B4-BE49-F238E27FC236}">
                  <a16:creationId xmlns:a16="http://schemas.microsoft.com/office/drawing/2014/main" id="{D30A0796-5EE6-0748-91B8-3029424E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8140" y="9702963"/>
              <a:ext cx="488825" cy="498602"/>
            </a:xfrm>
            <a:custGeom>
              <a:avLst/>
              <a:gdLst>
                <a:gd name="T0" fmla="*/ 440 w 441"/>
                <a:gd name="T1" fmla="*/ 224 h 449"/>
                <a:gd name="T2" fmla="*/ 440 w 441"/>
                <a:gd name="T3" fmla="*/ 224 h 449"/>
                <a:gd name="T4" fmla="*/ 216 w 441"/>
                <a:gd name="T5" fmla="*/ 448 h 449"/>
                <a:gd name="T6" fmla="*/ 0 w 441"/>
                <a:gd name="T7" fmla="*/ 224 h 449"/>
                <a:gd name="T8" fmla="*/ 216 w 441"/>
                <a:gd name="T9" fmla="*/ 0 h 449"/>
                <a:gd name="T10" fmla="*/ 440 w 441"/>
                <a:gd name="T11" fmla="*/ 22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449">
                  <a:moveTo>
                    <a:pt x="440" y="224"/>
                  </a:moveTo>
                  <a:lnTo>
                    <a:pt x="440" y="224"/>
                  </a:lnTo>
                  <a:cubicBezTo>
                    <a:pt x="440" y="348"/>
                    <a:pt x="340" y="448"/>
                    <a:pt x="216" y="448"/>
                  </a:cubicBezTo>
                  <a:cubicBezTo>
                    <a:pt x="100" y="448"/>
                    <a:pt x="0" y="348"/>
                    <a:pt x="0" y="224"/>
                  </a:cubicBezTo>
                  <a:cubicBezTo>
                    <a:pt x="0" y="100"/>
                    <a:pt x="100" y="0"/>
                    <a:pt x="216" y="0"/>
                  </a:cubicBezTo>
                  <a:cubicBezTo>
                    <a:pt x="340" y="0"/>
                    <a:pt x="440" y="100"/>
                    <a:pt x="440" y="22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5" name="Freeform 418">
              <a:extLst>
                <a:ext uri="{FF2B5EF4-FFF2-40B4-BE49-F238E27FC236}">
                  <a16:creationId xmlns:a16="http://schemas.microsoft.com/office/drawing/2014/main" id="{F50BE39C-B298-4142-992B-E25701C14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0220" y="9869163"/>
              <a:ext cx="8539779" cy="865219"/>
            </a:xfrm>
            <a:custGeom>
              <a:avLst/>
              <a:gdLst>
                <a:gd name="T0" fmla="*/ 4734 w 7705"/>
                <a:gd name="T1" fmla="*/ 67 h 781"/>
                <a:gd name="T2" fmla="*/ 4734 w 7705"/>
                <a:gd name="T3" fmla="*/ 67 h 781"/>
                <a:gd name="T4" fmla="*/ 4734 w 7705"/>
                <a:gd name="T5" fmla="*/ 67 h 781"/>
                <a:gd name="T6" fmla="*/ 4668 w 7705"/>
                <a:gd name="T7" fmla="*/ 141 h 781"/>
                <a:gd name="T8" fmla="*/ 3002 w 7705"/>
                <a:gd name="T9" fmla="*/ 141 h 781"/>
                <a:gd name="T10" fmla="*/ 2936 w 7705"/>
                <a:gd name="T11" fmla="*/ 67 h 781"/>
                <a:gd name="T12" fmla="*/ 2936 w 7705"/>
                <a:gd name="T13" fmla="*/ 67 h 781"/>
                <a:gd name="T14" fmla="*/ 2869 w 7705"/>
                <a:gd name="T15" fmla="*/ 0 h 781"/>
                <a:gd name="T16" fmla="*/ 66 w 7705"/>
                <a:gd name="T17" fmla="*/ 0 h 781"/>
                <a:gd name="T18" fmla="*/ 0 w 7705"/>
                <a:gd name="T19" fmla="*/ 67 h 781"/>
                <a:gd name="T20" fmla="*/ 0 w 7705"/>
                <a:gd name="T21" fmla="*/ 564 h 781"/>
                <a:gd name="T22" fmla="*/ 215 w 7705"/>
                <a:gd name="T23" fmla="*/ 780 h 781"/>
                <a:gd name="T24" fmla="*/ 7488 w 7705"/>
                <a:gd name="T25" fmla="*/ 780 h 781"/>
                <a:gd name="T26" fmla="*/ 7704 w 7705"/>
                <a:gd name="T27" fmla="*/ 564 h 781"/>
                <a:gd name="T28" fmla="*/ 7704 w 7705"/>
                <a:gd name="T29" fmla="*/ 67 h 781"/>
                <a:gd name="T30" fmla="*/ 7629 w 7705"/>
                <a:gd name="T31" fmla="*/ 0 h 781"/>
                <a:gd name="T32" fmla="*/ 4801 w 7705"/>
                <a:gd name="T33" fmla="*/ 0 h 781"/>
                <a:gd name="T34" fmla="*/ 4734 w 7705"/>
                <a:gd name="T35" fmla="*/ 67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05" h="781">
                  <a:moveTo>
                    <a:pt x="4734" y="67"/>
                  </a:moveTo>
                  <a:lnTo>
                    <a:pt x="4734" y="67"/>
                  </a:lnTo>
                  <a:lnTo>
                    <a:pt x="4734" y="67"/>
                  </a:lnTo>
                  <a:cubicBezTo>
                    <a:pt x="4734" y="108"/>
                    <a:pt x="4710" y="141"/>
                    <a:pt x="4668" y="141"/>
                  </a:cubicBezTo>
                  <a:cubicBezTo>
                    <a:pt x="3002" y="141"/>
                    <a:pt x="3002" y="141"/>
                    <a:pt x="3002" y="141"/>
                  </a:cubicBezTo>
                  <a:cubicBezTo>
                    <a:pt x="2969" y="141"/>
                    <a:pt x="2936" y="108"/>
                    <a:pt x="2936" y="67"/>
                  </a:cubicBezTo>
                  <a:lnTo>
                    <a:pt x="2936" y="67"/>
                  </a:lnTo>
                  <a:cubicBezTo>
                    <a:pt x="2936" y="33"/>
                    <a:pt x="2911" y="0"/>
                    <a:pt x="286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3" y="0"/>
                    <a:pt x="0" y="33"/>
                    <a:pt x="0" y="67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680"/>
                    <a:pt x="99" y="780"/>
                    <a:pt x="215" y="780"/>
                  </a:cubicBezTo>
                  <a:cubicBezTo>
                    <a:pt x="7488" y="780"/>
                    <a:pt x="7488" y="780"/>
                    <a:pt x="7488" y="780"/>
                  </a:cubicBezTo>
                  <a:cubicBezTo>
                    <a:pt x="7604" y="780"/>
                    <a:pt x="7704" y="680"/>
                    <a:pt x="7704" y="564"/>
                  </a:cubicBezTo>
                  <a:cubicBezTo>
                    <a:pt x="7704" y="67"/>
                    <a:pt x="7704" y="67"/>
                    <a:pt x="7704" y="67"/>
                  </a:cubicBezTo>
                  <a:cubicBezTo>
                    <a:pt x="7704" y="33"/>
                    <a:pt x="7671" y="0"/>
                    <a:pt x="7629" y="0"/>
                  </a:cubicBezTo>
                  <a:cubicBezTo>
                    <a:pt x="4801" y="0"/>
                    <a:pt x="4801" y="0"/>
                    <a:pt x="4801" y="0"/>
                  </a:cubicBezTo>
                  <a:cubicBezTo>
                    <a:pt x="4768" y="0"/>
                    <a:pt x="4734" y="33"/>
                    <a:pt x="4734" y="6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6" name="Freeform 419">
              <a:extLst>
                <a:ext uri="{FF2B5EF4-FFF2-40B4-BE49-F238E27FC236}">
                  <a16:creationId xmlns:a16="http://schemas.microsoft.com/office/drawing/2014/main" id="{53ED3E7A-0C25-EE47-8B60-1E7957F3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1446" y="5455070"/>
              <a:ext cx="6911989" cy="131984"/>
            </a:xfrm>
            <a:custGeom>
              <a:avLst/>
              <a:gdLst>
                <a:gd name="T0" fmla="*/ 6236 w 6237"/>
                <a:gd name="T1" fmla="*/ 116 h 117"/>
                <a:gd name="T2" fmla="*/ 0 w 6237"/>
                <a:gd name="T3" fmla="*/ 116 h 117"/>
                <a:gd name="T4" fmla="*/ 0 w 6237"/>
                <a:gd name="T5" fmla="*/ 0 h 117"/>
                <a:gd name="T6" fmla="*/ 6236 w 6237"/>
                <a:gd name="T7" fmla="*/ 0 h 117"/>
                <a:gd name="T8" fmla="*/ 6236 w 6237"/>
                <a:gd name="T9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7" h="117">
                  <a:moveTo>
                    <a:pt x="6236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6236" y="0"/>
                  </a:lnTo>
                  <a:lnTo>
                    <a:pt x="6236" y="11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7" name="Freeform 420">
              <a:extLst>
                <a:ext uri="{FF2B5EF4-FFF2-40B4-BE49-F238E27FC236}">
                  <a16:creationId xmlns:a16="http://schemas.microsoft.com/office/drawing/2014/main" id="{00D85961-89C5-DA4A-94BE-3094A9D40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964" y="5665266"/>
              <a:ext cx="4585181" cy="3651523"/>
            </a:xfrm>
            <a:custGeom>
              <a:avLst/>
              <a:gdLst>
                <a:gd name="T0" fmla="*/ 4137 w 4138"/>
                <a:gd name="T1" fmla="*/ 3292 h 3293"/>
                <a:gd name="T2" fmla="*/ 0 w 4138"/>
                <a:gd name="T3" fmla="*/ 3292 h 3293"/>
                <a:gd name="T4" fmla="*/ 0 w 4138"/>
                <a:gd name="T5" fmla="*/ 0 h 3293"/>
                <a:gd name="T6" fmla="*/ 4137 w 4138"/>
                <a:gd name="T7" fmla="*/ 0 h 3293"/>
                <a:gd name="T8" fmla="*/ 4137 w 4138"/>
                <a:gd name="T9" fmla="*/ 3292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8" h="3293">
                  <a:moveTo>
                    <a:pt x="4137" y="3292"/>
                  </a:moveTo>
                  <a:lnTo>
                    <a:pt x="0" y="3292"/>
                  </a:lnTo>
                  <a:lnTo>
                    <a:pt x="0" y="0"/>
                  </a:lnTo>
                  <a:lnTo>
                    <a:pt x="4137" y="0"/>
                  </a:lnTo>
                  <a:lnTo>
                    <a:pt x="4137" y="329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8" name="Freeform 421">
              <a:extLst>
                <a:ext uri="{FF2B5EF4-FFF2-40B4-BE49-F238E27FC236}">
                  <a16:creationId xmlns:a16="http://schemas.microsoft.com/office/drawing/2014/main" id="{D01261D0-AEA5-5F4F-9551-4CB24E789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1792" y="5665266"/>
              <a:ext cx="1021643" cy="2419683"/>
            </a:xfrm>
            <a:custGeom>
              <a:avLst/>
              <a:gdLst>
                <a:gd name="T0" fmla="*/ 921 w 922"/>
                <a:gd name="T1" fmla="*/ 2181 h 2182"/>
                <a:gd name="T2" fmla="*/ 0 w 922"/>
                <a:gd name="T3" fmla="*/ 2181 h 2182"/>
                <a:gd name="T4" fmla="*/ 0 w 922"/>
                <a:gd name="T5" fmla="*/ 0 h 2182"/>
                <a:gd name="T6" fmla="*/ 921 w 922"/>
                <a:gd name="T7" fmla="*/ 0 h 2182"/>
                <a:gd name="T8" fmla="*/ 921 w 922"/>
                <a:gd name="T9" fmla="*/ 2181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2" h="2182">
                  <a:moveTo>
                    <a:pt x="921" y="2181"/>
                  </a:moveTo>
                  <a:lnTo>
                    <a:pt x="0" y="2181"/>
                  </a:lnTo>
                  <a:lnTo>
                    <a:pt x="0" y="0"/>
                  </a:lnTo>
                  <a:lnTo>
                    <a:pt x="921" y="0"/>
                  </a:lnTo>
                  <a:lnTo>
                    <a:pt x="921" y="21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9" name="Freeform 422">
              <a:extLst>
                <a:ext uri="{FF2B5EF4-FFF2-40B4-BE49-F238E27FC236}">
                  <a16:creationId xmlns:a16="http://schemas.microsoft.com/office/drawing/2014/main" id="{3BFB83AE-9EAC-4649-B426-57E4FED53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1446" y="5665266"/>
              <a:ext cx="1031423" cy="811450"/>
            </a:xfrm>
            <a:custGeom>
              <a:avLst/>
              <a:gdLst>
                <a:gd name="T0" fmla="*/ 929 w 930"/>
                <a:gd name="T1" fmla="*/ 730 h 731"/>
                <a:gd name="T2" fmla="*/ 0 w 930"/>
                <a:gd name="T3" fmla="*/ 730 h 731"/>
                <a:gd name="T4" fmla="*/ 0 w 930"/>
                <a:gd name="T5" fmla="*/ 0 h 731"/>
                <a:gd name="T6" fmla="*/ 929 w 930"/>
                <a:gd name="T7" fmla="*/ 0 h 731"/>
                <a:gd name="T8" fmla="*/ 929 w 930"/>
                <a:gd name="T9" fmla="*/ 73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0" h="731">
                  <a:moveTo>
                    <a:pt x="929" y="730"/>
                  </a:moveTo>
                  <a:lnTo>
                    <a:pt x="0" y="730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73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0" name="Freeform 423">
              <a:extLst>
                <a:ext uri="{FF2B5EF4-FFF2-40B4-BE49-F238E27FC236}">
                  <a16:creationId xmlns:a16="http://schemas.microsoft.com/office/drawing/2014/main" id="{6B6EF3DB-6A5C-0B45-B9B1-A8269B731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1446" y="6613587"/>
              <a:ext cx="1031423" cy="811450"/>
            </a:xfrm>
            <a:custGeom>
              <a:avLst/>
              <a:gdLst>
                <a:gd name="T0" fmla="*/ 929 w 930"/>
                <a:gd name="T1" fmla="*/ 729 h 730"/>
                <a:gd name="T2" fmla="*/ 0 w 930"/>
                <a:gd name="T3" fmla="*/ 729 h 730"/>
                <a:gd name="T4" fmla="*/ 0 w 930"/>
                <a:gd name="T5" fmla="*/ 0 h 730"/>
                <a:gd name="T6" fmla="*/ 929 w 930"/>
                <a:gd name="T7" fmla="*/ 0 h 730"/>
                <a:gd name="T8" fmla="*/ 929 w 930"/>
                <a:gd name="T9" fmla="*/ 72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0" h="730">
                  <a:moveTo>
                    <a:pt x="929" y="729"/>
                  </a:moveTo>
                  <a:lnTo>
                    <a:pt x="0" y="729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7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1" name="Freeform 424">
              <a:extLst>
                <a:ext uri="{FF2B5EF4-FFF2-40B4-BE49-F238E27FC236}">
                  <a16:creationId xmlns:a16="http://schemas.microsoft.com/office/drawing/2014/main" id="{5EE5D8BB-532C-954D-A920-37086484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1446" y="7561908"/>
              <a:ext cx="1031423" cy="811450"/>
            </a:xfrm>
            <a:custGeom>
              <a:avLst/>
              <a:gdLst>
                <a:gd name="T0" fmla="*/ 929 w 930"/>
                <a:gd name="T1" fmla="*/ 730 h 731"/>
                <a:gd name="T2" fmla="*/ 0 w 930"/>
                <a:gd name="T3" fmla="*/ 730 h 731"/>
                <a:gd name="T4" fmla="*/ 0 w 930"/>
                <a:gd name="T5" fmla="*/ 0 h 731"/>
                <a:gd name="T6" fmla="*/ 929 w 930"/>
                <a:gd name="T7" fmla="*/ 0 h 731"/>
                <a:gd name="T8" fmla="*/ 929 w 930"/>
                <a:gd name="T9" fmla="*/ 73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0" h="731">
                  <a:moveTo>
                    <a:pt x="929" y="730"/>
                  </a:moveTo>
                  <a:lnTo>
                    <a:pt x="0" y="730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73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2" name="Freeform 425">
              <a:extLst>
                <a:ext uri="{FF2B5EF4-FFF2-40B4-BE49-F238E27FC236}">
                  <a16:creationId xmlns:a16="http://schemas.microsoft.com/office/drawing/2014/main" id="{130688AA-57F7-634E-893E-A8B05A344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1446" y="8505340"/>
              <a:ext cx="1031423" cy="811450"/>
            </a:xfrm>
            <a:custGeom>
              <a:avLst/>
              <a:gdLst>
                <a:gd name="T0" fmla="*/ 929 w 930"/>
                <a:gd name="T1" fmla="*/ 730 h 731"/>
                <a:gd name="T2" fmla="*/ 0 w 930"/>
                <a:gd name="T3" fmla="*/ 730 h 731"/>
                <a:gd name="T4" fmla="*/ 0 w 930"/>
                <a:gd name="T5" fmla="*/ 0 h 731"/>
                <a:gd name="T6" fmla="*/ 929 w 930"/>
                <a:gd name="T7" fmla="*/ 0 h 731"/>
                <a:gd name="T8" fmla="*/ 929 w 930"/>
                <a:gd name="T9" fmla="*/ 73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0" h="731">
                  <a:moveTo>
                    <a:pt x="929" y="730"/>
                  </a:moveTo>
                  <a:lnTo>
                    <a:pt x="0" y="730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73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3" name="Freeform 426">
              <a:extLst>
                <a:ext uri="{FF2B5EF4-FFF2-40B4-BE49-F238E27FC236}">
                  <a16:creationId xmlns:a16="http://schemas.microsoft.com/office/drawing/2014/main" id="{9938E6B9-2070-BE40-A175-3F3768F2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1792" y="8187605"/>
              <a:ext cx="1021643" cy="1134075"/>
            </a:xfrm>
            <a:custGeom>
              <a:avLst/>
              <a:gdLst>
                <a:gd name="T0" fmla="*/ 0 w 922"/>
                <a:gd name="T1" fmla="*/ 0 h 1021"/>
                <a:gd name="T2" fmla="*/ 921 w 922"/>
                <a:gd name="T3" fmla="*/ 0 h 1021"/>
                <a:gd name="T4" fmla="*/ 921 w 922"/>
                <a:gd name="T5" fmla="*/ 1020 h 1021"/>
                <a:gd name="T6" fmla="*/ 0 w 922"/>
                <a:gd name="T7" fmla="*/ 1020 h 1021"/>
                <a:gd name="T8" fmla="*/ 0 w 922"/>
                <a:gd name="T9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2" h="1021">
                  <a:moveTo>
                    <a:pt x="0" y="0"/>
                  </a:moveTo>
                  <a:lnTo>
                    <a:pt x="921" y="0"/>
                  </a:lnTo>
                  <a:lnTo>
                    <a:pt x="921" y="1020"/>
                  </a:lnTo>
                  <a:lnTo>
                    <a:pt x="0" y="102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4" name="Line 427">
              <a:extLst>
                <a:ext uri="{FF2B5EF4-FFF2-40B4-BE49-F238E27FC236}">
                  <a16:creationId xmlns:a16="http://schemas.microsoft.com/office/drawing/2014/main" id="{6AA89ACD-34F0-C74B-B2CC-06EBDA78A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7265" y="6642917"/>
              <a:ext cx="2380577" cy="3563534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" name="Line 428">
              <a:extLst>
                <a:ext uri="{FF2B5EF4-FFF2-40B4-BE49-F238E27FC236}">
                  <a16:creationId xmlns:a16="http://schemas.microsoft.com/office/drawing/2014/main" id="{FF443A3A-5357-C344-A7CC-1D2EDB148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7265" y="6642917"/>
              <a:ext cx="4027920" cy="1481139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6" name="Line 429">
              <a:extLst>
                <a:ext uri="{FF2B5EF4-FFF2-40B4-BE49-F238E27FC236}">
                  <a16:creationId xmlns:a16="http://schemas.microsoft.com/office/drawing/2014/main" id="{973DDECA-8CAF-004D-90E3-0DC57494E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47265" y="5469736"/>
              <a:ext cx="4125685" cy="117806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7" name="Line 430">
              <a:extLst>
                <a:ext uri="{FF2B5EF4-FFF2-40B4-BE49-F238E27FC236}">
                  <a16:creationId xmlns:a16="http://schemas.microsoft.com/office/drawing/2014/main" id="{31A65C48-0807-4342-A145-A91FF94C6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47265" y="3265133"/>
              <a:ext cx="2659209" cy="3382671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8" name="Freeform 431">
              <a:extLst>
                <a:ext uri="{FF2B5EF4-FFF2-40B4-BE49-F238E27FC236}">
                  <a16:creationId xmlns:a16="http://schemas.microsoft.com/office/drawing/2014/main" id="{228E691A-E8A0-ED41-AB8E-2DDB0324D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342" y="5298646"/>
              <a:ext cx="2639656" cy="2629880"/>
            </a:xfrm>
            <a:custGeom>
              <a:avLst/>
              <a:gdLst>
                <a:gd name="T0" fmla="*/ 2381 w 2382"/>
                <a:gd name="T1" fmla="*/ 1186 h 2372"/>
                <a:gd name="T2" fmla="*/ 2381 w 2382"/>
                <a:gd name="T3" fmla="*/ 1186 h 2372"/>
                <a:gd name="T4" fmla="*/ 1195 w 2382"/>
                <a:gd name="T5" fmla="*/ 2371 h 2372"/>
                <a:gd name="T6" fmla="*/ 0 w 2382"/>
                <a:gd name="T7" fmla="*/ 1186 h 2372"/>
                <a:gd name="T8" fmla="*/ 1195 w 2382"/>
                <a:gd name="T9" fmla="*/ 0 h 2372"/>
                <a:gd name="T10" fmla="*/ 2381 w 2382"/>
                <a:gd name="T11" fmla="*/ 1186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2" h="2372">
                  <a:moveTo>
                    <a:pt x="2381" y="1186"/>
                  </a:moveTo>
                  <a:lnTo>
                    <a:pt x="2381" y="1186"/>
                  </a:lnTo>
                  <a:cubicBezTo>
                    <a:pt x="2381" y="1840"/>
                    <a:pt x="1850" y="2371"/>
                    <a:pt x="1195" y="2371"/>
                  </a:cubicBezTo>
                  <a:cubicBezTo>
                    <a:pt x="539" y="2371"/>
                    <a:pt x="0" y="1840"/>
                    <a:pt x="0" y="1186"/>
                  </a:cubicBezTo>
                  <a:cubicBezTo>
                    <a:pt x="0" y="531"/>
                    <a:pt x="539" y="0"/>
                    <a:pt x="1195" y="0"/>
                  </a:cubicBezTo>
                  <a:cubicBezTo>
                    <a:pt x="1850" y="0"/>
                    <a:pt x="2381" y="531"/>
                    <a:pt x="2381" y="1186"/>
                  </a:cubicBezTo>
                </a:path>
              </a:pathLst>
            </a:custGeom>
            <a:noFill/>
            <a:ln w="20880" cap="flat">
              <a:solidFill>
                <a:srgbClr val="065E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9" name="Freeform 432">
              <a:extLst>
                <a:ext uri="{FF2B5EF4-FFF2-40B4-BE49-F238E27FC236}">
                  <a16:creationId xmlns:a16="http://schemas.microsoft.com/office/drawing/2014/main" id="{7173270B-A7E0-B849-9245-2B1E38641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342" y="5298646"/>
              <a:ext cx="2639656" cy="2629880"/>
            </a:xfrm>
            <a:custGeom>
              <a:avLst/>
              <a:gdLst>
                <a:gd name="T0" fmla="*/ 2381 w 2382"/>
                <a:gd name="T1" fmla="*/ 1186 h 2372"/>
                <a:gd name="T2" fmla="*/ 2381 w 2382"/>
                <a:gd name="T3" fmla="*/ 1186 h 2372"/>
                <a:gd name="T4" fmla="*/ 1195 w 2382"/>
                <a:gd name="T5" fmla="*/ 2371 h 2372"/>
                <a:gd name="T6" fmla="*/ 0 w 2382"/>
                <a:gd name="T7" fmla="*/ 1186 h 2372"/>
                <a:gd name="T8" fmla="*/ 1195 w 2382"/>
                <a:gd name="T9" fmla="*/ 0 h 2372"/>
                <a:gd name="T10" fmla="*/ 2381 w 2382"/>
                <a:gd name="T11" fmla="*/ 1186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2" h="2372">
                  <a:moveTo>
                    <a:pt x="2381" y="1186"/>
                  </a:moveTo>
                  <a:lnTo>
                    <a:pt x="2381" y="1186"/>
                  </a:lnTo>
                  <a:cubicBezTo>
                    <a:pt x="2381" y="1840"/>
                    <a:pt x="1850" y="2371"/>
                    <a:pt x="1195" y="2371"/>
                  </a:cubicBezTo>
                  <a:cubicBezTo>
                    <a:pt x="539" y="2371"/>
                    <a:pt x="0" y="1840"/>
                    <a:pt x="0" y="1186"/>
                  </a:cubicBezTo>
                  <a:cubicBezTo>
                    <a:pt x="0" y="531"/>
                    <a:pt x="539" y="0"/>
                    <a:pt x="1195" y="0"/>
                  </a:cubicBezTo>
                  <a:cubicBezTo>
                    <a:pt x="1850" y="0"/>
                    <a:pt x="2381" y="531"/>
                    <a:pt x="2381" y="1186"/>
                  </a:cubicBezTo>
                </a:path>
              </a:pathLst>
            </a:custGeom>
            <a:solidFill>
              <a:schemeClr val="bg2"/>
            </a:solidFill>
            <a:ln>
              <a:solidFill>
                <a:schemeClr val="accent4"/>
              </a:solidFill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0" name="Freeform 433">
              <a:extLst>
                <a:ext uri="{FF2B5EF4-FFF2-40B4-BE49-F238E27FC236}">
                  <a16:creationId xmlns:a16="http://schemas.microsoft.com/office/drawing/2014/main" id="{FB19AFCD-9061-B64F-8EA5-5DB7A619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1626" y="5640824"/>
              <a:ext cx="943431" cy="53772"/>
            </a:xfrm>
            <a:custGeom>
              <a:avLst/>
              <a:gdLst>
                <a:gd name="T0" fmla="*/ 8 w 852"/>
                <a:gd name="T1" fmla="*/ 40 h 50"/>
                <a:gd name="T2" fmla="*/ 57 w 852"/>
                <a:gd name="T3" fmla="*/ 0 h 50"/>
                <a:gd name="T4" fmla="*/ 851 w 852"/>
                <a:gd name="T5" fmla="*/ 0 h 50"/>
                <a:gd name="T6" fmla="*/ 851 w 852"/>
                <a:gd name="T7" fmla="*/ 49 h 50"/>
                <a:gd name="T8" fmla="*/ 0 w 852"/>
                <a:gd name="T9" fmla="*/ 49 h 50"/>
                <a:gd name="T10" fmla="*/ 8 w 852"/>
                <a:gd name="T11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2" h="50">
                  <a:moveTo>
                    <a:pt x="8" y="40"/>
                  </a:moveTo>
                  <a:lnTo>
                    <a:pt x="57" y="0"/>
                  </a:lnTo>
                  <a:lnTo>
                    <a:pt x="851" y="0"/>
                  </a:lnTo>
                  <a:lnTo>
                    <a:pt x="851" y="49"/>
                  </a:lnTo>
                  <a:lnTo>
                    <a:pt x="0" y="49"/>
                  </a:lnTo>
                  <a:lnTo>
                    <a:pt x="8" y="4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1" name="Freeform 434">
              <a:extLst>
                <a:ext uri="{FF2B5EF4-FFF2-40B4-BE49-F238E27FC236}">
                  <a16:creationId xmlns:a16="http://schemas.microsoft.com/office/drawing/2014/main" id="{9AFCCAAD-137E-9742-9A09-1823F0B92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5172" y="7586348"/>
              <a:ext cx="879885" cy="58659"/>
            </a:xfrm>
            <a:custGeom>
              <a:avLst/>
              <a:gdLst>
                <a:gd name="T0" fmla="*/ 0 w 795"/>
                <a:gd name="T1" fmla="*/ 0 h 51"/>
                <a:gd name="T2" fmla="*/ 794 w 795"/>
                <a:gd name="T3" fmla="*/ 0 h 51"/>
                <a:gd name="T4" fmla="*/ 794 w 795"/>
                <a:gd name="T5" fmla="*/ 50 h 51"/>
                <a:gd name="T6" fmla="*/ 61 w 795"/>
                <a:gd name="T7" fmla="*/ 50 h 51"/>
                <a:gd name="T8" fmla="*/ 0 w 795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51">
                  <a:moveTo>
                    <a:pt x="0" y="0"/>
                  </a:moveTo>
                  <a:lnTo>
                    <a:pt x="794" y="0"/>
                  </a:lnTo>
                  <a:lnTo>
                    <a:pt x="794" y="50"/>
                  </a:lnTo>
                  <a:lnTo>
                    <a:pt x="61" y="5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2" name="Freeform 435">
              <a:extLst>
                <a:ext uri="{FF2B5EF4-FFF2-40B4-BE49-F238E27FC236}">
                  <a16:creationId xmlns:a16="http://schemas.microsoft.com/office/drawing/2014/main" id="{D0025F46-9707-9640-90D1-DF44D19FE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876" y="6007444"/>
              <a:ext cx="1314941" cy="58659"/>
            </a:xfrm>
            <a:custGeom>
              <a:avLst/>
              <a:gdLst>
                <a:gd name="T0" fmla="*/ 9 w 1187"/>
                <a:gd name="T1" fmla="*/ 0 h 51"/>
                <a:gd name="T2" fmla="*/ 1186 w 1187"/>
                <a:gd name="T3" fmla="*/ 0 h 51"/>
                <a:gd name="T4" fmla="*/ 1186 w 1187"/>
                <a:gd name="T5" fmla="*/ 50 h 51"/>
                <a:gd name="T6" fmla="*/ 0 w 1187"/>
                <a:gd name="T7" fmla="*/ 50 h 51"/>
                <a:gd name="T8" fmla="*/ 0 w 1187"/>
                <a:gd name="T9" fmla="*/ 16 h 51"/>
                <a:gd name="T10" fmla="*/ 9 w 118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51">
                  <a:moveTo>
                    <a:pt x="9" y="0"/>
                  </a:moveTo>
                  <a:lnTo>
                    <a:pt x="1186" y="0"/>
                  </a:lnTo>
                  <a:lnTo>
                    <a:pt x="1186" y="50"/>
                  </a:lnTo>
                  <a:lnTo>
                    <a:pt x="0" y="50"/>
                  </a:lnTo>
                  <a:lnTo>
                    <a:pt x="0" y="16"/>
                  </a:lnTo>
                  <a:lnTo>
                    <a:pt x="9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3" name="Freeform 436">
              <a:extLst>
                <a:ext uri="{FF2B5EF4-FFF2-40B4-BE49-F238E27FC236}">
                  <a16:creationId xmlns:a16="http://schemas.microsoft.com/office/drawing/2014/main" id="{4DE6F8CE-E1BC-EB45-87EA-6865F4B17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4806" y="6007444"/>
              <a:ext cx="552371" cy="58659"/>
            </a:xfrm>
            <a:custGeom>
              <a:avLst/>
              <a:gdLst>
                <a:gd name="T0" fmla="*/ 249 w 499"/>
                <a:gd name="T1" fmla="*/ 50 h 51"/>
                <a:gd name="T2" fmla="*/ 0 w 499"/>
                <a:gd name="T3" fmla="*/ 50 h 51"/>
                <a:gd name="T4" fmla="*/ 0 w 499"/>
                <a:gd name="T5" fmla="*/ 0 h 51"/>
                <a:gd name="T6" fmla="*/ 498 w 499"/>
                <a:gd name="T7" fmla="*/ 0 h 51"/>
                <a:gd name="T8" fmla="*/ 498 w 499"/>
                <a:gd name="T9" fmla="*/ 50 h 51"/>
                <a:gd name="T10" fmla="*/ 249 w 499"/>
                <a:gd name="T11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51">
                  <a:moveTo>
                    <a:pt x="249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498" y="0"/>
                  </a:lnTo>
                  <a:lnTo>
                    <a:pt x="498" y="50"/>
                  </a:lnTo>
                  <a:lnTo>
                    <a:pt x="249" y="5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" name="Freeform 437">
              <a:extLst>
                <a:ext uri="{FF2B5EF4-FFF2-40B4-BE49-F238E27FC236}">
                  <a16:creationId xmlns:a16="http://schemas.microsoft.com/office/drawing/2014/main" id="{FB8DDC18-1B00-144A-8CC6-ED757D99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4782" y="6828670"/>
              <a:ext cx="1305165" cy="53769"/>
            </a:xfrm>
            <a:custGeom>
              <a:avLst/>
              <a:gdLst>
                <a:gd name="T0" fmla="*/ 5 w 1176"/>
                <a:gd name="T1" fmla="*/ 47 h 49"/>
                <a:gd name="T2" fmla="*/ 0 w 1176"/>
                <a:gd name="T3" fmla="*/ 0 h 49"/>
                <a:gd name="T4" fmla="*/ 1175 w 1176"/>
                <a:gd name="T5" fmla="*/ 0 h 49"/>
                <a:gd name="T6" fmla="*/ 1175 w 1176"/>
                <a:gd name="T7" fmla="*/ 48 h 49"/>
                <a:gd name="T8" fmla="*/ 5 w 1176"/>
                <a:gd name="T9" fmla="*/ 48 h 49"/>
                <a:gd name="T10" fmla="*/ 5 w 1176"/>
                <a:gd name="T11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6" h="49">
                  <a:moveTo>
                    <a:pt x="5" y="47"/>
                  </a:moveTo>
                  <a:lnTo>
                    <a:pt x="0" y="0"/>
                  </a:lnTo>
                  <a:lnTo>
                    <a:pt x="1175" y="0"/>
                  </a:lnTo>
                  <a:lnTo>
                    <a:pt x="1175" y="48"/>
                  </a:lnTo>
                  <a:lnTo>
                    <a:pt x="5" y="48"/>
                  </a:lnTo>
                  <a:lnTo>
                    <a:pt x="5" y="4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5" name="Freeform 438">
              <a:extLst>
                <a:ext uri="{FF2B5EF4-FFF2-40B4-BE49-F238E27FC236}">
                  <a16:creationId xmlns:a16="http://schemas.microsoft.com/office/drawing/2014/main" id="{6A233999-4682-8C44-BAFA-AB2996D17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7935" y="6828670"/>
              <a:ext cx="552371" cy="53769"/>
            </a:xfrm>
            <a:custGeom>
              <a:avLst/>
              <a:gdLst>
                <a:gd name="T0" fmla="*/ 248 w 498"/>
                <a:gd name="T1" fmla="*/ 48 h 49"/>
                <a:gd name="T2" fmla="*/ 0 w 498"/>
                <a:gd name="T3" fmla="*/ 48 h 49"/>
                <a:gd name="T4" fmla="*/ 0 w 498"/>
                <a:gd name="T5" fmla="*/ 0 h 49"/>
                <a:gd name="T6" fmla="*/ 497 w 498"/>
                <a:gd name="T7" fmla="*/ 0 h 49"/>
                <a:gd name="T8" fmla="*/ 497 w 498"/>
                <a:gd name="T9" fmla="*/ 48 h 49"/>
                <a:gd name="T10" fmla="*/ 248 w 498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49">
                  <a:moveTo>
                    <a:pt x="248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97" y="0"/>
                  </a:lnTo>
                  <a:lnTo>
                    <a:pt x="497" y="48"/>
                  </a:lnTo>
                  <a:lnTo>
                    <a:pt x="248" y="48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6" name="Freeform 439">
              <a:extLst>
                <a:ext uri="{FF2B5EF4-FFF2-40B4-BE49-F238E27FC236}">
                  <a16:creationId xmlns:a16="http://schemas.microsoft.com/office/drawing/2014/main" id="{627FF1BE-A710-2844-BF83-54F17A6CF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6766" y="7209954"/>
              <a:ext cx="1173181" cy="58659"/>
            </a:xfrm>
            <a:custGeom>
              <a:avLst/>
              <a:gdLst>
                <a:gd name="T0" fmla="*/ 0 w 1059"/>
                <a:gd name="T1" fmla="*/ 0 h 51"/>
                <a:gd name="T2" fmla="*/ 1058 w 1059"/>
                <a:gd name="T3" fmla="*/ 0 h 51"/>
                <a:gd name="T4" fmla="*/ 1058 w 1059"/>
                <a:gd name="T5" fmla="*/ 50 h 51"/>
                <a:gd name="T6" fmla="*/ 28 w 1059"/>
                <a:gd name="T7" fmla="*/ 50 h 51"/>
                <a:gd name="T8" fmla="*/ 0 w 10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9" h="51">
                  <a:moveTo>
                    <a:pt x="0" y="0"/>
                  </a:moveTo>
                  <a:lnTo>
                    <a:pt x="1058" y="0"/>
                  </a:lnTo>
                  <a:lnTo>
                    <a:pt x="1058" y="50"/>
                  </a:lnTo>
                  <a:lnTo>
                    <a:pt x="28" y="5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7" name="Freeform 440">
              <a:extLst>
                <a:ext uri="{FF2B5EF4-FFF2-40B4-BE49-F238E27FC236}">
                  <a16:creationId xmlns:a16="http://schemas.microsoft.com/office/drawing/2014/main" id="{F5EDB6E8-7B27-1C4F-91E3-639981B72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7935" y="7209954"/>
              <a:ext cx="552371" cy="58659"/>
            </a:xfrm>
            <a:custGeom>
              <a:avLst/>
              <a:gdLst>
                <a:gd name="T0" fmla="*/ 248 w 498"/>
                <a:gd name="T1" fmla="*/ 50 h 51"/>
                <a:gd name="T2" fmla="*/ 0 w 498"/>
                <a:gd name="T3" fmla="*/ 50 h 51"/>
                <a:gd name="T4" fmla="*/ 0 w 498"/>
                <a:gd name="T5" fmla="*/ 0 h 51"/>
                <a:gd name="T6" fmla="*/ 497 w 498"/>
                <a:gd name="T7" fmla="*/ 0 h 51"/>
                <a:gd name="T8" fmla="*/ 497 w 498"/>
                <a:gd name="T9" fmla="*/ 50 h 51"/>
                <a:gd name="T10" fmla="*/ 248 w 498"/>
                <a:gd name="T11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51">
                  <a:moveTo>
                    <a:pt x="248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497" y="0"/>
                  </a:lnTo>
                  <a:lnTo>
                    <a:pt x="497" y="50"/>
                  </a:lnTo>
                  <a:lnTo>
                    <a:pt x="248" y="5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8" name="Freeform 441">
              <a:extLst>
                <a:ext uri="{FF2B5EF4-FFF2-40B4-BE49-F238E27FC236}">
                  <a16:creationId xmlns:a16="http://schemas.microsoft.com/office/drawing/2014/main" id="{2D92EA93-F5B1-364B-BD57-85FEBB82D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9448" y="6393614"/>
              <a:ext cx="552371" cy="53772"/>
            </a:xfrm>
            <a:custGeom>
              <a:avLst/>
              <a:gdLst>
                <a:gd name="T0" fmla="*/ 249 w 499"/>
                <a:gd name="T1" fmla="*/ 49 h 50"/>
                <a:gd name="T2" fmla="*/ 0 w 499"/>
                <a:gd name="T3" fmla="*/ 49 h 50"/>
                <a:gd name="T4" fmla="*/ 0 w 499"/>
                <a:gd name="T5" fmla="*/ 0 h 50"/>
                <a:gd name="T6" fmla="*/ 498 w 499"/>
                <a:gd name="T7" fmla="*/ 0 h 50"/>
                <a:gd name="T8" fmla="*/ 498 w 499"/>
                <a:gd name="T9" fmla="*/ 49 h 50"/>
                <a:gd name="T10" fmla="*/ 249 w 499"/>
                <a:gd name="T11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50">
                  <a:moveTo>
                    <a:pt x="249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98" y="0"/>
                  </a:lnTo>
                  <a:lnTo>
                    <a:pt x="498" y="49"/>
                  </a:lnTo>
                  <a:lnTo>
                    <a:pt x="249" y="49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9" name="Freeform 442">
              <a:extLst>
                <a:ext uri="{FF2B5EF4-FFF2-40B4-BE49-F238E27FC236}">
                  <a16:creationId xmlns:a16="http://schemas.microsoft.com/office/drawing/2014/main" id="{A7361259-6232-E248-A5A8-A646EF152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5144" y="6393614"/>
              <a:ext cx="552371" cy="53772"/>
            </a:xfrm>
            <a:custGeom>
              <a:avLst/>
              <a:gdLst>
                <a:gd name="T0" fmla="*/ 249 w 499"/>
                <a:gd name="T1" fmla="*/ 49 h 50"/>
                <a:gd name="T2" fmla="*/ 0 w 499"/>
                <a:gd name="T3" fmla="*/ 49 h 50"/>
                <a:gd name="T4" fmla="*/ 0 w 499"/>
                <a:gd name="T5" fmla="*/ 0 h 50"/>
                <a:gd name="T6" fmla="*/ 498 w 499"/>
                <a:gd name="T7" fmla="*/ 0 h 50"/>
                <a:gd name="T8" fmla="*/ 498 w 499"/>
                <a:gd name="T9" fmla="*/ 49 h 50"/>
                <a:gd name="T10" fmla="*/ 249 w 499"/>
                <a:gd name="T11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50">
                  <a:moveTo>
                    <a:pt x="249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98" y="0"/>
                  </a:lnTo>
                  <a:lnTo>
                    <a:pt x="498" y="49"/>
                  </a:lnTo>
                  <a:lnTo>
                    <a:pt x="249" y="49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0" name="Freeform 443">
              <a:extLst>
                <a:ext uri="{FF2B5EF4-FFF2-40B4-BE49-F238E27FC236}">
                  <a16:creationId xmlns:a16="http://schemas.microsoft.com/office/drawing/2014/main" id="{302DEFB8-79C8-384C-AAE5-8BA483133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0841" y="6393614"/>
              <a:ext cx="552371" cy="53772"/>
            </a:xfrm>
            <a:custGeom>
              <a:avLst/>
              <a:gdLst>
                <a:gd name="T0" fmla="*/ 249 w 499"/>
                <a:gd name="T1" fmla="*/ 49 h 50"/>
                <a:gd name="T2" fmla="*/ 0 w 499"/>
                <a:gd name="T3" fmla="*/ 49 h 50"/>
                <a:gd name="T4" fmla="*/ 0 w 499"/>
                <a:gd name="T5" fmla="*/ 0 h 50"/>
                <a:gd name="T6" fmla="*/ 498 w 499"/>
                <a:gd name="T7" fmla="*/ 0 h 50"/>
                <a:gd name="T8" fmla="*/ 498 w 499"/>
                <a:gd name="T9" fmla="*/ 49 h 50"/>
                <a:gd name="T10" fmla="*/ 249 w 499"/>
                <a:gd name="T11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50">
                  <a:moveTo>
                    <a:pt x="249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98" y="0"/>
                  </a:lnTo>
                  <a:lnTo>
                    <a:pt x="498" y="49"/>
                  </a:lnTo>
                  <a:lnTo>
                    <a:pt x="249" y="49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1" name="Freeform 444">
              <a:extLst>
                <a:ext uri="{FF2B5EF4-FFF2-40B4-BE49-F238E27FC236}">
                  <a16:creationId xmlns:a16="http://schemas.microsoft.com/office/drawing/2014/main" id="{DCD8B7C2-6308-A242-89AA-819594558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6537" y="6393614"/>
              <a:ext cx="552371" cy="53772"/>
            </a:xfrm>
            <a:custGeom>
              <a:avLst/>
              <a:gdLst>
                <a:gd name="T0" fmla="*/ 249 w 499"/>
                <a:gd name="T1" fmla="*/ 49 h 50"/>
                <a:gd name="T2" fmla="*/ 0 w 499"/>
                <a:gd name="T3" fmla="*/ 49 h 50"/>
                <a:gd name="T4" fmla="*/ 0 w 499"/>
                <a:gd name="T5" fmla="*/ 0 h 50"/>
                <a:gd name="T6" fmla="*/ 498 w 499"/>
                <a:gd name="T7" fmla="*/ 0 h 50"/>
                <a:gd name="T8" fmla="*/ 498 w 499"/>
                <a:gd name="T9" fmla="*/ 49 h 50"/>
                <a:gd name="T10" fmla="*/ 249 w 499"/>
                <a:gd name="T11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50">
                  <a:moveTo>
                    <a:pt x="249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98" y="0"/>
                  </a:lnTo>
                  <a:lnTo>
                    <a:pt x="498" y="49"/>
                  </a:lnTo>
                  <a:lnTo>
                    <a:pt x="249" y="49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EA07DAA-9E56-054F-8134-A00A2509705B}"/>
                </a:ext>
              </a:extLst>
            </p:cNvPr>
            <p:cNvSpPr/>
            <p:nvPr/>
          </p:nvSpPr>
          <p:spPr>
            <a:xfrm>
              <a:off x="17644808" y="2622560"/>
              <a:ext cx="1275371" cy="12753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5" name="Elipse 544">
              <a:extLst>
                <a:ext uri="{FF2B5EF4-FFF2-40B4-BE49-F238E27FC236}">
                  <a16:creationId xmlns:a16="http://schemas.microsoft.com/office/drawing/2014/main" id="{AD7C274C-827E-DC43-A3E0-7B7DB908D048}"/>
                </a:ext>
              </a:extLst>
            </p:cNvPr>
            <p:cNvSpPr/>
            <p:nvPr/>
          </p:nvSpPr>
          <p:spPr>
            <a:xfrm>
              <a:off x="19179489" y="4793408"/>
              <a:ext cx="1275371" cy="12753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6" name="Elipse 545">
              <a:extLst>
                <a:ext uri="{FF2B5EF4-FFF2-40B4-BE49-F238E27FC236}">
                  <a16:creationId xmlns:a16="http://schemas.microsoft.com/office/drawing/2014/main" id="{0D9F3AAB-AC92-D94B-9084-0E73AE4B730A}"/>
                </a:ext>
              </a:extLst>
            </p:cNvPr>
            <p:cNvSpPr/>
            <p:nvPr/>
          </p:nvSpPr>
          <p:spPr>
            <a:xfrm>
              <a:off x="19169944" y="7501439"/>
              <a:ext cx="1275371" cy="12753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7" name="Elipse 546">
              <a:extLst>
                <a:ext uri="{FF2B5EF4-FFF2-40B4-BE49-F238E27FC236}">
                  <a16:creationId xmlns:a16="http://schemas.microsoft.com/office/drawing/2014/main" id="{9DE9BFD7-378A-5F46-BC9F-C1C09C70CEC2}"/>
                </a:ext>
              </a:extLst>
            </p:cNvPr>
            <p:cNvSpPr/>
            <p:nvPr/>
          </p:nvSpPr>
          <p:spPr>
            <a:xfrm>
              <a:off x="17633440" y="9534549"/>
              <a:ext cx="1275371" cy="127537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CFA9BAC-B210-3F48-A087-D157C12FC18D}"/>
                </a:ext>
              </a:extLst>
            </p:cNvPr>
            <p:cNvGrpSpPr/>
            <p:nvPr/>
          </p:nvGrpSpPr>
          <p:grpSpPr>
            <a:xfrm>
              <a:off x="17925272" y="2906555"/>
              <a:ext cx="764141" cy="690979"/>
              <a:chOff x="6879306" y="4623270"/>
              <a:chExt cx="872543" cy="789002"/>
            </a:xfrm>
            <a:solidFill>
              <a:schemeClr val="bg2"/>
            </a:solidFill>
          </p:grpSpPr>
          <p:sp>
            <p:nvSpPr>
              <p:cNvPr id="548" name="Freeform 566">
                <a:extLst>
                  <a:ext uri="{FF2B5EF4-FFF2-40B4-BE49-F238E27FC236}">
                    <a16:creationId xmlns:a16="http://schemas.microsoft.com/office/drawing/2014/main" id="{1766CB74-65D3-8B41-8CAF-A9178A294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847" y="4711451"/>
                <a:ext cx="700821" cy="533738"/>
              </a:xfrm>
              <a:custGeom>
                <a:avLst/>
                <a:gdLst>
                  <a:gd name="T0" fmla="*/ 612 w 667"/>
                  <a:gd name="T1" fmla="*/ 504 h 505"/>
                  <a:gd name="T2" fmla="*/ 612 w 667"/>
                  <a:gd name="T3" fmla="*/ 504 h 505"/>
                  <a:gd name="T4" fmla="*/ 54 w 667"/>
                  <a:gd name="T5" fmla="*/ 504 h 505"/>
                  <a:gd name="T6" fmla="*/ 0 w 667"/>
                  <a:gd name="T7" fmla="*/ 450 h 505"/>
                  <a:gd name="T8" fmla="*/ 0 w 667"/>
                  <a:gd name="T9" fmla="*/ 54 h 505"/>
                  <a:gd name="T10" fmla="*/ 54 w 667"/>
                  <a:gd name="T11" fmla="*/ 0 h 505"/>
                  <a:gd name="T12" fmla="*/ 612 w 667"/>
                  <a:gd name="T13" fmla="*/ 0 h 505"/>
                  <a:gd name="T14" fmla="*/ 666 w 667"/>
                  <a:gd name="T15" fmla="*/ 54 h 505"/>
                  <a:gd name="T16" fmla="*/ 666 w 667"/>
                  <a:gd name="T17" fmla="*/ 450 h 505"/>
                  <a:gd name="T18" fmla="*/ 612 w 667"/>
                  <a:gd name="T19" fmla="*/ 504 h 505"/>
                  <a:gd name="T20" fmla="*/ 54 w 667"/>
                  <a:gd name="T21" fmla="*/ 36 h 505"/>
                  <a:gd name="T22" fmla="*/ 54 w 667"/>
                  <a:gd name="T23" fmla="*/ 36 h 505"/>
                  <a:gd name="T24" fmla="*/ 36 w 667"/>
                  <a:gd name="T25" fmla="*/ 54 h 505"/>
                  <a:gd name="T26" fmla="*/ 36 w 667"/>
                  <a:gd name="T27" fmla="*/ 450 h 505"/>
                  <a:gd name="T28" fmla="*/ 54 w 667"/>
                  <a:gd name="T29" fmla="*/ 468 h 505"/>
                  <a:gd name="T30" fmla="*/ 612 w 667"/>
                  <a:gd name="T31" fmla="*/ 468 h 505"/>
                  <a:gd name="T32" fmla="*/ 630 w 667"/>
                  <a:gd name="T33" fmla="*/ 450 h 505"/>
                  <a:gd name="T34" fmla="*/ 630 w 667"/>
                  <a:gd name="T35" fmla="*/ 54 h 505"/>
                  <a:gd name="T36" fmla="*/ 612 w 667"/>
                  <a:gd name="T37" fmla="*/ 36 h 505"/>
                  <a:gd name="T38" fmla="*/ 54 w 667"/>
                  <a:gd name="T39" fmla="*/ 3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7" h="505">
                    <a:moveTo>
                      <a:pt x="612" y="504"/>
                    </a:moveTo>
                    <a:lnTo>
                      <a:pt x="612" y="504"/>
                    </a:lnTo>
                    <a:cubicBezTo>
                      <a:pt x="54" y="504"/>
                      <a:pt x="54" y="504"/>
                      <a:pt x="54" y="504"/>
                    </a:cubicBezTo>
                    <a:cubicBezTo>
                      <a:pt x="27" y="504"/>
                      <a:pt x="0" y="477"/>
                      <a:pt x="0" y="4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7"/>
                      <a:pt x="27" y="0"/>
                      <a:pt x="54" y="0"/>
                    </a:cubicBezTo>
                    <a:cubicBezTo>
                      <a:pt x="612" y="0"/>
                      <a:pt x="612" y="0"/>
                      <a:pt x="612" y="0"/>
                    </a:cubicBezTo>
                    <a:cubicBezTo>
                      <a:pt x="639" y="0"/>
                      <a:pt x="666" y="27"/>
                      <a:pt x="666" y="54"/>
                    </a:cubicBezTo>
                    <a:cubicBezTo>
                      <a:pt x="666" y="450"/>
                      <a:pt x="666" y="450"/>
                      <a:pt x="666" y="450"/>
                    </a:cubicBezTo>
                    <a:cubicBezTo>
                      <a:pt x="666" y="477"/>
                      <a:pt x="639" y="504"/>
                      <a:pt x="612" y="504"/>
                    </a:cubicBezTo>
                    <a:close/>
                    <a:moveTo>
                      <a:pt x="54" y="36"/>
                    </a:moveTo>
                    <a:lnTo>
                      <a:pt x="54" y="36"/>
                    </a:lnTo>
                    <a:cubicBezTo>
                      <a:pt x="45" y="36"/>
                      <a:pt x="36" y="45"/>
                      <a:pt x="36" y="54"/>
                    </a:cubicBezTo>
                    <a:cubicBezTo>
                      <a:pt x="36" y="450"/>
                      <a:pt x="36" y="450"/>
                      <a:pt x="36" y="450"/>
                    </a:cubicBezTo>
                    <a:cubicBezTo>
                      <a:pt x="36" y="459"/>
                      <a:pt x="45" y="468"/>
                      <a:pt x="54" y="468"/>
                    </a:cubicBezTo>
                    <a:cubicBezTo>
                      <a:pt x="612" y="468"/>
                      <a:pt x="612" y="468"/>
                      <a:pt x="612" y="468"/>
                    </a:cubicBezTo>
                    <a:cubicBezTo>
                      <a:pt x="621" y="468"/>
                      <a:pt x="630" y="459"/>
                      <a:pt x="630" y="450"/>
                    </a:cubicBezTo>
                    <a:cubicBezTo>
                      <a:pt x="630" y="54"/>
                      <a:pt x="630" y="54"/>
                      <a:pt x="630" y="54"/>
                    </a:cubicBezTo>
                    <a:cubicBezTo>
                      <a:pt x="630" y="45"/>
                      <a:pt x="621" y="36"/>
                      <a:pt x="612" y="36"/>
                    </a:cubicBezTo>
                    <a:lnTo>
                      <a:pt x="54" y="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9" name="Freeform 567">
                <a:extLst>
                  <a:ext uri="{FF2B5EF4-FFF2-40B4-BE49-F238E27FC236}">
                    <a16:creationId xmlns:a16="http://schemas.microsoft.com/office/drawing/2014/main" id="{142764EA-0D12-EF43-AE95-80D37CB24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306" y="4623270"/>
                <a:ext cx="872543" cy="700818"/>
              </a:xfrm>
              <a:custGeom>
                <a:avLst/>
                <a:gdLst>
                  <a:gd name="T0" fmla="*/ 765 w 829"/>
                  <a:gd name="T1" fmla="*/ 665 h 666"/>
                  <a:gd name="T2" fmla="*/ 765 w 829"/>
                  <a:gd name="T3" fmla="*/ 665 h 666"/>
                  <a:gd name="T4" fmla="*/ 63 w 829"/>
                  <a:gd name="T5" fmla="*/ 665 h 666"/>
                  <a:gd name="T6" fmla="*/ 0 w 829"/>
                  <a:gd name="T7" fmla="*/ 611 h 666"/>
                  <a:gd name="T8" fmla="*/ 0 w 829"/>
                  <a:gd name="T9" fmla="*/ 53 h 666"/>
                  <a:gd name="T10" fmla="*/ 63 w 829"/>
                  <a:gd name="T11" fmla="*/ 0 h 666"/>
                  <a:gd name="T12" fmla="*/ 765 w 829"/>
                  <a:gd name="T13" fmla="*/ 0 h 666"/>
                  <a:gd name="T14" fmla="*/ 828 w 829"/>
                  <a:gd name="T15" fmla="*/ 53 h 666"/>
                  <a:gd name="T16" fmla="*/ 828 w 829"/>
                  <a:gd name="T17" fmla="*/ 611 h 666"/>
                  <a:gd name="T18" fmla="*/ 765 w 829"/>
                  <a:gd name="T19" fmla="*/ 665 h 666"/>
                  <a:gd name="T20" fmla="*/ 63 w 829"/>
                  <a:gd name="T21" fmla="*/ 35 h 666"/>
                  <a:gd name="T22" fmla="*/ 63 w 829"/>
                  <a:gd name="T23" fmla="*/ 35 h 666"/>
                  <a:gd name="T24" fmla="*/ 45 w 829"/>
                  <a:gd name="T25" fmla="*/ 53 h 666"/>
                  <a:gd name="T26" fmla="*/ 45 w 829"/>
                  <a:gd name="T27" fmla="*/ 611 h 666"/>
                  <a:gd name="T28" fmla="*/ 63 w 829"/>
                  <a:gd name="T29" fmla="*/ 629 h 666"/>
                  <a:gd name="T30" fmla="*/ 765 w 829"/>
                  <a:gd name="T31" fmla="*/ 629 h 666"/>
                  <a:gd name="T32" fmla="*/ 792 w 829"/>
                  <a:gd name="T33" fmla="*/ 611 h 666"/>
                  <a:gd name="T34" fmla="*/ 792 w 829"/>
                  <a:gd name="T35" fmla="*/ 53 h 666"/>
                  <a:gd name="T36" fmla="*/ 765 w 829"/>
                  <a:gd name="T37" fmla="*/ 35 h 666"/>
                  <a:gd name="T38" fmla="*/ 63 w 829"/>
                  <a:gd name="T39" fmla="*/ 35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9" h="666">
                    <a:moveTo>
                      <a:pt x="765" y="665"/>
                    </a:moveTo>
                    <a:lnTo>
                      <a:pt x="765" y="665"/>
                    </a:lnTo>
                    <a:cubicBezTo>
                      <a:pt x="63" y="665"/>
                      <a:pt x="63" y="665"/>
                      <a:pt x="63" y="665"/>
                    </a:cubicBezTo>
                    <a:cubicBezTo>
                      <a:pt x="27" y="665"/>
                      <a:pt x="0" y="638"/>
                      <a:pt x="0" y="61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6"/>
                      <a:pt x="27" y="0"/>
                      <a:pt x="63" y="0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801" y="0"/>
                      <a:pt x="828" y="26"/>
                      <a:pt x="828" y="53"/>
                    </a:cubicBezTo>
                    <a:cubicBezTo>
                      <a:pt x="828" y="611"/>
                      <a:pt x="828" y="611"/>
                      <a:pt x="828" y="611"/>
                    </a:cubicBezTo>
                    <a:cubicBezTo>
                      <a:pt x="828" y="638"/>
                      <a:pt x="801" y="665"/>
                      <a:pt x="765" y="665"/>
                    </a:cubicBezTo>
                    <a:close/>
                    <a:moveTo>
                      <a:pt x="63" y="35"/>
                    </a:moveTo>
                    <a:lnTo>
                      <a:pt x="63" y="35"/>
                    </a:lnTo>
                    <a:cubicBezTo>
                      <a:pt x="54" y="35"/>
                      <a:pt x="45" y="44"/>
                      <a:pt x="45" y="53"/>
                    </a:cubicBezTo>
                    <a:cubicBezTo>
                      <a:pt x="45" y="611"/>
                      <a:pt x="45" y="611"/>
                      <a:pt x="45" y="611"/>
                    </a:cubicBezTo>
                    <a:cubicBezTo>
                      <a:pt x="45" y="620"/>
                      <a:pt x="54" y="629"/>
                      <a:pt x="63" y="629"/>
                    </a:cubicBezTo>
                    <a:cubicBezTo>
                      <a:pt x="765" y="629"/>
                      <a:pt x="765" y="629"/>
                      <a:pt x="765" y="629"/>
                    </a:cubicBezTo>
                    <a:cubicBezTo>
                      <a:pt x="783" y="629"/>
                      <a:pt x="792" y="620"/>
                      <a:pt x="792" y="611"/>
                    </a:cubicBezTo>
                    <a:cubicBezTo>
                      <a:pt x="792" y="53"/>
                      <a:pt x="792" y="53"/>
                      <a:pt x="792" y="53"/>
                    </a:cubicBezTo>
                    <a:cubicBezTo>
                      <a:pt x="792" y="44"/>
                      <a:pt x="783" y="35"/>
                      <a:pt x="765" y="35"/>
                    </a:cubicBezTo>
                    <a:lnTo>
                      <a:pt x="63" y="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0" name="Freeform 568">
                <a:extLst>
                  <a:ext uri="{FF2B5EF4-FFF2-40B4-BE49-F238E27FC236}">
                    <a16:creationId xmlns:a16="http://schemas.microsoft.com/office/drawing/2014/main" id="{F316D995-2892-114D-B1D6-C2C738248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419" y="4915663"/>
                <a:ext cx="125311" cy="125314"/>
              </a:xfrm>
              <a:custGeom>
                <a:avLst/>
                <a:gdLst>
                  <a:gd name="T0" fmla="*/ 63 w 118"/>
                  <a:gd name="T1" fmla="*/ 117 h 118"/>
                  <a:gd name="T2" fmla="*/ 63 w 118"/>
                  <a:gd name="T3" fmla="*/ 117 h 118"/>
                  <a:gd name="T4" fmla="*/ 0 w 118"/>
                  <a:gd name="T5" fmla="*/ 54 h 118"/>
                  <a:gd name="T6" fmla="*/ 63 w 118"/>
                  <a:gd name="T7" fmla="*/ 0 h 118"/>
                  <a:gd name="T8" fmla="*/ 117 w 118"/>
                  <a:gd name="T9" fmla="*/ 54 h 118"/>
                  <a:gd name="T10" fmla="*/ 63 w 118"/>
                  <a:gd name="T11" fmla="*/ 117 h 118"/>
                  <a:gd name="T12" fmla="*/ 63 w 118"/>
                  <a:gd name="T13" fmla="*/ 36 h 118"/>
                  <a:gd name="T14" fmla="*/ 63 w 118"/>
                  <a:gd name="T15" fmla="*/ 36 h 118"/>
                  <a:gd name="T16" fmla="*/ 36 w 118"/>
                  <a:gd name="T17" fmla="*/ 54 h 118"/>
                  <a:gd name="T18" fmla="*/ 63 w 118"/>
                  <a:gd name="T19" fmla="*/ 81 h 118"/>
                  <a:gd name="T20" fmla="*/ 81 w 118"/>
                  <a:gd name="T21" fmla="*/ 54 h 118"/>
                  <a:gd name="T22" fmla="*/ 63 w 118"/>
                  <a:gd name="T23" fmla="*/ 3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" h="118">
                    <a:moveTo>
                      <a:pt x="63" y="117"/>
                    </a:moveTo>
                    <a:lnTo>
                      <a:pt x="63" y="117"/>
                    </a:lnTo>
                    <a:cubicBezTo>
                      <a:pt x="27" y="117"/>
                      <a:pt x="0" y="90"/>
                      <a:pt x="0" y="54"/>
                    </a:cubicBezTo>
                    <a:cubicBezTo>
                      <a:pt x="0" y="27"/>
                      <a:pt x="27" y="0"/>
                      <a:pt x="63" y="0"/>
                    </a:cubicBezTo>
                    <a:cubicBezTo>
                      <a:pt x="90" y="0"/>
                      <a:pt x="117" y="27"/>
                      <a:pt x="117" y="54"/>
                    </a:cubicBezTo>
                    <a:cubicBezTo>
                      <a:pt x="117" y="90"/>
                      <a:pt x="90" y="117"/>
                      <a:pt x="63" y="117"/>
                    </a:cubicBezTo>
                    <a:close/>
                    <a:moveTo>
                      <a:pt x="63" y="36"/>
                    </a:moveTo>
                    <a:lnTo>
                      <a:pt x="63" y="36"/>
                    </a:lnTo>
                    <a:cubicBezTo>
                      <a:pt x="45" y="36"/>
                      <a:pt x="36" y="45"/>
                      <a:pt x="36" y="54"/>
                    </a:cubicBezTo>
                    <a:cubicBezTo>
                      <a:pt x="36" y="72"/>
                      <a:pt x="45" y="81"/>
                      <a:pt x="63" y="81"/>
                    </a:cubicBezTo>
                    <a:cubicBezTo>
                      <a:pt x="72" y="81"/>
                      <a:pt x="81" y="72"/>
                      <a:pt x="81" y="54"/>
                    </a:cubicBezTo>
                    <a:cubicBezTo>
                      <a:pt x="81" y="45"/>
                      <a:pt x="72" y="36"/>
                      <a:pt x="63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1" name="Freeform 569">
                <a:extLst>
                  <a:ext uri="{FF2B5EF4-FFF2-40B4-BE49-F238E27FC236}">
                    <a16:creationId xmlns:a16="http://schemas.microsoft.com/office/drawing/2014/main" id="{5577EB02-0CCF-3B4D-BBEB-EA8BF47C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1749" y="4794992"/>
                <a:ext cx="371295" cy="371295"/>
              </a:xfrm>
              <a:custGeom>
                <a:avLst/>
                <a:gdLst>
                  <a:gd name="T0" fmla="*/ 180 w 352"/>
                  <a:gd name="T1" fmla="*/ 351 h 352"/>
                  <a:gd name="T2" fmla="*/ 180 w 352"/>
                  <a:gd name="T3" fmla="*/ 351 h 352"/>
                  <a:gd name="T4" fmla="*/ 0 w 352"/>
                  <a:gd name="T5" fmla="*/ 171 h 352"/>
                  <a:gd name="T6" fmla="*/ 180 w 352"/>
                  <a:gd name="T7" fmla="*/ 0 h 352"/>
                  <a:gd name="T8" fmla="*/ 351 w 352"/>
                  <a:gd name="T9" fmla="*/ 171 h 352"/>
                  <a:gd name="T10" fmla="*/ 180 w 352"/>
                  <a:gd name="T11" fmla="*/ 351 h 352"/>
                  <a:gd name="T12" fmla="*/ 180 w 352"/>
                  <a:gd name="T13" fmla="*/ 36 h 352"/>
                  <a:gd name="T14" fmla="*/ 180 w 352"/>
                  <a:gd name="T15" fmla="*/ 36 h 352"/>
                  <a:gd name="T16" fmla="*/ 36 w 352"/>
                  <a:gd name="T17" fmla="*/ 171 h 352"/>
                  <a:gd name="T18" fmla="*/ 180 w 352"/>
                  <a:gd name="T19" fmla="*/ 306 h 352"/>
                  <a:gd name="T20" fmla="*/ 315 w 352"/>
                  <a:gd name="T21" fmla="*/ 171 h 352"/>
                  <a:gd name="T22" fmla="*/ 180 w 352"/>
                  <a:gd name="T23" fmla="*/ 3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2" h="352">
                    <a:moveTo>
                      <a:pt x="180" y="351"/>
                    </a:moveTo>
                    <a:lnTo>
                      <a:pt x="180" y="351"/>
                    </a:lnTo>
                    <a:cubicBezTo>
                      <a:pt x="81" y="351"/>
                      <a:pt x="0" y="270"/>
                      <a:pt x="0" y="171"/>
                    </a:cubicBezTo>
                    <a:cubicBezTo>
                      <a:pt x="0" y="72"/>
                      <a:pt x="81" y="0"/>
                      <a:pt x="180" y="0"/>
                    </a:cubicBezTo>
                    <a:cubicBezTo>
                      <a:pt x="270" y="0"/>
                      <a:pt x="351" y="72"/>
                      <a:pt x="351" y="171"/>
                    </a:cubicBezTo>
                    <a:cubicBezTo>
                      <a:pt x="351" y="270"/>
                      <a:pt x="270" y="351"/>
                      <a:pt x="180" y="351"/>
                    </a:cubicBezTo>
                    <a:close/>
                    <a:moveTo>
                      <a:pt x="180" y="36"/>
                    </a:moveTo>
                    <a:lnTo>
                      <a:pt x="180" y="36"/>
                    </a:lnTo>
                    <a:cubicBezTo>
                      <a:pt x="99" y="36"/>
                      <a:pt x="36" y="99"/>
                      <a:pt x="36" y="171"/>
                    </a:cubicBezTo>
                    <a:cubicBezTo>
                      <a:pt x="36" y="252"/>
                      <a:pt x="99" y="306"/>
                      <a:pt x="180" y="306"/>
                    </a:cubicBezTo>
                    <a:cubicBezTo>
                      <a:pt x="252" y="306"/>
                      <a:pt x="315" y="252"/>
                      <a:pt x="315" y="171"/>
                    </a:cubicBezTo>
                    <a:cubicBezTo>
                      <a:pt x="315" y="99"/>
                      <a:pt x="252" y="36"/>
                      <a:pt x="18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2" name="Freeform 570">
                <a:extLst>
                  <a:ext uri="{FF2B5EF4-FFF2-40B4-BE49-F238E27FC236}">
                    <a16:creationId xmlns:a16="http://schemas.microsoft.com/office/drawing/2014/main" id="{68231A7E-533A-7349-AAD0-728D2F004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9549" y="4841404"/>
                <a:ext cx="46412" cy="69619"/>
              </a:xfrm>
              <a:custGeom>
                <a:avLst/>
                <a:gdLst>
                  <a:gd name="T0" fmla="*/ 27 w 46"/>
                  <a:gd name="T1" fmla="*/ 63 h 64"/>
                  <a:gd name="T2" fmla="*/ 27 w 46"/>
                  <a:gd name="T3" fmla="*/ 63 h 64"/>
                  <a:gd name="T4" fmla="*/ 0 w 46"/>
                  <a:gd name="T5" fmla="*/ 45 h 64"/>
                  <a:gd name="T6" fmla="*/ 0 w 46"/>
                  <a:gd name="T7" fmla="*/ 18 h 64"/>
                  <a:gd name="T8" fmla="*/ 27 w 46"/>
                  <a:gd name="T9" fmla="*/ 0 h 64"/>
                  <a:gd name="T10" fmla="*/ 45 w 46"/>
                  <a:gd name="T11" fmla="*/ 18 h 64"/>
                  <a:gd name="T12" fmla="*/ 45 w 46"/>
                  <a:gd name="T13" fmla="*/ 45 h 64"/>
                  <a:gd name="T14" fmla="*/ 27 w 46"/>
                  <a:gd name="T15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64">
                    <a:moveTo>
                      <a:pt x="27" y="63"/>
                    </a:moveTo>
                    <a:lnTo>
                      <a:pt x="27" y="63"/>
                    </a:lnTo>
                    <a:cubicBezTo>
                      <a:pt x="9" y="63"/>
                      <a:pt x="0" y="54"/>
                      <a:pt x="0" y="4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27" y="0"/>
                    </a:cubicBezTo>
                    <a:cubicBezTo>
                      <a:pt x="36" y="0"/>
                      <a:pt x="45" y="9"/>
                      <a:pt x="45" y="18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54"/>
                      <a:pt x="36" y="63"/>
                      <a:pt x="27" y="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3" name="Freeform 571">
                <a:extLst>
                  <a:ext uri="{FF2B5EF4-FFF2-40B4-BE49-F238E27FC236}">
                    <a16:creationId xmlns:a16="http://schemas.microsoft.com/office/drawing/2014/main" id="{1AA17663-0623-A04D-99BB-31684EC09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9165" y="4869251"/>
                <a:ext cx="55694" cy="55694"/>
              </a:xfrm>
              <a:custGeom>
                <a:avLst/>
                <a:gdLst>
                  <a:gd name="T0" fmla="*/ 18 w 55"/>
                  <a:gd name="T1" fmla="*/ 54 h 55"/>
                  <a:gd name="T2" fmla="*/ 18 w 55"/>
                  <a:gd name="T3" fmla="*/ 54 h 55"/>
                  <a:gd name="T4" fmla="*/ 9 w 55"/>
                  <a:gd name="T5" fmla="*/ 54 h 55"/>
                  <a:gd name="T6" fmla="*/ 9 w 55"/>
                  <a:gd name="T7" fmla="*/ 27 h 55"/>
                  <a:gd name="T8" fmla="*/ 27 w 55"/>
                  <a:gd name="T9" fmla="*/ 9 h 55"/>
                  <a:gd name="T10" fmla="*/ 45 w 55"/>
                  <a:gd name="T11" fmla="*/ 9 h 55"/>
                  <a:gd name="T12" fmla="*/ 45 w 55"/>
                  <a:gd name="T13" fmla="*/ 36 h 55"/>
                  <a:gd name="T14" fmla="*/ 36 w 55"/>
                  <a:gd name="T15" fmla="*/ 54 h 55"/>
                  <a:gd name="T16" fmla="*/ 18 w 55"/>
                  <a:gd name="T17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5">
                    <a:moveTo>
                      <a:pt x="18" y="54"/>
                    </a:moveTo>
                    <a:lnTo>
                      <a:pt x="18" y="54"/>
                    </a:lnTo>
                    <a:lnTo>
                      <a:pt x="9" y="54"/>
                    </a:lnTo>
                    <a:cubicBezTo>
                      <a:pt x="0" y="45"/>
                      <a:pt x="0" y="36"/>
                      <a:pt x="9" y="27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0"/>
                      <a:pt x="45" y="0"/>
                      <a:pt x="45" y="9"/>
                    </a:cubicBezTo>
                    <a:cubicBezTo>
                      <a:pt x="54" y="18"/>
                      <a:pt x="54" y="27"/>
                      <a:pt x="45" y="36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27" y="54"/>
                      <a:pt x="18" y="5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4" name="Freeform 572">
                <a:extLst>
                  <a:ext uri="{FF2B5EF4-FFF2-40B4-BE49-F238E27FC236}">
                    <a16:creationId xmlns:a16="http://schemas.microsoft.com/office/drawing/2014/main" id="{D49B7CB2-5DF9-D04D-BF57-53B9070D7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7012" y="4957435"/>
                <a:ext cx="69619" cy="37129"/>
              </a:xfrm>
              <a:custGeom>
                <a:avLst/>
                <a:gdLst>
                  <a:gd name="T0" fmla="*/ 45 w 64"/>
                  <a:gd name="T1" fmla="*/ 36 h 37"/>
                  <a:gd name="T2" fmla="*/ 45 w 64"/>
                  <a:gd name="T3" fmla="*/ 36 h 37"/>
                  <a:gd name="T4" fmla="*/ 18 w 64"/>
                  <a:gd name="T5" fmla="*/ 36 h 37"/>
                  <a:gd name="T6" fmla="*/ 0 w 64"/>
                  <a:gd name="T7" fmla="*/ 18 h 37"/>
                  <a:gd name="T8" fmla="*/ 18 w 64"/>
                  <a:gd name="T9" fmla="*/ 0 h 37"/>
                  <a:gd name="T10" fmla="*/ 45 w 64"/>
                  <a:gd name="T11" fmla="*/ 0 h 37"/>
                  <a:gd name="T12" fmla="*/ 63 w 64"/>
                  <a:gd name="T13" fmla="*/ 18 h 37"/>
                  <a:gd name="T14" fmla="*/ 45 w 64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37">
                    <a:moveTo>
                      <a:pt x="45" y="36"/>
                    </a:moveTo>
                    <a:lnTo>
                      <a:pt x="45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4" y="0"/>
                      <a:pt x="63" y="9"/>
                      <a:pt x="63" y="18"/>
                    </a:cubicBezTo>
                    <a:cubicBezTo>
                      <a:pt x="63" y="27"/>
                      <a:pt x="54" y="36"/>
                      <a:pt x="45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5" name="Freeform 573">
                <a:extLst>
                  <a:ext uri="{FF2B5EF4-FFF2-40B4-BE49-F238E27FC236}">
                    <a16:creationId xmlns:a16="http://schemas.microsoft.com/office/drawing/2014/main" id="{52DE772D-F52E-254B-9DE2-E89793128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9165" y="5022412"/>
                <a:ext cx="69619" cy="55694"/>
              </a:xfrm>
              <a:custGeom>
                <a:avLst/>
                <a:gdLst>
                  <a:gd name="T0" fmla="*/ 36 w 64"/>
                  <a:gd name="T1" fmla="*/ 54 h 55"/>
                  <a:gd name="T2" fmla="*/ 36 w 64"/>
                  <a:gd name="T3" fmla="*/ 54 h 55"/>
                  <a:gd name="T4" fmla="*/ 27 w 64"/>
                  <a:gd name="T5" fmla="*/ 45 h 55"/>
                  <a:gd name="T6" fmla="*/ 9 w 64"/>
                  <a:gd name="T7" fmla="*/ 36 h 55"/>
                  <a:gd name="T8" fmla="*/ 9 w 64"/>
                  <a:gd name="T9" fmla="*/ 9 h 55"/>
                  <a:gd name="T10" fmla="*/ 36 w 64"/>
                  <a:gd name="T11" fmla="*/ 9 h 55"/>
                  <a:gd name="T12" fmla="*/ 54 w 64"/>
                  <a:gd name="T13" fmla="*/ 18 h 55"/>
                  <a:gd name="T14" fmla="*/ 54 w 64"/>
                  <a:gd name="T15" fmla="*/ 45 h 55"/>
                  <a:gd name="T16" fmla="*/ 36 w 64"/>
                  <a:gd name="T17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55">
                    <a:moveTo>
                      <a:pt x="36" y="54"/>
                    </a:moveTo>
                    <a:lnTo>
                      <a:pt x="36" y="54"/>
                    </a:lnTo>
                    <a:lnTo>
                      <a:pt x="27" y="45"/>
                    </a:lnTo>
                    <a:cubicBezTo>
                      <a:pt x="9" y="36"/>
                      <a:pt x="9" y="36"/>
                      <a:pt x="9" y="36"/>
                    </a:cubicBezTo>
                    <a:cubicBezTo>
                      <a:pt x="0" y="27"/>
                      <a:pt x="0" y="9"/>
                      <a:pt x="9" y="9"/>
                    </a:cubicBezTo>
                    <a:cubicBezTo>
                      <a:pt x="18" y="0"/>
                      <a:pt x="27" y="0"/>
                      <a:pt x="36" y="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3" y="27"/>
                      <a:pt x="63" y="36"/>
                      <a:pt x="54" y="45"/>
                    </a:cubicBezTo>
                    <a:cubicBezTo>
                      <a:pt x="45" y="45"/>
                      <a:pt x="45" y="54"/>
                      <a:pt x="36" y="5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6" name="Freeform 574">
                <a:extLst>
                  <a:ext uri="{FF2B5EF4-FFF2-40B4-BE49-F238E27FC236}">
                    <a16:creationId xmlns:a16="http://schemas.microsoft.com/office/drawing/2014/main" id="{62A8EF5E-A50B-D943-9583-3F4F165E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831" y="5050259"/>
                <a:ext cx="37130" cy="55694"/>
              </a:xfrm>
              <a:custGeom>
                <a:avLst/>
                <a:gdLst>
                  <a:gd name="T0" fmla="*/ 18 w 37"/>
                  <a:gd name="T1" fmla="*/ 54 h 55"/>
                  <a:gd name="T2" fmla="*/ 18 w 37"/>
                  <a:gd name="T3" fmla="*/ 54 h 55"/>
                  <a:gd name="T4" fmla="*/ 0 w 37"/>
                  <a:gd name="T5" fmla="*/ 36 h 55"/>
                  <a:gd name="T6" fmla="*/ 0 w 37"/>
                  <a:gd name="T7" fmla="*/ 18 h 55"/>
                  <a:gd name="T8" fmla="*/ 18 w 37"/>
                  <a:gd name="T9" fmla="*/ 0 h 55"/>
                  <a:gd name="T10" fmla="*/ 36 w 37"/>
                  <a:gd name="T11" fmla="*/ 18 h 55"/>
                  <a:gd name="T12" fmla="*/ 36 w 37"/>
                  <a:gd name="T13" fmla="*/ 36 h 55"/>
                  <a:gd name="T14" fmla="*/ 18 w 37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55">
                    <a:moveTo>
                      <a:pt x="18" y="54"/>
                    </a:moveTo>
                    <a:lnTo>
                      <a:pt x="18" y="54"/>
                    </a:lnTo>
                    <a:cubicBezTo>
                      <a:pt x="9" y="54"/>
                      <a:pt x="0" y="45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27" y="0"/>
                      <a:pt x="36" y="9"/>
                      <a:pt x="36" y="18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45"/>
                      <a:pt x="27" y="54"/>
                      <a:pt x="18" y="5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7" name="Freeform 575">
                <a:extLst>
                  <a:ext uri="{FF2B5EF4-FFF2-40B4-BE49-F238E27FC236}">
                    <a16:creationId xmlns:a16="http://schemas.microsoft.com/office/drawing/2014/main" id="{1433A0C9-5E16-704A-BF41-FA6B1F151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5290" y="5022412"/>
                <a:ext cx="55694" cy="55694"/>
              </a:xfrm>
              <a:custGeom>
                <a:avLst/>
                <a:gdLst>
                  <a:gd name="T0" fmla="*/ 18 w 55"/>
                  <a:gd name="T1" fmla="*/ 54 h 55"/>
                  <a:gd name="T2" fmla="*/ 18 w 55"/>
                  <a:gd name="T3" fmla="*/ 54 h 55"/>
                  <a:gd name="T4" fmla="*/ 9 w 55"/>
                  <a:gd name="T5" fmla="*/ 45 h 55"/>
                  <a:gd name="T6" fmla="*/ 9 w 55"/>
                  <a:gd name="T7" fmla="*/ 18 h 55"/>
                  <a:gd name="T8" fmla="*/ 18 w 55"/>
                  <a:gd name="T9" fmla="*/ 9 h 55"/>
                  <a:gd name="T10" fmla="*/ 45 w 55"/>
                  <a:gd name="T11" fmla="*/ 9 h 55"/>
                  <a:gd name="T12" fmla="*/ 45 w 55"/>
                  <a:gd name="T13" fmla="*/ 36 h 55"/>
                  <a:gd name="T14" fmla="*/ 36 w 55"/>
                  <a:gd name="T15" fmla="*/ 45 h 55"/>
                  <a:gd name="T16" fmla="*/ 18 w 55"/>
                  <a:gd name="T17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5">
                    <a:moveTo>
                      <a:pt x="18" y="54"/>
                    </a:moveTo>
                    <a:lnTo>
                      <a:pt x="18" y="54"/>
                    </a:lnTo>
                    <a:cubicBezTo>
                      <a:pt x="18" y="54"/>
                      <a:pt x="9" y="54"/>
                      <a:pt x="9" y="45"/>
                    </a:cubicBezTo>
                    <a:cubicBezTo>
                      <a:pt x="0" y="36"/>
                      <a:pt x="0" y="27"/>
                      <a:pt x="9" y="1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7" y="0"/>
                      <a:pt x="45" y="0"/>
                      <a:pt x="45" y="9"/>
                    </a:cubicBezTo>
                    <a:cubicBezTo>
                      <a:pt x="54" y="18"/>
                      <a:pt x="54" y="27"/>
                      <a:pt x="45" y="36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27" y="54"/>
                      <a:pt x="27" y="54"/>
                      <a:pt x="18" y="5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8" name="Freeform 576">
                <a:extLst>
                  <a:ext uri="{FF2B5EF4-FFF2-40B4-BE49-F238E27FC236}">
                    <a16:creationId xmlns:a16="http://schemas.microsoft.com/office/drawing/2014/main" id="{5F345DAA-02D6-3E45-A318-B0B944217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7443" y="4957435"/>
                <a:ext cx="55694" cy="46412"/>
              </a:xfrm>
              <a:custGeom>
                <a:avLst/>
                <a:gdLst>
                  <a:gd name="T0" fmla="*/ 36 w 55"/>
                  <a:gd name="T1" fmla="*/ 45 h 46"/>
                  <a:gd name="T2" fmla="*/ 36 w 55"/>
                  <a:gd name="T3" fmla="*/ 45 h 46"/>
                  <a:gd name="T4" fmla="*/ 18 w 55"/>
                  <a:gd name="T5" fmla="*/ 45 h 46"/>
                  <a:gd name="T6" fmla="*/ 0 w 55"/>
                  <a:gd name="T7" fmla="*/ 18 h 46"/>
                  <a:gd name="T8" fmla="*/ 18 w 55"/>
                  <a:gd name="T9" fmla="*/ 0 h 46"/>
                  <a:gd name="T10" fmla="*/ 36 w 55"/>
                  <a:gd name="T11" fmla="*/ 0 h 46"/>
                  <a:gd name="T12" fmla="*/ 54 w 55"/>
                  <a:gd name="T13" fmla="*/ 18 h 46"/>
                  <a:gd name="T14" fmla="*/ 36 w 55"/>
                  <a:gd name="T15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46">
                    <a:moveTo>
                      <a:pt x="36" y="45"/>
                    </a:moveTo>
                    <a:lnTo>
                      <a:pt x="36" y="45"/>
                    </a:lnTo>
                    <a:cubicBezTo>
                      <a:pt x="18" y="45"/>
                      <a:pt x="18" y="45"/>
                      <a:pt x="18" y="45"/>
                    </a:cubicBezTo>
                    <a:cubicBezTo>
                      <a:pt x="9" y="45"/>
                      <a:pt x="0" y="36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9"/>
                      <a:pt x="54" y="18"/>
                    </a:cubicBezTo>
                    <a:cubicBezTo>
                      <a:pt x="54" y="36"/>
                      <a:pt x="45" y="45"/>
                      <a:pt x="36" y="4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9" name="Freeform 577">
                <a:extLst>
                  <a:ext uri="{FF2B5EF4-FFF2-40B4-BE49-F238E27FC236}">
                    <a16:creationId xmlns:a16="http://schemas.microsoft.com/office/drawing/2014/main" id="{D93419BE-AD94-DE42-AF3B-68B617304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5290" y="4878533"/>
                <a:ext cx="55694" cy="55694"/>
              </a:xfrm>
              <a:custGeom>
                <a:avLst/>
                <a:gdLst>
                  <a:gd name="T0" fmla="*/ 36 w 55"/>
                  <a:gd name="T1" fmla="*/ 54 h 55"/>
                  <a:gd name="T2" fmla="*/ 36 w 55"/>
                  <a:gd name="T3" fmla="*/ 54 h 55"/>
                  <a:gd name="T4" fmla="*/ 18 w 55"/>
                  <a:gd name="T5" fmla="*/ 45 h 55"/>
                  <a:gd name="T6" fmla="*/ 9 w 55"/>
                  <a:gd name="T7" fmla="*/ 27 h 55"/>
                  <a:gd name="T8" fmla="*/ 9 w 55"/>
                  <a:gd name="T9" fmla="*/ 0 h 55"/>
                  <a:gd name="T10" fmla="*/ 36 w 55"/>
                  <a:gd name="T11" fmla="*/ 0 h 55"/>
                  <a:gd name="T12" fmla="*/ 45 w 55"/>
                  <a:gd name="T13" fmla="*/ 18 h 55"/>
                  <a:gd name="T14" fmla="*/ 45 w 55"/>
                  <a:gd name="T15" fmla="*/ 45 h 55"/>
                  <a:gd name="T16" fmla="*/ 36 w 55"/>
                  <a:gd name="T17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5">
                    <a:moveTo>
                      <a:pt x="36" y="54"/>
                    </a:moveTo>
                    <a:lnTo>
                      <a:pt x="36" y="54"/>
                    </a:lnTo>
                    <a:cubicBezTo>
                      <a:pt x="27" y="54"/>
                      <a:pt x="27" y="45"/>
                      <a:pt x="18" y="4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0" y="27"/>
                      <a:pt x="0" y="9"/>
                      <a:pt x="9" y="0"/>
                    </a:cubicBezTo>
                    <a:cubicBezTo>
                      <a:pt x="18" y="0"/>
                      <a:pt x="27" y="0"/>
                      <a:pt x="36" y="0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54" y="27"/>
                      <a:pt x="54" y="36"/>
                      <a:pt x="45" y="45"/>
                    </a:cubicBezTo>
                    <a:lnTo>
                      <a:pt x="36" y="5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0" name="Freeform 578">
                <a:extLst>
                  <a:ext uri="{FF2B5EF4-FFF2-40B4-BE49-F238E27FC236}">
                    <a16:creationId xmlns:a16="http://schemas.microsoft.com/office/drawing/2014/main" id="{44BDAE3C-A3F6-9C41-A472-277F8808A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6248" y="4957435"/>
                <a:ext cx="171725" cy="37129"/>
              </a:xfrm>
              <a:custGeom>
                <a:avLst/>
                <a:gdLst>
                  <a:gd name="T0" fmla="*/ 144 w 163"/>
                  <a:gd name="T1" fmla="*/ 36 h 37"/>
                  <a:gd name="T2" fmla="*/ 144 w 163"/>
                  <a:gd name="T3" fmla="*/ 36 h 37"/>
                  <a:gd name="T4" fmla="*/ 18 w 163"/>
                  <a:gd name="T5" fmla="*/ 36 h 37"/>
                  <a:gd name="T6" fmla="*/ 0 w 163"/>
                  <a:gd name="T7" fmla="*/ 18 h 37"/>
                  <a:gd name="T8" fmla="*/ 18 w 163"/>
                  <a:gd name="T9" fmla="*/ 0 h 37"/>
                  <a:gd name="T10" fmla="*/ 144 w 163"/>
                  <a:gd name="T11" fmla="*/ 0 h 37"/>
                  <a:gd name="T12" fmla="*/ 162 w 163"/>
                  <a:gd name="T13" fmla="*/ 18 h 37"/>
                  <a:gd name="T14" fmla="*/ 144 w 163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37">
                    <a:moveTo>
                      <a:pt x="144" y="36"/>
                    </a:moveTo>
                    <a:lnTo>
                      <a:pt x="14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2" y="0"/>
                      <a:pt x="162" y="9"/>
                      <a:pt x="162" y="18"/>
                    </a:cubicBezTo>
                    <a:cubicBezTo>
                      <a:pt x="162" y="27"/>
                      <a:pt x="162" y="36"/>
                      <a:pt x="144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1" name="Freeform 579">
                <a:extLst>
                  <a:ext uri="{FF2B5EF4-FFF2-40B4-BE49-F238E27FC236}">
                    <a16:creationId xmlns:a16="http://schemas.microsoft.com/office/drawing/2014/main" id="{DDD0B006-0DC0-8849-BD1E-576B8CB79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847" y="5286958"/>
                <a:ext cx="292396" cy="125314"/>
              </a:xfrm>
              <a:custGeom>
                <a:avLst/>
                <a:gdLst>
                  <a:gd name="T0" fmla="*/ 162 w 280"/>
                  <a:gd name="T1" fmla="*/ 117 h 118"/>
                  <a:gd name="T2" fmla="*/ 162 w 280"/>
                  <a:gd name="T3" fmla="*/ 117 h 118"/>
                  <a:gd name="T4" fmla="*/ 108 w 280"/>
                  <a:gd name="T5" fmla="*/ 117 h 118"/>
                  <a:gd name="T6" fmla="*/ 81 w 280"/>
                  <a:gd name="T7" fmla="*/ 99 h 118"/>
                  <a:gd name="T8" fmla="*/ 9 w 280"/>
                  <a:gd name="T9" fmla="*/ 36 h 118"/>
                  <a:gd name="T10" fmla="*/ 0 w 280"/>
                  <a:gd name="T11" fmla="*/ 9 h 118"/>
                  <a:gd name="T12" fmla="*/ 18 w 280"/>
                  <a:gd name="T13" fmla="*/ 0 h 118"/>
                  <a:gd name="T14" fmla="*/ 252 w 280"/>
                  <a:gd name="T15" fmla="*/ 0 h 118"/>
                  <a:gd name="T16" fmla="*/ 270 w 280"/>
                  <a:gd name="T17" fmla="*/ 9 h 118"/>
                  <a:gd name="T18" fmla="*/ 270 w 280"/>
                  <a:gd name="T19" fmla="*/ 36 h 118"/>
                  <a:gd name="T20" fmla="*/ 198 w 280"/>
                  <a:gd name="T21" fmla="*/ 99 h 118"/>
                  <a:gd name="T22" fmla="*/ 162 w 280"/>
                  <a:gd name="T23" fmla="*/ 117 h 118"/>
                  <a:gd name="T24" fmla="*/ 63 w 280"/>
                  <a:gd name="T25" fmla="*/ 36 h 118"/>
                  <a:gd name="T26" fmla="*/ 63 w 280"/>
                  <a:gd name="T27" fmla="*/ 36 h 118"/>
                  <a:gd name="T28" fmla="*/ 99 w 280"/>
                  <a:gd name="T29" fmla="*/ 72 h 118"/>
                  <a:gd name="T30" fmla="*/ 108 w 280"/>
                  <a:gd name="T31" fmla="*/ 81 h 118"/>
                  <a:gd name="T32" fmla="*/ 162 w 280"/>
                  <a:gd name="T33" fmla="*/ 81 h 118"/>
                  <a:gd name="T34" fmla="*/ 171 w 280"/>
                  <a:gd name="T35" fmla="*/ 72 h 118"/>
                  <a:gd name="T36" fmla="*/ 207 w 280"/>
                  <a:gd name="T37" fmla="*/ 36 h 118"/>
                  <a:gd name="T38" fmla="*/ 63 w 280"/>
                  <a:gd name="T39" fmla="*/ 3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0" h="118">
                    <a:moveTo>
                      <a:pt x="162" y="117"/>
                    </a:moveTo>
                    <a:lnTo>
                      <a:pt x="162" y="117"/>
                    </a:lnTo>
                    <a:cubicBezTo>
                      <a:pt x="108" y="117"/>
                      <a:pt x="108" y="117"/>
                      <a:pt x="108" y="117"/>
                    </a:cubicBezTo>
                    <a:cubicBezTo>
                      <a:pt x="99" y="117"/>
                      <a:pt x="90" y="108"/>
                      <a:pt x="81" y="99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0" y="27"/>
                      <a:pt x="0" y="18"/>
                      <a:pt x="0" y="9"/>
                    </a:cubicBezTo>
                    <a:cubicBezTo>
                      <a:pt x="0" y="0"/>
                      <a:pt x="9" y="0"/>
                      <a:pt x="18" y="0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61" y="0"/>
                      <a:pt x="270" y="0"/>
                      <a:pt x="270" y="9"/>
                    </a:cubicBezTo>
                    <a:cubicBezTo>
                      <a:pt x="279" y="18"/>
                      <a:pt x="270" y="27"/>
                      <a:pt x="270" y="36"/>
                    </a:cubicBezTo>
                    <a:cubicBezTo>
                      <a:pt x="198" y="99"/>
                      <a:pt x="198" y="99"/>
                      <a:pt x="198" y="99"/>
                    </a:cubicBezTo>
                    <a:cubicBezTo>
                      <a:pt x="189" y="108"/>
                      <a:pt x="180" y="117"/>
                      <a:pt x="162" y="117"/>
                    </a:cubicBezTo>
                    <a:close/>
                    <a:moveTo>
                      <a:pt x="63" y="36"/>
                    </a:moveTo>
                    <a:lnTo>
                      <a:pt x="63" y="36"/>
                    </a:lnTo>
                    <a:cubicBezTo>
                      <a:pt x="99" y="72"/>
                      <a:pt x="99" y="72"/>
                      <a:pt x="99" y="72"/>
                    </a:cubicBezTo>
                    <a:cubicBezTo>
                      <a:pt x="108" y="72"/>
                      <a:pt x="108" y="81"/>
                      <a:pt x="108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71" y="81"/>
                      <a:pt x="171" y="72"/>
                      <a:pt x="171" y="72"/>
                    </a:cubicBezTo>
                    <a:cubicBezTo>
                      <a:pt x="207" y="36"/>
                      <a:pt x="207" y="36"/>
                      <a:pt x="207" y="36"/>
                    </a:cubicBezTo>
                    <a:lnTo>
                      <a:pt x="63" y="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2" name="Freeform 580">
                <a:extLst>
                  <a:ext uri="{FF2B5EF4-FFF2-40B4-BE49-F238E27FC236}">
                    <a16:creationId xmlns:a16="http://schemas.microsoft.com/office/drawing/2014/main" id="{1E49AB8D-BFD0-1749-968A-FAE044066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554" y="5286958"/>
                <a:ext cx="283114" cy="125314"/>
              </a:xfrm>
              <a:custGeom>
                <a:avLst/>
                <a:gdLst>
                  <a:gd name="T0" fmla="*/ 162 w 271"/>
                  <a:gd name="T1" fmla="*/ 117 h 118"/>
                  <a:gd name="T2" fmla="*/ 162 w 271"/>
                  <a:gd name="T3" fmla="*/ 117 h 118"/>
                  <a:gd name="T4" fmla="*/ 108 w 271"/>
                  <a:gd name="T5" fmla="*/ 117 h 118"/>
                  <a:gd name="T6" fmla="*/ 72 w 271"/>
                  <a:gd name="T7" fmla="*/ 99 h 118"/>
                  <a:gd name="T8" fmla="*/ 0 w 271"/>
                  <a:gd name="T9" fmla="*/ 36 h 118"/>
                  <a:gd name="T10" fmla="*/ 0 w 271"/>
                  <a:gd name="T11" fmla="*/ 9 h 118"/>
                  <a:gd name="T12" fmla="*/ 18 w 271"/>
                  <a:gd name="T13" fmla="*/ 0 h 118"/>
                  <a:gd name="T14" fmla="*/ 252 w 271"/>
                  <a:gd name="T15" fmla="*/ 0 h 118"/>
                  <a:gd name="T16" fmla="*/ 270 w 271"/>
                  <a:gd name="T17" fmla="*/ 9 h 118"/>
                  <a:gd name="T18" fmla="*/ 270 w 271"/>
                  <a:gd name="T19" fmla="*/ 36 h 118"/>
                  <a:gd name="T20" fmla="*/ 198 w 271"/>
                  <a:gd name="T21" fmla="*/ 99 h 118"/>
                  <a:gd name="T22" fmla="*/ 162 w 271"/>
                  <a:gd name="T23" fmla="*/ 117 h 118"/>
                  <a:gd name="T24" fmla="*/ 63 w 271"/>
                  <a:gd name="T25" fmla="*/ 36 h 118"/>
                  <a:gd name="T26" fmla="*/ 63 w 271"/>
                  <a:gd name="T27" fmla="*/ 36 h 118"/>
                  <a:gd name="T28" fmla="*/ 99 w 271"/>
                  <a:gd name="T29" fmla="*/ 72 h 118"/>
                  <a:gd name="T30" fmla="*/ 108 w 271"/>
                  <a:gd name="T31" fmla="*/ 81 h 118"/>
                  <a:gd name="T32" fmla="*/ 162 w 271"/>
                  <a:gd name="T33" fmla="*/ 81 h 118"/>
                  <a:gd name="T34" fmla="*/ 171 w 271"/>
                  <a:gd name="T35" fmla="*/ 72 h 118"/>
                  <a:gd name="T36" fmla="*/ 207 w 271"/>
                  <a:gd name="T37" fmla="*/ 36 h 118"/>
                  <a:gd name="T38" fmla="*/ 63 w 271"/>
                  <a:gd name="T39" fmla="*/ 3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1" h="118">
                    <a:moveTo>
                      <a:pt x="162" y="117"/>
                    </a:moveTo>
                    <a:lnTo>
                      <a:pt x="162" y="117"/>
                    </a:lnTo>
                    <a:cubicBezTo>
                      <a:pt x="108" y="117"/>
                      <a:pt x="108" y="117"/>
                      <a:pt x="108" y="117"/>
                    </a:cubicBezTo>
                    <a:cubicBezTo>
                      <a:pt x="99" y="117"/>
                      <a:pt x="81" y="108"/>
                      <a:pt x="72" y="99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7"/>
                      <a:pt x="0" y="18"/>
                      <a:pt x="0" y="9"/>
                    </a:cubicBezTo>
                    <a:cubicBezTo>
                      <a:pt x="0" y="0"/>
                      <a:pt x="9" y="0"/>
                      <a:pt x="18" y="0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61" y="0"/>
                      <a:pt x="270" y="0"/>
                      <a:pt x="270" y="9"/>
                    </a:cubicBezTo>
                    <a:cubicBezTo>
                      <a:pt x="270" y="18"/>
                      <a:pt x="270" y="27"/>
                      <a:pt x="270" y="36"/>
                    </a:cubicBezTo>
                    <a:cubicBezTo>
                      <a:pt x="198" y="99"/>
                      <a:pt x="198" y="99"/>
                      <a:pt x="198" y="99"/>
                    </a:cubicBezTo>
                    <a:cubicBezTo>
                      <a:pt x="189" y="108"/>
                      <a:pt x="171" y="117"/>
                      <a:pt x="162" y="117"/>
                    </a:cubicBezTo>
                    <a:close/>
                    <a:moveTo>
                      <a:pt x="63" y="36"/>
                    </a:moveTo>
                    <a:lnTo>
                      <a:pt x="63" y="36"/>
                    </a:lnTo>
                    <a:cubicBezTo>
                      <a:pt x="99" y="72"/>
                      <a:pt x="99" y="72"/>
                      <a:pt x="99" y="72"/>
                    </a:cubicBezTo>
                    <a:lnTo>
                      <a:pt x="108" y="81"/>
                    </a:lnTo>
                    <a:cubicBezTo>
                      <a:pt x="162" y="81"/>
                      <a:pt x="162" y="81"/>
                      <a:pt x="162" y="81"/>
                    </a:cubicBezTo>
                    <a:lnTo>
                      <a:pt x="171" y="72"/>
                    </a:lnTo>
                    <a:cubicBezTo>
                      <a:pt x="207" y="36"/>
                      <a:pt x="207" y="36"/>
                      <a:pt x="207" y="36"/>
                    </a:cubicBezTo>
                    <a:lnTo>
                      <a:pt x="63" y="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1CC6E14-B3EA-1E4E-8977-E42FB8D9271F}"/>
                </a:ext>
              </a:extLst>
            </p:cNvPr>
            <p:cNvGrpSpPr/>
            <p:nvPr/>
          </p:nvGrpSpPr>
          <p:grpSpPr>
            <a:xfrm>
              <a:off x="19386293" y="5156447"/>
              <a:ext cx="863261" cy="510531"/>
              <a:chOff x="16486564" y="4757862"/>
              <a:chExt cx="863261" cy="510531"/>
            </a:xfrm>
            <a:solidFill>
              <a:schemeClr val="bg2"/>
            </a:solidFill>
          </p:grpSpPr>
          <p:sp>
            <p:nvSpPr>
              <p:cNvPr id="563" name="Freeform 593">
                <a:extLst>
                  <a:ext uri="{FF2B5EF4-FFF2-40B4-BE49-F238E27FC236}">
                    <a16:creationId xmlns:a16="http://schemas.microsoft.com/office/drawing/2014/main" id="{07F3A5D7-3749-DE4A-84EE-4FF2F0325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8670" y="4757862"/>
                <a:ext cx="654409" cy="454836"/>
              </a:xfrm>
              <a:custGeom>
                <a:avLst/>
                <a:gdLst>
                  <a:gd name="T0" fmla="*/ 594 w 622"/>
                  <a:gd name="T1" fmla="*/ 432 h 433"/>
                  <a:gd name="T2" fmla="*/ 594 w 622"/>
                  <a:gd name="T3" fmla="*/ 432 h 433"/>
                  <a:gd name="T4" fmla="*/ 27 w 622"/>
                  <a:gd name="T5" fmla="*/ 432 h 433"/>
                  <a:gd name="T6" fmla="*/ 0 w 622"/>
                  <a:gd name="T7" fmla="*/ 396 h 433"/>
                  <a:gd name="T8" fmla="*/ 0 w 622"/>
                  <a:gd name="T9" fmla="*/ 36 h 433"/>
                  <a:gd name="T10" fmla="*/ 27 w 622"/>
                  <a:gd name="T11" fmla="*/ 0 h 433"/>
                  <a:gd name="T12" fmla="*/ 594 w 622"/>
                  <a:gd name="T13" fmla="*/ 0 h 433"/>
                  <a:gd name="T14" fmla="*/ 621 w 622"/>
                  <a:gd name="T15" fmla="*/ 36 h 433"/>
                  <a:gd name="T16" fmla="*/ 621 w 622"/>
                  <a:gd name="T17" fmla="*/ 396 h 433"/>
                  <a:gd name="T18" fmla="*/ 594 w 622"/>
                  <a:gd name="T19" fmla="*/ 432 h 433"/>
                  <a:gd name="T20" fmla="*/ 36 w 622"/>
                  <a:gd name="T21" fmla="*/ 387 h 433"/>
                  <a:gd name="T22" fmla="*/ 36 w 622"/>
                  <a:gd name="T23" fmla="*/ 387 h 433"/>
                  <a:gd name="T24" fmla="*/ 585 w 622"/>
                  <a:gd name="T25" fmla="*/ 387 h 433"/>
                  <a:gd name="T26" fmla="*/ 585 w 622"/>
                  <a:gd name="T27" fmla="*/ 45 h 433"/>
                  <a:gd name="T28" fmla="*/ 36 w 622"/>
                  <a:gd name="T29" fmla="*/ 45 h 433"/>
                  <a:gd name="T30" fmla="*/ 36 w 622"/>
                  <a:gd name="T31" fmla="*/ 38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2" h="433">
                    <a:moveTo>
                      <a:pt x="594" y="432"/>
                    </a:moveTo>
                    <a:lnTo>
                      <a:pt x="594" y="432"/>
                    </a:lnTo>
                    <a:cubicBezTo>
                      <a:pt x="27" y="432"/>
                      <a:pt x="27" y="432"/>
                      <a:pt x="27" y="432"/>
                    </a:cubicBezTo>
                    <a:cubicBezTo>
                      <a:pt x="9" y="432"/>
                      <a:pt x="0" y="414"/>
                      <a:pt x="0" y="39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9" y="0"/>
                      <a:pt x="27" y="0"/>
                    </a:cubicBezTo>
                    <a:cubicBezTo>
                      <a:pt x="594" y="0"/>
                      <a:pt x="594" y="0"/>
                      <a:pt x="594" y="0"/>
                    </a:cubicBezTo>
                    <a:cubicBezTo>
                      <a:pt x="603" y="0"/>
                      <a:pt x="621" y="18"/>
                      <a:pt x="621" y="36"/>
                    </a:cubicBezTo>
                    <a:cubicBezTo>
                      <a:pt x="621" y="396"/>
                      <a:pt x="621" y="396"/>
                      <a:pt x="621" y="396"/>
                    </a:cubicBezTo>
                    <a:cubicBezTo>
                      <a:pt x="621" y="414"/>
                      <a:pt x="603" y="432"/>
                      <a:pt x="594" y="432"/>
                    </a:cubicBezTo>
                    <a:close/>
                    <a:moveTo>
                      <a:pt x="36" y="387"/>
                    </a:moveTo>
                    <a:lnTo>
                      <a:pt x="36" y="387"/>
                    </a:lnTo>
                    <a:cubicBezTo>
                      <a:pt x="585" y="387"/>
                      <a:pt x="585" y="387"/>
                      <a:pt x="585" y="387"/>
                    </a:cubicBezTo>
                    <a:cubicBezTo>
                      <a:pt x="585" y="45"/>
                      <a:pt x="585" y="45"/>
                      <a:pt x="585" y="45"/>
                    </a:cubicBezTo>
                    <a:cubicBezTo>
                      <a:pt x="36" y="45"/>
                      <a:pt x="36" y="45"/>
                      <a:pt x="36" y="45"/>
                    </a:cubicBezTo>
                    <a:lnTo>
                      <a:pt x="36" y="38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4" name="Freeform 594">
                <a:extLst>
                  <a:ext uri="{FF2B5EF4-FFF2-40B4-BE49-F238E27FC236}">
                    <a16:creationId xmlns:a16="http://schemas.microsoft.com/office/drawing/2014/main" id="{FF9F7115-672A-3744-8324-5359B0370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6564" y="5240546"/>
                <a:ext cx="863261" cy="27847"/>
              </a:xfrm>
              <a:custGeom>
                <a:avLst/>
                <a:gdLst>
                  <a:gd name="T0" fmla="*/ 801 w 820"/>
                  <a:gd name="T1" fmla="*/ 27 h 28"/>
                  <a:gd name="T2" fmla="*/ 801 w 820"/>
                  <a:gd name="T3" fmla="*/ 27 h 28"/>
                  <a:gd name="T4" fmla="*/ 18 w 820"/>
                  <a:gd name="T5" fmla="*/ 27 h 28"/>
                  <a:gd name="T6" fmla="*/ 0 w 820"/>
                  <a:gd name="T7" fmla="*/ 18 h 28"/>
                  <a:gd name="T8" fmla="*/ 18 w 820"/>
                  <a:gd name="T9" fmla="*/ 0 h 28"/>
                  <a:gd name="T10" fmla="*/ 801 w 820"/>
                  <a:gd name="T11" fmla="*/ 0 h 28"/>
                  <a:gd name="T12" fmla="*/ 819 w 820"/>
                  <a:gd name="T13" fmla="*/ 18 h 28"/>
                  <a:gd name="T14" fmla="*/ 801 w 820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0" h="28">
                    <a:moveTo>
                      <a:pt x="801" y="27"/>
                    </a:moveTo>
                    <a:lnTo>
                      <a:pt x="801" y="27"/>
                    </a:lnTo>
                    <a:cubicBezTo>
                      <a:pt x="18" y="27"/>
                      <a:pt x="18" y="27"/>
                      <a:pt x="18" y="27"/>
                    </a:cubicBezTo>
                    <a:cubicBezTo>
                      <a:pt x="9" y="27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801" y="0"/>
                      <a:pt x="801" y="0"/>
                      <a:pt x="801" y="0"/>
                    </a:cubicBezTo>
                    <a:cubicBezTo>
                      <a:pt x="810" y="0"/>
                      <a:pt x="819" y="9"/>
                      <a:pt x="819" y="18"/>
                    </a:cubicBezTo>
                    <a:cubicBezTo>
                      <a:pt x="819" y="27"/>
                      <a:pt x="810" y="27"/>
                      <a:pt x="801" y="2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5" name="Freeform 595">
                <a:extLst>
                  <a:ext uri="{FF2B5EF4-FFF2-40B4-BE49-F238E27FC236}">
                    <a16:creationId xmlns:a16="http://schemas.microsoft.com/office/drawing/2014/main" id="{B9B1639F-4563-F941-B019-137C3BD74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2789" y="5031694"/>
                <a:ext cx="78902" cy="88181"/>
              </a:xfrm>
              <a:custGeom>
                <a:avLst/>
                <a:gdLst>
                  <a:gd name="T0" fmla="*/ 27 w 73"/>
                  <a:gd name="T1" fmla="*/ 81 h 82"/>
                  <a:gd name="T2" fmla="*/ 27 w 73"/>
                  <a:gd name="T3" fmla="*/ 81 h 82"/>
                  <a:gd name="T4" fmla="*/ 27 w 73"/>
                  <a:gd name="T5" fmla="*/ 81 h 82"/>
                  <a:gd name="T6" fmla="*/ 18 w 73"/>
                  <a:gd name="T7" fmla="*/ 81 h 82"/>
                  <a:gd name="T8" fmla="*/ 0 w 73"/>
                  <a:gd name="T9" fmla="*/ 9 h 82"/>
                  <a:gd name="T10" fmla="*/ 0 w 73"/>
                  <a:gd name="T11" fmla="*/ 9 h 82"/>
                  <a:gd name="T12" fmla="*/ 9 w 73"/>
                  <a:gd name="T13" fmla="*/ 0 h 82"/>
                  <a:gd name="T14" fmla="*/ 72 w 73"/>
                  <a:gd name="T15" fmla="*/ 36 h 82"/>
                  <a:gd name="T16" fmla="*/ 72 w 73"/>
                  <a:gd name="T17" fmla="*/ 45 h 82"/>
                  <a:gd name="T18" fmla="*/ 72 w 73"/>
                  <a:gd name="T19" fmla="*/ 45 h 82"/>
                  <a:gd name="T20" fmla="*/ 45 w 73"/>
                  <a:gd name="T21" fmla="*/ 54 h 82"/>
                  <a:gd name="T22" fmla="*/ 27 w 73"/>
                  <a:gd name="T23" fmla="*/ 81 h 82"/>
                  <a:gd name="T24" fmla="*/ 9 w 73"/>
                  <a:gd name="T25" fmla="*/ 18 h 82"/>
                  <a:gd name="T26" fmla="*/ 9 w 73"/>
                  <a:gd name="T27" fmla="*/ 18 h 82"/>
                  <a:gd name="T28" fmla="*/ 27 w 73"/>
                  <a:gd name="T29" fmla="*/ 63 h 82"/>
                  <a:gd name="T30" fmla="*/ 36 w 73"/>
                  <a:gd name="T31" fmla="*/ 45 h 82"/>
                  <a:gd name="T32" fmla="*/ 36 w 73"/>
                  <a:gd name="T33" fmla="*/ 45 h 82"/>
                  <a:gd name="T34" fmla="*/ 54 w 73"/>
                  <a:gd name="T35" fmla="*/ 45 h 82"/>
                  <a:gd name="T36" fmla="*/ 9 w 73"/>
                  <a:gd name="T3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82">
                    <a:moveTo>
                      <a:pt x="27" y="81"/>
                    </a:moveTo>
                    <a:lnTo>
                      <a:pt x="27" y="81"/>
                    </a:lnTo>
                    <a:lnTo>
                      <a:pt x="27" y="81"/>
                    </a:lnTo>
                    <a:lnTo>
                      <a:pt x="18" y="81"/>
                    </a:lnTo>
                    <a:cubicBezTo>
                      <a:pt x="0" y="9"/>
                      <a:pt x="0" y="9"/>
                      <a:pt x="0" y="9"/>
                    </a:cubicBezTo>
                    <a:lnTo>
                      <a:pt x="0" y="9"/>
                    </a:lnTo>
                    <a:cubicBezTo>
                      <a:pt x="0" y="0"/>
                      <a:pt x="0" y="0"/>
                      <a:pt x="9" y="0"/>
                    </a:cubicBezTo>
                    <a:cubicBezTo>
                      <a:pt x="72" y="36"/>
                      <a:pt x="72" y="36"/>
                      <a:pt x="72" y="36"/>
                    </a:cubicBezTo>
                    <a:lnTo>
                      <a:pt x="72" y="45"/>
                    </a:lnTo>
                    <a:lnTo>
                      <a:pt x="72" y="45"/>
                    </a:lnTo>
                    <a:cubicBezTo>
                      <a:pt x="45" y="54"/>
                      <a:pt x="45" y="54"/>
                      <a:pt x="45" y="54"/>
                    </a:cubicBezTo>
                    <a:cubicBezTo>
                      <a:pt x="27" y="81"/>
                      <a:pt x="27" y="81"/>
                      <a:pt x="27" y="81"/>
                    </a:cubicBezTo>
                    <a:close/>
                    <a:moveTo>
                      <a:pt x="9" y="18"/>
                    </a:moveTo>
                    <a:lnTo>
                      <a:pt x="9" y="18"/>
                    </a:lnTo>
                    <a:cubicBezTo>
                      <a:pt x="27" y="63"/>
                      <a:pt x="27" y="63"/>
                      <a:pt x="27" y="63"/>
                    </a:cubicBezTo>
                    <a:cubicBezTo>
                      <a:pt x="36" y="45"/>
                      <a:pt x="36" y="45"/>
                      <a:pt x="36" y="45"/>
                    </a:cubicBezTo>
                    <a:lnTo>
                      <a:pt x="36" y="45"/>
                    </a:lnTo>
                    <a:cubicBezTo>
                      <a:pt x="54" y="45"/>
                      <a:pt x="54" y="45"/>
                      <a:pt x="54" y="45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6" name="Freeform 596">
                <a:extLst>
                  <a:ext uri="{FF2B5EF4-FFF2-40B4-BE49-F238E27FC236}">
                    <a16:creationId xmlns:a16="http://schemas.microsoft.com/office/drawing/2014/main" id="{BB16DD35-D875-A348-8A39-D625E9D1F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94561" y="5078106"/>
                <a:ext cx="37130" cy="37129"/>
              </a:xfrm>
              <a:custGeom>
                <a:avLst/>
                <a:gdLst>
                  <a:gd name="T0" fmla="*/ 27 w 37"/>
                  <a:gd name="T1" fmla="*/ 36 h 37"/>
                  <a:gd name="T2" fmla="*/ 27 w 37"/>
                  <a:gd name="T3" fmla="*/ 36 h 37"/>
                  <a:gd name="T4" fmla="*/ 18 w 37"/>
                  <a:gd name="T5" fmla="*/ 36 h 37"/>
                  <a:gd name="T6" fmla="*/ 0 w 37"/>
                  <a:gd name="T7" fmla="*/ 9 h 37"/>
                  <a:gd name="T8" fmla="*/ 0 w 37"/>
                  <a:gd name="T9" fmla="*/ 0 h 37"/>
                  <a:gd name="T10" fmla="*/ 9 w 37"/>
                  <a:gd name="T11" fmla="*/ 0 h 37"/>
                  <a:gd name="T12" fmla="*/ 27 w 37"/>
                  <a:gd name="T13" fmla="*/ 27 h 37"/>
                  <a:gd name="T14" fmla="*/ 27 w 37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27" y="36"/>
                    </a:moveTo>
                    <a:lnTo>
                      <a:pt x="27" y="36"/>
                    </a:lnTo>
                    <a:cubicBezTo>
                      <a:pt x="27" y="36"/>
                      <a:pt x="27" y="36"/>
                      <a:pt x="18" y="36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9" y="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36" y="27"/>
                      <a:pt x="27" y="36"/>
                      <a:pt x="27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7" name="Freeform 597">
                <a:extLst>
                  <a:ext uri="{FF2B5EF4-FFF2-40B4-BE49-F238E27FC236}">
                    <a16:creationId xmlns:a16="http://schemas.microsoft.com/office/drawing/2014/main" id="{EEE0675D-C912-B347-85F1-597D231E3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8960" y="4822839"/>
                <a:ext cx="273829" cy="324883"/>
              </a:xfrm>
              <a:custGeom>
                <a:avLst/>
                <a:gdLst>
                  <a:gd name="T0" fmla="*/ 126 w 262"/>
                  <a:gd name="T1" fmla="*/ 306 h 307"/>
                  <a:gd name="T2" fmla="*/ 126 w 262"/>
                  <a:gd name="T3" fmla="*/ 306 h 307"/>
                  <a:gd name="T4" fmla="*/ 126 w 262"/>
                  <a:gd name="T5" fmla="*/ 306 h 307"/>
                  <a:gd name="T6" fmla="*/ 54 w 262"/>
                  <a:gd name="T7" fmla="*/ 243 h 307"/>
                  <a:gd name="T8" fmla="*/ 0 w 262"/>
                  <a:gd name="T9" fmla="*/ 72 h 307"/>
                  <a:gd name="T10" fmla="*/ 0 w 262"/>
                  <a:gd name="T11" fmla="*/ 45 h 307"/>
                  <a:gd name="T12" fmla="*/ 18 w 262"/>
                  <a:gd name="T13" fmla="*/ 36 h 307"/>
                  <a:gd name="T14" fmla="*/ 108 w 262"/>
                  <a:gd name="T15" fmla="*/ 9 h 307"/>
                  <a:gd name="T16" fmla="*/ 144 w 262"/>
                  <a:gd name="T17" fmla="*/ 9 h 307"/>
                  <a:gd name="T18" fmla="*/ 234 w 262"/>
                  <a:gd name="T19" fmla="*/ 36 h 307"/>
                  <a:gd name="T20" fmla="*/ 252 w 262"/>
                  <a:gd name="T21" fmla="*/ 45 h 307"/>
                  <a:gd name="T22" fmla="*/ 261 w 262"/>
                  <a:gd name="T23" fmla="*/ 72 h 307"/>
                  <a:gd name="T24" fmla="*/ 207 w 262"/>
                  <a:gd name="T25" fmla="*/ 243 h 307"/>
                  <a:gd name="T26" fmla="*/ 135 w 262"/>
                  <a:gd name="T27" fmla="*/ 306 h 307"/>
                  <a:gd name="T28" fmla="*/ 126 w 262"/>
                  <a:gd name="T29" fmla="*/ 306 h 307"/>
                  <a:gd name="T30" fmla="*/ 126 w 262"/>
                  <a:gd name="T31" fmla="*/ 27 h 307"/>
                  <a:gd name="T32" fmla="*/ 126 w 262"/>
                  <a:gd name="T33" fmla="*/ 27 h 307"/>
                  <a:gd name="T34" fmla="*/ 126 w 262"/>
                  <a:gd name="T35" fmla="*/ 27 h 307"/>
                  <a:gd name="T36" fmla="*/ 27 w 262"/>
                  <a:gd name="T37" fmla="*/ 63 h 307"/>
                  <a:gd name="T38" fmla="*/ 18 w 262"/>
                  <a:gd name="T39" fmla="*/ 63 h 307"/>
                  <a:gd name="T40" fmla="*/ 18 w 262"/>
                  <a:gd name="T41" fmla="*/ 63 h 307"/>
                  <a:gd name="T42" fmla="*/ 72 w 262"/>
                  <a:gd name="T43" fmla="*/ 234 h 307"/>
                  <a:gd name="T44" fmla="*/ 126 w 262"/>
                  <a:gd name="T45" fmla="*/ 279 h 307"/>
                  <a:gd name="T46" fmla="*/ 189 w 262"/>
                  <a:gd name="T47" fmla="*/ 234 h 307"/>
                  <a:gd name="T48" fmla="*/ 234 w 262"/>
                  <a:gd name="T49" fmla="*/ 63 h 307"/>
                  <a:gd name="T50" fmla="*/ 234 w 262"/>
                  <a:gd name="T51" fmla="*/ 63 h 307"/>
                  <a:gd name="T52" fmla="*/ 234 w 262"/>
                  <a:gd name="T53" fmla="*/ 63 h 307"/>
                  <a:gd name="T54" fmla="*/ 126 w 262"/>
                  <a:gd name="T55" fmla="*/ 2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2" h="307">
                    <a:moveTo>
                      <a:pt x="126" y="306"/>
                    </a:moveTo>
                    <a:lnTo>
                      <a:pt x="126" y="306"/>
                    </a:lnTo>
                    <a:lnTo>
                      <a:pt x="126" y="306"/>
                    </a:lnTo>
                    <a:cubicBezTo>
                      <a:pt x="117" y="306"/>
                      <a:pt x="72" y="279"/>
                      <a:pt x="54" y="243"/>
                    </a:cubicBezTo>
                    <a:cubicBezTo>
                      <a:pt x="9" y="189"/>
                      <a:pt x="0" y="108"/>
                      <a:pt x="0" y="72"/>
                    </a:cubicBezTo>
                    <a:cubicBezTo>
                      <a:pt x="0" y="63"/>
                      <a:pt x="0" y="54"/>
                      <a:pt x="0" y="45"/>
                    </a:cubicBezTo>
                    <a:cubicBezTo>
                      <a:pt x="9" y="45"/>
                      <a:pt x="18" y="36"/>
                      <a:pt x="18" y="36"/>
                    </a:cubicBezTo>
                    <a:cubicBezTo>
                      <a:pt x="72" y="36"/>
                      <a:pt x="99" y="18"/>
                      <a:pt x="108" y="9"/>
                    </a:cubicBezTo>
                    <a:cubicBezTo>
                      <a:pt x="126" y="0"/>
                      <a:pt x="135" y="0"/>
                      <a:pt x="144" y="9"/>
                    </a:cubicBezTo>
                    <a:cubicBezTo>
                      <a:pt x="162" y="18"/>
                      <a:pt x="189" y="36"/>
                      <a:pt x="234" y="36"/>
                    </a:cubicBezTo>
                    <a:cubicBezTo>
                      <a:pt x="243" y="36"/>
                      <a:pt x="252" y="45"/>
                      <a:pt x="252" y="45"/>
                    </a:cubicBezTo>
                    <a:cubicBezTo>
                      <a:pt x="261" y="54"/>
                      <a:pt x="261" y="63"/>
                      <a:pt x="261" y="72"/>
                    </a:cubicBezTo>
                    <a:cubicBezTo>
                      <a:pt x="252" y="99"/>
                      <a:pt x="243" y="189"/>
                      <a:pt x="207" y="243"/>
                    </a:cubicBezTo>
                    <a:cubicBezTo>
                      <a:pt x="180" y="279"/>
                      <a:pt x="135" y="306"/>
                      <a:pt x="135" y="306"/>
                    </a:cubicBezTo>
                    <a:lnTo>
                      <a:pt x="126" y="306"/>
                    </a:lnTo>
                    <a:close/>
                    <a:moveTo>
                      <a:pt x="126" y="27"/>
                    </a:moveTo>
                    <a:lnTo>
                      <a:pt x="126" y="27"/>
                    </a:lnTo>
                    <a:lnTo>
                      <a:pt x="126" y="27"/>
                    </a:lnTo>
                    <a:cubicBezTo>
                      <a:pt x="108" y="36"/>
                      <a:pt x="72" y="63"/>
                      <a:pt x="27" y="63"/>
                    </a:cubicBezTo>
                    <a:lnTo>
                      <a:pt x="18" y="63"/>
                    </a:lnTo>
                    <a:lnTo>
                      <a:pt x="18" y="63"/>
                    </a:lnTo>
                    <a:cubicBezTo>
                      <a:pt x="27" y="99"/>
                      <a:pt x="36" y="180"/>
                      <a:pt x="72" y="234"/>
                    </a:cubicBezTo>
                    <a:cubicBezTo>
                      <a:pt x="81" y="252"/>
                      <a:pt x="117" y="270"/>
                      <a:pt x="126" y="279"/>
                    </a:cubicBezTo>
                    <a:cubicBezTo>
                      <a:pt x="144" y="270"/>
                      <a:pt x="171" y="252"/>
                      <a:pt x="189" y="234"/>
                    </a:cubicBezTo>
                    <a:cubicBezTo>
                      <a:pt x="216" y="180"/>
                      <a:pt x="234" y="99"/>
                      <a:pt x="234" y="63"/>
                    </a:cubicBezTo>
                    <a:lnTo>
                      <a:pt x="234" y="63"/>
                    </a:lnTo>
                    <a:lnTo>
                      <a:pt x="234" y="63"/>
                    </a:lnTo>
                    <a:cubicBezTo>
                      <a:pt x="180" y="63"/>
                      <a:pt x="144" y="36"/>
                      <a:pt x="12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8" name="Freeform 598">
                <a:extLst>
                  <a:ext uri="{FF2B5EF4-FFF2-40B4-BE49-F238E27FC236}">
                    <a16:creationId xmlns:a16="http://schemas.microsoft.com/office/drawing/2014/main" id="{13A747A7-6D59-EF4E-B5F8-9119F9570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7859" y="4976000"/>
                <a:ext cx="116031" cy="78899"/>
              </a:xfrm>
              <a:custGeom>
                <a:avLst/>
                <a:gdLst>
                  <a:gd name="T0" fmla="*/ 81 w 109"/>
                  <a:gd name="T1" fmla="*/ 72 h 73"/>
                  <a:gd name="T2" fmla="*/ 81 w 109"/>
                  <a:gd name="T3" fmla="*/ 72 h 73"/>
                  <a:gd name="T4" fmla="*/ 27 w 109"/>
                  <a:gd name="T5" fmla="*/ 72 h 73"/>
                  <a:gd name="T6" fmla="*/ 0 w 109"/>
                  <a:gd name="T7" fmla="*/ 54 h 73"/>
                  <a:gd name="T8" fmla="*/ 0 w 109"/>
                  <a:gd name="T9" fmla="*/ 18 h 73"/>
                  <a:gd name="T10" fmla="*/ 27 w 109"/>
                  <a:gd name="T11" fmla="*/ 0 h 73"/>
                  <a:gd name="T12" fmla="*/ 81 w 109"/>
                  <a:gd name="T13" fmla="*/ 0 h 73"/>
                  <a:gd name="T14" fmla="*/ 108 w 109"/>
                  <a:gd name="T15" fmla="*/ 18 h 73"/>
                  <a:gd name="T16" fmla="*/ 108 w 109"/>
                  <a:gd name="T17" fmla="*/ 54 h 73"/>
                  <a:gd name="T18" fmla="*/ 81 w 109"/>
                  <a:gd name="T19" fmla="*/ 72 h 73"/>
                  <a:gd name="T20" fmla="*/ 27 w 109"/>
                  <a:gd name="T21" fmla="*/ 54 h 73"/>
                  <a:gd name="T22" fmla="*/ 27 w 109"/>
                  <a:gd name="T23" fmla="*/ 54 h 73"/>
                  <a:gd name="T24" fmla="*/ 81 w 109"/>
                  <a:gd name="T25" fmla="*/ 54 h 73"/>
                  <a:gd name="T26" fmla="*/ 81 w 109"/>
                  <a:gd name="T27" fmla="*/ 18 h 73"/>
                  <a:gd name="T28" fmla="*/ 27 w 109"/>
                  <a:gd name="T29" fmla="*/ 18 h 73"/>
                  <a:gd name="T30" fmla="*/ 27 w 109"/>
                  <a:gd name="T31" fmla="*/ 5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73">
                    <a:moveTo>
                      <a:pt x="81" y="72"/>
                    </a:moveTo>
                    <a:lnTo>
                      <a:pt x="81" y="72"/>
                    </a:lnTo>
                    <a:cubicBezTo>
                      <a:pt x="27" y="72"/>
                      <a:pt x="27" y="72"/>
                      <a:pt x="27" y="72"/>
                    </a:cubicBezTo>
                    <a:cubicBezTo>
                      <a:pt x="18" y="72"/>
                      <a:pt x="0" y="63"/>
                      <a:pt x="0" y="5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18" y="0"/>
                      <a:pt x="2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9" y="0"/>
                      <a:pt x="108" y="9"/>
                      <a:pt x="108" y="18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8" y="63"/>
                      <a:pt x="99" y="72"/>
                      <a:pt x="81" y="72"/>
                    </a:cubicBezTo>
                    <a:close/>
                    <a:moveTo>
                      <a:pt x="27" y="54"/>
                    </a:moveTo>
                    <a:lnTo>
                      <a:pt x="27" y="54"/>
                    </a:lnTo>
                    <a:cubicBezTo>
                      <a:pt x="81" y="54"/>
                      <a:pt x="81" y="54"/>
                      <a:pt x="81" y="54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27" y="18"/>
                      <a:pt x="27" y="18"/>
                      <a:pt x="27" y="18"/>
                    </a:cubicBezTo>
                    <a:lnTo>
                      <a:pt x="27" y="5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9" name="Freeform 599">
                <a:extLst>
                  <a:ext uri="{FF2B5EF4-FFF2-40B4-BE49-F238E27FC236}">
                    <a16:creationId xmlns:a16="http://schemas.microsoft.com/office/drawing/2014/main" id="{74A7355F-3861-3C48-BA31-ECD667271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7141" y="4915663"/>
                <a:ext cx="97466" cy="78902"/>
              </a:xfrm>
              <a:custGeom>
                <a:avLst/>
                <a:gdLst>
                  <a:gd name="T0" fmla="*/ 81 w 91"/>
                  <a:gd name="T1" fmla="*/ 72 h 73"/>
                  <a:gd name="T2" fmla="*/ 81 w 91"/>
                  <a:gd name="T3" fmla="*/ 72 h 73"/>
                  <a:gd name="T4" fmla="*/ 63 w 91"/>
                  <a:gd name="T5" fmla="*/ 63 h 73"/>
                  <a:gd name="T6" fmla="*/ 63 w 91"/>
                  <a:gd name="T7" fmla="*/ 45 h 73"/>
                  <a:gd name="T8" fmla="*/ 45 w 91"/>
                  <a:gd name="T9" fmla="*/ 18 h 73"/>
                  <a:gd name="T10" fmla="*/ 27 w 91"/>
                  <a:gd name="T11" fmla="*/ 45 h 73"/>
                  <a:gd name="T12" fmla="*/ 27 w 91"/>
                  <a:gd name="T13" fmla="*/ 63 h 73"/>
                  <a:gd name="T14" fmla="*/ 18 w 91"/>
                  <a:gd name="T15" fmla="*/ 72 h 73"/>
                  <a:gd name="T16" fmla="*/ 18 w 91"/>
                  <a:gd name="T17" fmla="*/ 72 h 73"/>
                  <a:gd name="T18" fmla="*/ 0 w 91"/>
                  <a:gd name="T19" fmla="*/ 63 h 73"/>
                  <a:gd name="T20" fmla="*/ 0 w 91"/>
                  <a:gd name="T21" fmla="*/ 45 h 73"/>
                  <a:gd name="T22" fmla="*/ 45 w 91"/>
                  <a:gd name="T23" fmla="*/ 0 h 73"/>
                  <a:gd name="T24" fmla="*/ 90 w 91"/>
                  <a:gd name="T25" fmla="*/ 45 h 73"/>
                  <a:gd name="T26" fmla="*/ 90 w 91"/>
                  <a:gd name="T27" fmla="*/ 63 h 73"/>
                  <a:gd name="T28" fmla="*/ 81 w 91"/>
                  <a:gd name="T29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73">
                    <a:moveTo>
                      <a:pt x="81" y="72"/>
                    </a:moveTo>
                    <a:lnTo>
                      <a:pt x="81" y="72"/>
                    </a:lnTo>
                    <a:cubicBezTo>
                      <a:pt x="72" y="72"/>
                      <a:pt x="63" y="72"/>
                      <a:pt x="63" y="63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27"/>
                      <a:pt x="54" y="18"/>
                      <a:pt x="45" y="18"/>
                    </a:cubicBezTo>
                    <a:cubicBezTo>
                      <a:pt x="36" y="18"/>
                      <a:pt x="27" y="27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2"/>
                      <a:pt x="18" y="72"/>
                      <a:pt x="18" y="72"/>
                    </a:cubicBezTo>
                    <a:lnTo>
                      <a:pt x="18" y="72"/>
                    </a:lnTo>
                    <a:cubicBezTo>
                      <a:pt x="9" y="72"/>
                      <a:pt x="0" y="72"/>
                      <a:pt x="0" y="6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8"/>
                      <a:pt x="18" y="0"/>
                      <a:pt x="45" y="0"/>
                    </a:cubicBezTo>
                    <a:cubicBezTo>
                      <a:pt x="72" y="0"/>
                      <a:pt x="90" y="18"/>
                      <a:pt x="90" y="45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72"/>
                      <a:pt x="90" y="72"/>
                      <a:pt x="81" y="7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D40ED6E3-7A56-7F4F-A1DA-F4AE21F532D3}"/>
                </a:ext>
              </a:extLst>
            </p:cNvPr>
            <p:cNvGrpSpPr/>
            <p:nvPr/>
          </p:nvGrpSpPr>
          <p:grpSpPr>
            <a:xfrm>
              <a:off x="17955446" y="9831168"/>
              <a:ext cx="654409" cy="663691"/>
              <a:chOff x="16588670" y="11654667"/>
              <a:chExt cx="654409" cy="663691"/>
            </a:xfrm>
            <a:solidFill>
              <a:schemeClr val="bg2"/>
            </a:solidFill>
          </p:grpSpPr>
          <p:sp>
            <p:nvSpPr>
              <p:cNvPr id="570" name="Freeform 600">
                <a:extLst>
                  <a:ext uri="{FF2B5EF4-FFF2-40B4-BE49-F238E27FC236}">
                    <a16:creationId xmlns:a16="http://schemas.microsoft.com/office/drawing/2014/main" id="{D2217B99-4EFA-2641-91E1-52F0C352C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8670" y="11654667"/>
                <a:ext cx="654409" cy="663691"/>
              </a:xfrm>
              <a:custGeom>
                <a:avLst/>
                <a:gdLst>
                  <a:gd name="T0" fmla="*/ 315 w 622"/>
                  <a:gd name="T1" fmla="*/ 630 h 631"/>
                  <a:gd name="T2" fmla="*/ 315 w 622"/>
                  <a:gd name="T3" fmla="*/ 630 h 631"/>
                  <a:gd name="T4" fmla="*/ 90 w 622"/>
                  <a:gd name="T5" fmla="*/ 540 h 631"/>
                  <a:gd name="T6" fmla="*/ 0 w 622"/>
                  <a:gd name="T7" fmla="*/ 315 h 631"/>
                  <a:gd name="T8" fmla="*/ 90 w 622"/>
                  <a:gd name="T9" fmla="*/ 99 h 631"/>
                  <a:gd name="T10" fmla="*/ 315 w 622"/>
                  <a:gd name="T11" fmla="*/ 0 h 631"/>
                  <a:gd name="T12" fmla="*/ 531 w 622"/>
                  <a:gd name="T13" fmla="*/ 99 h 631"/>
                  <a:gd name="T14" fmla="*/ 621 w 622"/>
                  <a:gd name="T15" fmla="*/ 315 h 631"/>
                  <a:gd name="T16" fmla="*/ 531 w 622"/>
                  <a:gd name="T17" fmla="*/ 540 h 631"/>
                  <a:gd name="T18" fmla="*/ 315 w 622"/>
                  <a:gd name="T19" fmla="*/ 630 h 631"/>
                  <a:gd name="T20" fmla="*/ 315 w 622"/>
                  <a:gd name="T21" fmla="*/ 46 h 631"/>
                  <a:gd name="T22" fmla="*/ 315 w 622"/>
                  <a:gd name="T23" fmla="*/ 46 h 631"/>
                  <a:gd name="T24" fmla="*/ 36 w 622"/>
                  <a:gd name="T25" fmla="*/ 315 h 631"/>
                  <a:gd name="T26" fmla="*/ 315 w 622"/>
                  <a:gd name="T27" fmla="*/ 585 h 631"/>
                  <a:gd name="T28" fmla="*/ 585 w 622"/>
                  <a:gd name="T29" fmla="*/ 315 h 631"/>
                  <a:gd name="T30" fmla="*/ 315 w 622"/>
                  <a:gd name="T31" fmla="*/ 46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2" h="631">
                    <a:moveTo>
                      <a:pt x="315" y="630"/>
                    </a:moveTo>
                    <a:lnTo>
                      <a:pt x="315" y="630"/>
                    </a:lnTo>
                    <a:cubicBezTo>
                      <a:pt x="225" y="630"/>
                      <a:pt x="153" y="594"/>
                      <a:pt x="90" y="540"/>
                    </a:cubicBezTo>
                    <a:cubicBezTo>
                      <a:pt x="36" y="477"/>
                      <a:pt x="0" y="396"/>
                      <a:pt x="0" y="315"/>
                    </a:cubicBezTo>
                    <a:cubicBezTo>
                      <a:pt x="0" y="234"/>
                      <a:pt x="36" y="153"/>
                      <a:pt x="90" y="99"/>
                    </a:cubicBezTo>
                    <a:cubicBezTo>
                      <a:pt x="153" y="36"/>
                      <a:pt x="225" y="0"/>
                      <a:pt x="315" y="0"/>
                    </a:cubicBezTo>
                    <a:cubicBezTo>
                      <a:pt x="396" y="0"/>
                      <a:pt x="477" y="36"/>
                      <a:pt x="531" y="99"/>
                    </a:cubicBezTo>
                    <a:cubicBezTo>
                      <a:pt x="594" y="153"/>
                      <a:pt x="621" y="234"/>
                      <a:pt x="621" y="315"/>
                    </a:cubicBezTo>
                    <a:cubicBezTo>
                      <a:pt x="621" y="396"/>
                      <a:pt x="594" y="477"/>
                      <a:pt x="531" y="540"/>
                    </a:cubicBezTo>
                    <a:cubicBezTo>
                      <a:pt x="477" y="594"/>
                      <a:pt x="396" y="630"/>
                      <a:pt x="315" y="630"/>
                    </a:cubicBezTo>
                    <a:close/>
                    <a:moveTo>
                      <a:pt x="315" y="46"/>
                    </a:moveTo>
                    <a:lnTo>
                      <a:pt x="315" y="46"/>
                    </a:lnTo>
                    <a:cubicBezTo>
                      <a:pt x="162" y="46"/>
                      <a:pt x="36" y="163"/>
                      <a:pt x="36" y="315"/>
                    </a:cubicBezTo>
                    <a:cubicBezTo>
                      <a:pt x="36" y="468"/>
                      <a:pt x="162" y="585"/>
                      <a:pt x="315" y="585"/>
                    </a:cubicBezTo>
                    <a:cubicBezTo>
                      <a:pt x="459" y="585"/>
                      <a:pt x="585" y="468"/>
                      <a:pt x="585" y="315"/>
                    </a:cubicBezTo>
                    <a:cubicBezTo>
                      <a:pt x="585" y="163"/>
                      <a:pt x="459" y="46"/>
                      <a:pt x="31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1" name="Freeform 601">
                <a:extLst>
                  <a:ext uri="{FF2B5EF4-FFF2-40B4-BE49-F238E27FC236}">
                    <a16:creationId xmlns:a16="http://schemas.microsoft.com/office/drawing/2014/main" id="{B9E1F0BC-8F39-6349-B9B8-5C5AD954E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7571" y="11742851"/>
                <a:ext cx="501248" cy="501248"/>
              </a:xfrm>
              <a:custGeom>
                <a:avLst/>
                <a:gdLst>
                  <a:gd name="T0" fmla="*/ 243 w 478"/>
                  <a:gd name="T1" fmla="*/ 476 h 477"/>
                  <a:gd name="T2" fmla="*/ 243 w 478"/>
                  <a:gd name="T3" fmla="*/ 476 h 477"/>
                  <a:gd name="T4" fmla="*/ 0 w 478"/>
                  <a:gd name="T5" fmla="*/ 233 h 477"/>
                  <a:gd name="T6" fmla="*/ 243 w 478"/>
                  <a:gd name="T7" fmla="*/ 0 h 477"/>
                  <a:gd name="T8" fmla="*/ 477 w 478"/>
                  <a:gd name="T9" fmla="*/ 233 h 477"/>
                  <a:gd name="T10" fmla="*/ 243 w 478"/>
                  <a:gd name="T11" fmla="*/ 476 h 477"/>
                  <a:gd name="T12" fmla="*/ 243 w 478"/>
                  <a:gd name="T13" fmla="*/ 36 h 477"/>
                  <a:gd name="T14" fmla="*/ 243 w 478"/>
                  <a:gd name="T15" fmla="*/ 36 h 477"/>
                  <a:gd name="T16" fmla="*/ 36 w 478"/>
                  <a:gd name="T17" fmla="*/ 233 h 477"/>
                  <a:gd name="T18" fmla="*/ 243 w 478"/>
                  <a:gd name="T19" fmla="*/ 431 h 477"/>
                  <a:gd name="T20" fmla="*/ 441 w 478"/>
                  <a:gd name="T21" fmla="*/ 233 h 477"/>
                  <a:gd name="T22" fmla="*/ 243 w 478"/>
                  <a:gd name="T23" fmla="*/ 3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8" h="477">
                    <a:moveTo>
                      <a:pt x="243" y="476"/>
                    </a:moveTo>
                    <a:lnTo>
                      <a:pt x="243" y="476"/>
                    </a:lnTo>
                    <a:cubicBezTo>
                      <a:pt x="108" y="476"/>
                      <a:pt x="0" y="368"/>
                      <a:pt x="0" y="233"/>
                    </a:cubicBezTo>
                    <a:cubicBezTo>
                      <a:pt x="0" y="98"/>
                      <a:pt x="108" y="0"/>
                      <a:pt x="243" y="0"/>
                    </a:cubicBezTo>
                    <a:cubicBezTo>
                      <a:pt x="369" y="0"/>
                      <a:pt x="477" y="98"/>
                      <a:pt x="477" y="233"/>
                    </a:cubicBezTo>
                    <a:cubicBezTo>
                      <a:pt x="477" y="368"/>
                      <a:pt x="369" y="476"/>
                      <a:pt x="243" y="476"/>
                    </a:cubicBezTo>
                    <a:close/>
                    <a:moveTo>
                      <a:pt x="243" y="36"/>
                    </a:moveTo>
                    <a:lnTo>
                      <a:pt x="243" y="36"/>
                    </a:lnTo>
                    <a:cubicBezTo>
                      <a:pt x="126" y="36"/>
                      <a:pt x="36" y="125"/>
                      <a:pt x="36" y="233"/>
                    </a:cubicBezTo>
                    <a:cubicBezTo>
                      <a:pt x="36" y="341"/>
                      <a:pt x="126" y="431"/>
                      <a:pt x="243" y="431"/>
                    </a:cubicBezTo>
                    <a:cubicBezTo>
                      <a:pt x="351" y="431"/>
                      <a:pt x="441" y="341"/>
                      <a:pt x="441" y="233"/>
                    </a:cubicBezTo>
                    <a:cubicBezTo>
                      <a:pt x="441" y="125"/>
                      <a:pt x="351" y="36"/>
                      <a:pt x="243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2" name="Freeform 602">
                <a:extLst>
                  <a:ext uri="{FF2B5EF4-FFF2-40B4-BE49-F238E27FC236}">
                    <a16:creationId xmlns:a16="http://schemas.microsoft.com/office/drawing/2014/main" id="{FACF1A8B-8BE5-8D4E-B9F5-3AF2934DC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97525" y="11835675"/>
                <a:ext cx="245981" cy="306318"/>
              </a:xfrm>
              <a:custGeom>
                <a:avLst/>
                <a:gdLst>
                  <a:gd name="T0" fmla="*/ 225 w 235"/>
                  <a:gd name="T1" fmla="*/ 36 h 289"/>
                  <a:gd name="T2" fmla="*/ 225 w 235"/>
                  <a:gd name="T3" fmla="*/ 36 h 289"/>
                  <a:gd name="T4" fmla="*/ 225 w 235"/>
                  <a:gd name="T5" fmla="*/ 9 h 289"/>
                  <a:gd name="T6" fmla="*/ 198 w 235"/>
                  <a:gd name="T7" fmla="*/ 9 h 289"/>
                  <a:gd name="T8" fmla="*/ 117 w 235"/>
                  <a:gd name="T9" fmla="*/ 99 h 289"/>
                  <a:gd name="T10" fmla="*/ 27 w 235"/>
                  <a:gd name="T11" fmla="*/ 9 h 289"/>
                  <a:gd name="T12" fmla="*/ 0 w 235"/>
                  <a:gd name="T13" fmla="*/ 9 h 289"/>
                  <a:gd name="T14" fmla="*/ 0 w 235"/>
                  <a:gd name="T15" fmla="*/ 36 h 289"/>
                  <a:gd name="T16" fmla="*/ 99 w 235"/>
                  <a:gd name="T17" fmla="*/ 126 h 289"/>
                  <a:gd name="T18" fmla="*/ 99 w 235"/>
                  <a:gd name="T19" fmla="*/ 153 h 289"/>
                  <a:gd name="T20" fmla="*/ 63 w 235"/>
                  <a:gd name="T21" fmla="*/ 153 h 289"/>
                  <a:gd name="T22" fmla="*/ 45 w 235"/>
                  <a:gd name="T23" fmla="*/ 171 h 289"/>
                  <a:gd name="T24" fmla="*/ 63 w 235"/>
                  <a:gd name="T25" fmla="*/ 189 h 289"/>
                  <a:gd name="T26" fmla="*/ 99 w 235"/>
                  <a:gd name="T27" fmla="*/ 189 h 289"/>
                  <a:gd name="T28" fmla="*/ 99 w 235"/>
                  <a:gd name="T29" fmla="*/ 198 h 289"/>
                  <a:gd name="T30" fmla="*/ 63 w 235"/>
                  <a:gd name="T31" fmla="*/ 198 h 289"/>
                  <a:gd name="T32" fmla="*/ 45 w 235"/>
                  <a:gd name="T33" fmla="*/ 216 h 289"/>
                  <a:gd name="T34" fmla="*/ 63 w 235"/>
                  <a:gd name="T35" fmla="*/ 234 h 289"/>
                  <a:gd name="T36" fmla="*/ 99 w 235"/>
                  <a:gd name="T37" fmla="*/ 234 h 289"/>
                  <a:gd name="T38" fmla="*/ 99 w 235"/>
                  <a:gd name="T39" fmla="*/ 270 h 289"/>
                  <a:gd name="T40" fmla="*/ 117 w 235"/>
                  <a:gd name="T41" fmla="*/ 288 h 289"/>
                  <a:gd name="T42" fmla="*/ 117 w 235"/>
                  <a:gd name="T43" fmla="*/ 288 h 289"/>
                  <a:gd name="T44" fmla="*/ 135 w 235"/>
                  <a:gd name="T45" fmla="*/ 270 h 289"/>
                  <a:gd name="T46" fmla="*/ 135 w 235"/>
                  <a:gd name="T47" fmla="*/ 234 h 289"/>
                  <a:gd name="T48" fmla="*/ 162 w 235"/>
                  <a:gd name="T49" fmla="*/ 234 h 289"/>
                  <a:gd name="T50" fmla="*/ 180 w 235"/>
                  <a:gd name="T51" fmla="*/ 216 h 289"/>
                  <a:gd name="T52" fmla="*/ 162 w 235"/>
                  <a:gd name="T53" fmla="*/ 198 h 289"/>
                  <a:gd name="T54" fmla="*/ 135 w 235"/>
                  <a:gd name="T55" fmla="*/ 198 h 289"/>
                  <a:gd name="T56" fmla="*/ 135 w 235"/>
                  <a:gd name="T57" fmla="*/ 189 h 289"/>
                  <a:gd name="T58" fmla="*/ 162 w 235"/>
                  <a:gd name="T59" fmla="*/ 189 h 289"/>
                  <a:gd name="T60" fmla="*/ 180 w 235"/>
                  <a:gd name="T61" fmla="*/ 171 h 289"/>
                  <a:gd name="T62" fmla="*/ 162 w 235"/>
                  <a:gd name="T63" fmla="*/ 153 h 289"/>
                  <a:gd name="T64" fmla="*/ 135 w 235"/>
                  <a:gd name="T65" fmla="*/ 153 h 289"/>
                  <a:gd name="T66" fmla="*/ 135 w 235"/>
                  <a:gd name="T67" fmla="*/ 126 h 289"/>
                  <a:gd name="T68" fmla="*/ 225 w 235"/>
                  <a:gd name="T69" fmla="*/ 36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5" h="289">
                    <a:moveTo>
                      <a:pt x="225" y="36"/>
                    </a:moveTo>
                    <a:lnTo>
                      <a:pt x="225" y="36"/>
                    </a:lnTo>
                    <a:cubicBezTo>
                      <a:pt x="234" y="27"/>
                      <a:pt x="234" y="19"/>
                      <a:pt x="225" y="9"/>
                    </a:cubicBezTo>
                    <a:cubicBezTo>
                      <a:pt x="216" y="0"/>
                      <a:pt x="207" y="0"/>
                      <a:pt x="198" y="9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18" y="0"/>
                      <a:pt x="9" y="0"/>
                      <a:pt x="0" y="9"/>
                    </a:cubicBezTo>
                    <a:cubicBezTo>
                      <a:pt x="0" y="19"/>
                      <a:pt x="0" y="27"/>
                      <a:pt x="0" y="36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99" y="153"/>
                      <a:pt x="99" y="153"/>
                      <a:pt x="99" y="153"/>
                    </a:cubicBezTo>
                    <a:cubicBezTo>
                      <a:pt x="63" y="153"/>
                      <a:pt x="63" y="153"/>
                      <a:pt x="63" y="153"/>
                    </a:cubicBezTo>
                    <a:cubicBezTo>
                      <a:pt x="54" y="153"/>
                      <a:pt x="45" y="162"/>
                      <a:pt x="45" y="171"/>
                    </a:cubicBezTo>
                    <a:cubicBezTo>
                      <a:pt x="45" y="180"/>
                      <a:pt x="54" y="189"/>
                      <a:pt x="63" y="189"/>
                    </a:cubicBezTo>
                    <a:cubicBezTo>
                      <a:pt x="99" y="189"/>
                      <a:pt x="99" y="189"/>
                      <a:pt x="99" y="189"/>
                    </a:cubicBezTo>
                    <a:cubicBezTo>
                      <a:pt x="99" y="198"/>
                      <a:pt x="99" y="198"/>
                      <a:pt x="99" y="198"/>
                    </a:cubicBezTo>
                    <a:cubicBezTo>
                      <a:pt x="63" y="198"/>
                      <a:pt x="63" y="198"/>
                      <a:pt x="63" y="198"/>
                    </a:cubicBezTo>
                    <a:cubicBezTo>
                      <a:pt x="54" y="198"/>
                      <a:pt x="45" y="207"/>
                      <a:pt x="45" y="216"/>
                    </a:cubicBezTo>
                    <a:cubicBezTo>
                      <a:pt x="45" y="225"/>
                      <a:pt x="54" y="234"/>
                      <a:pt x="63" y="234"/>
                    </a:cubicBezTo>
                    <a:cubicBezTo>
                      <a:pt x="99" y="234"/>
                      <a:pt x="99" y="234"/>
                      <a:pt x="99" y="234"/>
                    </a:cubicBezTo>
                    <a:cubicBezTo>
                      <a:pt x="99" y="270"/>
                      <a:pt x="99" y="270"/>
                      <a:pt x="99" y="270"/>
                    </a:cubicBezTo>
                    <a:cubicBezTo>
                      <a:pt x="99" y="279"/>
                      <a:pt x="108" y="288"/>
                      <a:pt x="117" y="288"/>
                    </a:cubicBezTo>
                    <a:lnTo>
                      <a:pt x="117" y="288"/>
                    </a:lnTo>
                    <a:cubicBezTo>
                      <a:pt x="126" y="288"/>
                      <a:pt x="135" y="279"/>
                      <a:pt x="135" y="270"/>
                    </a:cubicBezTo>
                    <a:cubicBezTo>
                      <a:pt x="135" y="234"/>
                      <a:pt x="135" y="234"/>
                      <a:pt x="135" y="234"/>
                    </a:cubicBezTo>
                    <a:cubicBezTo>
                      <a:pt x="162" y="234"/>
                      <a:pt x="162" y="234"/>
                      <a:pt x="162" y="234"/>
                    </a:cubicBezTo>
                    <a:cubicBezTo>
                      <a:pt x="171" y="234"/>
                      <a:pt x="180" y="225"/>
                      <a:pt x="180" y="216"/>
                    </a:cubicBezTo>
                    <a:cubicBezTo>
                      <a:pt x="180" y="207"/>
                      <a:pt x="171" y="198"/>
                      <a:pt x="162" y="198"/>
                    </a:cubicBezTo>
                    <a:cubicBezTo>
                      <a:pt x="135" y="198"/>
                      <a:pt x="135" y="198"/>
                      <a:pt x="135" y="198"/>
                    </a:cubicBezTo>
                    <a:cubicBezTo>
                      <a:pt x="135" y="189"/>
                      <a:pt x="135" y="189"/>
                      <a:pt x="135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71" y="189"/>
                      <a:pt x="180" y="180"/>
                      <a:pt x="180" y="171"/>
                    </a:cubicBezTo>
                    <a:cubicBezTo>
                      <a:pt x="180" y="162"/>
                      <a:pt x="171" y="153"/>
                      <a:pt x="162" y="153"/>
                    </a:cubicBezTo>
                    <a:cubicBezTo>
                      <a:pt x="135" y="153"/>
                      <a:pt x="135" y="153"/>
                      <a:pt x="135" y="153"/>
                    </a:cubicBezTo>
                    <a:cubicBezTo>
                      <a:pt x="135" y="126"/>
                      <a:pt x="135" y="126"/>
                      <a:pt x="135" y="126"/>
                    </a:cubicBezTo>
                    <a:lnTo>
                      <a:pt x="225" y="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119C5479-B7BB-7B48-BE1D-74A9A0035826}"/>
                </a:ext>
              </a:extLst>
            </p:cNvPr>
            <p:cNvGrpSpPr/>
            <p:nvPr/>
          </p:nvGrpSpPr>
          <p:grpSpPr>
            <a:xfrm>
              <a:off x="19441496" y="7879565"/>
              <a:ext cx="819861" cy="461843"/>
              <a:chOff x="17516907" y="8201624"/>
              <a:chExt cx="1062834" cy="598714"/>
            </a:xfrm>
            <a:solidFill>
              <a:schemeClr val="bg2"/>
            </a:solidFill>
          </p:grpSpPr>
          <p:sp>
            <p:nvSpPr>
              <p:cNvPr id="573" name="Freeform 603">
                <a:extLst>
                  <a:ext uri="{FF2B5EF4-FFF2-40B4-BE49-F238E27FC236}">
                    <a16:creationId xmlns:a16="http://schemas.microsoft.com/office/drawing/2014/main" id="{184F80F9-D520-8D42-914B-A25634E82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907" y="8637895"/>
                <a:ext cx="454836" cy="162443"/>
              </a:xfrm>
              <a:custGeom>
                <a:avLst/>
                <a:gdLst>
                  <a:gd name="T0" fmla="*/ 216 w 433"/>
                  <a:gd name="T1" fmla="*/ 153 h 154"/>
                  <a:gd name="T2" fmla="*/ 216 w 433"/>
                  <a:gd name="T3" fmla="*/ 153 h 154"/>
                  <a:gd name="T4" fmla="*/ 72 w 433"/>
                  <a:gd name="T5" fmla="*/ 144 h 154"/>
                  <a:gd name="T6" fmla="*/ 27 w 433"/>
                  <a:gd name="T7" fmla="*/ 126 h 154"/>
                  <a:gd name="T8" fmla="*/ 0 w 433"/>
                  <a:gd name="T9" fmla="*/ 98 h 154"/>
                  <a:gd name="T10" fmla="*/ 0 w 433"/>
                  <a:gd name="T11" fmla="*/ 18 h 154"/>
                  <a:gd name="T12" fmla="*/ 27 w 433"/>
                  <a:gd name="T13" fmla="*/ 0 h 154"/>
                  <a:gd name="T14" fmla="*/ 27 w 433"/>
                  <a:gd name="T15" fmla="*/ 0 h 154"/>
                  <a:gd name="T16" fmla="*/ 45 w 433"/>
                  <a:gd name="T17" fmla="*/ 9 h 154"/>
                  <a:gd name="T18" fmla="*/ 90 w 433"/>
                  <a:gd name="T19" fmla="*/ 27 h 154"/>
                  <a:gd name="T20" fmla="*/ 206 w 433"/>
                  <a:gd name="T21" fmla="*/ 36 h 154"/>
                  <a:gd name="T22" fmla="*/ 234 w 433"/>
                  <a:gd name="T23" fmla="*/ 36 h 154"/>
                  <a:gd name="T24" fmla="*/ 341 w 433"/>
                  <a:gd name="T25" fmla="*/ 27 h 154"/>
                  <a:gd name="T26" fmla="*/ 396 w 433"/>
                  <a:gd name="T27" fmla="*/ 9 h 154"/>
                  <a:gd name="T28" fmla="*/ 413 w 433"/>
                  <a:gd name="T29" fmla="*/ 0 h 154"/>
                  <a:gd name="T30" fmla="*/ 413 w 433"/>
                  <a:gd name="T31" fmla="*/ 0 h 154"/>
                  <a:gd name="T32" fmla="*/ 432 w 433"/>
                  <a:gd name="T33" fmla="*/ 18 h 154"/>
                  <a:gd name="T34" fmla="*/ 432 w 433"/>
                  <a:gd name="T35" fmla="*/ 18 h 154"/>
                  <a:gd name="T36" fmla="*/ 432 w 433"/>
                  <a:gd name="T37" fmla="*/ 18 h 154"/>
                  <a:gd name="T38" fmla="*/ 432 w 433"/>
                  <a:gd name="T39" fmla="*/ 18 h 154"/>
                  <a:gd name="T40" fmla="*/ 432 w 433"/>
                  <a:gd name="T41" fmla="*/ 98 h 154"/>
                  <a:gd name="T42" fmla="*/ 360 w 433"/>
                  <a:gd name="T43" fmla="*/ 144 h 154"/>
                  <a:gd name="T44" fmla="*/ 216 w 433"/>
                  <a:gd name="T45" fmla="*/ 153 h 154"/>
                  <a:gd name="T46" fmla="*/ 45 w 433"/>
                  <a:gd name="T47" fmla="*/ 90 h 154"/>
                  <a:gd name="T48" fmla="*/ 45 w 433"/>
                  <a:gd name="T49" fmla="*/ 90 h 154"/>
                  <a:gd name="T50" fmla="*/ 99 w 433"/>
                  <a:gd name="T51" fmla="*/ 108 h 154"/>
                  <a:gd name="T52" fmla="*/ 216 w 433"/>
                  <a:gd name="T53" fmla="*/ 117 h 154"/>
                  <a:gd name="T54" fmla="*/ 341 w 433"/>
                  <a:gd name="T55" fmla="*/ 108 h 154"/>
                  <a:gd name="T56" fmla="*/ 396 w 433"/>
                  <a:gd name="T57" fmla="*/ 90 h 154"/>
                  <a:gd name="T58" fmla="*/ 396 w 433"/>
                  <a:gd name="T59" fmla="*/ 54 h 154"/>
                  <a:gd name="T60" fmla="*/ 360 w 433"/>
                  <a:gd name="T61" fmla="*/ 63 h 154"/>
                  <a:gd name="T62" fmla="*/ 234 w 433"/>
                  <a:gd name="T63" fmla="*/ 72 h 154"/>
                  <a:gd name="T64" fmla="*/ 206 w 433"/>
                  <a:gd name="T65" fmla="*/ 72 h 154"/>
                  <a:gd name="T66" fmla="*/ 72 w 433"/>
                  <a:gd name="T67" fmla="*/ 63 h 154"/>
                  <a:gd name="T68" fmla="*/ 45 w 433"/>
                  <a:gd name="T69" fmla="*/ 54 h 154"/>
                  <a:gd name="T70" fmla="*/ 45 w 433"/>
                  <a:gd name="T71" fmla="*/ 90 h 154"/>
                  <a:gd name="T72" fmla="*/ 396 w 433"/>
                  <a:gd name="T73" fmla="*/ 98 h 154"/>
                  <a:gd name="T74" fmla="*/ 396 w 433"/>
                  <a:gd name="T75" fmla="*/ 98 h 154"/>
                  <a:gd name="T76" fmla="*/ 45 w 433"/>
                  <a:gd name="T77" fmla="*/ 18 h 154"/>
                  <a:gd name="T78" fmla="*/ 45 w 433"/>
                  <a:gd name="T79" fmla="*/ 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3" h="154">
                    <a:moveTo>
                      <a:pt x="216" y="153"/>
                    </a:moveTo>
                    <a:lnTo>
                      <a:pt x="216" y="153"/>
                    </a:lnTo>
                    <a:cubicBezTo>
                      <a:pt x="162" y="153"/>
                      <a:pt x="117" y="153"/>
                      <a:pt x="72" y="144"/>
                    </a:cubicBezTo>
                    <a:cubicBezTo>
                      <a:pt x="54" y="134"/>
                      <a:pt x="45" y="134"/>
                      <a:pt x="27" y="126"/>
                    </a:cubicBezTo>
                    <a:cubicBezTo>
                      <a:pt x="9" y="117"/>
                      <a:pt x="0" y="108"/>
                      <a:pt x="0" y="9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27" y="0"/>
                    </a:cubicBezTo>
                    <a:lnTo>
                      <a:pt x="27" y="0"/>
                    </a:lnTo>
                    <a:cubicBezTo>
                      <a:pt x="36" y="0"/>
                      <a:pt x="36" y="0"/>
                      <a:pt x="45" y="9"/>
                    </a:cubicBezTo>
                    <a:cubicBezTo>
                      <a:pt x="45" y="9"/>
                      <a:pt x="54" y="18"/>
                      <a:pt x="90" y="27"/>
                    </a:cubicBezTo>
                    <a:cubicBezTo>
                      <a:pt x="126" y="36"/>
                      <a:pt x="162" y="36"/>
                      <a:pt x="206" y="36"/>
                    </a:cubicBezTo>
                    <a:cubicBezTo>
                      <a:pt x="216" y="36"/>
                      <a:pt x="225" y="36"/>
                      <a:pt x="234" y="36"/>
                    </a:cubicBezTo>
                    <a:cubicBezTo>
                      <a:pt x="269" y="36"/>
                      <a:pt x="314" y="36"/>
                      <a:pt x="341" y="27"/>
                    </a:cubicBezTo>
                    <a:cubicBezTo>
                      <a:pt x="377" y="18"/>
                      <a:pt x="386" y="9"/>
                      <a:pt x="396" y="9"/>
                    </a:cubicBezTo>
                    <a:cubicBezTo>
                      <a:pt x="396" y="0"/>
                      <a:pt x="404" y="0"/>
                      <a:pt x="413" y="0"/>
                    </a:cubicBezTo>
                    <a:lnTo>
                      <a:pt x="413" y="0"/>
                    </a:lnTo>
                    <a:cubicBezTo>
                      <a:pt x="422" y="0"/>
                      <a:pt x="432" y="9"/>
                      <a:pt x="432" y="18"/>
                    </a:cubicBezTo>
                    <a:lnTo>
                      <a:pt x="432" y="18"/>
                    </a:lnTo>
                    <a:lnTo>
                      <a:pt x="432" y="18"/>
                    </a:lnTo>
                    <a:lnTo>
                      <a:pt x="432" y="18"/>
                    </a:lnTo>
                    <a:cubicBezTo>
                      <a:pt x="432" y="98"/>
                      <a:pt x="432" y="98"/>
                      <a:pt x="432" y="98"/>
                    </a:cubicBezTo>
                    <a:cubicBezTo>
                      <a:pt x="432" y="126"/>
                      <a:pt x="386" y="134"/>
                      <a:pt x="360" y="144"/>
                    </a:cubicBezTo>
                    <a:cubicBezTo>
                      <a:pt x="324" y="153"/>
                      <a:pt x="269" y="153"/>
                      <a:pt x="216" y="153"/>
                    </a:cubicBezTo>
                    <a:close/>
                    <a:moveTo>
                      <a:pt x="45" y="90"/>
                    </a:moveTo>
                    <a:lnTo>
                      <a:pt x="45" y="90"/>
                    </a:lnTo>
                    <a:cubicBezTo>
                      <a:pt x="45" y="98"/>
                      <a:pt x="63" y="98"/>
                      <a:pt x="99" y="108"/>
                    </a:cubicBezTo>
                    <a:cubicBezTo>
                      <a:pt x="126" y="117"/>
                      <a:pt x="170" y="117"/>
                      <a:pt x="216" y="117"/>
                    </a:cubicBezTo>
                    <a:cubicBezTo>
                      <a:pt x="261" y="117"/>
                      <a:pt x="305" y="117"/>
                      <a:pt x="341" y="108"/>
                    </a:cubicBezTo>
                    <a:cubicBezTo>
                      <a:pt x="377" y="98"/>
                      <a:pt x="386" y="98"/>
                      <a:pt x="396" y="90"/>
                    </a:cubicBezTo>
                    <a:cubicBezTo>
                      <a:pt x="396" y="54"/>
                      <a:pt x="396" y="54"/>
                      <a:pt x="396" y="54"/>
                    </a:cubicBezTo>
                    <a:cubicBezTo>
                      <a:pt x="377" y="54"/>
                      <a:pt x="368" y="63"/>
                      <a:pt x="360" y="63"/>
                    </a:cubicBezTo>
                    <a:cubicBezTo>
                      <a:pt x="324" y="72"/>
                      <a:pt x="278" y="72"/>
                      <a:pt x="234" y="72"/>
                    </a:cubicBezTo>
                    <a:cubicBezTo>
                      <a:pt x="225" y="72"/>
                      <a:pt x="216" y="72"/>
                      <a:pt x="206" y="72"/>
                    </a:cubicBezTo>
                    <a:cubicBezTo>
                      <a:pt x="153" y="72"/>
                      <a:pt x="108" y="72"/>
                      <a:pt x="72" y="63"/>
                    </a:cubicBezTo>
                    <a:cubicBezTo>
                      <a:pt x="63" y="63"/>
                      <a:pt x="54" y="54"/>
                      <a:pt x="45" y="54"/>
                    </a:cubicBezTo>
                    <a:lnTo>
                      <a:pt x="45" y="90"/>
                    </a:lnTo>
                    <a:close/>
                    <a:moveTo>
                      <a:pt x="396" y="98"/>
                    </a:moveTo>
                    <a:lnTo>
                      <a:pt x="396" y="98"/>
                    </a:lnTo>
                    <a:close/>
                    <a:moveTo>
                      <a:pt x="45" y="18"/>
                    </a:moveTo>
                    <a:lnTo>
                      <a:pt x="45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4" name="Freeform 604">
                <a:extLst>
                  <a:ext uri="{FF2B5EF4-FFF2-40B4-BE49-F238E27FC236}">
                    <a16:creationId xmlns:a16="http://schemas.microsoft.com/office/drawing/2014/main" id="{3DDE7786-2F05-074E-8033-9D1C148FB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907" y="8549714"/>
                <a:ext cx="454836" cy="162440"/>
              </a:xfrm>
              <a:custGeom>
                <a:avLst/>
                <a:gdLst>
                  <a:gd name="T0" fmla="*/ 216 w 433"/>
                  <a:gd name="T1" fmla="*/ 153 h 154"/>
                  <a:gd name="T2" fmla="*/ 216 w 433"/>
                  <a:gd name="T3" fmla="*/ 153 h 154"/>
                  <a:gd name="T4" fmla="*/ 72 w 433"/>
                  <a:gd name="T5" fmla="*/ 144 h 154"/>
                  <a:gd name="T6" fmla="*/ 27 w 433"/>
                  <a:gd name="T7" fmla="*/ 126 h 154"/>
                  <a:gd name="T8" fmla="*/ 0 w 433"/>
                  <a:gd name="T9" fmla="*/ 99 h 154"/>
                  <a:gd name="T10" fmla="*/ 0 w 433"/>
                  <a:gd name="T11" fmla="*/ 18 h 154"/>
                  <a:gd name="T12" fmla="*/ 27 w 433"/>
                  <a:gd name="T13" fmla="*/ 0 h 154"/>
                  <a:gd name="T14" fmla="*/ 27 w 433"/>
                  <a:gd name="T15" fmla="*/ 0 h 154"/>
                  <a:gd name="T16" fmla="*/ 45 w 433"/>
                  <a:gd name="T17" fmla="*/ 9 h 154"/>
                  <a:gd name="T18" fmla="*/ 90 w 433"/>
                  <a:gd name="T19" fmla="*/ 27 h 154"/>
                  <a:gd name="T20" fmla="*/ 206 w 433"/>
                  <a:gd name="T21" fmla="*/ 36 h 154"/>
                  <a:gd name="T22" fmla="*/ 234 w 433"/>
                  <a:gd name="T23" fmla="*/ 36 h 154"/>
                  <a:gd name="T24" fmla="*/ 341 w 433"/>
                  <a:gd name="T25" fmla="*/ 27 h 154"/>
                  <a:gd name="T26" fmla="*/ 396 w 433"/>
                  <a:gd name="T27" fmla="*/ 9 h 154"/>
                  <a:gd name="T28" fmla="*/ 413 w 433"/>
                  <a:gd name="T29" fmla="*/ 0 h 154"/>
                  <a:gd name="T30" fmla="*/ 413 w 433"/>
                  <a:gd name="T31" fmla="*/ 0 h 154"/>
                  <a:gd name="T32" fmla="*/ 432 w 433"/>
                  <a:gd name="T33" fmla="*/ 18 h 154"/>
                  <a:gd name="T34" fmla="*/ 432 w 433"/>
                  <a:gd name="T35" fmla="*/ 18 h 154"/>
                  <a:gd name="T36" fmla="*/ 432 w 433"/>
                  <a:gd name="T37" fmla="*/ 18 h 154"/>
                  <a:gd name="T38" fmla="*/ 432 w 433"/>
                  <a:gd name="T39" fmla="*/ 18 h 154"/>
                  <a:gd name="T40" fmla="*/ 432 w 433"/>
                  <a:gd name="T41" fmla="*/ 99 h 154"/>
                  <a:gd name="T42" fmla="*/ 360 w 433"/>
                  <a:gd name="T43" fmla="*/ 144 h 154"/>
                  <a:gd name="T44" fmla="*/ 216 w 433"/>
                  <a:gd name="T45" fmla="*/ 153 h 154"/>
                  <a:gd name="T46" fmla="*/ 45 w 433"/>
                  <a:gd name="T47" fmla="*/ 90 h 154"/>
                  <a:gd name="T48" fmla="*/ 45 w 433"/>
                  <a:gd name="T49" fmla="*/ 90 h 154"/>
                  <a:gd name="T50" fmla="*/ 99 w 433"/>
                  <a:gd name="T51" fmla="*/ 108 h 154"/>
                  <a:gd name="T52" fmla="*/ 216 w 433"/>
                  <a:gd name="T53" fmla="*/ 117 h 154"/>
                  <a:gd name="T54" fmla="*/ 341 w 433"/>
                  <a:gd name="T55" fmla="*/ 108 h 154"/>
                  <a:gd name="T56" fmla="*/ 396 w 433"/>
                  <a:gd name="T57" fmla="*/ 90 h 154"/>
                  <a:gd name="T58" fmla="*/ 396 w 433"/>
                  <a:gd name="T59" fmla="*/ 54 h 154"/>
                  <a:gd name="T60" fmla="*/ 360 w 433"/>
                  <a:gd name="T61" fmla="*/ 63 h 154"/>
                  <a:gd name="T62" fmla="*/ 234 w 433"/>
                  <a:gd name="T63" fmla="*/ 72 h 154"/>
                  <a:gd name="T64" fmla="*/ 206 w 433"/>
                  <a:gd name="T65" fmla="*/ 72 h 154"/>
                  <a:gd name="T66" fmla="*/ 72 w 433"/>
                  <a:gd name="T67" fmla="*/ 63 h 154"/>
                  <a:gd name="T68" fmla="*/ 45 w 433"/>
                  <a:gd name="T69" fmla="*/ 54 h 154"/>
                  <a:gd name="T70" fmla="*/ 45 w 433"/>
                  <a:gd name="T71" fmla="*/ 90 h 154"/>
                  <a:gd name="T72" fmla="*/ 396 w 433"/>
                  <a:gd name="T73" fmla="*/ 99 h 154"/>
                  <a:gd name="T74" fmla="*/ 396 w 433"/>
                  <a:gd name="T75" fmla="*/ 99 h 154"/>
                  <a:gd name="T76" fmla="*/ 45 w 433"/>
                  <a:gd name="T77" fmla="*/ 18 h 154"/>
                  <a:gd name="T78" fmla="*/ 45 w 433"/>
                  <a:gd name="T79" fmla="*/ 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3" h="154">
                    <a:moveTo>
                      <a:pt x="216" y="153"/>
                    </a:moveTo>
                    <a:lnTo>
                      <a:pt x="216" y="153"/>
                    </a:lnTo>
                    <a:cubicBezTo>
                      <a:pt x="162" y="153"/>
                      <a:pt x="117" y="153"/>
                      <a:pt x="72" y="144"/>
                    </a:cubicBezTo>
                    <a:cubicBezTo>
                      <a:pt x="54" y="135"/>
                      <a:pt x="45" y="135"/>
                      <a:pt x="27" y="126"/>
                    </a:cubicBezTo>
                    <a:cubicBezTo>
                      <a:pt x="9" y="117"/>
                      <a:pt x="0" y="108"/>
                      <a:pt x="0" y="9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27" y="0"/>
                    </a:cubicBezTo>
                    <a:lnTo>
                      <a:pt x="27" y="0"/>
                    </a:lnTo>
                    <a:cubicBezTo>
                      <a:pt x="36" y="0"/>
                      <a:pt x="36" y="0"/>
                      <a:pt x="45" y="9"/>
                    </a:cubicBezTo>
                    <a:cubicBezTo>
                      <a:pt x="45" y="18"/>
                      <a:pt x="54" y="18"/>
                      <a:pt x="90" y="27"/>
                    </a:cubicBezTo>
                    <a:cubicBezTo>
                      <a:pt x="126" y="36"/>
                      <a:pt x="162" y="36"/>
                      <a:pt x="206" y="36"/>
                    </a:cubicBezTo>
                    <a:cubicBezTo>
                      <a:pt x="216" y="36"/>
                      <a:pt x="225" y="36"/>
                      <a:pt x="234" y="36"/>
                    </a:cubicBezTo>
                    <a:cubicBezTo>
                      <a:pt x="269" y="36"/>
                      <a:pt x="314" y="36"/>
                      <a:pt x="341" y="27"/>
                    </a:cubicBezTo>
                    <a:cubicBezTo>
                      <a:pt x="377" y="18"/>
                      <a:pt x="386" y="18"/>
                      <a:pt x="396" y="9"/>
                    </a:cubicBezTo>
                    <a:cubicBezTo>
                      <a:pt x="396" y="0"/>
                      <a:pt x="404" y="0"/>
                      <a:pt x="413" y="0"/>
                    </a:cubicBezTo>
                    <a:lnTo>
                      <a:pt x="413" y="0"/>
                    </a:lnTo>
                    <a:cubicBezTo>
                      <a:pt x="422" y="0"/>
                      <a:pt x="432" y="9"/>
                      <a:pt x="432" y="18"/>
                    </a:cubicBezTo>
                    <a:lnTo>
                      <a:pt x="432" y="18"/>
                    </a:lnTo>
                    <a:lnTo>
                      <a:pt x="432" y="18"/>
                    </a:lnTo>
                    <a:lnTo>
                      <a:pt x="432" y="18"/>
                    </a:lnTo>
                    <a:cubicBezTo>
                      <a:pt x="432" y="99"/>
                      <a:pt x="432" y="99"/>
                      <a:pt x="432" y="99"/>
                    </a:cubicBezTo>
                    <a:cubicBezTo>
                      <a:pt x="432" y="126"/>
                      <a:pt x="386" y="135"/>
                      <a:pt x="360" y="144"/>
                    </a:cubicBezTo>
                    <a:cubicBezTo>
                      <a:pt x="324" y="153"/>
                      <a:pt x="269" y="153"/>
                      <a:pt x="216" y="153"/>
                    </a:cubicBezTo>
                    <a:close/>
                    <a:moveTo>
                      <a:pt x="45" y="90"/>
                    </a:moveTo>
                    <a:lnTo>
                      <a:pt x="45" y="90"/>
                    </a:lnTo>
                    <a:cubicBezTo>
                      <a:pt x="45" y="99"/>
                      <a:pt x="63" y="99"/>
                      <a:pt x="99" y="108"/>
                    </a:cubicBezTo>
                    <a:cubicBezTo>
                      <a:pt x="126" y="117"/>
                      <a:pt x="170" y="117"/>
                      <a:pt x="216" y="117"/>
                    </a:cubicBezTo>
                    <a:cubicBezTo>
                      <a:pt x="261" y="117"/>
                      <a:pt x="305" y="117"/>
                      <a:pt x="341" y="108"/>
                    </a:cubicBezTo>
                    <a:cubicBezTo>
                      <a:pt x="377" y="99"/>
                      <a:pt x="386" y="99"/>
                      <a:pt x="396" y="90"/>
                    </a:cubicBezTo>
                    <a:cubicBezTo>
                      <a:pt x="396" y="54"/>
                      <a:pt x="396" y="54"/>
                      <a:pt x="396" y="54"/>
                    </a:cubicBezTo>
                    <a:cubicBezTo>
                      <a:pt x="377" y="54"/>
                      <a:pt x="368" y="63"/>
                      <a:pt x="360" y="63"/>
                    </a:cubicBezTo>
                    <a:cubicBezTo>
                      <a:pt x="324" y="72"/>
                      <a:pt x="278" y="72"/>
                      <a:pt x="234" y="72"/>
                    </a:cubicBezTo>
                    <a:cubicBezTo>
                      <a:pt x="225" y="72"/>
                      <a:pt x="216" y="72"/>
                      <a:pt x="206" y="72"/>
                    </a:cubicBezTo>
                    <a:cubicBezTo>
                      <a:pt x="153" y="72"/>
                      <a:pt x="108" y="72"/>
                      <a:pt x="72" y="63"/>
                    </a:cubicBezTo>
                    <a:cubicBezTo>
                      <a:pt x="63" y="63"/>
                      <a:pt x="54" y="54"/>
                      <a:pt x="45" y="54"/>
                    </a:cubicBezTo>
                    <a:lnTo>
                      <a:pt x="45" y="90"/>
                    </a:lnTo>
                    <a:close/>
                    <a:moveTo>
                      <a:pt x="396" y="99"/>
                    </a:moveTo>
                    <a:lnTo>
                      <a:pt x="396" y="99"/>
                    </a:lnTo>
                    <a:close/>
                    <a:moveTo>
                      <a:pt x="45" y="18"/>
                    </a:moveTo>
                    <a:lnTo>
                      <a:pt x="45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5" name="Freeform 605">
                <a:extLst>
                  <a:ext uri="{FF2B5EF4-FFF2-40B4-BE49-F238E27FC236}">
                    <a16:creationId xmlns:a16="http://schemas.microsoft.com/office/drawing/2014/main" id="{B8FD4355-E0DE-524E-BDF7-631697FD0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907" y="8419761"/>
                <a:ext cx="454836" cy="125311"/>
              </a:xfrm>
              <a:custGeom>
                <a:avLst/>
                <a:gdLst>
                  <a:gd name="T0" fmla="*/ 216 w 433"/>
                  <a:gd name="T1" fmla="*/ 117 h 118"/>
                  <a:gd name="T2" fmla="*/ 216 w 433"/>
                  <a:gd name="T3" fmla="*/ 117 h 118"/>
                  <a:gd name="T4" fmla="*/ 206 w 433"/>
                  <a:gd name="T5" fmla="*/ 117 h 118"/>
                  <a:gd name="T6" fmla="*/ 72 w 433"/>
                  <a:gd name="T7" fmla="*/ 108 h 118"/>
                  <a:gd name="T8" fmla="*/ 0 w 433"/>
                  <a:gd name="T9" fmla="*/ 63 h 118"/>
                  <a:gd name="T10" fmla="*/ 72 w 433"/>
                  <a:gd name="T11" fmla="*/ 18 h 118"/>
                  <a:gd name="T12" fmla="*/ 216 w 433"/>
                  <a:gd name="T13" fmla="*/ 0 h 118"/>
                  <a:gd name="T14" fmla="*/ 360 w 433"/>
                  <a:gd name="T15" fmla="*/ 18 h 118"/>
                  <a:gd name="T16" fmla="*/ 404 w 433"/>
                  <a:gd name="T17" fmla="*/ 27 h 118"/>
                  <a:gd name="T18" fmla="*/ 432 w 433"/>
                  <a:gd name="T19" fmla="*/ 63 h 118"/>
                  <a:gd name="T20" fmla="*/ 360 w 433"/>
                  <a:gd name="T21" fmla="*/ 108 h 118"/>
                  <a:gd name="T22" fmla="*/ 234 w 433"/>
                  <a:gd name="T23" fmla="*/ 117 h 118"/>
                  <a:gd name="T24" fmla="*/ 216 w 433"/>
                  <a:gd name="T25" fmla="*/ 117 h 118"/>
                  <a:gd name="T26" fmla="*/ 54 w 433"/>
                  <a:gd name="T27" fmla="*/ 63 h 118"/>
                  <a:gd name="T28" fmla="*/ 54 w 433"/>
                  <a:gd name="T29" fmla="*/ 63 h 118"/>
                  <a:gd name="T30" fmla="*/ 90 w 433"/>
                  <a:gd name="T31" fmla="*/ 72 h 118"/>
                  <a:gd name="T32" fmla="*/ 206 w 433"/>
                  <a:gd name="T33" fmla="*/ 81 h 118"/>
                  <a:gd name="T34" fmla="*/ 234 w 433"/>
                  <a:gd name="T35" fmla="*/ 81 h 118"/>
                  <a:gd name="T36" fmla="*/ 341 w 433"/>
                  <a:gd name="T37" fmla="*/ 72 h 118"/>
                  <a:gd name="T38" fmla="*/ 386 w 433"/>
                  <a:gd name="T39" fmla="*/ 63 h 118"/>
                  <a:gd name="T40" fmla="*/ 341 w 433"/>
                  <a:gd name="T41" fmla="*/ 45 h 118"/>
                  <a:gd name="T42" fmla="*/ 216 w 433"/>
                  <a:gd name="T43" fmla="*/ 36 h 118"/>
                  <a:gd name="T44" fmla="*/ 99 w 433"/>
                  <a:gd name="T45" fmla="*/ 45 h 118"/>
                  <a:gd name="T46" fmla="*/ 54 w 433"/>
                  <a:gd name="T47" fmla="*/ 63 h 118"/>
                  <a:gd name="T48" fmla="*/ 396 w 433"/>
                  <a:gd name="T49" fmla="*/ 63 h 118"/>
                  <a:gd name="T50" fmla="*/ 396 w 433"/>
                  <a:gd name="T51" fmla="*/ 6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3" h="118">
                    <a:moveTo>
                      <a:pt x="216" y="117"/>
                    </a:moveTo>
                    <a:lnTo>
                      <a:pt x="216" y="117"/>
                    </a:lnTo>
                    <a:lnTo>
                      <a:pt x="206" y="117"/>
                    </a:lnTo>
                    <a:cubicBezTo>
                      <a:pt x="153" y="117"/>
                      <a:pt x="108" y="117"/>
                      <a:pt x="72" y="108"/>
                    </a:cubicBezTo>
                    <a:cubicBezTo>
                      <a:pt x="45" y="99"/>
                      <a:pt x="0" y="90"/>
                      <a:pt x="0" y="63"/>
                    </a:cubicBezTo>
                    <a:cubicBezTo>
                      <a:pt x="0" y="36"/>
                      <a:pt x="45" y="18"/>
                      <a:pt x="72" y="18"/>
                    </a:cubicBezTo>
                    <a:cubicBezTo>
                      <a:pt x="117" y="9"/>
                      <a:pt x="162" y="0"/>
                      <a:pt x="216" y="0"/>
                    </a:cubicBezTo>
                    <a:cubicBezTo>
                      <a:pt x="269" y="0"/>
                      <a:pt x="324" y="9"/>
                      <a:pt x="360" y="18"/>
                    </a:cubicBezTo>
                    <a:cubicBezTo>
                      <a:pt x="377" y="18"/>
                      <a:pt x="396" y="27"/>
                      <a:pt x="404" y="27"/>
                    </a:cubicBezTo>
                    <a:cubicBezTo>
                      <a:pt x="422" y="36"/>
                      <a:pt x="432" y="45"/>
                      <a:pt x="432" y="63"/>
                    </a:cubicBezTo>
                    <a:cubicBezTo>
                      <a:pt x="432" y="90"/>
                      <a:pt x="396" y="99"/>
                      <a:pt x="360" y="108"/>
                    </a:cubicBezTo>
                    <a:cubicBezTo>
                      <a:pt x="324" y="117"/>
                      <a:pt x="278" y="117"/>
                      <a:pt x="234" y="117"/>
                    </a:cubicBezTo>
                    <a:cubicBezTo>
                      <a:pt x="225" y="117"/>
                      <a:pt x="225" y="117"/>
                      <a:pt x="216" y="117"/>
                    </a:cubicBezTo>
                    <a:close/>
                    <a:moveTo>
                      <a:pt x="54" y="63"/>
                    </a:moveTo>
                    <a:lnTo>
                      <a:pt x="54" y="63"/>
                    </a:lnTo>
                    <a:cubicBezTo>
                      <a:pt x="54" y="63"/>
                      <a:pt x="72" y="72"/>
                      <a:pt x="90" y="72"/>
                    </a:cubicBezTo>
                    <a:cubicBezTo>
                      <a:pt x="126" y="81"/>
                      <a:pt x="162" y="81"/>
                      <a:pt x="206" y="81"/>
                    </a:cubicBezTo>
                    <a:cubicBezTo>
                      <a:pt x="216" y="81"/>
                      <a:pt x="225" y="81"/>
                      <a:pt x="234" y="81"/>
                    </a:cubicBezTo>
                    <a:cubicBezTo>
                      <a:pt x="269" y="81"/>
                      <a:pt x="314" y="81"/>
                      <a:pt x="341" y="72"/>
                    </a:cubicBezTo>
                    <a:cubicBezTo>
                      <a:pt x="368" y="72"/>
                      <a:pt x="377" y="63"/>
                      <a:pt x="386" y="63"/>
                    </a:cubicBezTo>
                    <a:cubicBezTo>
                      <a:pt x="377" y="54"/>
                      <a:pt x="360" y="54"/>
                      <a:pt x="341" y="45"/>
                    </a:cubicBezTo>
                    <a:cubicBezTo>
                      <a:pt x="305" y="45"/>
                      <a:pt x="261" y="36"/>
                      <a:pt x="216" y="36"/>
                    </a:cubicBezTo>
                    <a:cubicBezTo>
                      <a:pt x="170" y="36"/>
                      <a:pt x="126" y="45"/>
                      <a:pt x="99" y="45"/>
                    </a:cubicBezTo>
                    <a:cubicBezTo>
                      <a:pt x="72" y="54"/>
                      <a:pt x="54" y="54"/>
                      <a:pt x="54" y="63"/>
                    </a:cubicBezTo>
                    <a:close/>
                    <a:moveTo>
                      <a:pt x="396" y="63"/>
                    </a:moveTo>
                    <a:lnTo>
                      <a:pt x="396" y="6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6" name="Freeform 606">
                <a:extLst>
                  <a:ext uri="{FF2B5EF4-FFF2-40B4-BE49-F238E27FC236}">
                    <a16:creationId xmlns:a16="http://schemas.microsoft.com/office/drawing/2014/main" id="{A698D9C8-3187-1E4E-8A8F-F961E5E97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907" y="8466173"/>
                <a:ext cx="454836" cy="162440"/>
              </a:xfrm>
              <a:custGeom>
                <a:avLst/>
                <a:gdLst>
                  <a:gd name="T0" fmla="*/ 216 w 433"/>
                  <a:gd name="T1" fmla="*/ 153 h 154"/>
                  <a:gd name="T2" fmla="*/ 216 w 433"/>
                  <a:gd name="T3" fmla="*/ 153 h 154"/>
                  <a:gd name="T4" fmla="*/ 72 w 433"/>
                  <a:gd name="T5" fmla="*/ 144 h 154"/>
                  <a:gd name="T6" fmla="*/ 27 w 433"/>
                  <a:gd name="T7" fmla="*/ 126 h 154"/>
                  <a:gd name="T8" fmla="*/ 0 w 433"/>
                  <a:gd name="T9" fmla="*/ 99 h 154"/>
                  <a:gd name="T10" fmla="*/ 0 w 433"/>
                  <a:gd name="T11" fmla="*/ 18 h 154"/>
                  <a:gd name="T12" fmla="*/ 27 w 433"/>
                  <a:gd name="T13" fmla="*/ 0 h 154"/>
                  <a:gd name="T14" fmla="*/ 27 w 433"/>
                  <a:gd name="T15" fmla="*/ 0 h 154"/>
                  <a:gd name="T16" fmla="*/ 45 w 433"/>
                  <a:gd name="T17" fmla="*/ 9 h 154"/>
                  <a:gd name="T18" fmla="*/ 90 w 433"/>
                  <a:gd name="T19" fmla="*/ 27 h 154"/>
                  <a:gd name="T20" fmla="*/ 206 w 433"/>
                  <a:gd name="T21" fmla="*/ 36 h 154"/>
                  <a:gd name="T22" fmla="*/ 234 w 433"/>
                  <a:gd name="T23" fmla="*/ 36 h 154"/>
                  <a:gd name="T24" fmla="*/ 341 w 433"/>
                  <a:gd name="T25" fmla="*/ 27 h 154"/>
                  <a:gd name="T26" fmla="*/ 396 w 433"/>
                  <a:gd name="T27" fmla="*/ 9 h 154"/>
                  <a:gd name="T28" fmla="*/ 413 w 433"/>
                  <a:gd name="T29" fmla="*/ 0 h 154"/>
                  <a:gd name="T30" fmla="*/ 413 w 433"/>
                  <a:gd name="T31" fmla="*/ 0 h 154"/>
                  <a:gd name="T32" fmla="*/ 432 w 433"/>
                  <a:gd name="T33" fmla="*/ 18 h 154"/>
                  <a:gd name="T34" fmla="*/ 432 w 433"/>
                  <a:gd name="T35" fmla="*/ 18 h 154"/>
                  <a:gd name="T36" fmla="*/ 432 w 433"/>
                  <a:gd name="T37" fmla="*/ 18 h 154"/>
                  <a:gd name="T38" fmla="*/ 432 w 433"/>
                  <a:gd name="T39" fmla="*/ 18 h 154"/>
                  <a:gd name="T40" fmla="*/ 432 w 433"/>
                  <a:gd name="T41" fmla="*/ 99 h 154"/>
                  <a:gd name="T42" fmla="*/ 360 w 433"/>
                  <a:gd name="T43" fmla="*/ 144 h 154"/>
                  <a:gd name="T44" fmla="*/ 216 w 433"/>
                  <a:gd name="T45" fmla="*/ 153 h 154"/>
                  <a:gd name="T46" fmla="*/ 45 w 433"/>
                  <a:gd name="T47" fmla="*/ 90 h 154"/>
                  <a:gd name="T48" fmla="*/ 45 w 433"/>
                  <a:gd name="T49" fmla="*/ 90 h 154"/>
                  <a:gd name="T50" fmla="*/ 99 w 433"/>
                  <a:gd name="T51" fmla="*/ 108 h 154"/>
                  <a:gd name="T52" fmla="*/ 216 w 433"/>
                  <a:gd name="T53" fmla="*/ 117 h 154"/>
                  <a:gd name="T54" fmla="*/ 341 w 433"/>
                  <a:gd name="T55" fmla="*/ 108 h 154"/>
                  <a:gd name="T56" fmla="*/ 396 w 433"/>
                  <a:gd name="T57" fmla="*/ 90 h 154"/>
                  <a:gd name="T58" fmla="*/ 396 w 433"/>
                  <a:gd name="T59" fmla="*/ 54 h 154"/>
                  <a:gd name="T60" fmla="*/ 360 w 433"/>
                  <a:gd name="T61" fmla="*/ 63 h 154"/>
                  <a:gd name="T62" fmla="*/ 234 w 433"/>
                  <a:gd name="T63" fmla="*/ 72 h 154"/>
                  <a:gd name="T64" fmla="*/ 206 w 433"/>
                  <a:gd name="T65" fmla="*/ 72 h 154"/>
                  <a:gd name="T66" fmla="*/ 72 w 433"/>
                  <a:gd name="T67" fmla="*/ 63 h 154"/>
                  <a:gd name="T68" fmla="*/ 45 w 433"/>
                  <a:gd name="T69" fmla="*/ 54 h 154"/>
                  <a:gd name="T70" fmla="*/ 45 w 433"/>
                  <a:gd name="T71" fmla="*/ 90 h 154"/>
                  <a:gd name="T72" fmla="*/ 396 w 433"/>
                  <a:gd name="T73" fmla="*/ 99 h 154"/>
                  <a:gd name="T74" fmla="*/ 396 w 433"/>
                  <a:gd name="T75" fmla="*/ 99 h 154"/>
                  <a:gd name="T76" fmla="*/ 45 w 433"/>
                  <a:gd name="T77" fmla="*/ 18 h 154"/>
                  <a:gd name="T78" fmla="*/ 45 w 433"/>
                  <a:gd name="T79" fmla="*/ 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3" h="154">
                    <a:moveTo>
                      <a:pt x="216" y="153"/>
                    </a:moveTo>
                    <a:lnTo>
                      <a:pt x="216" y="153"/>
                    </a:lnTo>
                    <a:cubicBezTo>
                      <a:pt x="162" y="153"/>
                      <a:pt x="117" y="153"/>
                      <a:pt x="72" y="144"/>
                    </a:cubicBezTo>
                    <a:cubicBezTo>
                      <a:pt x="54" y="144"/>
                      <a:pt x="45" y="135"/>
                      <a:pt x="27" y="126"/>
                    </a:cubicBezTo>
                    <a:cubicBezTo>
                      <a:pt x="9" y="117"/>
                      <a:pt x="0" y="108"/>
                      <a:pt x="0" y="9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27" y="0"/>
                    </a:cubicBezTo>
                    <a:lnTo>
                      <a:pt x="27" y="0"/>
                    </a:lnTo>
                    <a:cubicBezTo>
                      <a:pt x="36" y="0"/>
                      <a:pt x="36" y="0"/>
                      <a:pt x="45" y="9"/>
                    </a:cubicBezTo>
                    <a:cubicBezTo>
                      <a:pt x="45" y="18"/>
                      <a:pt x="54" y="18"/>
                      <a:pt x="90" y="27"/>
                    </a:cubicBezTo>
                    <a:cubicBezTo>
                      <a:pt x="126" y="36"/>
                      <a:pt x="162" y="36"/>
                      <a:pt x="206" y="36"/>
                    </a:cubicBezTo>
                    <a:cubicBezTo>
                      <a:pt x="216" y="36"/>
                      <a:pt x="225" y="36"/>
                      <a:pt x="234" y="36"/>
                    </a:cubicBezTo>
                    <a:cubicBezTo>
                      <a:pt x="269" y="36"/>
                      <a:pt x="314" y="36"/>
                      <a:pt x="341" y="27"/>
                    </a:cubicBezTo>
                    <a:cubicBezTo>
                      <a:pt x="377" y="18"/>
                      <a:pt x="386" y="18"/>
                      <a:pt x="396" y="9"/>
                    </a:cubicBezTo>
                    <a:cubicBezTo>
                      <a:pt x="396" y="0"/>
                      <a:pt x="404" y="0"/>
                      <a:pt x="413" y="0"/>
                    </a:cubicBezTo>
                    <a:lnTo>
                      <a:pt x="413" y="0"/>
                    </a:lnTo>
                    <a:cubicBezTo>
                      <a:pt x="422" y="0"/>
                      <a:pt x="432" y="9"/>
                      <a:pt x="432" y="18"/>
                    </a:cubicBezTo>
                    <a:lnTo>
                      <a:pt x="432" y="18"/>
                    </a:lnTo>
                    <a:lnTo>
                      <a:pt x="432" y="18"/>
                    </a:lnTo>
                    <a:lnTo>
                      <a:pt x="432" y="18"/>
                    </a:lnTo>
                    <a:cubicBezTo>
                      <a:pt x="432" y="99"/>
                      <a:pt x="432" y="99"/>
                      <a:pt x="432" y="99"/>
                    </a:cubicBezTo>
                    <a:cubicBezTo>
                      <a:pt x="432" y="126"/>
                      <a:pt x="386" y="135"/>
                      <a:pt x="360" y="144"/>
                    </a:cubicBezTo>
                    <a:cubicBezTo>
                      <a:pt x="324" y="153"/>
                      <a:pt x="269" y="153"/>
                      <a:pt x="216" y="153"/>
                    </a:cubicBezTo>
                    <a:close/>
                    <a:moveTo>
                      <a:pt x="45" y="90"/>
                    </a:moveTo>
                    <a:lnTo>
                      <a:pt x="45" y="90"/>
                    </a:lnTo>
                    <a:cubicBezTo>
                      <a:pt x="45" y="99"/>
                      <a:pt x="63" y="99"/>
                      <a:pt x="99" y="108"/>
                    </a:cubicBezTo>
                    <a:cubicBezTo>
                      <a:pt x="126" y="117"/>
                      <a:pt x="170" y="117"/>
                      <a:pt x="216" y="117"/>
                    </a:cubicBezTo>
                    <a:cubicBezTo>
                      <a:pt x="261" y="117"/>
                      <a:pt x="305" y="117"/>
                      <a:pt x="341" y="108"/>
                    </a:cubicBezTo>
                    <a:cubicBezTo>
                      <a:pt x="377" y="99"/>
                      <a:pt x="386" y="99"/>
                      <a:pt x="396" y="90"/>
                    </a:cubicBezTo>
                    <a:cubicBezTo>
                      <a:pt x="396" y="54"/>
                      <a:pt x="396" y="54"/>
                      <a:pt x="396" y="54"/>
                    </a:cubicBezTo>
                    <a:cubicBezTo>
                      <a:pt x="377" y="54"/>
                      <a:pt x="368" y="63"/>
                      <a:pt x="360" y="63"/>
                    </a:cubicBezTo>
                    <a:cubicBezTo>
                      <a:pt x="324" y="72"/>
                      <a:pt x="278" y="72"/>
                      <a:pt x="234" y="72"/>
                    </a:cubicBezTo>
                    <a:cubicBezTo>
                      <a:pt x="225" y="72"/>
                      <a:pt x="216" y="72"/>
                      <a:pt x="206" y="72"/>
                    </a:cubicBezTo>
                    <a:cubicBezTo>
                      <a:pt x="153" y="72"/>
                      <a:pt x="108" y="72"/>
                      <a:pt x="72" y="63"/>
                    </a:cubicBezTo>
                    <a:cubicBezTo>
                      <a:pt x="63" y="63"/>
                      <a:pt x="54" y="54"/>
                      <a:pt x="45" y="54"/>
                    </a:cubicBezTo>
                    <a:lnTo>
                      <a:pt x="45" y="90"/>
                    </a:lnTo>
                    <a:close/>
                    <a:moveTo>
                      <a:pt x="396" y="99"/>
                    </a:moveTo>
                    <a:lnTo>
                      <a:pt x="396" y="99"/>
                    </a:lnTo>
                    <a:close/>
                    <a:moveTo>
                      <a:pt x="45" y="18"/>
                    </a:moveTo>
                    <a:lnTo>
                      <a:pt x="45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7" name="Freeform 607">
                <a:extLst>
                  <a:ext uri="{FF2B5EF4-FFF2-40B4-BE49-F238E27FC236}">
                    <a16:creationId xmlns:a16="http://schemas.microsoft.com/office/drawing/2014/main" id="{9501CE79-8D71-B146-B40B-D66D04B28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9591" y="8201624"/>
                <a:ext cx="580150" cy="575507"/>
              </a:xfrm>
              <a:custGeom>
                <a:avLst/>
                <a:gdLst>
                  <a:gd name="T0" fmla="*/ 279 w 550"/>
                  <a:gd name="T1" fmla="*/ 548 h 549"/>
                  <a:gd name="T2" fmla="*/ 279 w 550"/>
                  <a:gd name="T3" fmla="*/ 548 h 549"/>
                  <a:gd name="T4" fmla="*/ 81 w 550"/>
                  <a:gd name="T5" fmla="*/ 468 h 549"/>
                  <a:gd name="T6" fmla="*/ 0 w 550"/>
                  <a:gd name="T7" fmla="*/ 279 h 549"/>
                  <a:gd name="T8" fmla="*/ 81 w 550"/>
                  <a:gd name="T9" fmla="*/ 81 h 549"/>
                  <a:gd name="T10" fmla="*/ 279 w 550"/>
                  <a:gd name="T11" fmla="*/ 0 h 549"/>
                  <a:gd name="T12" fmla="*/ 468 w 550"/>
                  <a:gd name="T13" fmla="*/ 81 h 549"/>
                  <a:gd name="T14" fmla="*/ 549 w 550"/>
                  <a:gd name="T15" fmla="*/ 279 h 549"/>
                  <a:gd name="T16" fmla="*/ 468 w 550"/>
                  <a:gd name="T17" fmla="*/ 468 h 549"/>
                  <a:gd name="T18" fmla="*/ 279 w 550"/>
                  <a:gd name="T19" fmla="*/ 548 h 549"/>
                  <a:gd name="T20" fmla="*/ 279 w 550"/>
                  <a:gd name="T21" fmla="*/ 36 h 549"/>
                  <a:gd name="T22" fmla="*/ 279 w 550"/>
                  <a:gd name="T23" fmla="*/ 36 h 549"/>
                  <a:gd name="T24" fmla="*/ 36 w 550"/>
                  <a:gd name="T25" fmla="*/ 279 h 549"/>
                  <a:gd name="T26" fmla="*/ 279 w 550"/>
                  <a:gd name="T27" fmla="*/ 512 h 549"/>
                  <a:gd name="T28" fmla="*/ 513 w 550"/>
                  <a:gd name="T29" fmla="*/ 279 h 549"/>
                  <a:gd name="T30" fmla="*/ 279 w 550"/>
                  <a:gd name="T31" fmla="*/ 36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0" h="549">
                    <a:moveTo>
                      <a:pt x="279" y="548"/>
                    </a:moveTo>
                    <a:lnTo>
                      <a:pt x="279" y="548"/>
                    </a:lnTo>
                    <a:cubicBezTo>
                      <a:pt x="198" y="548"/>
                      <a:pt x="135" y="522"/>
                      <a:pt x="81" y="468"/>
                    </a:cubicBezTo>
                    <a:cubicBezTo>
                      <a:pt x="27" y="414"/>
                      <a:pt x="0" y="351"/>
                      <a:pt x="0" y="279"/>
                    </a:cubicBezTo>
                    <a:cubicBezTo>
                      <a:pt x="0" y="198"/>
                      <a:pt x="27" y="135"/>
                      <a:pt x="81" y="81"/>
                    </a:cubicBezTo>
                    <a:cubicBezTo>
                      <a:pt x="135" y="27"/>
                      <a:pt x="198" y="0"/>
                      <a:pt x="279" y="0"/>
                    </a:cubicBezTo>
                    <a:cubicBezTo>
                      <a:pt x="351" y="0"/>
                      <a:pt x="414" y="27"/>
                      <a:pt x="468" y="81"/>
                    </a:cubicBezTo>
                    <a:cubicBezTo>
                      <a:pt x="522" y="135"/>
                      <a:pt x="549" y="198"/>
                      <a:pt x="549" y="279"/>
                    </a:cubicBezTo>
                    <a:cubicBezTo>
                      <a:pt x="549" y="351"/>
                      <a:pt x="522" y="414"/>
                      <a:pt x="468" y="468"/>
                    </a:cubicBezTo>
                    <a:cubicBezTo>
                      <a:pt x="414" y="522"/>
                      <a:pt x="351" y="548"/>
                      <a:pt x="279" y="548"/>
                    </a:cubicBezTo>
                    <a:close/>
                    <a:moveTo>
                      <a:pt x="279" y="36"/>
                    </a:moveTo>
                    <a:lnTo>
                      <a:pt x="279" y="36"/>
                    </a:lnTo>
                    <a:cubicBezTo>
                      <a:pt x="144" y="36"/>
                      <a:pt x="36" y="144"/>
                      <a:pt x="36" y="279"/>
                    </a:cubicBezTo>
                    <a:cubicBezTo>
                      <a:pt x="36" y="405"/>
                      <a:pt x="144" y="512"/>
                      <a:pt x="279" y="512"/>
                    </a:cubicBezTo>
                    <a:cubicBezTo>
                      <a:pt x="405" y="512"/>
                      <a:pt x="513" y="405"/>
                      <a:pt x="513" y="279"/>
                    </a:cubicBezTo>
                    <a:cubicBezTo>
                      <a:pt x="513" y="144"/>
                      <a:pt x="405" y="36"/>
                      <a:pt x="279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8" name="Freeform 608">
                <a:extLst>
                  <a:ext uri="{FF2B5EF4-FFF2-40B4-BE49-F238E27FC236}">
                    <a16:creationId xmlns:a16="http://schemas.microsoft.com/office/drawing/2014/main" id="{0D75D416-1FEE-9D4A-ACB4-0C78CD865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9210" y="8266600"/>
                <a:ext cx="445554" cy="445554"/>
              </a:xfrm>
              <a:custGeom>
                <a:avLst/>
                <a:gdLst>
                  <a:gd name="T0" fmla="*/ 216 w 424"/>
                  <a:gd name="T1" fmla="*/ 423 h 424"/>
                  <a:gd name="T2" fmla="*/ 216 w 424"/>
                  <a:gd name="T3" fmla="*/ 423 h 424"/>
                  <a:gd name="T4" fmla="*/ 0 w 424"/>
                  <a:gd name="T5" fmla="*/ 216 h 424"/>
                  <a:gd name="T6" fmla="*/ 216 w 424"/>
                  <a:gd name="T7" fmla="*/ 0 h 424"/>
                  <a:gd name="T8" fmla="*/ 423 w 424"/>
                  <a:gd name="T9" fmla="*/ 216 h 424"/>
                  <a:gd name="T10" fmla="*/ 216 w 424"/>
                  <a:gd name="T11" fmla="*/ 423 h 424"/>
                  <a:gd name="T12" fmla="*/ 216 w 424"/>
                  <a:gd name="T13" fmla="*/ 36 h 424"/>
                  <a:gd name="T14" fmla="*/ 216 w 424"/>
                  <a:gd name="T15" fmla="*/ 36 h 424"/>
                  <a:gd name="T16" fmla="*/ 36 w 424"/>
                  <a:gd name="T17" fmla="*/ 216 h 424"/>
                  <a:gd name="T18" fmla="*/ 216 w 424"/>
                  <a:gd name="T19" fmla="*/ 387 h 424"/>
                  <a:gd name="T20" fmla="*/ 387 w 424"/>
                  <a:gd name="T21" fmla="*/ 216 h 424"/>
                  <a:gd name="T22" fmla="*/ 216 w 424"/>
                  <a:gd name="T23" fmla="*/ 3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4" h="424">
                    <a:moveTo>
                      <a:pt x="216" y="423"/>
                    </a:moveTo>
                    <a:lnTo>
                      <a:pt x="216" y="423"/>
                    </a:lnTo>
                    <a:cubicBezTo>
                      <a:pt x="99" y="423"/>
                      <a:pt x="0" y="333"/>
                      <a:pt x="0" y="216"/>
                    </a:cubicBezTo>
                    <a:cubicBezTo>
                      <a:pt x="0" y="99"/>
                      <a:pt x="99" y="0"/>
                      <a:pt x="216" y="0"/>
                    </a:cubicBezTo>
                    <a:cubicBezTo>
                      <a:pt x="324" y="0"/>
                      <a:pt x="423" y="99"/>
                      <a:pt x="423" y="216"/>
                    </a:cubicBezTo>
                    <a:cubicBezTo>
                      <a:pt x="423" y="333"/>
                      <a:pt x="324" y="423"/>
                      <a:pt x="216" y="423"/>
                    </a:cubicBezTo>
                    <a:close/>
                    <a:moveTo>
                      <a:pt x="216" y="36"/>
                    </a:moveTo>
                    <a:lnTo>
                      <a:pt x="216" y="36"/>
                    </a:lnTo>
                    <a:cubicBezTo>
                      <a:pt x="117" y="36"/>
                      <a:pt x="36" y="117"/>
                      <a:pt x="36" y="216"/>
                    </a:cubicBezTo>
                    <a:cubicBezTo>
                      <a:pt x="36" y="315"/>
                      <a:pt x="117" y="387"/>
                      <a:pt x="216" y="387"/>
                    </a:cubicBezTo>
                    <a:cubicBezTo>
                      <a:pt x="306" y="387"/>
                      <a:pt x="387" y="315"/>
                      <a:pt x="387" y="216"/>
                    </a:cubicBezTo>
                    <a:cubicBezTo>
                      <a:pt x="387" y="117"/>
                      <a:pt x="306" y="36"/>
                      <a:pt x="21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9" name="Freeform 609">
                <a:extLst>
                  <a:ext uri="{FF2B5EF4-FFF2-40B4-BE49-F238E27FC236}">
                    <a16:creationId xmlns:a16="http://schemas.microsoft.com/office/drawing/2014/main" id="{016F1F01-769D-CF49-8F78-88FE83F4D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7728" y="8382631"/>
                <a:ext cx="143875" cy="218134"/>
              </a:xfrm>
              <a:custGeom>
                <a:avLst/>
                <a:gdLst>
                  <a:gd name="T0" fmla="*/ 63 w 136"/>
                  <a:gd name="T1" fmla="*/ 207 h 208"/>
                  <a:gd name="T2" fmla="*/ 63 w 136"/>
                  <a:gd name="T3" fmla="*/ 207 h 208"/>
                  <a:gd name="T4" fmla="*/ 18 w 136"/>
                  <a:gd name="T5" fmla="*/ 198 h 208"/>
                  <a:gd name="T6" fmla="*/ 9 w 136"/>
                  <a:gd name="T7" fmla="*/ 180 h 208"/>
                  <a:gd name="T8" fmla="*/ 27 w 136"/>
                  <a:gd name="T9" fmla="*/ 171 h 208"/>
                  <a:gd name="T10" fmla="*/ 90 w 136"/>
                  <a:gd name="T11" fmla="*/ 171 h 208"/>
                  <a:gd name="T12" fmla="*/ 108 w 136"/>
                  <a:gd name="T13" fmla="*/ 144 h 208"/>
                  <a:gd name="T14" fmla="*/ 63 w 136"/>
                  <a:gd name="T15" fmla="*/ 117 h 208"/>
                  <a:gd name="T16" fmla="*/ 27 w 136"/>
                  <a:gd name="T17" fmla="*/ 99 h 208"/>
                  <a:gd name="T18" fmla="*/ 9 w 136"/>
                  <a:gd name="T19" fmla="*/ 63 h 208"/>
                  <a:gd name="T20" fmla="*/ 27 w 136"/>
                  <a:gd name="T21" fmla="*/ 18 h 208"/>
                  <a:gd name="T22" fmla="*/ 117 w 136"/>
                  <a:gd name="T23" fmla="*/ 9 h 208"/>
                  <a:gd name="T24" fmla="*/ 126 w 136"/>
                  <a:gd name="T25" fmla="*/ 27 h 208"/>
                  <a:gd name="T26" fmla="*/ 108 w 136"/>
                  <a:gd name="T27" fmla="*/ 36 h 208"/>
                  <a:gd name="T28" fmla="*/ 45 w 136"/>
                  <a:gd name="T29" fmla="*/ 36 h 208"/>
                  <a:gd name="T30" fmla="*/ 36 w 136"/>
                  <a:gd name="T31" fmla="*/ 63 h 208"/>
                  <a:gd name="T32" fmla="*/ 72 w 136"/>
                  <a:gd name="T33" fmla="*/ 90 h 208"/>
                  <a:gd name="T34" fmla="*/ 108 w 136"/>
                  <a:gd name="T35" fmla="*/ 117 h 208"/>
                  <a:gd name="T36" fmla="*/ 126 w 136"/>
                  <a:gd name="T37" fmla="*/ 144 h 208"/>
                  <a:gd name="T38" fmla="*/ 108 w 136"/>
                  <a:gd name="T39" fmla="*/ 189 h 208"/>
                  <a:gd name="T40" fmla="*/ 63 w 136"/>
                  <a:gd name="T41" fmla="*/ 20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208">
                    <a:moveTo>
                      <a:pt x="63" y="207"/>
                    </a:moveTo>
                    <a:lnTo>
                      <a:pt x="63" y="207"/>
                    </a:lnTo>
                    <a:cubicBezTo>
                      <a:pt x="45" y="207"/>
                      <a:pt x="27" y="198"/>
                      <a:pt x="18" y="198"/>
                    </a:cubicBezTo>
                    <a:cubicBezTo>
                      <a:pt x="9" y="189"/>
                      <a:pt x="0" y="180"/>
                      <a:pt x="9" y="180"/>
                    </a:cubicBezTo>
                    <a:cubicBezTo>
                      <a:pt x="9" y="171"/>
                      <a:pt x="18" y="171"/>
                      <a:pt x="27" y="171"/>
                    </a:cubicBezTo>
                    <a:cubicBezTo>
                      <a:pt x="54" y="180"/>
                      <a:pt x="72" y="180"/>
                      <a:pt x="90" y="171"/>
                    </a:cubicBezTo>
                    <a:cubicBezTo>
                      <a:pt x="99" y="171"/>
                      <a:pt x="108" y="162"/>
                      <a:pt x="108" y="144"/>
                    </a:cubicBezTo>
                    <a:cubicBezTo>
                      <a:pt x="108" y="135"/>
                      <a:pt x="81" y="126"/>
                      <a:pt x="63" y="117"/>
                    </a:cubicBezTo>
                    <a:cubicBezTo>
                      <a:pt x="54" y="108"/>
                      <a:pt x="36" y="99"/>
                      <a:pt x="27" y="99"/>
                    </a:cubicBezTo>
                    <a:cubicBezTo>
                      <a:pt x="9" y="81"/>
                      <a:pt x="9" y="72"/>
                      <a:pt x="9" y="63"/>
                    </a:cubicBezTo>
                    <a:cubicBezTo>
                      <a:pt x="9" y="45"/>
                      <a:pt x="18" y="27"/>
                      <a:pt x="27" y="18"/>
                    </a:cubicBezTo>
                    <a:cubicBezTo>
                      <a:pt x="54" y="0"/>
                      <a:pt x="90" y="0"/>
                      <a:pt x="117" y="9"/>
                    </a:cubicBezTo>
                    <a:cubicBezTo>
                      <a:pt x="126" y="18"/>
                      <a:pt x="135" y="27"/>
                      <a:pt x="126" y="27"/>
                    </a:cubicBezTo>
                    <a:cubicBezTo>
                      <a:pt x="126" y="36"/>
                      <a:pt x="117" y="36"/>
                      <a:pt x="108" y="36"/>
                    </a:cubicBezTo>
                    <a:cubicBezTo>
                      <a:pt x="90" y="27"/>
                      <a:pt x="63" y="27"/>
                      <a:pt x="45" y="36"/>
                    </a:cubicBezTo>
                    <a:cubicBezTo>
                      <a:pt x="36" y="45"/>
                      <a:pt x="36" y="45"/>
                      <a:pt x="36" y="63"/>
                    </a:cubicBezTo>
                    <a:cubicBezTo>
                      <a:pt x="36" y="72"/>
                      <a:pt x="54" y="81"/>
                      <a:pt x="72" y="90"/>
                    </a:cubicBezTo>
                    <a:cubicBezTo>
                      <a:pt x="90" y="99"/>
                      <a:pt x="99" y="108"/>
                      <a:pt x="108" y="117"/>
                    </a:cubicBezTo>
                    <a:cubicBezTo>
                      <a:pt x="126" y="126"/>
                      <a:pt x="126" y="135"/>
                      <a:pt x="126" y="144"/>
                    </a:cubicBezTo>
                    <a:cubicBezTo>
                      <a:pt x="126" y="171"/>
                      <a:pt x="117" y="180"/>
                      <a:pt x="108" y="189"/>
                    </a:cubicBezTo>
                    <a:cubicBezTo>
                      <a:pt x="90" y="198"/>
                      <a:pt x="81" y="207"/>
                      <a:pt x="63" y="20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80" name="Freeform 610">
                <a:extLst>
                  <a:ext uri="{FF2B5EF4-FFF2-40B4-BE49-F238E27FC236}">
                    <a16:creationId xmlns:a16="http://schemas.microsoft.com/office/drawing/2014/main" id="{706DDDE6-0B93-8F4B-BB6B-8B7C1223D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73422" y="8336219"/>
                <a:ext cx="27847" cy="46412"/>
              </a:xfrm>
              <a:custGeom>
                <a:avLst/>
                <a:gdLst>
                  <a:gd name="T0" fmla="*/ 9 w 28"/>
                  <a:gd name="T1" fmla="*/ 45 h 46"/>
                  <a:gd name="T2" fmla="*/ 9 w 28"/>
                  <a:gd name="T3" fmla="*/ 45 h 46"/>
                  <a:gd name="T4" fmla="*/ 0 w 28"/>
                  <a:gd name="T5" fmla="*/ 27 h 46"/>
                  <a:gd name="T6" fmla="*/ 0 w 28"/>
                  <a:gd name="T7" fmla="*/ 9 h 46"/>
                  <a:gd name="T8" fmla="*/ 9 w 28"/>
                  <a:gd name="T9" fmla="*/ 0 h 46"/>
                  <a:gd name="T10" fmla="*/ 27 w 28"/>
                  <a:gd name="T11" fmla="*/ 9 h 46"/>
                  <a:gd name="T12" fmla="*/ 27 w 28"/>
                  <a:gd name="T13" fmla="*/ 27 h 46"/>
                  <a:gd name="T14" fmla="*/ 9 w 28"/>
                  <a:gd name="T15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46">
                    <a:moveTo>
                      <a:pt x="9" y="45"/>
                    </a:moveTo>
                    <a:lnTo>
                      <a:pt x="9" y="45"/>
                    </a:lnTo>
                    <a:cubicBezTo>
                      <a:pt x="9" y="45"/>
                      <a:pt x="0" y="36"/>
                      <a:pt x="0" y="2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9" y="0"/>
                      <a:pt x="9" y="0"/>
                    </a:cubicBezTo>
                    <a:cubicBezTo>
                      <a:pt x="18" y="0"/>
                      <a:pt x="27" y="0"/>
                      <a:pt x="27" y="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36"/>
                      <a:pt x="18" y="45"/>
                      <a:pt x="9" y="4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81" name="Freeform 611">
                <a:extLst>
                  <a:ext uri="{FF2B5EF4-FFF2-40B4-BE49-F238E27FC236}">
                    <a16:creationId xmlns:a16="http://schemas.microsoft.com/office/drawing/2014/main" id="{F17545F0-EC97-2B4F-9A66-2156FD54C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73422" y="8600766"/>
                <a:ext cx="27847" cy="46412"/>
              </a:xfrm>
              <a:custGeom>
                <a:avLst/>
                <a:gdLst>
                  <a:gd name="T0" fmla="*/ 9 w 28"/>
                  <a:gd name="T1" fmla="*/ 45 h 46"/>
                  <a:gd name="T2" fmla="*/ 9 w 28"/>
                  <a:gd name="T3" fmla="*/ 45 h 46"/>
                  <a:gd name="T4" fmla="*/ 0 w 28"/>
                  <a:gd name="T5" fmla="*/ 36 h 46"/>
                  <a:gd name="T6" fmla="*/ 0 w 28"/>
                  <a:gd name="T7" fmla="*/ 18 h 46"/>
                  <a:gd name="T8" fmla="*/ 9 w 28"/>
                  <a:gd name="T9" fmla="*/ 0 h 46"/>
                  <a:gd name="T10" fmla="*/ 27 w 28"/>
                  <a:gd name="T11" fmla="*/ 18 h 46"/>
                  <a:gd name="T12" fmla="*/ 27 w 28"/>
                  <a:gd name="T13" fmla="*/ 36 h 46"/>
                  <a:gd name="T14" fmla="*/ 9 w 28"/>
                  <a:gd name="T15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46">
                    <a:moveTo>
                      <a:pt x="9" y="45"/>
                    </a:moveTo>
                    <a:lnTo>
                      <a:pt x="9" y="45"/>
                    </a:lnTo>
                    <a:cubicBezTo>
                      <a:pt x="9" y="45"/>
                      <a:pt x="0" y="45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9" y="0"/>
                    </a:cubicBezTo>
                    <a:cubicBezTo>
                      <a:pt x="18" y="0"/>
                      <a:pt x="27" y="9"/>
                      <a:pt x="27" y="18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45"/>
                      <a:pt x="18" y="45"/>
                      <a:pt x="9" y="4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83" name="CuadroTexto 395">
              <a:extLst>
                <a:ext uri="{FF2B5EF4-FFF2-40B4-BE49-F238E27FC236}">
                  <a16:creationId xmlns:a16="http://schemas.microsoft.com/office/drawing/2014/main" id="{0080C082-1D83-DC45-A2C6-A9113AE7C9A1}"/>
                </a:ext>
              </a:extLst>
            </p:cNvPr>
            <p:cNvSpPr txBox="1"/>
            <p:nvPr/>
          </p:nvSpPr>
          <p:spPr>
            <a:xfrm>
              <a:off x="19388730" y="2565117"/>
              <a:ext cx="195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4" name="Rectangle 56">
              <a:extLst>
                <a:ext uri="{FF2B5EF4-FFF2-40B4-BE49-F238E27FC236}">
                  <a16:creationId xmlns:a16="http://schemas.microsoft.com/office/drawing/2014/main" id="{2DBF996C-7B19-8D4F-9D67-81D1898E5AA5}"/>
                </a:ext>
              </a:extLst>
            </p:cNvPr>
            <p:cNvSpPr/>
            <p:nvPr/>
          </p:nvSpPr>
          <p:spPr>
            <a:xfrm>
              <a:off x="19409421" y="2992281"/>
              <a:ext cx="301678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586" name="CuadroTexto 395">
              <a:extLst>
                <a:ext uri="{FF2B5EF4-FFF2-40B4-BE49-F238E27FC236}">
                  <a16:creationId xmlns:a16="http://schemas.microsoft.com/office/drawing/2014/main" id="{309CFEFB-7381-4C49-AE68-F4E783C0FC97}"/>
                </a:ext>
              </a:extLst>
            </p:cNvPr>
            <p:cNvSpPr txBox="1"/>
            <p:nvPr/>
          </p:nvSpPr>
          <p:spPr>
            <a:xfrm>
              <a:off x="20783879" y="4783917"/>
              <a:ext cx="195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87" name="Rectangle 56">
              <a:extLst>
                <a:ext uri="{FF2B5EF4-FFF2-40B4-BE49-F238E27FC236}">
                  <a16:creationId xmlns:a16="http://schemas.microsoft.com/office/drawing/2014/main" id="{146414E9-BBE6-5949-BA78-0CE5FAE09960}"/>
                </a:ext>
              </a:extLst>
            </p:cNvPr>
            <p:cNvSpPr/>
            <p:nvPr/>
          </p:nvSpPr>
          <p:spPr>
            <a:xfrm>
              <a:off x="20804570" y="5211081"/>
              <a:ext cx="301678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589" name="CuadroTexto 395">
              <a:extLst>
                <a:ext uri="{FF2B5EF4-FFF2-40B4-BE49-F238E27FC236}">
                  <a16:creationId xmlns:a16="http://schemas.microsoft.com/office/drawing/2014/main" id="{68DD6CFA-7602-DA41-ACA5-CC8CDDB48413}"/>
                </a:ext>
              </a:extLst>
            </p:cNvPr>
            <p:cNvSpPr txBox="1"/>
            <p:nvPr/>
          </p:nvSpPr>
          <p:spPr>
            <a:xfrm>
              <a:off x="20773264" y="7533085"/>
              <a:ext cx="195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90" name="Rectangle 56">
              <a:extLst>
                <a:ext uri="{FF2B5EF4-FFF2-40B4-BE49-F238E27FC236}">
                  <a16:creationId xmlns:a16="http://schemas.microsoft.com/office/drawing/2014/main" id="{5637477F-B951-CF44-8F7C-ECDD804145D1}"/>
                </a:ext>
              </a:extLst>
            </p:cNvPr>
            <p:cNvSpPr/>
            <p:nvPr/>
          </p:nvSpPr>
          <p:spPr>
            <a:xfrm>
              <a:off x="20793955" y="7960249"/>
              <a:ext cx="301678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592" name="CuadroTexto 395">
              <a:extLst>
                <a:ext uri="{FF2B5EF4-FFF2-40B4-BE49-F238E27FC236}">
                  <a16:creationId xmlns:a16="http://schemas.microsoft.com/office/drawing/2014/main" id="{44BBDBC5-2DE2-C044-85FB-4C2C3DBAA3A6}"/>
                </a:ext>
              </a:extLst>
            </p:cNvPr>
            <p:cNvSpPr txBox="1"/>
            <p:nvPr/>
          </p:nvSpPr>
          <p:spPr>
            <a:xfrm>
              <a:off x="19382285" y="9539566"/>
              <a:ext cx="195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93" name="Rectangle 56">
              <a:extLst>
                <a:ext uri="{FF2B5EF4-FFF2-40B4-BE49-F238E27FC236}">
                  <a16:creationId xmlns:a16="http://schemas.microsoft.com/office/drawing/2014/main" id="{EE0BB31A-02B2-EE48-8E07-23A96EA6BA49}"/>
                </a:ext>
              </a:extLst>
            </p:cNvPr>
            <p:cNvSpPr/>
            <p:nvPr/>
          </p:nvSpPr>
          <p:spPr>
            <a:xfrm>
              <a:off x="19402976" y="9966730"/>
              <a:ext cx="301678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E70F6F-DF51-3B4B-B714-B5A9FC4F20F6}"/>
              </a:ext>
            </a:extLst>
          </p:cNvPr>
          <p:cNvGrpSpPr/>
          <p:nvPr/>
        </p:nvGrpSpPr>
        <p:grpSpPr>
          <a:xfrm>
            <a:off x="1416139" y="3834874"/>
            <a:ext cx="6449696" cy="6055586"/>
            <a:chOff x="2232443" y="3643574"/>
            <a:chExt cx="6449696" cy="6055586"/>
          </a:xfrm>
        </p:grpSpPr>
        <p:sp>
          <p:nvSpPr>
            <p:cNvPr id="90" name="CuadroTexto 598">
              <a:extLst>
                <a:ext uri="{FF2B5EF4-FFF2-40B4-BE49-F238E27FC236}">
                  <a16:creationId xmlns:a16="http://schemas.microsoft.com/office/drawing/2014/main" id="{A1E774C1-4D7A-A144-9058-10EF2292FFAA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91" name="CuadroTexto 599">
              <a:extLst>
                <a:ext uri="{FF2B5EF4-FFF2-40B4-BE49-F238E27FC236}">
                  <a16:creationId xmlns:a16="http://schemas.microsoft.com/office/drawing/2014/main" id="{C6AD01B6-9699-7E4D-A514-D53B5AD2CB09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00A6249C-F0F3-CD40-A59A-60A5D21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319" y="5700420"/>
            <a:ext cx="6324462" cy="6324465"/>
          </a:xfrm>
          <a:custGeom>
            <a:avLst/>
            <a:gdLst>
              <a:gd name="T0" fmla="*/ 5611 w 5612"/>
              <a:gd name="T1" fmla="*/ 2806 h 5613"/>
              <a:gd name="T2" fmla="*/ 5611 w 5612"/>
              <a:gd name="T3" fmla="*/ 2806 h 5613"/>
              <a:gd name="T4" fmla="*/ 2806 w 5612"/>
              <a:gd name="T5" fmla="*/ 5612 h 5613"/>
              <a:gd name="T6" fmla="*/ 0 w 5612"/>
              <a:gd name="T7" fmla="*/ 2806 h 5613"/>
              <a:gd name="T8" fmla="*/ 2806 w 5612"/>
              <a:gd name="T9" fmla="*/ 0 h 5613"/>
              <a:gd name="T10" fmla="*/ 5611 w 5612"/>
              <a:gd name="T11" fmla="*/ 2806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12" h="5613">
                <a:moveTo>
                  <a:pt x="5611" y="2806"/>
                </a:moveTo>
                <a:lnTo>
                  <a:pt x="5611" y="2806"/>
                </a:lnTo>
                <a:cubicBezTo>
                  <a:pt x="5611" y="4362"/>
                  <a:pt x="4352" y="5612"/>
                  <a:pt x="2806" y="5612"/>
                </a:cubicBezTo>
                <a:cubicBezTo>
                  <a:pt x="1250" y="5612"/>
                  <a:pt x="0" y="4362"/>
                  <a:pt x="0" y="2806"/>
                </a:cubicBezTo>
                <a:cubicBezTo>
                  <a:pt x="0" y="1259"/>
                  <a:pt x="1250" y="0"/>
                  <a:pt x="2806" y="0"/>
                </a:cubicBezTo>
                <a:cubicBezTo>
                  <a:pt x="4352" y="0"/>
                  <a:pt x="5611" y="1259"/>
                  <a:pt x="5611" y="2806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8">
            <a:extLst>
              <a:ext uri="{FF2B5EF4-FFF2-40B4-BE49-F238E27FC236}">
                <a16:creationId xmlns:a16="http://schemas.microsoft.com/office/drawing/2014/main" id="{7B71C58E-84BB-AF48-A35D-CEEC23EDF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955" y="11130617"/>
            <a:ext cx="581273" cy="447134"/>
          </a:xfrm>
          <a:custGeom>
            <a:avLst/>
            <a:gdLst>
              <a:gd name="T0" fmla="*/ 513 w 514"/>
              <a:gd name="T1" fmla="*/ 297 h 397"/>
              <a:gd name="T2" fmla="*/ 72 w 514"/>
              <a:gd name="T3" fmla="*/ 396 h 397"/>
              <a:gd name="T4" fmla="*/ 0 w 514"/>
              <a:gd name="T5" fmla="*/ 99 h 397"/>
              <a:gd name="T6" fmla="*/ 441 w 514"/>
              <a:gd name="T7" fmla="*/ 0 h 397"/>
              <a:gd name="T8" fmla="*/ 513 w 514"/>
              <a:gd name="T9" fmla="*/ 2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4" h="397">
                <a:moveTo>
                  <a:pt x="513" y="297"/>
                </a:moveTo>
                <a:lnTo>
                  <a:pt x="72" y="396"/>
                </a:lnTo>
                <a:lnTo>
                  <a:pt x="0" y="99"/>
                </a:lnTo>
                <a:lnTo>
                  <a:pt x="441" y="0"/>
                </a:lnTo>
                <a:lnTo>
                  <a:pt x="513" y="2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9">
            <a:extLst>
              <a:ext uri="{FF2B5EF4-FFF2-40B4-BE49-F238E27FC236}">
                <a16:creationId xmlns:a16="http://schemas.microsoft.com/office/drawing/2014/main" id="{D772B2B7-ABD3-6A49-B2B3-FC5F1440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025" y="10146922"/>
            <a:ext cx="1266878" cy="1266878"/>
          </a:xfrm>
          <a:custGeom>
            <a:avLst/>
            <a:gdLst>
              <a:gd name="T0" fmla="*/ 1124 w 1125"/>
              <a:gd name="T1" fmla="*/ 935 h 1125"/>
              <a:gd name="T2" fmla="*/ 1124 w 1125"/>
              <a:gd name="T3" fmla="*/ 935 h 1125"/>
              <a:gd name="T4" fmla="*/ 458 w 1125"/>
              <a:gd name="T5" fmla="*/ 1088 h 1125"/>
              <a:gd name="T6" fmla="*/ 125 w 1125"/>
              <a:gd name="T7" fmla="*/ 881 h 1125"/>
              <a:gd name="T8" fmla="*/ 36 w 1125"/>
              <a:gd name="T9" fmla="*/ 486 h 1125"/>
              <a:gd name="T10" fmla="*/ 242 w 1125"/>
              <a:gd name="T11" fmla="*/ 153 h 1125"/>
              <a:gd name="T12" fmla="*/ 908 w 1125"/>
              <a:gd name="T13" fmla="*/ 0 h 1125"/>
              <a:gd name="T14" fmla="*/ 1124 w 1125"/>
              <a:gd name="T15" fmla="*/ 935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5" h="1125">
                <a:moveTo>
                  <a:pt x="1124" y="935"/>
                </a:moveTo>
                <a:lnTo>
                  <a:pt x="1124" y="935"/>
                </a:lnTo>
                <a:cubicBezTo>
                  <a:pt x="458" y="1088"/>
                  <a:pt x="458" y="1088"/>
                  <a:pt x="458" y="1088"/>
                </a:cubicBezTo>
                <a:cubicBezTo>
                  <a:pt x="314" y="1124"/>
                  <a:pt x="161" y="1034"/>
                  <a:pt x="125" y="881"/>
                </a:cubicBezTo>
                <a:cubicBezTo>
                  <a:pt x="36" y="486"/>
                  <a:pt x="36" y="486"/>
                  <a:pt x="36" y="486"/>
                </a:cubicBezTo>
                <a:cubicBezTo>
                  <a:pt x="0" y="333"/>
                  <a:pt x="98" y="189"/>
                  <a:pt x="242" y="153"/>
                </a:cubicBezTo>
                <a:cubicBezTo>
                  <a:pt x="908" y="0"/>
                  <a:pt x="908" y="0"/>
                  <a:pt x="908" y="0"/>
                </a:cubicBezTo>
                <a:lnTo>
                  <a:pt x="1124" y="9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0">
            <a:extLst>
              <a:ext uri="{FF2B5EF4-FFF2-40B4-BE49-F238E27FC236}">
                <a16:creationId xmlns:a16="http://schemas.microsoft.com/office/drawing/2014/main" id="{22169002-39A6-0D47-BCF7-530B39C9F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465" y="9063864"/>
            <a:ext cx="2434397" cy="2330064"/>
          </a:xfrm>
          <a:custGeom>
            <a:avLst/>
            <a:gdLst>
              <a:gd name="T0" fmla="*/ 1925 w 2160"/>
              <a:gd name="T1" fmla="*/ 2059 h 2069"/>
              <a:gd name="T2" fmla="*/ 1925 w 2160"/>
              <a:gd name="T3" fmla="*/ 2059 h 2069"/>
              <a:gd name="T4" fmla="*/ 216 w 2160"/>
              <a:gd name="T5" fmla="*/ 1897 h 2069"/>
              <a:gd name="T6" fmla="*/ 0 w 2160"/>
              <a:gd name="T7" fmla="*/ 962 h 2069"/>
              <a:gd name="T8" fmla="*/ 1466 w 2160"/>
              <a:gd name="T9" fmla="*/ 72 h 2069"/>
              <a:gd name="T10" fmla="*/ 1754 w 2160"/>
              <a:gd name="T11" fmla="*/ 197 h 2069"/>
              <a:gd name="T12" fmla="*/ 2132 w 2160"/>
              <a:gd name="T13" fmla="*/ 1816 h 2069"/>
              <a:gd name="T14" fmla="*/ 1925 w 2160"/>
              <a:gd name="T15" fmla="*/ 2059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" h="2069">
                <a:moveTo>
                  <a:pt x="1925" y="2059"/>
                </a:moveTo>
                <a:lnTo>
                  <a:pt x="1925" y="2059"/>
                </a:lnTo>
                <a:cubicBezTo>
                  <a:pt x="216" y="1897"/>
                  <a:pt x="216" y="1897"/>
                  <a:pt x="216" y="1897"/>
                </a:cubicBezTo>
                <a:cubicBezTo>
                  <a:pt x="0" y="962"/>
                  <a:pt x="0" y="962"/>
                  <a:pt x="0" y="962"/>
                </a:cubicBezTo>
                <a:cubicBezTo>
                  <a:pt x="1466" y="72"/>
                  <a:pt x="1466" y="72"/>
                  <a:pt x="1466" y="72"/>
                </a:cubicBezTo>
                <a:cubicBezTo>
                  <a:pt x="1583" y="0"/>
                  <a:pt x="1727" y="63"/>
                  <a:pt x="1754" y="197"/>
                </a:cubicBezTo>
                <a:cubicBezTo>
                  <a:pt x="2132" y="1816"/>
                  <a:pt x="2132" y="1816"/>
                  <a:pt x="2132" y="1816"/>
                </a:cubicBezTo>
                <a:cubicBezTo>
                  <a:pt x="2159" y="1951"/>
                  <a:pt x="2051" y="2068"/>
                  <a:pt x="1925" y="20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1">
            <a:extLst>
              <a:ext uri="{FF2B5EF4-FFF2-40B4-BE49-F238E27FC236}">
                <a16:creationId xmlns:a16="http://schemas.microsoft.com/office/drawing/2014/main" id="{29AC4134-A0D7-A94C-B9F9-A5CE96A57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30" y="10146922"/>
            <a:ext cx="799872" cy="2121401"/>
          </a:xfrm>
          <a:custGeom>
            <a:avLst/>
            <a:gdLst>
              <a:gd name="T0" fmla="*/ 504 w 712"/>
              <a:gd name="T1" fmla="*/ 1862 h 1881"/>
              <a:gd name="T2" fmla="*/ 504 w 712"/>
              <a:gd name="T3" fmla="*/ 1862 h 1881"/>
              <a:gd name="T4" fmla="*/ 630 w 712"/>
              <a:gd name="T5" fmla="*/ 1835 h 1881"/>
              <a:gd name="T6" fmla="*/ 702 w 712"/>
              <a:gd name="T7" fmla="*/ 1727 h 1881"/>
              <a:gd name="T8" fmla="*/ 297 w 712"/>
              <a:gd name="T9" fmla="*/ 0 h 1881"/>
              <a:gd name="T10" fmla="*/ 0 w 712"/>
              <a:gd name="T11" fmla="*/ 63 h 1881"/>
              <a:gd name="T12" fmla="*/ 405 w 712"/>
              <a:gd name="T13" fmla="*/ 1799 h 1881"/>
              <a:gd name="T14" fmla="*/ 504 w 712"/>
              <a:gd name="T15" fmla="*/ 1862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2" h="1881">
                <a:moveTo>
                  <a:pt x="504" y="1862"/>
                </a:moveTo>
                <a:lnTo>
                  <a:pt x="504" y="1862"/>
                </a:lnTo>
                <a:cubicBezTo>
                  <a:pt x="630" y="1835"/>
                  <a:pt x="630" y="1835"/>
                  <a:pt x="630" y="1835"/>
                </a:cubicBezTo>
                <a:cubicBezTo>
                  <a:pt x="684" y="1826"/>
                  <a:pt x="711" y="1781"/>
                  <a:pt x="702" y="1727"/>
                </a:cubicBezTo>
                <a:cubicBezTo>
                  <a:pt x="297" y="0"/>
                  <a:pt x="297" y="0"/>
                  <a:pt x="297" y="0"/>
                </a:cubicBezTo>
                <a:cubicBezTo>
                  <a:pt x="0" y="63"/>
                  <a:pt x="0" y="63"/>
                  <a:pt x="0" y="63"/>
                </a:cubicBezTo>
                <a:cubicBezTo>
                  <a:pt x="405" y="1799"/>
                  <a:pt x="405" y="1799"/>
                  <a:pt x="405" y="1799"/>
                </a:cubicBezTo>
                <a:cubicBezTo>
                  <a:pt x="414" y="1844"/>
                  <a:pt x="459" y="1880"/>
                  <a:pt x="504" y="18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2">
            <a:extLst>
              <a:ext uri="{FF2B5EF4-FFF2-40B4-BE49-F238E27FC236}">
                <a16:creationId xmlns:a16="http://schemas.microsoft.com/office/drawing/2014/main" id="{7391D6EA-178A-B241-BF1F-FCDB7EAD0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012" y="5263222"/>
            <a:ext cx="2727517" cy="2727520"/>
          </a:xfrm>
          <a:custGeom>
            <a:avLst/>
            <a:gdLst>
              <a:gd name="T0" fmla="*/ 2024 w 2421"/>
              <a:gd name="T1" fmla="*/ 2418 h 2419"/>
              <a:gd name="T2" fmla="*/ 2024 w 2421"/>
              <a:gd name="T3" fmla="*/ 2418 h 2419"/>
              <a:gd name="T4" fmla="*/ 387 w 2421"/>
              <a:gd name="T5" fmla="*/ 2418 h 2419"/>
              <a:gd name="T6" fmla="*/ 0 w 2421"/>
              <a:gd name="T7" fmla="*/ 2031 h 2419"/>
              <a:gd name="T8" fmla="*/ 0 w 2421"/>
              <a:gd name="T9" fmla="*/ 395 h 2419"/>
              <a:gd name="T10" fmla="*/ 387 w 2421"/>
              <a:gd name="T11" fmla="*/ 0 h 2419"/>
              <a:gd name="T12" fmla="*/ 2024 w 2421"/>
              <a:gd name="T13" fmla="*/ 0 h 2419"/>
              <a:gd name="T14" fmla="*/ 2420 w 2421"/>
              <a:gd name="T15" fmla="*/ 395 h 2419"/>
              <a:gd name="T16" fmla="*/ 2420 w 2421"/>
              <a:gd name="T17" fmla="*/ 2031 h 2419"/>
              <a:gd name="T18" fmla="*/ 2024 w 2421"/>
              <a:gd name="T19" fmla="*/ 2418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1" h="2419">
                <a:moveTo>
                  <a:pt x="2024" y="2418"/>
                </a:moveTo>
                <a:lnTo>
                  <a:pt x="2024" y="2418"/>
                </a:lnTo>
                <a:cubicBezTo>
                  <a:pt x="387" y="2418"/>
                  <a:pt x="387" y="2418"/>
                  <a:pt x="387" y="2418"/>
                </a:cubicBezTo>
                <a:cubicBezTo>
                  <a:pt x="171" y="2418"/>
                  <a:pt x="0" y="2247"/>
                  <a:pt x="0" y="2031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171"/>
                  <a:pt x="171" y="0"/>
                  <a:pt x="387" y="0"/>
                </a:cubicBezTo>
                <a:cubicBezTo>
                  <a:pt x="2024" y="0"/>
                  <a:pt x="2024" y="0"/>
                  <a:pt x="2024" y="0"/>
                </a:cubicBezTo>
                <a:cubicBezTo>
                  <a:pt x="2240" y="0"/>
                  <a:pt x="2420" y="171"/>
                  <a:pt x="2420" y="395"/>
                </a:cubicBezTo>
                <a:cubicBezTo>
                  <a:pt x="2420" y="2031"/>
                  <a:pt x="2420" y="2031"/>
                  <a:pt x="2420" y="2031"/>
                </a:cubicBezTo>
                <a:cubicBezTo>
                  <a:pt x="2420" y="2247"/>
                  <a:pt x="2240" y="2418"/>
                  <a:pt x="2024" y="2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3">
            <a:extLst>
              <a:ext uri="{FF2B5EF4-FFF2-40B4-BE49-F238E27FC236}">
                <a16:creationId xmlns:a16="http://schemas.microsoft.com/office/drawing/2014/main" id="{AABCC2B8-35EB-644B-B077-F4FDBB15B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207" y="5263222"/>
            <a:ext cx="2727517" cy="2727520"/>
          </a:xfrm>
          <a:custGeom>
            <a:avLst/>
            <a:gdLst>
              <a:gd name="T0" fmla="*/ 2023 w 2420"/>
              <a:gd name="T1" fmla="*/ 2418 h 2419"/>
              <a:gd name="T2" fmla="*/ 2023 w 2420"/>
              <a:gd name="T3" fmla="*/ 2418 h 2419"/>
              <a:gd name="T4" fmla="*/ 386 w 2420"/>
              <a:gd name="T5" fmla="*/ 2418 h 2419"/>
              <a:gd name="T6" fmla="*/ 0 w 2420"/>
              <a:gd name="T7" fmla="*/ 2031 h 2419"/>
              <a:gd name="T8" fmla="*/ 0 w 2420"/>
              <a:gd name="T9" fmla="*/ 395 h 2419"/>
              <a:gd name="T10" fmla="*/ 386 w 2420"/>
              <a:gd name="T11" fmla="*/ 0 h 2419"/>
              <a:gd name="T12" fmla="*/ 2023 w 2420"/>
              <a:gd name="T13" fmla="*/ 0 h 2419"/>
              <a:gd name="T14" fmla="*/ 2419 w 2420"/>
              <a:gd name="T15" fmla="*/ 395 h 2419"/>
              <a:gd name="T16" fmla="*/ 2419 w 2420"/>
              <a:gd name="T17" fmla="*/ 2031 h 2419"/>
              <a:gd name="T18" fmla="*/ 2023 w 2420"/>
              <a:gd name="T19" fmla="*/ 2418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0" h="2419">
                <a:moveTo>
                  <a:pt x="2023" y="2418"/>
                </a:moveTo>
                <a:lnTo>
                  <a:pt x="2023" y="2418"/>
                </a:lnTo>
                <a:cubicBezTo>
                  <a:pt x="386" y="2418"/>
                  <a:pt x="386" y="2418"/>
                  <a:pt x="386" y="2418"/>
                </a:cubicBezTo>
                <a:cubicBezTo>
                  <a:pt x="171" y="2418"/>
                  <a:pt x="0" y="2247"/>
                  <a:pt x="0" y="2031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171"/>
                  <a:pt x="171" y="0"/>
                  <a:pt x="386" y="0"/>
                </a:cubicBezTo>
                <a:cubicBezTo>
                  <a:pt x="2023" y="0"/>
                  <a:pt x="2023" y="0"/>
                  <a:pt x="2023" y="0"/>
                </a:cubicBezTo>
                <a:cubicBezTo>
                  <a:pt x="2239" y="0"/>
                  <a:pt x="2419" y="171"/>
                  <a:pt x="2419" y="395"/>
                </a:cubicBezTo>
                <a:cubicBezTo>
                  <a:pt x="2419" y="2031"/>
                  <a:pt x="2419" y="2031"/>
                  <a:pt x="2419" y="2031"/>
                </a:cubicBezTo>
                <a:cubicBezTo>
                  <a:pt x="2419" y="2247"/>
                  <a:pt x="2239" y="2418"/>
                  <a:pt x="2023" y="24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4">
            <a:extLst>
              <a:ext uri="{FF2B5EF4-FFF2-40B4-BE49-F238E27FC236}">
                <a16:creationId xmlns:a16="http://schemas.microsoft.com/office/drawing/2014/main" id="{75D1CEC2-A87A-0F41-ACB6-61F5BECD9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207" y="9729597"/>
            <a:ext cx="2727517" cy="2727516"/>
          </a:xfrm>
          <a:custGeom>
            <a:avLst/>
            <a:gdLst>
              <a:gd name="T0" fmla="*/ 2023 w 2420"/>
              <a:gd name="T1" fmla="*/ 2420 h 2421"/>
              <a:gd name="T2" fmla="*/ 2023 w 2420"/>
              <a:gd name="T3" fmla="*/ 2420 h 2421"/>
              <a:gd name="T4" fmla="*/ 386 w 2420"/>
              <a:gd name="T5" fmla="*/ 2420 h 2421"/>
              <a:gd name="T6" fmla="*/ 0 w 2420"/>
              <a:gd name="T7" fmla="*/ 2024 h 2421"/>
              <a:gd name="T8" fmla="*/ 0 w 2420"/>
              <a:gd name="T9" fmla="*/ 387 h 2421"/>
              <a:gd name="T10" fmla="*/ 386 w 2420"/>
              <a:gd name="T11" fmla="*/ 0 h 2421"/>
              <a:gd name="T12" fmla="*/ 2023 w 2420"/>
              <a:gd name="T13" fmla="*/ 0 h 2421"/>
              <a:gd name="T14" fmla="*/ 2419 w 2420"/>
              <a:gd name="T15" fmla="*/ 387 h 2421"/>
              <a:gd name="T16" fmla="*/ 2419 w 2420"/>
              <a:gd name="T17" fmla="*/ 2024 h 2421"/>
              <a:gd name="T18" fmla="*/ 2023 w 2420"/>
              <a:gd name="T19" fmla="*/ 2420 h 2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0" h="2421">
                <a:moveTo>
                  <a:pt x="2023" y="2420"/>
                </a:moveTo>
                <a:lnTo>
                  <a:pt x="2023" y="2420"/>
                </a:lnTo>
                <a:cubicBezTo>
                  <a:pt x="386" y="2420"/>
                  <a:pt x="386" y="2420"/>
                  <a:pt x="386" y="2420"/>
                </a:cubicBezTo>
                <a:cubicBezTo>
                  <a:pt x="171" y="2420"/>
                  <a:pt x="0" y="2240"/>
                  <a:pt x="0" y="2024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171"/>
                  <a:pt x="171" y="0"/>
                  <a:pt x="386" y="0"/>
                </a:cubicBezTo>
                <a:cubicBezTo>
                  <a:pt x="2023" y="0"/>
                  <a:pt x="2023" y="0"/>
                  <a:pt x="2023" y="0"/>
                </a:cubicBezTo>
                <a:cubicBezTo>
                  <a:pt x="2239" y="0"/>
                  <a:pt x="2419" y="171"/>
                  <a:pt x="2419" y="387"/>
                </a:cubicBezTo>
                <a:cubicBezTo>
                  <a:pt x="2419" y="2024"/>
                  <a:pt x="2419" y="2024"/>
                  <a:pt x="2419" y="2024"/>
                </a:cubicBezTo>
                <a:cubicBezTo>
                  <a:pt x="2419" y="2240"/>
                  <a:pt x="2239" y="2420"/>
                  <a:pt x="2023" y="24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5">
            <a:extLst>
              <a:ext uri="{FF2B5EF4-FFF2-40B4-BE49-F238E27FC236}">
                <a16:creationId xmlns:a16="http://schemas.microsoft.com/office/drawing/2014/main" id="{E0ECD2DB-6893-1A40-B387-5EEDDAA3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0775" y="5859401"/>
            <a:ext cx="710445" cy="1530192"/>
          </a:xfrm>
          <a:custGeom>
            <a:avLst/>
            <a:gdLst>
              <a:gd name="T0" fmla="*/ 387 w 631"/>
              <a:gd name="T1" fmla="*/ 0 h 1359"/>
              <a:gd name="T2" fmla="*/ 387 w 631"/>
              <a:gd name="T3" fmla="*/ 0 h 1359"/>
              <a:gd name="T4" fmla="*/ 630 w 631"/>
              <a:gd name="T5" fmla="*/ 0 h 1359"/>
              <a:gd name="T6" fmla="*/ 630 w 631"/>
              <a:gd name="T7" fmla="*/ 234 h 1359"/>
              <a:gd name="T8" fmla="*/ 486 w 631"/>
              <a:gd name="T9" fmla="*/ 234 h 1359"/>
              <a:gd name="T10" fmla="*/ 414 w 631"/>
              <a:gd name="T11" fmla="*/ 306 h 1359"/>
              <a:gd name="T12" fmla="*/ 414 w 631"/>
              <a:gd name="T13" fmla="*/ 432 h 1359"/>
              <a:gd name="T14" fmla="*/ 414 w 631"/>
              <a:gd name="T15" fmla="*/ 441 h 1359"/>
              <a:gd name="T16" fmla="*/ 630 w 631"/>
              <a:gd name="T17" fmla="*/ 441 h 1359"/>
              <a:gd name="T18" fmla="*/ 603 w 631"/>
              <a:gd name="T19" fmla="*/ 684 h 1359"/>
              <a:gd name="T20" fmla="*/ 414 w 631"/>
              <a:gd name="T21" fmla="*/ 684 h 1359"/>
              <a:gd name="T22" fmla="*/ 414 w 631"/>
              <a:gd name="T23" fmla="*/ 1358 h 1359"/>
              <a:gd name="T24" fmla="*/ 135 w 631"/>
              <a:gd name="T25" fmla="*/ 1358 h 1359"/>
              <a:gd name="T26" fmla="*/ 135 w 631"/>
              <a:gd name="T27" fmla="*/ 684 h 1359"/>
              <a:gd name="T28" fmla="*/ 0 w 631"/>
              <a:gd name="T29" fmla="*/ 684 h 1359"/>
              <a:gd name="T30" fmla="*/ 0 w 631"/>
              <a:gd name="T31" fmla="*/ 441 h 1359"/>
              <a:gd name="T32" fmla="*/ 18 w 631"/>
              <a:gd name="T33" fmla="*/ 441 h 1359"/>
              <a:gd name="T34" fmla="*/ 108 w 631"/>
              <a:gd name="T35" fmla="*/ 441 h 1359"/>
              <a:gd name="T36" fmla="*/ 135 w 631"/>
              <a:gd name="T37" fmla="*/ 441 h 1359"/>
              <a:gd name="T38" fmla="*/ 135 w 631"/>
              <a:gd name="T39" fmla="*/ 297 h 1359"/>
              <a:gd name="T40" fmla="*/ 144 w 631"/>
              <a:gd name="T41" fmla="*/ 216 h 1359"/>
              <a:gd name="T42" fmla="*/ 333 w 631"/>
              <a:gd name="T43" fmla="*/ 18 h 1359"/>
              <a:gd name="T44" fmla="*/ 387 w 631"/>
              <a:gd name="T45" fmla="*/ 0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31" h="1359">
                <a:moveTo>
                  <a:pt x="387" y="0"/>
                </a:moveTo>
                <a:lnTo>
                  <a:pt x="387" y="0"/>
                </a:lnTo>
                <a:cubicBezTo>
                  <a:pt x="468" y="0"/>
                  <a:pt x="549" y="0"/>
                  <a:pt x="630" y="0"/>
                </a:cubicBezTo>
                <a:cubicBezTo>
                  <a:pt x="630" y="81"/>
                  <a:pt x="630" y="162"/>
                  <a:pt x="630" y="234"/>
                </a:cubicBezTo>
                <a:cubicBezTo>
                  <a:pt x="576" y="234"/>
                  <a:pt x="531" y="234"/>
                  <a:pt x="486" y="234"/>
                </a:cubicBezTo>
                <a:cubicBezTo>
                  <a:pt x="441" y="234"/>
                  <a:pt x="414" y="261"/>
                  <a:pt x="414" y="306"/>
                </a:cubicBezTo>
                <a:cubicBezTo>
                  <a:pt x="414" y="342"/>
                  <a:pt x="414" y="387"/>
                  <a:pt x="414" y="432"/>
                </a:cubicBezTo>
                <a:lnTo>
                  <a:pt x="414" y="441"/>
                </a:lnTo>
                <a:cubicBezTo>
                  <a:pt x="486" y="441"/>
                  <a:pt x="558" y="441"/>
                  <a:pt x="630" y="441"/>
                </a:cubicBezTo>
                <a:cubicBezTo>
                  <a:pt x="621" y="522"/>
                  <a:pt x="612" y="603"/>
                  <a:pt x="603" y="684"/>
                </a:cubicBezTo>
                <a:cubicBezTo>
                  <a:pt x="540" y="684"/>
                  <a:pt x="477" y="684"/>
                  <a:pt x="414" y="684"/>
                </a:cubicBezTo>
                <a:cubicBezTo>
                  <a:pt x="414" y="908"/>
                  <a:pt x="414" y="1133"/>
                  <a:pt x="414" y="1358"/>
                </a:cubicBezTo>
                <a:cubicBezTo>
                  <a:pt x="324" y="1358"/>
                  <a:pt x="234" y="1358"/>
                  <a:pt x="135" y="1358"/>
                </a:cubicBezTo>
                <a:cubicBezTo>
                  <a:pt x="135" y="1133"/>
                  <a:pt x="135" y="908"/>
                  <a:pt x="135" y="684"/>
                </a:cubicBezTo>
                <a:cubicBezTo>
                  <a:pt x="90" y="684"/>
                  <a:pt x="45" y="684"/>
                  <a:pt x="0" y="684"/>
                </a:cubicBezTo>
                <a:cubicBezTo>
                  <a:pt x="0" y="603"/>
                  <a:pt x="0" y="522"/>
                  <a:pt x="0" y="441"/>
                </a:cubicBezTo>
                <a:cubicBezTo>
                  <a:pt x="9" y="441"/>
                  <a:pt x="9" y="441"/>
                  <a:pt x="18" y="441"/>
                </a:cubicBezTo>
                <a:cubicBezTo>
                  <a:pt x="45" y="441"/>
                  <a:pt x="72" y="441"/>
                  <a:pt x="108" y="441"/>
                </a:cubicBezTo>
                <a:cubicBezTo>
                  <a:pt x="117" y="441"/>
                  <a:pt x="126" y="441"/>
                  <a:pt x="135" y="441"/>
                </a:cubicBezTo>
                <a:cubicBezTo>
                  <a:pt x="135" y="396"/>
                  <a:pt x="135" y="342"/>
                  <a:pt x="135" y="297"/>
                </a:cubicBezTo>
                <a:cubicBezTo>
                  <a:pt x="135" y="270"/>
                  <a:pt x="135" y="243"/>
                  <a:pt x="144" y="216"/>
                </a:cubicBezTo>
                <a:cubicBezTo>
                  <a:pt x="162" y="108"/>
                  <a:pt x="225" y="45"/>
                  <a:pt x="333" y="18"/>
                </a:cubicBezTo>
                <a:cubicBezTo>
                  <a:pt x="351" y="9"/>
                  <a:pt x="369" y="9"/>
                  <a:pt x="38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6">
            <a:extLst>
              <a:ext uri="{FF2B5EF4-FFF2-40B4-BE49-F238E27FC236}">
                <a16:creationId xmlns:a16="http://schemas.microsoft.com/office/drawing/2014/main" id="{78FE8A50-3D23-AF41-AB11-4FC5A971F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319" y="5839528"/>
            <a:ext cx="1560001" cy="1569937"/>
          </a:xfrm>
          <a:custGeom>
            <a:avLst/>
            <a:gdLst>
              <a:gd name="T0" fmla="*/ 1385 w 1386"/>
              <a:gd name="T1" fmla="*/ 702 h 1394"/>
              <a:gd name="T2" fmla="*/ 1385 w 1386"/>
              <a:gd name="T3" fmla="*/ 702 h 1394"/>
              <a:gd name="T4" fmla="*/ 1385 w 1386"/>
              <a:gd name="T5" fmla="*/ 1052 h 1394"/>
              <a:gd name="T6" fmla="*/ 1043 w 1386"/>
              <a:gd name="T7" fmla="*/ 1393 h 1394"/>
              <a:gd name="T8" fmla="*/ 342 w 1386"/>
              <a:gd name="T9" fmla="*/ 1393 h 1394"/>
              <a:gd name="T10" fmla="*/ 0 w 1386"/>
              <a:gd name="T11" fmla="*/ 1088 h 1394"/>
              <a:gd name="T12" fmla="*/ 0 w 1386"/>
              <a:gd name="T13" fmla="*/ 926 h 1394"/>
              <a:gd name="T14" fmla="*/ 0 w 1386"/>
              <a:gd name="T15" fmla="*/ 351 h 1394"/>
              <a:gd name="T16" fmla="*/ 342 w 1386"/>
              <a:gd name="T17" fmla="*/ 0 h 1394"/>
              <a:gd name="T18" fmla="*/ 1043 w 1386"/>
              <a:gd name="T19" fmla="*/ 0 h 1394"/>
              <a:gd name="T20" fmla="*/ 1385 w 1386"/>
              <a:gd name="T21" fmla="*/ 351 h 1394"/>
              <a:gd name="T22" fmla="*/ 1385 w 1386"/>
              <a:gd name="T23" fmla="*/ 702 h 1394"/>
              <a:gd name="T24" fmla="*/ 1286 w 1386"/>
              <a:gd name="T25" fmla="*/ 702 h 1394"/>
              <a:gd name="T26" fmla="*/ 1286 w 1386"/>
              <a:gd name="T27" fmla="*/ 702 h 1394"/>
              <a:gd name="T28" fmla="*/ 1286 w 1386"/>
              <a:gd name="T29" fmla="*/ 351 h 1394"/>
              <a:gd name="T30" fmla="*/ 1034 w 1386"/>
              <a:gd name="T31" fmla="*/ 99 h 1394"/>
              <a:gd name="T32" fmla="*/ 351 w 1386"/>
              <a:gd name="T33" fmla="*/ 99 h 1394"/>
              <a:gd name="T34" fmla="*/ 99 w 1386"/>
              <a:gd name="T35" fmla="*/ 351 h 1394"/>
              <a:gd name="T36" fmla="*/ 99 w 1386"/>
              <a:gd name="T37" fmla="*/ 1043 h 1394"/>
              <a:gd name="T38" fmla="*/ 351 w 1386"/>
              <a:gd name="T39" fmla="*/ 1294 h 1394"/>
              <a:gd name="T40" fmla="*/ 1043 w 1386"/>
              <a:gd name="T41" fmla="*/ 1294 h 1394"/>
              <a:gd name="T42" fmla="*/ 1286 w 1386"/>
              <a:gd name="T43" fmla="*/ 1043 h 1394"/>
              <a:gd name="T44" fmla="*/ 1286 w 1386"/>
              <a:gd name="T45" fmla="*/ 702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86" h="1394">
                <a:moveTo>
                  <a:pt x="1385" y="702"/>
                </a:moveTo>
                <a:lnTo>
                  <a:pt x="1385" y="702"/>
                </a:lnTo>
                <a:cubicBezTo>
                  <a:pt x="1385" y="819"/>
                  <a:pt x="1385" y="935"/>
                  <a:pt x="1385" y="1052"/>
                </a:cubicBezTo>
                <a:cubicBezTo>
                  <a:pt x="1385" y="1232"/>
                  <a:pt x="1232" y="1393"/>
                  <a:pt x="1043" y="1393"/>
                </a:cubicBezTo>
                <a:cubicBezTo>
                  <a:pt x="809" y="1393"/>
                  <a:pt x="575" y="1393"/>
                  <a:pt x="342" y="1393"/>
                </a:cubicBezTo>
                <a:cubicBezTo>
                  <a:pt x="171" y="1393"/>
                  <a:pt x="18" y="1258"/>
                  <a:pt x="0" y="1088"/>
                </a:cubicBezTo>
                <a:cubicBezTo>
                  <a:pt x="0" y="1034"/>
                  <a:pt x="0" y="980"/>
                  <a:pt x="0" y="926"/>
                </a:cubicBezTo>
                <a:cubicBezTo>
                  <a:pt x="0" y="738"/>
                  <a:pt x="0" y="540"/>
                  <a:pt x="0" y="351"/>
                </a:cubicBezTo>
                <a:cubicBezTo>
                  <a:pt x="0" y="162"/>
                  <a:pt x="153" y="0"/>
                  <a:pt x="342" y="0"/>
                </a:cubicBezTo>
                <a:cubicBezTo>
                  <a:pt x="575" y="0"/>
                  <a:pt x="809" y="0"/>
                  <a:pt x="1043" y="0"/>
                </a:cubicBezTo>
                <a:cubicBezTo>
                  <a:pt x="1232" y="0"/>
                  <a:pt x="1385" y="162"/>
                  <a:pt x="1385" y="351"/>
                </a:cubicBezTo>
                <a:cubicBezTo>
                  <a:pt x="1385" y="468"/>
                  <a:pt x="1385" y="585"/>
                  <a:pt x="1385" y="702"/>
                </a:cubicBezTo>
                <a:close/>
                <a:moveTo>
                  <a:pt x="1286" y="702"/>
                </a:moveTo>
                <a:lnTo>
                  <a:pt x="1286" y="702"/>
                </a:lnTo>
                <a:cubicBezTo>
                  <a:pt x="1286" y="585"/>
                  <a:pt x="1286" y="468"/>
                  <a:pt x="1286" y="351"/>
                </a:cubicBezTo>
                <a:cubicBezTo>
                  <a:pt x="1286" y="207"/>
                  <a:pt x="1178" y="99"/>
                  <a:pt x="1034" y="99"/>
                </a:cubicBezTo>
                <a:cubicBezTo>
                  <a:pt x="809" y="99"/>
                  <a:pt x="575" y="99"/>
                  <a:pt x="351" y="99"/>
                </a:cubicBezTo>
                <a:cubicBezTo>
                  <a:pt x="207" y="99"/>
                  <a:pt x="99" y="207"/>
                  <a:pt x="99" y="351"/>
                </a:cubicBezTo>
                <a:cubicBezTo>
                  <a:pt x="99" y="585"/>
                  <a:pt x="99" y="810"/>
                  <a:pt x="99" y="1043"/>
                </a:cubicBezTo>
                <a:cubicBezTo>
                  <a:pt x="99" y="1186"/>
                  <a:pt x="207" y="1294"/>
                  <a:pt x="351" y="1294"/>
                </a:cubicBezTo>
                <a:cubicBezTo>
                  <a:pt x="575" y="1294"/>
                  <a:pt x="809" y="1294"/>
                  <a:pt x="1043" y="1294"/>
                </a:cubicBezTo>
                <a:cubicBezTo>
                  <a:pt x="1178" y="1294"/>
                  <a:pt x="1286" y="1186"/>
                  <a:pt x="1286" y="1043"/>
                </a:cubicBezTo>
                <a:cubicBezTo>
                  <a:pt x="1286" y="926"/>
                  <a:pt x="1286" y="810"/>
                  <a:pt x="1286" y="7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7">
            <a:extLst>
              <a:ext uri="{FF2B5EF4-FFF2-40B4-BE49-F238E27FC236}">
                <a16:creationId xmlns:a16="http://schemas.microsoft.com/office/drawing/2014/main" id="{25CCC726-05CE-284F-AE2E-C54ED1F7C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771" y="6236981"/>
            <a:ext cx="779999" cy="780002"/>
          </a:xfrm>
          <a:custGeom>
            <a:avLst/>
            <a:gdLst>
              <a:gd name="T0" fmla="*/ 692 w 693"/>
              <a:gd name="T1" fmla="*/ 351 h 693"/>
              <a:gd name="T2" fmla="*/ 692 w 693"/>
              <a:gd name="T3" fmla="*/ 351 h 693"/>
              <a:gd name="T4" fmla="*/ 342 w 693"/>
              <a:gd name="T5" fmla="*/ 692 h 693"/>
              <a:gd name="T6" fmla="*/ 0 w 693"/>
              <a:gd name="T7" fmla="*/ 351 h 693"/>
              <a:gd name="T8" fmla="*/ 342 w 693"/>
              <a:gd name="T9" fmla="*/ 0 h 693"/>
              <a:gd name="T10" fmla="*/ 692 w 693"/>
              <a:gd name="T11" fmla="*/ 351 h 693"/>
              <a:gd name="T12" fmla="*/ 593 w 693"/>
              <a:gd name="T13" fmla="*/ 351 h 693"/>
              <a:gd name="T14" fmla="*/ 593 w 693"/>
              <a:gd name="T15" fmla="*/ 351 h 693"/>
              <a:gd name="T16" fmla="*/ 342 w 693"/>
              <a:gd name="T17" fmla="*/ 99 h 693"/>
              <a:gd name="T18" fmla="*/ 99 w 693"/>
              <a:gd name="T19" fmla="*/ 351 h 693"/>
              <a:gd name="T20" fmla="*/ 342 w 693"/>
              <a:gd name="T21" fmla="*/ 593 h 693"/>
              <a:gd name="T22" fmla="*/ 593 w 693"/>
              <a:gd name="T23" fmla="*/ 351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3" h="693">
                <a:moveTo>
                  <a:pt x="692" y="351"/>
                </a:moveTo>
                <a:lnTo>
                  <a:pt x="692" y="351"/>
                </a:lnTo>
                <a:cubicBezTo>
                  <a:pt x="692" y="539"/>
                  <a:pt x="530" y="692"/>
                  <a:pt x="342" y="692"/>
                </a:cubicBezTo>
                <a:cubicBezTo>
                  <a:pt x="152" y="692"/>
                  <a:pt x="0" y="539"/>
                  <a:pt x="0" y="351"/>
                </a:cubicBezTo>
                <a:cubicBezTo>
                  <a:pt x="0" y="153"/>
                  <a:pt x="152" y="0"/>
                  <a:pt x="342" y="0"/>
                </a:cubicBezTo>
                <a:cubicBezTo>
                  <a:pt x="530" y="0"/>
                  <a:pt x="692" y="153"/>
                  <a:pt x="692" y="351"/>
                </a:cubicBezTo>
                <a:close/>
                <a:moveTo>
                  <a:pt x="593" y="351"/>
                </a:moveTo>
                <a:lnTo>
                  <a:pt x="593" y="351"/>
                </a:lnTo>
                <a:cubicBezTo>
                  <a:pt x="593" y="207"/>
                  <a:pt x="476" y="99"/>
                  <a:pt x="342" y="99"/>
                </a:cubicBezTo>
                <a:cubicBezTo>
                  <a:pt x="207" y="99"/>
                  <a:pt x="99" y="207"/>
                  <a:pt x="99" y="351"/>
                </a:cubicBezTo>
                <a:cubicBezTo>
                  <a:pt x="99" y="486"/>
                  <a:pt x="207" y="593"/>
                  <a:pt x="342" y="593"/>
                </a:cubicBezTo>
                <a:cubicBezTo>
                  <a:pt x="476" y="593"/>
                  <a:pt x="593" y="486"/>
                  <a:pt x="593" y="3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8">
            <a:extLst>
              <a:ext uri="{FF2B5EF4-FFF2-40B4-BE49-F238E27FC236}">
                <a16:creationId xmlns:a16="http://schemas.microsoft.com/office/drawing/2014/main" id="{984D7CF9-4B74-7A46-81BD-250A0D496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152" y="6063097"/>
            <a:ext cx="223569" cy="223565"/>
          </a:xfrm>
          <a:custGeom>
            <a:avLst/>
            <a:gdLst>
              <a:gd name="T0" fmla="*/ 198 w 199"/>
              <a:gd name="T1" fmla="*/ 99 h 199"/>
              <a:gd name="T2" fmla="*/ 198 w 199"/>
              <a:gd name="T3" fmla="*/ 99 h 199"/>
              <a:gd name="T4" fmla="*/ 99 w 199"/>
              <a:gd name="T5" fmla="*/ 198 h 199"/>
              <a:gd name="T6" fmla="*/ 0 w 199"/>
              <a:gd name="T7" fmla="*/ 99 h 199"/>
              <a:gd name="T8" fmla="*/ 99 w 199"/>
              <a:gd name="T9" fmla="*/ 0 h 199"/>
              <a:gd name="T10" fmla="*/ 198 w 199"/>
              <a:gd name="T11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199">
                <a:moveTo>
                  <a:pt x="198" y="99"/>
                </a:moveTo>
                <a:lnTo>
                  <a:pt x="198" y="99"/>
                </a:lnTo>
                <a:cubicBezTo>
                  <a:pt x="198" y="153"/>
                  <a:pt x="153" y="198"/>
                  <a:pt x="99" y="198"/>
                </a:cubicBezTo>
                <a:cubicBezTo>
                  <a:pt x="45" y="198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8" y="45"/>
                  <a:pt x="198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9">
            <a:extLst>
              <a:ext uri="{FF2B5EF4-FFF2-40B4-BE49-F238E27FC236}">
                <a16:creationId xmlns:a16="http://schemas.microsoft.com/office/drawing/2014/main" id="{361C3C57-4067-3A4F-8005-3B551200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4214" y="10360551"/>
            <a:ext cx="1783567" cy="1460638"/>
          </a:xfrm>
          <a:custGeom>
            <a:avLst/>
            <a:gdLst>
              <a:gd name="T0" fmla="*/ 531 w 1584"/>
              <a:gd name="T1" fmla="*/ 1295 h 1296"/>
              <a:gd name="T2" fmla="*/ 531 w 1584"/>
              <a:gd name="T3" fmla="*/ 1295 h 1296"/>
              <a:gd name="T4" fmla="*/ 468 w 1584"/>
              <a:gd name="T5" fmla="*/ 1295 h 1296"/>
              <a:gd name="T6" fmla="*/ 441 w 1584"/>
              <a:gd name="T7" fmla="*/ 1295 h 1296"/>
              <a:gd name="T8" fmla="*/ 360 w 1584"/>
              <a:gd name="T9" fmla="*/ 1286 h 1296"/>
              <a:gd name="T10" fmla="*/ 54 w 1584"/>
              <a:gd name="T11" fmla="*/ 1178 h 1296"/>
              <a:gd name="T12" fmla="*/ 0 w 1584"/>
              <a:gd name="T13" fmla="*/ 1151 h 1296"/>
              <a:gd name="T14" fmla="*/ 486 w 1584"/>
              <a:gd name="T15" fmla="*/ 1007 h 1296"/>
              <a:gd name="T16" fmla="*/ 288 w 1584"/>
              <a:gd name="T17" fmla="*/ 944 h 1296"/>
              <a:gd name="T18" fmla="*/ 180 w 1584"/>
              <a:gd name="T19" fmla="*/ 782 h 1296"/>
              <a:gd name="T20" fmla="*/ 315 w 1584"/>
              <a:gd name="T21" fmla="*/ 773 h 1296"/>
              <a:gd name="T22" fmla="*/ 72 w 1584"/>
              <a:gd name="T23" fmla="*/ 459 h 1296"/>
              <a:gd name="T24" fmla="*/ 216 w 1584"/>
              <a:gd name="T25" fmla="*/ 495 h 1296"/>
              <a:gd name="T26" fmla="*/ 72 w 1584"/>
              <a:gd name="T27" fmla="*/ 305 h 1296"/>
              <a:gd name="T28" fmla="*/ 108 w 1584"/>
              <a:gd name="T29" fmla="*/ 63 h 1296"/>
              <a:gd name="T30" fmla="*/ 783 w 1584"/>
              <a:gd name="T31" fmla="*/ 404 h 1296"/>
              <a:gd name="T32" fmla="*/ 774 w 1584"/>
              <a:gd name="T33" fmla="*/ 369 h 1296"/>
              <a:gd name="T34" fmla="*/ 882 w 1584"/>
              <a:gd name="T35" fmla="*/ 81 h 1296"/>
              <a:gd name="T36" fmla="*/ 1116 w 1584"/>
              <a:gd name="T37" fmla="*/ 9 h 1296"/>
              <a:gd name="T38" fmla="*/ 1314 w 1584"/>
              <a:gd name="T39" fmla="*/ 90 h 1296"/>
              <a:gd name="T40" fmla="*/ 1331 w 1584"/>
              <a:gd name="T41" fmla="*/ 99 h 1296"/>
              <a:gd name="T42" fmla="*/ 1484 w 1584"/>
              <a:gd name="T43" fmla="*/ 54 h 1296"/>
              <a:gd name="T44" fmla="*/ 1529 w 1584"/>
              <a:gd name="T45" fmla="*/ 27 h 1296"/>
              <a:gd name="T46" fmla="*/ 1538 w 1584"/>
              <a:gd name="T47" fmla="*/ 27 h 1296"/>
              <a:gd name="T48" fmla="*/ 1502 w 1584"/>
              <a:gd name="T49" fmla="*/ 99 h 1296"/>
              <a:gd name="T50" fmla="*/ 1457 w 1584"/>
              <a:gd name="T51" fmla="*/ 153 h 1296"/>
              <a:gd name="T52" fmla="*/ 1403 w 1584"/>
              <a:gd name="T53" fmla="*/ 198 h 1296"/>
              <a:gd name="T54" fmla="*/ 1583 w 1584"/>
              <a:gd name="T55" fmla="*/ 153 h 1296"/>
              <a:gd name="T56" fmla="*/ 1574 w 1584"/>
              <a:gd name="T57" fmla="*/ 171 h 1296"/>
              <a:gd name="T58" fmla="*/ 1430 w 1584"/>
              <a:gd name="T59" fmla="*/ 324 h 1296"/>
              <a:gd name="T60" fmla="*/ 1413 w 1584"/>
              <a:gd name="T61" fmla="*/ 351 h 1296"/>
              <a:gd name="T62" fmla="*/ 1403 w 1584"/>
              <a:gd name="T63" fmla="*/ 531 h 1296"/>
              <a:gd name="T64" fmla="*/ 1161 w 1584"/>
              <a:gd name="T65" fmla="*/ 1016 h 1296"/>
              <a:gd name="T66" fmla="*/ 621 w 1584"/>
              <a:gd name="T67" fmla="*/ 1286 h 1296"/>
              <a:gd name="T68" fmla="*/ 531 w 1584"/>
              <a:gd name="T69" fmla="*/ 1295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84" h="1296">
                <a:moveTo>
                  <a:pt x="531" y="1295"/>
                </a:moveTo>
                <a:lnTo>
                  <a:pt x="531" y="1295"/>
                </a:lnTo>
                <a:cubicBezTo>
                  <a:pt x="513" y="1295"/>
                  <a:pt x="486" y="1295"/>
                  <a:pt x="468" y="1295"/>
                </a:cubicBezTo>
                <a:cubicBezTo>
                  <a:pt x="459" y="1295"/>
                  <a:pt x="450" y="1295"/>
                  <a:pt x="441" y="1295"/>
                </a:cubicBezTo>
                <a:cubicBezTo>
                  <a:pt x="414" y="1286"/>
                  <a:pt x="387" y="1286"/>
                  <a:pt x="360" y="1286"/>
                </a:cubicBezTo>
                <a:cubicBezTo>
                  <a:pt x="252" y="1268"/>
                  <a:pt x="153" y="1232"/>
                  <a:pt x="54" y="1178"/>
                </a:cubicBezTo>
                <a:cubicBezTo>
                  <a:pt x="36" y="1169"/>
                  <a:pt x="18" y="1160"/>
                  <a:pt x="0" y="1151"/>
                </a:cubicBezTo>
                <a:cubicBezTo>
                  <a:pt x="180" y="1151"/>
                  <a:pt x="342" y="1124"/>
                  <a:pt x="486" y="1007"/>
                </a:cubicBezTo>
                <a:cubicBezTo>
                  <a:pt x="414" y="1007"/>
                  <a:pt x="351" y="980"/>
                  <a:pt x="288" y="944"/>
                </a:cubicBezTo>
                <a:cubicBezTo>
                  <a:pt x="234" y="899"/>
                  <a:pt x="198" y="845"/>
                  <a:pt x="180" y="782"/>
                </a:cubicBezTo>
                <a:cubicBezTo>
                  <a:pt x="225" y="791"/>
                  <a:pt x="297" y="791"/>
                  <a:pt x="315" y="773"/>
                </a:cubicBezTo>
                <a:cubicBezTo>
                  <a:pt x="126" y="728"/>
                  <a:pt x="63" y="567"/>
                  <a:pt x="72" y="459"/>
                </a:cubicBezTo>
                <a:cubicBezTo>
                  <a:pt x="117" y="476"/>
                  <a:pt x="162" y="504"/>
                  <a:pt x="216" y="495"/>
                </a:cubicBezTo>
                <a:cubicBezTo>
                  <a:pt x="144" y="449"/>
                  <a:pt x="90" y="387"/>
                  <a:pt x="72" y="305"/>
                </a:cubicBezTo>
                <a:cubicBezTo>
                  <a:pt x="54" y="225"/>
                  <a:pt x="63" y="144"/>
                  <a:pt x="108" y="63"/>
                </a:cubicBezTo>
                <a:cubicBezTo>
                  <a:pt x="279" y="279"/>
                  <a:pt x="504" y="387"/>
                  <a:pt x="783" y="404"/>
                </a:cubicBezTo>
                <a:cubicBezTo>
                  <a:pt x="774" y="387"/>
                  <a:pt x="774" y="377"/>
                  <a:pt x="774" y="369"/>
                </a:cubicBezTo>
                <a:cubicBezTo>
                  <a:pt x="765" y="252"/>
                  <a:pt x="801" y="162"/>
                  <a:pt x="882" y="81"/>
                </a:cubicBezTo>
                <a:cubicBezTo>
                  <a:pt x="954" y="27"/>
                  <a:pt x="1026" y="0"/>
                  <a:pt x="1116" y="9"/>
                </a:cubicBezTo>
                <a:cubicBezTo>
                  <a:pt x="1187" y="9"/>
                  <a:pt x="1259" y="45"/>
                  <a:pt x="1314" y="90"/>
                </a:cubicBezTo>
                <a:cubicBezTo>
                  <a:pt x="1322" y="99"/>
                  <a:pt x="1331" y="99"/>
                  <a:pt x="1331" y="99"/>
                </a:cubicBezTo>
                <a:cubicBezTo>
                  <a:pt x="1385" y="81"/>
                  <a:pt x="1439" y="72"/>
                  <a:pt x="1484" y="54"/>
                </a:cubicBezTo>
                <a:cubicBezTo>
                  <a:pt x="1502" y="45"/>
                  <a:pt x="1511" y="36"/>
                  <a:pt x="1529" y="27"/>
                </a:cubicBezTo>
                <a:cubicBezTo>
                  <a:pt x="1529" y="27"/>
                  <a:pt x="1529" y="27"/>
                  <a:pt x="1538" y="27"/>
                </a:cubicBezTo>
                <a:cubicBezTo>
                  <a:pt x="1520" y="54"/>
                  <a:pt x="1520" y="81"/>
                  <a:pt x="1502" y="99"/>
                </a:cubicBezTo>
                <a:cubicBezTo>
                  <a:pt x="1493" y="117"/>
                  <a:pt x="1475" y="135"/>
                  <a:pt x="1457" y="153"/>
                </a:cubicBezTo>
                <a:cubicBezTo>
                  <a:pt x="1439" y="171"/>
                  <a:pt x="1421" y="189"/>
                  <a:pt x="1403" y="198"/>
                </a:cubicBezTo>
                <a:cubicBezTo>
                  <a:pt x="1466" y="198"/>
                  <a:pt x="1520" y="180"/>
                  <a:pt x="1583" y="153"/>
                </a:cubicBezTo>
                <a:cubicBezTo>
                  <a:pt x="1574" y="162"/>
                  <a:pt x="1574" y="171"/>
                  <a:pt x="1574" y="171"/>
                </a:cubicBezTo>
                <a:cubicBezTo>
                  <a:pt x="1538" y="234"/>
                  <a:pt x="1484" y="279"/>
                  <a:pt x="1430" y="324"/>
                </a:cubicBezTo>
                <a:cubicBezTo>
                  <a:pt x="1421" y="324"/>
                  <a:pt x="1413" y="333"/>
                  <a:pt x="1413" y="351"/>
                </a:cubicBezTo>
                <a:cubicBezTo>
                  <a:pt x="1413" y="413"/>
                  <a:pt x="1413" y="468"/>
                  <a:pt x="1403" y="531"/>
                </a:cubicBezTo>
                <a:cubicBezTo>
                  <a:pt x="1367" y="719"/>
                  <a:pt x="1286" y="881"/>
                  <a:pt x="1161" y="1016"/>
                </a:cubicBezTo>
                <a:cubicBezTo>
                  <a:pt x="1008" y="1169"/>
                  <a:pt x="837" y="1259"/>
                  <a:pt x="621" y="1286"/>
                </a:cubicBezTo>
                <a:cubicBezTo>
                  <a:pt x="594" y="1286"/>
                  <a:pt x="558" y="1295"/>
                  <a:pt x="531" y="12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5" name="Grupo 424">
            <a:extLst>
              <a:ext uri="{FF2B5EF4-FFF2-40B4-BE49-F238E27FC236}">
                <a16:creationId xmlns:a16="http://schemas.microsoft.com/office/drawing/2014/main" id="{6D4CDF30-2A47-DD42-BA26-1B9CF18C2346}"/>
              </a:ext>
            </a:extLst>
          </p:cNvPr>
          <p:cNvGrpSpPr/>
          <p:nvPr/>
        </p:nvGrpSpPr>
        <p:grpSpPr>
          <a:xfrm>
            <a:off x="2451398" y="1093961"/>
            <a:ext cx="19474854" cy="2715754"/>
            <a:chOff x="2451398" y="719646"/>
            <a:chExt cx="19474854" cy="2715754"/>
          </a:xfrm>
        </p:grpSpPr>
        <p:sp>
          <p:nvSpPr>
            <p:cNvPr id="426" name="CuadroTexto 425">
              <a:extLst>
                <a:ext uri="{FF2B5EF4-FFF2-40B4-BE49-F238E27FC236}">
                  <a16:creationId xmlns:a16="http://schemas.microsoft.com/office/drawing/2014/main" id="{6749FFC3-1010-0445-BB3E-687BA2E384A0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427" name="CuadroTexto 426">
              <a:extLst>
                <a:ext uri="{FF2B5EF4-FFF2-40B4-BE49-F238E27FC236}">
                  <a16:creationId xmlns:a16="http://schemas.microsoft.com/office/drawing/2014/main" id="{5833F081-98CD-3F4D-82FB-9D8A78BC2DB3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620191-E288-FF44-A5EA-8A25295F4564}"/>
              </a:ext>
            </a:extLst>
          </p:cNvPr>
          <p:cNvGrpSpPr/>
          <p:nvPr/>
        </p:nvGrpSpPr>
        <p:grpSpPr>
          <a:xfrm>
            <a:off x="3205474" y="5319835"/>
            <a:ext cx="18030635" cy="6291934"/>
            <a:chOff x="3205474" y="5319835"/>
            <a:chExt cx="18030635" cy="6291934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3F360D89-F7FC-894A-88F3-D1EE7575C9BE}"/>
                </a:ext>
              </a:extLst>
            </p:cNvPr>
            <p:cNvSpPr txBox="1"/>
            <p:nvPr/>
          </p:nvSpPr>
          <p:spPr>
            <a:xfrm>
              <a:off x="16685646" y="53198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7DD2A01B-E341-7E4F-B624-A282ADC297FC}"/>
                </a:ext>
              </a:extLst>
            </p:cNvPr>
            <p:cNvSpPr/>
            <p:nvPr/>
          </p:nvSpPr>
          <p:spPr>
            <a:xfrm>
              <a:off x="16657077" y="6012484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419E69E7-9487-A445-89B6-EAEE5FD511D2}"/>
                </a:ext>
              </a:extLst>
            </p:cNvPr>
            <p:cNvSpPr txBox="1"/>
            <p:nvPr/>
          </p:nvSpPr>
          <p:spPr>
            <a:xfrm>
              <a:off x="16713596" y="996501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1C1D949C-CB49-524D-BEBE-F311EDC9B455}"/>
                </a:ext>
              </a:extLst>
            </p:cNvPr>
            <p:cNvSpPr/>
            <p:nvPr/>
          </p:nvSpPr>
          <p:spPr>
            <a:xfrm>
              <a:off x="16685027" y="10657662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62F996C4-683C-144C-9182-A3CFEA7243CF}"/>
                </a:ext>
              </a:extLst>
            </p:cNvPr>
            <p:cNvSpPr txBox="1"/>
            <p:nvPr/>
          </p:nvSpPr>
          <p:spPr>
            <a:xfrm>
              <a:off x="5373881" y="53574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BD8F83C1-06D1-BD40-B592-713F6A8145EA}"/>
                </a:ext>
              </a:extLst>
            </p:cNvPr>
            <p:cNvSpPr/>
            <p:nvPr/>
          </p:nvSpPr>
          <p:spPr>
            <a:xfrm>
              <a:off x="3205474" y="6050134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05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reeform 415">
            <a:extLst>
              <a:ext uri="{FF2B5EF4-FFF2-40B4-BE49-F238E27FC236}">
                <a16:creationId xmlns:a16="http://schemas.microsoft.com/office/drawing/2014/main" id="{93B5E571-B5F5-FF4F-A3D9-F8A16668D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5" y="2507553"/>
            <a:ext cx="5195126" cy="8762070"/>
          </a:xfrm>
          <a:custGeom>
            <a:avLst/>
            <a:gdLst>
              <a:gd name="T0" fmla="*/ 4589 w 4868"/>
              <a:gd name="T1" fmla="*/ 8210 h 8211"/>
              <a:gd name="T2" fmla="*/ 4589 w 4868"/>
              <a:gd name="T3" fmla="*/ 8210 h 8211"/>
              <a:gd name="T4" fmla="*/ 269 w 4868"/>
              <a:gd name="T5" fmla="*/ 8210 h 8211"/>
              <a:gd name="T6" fmla="*/ 0 w 4868"/>
              <a:gd name="T7" fmla="*/ 7940 h 8211"/>
              <a:gd name="T8" fmla="*/ 0 w 4868"/>
              <a:gd name="T9" fmla="*/ 279 h 8211"/>
              <a:gd name="T10" fmla="*/ 269 w 4868"/>
              <a:gd name="T11" fmla="*/ 0 h 8211"/>
              <a:gd name="T12" fmla="*/ 4589 w 4868"/>
              <a:gd name="T13" fmla="*/ 0 h 8211"/>
              <a:gd name="T14" fmla="*/ 4867 w 4868"/>
              <a:gd name="T15" fmla="*/ 279 h 8211"/>
              <a:gd name="T16" fmla="*/ 4867 w 4868"/>
              <a:gd name="T17" fmla="*/ 7940 h 8211"/>
              <a:gd name="T18" fmla="*/ 4589 w 4868"/>
              <a:gd name="T19" fmla="*/ 8210 h 8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68" h="8211">
                <a:moveTo>
                  <a:pt x="4589" y="8210"/>
                </a:moveTo>
                <a:lnTo>
                  <a:pt x="4589" y="8210"/>
                </a:lnTo>
                <a:cubicBezTo>
                  <a:pt x="269" y="8210"/>
                  <a:pt x="269" y="8210"/>
                  <a:pt x="269" y="8210"/>
                </a:cubicBezTo>
                <a:cubicBezTo>
                  <a:pt x="121" y="8210"/>
                  <a:pt x="0" y="8089"/>
                  <a:pt x="0" y="7940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1"/>
                  <a:pt x="121" y="0"/>
                  <a:pt x="269" y="0"/>
                </a:cubicBezTo>
                <a:cubicBezTo>
                  <a:pt x="4589" y="0"/>
                  <a:pt x="4589" y="0"/>
                  <a:pt x="4589" y="0"/>
                </a:cubicBezTo>
                <a:cubicBezTo>
                  <a:pt x="4737" y="0"/>
                  <a:pt x="4867" y="121"/>
                  <a:pt x="4867" y="279"/>
                </a:cubicBezTo>
                <a:cubicBezTo>
                  <a:pt x="4867" y="7940"/>
                  <a:pt x="4867" y="7940"/>
                  <a:pt x="4867" y="7940"/>
                </a:cubicBezTo>
                <a:cubicBezTo>
                  <a:pt x="4867" y="8089"/>
                  <a:pt x="4737" y="8210"/>
                  <a:pt x="4589" y="821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6">
            <a:extLst>
              <a:ext uri="{FF2B5EF4-FFF2-40B4-BE49-F238E27FC236}">
                <a16:creationId xmlns:a16="http://schemas.microsoft.com/office/drawing/2014/main" id="{99B59190-724F-7240-94CA-A86663AB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855" y="2860481"/>
            <a:ext cx="4588089" cy="8056211"/>
          </a:xfrm>
          <a:custGeom>
            <a:avLst/>
            <a:gdLst>
              <a:gd name="T0" fmla="*/ 4152 w 4301"/>
              <a:gd name="T1" fmla="*/ 7550 h 7551"/>
              <a:gd name="T2" fmla="*/ 4152 w 4301"/>
              <a:gd name="T3" fmla="*/ 7550 h 7551"/>
              <a:gd name="T4" fmla="*/ 148 w 4301"/>
              <a:gd name="T5" fmla="*/ 7550 h 7551"/>
              <a:gd name="T6" fmla="*/ 0 w 4301"/>
              <a:gd name="T7" fmla="*/ 7402 h 7551"/>
              <a:gd name="T8" fmla="*/ 0 w 4301"/>
              <a:gd name="T9" fmla="*/ 149 h 7551"/>
              <a:gd name="T10" fmla="*/ 148 w 4301"/>
              <a:gd name="T11" fmla="*/ 0 h 7551"/>
              <a:gd name="T12" fmla="*/ 4152 w 4301"/>
              <a:gd name="T13" fmla="*/ 0 h 7551"/>
              <a:gd name="T14" fmla="*/ 4300 w 4301"/>
              <a:gd name="T15" fmla="*/ 149 h 7551"/>
              <a:gd name="T16" fmla="*/ 4300 w 4301"/>
              <a:gd name="T17" fmla="*/ 7402 h 7551"/>
              <a:gd name="T18" fmla="*/ 4152 w 4301"/>
              <a:gd name="T19" fmla="*/ 7550 h 7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01" h="7551">
                <a:moveTo>
                  <a:pt x="4152" y="7550"/>
                </a:moveTo>
                <a:lnTo>
                  <a:pt x="4152" y="7550"/>
                </a:lnTo>
                <a:cubicBezTo>
                  <a:pt x="148" y="7550"/>
                  <a:pt x="148" y="7550"/>
                  <a:pt x="148" y="7550"/>
                </a:cubicBezTo>
                <a:cubicBezTo>
                  <a:pt x="65" y="7550"/>
                  <a:pt x="0" y="7485"/>
                  <a:pt x="0" y="7402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65"/>
                  <a:pt x="65" y="0"/>
                  <a:pt x="148" y="0"/>
                </a:cubicBezTo>
                <a:cubicBezTo>
                  <a:pt x="4152" y="0"/>
                  <a:pt x="4152" y="0"/>
                  <a:pt x="4152" y="0"/>
                </a:cubicBezTo>
                <a:cubicBezTo>
                  <a:pt x="4235" y="0"/>
                  <a:pt x="4300" y="65"/>
                  <a:pt x="4300" y="149"/>
                </a:cubicBezTo>
                <a:cubicBezTo>
                  <a:pt x="4300" y="7402"/>
                  <a:pt x="4300" y="7402"/>
                  <a:pt x="4300" y="7402"/>
                </a:cubicBezTo>
                <a:cubicBezTo>
                  <a:pt x="4300" y="7485"/>
                  <a:pt x="4235" y="7550"/>
                  <a:pt x="4152" y="75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7">
            <a:extLst>
              <a:ext uri="{FF2B5EF4-FFF2-40B4-BE49-F238E27FC236}">
                <a16:creationId xmlns:a16="http://schemas.microsoft.com/office/drawing/2014/main" id="{AFB5EEA7-3FC3-5E4C-A08B-05C5F673A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869" y="3048710"/>
            <a:ext cx="1783470" cy="117645"/>
          </a:xfrm>
          <a:custGeom>
            <a:avLst/>
            <a:gdLst>
              <a:gd name="T0" fmla="*/ 1634 w 1673"/>
              <a:gd name="T1" fmla="*/ 111 h 112"/>
              <a:gd name="T2" fmla="*/ 1634 w 1673"/>
              <a:gd name="T3" fmla="*/ 111 h 112"/>
              <a:gd name="T4" fmla="*/ 28 w 1673"/>
              <a:gd name="T5" fmla="*/ 111 h 112"/>
              <a:gd name="T6" fmla="*/ 0 w 1673"/>
              <a:gd name="T7" fmla="*/ 74 h 112"/>
              <a:gd name="T8" fmla="*/ 0 w 1673"/>
              <a:gd name="T9" fmla="*/ 28 h 112"/>
              <a:gd name="T10" fmla="*/ 28 w 1673"/>
              <a:gd name="T11" fmla="*/ 0 h 112"/>
              <a:gd name="T12" fmla="*/ 1634 w 1673"/>
              <a:gd name="T13" fmla="*/ 0 h 112"/>
              <a:gd name="T14" fmla="*/ 1672 w 1673"/>
              <a:gd name="T15" fmla="*/ 28 h 112"/>
              <a:gd name="T16" fmla="*/ 1672 w 1673"/>
              <a:gd name="T17" fmla="*/ 74 h 112"/>
              <a:gd name="T18" fmla="*/ 1634 w 1673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3" h="112">
                <a:moveTo>
                  <a:pt x="1634" y="111"/>
                </a:moveTo>
                <a:lnTo>
                  <a:pt x="1634" y="111"/>
                </a:lnTo>
                <a:cubicBezTo>
                  <a:pt x="28" y="111"/>
                  <a:pt x="28" y="111"/>
                  <a:pt x="28" y="111"/>
                </a:cubicBezTo>
                <a:cubicBezTo>
                  <a:pt x="9" y="111"/>
                  <a:pt x="0" y="93"/>
                  <a:pt x="0" y="7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634" y="0"/>
                  <a:pt x="1634" y="0"/>
                  <a:pt x="1634" y="0"/>
                </a:cubicBezTo>
                <a:cubicBezTo>
                  <a:pt x="1653" y="0"/>
                  <a:pt x="1672" y="9"/>
                  <a:pt x="1672" y="28"/>
                </a:cubicBezTo>
                <a:cubicBezTo>
                  <a:pt x="1672" y="74"/>
                  <a:pt x="1672" y="74"/>
                  <a:pt x="1672" y="74"/>
                </a:cubicBezTo>
                <a:cubicBezTo>
                  <a:pt x="1672" y="93"/>
                  <a:pt x="1653" y="111"/>
                  <a:pt x="1634" y="111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0">
            <a:extLst>
              <a:ext uri="{FF2B5EF4-FFF2-40B4-BE49-F238E27FC236}">
                <a16:creationId xmlns:a16="http://schemas.microsoft.com/office/drawing/2014/main" id="{5EE57B88-05A6-C143-ABEB-F34B97915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958" y="2385204"/>
            <a:ext cx="4766904" cy="8931476"/>
          </a:xfrm>
          <a:custGeom>
            <a:avLst/>
            <a:gdLst>
              <a:gd name="T0" fmla="*/ 4468 w 4469"/>
              <a:gd name="T1" fmla="*/ 0 h 8368"/>
              <a:gd name="T2" fmla="*/ 0 w 4469"/>
              <a:gd name="T3" fmla="*/ 4215 h 8368"/>
              <a:gd name="T4" fmla="*/ 4468 w 4469"/>
              <a:gd name="T5" fmla="*/ 8367 h 8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69" h="8368">
                <a:moveTo>
                  <a:pt x="4468" y="0"/>
                </a:moveTo>
                <a:lnTo>
                  <a:pt x="0" y="4215"/>
                </a:lnTo>
                <a:lnTo>
                  <a:pt x="4468" y="8367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Freeform 421">
            <a:extLst>
              <a:ext uri="{FF2B5EF4-FFF2-40B4-BE49-F238E27FC236}">
                <a16:creationId xmlns:a16="http://schemas.microsoft.com/office/drawing/2014/main" id="{B6F115FA-6D57-F24F-96B0-29B51B05A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958" y="5368637"/>
            <a:ext cx="4766904" cy="2974022"/>
          </a:xfrm>
          <a:custGeom>
            <a:avLst/>
            <a:gdLst>
              <a:gd name="T0" fmla="*/ 4468 w 4469"/>
              <a:gd name="T1" fmla="*/ 0 h 2787"/>
              <a:gd name="T2" fmla="*/ 0 w 4469"/>
              <a:gd name="T3" fmla="*/ 1420 h 2787"/>
              <a:gd name="T4" fmla="*/ 4468 w 4469"/>
              <a:gd name="T5" fmla="*/ 2786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69" h="2787">
                <a:moveTo>
                  <a:pt x="4468" y="0"/>
                </a:moveTo>
                <a:lnTo>
                  <a:pt x="0" y="1420"/>
                </a:lnTo>
                <a:lnTo>
                  <a:pt x="4468" y="2786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495" name="Freeform 422">
            <a:extLst>
              <a:ext uri="{FF2B5EF4-FFF2-40B4-BE49-F238E27FC236}">
                <a16:creationId xmlns:a16="http://schemas.microsoft.com/office/drawing/2014/main" id="{9BFD37FD-520B-2947-ABAC-4FCED193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070" y="1406412"/>
            <a:ext cx="1971703" cy="1971700"/>
          </a:xfrm>
          <a:custGeom>
            <a:avLst/>
            <a:gdLst>
              <a:gd name="T0" fmla="*/ 1616 w 1849"/>
              <a:gd name="T1" fmla="*/ 1848 h 1849"/>
              <a:gd name="T2" fmla="*/ 1616 w 1849"/>
              <a:gd name="T3" fmla="*/ 1848 h 1849"/>
              <a:gd name="T4" fmla="*/ 223 w 1849"/>
              <a:gd name="T5" fmla="*/ 1848 h 1849"/>
              <a:gd name="T6" fmla="*/ 0 w 1849"/>
              <a:gd name="T7" fmla="*/ 1616 h 1849"/>
              <a:gd name="T8" fmla="*/ 0 w 1849"/>
              <a:gd name="T9" fmla="*/ 223 h 1849"/>
              <a:gd name="T10" fmla="*/ 223 w 1849"/>
              <a:gd name="T11" fmla="*/ 0 h 1849"/>
              <a:gd name="T12" fmla="*/ 1616 w 1849"/>
              <a:gd name="T13" fmla="*/ 0 h 1849"/>
              <a:gd name="T14" fmla="*/ 1848 w 1849"/>
              <a:gd name="T15" fmla="*/ 223 h 1849"/>
              <a:gd name="T16" fmla="*/ 1848 w 1849"/>
              <a:gd name="T17" fmla="*/ 1616 h 1849"/>
              <a:gd name="T18" fmla="*/ 1616 w 1849"/>
              <a:gd name="T19" fmla="*/ 1848 h 1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9" h="1849">
                <a:moveTo>
                  <a:pt x="1616" y="1848"/>
                </a:moveTo>
                <a:lnTo>
                  <a:pt x="1616" y="1848"/>
                </a:lnTo>
                <a:cubicBezTo>
                  <a:pt x="223" y="1848"/>
                  <a:pt x="223" y="1848"/>
                  <a:pt x="223" y="1848"/>
                </a:cubicBezTo>
                <a:cubicBezTo>
                  <a:pt x="102" y="1848"/>
                  <a:pt x="0" y="1746"/>
                  <a:pt x="0" y="1616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02"/>
                  <a:pt x="102" y="0"/>
                  <a:pt x="223" y="0"/>
                </a:cubicBezTo>
                <a:cubicBezTo>
                  <a:pt x="1616" y="0"/>
                  <a:pt x="1616" y="0"/>
                  <a:pt x="1616" y="0"/>
                </a:cubicBezTo>
                <a:cubicBezTo>
                  <a:pt x="1746" y="0"/>
                  <a:pt x="1848" y="102"/>
                  <a:pt x="1848" y="223"/>
                </a:cubicBezTo>
                <a:cubicBezTo>
                  <a:pt x="1848" y="1616"/>
                  <a:pt x="1848" y="1616"/>
                  <a:pt x="1848" y="1616"/>
                </a:cubicBezTo>
                <a:cubicBezTo>
                  <a:pt x="1848" y="1746"/>
                  <a:pt x="1746" y="1848"/>
                  <a:pt x="1616" y="18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3">
            <a:extLst>
              <a:ext uri="{FF2B5EF4-FFF2-40B4-BE49-F238E27FC236}">
                <a16:creationId xmlns:a16="http://schemas.microsoft.com/office/drawing/2014/main" id="{26478B06-0707-8449-B18F-BA6A2117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070" y="4380434"/>
            <a:ext cx="1971703" cy="1976407"/>
          </a:xfrm>
          <a:custGeom>
            <a:avLst/>
            <a:gdLst>
              <a:gd name="T0" fmla="*/ 1616 w 1849"/>
              <a:gd name="T1" fmla="*/ 1849 h 1850"/>
              <a:gd name="T2" fmla="*/ 1616 w 1849"/>
              <a:gd name="T3" fmla="*/ 1849 h 1850"/>
              <a:gd name="T4" fmla="*/ 223 w 1849"/>
              <a:gd name="T5" fmla="*/ 1849 h 1850"/>
              <a:gd name="T6" fmla="*/ 0 w 1849"/>
              <a:gd name="T7" fmla="*/ 1616 h 1850"/>
              <a:gd name="T8" fmla="*/ 0 w 1849"/>
              <a:gd name="T9" fmla="*/ 232 h 1850"/>
              <a:gd name="T10" fmla="*/ 223 w 1849"/>
              <a:gd name="T11" fmla="*/ 0 h 1850"/>
              <a:gd name="T12" fmla="*/ 1616 w 1849"/>
              <a:gd name="T13" fmla="*/ 0 h 1850"/>
              <a:gd name="T14" fmla="*/ 1848 w 1849"/>
              <a:gd name="T15" fmla="*/ 232 h 1850"/>
              <a:gd name="T16" fmla="*/ 1848 w 1849"/>
              <a:gd name="T17" fmla="*/ 1616 h 1850"/>
              <a:gd name="T18" fmla="*/ 1616 w 1849"/>
              <a:gd name="T19" fmla="*/ 1849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9" h="1850">
                <a:moveTo>
                  <a:pt x="1616" y="1849"/>
                </a:moveTo>
                <a:lnTo>
                  <a:pt x="1616" y="1849"/>
                </a:lnTo>
                <a:cubicBezTo>
                  <a:pt x="223" y="1849"/>
                  <a:pt x="223" y="1849"/>
                  <a:pt x="223" y="1849"/>
                </a:cubicBezTo>
                <a:cubicBezTo>
                  <a:pt x="102" y="1849"/>
                  <a:pt x="0" y="1747"/>
                  <a:pt x="0" y="16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102"/>
                  <a:pt x="102" y="0"/>
                  <a:pt x="223" y="0"/>
                </a:cubicBezTo>
                <a:cubicBezTo>
                  <a:pt x="1616" y="0"/>
                  <a:pt x="1616" y="0"/>
                  <a:pt x="1616" y="0"/>
                </a:cubicBezTo>
                <a:cubicBezTo>
                  <a:pt x="1746" y="0"/>
                  <a:pt x="1848" y="102"/>
                  <a:pt x="1848" y="232"/>
                </a:cubicBezTo>
                <a:cubicBezTo>
                  <a:pt x="1848" y="1616"/>
                  <a:pt x="1848" y="1616"/>
                  <a:pt x="1848" y="1616"/>
                </a:cubicBezTo>
                <a:cubicBezTo>
                  <a:pt x="1848" y="1747"/>
                  <a:pt x="1746" y="1849"/>
                  <a:pt x="1616" y="18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24">
            <a:extLst>
              <a:ext uri="{FF2B5EF4-FFF2-40B4-BE49-F238E27FC236}">
                <a16:creationId xmlns:a16="http://schemas.microsoft.com/office/drawing/2014/main" id="{FF3807F6-1C2C-7249-86D2-CBF71420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070" y="7349748"/>
            <a:ext cx="1971703" cy="1981114"/>
          </a:xfrm>
          <a:custGeom>
            <a:avLst/>
            <a:gdLst>
              <a:gd name="T0" fmla="*/ 1616 w 1849"/>
              <a:gd name="T1" fmla="*/ 1857 h 1858"/>
              <a:gd name="T2" fmla="*/ 1616 w 1849"/>
              <a:gd name="T3" fmla="*/ 1857 h 1858"/>
              <a:gd name="T4" fmla="*/ 223 w 1849"/>
              <a:gd name="T5" fmla="*/ 1857 h 1858"/>
              <a:gd name="T6" fmla="*/ 0 w 1849"/>
              <a:gd name="T7" fmla="*/ 1625 h 1858"/>
              <a:gd name="T8" fmla="*/ 0 w 1849"/>
              <a:gd name="T9" fmla="*/ 232 h 1858"/>
              <a:gd name="T10" fmla="*/ 223 w 1849"/>
              <a:gd name="T11" fmla="*/ 0 h 1858"/>
              <a:gd name="T12" fmla="*/ 1616 w 1849"/>
              <a:gd name="T13" fmla="*/ 0 h 1858"/>
              <a:gd name="T14" fmla="*/ 1848 w 1849"/>
              <a:gd name="T15" fmla="*/ 232 h 1858"/>
              <a:gd name="T16" fmla="*/ 1848 w 1849"/>
              <a:gd name="T17" fmla="*/ 1625 h 1858"/>
              <a:gd name="T18" fmla="*/ 1616 w 1849"/>
              <a:gd name="T19" fmla="*/ 1857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9" h="1858">
                <a:moveTo>
                  <a:pt x="1616" y="1857"/>
                </a:moveTo>
                <a:lnTo>
                  <a:pt x="1616" y="1857"/>
                </a:lnTo>
                <a:cubicBezTo>
                  <a:pt x="223" y="1857"/>
                  <a:pt x="223" y="1857"/>
                  <a:pt x="223" y="1857"/>
                </a:cubicBezTo>
                <a:cubicBezTo>
                  <a:pt x="102" y="1857"/>
                  <a:pt x="0" y="1746"/>
                  <a:pt x="0" y="1625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102"/>
                  <a:pt x="102" y="0"/>
                  <a:pt x="223" y="0"/>
                </a:cubicBezTo>
                <a:cubicBezTo>
                  <a:pt x="1616" y="0"/>
                  <a:pt x="1616" y="0"/>
                  <a:pt x="1616" y="0"/>
                </a:cubicBezTo>
                <a:cubicBezTo>
                  <a:pt x="1746" y="0"/>
                  <a:pt x="1848" y="102"/>
                  <a:pt x="1848" y="232"/>
                </a:cubicBezTo>
                <a:cubicBezTo>
                  <a:pt x="1848" y="1625"/>
                  <a:pt x="1848" y="1625"/>
                  <a:pt x="1848" y="1625"/>
                </a:cubicBezTo>
                <a:cubicBezTo>
                  <a:pt x="1848" y="1746"/>
                  <a:pt x="1746" y="1857"/>
                  <a:pt x="1616" y="18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5">
            <a:extLst>
              <a:ext uri="{FF2B5EF4-FFF2-40B4-BE49-F238E27FC236}">
                <a16:creationId xmlns:a16="http://schemas.microsoft.com/office/drawing/2014/main" id="{F5B98DC9-547B-3641-A155-8C0F95A83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070" y="10333181"/>
            <a:ext cx="1971703" cy="1976407"/>
          </a:xfrm>
          <a:custGeom>
            <a:avLst/>
            <a:gdLst>
              <a:gd name="T0" fmla="*/ 1616 w 1849"/>
              <a:gd name="T1" fmla="*/ 1849 h 1850"/>
              <a:gd name="T2" fmla="*/ 1616 w 1849"/>
              <a:gd name="T3" fmla="*/ 1849 h 1850"/>
              <a:gd name="T4" fmla="*/ 223 w 1849"/>
              <a:gd name="T5" fmla="*/ 1849 h 1850"/>
              <a:gd name="T6" fmla="*/ 0 w 1849"/>
              <a:gd name="T7" fmla="*/ 1617 h 1850"/>
              <a:gd name="T8" fmla="*/ 0 w 1849"/>
              <a:gd name="T9" fmla="*/ 223 h 1850"/>
              <a:gd name="T10" fmla="*/ 223 w 1849"/>
              <a:gd name="T11" fmla="*/ 0 h 1850"/>
              <a:gd name="T12" fmla="*/ 1616 w 1849"/>
              <a:gd name="T13" fmla="*/ 0 h 1850"/>
              <a:gd name="T14" fmla="*/ 1848 w 1849"/>
              <a:gd name="T15" fmla="*/ 223 h 1850"/>
              <a:gd name="T16" fmla="*/ 1848 w 1849"/>
              <a:gd name="T17" fmla="*/ 1617 h 1850"/>
              <a:gd name="T18" fmla="*/ 1616 w 1849"/>
              <a:gd name="T19" fmla="*/ 1849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9" h="1850">
                <a:moveTo>
                  <a:pt x="1616" y="1849"/>
                </a:moveTo>
                <a:lnTo>
                  <a:pt x="1616" y="1849"/>
                </a:lnTo>
                <a:cubicBezTo>
                  <a:pt x="223" y="1849"/>
                  <a:pt x="223" y="1849"/>
                  <a:pt x="223" y="1849"/>
                </a:cubicBezTo>
                <a:cubicBezTo>
                  <a:pt x="102" y="1849"/>
                  <a:pt x="0" y="1746"/>
                  <a:pt x="0" y="1617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03"/>
                  <a:pt x="102" y="0"/>
                  <a:pt x="223" y="0"/>
                </a:cubicBezTo>
                <a:cubicBezTo>
                  <a:pt x="1616" y="0"/>
                  <a:pt x="1616" y="0"/>
                  <a:pt x="1616" y="0"/>
                </a:cubicBezTo>
                <a:cubicBezTo>
                  <a:pt x="1746" y="0"/>
                  <a:pt x="1848" y="103"/>
                  <a:pt x="1848" y="223"/>
                </a:cubicBezTo>
                <a:cubicBezTo>
                  <a:pt x="1848" y="1617"/>
                  <a:pt x="1848" y="1617"/>
                  <a:pt x="1848" y="1617"/>
                </a:cubicBezTo>
                <a:cubicBezTo>
                  <a:pt x="1848" y="1746"/>
                  <a:pt x="1746" y="1849"/>
                  <a:pt x="1616" y="18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6">
            <a:extLst>
              <a:ext uri="{FF2B5EF4-FFF2-40B4-BE49-F238E27FC236}">
                <a16:creationId xmlns:a16="http://schemas.microsoft.com/office/drawing/2014/main" id="{E7857879-859E-7B4E-AF02-8F81DD0D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2996" y="1406412"/>
            <a:ext cx="188229" cy="1971700"/>
          </a:xfrm>
          <a:custGeom>
            <a:avLst/>
            <a:gdLst>
              <a:gd name="T0" fmla="*/ 83 w 177"/>
              <a:gd name="T1" fmla="*/ 1848 h 1849"/>
              <a:gd name="T2" fmla="*/ 83 w 177"/>
              <a:gd name="T3" fmla="*/ 1848 h 1849"/>
              <a:gd name="T4" fmla="*/ 83 w 177"/>
              <a:gd name="T5" fmla="*/ 1848 h 1849"/>
              <a:gd name="T6" fmla="*/ 0 w 177"/>
              <a:gd name="T7" fmla="*/ 1755 h 1849"/>
              <a:gd name="T8" fmla="*/ 0 w 177"/>
              <a:gd name="T9" fmla="*/ 84 h 1849"/>
              <a:gd name="T10" fmla="*/ 83 w 177"/>
              <a:gd name="T11" fmla="*/ 0 h 1849"/>
              <a:gd name="T12" fmla="*/ 83 w 177"/>
              <a:gd name="T13" fmla="*/ 0 h 1849"/>
              <a:gd name="T14" fmla="*/ 176 w 177"/>
              <a:gd name="T15" fmla="*/ 84 h 1849"/>
              <a:gd name="T16" fmla="*/ 176 w 177"/>
              <a:gd name="T17" fmla="*/ 1755 h 1849"/>
              <a:gd name="T18" fmla="*/ 83 w 177"/>
              <a:gd name="T19" fmla="*/ 1848 h 1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1849">
                <a:moveTo>
                  <a:pt x="83" y="1848"/>
                </a:moveTo>
                <a:lnTo>
                  <a:pt x="83" y="1848"/>
                </a:lnTo>
                <a:lnTo>
                  <a:pt x="83" y="1848"/>
                </a:lnTo>
                <a:cubicBezTo>
                  <a:pt x="37" y="1848"/>
                  <a:pt x="0" y="1811"/>
                  <a:pt x="0" y="1755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7"/>
                  <a:pt x="37" y="0"/>
                  <a:pt x="83" y="0"/>
                </a:cubicBezTo>
                <a:lnTo>
                  <a:pt x="83" y="0"/>
                </a:lnTo>
                <a:cubicBezTo>
                  <a:pt x="129" y="0"/>
                  <a:pt x="176" y="37"/>
                  <a:pt x="176" y="84"/>
                </a:cubicBezTo>
                <a:cubicBezTo>
                  <a:pt x="176" y="1755"/>
                  <a:pt x="176" y="1755"/>
                  <a:pt x="176" y="1755"/>
                </a:cubicBezTo>
                <a:cubicBezTo>
                  <a:pt x="176" y="1811"/>
                  <a:pt x="129" y="1848"/>
                  <a:pt x="83" y="184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27">
            <a:extLst>
              <a:ext uri="{FF2B5EF4-FFF2-40B4-BE49-F238E27FC236}">
                <a16:creationId xmlns:a16="http://schemas.microsoft.com/office/drawing/2014/main" id="{B512DE56-1BD4-5246-B73C-5A4A7F97B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2996" y="4380434"/>
            <a:ext cx="188229" cy="1976407"/>
          </a:xfrm>
          <a:custGeom>
            <a:avLst/>
            <a:gdLst>
              <a:gd name="T0" fmla="*/ 83 w 177"/>
              <a:gd name="T1" fmla="*/ 1849 h 1850"/>
              <a:gd name="T2" fmla="*/ 83 w 177"/>
              <a:gd name="T3" fmla="*/ 1849 h 1850"/>
              <a:gd name="T4" fmla="*/ 83 w 177"/>
              <a:gd name="T5" fmla="*/ 1849 h 1850"/>
              <a:gd name="T6" fmla="*/ 0 w 177"/>
              <a:gd name="T7" fmla="*/ 1765 h 1850"/>
              <a:gd name="T8" fmla="*/ 0 w 177"/>
              <a:gd name="T9" fmla="*/ 84 h 1850"/>
              <a:gd name="T10" fmla="*/ 83 w 177"/>
              <a:gd name="T11" fmla="*/ 0 h 1850"/>
              <a:gd name="T12" fmla="*/ 83 w 177"/>
              <a:gd name="T13" fmla="*/ 0 h 1850"/>
              <a:gd name="T14" fmla="*/ 176 w 177"/>
              <a:gd name="T15" fmla="*/ 84 h 1850"/>
              <a:gd name="T16" fmla="*/ 176 w 177"/>
              <a:gd name="T17" fmla="*/ 1765 h 1850"/>
              <a:gd name="T18" fmla="*/ 83 w 177"/>
              <a:gd name="T19" fmla="*/ 1849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1850">
                <a:moveTo>
                  <a:pt x="83" y="1849"/>
                </a:moveTo>
                <a:lnTo>
                  <a:pt x="83" y="1849"/>
                </a:lnTo>
                <a:lnTo>
                  <a:pt x="83" y="1849"/>
                </a:lnTo>
                <a:cubicBezTo>
                  <a:pt x="37" y="1849"/>
                  <a:pt x="0" y="1812"/>
                  <a:pt x="0" y="1765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8"/>
                  <a:pt x="37" y="0"/>
                  <a:pt x="83" y="0"/>
                </a:cubicBezTo>
                <a:lnTo>
                  <a:pt x="83" y="0"/>
                </a:lnTo>
                <a:cubicBezTo>
                  <a:pt x="129" y="0"/>
                  <a:pt x="176" y="38"/>
                  <a:pt x="176" y="84"/>
                </a:cubicBezTo>
                <a:cubicBezTo>
                  <a:pt x="176" y="1765"/>
                  <a:pt x="176" y="1765"/>
                  <a:pt x="176" y="1765"/>
                </a:cubicBezTo>
                <a:cubicBezTo>
                  <a:pt x="176" y="1812"/>
                  <a:pt x="129" y="1849"/>
                  <a:pt x="83" y="1849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28">
            <a:extLst>
              <a:ext uri="{FF2B5EF4-FFF2-40B4-BE49-F238E27FC236}">
                <a16:creationId xmlns:a16="http://schemas.microsoft.com/office/drawing/2014/main" id="{D4D0FD14-CB81-B84E-B8B3-A8A1152AF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2996" y="7349748"/>
            <a:ext cx="188229" cy="1981114"/>
          </a:xfrm>
          <a:custGeom>
            <a:avLst/>
            <a:gdLst>
              <a:gd name="T0" fmla="*/ 83 w 177"/>
              <a:gd name="T1" fmla="*/ 1857 h 1858"/>
              <a:gd name="T2" fmla="*/ 83 w 177"/>
              <a:gd name="T3" fmla="*/ 1857 h 1858"/>
              <a:gd name="T4" fmla="*/ 83 w 177"/>
              <a:gd name="T5" fmla="*/ 1857 h 1858"/>
              <a:gd name="T6" fmla="*/ 0 w 177"/>
              <a:gd name="T7" fmla="*/ 1764 h 1858"/>
              <a:gd name="T8" fmla="*/ 0 w 177"/>
              <a:gd name="T9" fmla="*/ 92 h 1858"/>
              <a:gd name="T10" fmla="*/ 83 w 177"/>
              <a:gd name="T11" fmla="*/ 0 h 1858"/>
              <a:gd name="T12" fmla="*/ 83 w 177"/>
              <a:gd name="T13" fmla="*/ 0 h 1858"/>
              <a:gd name="T14" fmla="*/ 176 w 177"/>
              <a:gd name="T15" fmla="*/ 92 h 1858"/>
              <a:gd name="T16" fmla="*/ 176 w 177"/>
              <a:gd name="T17" fmla="*/ 1764 h 1858"/>
              <a:gd name="T18" fmla="*/ 83 w 177"/>
              <a:gd name="T19" fmla="*/ 1857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1858">
                <a:moveTo>
                  <a:pt x="83" y="1857"/>
                </a:moveTo>
                <a:lnTo>
                  <a:pt x="83" y="1857"/>
                </a:lnTo>
                <a:lnTo>
                  <a:pt x="83" y="1857"/>
                </a:lnTo>
                <a:cubicBezTo>
                  <a:pt x="37" y="1857"/>
                  <a:pt x="0" y="1811"/>
                  <a:pt x="0" y="176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6"/>
                  <a:pt x="37" y="0"/>
                  <a:pt x="83" y="0"/>
                </a:cubicBezTo>
                <a:lnTo>
                  <a:pt x="83" y="0"/>
                </a:lnTo>
                <a:cubicBezTo>
                  <a:pt x="129" y="0"/>
                  <a:pt x="176" y="46"/>
                  <a:pt x="176" y="92"/>
                </a:cubicBezTo>
                <a:cubicBezTo>
                  <a:pt x="176" y="1764"/>
                  <a:pt x="176" y="1764"/>
                  <a:pt x="176" y="1764"/>
                </a:cubicBezTo>
                <a:cubicBezTo>
                  <a:pt x="176" y="1811"/>
                  <a:pt x="129" y="1857"/>
                  <a:pt x="83" y="185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29">
            <a:extLst>
              <a:ext uri="{FF2B5EF4-FFF2-40B4-BE49-F238E27FC236}">
                <a16:creationId xmlns:a16="http://schemas.microsoft.com/office/drawing/2014/main" id="{D452652C-74C0-304B-BA7A-DD61779E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2996" y="10333181"/>
            <a:ext cx="188229" cy="1976407"/>
          </a:xfrm>
          <a:custGeom>
            <a:avLst/>
            <a:gdLst>
              <a:gd name="T0" fmla="*/ 83 w 177"/>
              <a:gd name="T1" fmla="*/ 1849 h 1850"/>
              <a:gd name="T2" fmla="*/ 83 w 177"/>
              <a:gd name="T3" fmla="*/ 1849 h 1850"/>
              <a:gd name="T4" fmla="*/ 83 w 177"/>
              <a:gd name="T5" fmla="*/ 1849 h 1850"/>
              <a:gd name="T6" fmla="*/ 0 w 177"/>
              <a:gd name="T7" fmla="*/ 1756 h 1850"/>
              <a:gd name="T8" fmla="*/ 0 w 177"/>
              <a:gd name="T9" fmla="*/ 84 h 1850"/>
              <a:gd name="T10" fmla="*/ 83 w 177"/>
              <a:gd name="T11" fmla="*/ 0 h 1850"/>
              <a:gd name="T12" fmla="*/ 83 w 177"/>
              <a:gd name="T13" fmla="*/ 0 h 1850"/>
              <a:gd name="T14" fmla="*/ 176 w 177"/>
              <a:gd name="T15" fmla="*/ 84 h 1850"/>
              <a:gd name="T16" fmla="*/ 176 w 177"/>
              <a:gd name="T17" fmla="*/ 1756 h 1850"/>
              <a:gd name="T18" fmla="*/ 83 w 177"/>
              <a:gd name="T19" fmla="*/ 1849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1850">
                <a:moveTo>
                  <a:pt x="83" y="1849"/>
                </a:moveTo>
                <a:lnTo>
                  <a:pt x="83" y="1849"/>
                </a:lnTo>
                <a:lnTo>
                  <a:pt x="83" y="1849"/>
                </a:lnTo>
                <a:cubicBezTo>
                  <a:pt x="37" y="1849"/>
                  <a:pt x="0" y="1812"/>
                  <a:pt x="0" y="175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7"/>
                  <a:pt x="37" y="0"/>
                  <a:pt x="83" y="0"/>
                </a:cubicBezTo>
                <a:lnTo>
                  <a:pt x="83" y="0"/>
                </a:lnTo>
                <a:cubicBezTo>
                  <a:pt x="129" y="0"/>
                  <a:pt x="176" y="37"/>
                  <a:pt x="176" y="84"/>
                </a:cubicBezTo>
                <a:cubicBezTo>
                  <a:pt x="176" y="1756"/>
                  <a:pt x="176" y="1756"/>
                  <a:pt x="176" y="1756"/>
                </a:cubicBezTo>
                <a:cubicBezTo>
                  <a:pt x="176" y="1812"/>
                  <a:pt x="129" y="1849"/>
                  <a:pt x="83" y="1849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0">
            <a:extLst>
              <a:ext uri="{FF2B5EF4-FFF2-40B4-BE49-F238E27FC236}">
                <a16:creationId xmlns:a16="http://schemas.microsoft.com/office/drawing/2014/main" id="{48A3C458-2250-6D4E-AF59-B2A4450B1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2996" y="1980511"/>
            <a:ext cx="188229" cy="1397600"/>
          </a:xfrm>
          <a:custGeom>
            <a:avLst/>
            <a:gdLst>
              <a:gd name="T0" fmla="*/ 83 w 177"/>
              <a:gd name="T1" fmla="*/ 1309 h 1310"/>
              <a:gd name="T2" fmla="*/ 83 w 177"/>
              <a:gd name="T3" fmla="*/ 1309 h 1310"/>
              <a:gd name="T4" fmla="*/ 83 w 177"/>
              <a:gd name="T5" fmla="*/ 1309 h 1310"/>
              <a:gd name="T6" fmla="*/ 0 w 177"/>
              <a:gd name="T7" fmla="*/ 1216 h 1310"/>
              <a:gd name="T8" fmla="*/ 0 w 177"/>
              <a:gd name="T9" fmla="*/ 93 h 1310"/>
              <a:gd name="T10" fmla="*/ 83 w 177"/>
              <a:gd name="T11" fmla="*/ 0 h 1310"/>
              <a:gd name="T12" fmla="*/ 83 w 177"/>
              <a:gd name="T13" fmla="*/ 0 h 1310"/>
              <a:gd name="T14" fmla="*/ 176 w 177"/>
              <a:gd name="T15" fmla="*/ 93 h 1310"/>
              <a:gd name="T16" fmla="*/ 176 w 177"/>
              <a:gd name="T17" fmla="*/ 1216 h 1310"/>
              <a:gd name="T18" fmla="*/ 83 w 177"/>
              <a:gd name="T19" fmla="*/ 130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1310">
                <a:moveTo>
                  <a:pt x="83" y="1309"/>
                </a:moveTo>
                <a:lnTo>
                  <a:pt x="83" y="1309"/>
                </a:lnTo>
                <a:lnTo>
                  <a:pt x="83" y="1309"/>
                </a:lnTo>
                <a:cubicBezTo>
                  <a:pt x="37" y="1309"/>
                  <a:pt x="0" y="1272"/>
                  <a:pt x="0" y="1216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37"/>
                  <a:pt x="37" y="0"/>
                  <a:pt x="83" y="0"/>
                </a:cubicBezTo>
                <a:lnTo>
                  <a:pt x="83" y="0"/>
                </a:lnTo>
                <a:cubicBezTo>
                  <a:pt x="129" y="0"/>
                  <a:pt x="176" y="37"/>
                  <a:pt x="176" y="93"/>
                </a:cubicBezTo>
                <a:cubicBezTo>
                  <a:pt x="176" y="1216"/>
                  <a:pt x="176" y="1216"/>
                  <a:pt x="176" y="1216"/>
                </a:cubicBezTo>
                <a:cubicBezTo>
                  <a:pt x="176" y="1272"/>
                  <a:pt x="129" y="1309"/>
                  <a:pt x="83" y="1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1">
            <a:extLst>
              <a:ext uri="{FF2B5EF4-FFF2-40B4-BE49-F238E27FC236}">
                <a16:creationId xmlns:a16="http://schemas.microsoft.com/office/drawing/2014/main" id="{3BA06AD1-DCE2-1646-AA59-98627973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2996" y="5975675"/>
            <a:ext cx="188229" cy="376458"/>
          </a:xfrm>
          <a:custGeom>
            <a:avLst/>
            <a:gdLst>
              <a:gd name="T0" fmla="*/ 83 w 177"/>
              <a:gd name="T1" fmla="*/ 353 h 354"/>
              <a:gd name="T2" fmla="*/ 83 w 177"/>
              <a:gd name="T3" fmla="*/ 353 h 354"/>
              <a:gd name="T4" fmla="*/ 83 w 177"/>
              <a:gd name="T5" fmla="*/ 353 h 354"/>
              <a:gd name="T6" fmla="*/ 0 w 177"/>
              <a:gd name="T7" fmla="*/ 269 h 354"/>
              <a:gd name="T8" fmla="*/ 0 w 177"/>
              <a:gd name="T9" fmla="*/ 93 h 354"/>
              <a:gd name="T10" fmla="*/ 83 w 177"/>
              <a:gd name="T11" fmla="*/ 0 h 354"/>
              <a:gd name="T12" fmla="*/ 83 w 177"/>
              <a:gd name="T13" fmla="*/ 0 h 354"/>
              <a:gd name="T14" fmla="*/ 176 w 177"/>
              <a:gd name="T15" fmla="*/ 93 h 354"/>
              <a:gd name="T16" fmla="*/ 176 w 177"/>
              <a:gd name="T17" fmla="*/ 269 h 354"/>
              <a:gd name="T18" fmla="*/ 83 w 177"/>
              <a:gd name="T19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354">
                <a:moveTo>
                  <a:pt x="83" y="353"/>
                </a:moveTo>
                <a:lnTo>
                  <a:pt x="83" y="353"/>
                </a:lnTo>
                <a:lnTo>
                  <a:pt x="83" y="353"/>
                </a:lnTo>
                <a:cubicBezTo>
                  <a:pt x="37" y="353"/>
                  <a:pt x="0" y="316"/>
                  <a:pt x="0" y="26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37"/>
                  <a:pt x="37" y="0"/>
                  <a:pt x="83" y="0"/>
                </a:cubicBezTo>
                <a:lnTo>
                  <a:pt x="83" y="0"/>
                </a:lnTo>
                <a:cubicBezTo>
                  <a:pt x="129" y="0"/>
                  <a:pt x="176" y="37"/>
                  <a:pt x="176" y="93"/>
                </a:cubicBezTo>
                <a:cubicBezTo>
                  <a:pt x="176" y="269"/>
                  <a:pt x="176" y="269"/>
                  <a:pt x="176" y="269"/>
                </a:cubicBezTo>
                <a:cubicBezTo>
                  <a:pt x="176" y="316"/>
                  <a:pt x="129" y="353"/>
                  <a:pt x="83" y="3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2">
            <a:extLst>
              <a:ext uri="{FF2B5EF4-FFF2-40B4-BE49-F238E27FC236}">
                <a16:creationId xmlns:a16="http://schemas.microsoft.com/office/drawing/2014/main" id="{B5D9F803-897E-144B-957C-72F40102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2996" y="7679149"/>
            <a:ext cx="188229" cy="1656417"/>
          </a:xfrm>
          <a:custGeom>
            <a:avLst/>
            <a:gdLst>
              <a:gd name="T0" fmla="*/ 83 w 177"/>
              <a:gd name="T1" fmla="*/ 1551 h 1552"/>
              <a:gd name="T2" fmla="*/ 83 w 177"/>
              <a:gd name="T3" fmla="*/ 1551 h 1552"/>
              <a:gd name="T4" fmla="*/ 83 w 177"/>
              <a:gd name="T5" fmla="*/ 1551 h 1552"/>
              <a:gd name="T6" fmla="*/ 0 w 177"/>
              <a:gd name="T7" fmla="*/ 1458 h 1552"/>
              <a:gd name="T8" fmla="*/ 0 w 177"/>
              <a:gd name="T9" fmla="*/ 84 h 1552"/>
              <a:gd name="T10" fmla="*/ 83 w 177"/>
              <a:gd name="T11" fmla="*/ 0 h 1552"/>
              <a:gd name="T12" fmla="*/ 83 w 177"/>
              <a:gd name="T13" fmla="*/ 0 h 1552"/>
              <a:gd name="T14" fmla="*/ 176 w 177"/>
              <a:gd name="T15" fmla="*/ 84 h 1552"/>
              <a:gd name="T16" fmla="*/ 176 w 177"/>
              <a:gd name="T17" fmla="*/ 1458 h 1552"/>
              <a:gd name="T18" fmla="*/ 83 w 177"/>
              <a:gd name="T19" fmla="*/ 1551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1552">
                <a:moveTo>
                  <a:pt x="83" y="1551"/>
                </a:moveTo>
                <a:lnTo>
                  <a:pt x="83" y="1551"/>
                </a:lnTo>
                <a:lnTo>
                  <a:pt x="83" y="1551"/>
                </a:lnTo>
                <a:cubicBezTo>
                  <a:pt x="37" y="1551"/>
                  <a:pt x="0" y="1505"/>
                  <a:pt x="0" y="14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7"/>
                  <a:pt x="37" y="0"/>
                  <a:pt x="83" y="0"/>
                </a:cubicBezTo>
                <a:lnTo>
                  <a:pt x="83" y="0"/>
                </a:lnTo>
                <a:cubicBezTo>
                  <a:pt x="129" y="0"/>
                  <a:pt x="176" y="37"/>
                  <a:pt x="176" y="84"/>
                </a:cubicBezTo>
                <a:cubicBezTo>
                  <a:pt x="176" y="1458"/>
                  <a:pt x="176" y="1458"/>
                  <a:pt x="176" y="1458"/>
                </a:cubicBezTo>
                <a:cubicBezTo>
                  <a:pt x="176" y="1505"/>
                  <a:pt x="129" y="1551"/>
                  <a:pt x="83" y="15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3">
            <a:extLst>
              <a:ext uri="{FF2B5EF4-FFF2-40B4-BE49-F238E27FC236}">
                <a16:creationId xmlns:a16="http://schemas.microsoft.com/office/drawing/2014/main" id="{77E9AB93-BAEC-C94A-99F6-288E760E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2996" y="11316680"/>
            <a:ext cx="188229" cy="992908"/>
          </a:xfrm>
          <a:custGeom>
            <a:avLst/>
            <a:gdLst>
              <a:gd name="T0" fmla="*/ 83 w 177"/>
              <a:gd name="T1" fmla="*/ 929 h 930"/>
              <a:gd name="T2" fmla="*/ 83 w 177"/>
              <a:gd name="T3" fmla="*/ 929 h 930"/>
              <a:gd name="T4" fmla="*/ 83 w 177"/>
              <a:gd name="T5" fmla="*/ 929 h 930"/>
              <a:gd name="T6" fmla="*/ 0 w 177"/>
              <a:gd name="T7" fmla="*/ 836 h 930"/>
              <a:gd name="T8" fmla="*/ 0 w 177"/>
              <a:gd name="T9" fmla="*/ 93 h 930"/>
              <a:gd name="T10" fmla="*/ 83 w 177"/>
              <a:gd name="T11" fmla="*/ 0 h 930"/>
              <a:gd name="T12" fmla="*/ 83 w 177"/>
              <a:gd name="T13" fmla="*/ 0 h 930"/>
              <a:gd name="T14" fmla="*/ 176 w 177"/>
              <a:gd name="T15" fmla="*/ 93 h 930"/>
              <a:gd name="T16" fmla="*/ 176 w 177"/>
              <a:gd name="T17" fmla="*/ 836 h 930"/>
              <a:gd name="T18" fmla="*/ 83 w 177"/>
              <a:gd name="T19" fmla="*/ 929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930">
                <a:moveTo>
                  <a:pt x="83" y="929"/>
                </a:moveTo>
                <a:lnTo>
                  <a:pt x="83" y="929"/>
                </a:lnTo>
                <a:lnTo>
                  <a:pt x="83" y="929"/>
                </a:lnTo>
                <a:cubicBezTo>
                  <a:pt x="37" y="929"/>
                  <a:pt x="0" y="892"/>
                  <a:pt x="0" y="836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6"/>
                  <a:pt x="37" y="0"/>
                  <a:pt x="83" y="0"/>
                </a:cubicBezTo>
                <a:lnTo>
                  <a:pt x="83" y="0"/>
                </a:lnTo>
                <a:cubicBezTo>
                  <a:pt x="129" y="0"/>
                  <a:pt x="176" y="46"/>
                  <a:pt x="176" y="93"/>
                </a:cubicBezTo>
                <a:cubicBezTo>
                  <a:pt x="176" y="836"/>
                  <a:pt x="176" y="836"/>
                  <a:pt x="176" y="836"/>
                </a:cubicBezTo>
                <a:cubicBezTo>
                  <a:pt x="176" y="892"/>
                  <a:pt x="129" y="929"/>
                  <a:pt x="83" y="9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4">
            <a:extLst>
              <a:ext uri="{FF2B5EF4-FFF2-40B4-BE49-F238E27FC236}">
                <a16:creationId xmlns:a16="http://schemas.microsoft.com/office/drawing/2014/main" id="{6DBF0A8A-1548-F548-8329-47A84C03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6590" y="11010806"/>
            <a:ext cx="1279959" cy="814093"/>
          </a:xfrm>
          <a:custGeom>
            <a:avLst/>
            <a:gdLst>
              <a:gd name="T0" fmla="*/ 1143 w 1199"/>
              <a:gd name="T1" fmla="*/ 762 h 763"/>
              <a:gd name="T2" fmla="*/ 1143 w 1199"/>
              <a:gd name="T3" fmla="*/ 762 h 763"/>
              <a:gd name="T4" fmla="*/ 46 w 1199"/>
              <a:gd name="T5" fmla="*/ 762 h 763"/>
              <a:gd name="T6" fmla="*/ 0 w 1199"/>
              <a:gd name="T7" fmla="*/ 715 h 763"/>
              <a:gd name="T8" fmla="*/ 0 w 1199"/>
              <a:gd name="T9" fmla="*/ 46 h 763"/>
              <a:gd name="T10" fmla="*/ 56 w 1199"/>
              <a:gd name="T11" fmla="*/ 0 h 763"/>
              <a:gd name="T12" fmla="*/ 595 w 1199"/>
              <a:gd name="T13" fmla="*/ 0 h 763"/>
              <a:gd name="T14" fmla="*/ 1143 w 1199"/>
              <a:gd name="T15" fmla="*/ 0 h 763"/>
              <a:gd name="T16" fmla="*/ 1198 w 1199"/>
              <a:gd name="T17" fmla="*/ 46 h 763"/>
              <a:gd name="T18" fmla="*/ 1198 w 1199"/>
              <a:gd name="T19" fmla="*/ 715 h 763"/>
              <a:gd name="T20" fmla="*/ 1143 w 1199"/>
              <a:gd name="T21" fmla="*/ 762 h 763"/>
              <a:gd name="T22" fmla="*/ 56 w 1199"/>
              <a:gd name="T23" fmla="*/ 706 h 763"/>
              <a:gd name="T24" fmla="*/ 56 w 1199"/>
              <a:gd name="T25" fmla="*/ 706 h 763"/>
              <a:gd name="T26" fmla="*/ 1143 w 1199"/>
              <a:gd name="T27" fmla="*/ 706 h 763"/>
              <a:gd name="T28" fmla="*/ 1143 w 1199"/>
              <a:gd name="T29" fmla="*/ 46 h 763"/>
              <a:gd name="T30" fmla="*/ 595 w 1199"/>
              <a:gd name="T31" fmla="*/ 46 h 763"/>
              <a:gd name="T32" fmla="*/ 56 w 1199"/>
              <a:gd name="T33" fmla="*/ 56 h 763"/>
              <a:gd name="T34" fmla="*/ 56 w 1199"/>
              <a:gd name="T35" fmla="*/ 706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9" h="763">
                <a:moveTo>
                  <a:pt x="1143" y="762"/>
                </a:moveTo>
                <a:lnTo>
                  <a:pt x="1143" y="762"/>
                </a:lnTo>
                <a:cubicBezTo>
                  <a:pt x="46" y="762"/>
                  <a:pt x="46" y="762"/>
                  <a:pt x="46" y="762"/>
                </a:cubicBezTo>
                <a:cubicBezTo>
                  <a:pt x="28" y="762"/>
                  <a:pt x="0" y="734"/>
                  <a:pt x="0" y="71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28" y="0"/>
                  <a:pt x="56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1143" y="0"/>
                  <a:pt x="1143" y="0"/>
                  <a:pt x="1143" y="0"/>
                </a:cubicBezTo>
                <a:cubicBezTo>
                  <a:pt x="1170" y="0"/>
                  <a:pt x="1198" y="19"/>
                  <a:pt x="1198" y="46"/>
                </a:cubicBezTo>
                <a:cubicBezTo>
                  <a:pt x="1198" y="715"/>
                  <a:pt x="1198" y="715"/>
                  <a:pt x="1198" y="715"/>
                </a:cubicBezTo>
                <a:cubicBezTo>
                  <a:pt x="1198" y="734"/>
                  <a:pt x="1170" y="762"/>
                  <a:pt x="1143" y="762"/>
                </a:cubicBezTo>
                <a:close/>
                <a:moveTo>
                  <a:pt x="56" y="706"/>
                </a:moveTo>
                <a:lnTo>
                  <a:pt x="56" y="706"/>
                </a:lnTo>
                <a:cubicBezTo>
                  <a:pt x="1143" y="706"/>
                  <a:pt x="1143" y="706"/>
                  <a:pt x="1143" y="706"/>
                </a:cubicBezTo>
                <a:cubicBezTo>
                  <a:pt x="1143" y="46"/>
                  <a:pt x="1143" y="46"/>
                  <a:pt x="1143" y="46"/>
                </a:cubicBezTo>
                <a:cubicBezTo>
                  <a:pt x="595" y="46"/>
                  <a:pt x="595" y="46"/>
                  <a:pt x="595" y="46"/>
                </a:cubicBezTo>
                <a:cubicBezTo>
                  <a:pt x="56" y="56"/>
                  <a:pt x="56" y="56"/>
                  <a:pt x="56" y="56"/>
                </a:cubicBezTo>
                <a:lnTo>
                  <a:pt x="56" y="7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5">
            <a:extLst>
              <a:ext uri="{FF2B5EF4-FFF2-40B4-BE49-F238E27FC236}">
                <a16:creationId xmlns:a16="http://schemas.microsoft.com/office/drawing/2014/main" id="{1BE58400-0BB7-9A4C-865A-06A76535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991" y="10817873"/>
            <a:ext cx="625861" cy="249402"/>
          </a:xfrm>
          <a:custGeom>
            <a:avLst/>
            <a:gdLst>
              <a:gd name="T0" fmla="*/ 27 w 586"/>
              <a:gd name="T1" fmla="*/ 233 h 234"/>
              <a:gd name="T2" fmla="*/ 27 w 586"/>
              <a:gd name="T3" fmla="*/ 233 h 234"/>
              <a:gd name="T4" fmla="*/ 0 w 586"/>
              <a:gd name="T5" fmla="*/ 214 h 234"/>
              <a:gd name="T6" fmla="*/ 0 w 586"/>
              <a:gd name="T7" fmla="*/ 186 h 234"/>
              <a:gd name="T8" fmla="*/ 111 w 586"/>
              <a:gd name="T9" fmla="*/ 56 h 234"/>
              <a:gd name="T10" fmla="*/ 288 w 586"/>
              <a:gd name="T11" fmla="*/ 0 h 234"/>
              <a:gd name="T12" fmla="*/ 464 w 586"/>
              <a:gd name="T13" fmla="*/ 56 h 234"/>
              <a:gd name="T14" fmla="*/ 585 w 586"/>
              <a:gd name="T15" fmla="*/ 186 h 234"/>
              <a:gd name="T16" fmla="*/ 576 w 586"/>
              <a:gd name="T17" fmla="*/ 214 h 234"/>
              <a:gd name="T18" fmla="*/ 557 w 586"/>
              <a:gd name="T19" fmla="*/ 233 h 234"/>
              <a:gd name="T20" fmla="*/ 27 w 586"/>
              <a:gd name="T21" fmla="*/ 233 h 234"/>
              <a:gd name="T22" fmla="*/ 288 w 586"/>
              <a:gd name="T23" fmla="*/ 56 h 234"/>
              <a:gd name="T24" fmla="*/ 288 w 586"/>
              <a:gd name="T25" fmla="*/ 56 h 234"/>
              <a:gd name="T26" fmla="*/ 148 w 586"/>
              <a:gd name="T27" fmla="*/ 103 h 234"/>
              <a:gd name="T28" fmla="*/ 74 w 586"/>
              <a:gd name="T29" fmla="*/ 177 h 234"/>
              <a:gd name="T30" fmla="*/ 510 w 586"/>
              <a:gd name="T31" fmla="*/ 177 h 234"/>
              <a:gd name="T32" fmla="*/ 436 w 586"/>
              <a:gd name="T33" fmla="*/ 103 h 234"/>
              <a:gd name="T34" fmla="*/ 288 w 586"/>
              <a:gd name="T35" fmla="*/ 5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6" h="234">
                <a:moveTo>
                  <a:pt x="27" y="233"/>
                </a:moveTo>
                <a:lnTo>
                  <a:pt x="27" y="233"/>
                </a:lnTo>
                <a:cubicBezTo>
                  <a:pt x="18" y="233"/>
                  <a:pt x="9" y="223"/>
                  <a:pt x="0" y="214"/>
                </a:cubicBezTo>
                <a:cubicBezTo>
                  <a:pt x="0" y="205"/>
                  <a:pt x="0" y="196"/>
                  <a:pt x="0" y="186"/>
                </a:cubicBezTo>
                <a:cubicBezTo>
                  <a:pt x="27" y="131"/>
                  <a:pt x="65" y="84"/>
                  <a:pt x="111" y="56"/>
                </a:cubicBezTo>
                <a:cubicBezTo>
                  <a:pt x="167" y="19"/>
                  <a:pt x="222" y="0"/>
                  <a:pt x="288" y="0"/>
                </a:cubicBezTo>
                <a:cubicBezTo>
                  <a:pt x="353" y="0"/>
                  <a:pt x="417" y="19"/>
                  <a:pt x="464" y="56"/>
                </a:cubicBezTo>
                <a:cubicBezTo>
                  <a:pt x="520" y="84"/>
                  <a:pt x="557" y="131"/>
                  <a:pt x="585" y="186"/>
                </a:cubicBezTo>
                <a:cubicBezTo>
                  <a:pt x="585" y="196"/>
                  <a:pt x="585" y="205"/>
                  <a:pt x="576" y="214"/>
                </a:cubicBezTo>
                <a:cubicBezTo>
                  <a:pt x="576" y="223"/>
                  <a:pt x="566" y="233"/>
                  <a:pt x="557" y="233"/>
                </a:cubicBezTo>
                <a:lnTo>
                  <a:pt x="27" y="233"/>
                </a:lnTo>
                <a:close/>
                <a:moveTo>
                  <a:pt x="288" y="56"/>
                </a:moveTo>
                <a:lnTo>
                  <a:pt x="288" y="56"/>
                </a:lnTo>
                <a:cubicBezTo>
                  <a:pt x="241" y="56"/>
                  <a:pt x="185" y="65"/>
                  <a:pt x="148" y="103"/>
                </a:cubicBezTo>
                <a:cubicBezTo>
                  <a:pt x="111" y="121"/>
                  <a:pt x="93" y="140"/>
                  <a:pt x="74" y="177"/>
                </a:cubicBezTo>
                <a:cubicBezTo>
                  <a:pt x="510" y="177"/>
                  <a:pt x="510" y="177"/>
                  <a:pt x="510" y="177"/>
                </a:cubicBezTo>
                <a:cubicBezTo>
                  <a:pt x="492" y="140"/>
                  <a:pt x="464" y="121"/>
                  <a:pt x="436" y="103"/>
                </a:cubicBezTo>
                <a:cubicBezTo>
                  <a:pt x="390" y="65"/>
                  <a:pt x="343" y="56"/>
                  <a:pt x="288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6">
            <a:extLst>
              <a:ext uri="{FF2B5EF4-FFF2-40B4-BE49-F238E27FC236}">
                <a16:creationId xmlns:a16="http://schemas.microsoft.com/office/drawing/2014/main" id="{1CAD7467-C634-5044-AB5A-05468F03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5402" y="11109628"/>
            <a:ext cx="607038" cy="607038"/>
          </a:xfrm>
          <a:custGeom>
            <a:avLst/>
            <a:gdLst>
              <a:gd name="T0" fmla="*/ 288 w 568"/>
              <a:gd name="T1" fmla="*/ 566 h 567"/>
              <a:gd name="T2" fmla="*/ 288 w 568"/>
              <a:gd name="T3" fmla="*/ 566 h 567"/>
              <a:gd name="T4" fmla="*/ 84 w 568"/>
              <a:gd name="T5" fmla="*/ 483 h 567"/>
              <a:gd name="T6" fmla="*/ 0 w 568"/>
              <a:gd name="T7" fmla="*/ 278 h 567"/>
              <a:gd name="T8" fmla="*/ 84 w 568"/>
              <a:gd name="T9" fmla="*/ 83 h 567"/>
              <a:gd name="T10" fmla="*/ 288 w 568"/>
              <a:gd name="T11" fmla="*/ 0 h 567"/>
              <a:gd name="T12" fmla="*/ 483 w 568"/>
              <a:gd name="T13" fmla="*/ 83 h 567"/>
              <a:gd name="T14" fmla="*/ 567 w 568"/>
              <a:gd name="T15" fmla="*/ 278 h 567"/>
              <a:gd name="T16" fmla="*/ 483 w 568"/>
              <a:gd name="T17" fmla="*/ 483 h 567"/>
              <a:gd name="T18" fmla="*/ 288 w 568"/>
              <a:gd name="T19" fmla="*/ 566 h 567"/>
              <a:gd name="T20" fmla="*/ 288 w 568"/>
              <a:gd name="T21" fmla="*/ 37 h 567"/>
              <a:gd name="T22" fmla="*/ 288 w 568"/>
              <a:gd name="T23" fmla="*/ 37 h 567"/>
              <a:gd name="T24" fmla="*/ 37 w 568"/>
              <a:gd name="T25" fmla="*/ 278 h 567"/>
              <a:gd name="T26" fmla="*/ 288 w 568"/>
              <a:gd name="T27" fmla="*/ 529 h 567"/>
              <a:gd name="T28" fmla="*/ 529 w 568"/>
              <a:gd name="T29" fmla="*/ 278 h 567"/>
              <a:gd name="T30" fmla="*/ 288 w 568"/>
              <a:gd name="T31" fmla="*/ 3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8" h="567">
                <a:moveTo>
                  <a:pt x="288" y="566"/>
                </a:moveTo>
                <a:lnTo>
                  <a:pt x="288" y="566"/>
                </a:lnTo>
                <a:cubicBezTo>
                  <a:pt x="204" y="566"/>
                  <a:pt x="139" y="538"/>
                  <a:pt x="84" y="483"/>
                </a:cubicBezTo>
                <a:cubicBezTo>
                  <a:pt x="28" y="427"/>
                  <a:pt x="0" y="362"/>
                  <a:pt x="0" y="278"/>
                </a:cubicBezTo>
                <a:cubicBezTo>
                  <a:pt x="0" y="204"/>
                  <a:pt x="28" y="139"/>
                  <a:pt x="84" y="83"/>
                </a:cubicBezTo>
                <a:cubicBezTo>
                  <a:pt x="139" y="28"/>
                  <a:pt x="204" y="0"/>
                  <a:pt x="288" y="0"/>
                </a:cubicBezTo>
                <a:cubicBezTo>
                  <a:pt x="362" y="0"/>
                  <a:pt x="427" y="28"/>
                  <a:pt x="483" y="83"/>
                </a:cubicBezTo>
                <a:cubicBezTo>
                  <a:pt x="539" y="139"/>
                  <a:pt x="567" y="204"/>
                  <a:pt x="567" y="278"/>
                </a:cubicBezTo>
                <a:cubicBezTo>
                  <a:pt x="567" y="362"/>
                  <a:pt x="539" y="427"/>
                  <a:pt x="483" y="483"/>
                </a:cubicBezTo>
                <a:cubicBezTo>
                  <a:pt x="427" y="538"/>
                  <a:pt x="362" y="566"/>
                  <a:pt x="288" y="566"/>
                </a:cubicBezTo>
                <a:close/>
                <a:moveTo>
                  <a:pt x="288" y="37"/>
                </a:moveTo>
                <a:lnTo>
                  <a:pt x="288" y="37"/>
                </a:lnTo>
                <a:cubicBezTo>
                  <a:pt x="148" y="37"/>
                  <a:pt x="37" y="149"/>
                  <a:pt x="37" y="278"/>
                </a:cubicBezTo>
                <a:cubicBezTo>
                  <a:pt x="37" y="418"/>
                  <a:pt x="148" y="529"/>
                  <a:pt x="288" y="529"/>
                </a:cubicBezTo>
                <a:cubicBezTo>
                  <a:pt x="418" y="529"/>
                  <a:pt x="529" y="418"/>
                  <a:pt x="529" y="278"/>
                </a:cubicBezTo>
                <a:cubicBezTo>
                  <a:pt x="529" y="149"/>
                  <a:pt x="418" y="37"/>
                  <a:pt x="288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37">
            <a:extLst>
              <a:ext uri="{FF2B5EF4-FFF2-40B4-BE49-F238E27FC236}">
                <a16:creationId xmlns:a16="http://schemas.microsoft.com/office/drawing/2014/main" id="{2F770DD0-1718-D54C-9305-E0A88FA9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987" y="11175508"/>
            <a:ext cx="465869" cy="465866"/>
          </a:xfrm>
          <a:custGeom>
            <a:avLst/>
            <a:gdLst>
              <a:gd name="T0" fmla="*/ 223 w 437"/>
              <a:gd name="T1" fmla="*/ 436 h 437"/>
              <a:gd name="T2" fmla="*/ 223 w 437"/>
              <a:gd name="T3" fmla="*/ 436 h 437"/>
              <a:gd name="T4" fmla="*/ 0 w 437"/>
              <a:gd name="T5" fmla="*/ 213 h 437"/>
              <a:gd name="T6" fmla="*/ 223 w 437"/>
              <a:gd name="T7" fmla="*/ 0 h 437"/>
              <a:gd name="T8" fmla="*/ 436 w 437"/>
              <a:gd name="T9" fmla="*/ 213 h 437"/>
              <a:gd name="T10" fmla="*/ 223 w 437"/>
              <a:gd name="T11" fmla="*/ 436 h 437"/>
              <a:gd name="T12" fmla="*/ 223 w 437"/>
              <a:gd name="T13" fmla="*/ 37 h 437"/>
              <a:gd name="T14" fmla="*/ 223 w 437"/>
              <a:gd name="T15" fmla="*/ 37 h 437"/>
              <a:gd name="T16" fmla="*/ 37 w 437"/>
              <a:gd name="T17" fmla="*/ 213 h 437"/>
              <a:gd name="T18" fmla="*/ 223 w 437"/>
              <a:gd name="T19" fmla="*/ 399 h 437"/>
              <a:gd name="T20" fmla="*/ 399 w 437"/>
              <a:gd name="T21" fmla="*/ 213 h 437"/>
              <a:gd name="T22" fmla="*/ 223 w 437"/>
              <a:gd name="T23" fmla="*/ 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" h="437">
                <a:moveTo>
                  <a:pt x="223" y="436"/>
                </a:moveTo>
                <a:lnTo>
                  <a:pt x="223" y="436"/>
                </a:lnTo>
                <a:cubicBezTo>
                  <a:pt x="102" y="436"/>
                  <a:pt x="0" y="334"/>
                  <a:pt x="0" y="213"/>
                </a:cubicBezTo>
                <a:cubicBezTo>
                  <a:pt x="0" y="102"/>
                  <a:pt x="102" y="0"/>
                  <a:pt x="223" y="0"/>
                </a:cubicBezTo>
                <a:cubicBezTo>
                  <a:pt x="334" y="0"/>
                  <a:pt x="436" y="102"/>
                  <a:pt x="436" y="213"/>
                </a:cubicBezTo>
                <a:cubicBezTo>
                  <a:pt x="436" y="334"/>
                  <a:pt x="334" y="436"/>
                  <a:pt x="223" y="436"/>
                </a:cubicBezTo>
                <a:close/>
                <a:moveTo>
                  <a:pt x="223" y="37"/>
                </a:moveTo>
                <a:lnTo>
                  <a:pt x="223" y="37"/>
                </a:lnTo>
                <a:cubicBezTo>
                  <a:pt x="121" y="37"/>
                  <a:pt x="37" y="121"/>
                  <a:pt x="37" y="213"/>
                </a:cubicBezTo>
                <a:cubicBezTo>
                  <a:pt x="37" y="316"/>
                  <a:pt x="121" y="399"/>
                  <a:pt x="223" y="399"/>
                </a:cubicBezTo>
                <a:cubicBezTo>
                  <a:pt x="316" y="399"/>
                  <a:pt x="399" y="316"/>
                  <a:pt x="399" y="213"/>
                </a:cubicBezTo>
                <a:cubicBezTo>
                  <a:pt x="399" y="121"/>
                  <a:pt x="316" y="37"/>
                  <a:pt x="223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8">
            <a:extLst>
              <a:ext uri="{FF2B5EF4-FFF2-40B4-BE49-F238E27FC236}">
                <a16:creationId xmlns:a16="http://schemas.microsoft.com/office/drawing/2014/main" id="{3D5239F8-5931-4742-9FA1-881B2BB9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393" y="11297857"/>
            <a:ext cx="141172" cy="230579"/>
          </a:xfrm>
          <a:custGeom>
            <a:avLst/>
            <a:gdLst>
              <a:gd name="T0" fmla="*/ 56 w 131"/>
              <a:gd name="T1" fmla="*/ 214 h 215"/>
              <a:gd name="T2" fmla="*/ 56 w 131"/>
              <a:gd name="T3" fmla="*/ 214 h 215"/>
              <a:gd name="T4" fmla="*/ 9 w 131"/>
              <a:gd name="T5" fmla="*/ 195 h 215"/>
              <a:gd name="T6" fmla="*/ 0 w 131"/>
              <a:gd name="T7" fmla="*/ 177 h 215"/>
              <a:gd name="T8" fmla="*/ 18 w 131"/>
              <a:gd name="T9" fmla="*/ 177 h 215"/>
              <a:gd name="T10" fmla="*/ 83 w 131"/>
              <a:gd name="T11" fmla="*/ 177 h 215"/>
              <a:gd name="T12" fmla="*/ 102 w 131"/>
              <a:gd name="T13" fmla="*/ 149 h 215"/>
              <a:gd name="T14" fmla="*/ 56 w 131"/>
              <a:gd name="T15" fmla="*/ 121 h 215"/>
              <a:gd name="T16" fmla="*/ 18 w 131"/>
              <a:gd name="T17" fmla="*/ 93 h 215"/>
              <a:gd name="T18" fmla="*/ 0 w 131"/>
              <a:gd name="T19" fmla="*/ 56 h 215"/>
              <a:gd name="T20" fmla="*/ 18 w 131"/>
              <a:gd name="T21" fmla="*/ 10 h 215"/>
              <a:gd name="T22" fmla="*/ 121 w 131"/>
              <a:gd name="T23" fmla="*/ 10 h 215"/>
              <a:gd name="T24" fmla="*/ 121 w 131"/>
              <a:gd name="T25" fmla="*/ 28 h 215"/>
              <a:gd name="T26" fmla="*/ 102 w 131"/>
              <a:gd name="T27" fmla="*/ 37 h 215"/>
              <a:gd name="T28" fmla="*/ 37 w 131"/>
              <a:gd name="T29" fmla="*/ 37 h 215"/>
              <a:gd name="T30" fmla="*/ 28 w 131"/>
              <a:gd name="T31" fmla="*/ 56 h 215"/>
              <a:gd name="T32" fmla="*/ 65 w 131"/>
              <a:gd name="T33" fmla="*/ 93 h 215"/>
              <a:gd name="T34" fmla="*/ 102 w 131"/>
              <a:gd name="T35" fmla="*/ 112 h 215"/>
              <a:gd name="T36" fmla="*/ 121 w 131"/>
              <a:gd name="T37" fmla="*/ 149 h 215"/>
              <a:gd name="T38" fmla="*/ 102 w 131"/>
              <a:gd name="T39" fmla="*/ 195 h 215"/>
              <a:gd name="T40" fmla="*/ 56 w 131"/>
              <a:gd name="T41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1" h="215">
                <a:moveTo>
                  <a:pt x="56" y="214"/>
                </a:moveTo>
                <a:lnTo>
                  <a:pt x="56" y="214"/>
                </a:lnTo>
                <a:cubicBezTo>
                  <a:pt x="37" y="214"/>
                  <a:pt x="18" y="205"/>
                  <a:pt x="9" y="195"/>
                </a:cubicBezTo>
                <a:cubicBezTo>
                  <a:pt x="0" y="195"/>
                  <a:pt x="0" y="186"/>
                  <a:pt x="0" y="177"/>
                </a:cubicBezTo>
                <a:cubicBezTo>
                  <a:pt x="0" y="177"/>
                  <a:pt x="9" y="168"/>
                  <a:pt x="18" y="177"/>
                </a:cubicBezTo>
                <a:cubicBezTo>
                  <a:pt x="46" y="186"/>
                  <a:pt x="74" y="186"/>
                  <a:pt x="83" y="177"/>
                </a:cubicBezTo>
                <a:cubicBezTo>
                  <a:pt x="93" y="168"/>
                  <a:pt x="102" y="158"/>
                  <a:pt x="102" y="149"/>
                </a:cubicBezTo>
                <a:cubicBezTo>
                  <a:pt x="102" y="140"/>
                  <a:pt x="74" y="130"/>
                  <a:pt x="56" y="121"/>
                </a:cubicBezTo>
                <a:cubicBezTo>
                  <a:pt x="46" y="112"/>
                  <a:pt x="28" y="102"/>
                  <a:pt x="18" y="93"/>
                </a:cubicBezTo>
                <a:cubicBezTo>
                  <a:pt x="0" y="84"/>
                  <a:pt x="0" y="74"/>
                  <a:pt x="0" y="56"/>
                </a:cubicBezTo>
                <a:cubicBezTo>
                  <a:pt x="0" y="37"/>
                  <a:pt x="9" y="19"/>
                  <a:pt x="18" y="10"/>
                </a:cubicBezTo>
                <a:cubicBezTo>
                  <a:pt x="46" y="0"/>
                  <a:pt x="83" y="0"/>
                  <a:pt x="121" y="10"/>
                </a:cubicBezTo>
                <a:cubicBezTo>
                  <a:pt x="121" y="10"/>
                  <a:pt x="130" y="19"/>
                  <a:pt x="121" y="28"/>
                </a:cubicBezTo>
                <a:cubicBezTo>
                  <a:pt x="121" y="37"/>
                  <a:pt x="111" y="37"/>
                  <a:pt x="102" y="37"/>
                </a:cubicBezTo>
                <a:cubicBezTo>
                  <a:pt x="83" y="28"/>
                  <a:pt x="56" y="28"/>
                  <a:pt x="37" y="37"/>
                </a:cubicBezTo>
                <a:cubicBezTo>
                  <a:pt x="28" y="37"/>
                  <a:pt x="28" y="47"/>
                  <a:pt x="28" y="56"/>
                </a:cubicBezTo>
                <a:cubicBezTo>
                  <a:pt x="28" y="74"/>
                  <a:pt x="46" y="84"/>
                  <a:pt x="65" y="93"/>
                </a:cubicBezTo>
                <a:cubicBezTo>
                  <a:pt x="83" y="102"/>
                  <a:pt x="93" y="102"/>
                  <a:pt x="102" y="112"/>
                </a:cubicBezTo>
                <a:cubicBezTo>
                  <a:pt x="121" y="121"/>
                  <a:pt x="121" y="140"/>
                  <a:pt x="121" y="149"/>
                </a:cubicBezTo>
                <a:cubicBezTo>
                  <a:pt x="121" y="168"/>
                  <a:pt x="121" y="186"/>
                  <a:pt x="102" y="195"/>
                </a:cubicBezTo>
                <a:cubicBezTo>
                  <a:pt x="93" y="205"/>
                  <a:pt x="74" y="214"/>
                  <a:pt x="56" y="2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39">
            <a:extLst>
              <a:ext uri="{FF2B5EF4-FFF2-40B4-BE49-F238E27FC236}">
                <a16:creationId xmlns:a16="http://schemas.microsoft.com/office/drawing/2014/main" id="{723A2F23-DEC6-4D4A-A572-748893DE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450" y="11236681"/>
            <a:ext cx="32942" cy="51765"/>
          </a:xfrm>
          <a:custGeom>
            <a:avLst/>
            <a:gdLst>
              <a:gd name="T0" fmla="*/ 19 w 29"/>
              <a:gd name="T1" fmla="*/ 46 h 47"/>
              <a:gd name="T2" fmla="*/ 19 w 29"/>
              <a:gd name="T3" fmla="*/ 46 h 47"/>
              <a:gd name="T4" fmla="*/ 0 w 29"/>
              <a:gd name="T5" fmla="*/ 37 h 47"/>
              <a:gd name="T6" fmla="*/ 0 w 29"/>
              <a:gd name="T7" fmla="*/ 18 h 47"/>
              <a:gd name="T8" fmla="*/ 19 w 29"/>
              <a:gd name="T9" fmla="*/ 0 h 47"/>
              <a:gd name="T10" fmla="*/ 28 w 29"/>
              <a:gd name="T11" fmla="*/ 18 h 47"/>
              <a:gd name="T12" fmla="*/ 28 w 29"/>
              <a:gd name="T13" fmla="*/ 37 h 47"/>
              <a:gd name="T14" fmla="*/ 19 w 2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7">
                <a:moveTo>
                  <a:pt x="19" y="46"/>
                </a:moveTo>
                <a:lnTo>
                  <a:pt x="19" y="46"/>
                </a:lnTo>
                <a:cubicBezTo>
                  <a:pt x="10" y="46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9" y="0"/>
                  <a:pt x="28" y="9"/>
                  <a:pt x="28" y="18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46"/>
                  <a:pt x="19" y="46"/>
                  <a:pt x="1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0">
            <a:extLst>
              <a:ext uri="{FF2B5EF4-FFF2-40B4-BE49-F238E27FC236}">
                <a16:creationId xmlns:a16="http://schemas.microsoft.com/office/drawing/2014/main" id="{9E04865A-2D15-3B40-ADA5-982A41D9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450" y="11523732"/>
            <a:ext cx="32942" cy="51762"/>
          </a:xfrm>
          <a:custGeom>
            <a:avLst/>
            <a:gdLst>
              <a:gd name="T0" fmla="*/ 19 w 29"/>
              <a:gd name="T1" fmla="*/ 46 h 47"/>
              <a:gd name="T2" fmla="*/ 19 w 29"/>
              <a:gd name="T3" fmla="*/ 46 h 47"/>
              <a:gd name="T4" fmla="*/ 0 w 29"/>
              <a:gd name="T5" fmla="*/ 37 h 47"/>
              <a:gd name="T6" fmla="*/ 0 w 29"/>
              <a:gd name="T7" fmla="*/ 9 h 47"/>
              <a:gd name="T8" fmla="*/ 19 w 29"/>
              <a:gd name="T9" fmla="*/ 0 h 47"/>
              <a:gd name="T10" fmla="*/ 28 w 29"/>
              <a:gd name="T11" fmla="*/ 9 h 47"/>
              <a:gd name="T12" fmla="*/ 28 w 29"/>
              <a:gd name="T13" fmla="*/ 37 h 47"/>
              <a:gd name="T14" fmla="*/ 19 w 2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7">
                <a:moveTo>
                  <a:pt x="19" y="46"/>
                </a:moveTo>
                <a:lnTo>
                  <a:pt x="19" y="46"/>
                </a:lnTo>
                <a:cubicBezTo>
                  <a:pt x="10" y="46"/>
                  <a:pt x="0" y="37"/>
                  <a:pt x="0" y="3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10" y="0"/>
                  <a:pt x="19" y="0"/>
                </a:cubicBezTo>
                <a:lnTo>
                  <a:pt x="28" y="9"/>
                </a:lnTo>
                <a:cubicBezTo>
                  <a:pt x="28" y="37"/>
                  <a:pt x="28" y="37"/>
                  <a:pt x="28" y="37"/>
                </a:cubicBezTo>
                <a:lnTo>
                  <a:pt x="19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1">
            <a:extLst>
              <a:ext uri="{FF2B5EF4-FFF2-40B4-BE49-F238E27FC236}">
                <a16:creationId xmlns:a16="http://schemas.microsoft.com/office/drawing/2014/main" id="{5172BD23-03E0-B745-92DB-390725D6A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346" y="8234425"/>
            <a:ext cx="861150" cy="536453"/>
          </a:xfrm>
          <a:custGeom>
            <a:avLst/>
            <a:gdLst>
              <a:gd name="T0" fmla="*/ 771 w 809"/>
              <a:gd name="T1" fmla="*/ 502 h 503"/>
              <a:gd name="T2" fmla="*/ 771 w 809"/>
              <a:gd name="T3" fmla="*/ 502 h 503"/>
              <a:gd name="T4" fmla="*/ 37 w 809"/>
              <a:gd name="T5" fmla="*/ 502 h 503"/>
              <a:gd name="T6" fmla="*/ 0 w 809"/>
              <a:gd name="T7" fmla="*/ 474 h 503"/>
              <a:gd name="T8" fmla="*/ 0 w 809"/>
              <a:gd name="T9" fmla="*/ 28 h 503"/>
              <a:gd name="T10" fmla="*/ 37 w 809"/>
              <a:gd name="T11" fmla="*/ 0 h 503"/>
              <a:gd name="T12" fmla="*/ 149 w 809"/>
              <a:gd name="T13" fmla="*/ 0 h 503"/>
              <a:gd name="T14" fmla="*/ 167 w 809"/>
              <a:gd name="T15" fmla="*/ 19 h 503"/>
              <a:gd name="T16" fmla="*/ 149 w 809"/>
              <a:gd name="T17" fmla="*/ 37 h 503"/>
              <a:gd name="T18" fmla="*/ 37 w 809"/>
              <a:gd name="T19" fmla="*/ 37 h 503"/>
              <a:gd name="T20" fmla="*/ 37 w 809"/>
              <a:gd name="T21" fmla="*/ 465 h 503"/>
              <a:gd name="T22" fmla="*/ 771 w 809"/>
              <a:gd name="T23" fmla="*/ 465 h 503"/>
              <a:gd name="T24" fmla="*/ 771 w 809"/>
              <a:gd name="T25" fmla="*/ 37 h 503"/>
              <a:gd name="T26" fmla="*/ 660 w 809"/>
              <a:gd name="T27" fmla="*/ 37 h 503"/>
              <a:gd name="T28" fmla="*/ 641 w 809"/>
              <a:gd name="T29" fmla="*/ 19 h 503"/>
              <a:gd name="T30" fmla="*/ 660 w 809"/>
              <a:gd name="T31" fmla="*/ 0 h 503"/>
              <a:gd name="T32" fmla="*/ 771 w 809"/>
              <a:gd name="T33" fmla="*/ 0 h 503"/>
              <a:gd name="T34" fmla="*/ 808 w 809"/>
              <a:gd name="T35" fmla="*/ 28 h 503"/>
              <a:gd name="T36" fmla="*/ 808 w 809"/>
              <a:gd name="T37" fmla="*/ 474 h 503"/>
              <a:gd name="T38" fmla="*/ 771 w 809"/>
              <a:gd name="T39" fmla="*/ 502 h 503"/>
              <a:gd name="T40" fmla="*/ 771 w 809"/>
              <a:gd name="T41" fmla="*/ 37 h 503"/>
              <a:gd name="T42" fmla="*/ 771 w 809"/>
              <a:gd name="T43" fmla="*/ 37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9" h="503">
                <a:moveTo>
                  <a:pt x="771" y="502"/>
                </a:moveTo>
                <a:lnTo>
                  <a:pt x="771" y="502"/>
                </a:lnTo>
                <a:cubicBezTo>
                  <a:pt x="37" y="502"/>
                  <a:pt x="37" y="502"/>
                  <a:pt x="37" y="502"/>
                </a:cubicBezTo>
                <a:cubicBezTo>
                  <a:pt x="19" y="502"/>
                  <a:pt x="0" y="492"/>
                  <a:pt x="0" y="47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9" y="0"/>
                  <a:pt x="37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8" y="0"/>
                  <a:pt x="167" y="10"/>
                  <a:pt x="167" y="19"/>
                </a:cubicBezTo>
                <a:cubicBezTo>
                  <a:pt x="167" y="28"/>
                  <a:pt x="158" y="37"/>
                  <a:pt x="149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465"/>
                  <a:pt x="37" y="465"/>
                  <a:pt x="37" y="465"/>
                </a:cubicBezTo>
                <a:cubicBezTo>
                  <a:pt x="771" y="465"/>
                  <a:pt x="771" y="465"/>
                  <a:pt x="771" y="465"/>
                </a:cubicBezTo>
                <a:cubicBezTo>
                  <a:pt x="771" y="37"/>
                  <a:pt x="771" y="37"/>
                  <a:pt x="771" y="37"/>
                </a:cubicBezTo>
                <a:cubicBezTo>
                  <a:pt x="660" y="37"/>
                  <a:pt x="660" y="37"/>
                  <a:pt x="660" y="37"/>
                </a:cubicBezTo>
                <a:cubicBezTo>
                  <a:pt x="650" y="37"/>
                  <a:pt x="641" y="28"/>
                  <a:pt x="641" y="19"/>
                </a:cubicBezTo>
                <a:cubicBezTo>
                  <a:pt x="641" y="10"/>
                  <a:pt x="650" y="0"/>
                  <a:pt x="660" y="0"/>
                </a:cubicBezTo>
                <a:cubicBezTo>
                  <a:pt x="771" y="0"/>
                  <a:pt x="771" y="0"/>
                  <a:pt x="771" y="0"/>
                </a:cubicBezTo>
                <a:cubicBezTo>
                  <a:pt x="790" y="0"/>
                  <a:pt x="808" y="10"/>
                  <a:pt x="808" y="28"/>
                </a:cubicBezTo>
                <a:cubicBezTo>
                  <a:pt x="808" y="474"/>
                  <a:pt x="808" y="474"/>
                  <a:pt x="808" y="474"/>
                </a:cubicBezTo>
                <a:cubicBezTo>
                  <a:pt x="808" y="492"/>
                  <a:pt x="790" y="502"/>
                  <a:pt x="771" y="502"/>
                </a:cubicBezTo>
                <a:close/>
                <a:moveTo>
                  <a:pt x="771" y="37"/>
                </a:moveTo>
                <a:lnTo>
                  <a:pt x="771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42">
            <a:extLst>
              <a:ext uri="{FF2B5EF4-FFF2-40B4-BE49-F238E27FC236}">
                <a16:creationId xmlns:a16="http://schemas.microsoft.com/office/drawing/2014/main" id="{2CA610AC-3004-AE4B-8BB7-704BFB16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039" y="8234425"/>
            <a:ext cx="456457" cy="258817"/>
          </a:xfrm>
          <a:custGeom>
            <a:avLst/>
            <a:gdLst>
              <a:gd name="T0" fmla="*/ 19 w 428"/>
              <a:gd name="T1" fmla="*/ 242 h 243"/>
              <a:gd name="T2" fmla="*/ 19 w 428"/>
              <a:gd name="T3" fmla="*/ 242 h 243"/>
              <a:gd name="T4" fmla="*/ 0 w 428"/>
              <a:gd name="T5" fmla="*/ 223 h 243"/>
              <a:gd name="T6" fmla="*/ 9 w 428"/>
              <a:gd name="T7" fmla="*/ 205 h 243"/>
              <a:gd name="T8" fmla="*/ 399 w 428"/>
              <a:gd name="T9" fmla="*/ 10 h 243"/>
              <a:gd name="T10" fmla="*/ 418 w 428"/>
              <a:gd name="T11" fmla="*/ 19 h 243"/>
              <a:gd name="T12" fmla="*/ 409 w 428"/>
              <a:gd name="T13" fmla="*/ 37 h 243"/>
              <a:gd name="T14" fmla="*/ 28 w 428"/>
              <a:gd name="T15" fmla="*/ 232 h 243"/>
              <a:gd name="T16" fmla="*/ 19 w 428"/>
              <a:gd name="T17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243">
                <a:moveTo>
                  <a:pt x="19" y="242"/>
                </a:moveTo>
                <a:lnTo>
                  <a:pt x="19" y="242"/>
                </a:lnTo>
                <a:cubicBezTo>
                  <a:pt x="9" y="242"/>
                  <a:pt x="9" y="232"/>
                  <a:pt x="0" y="223"/>
                </a:cubicBezTo>
                <a:cubicBezTo>
                  <a:pt x="0" y="214"/>
                  <a:pt x="0" y="205"/>
                  <a:pt x="9" y="205"/>
                </a:cubicBezTo>
                <a:cubicBezTo>
                  <a:pt x="399" y="10"/>
                  <a:pt x="399" y="10"/>
                  <a:pt x="399" y="10"/>
                </a:cubicBezTo>
                <a:cubicBezTo>
                  <a:pt x="409" y="0"/>
                  <a:pt x="418" y="10"/>
                  <a:pt x="418" y="19"/>
                </a:cubicBezTo>
                <a:cubicBezTo>
                  <a:pt x="427" y="28"/>
                  <a:pt x="418" y="37"/>
                  <a:pt x="409" y="37"/>
                </a:cubicBezTo>
                <a:cubicBezTo>
                  <a:pt x="28" y="232"/>
                  <a:pt x="28" y="232"/>
                  <a:pt x="28" y="232"/>
                </a:cubicBezTo>
                <a:cubicBezTo>
                  <a:pt x="28" y="232"/>
                  <a:pt x="28" y="242"/>
                  <a:pt x="19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43">
            <a:extLst>
              <a:ext uri="{FF2B5EF4-FFF2-40B4-BE49-F238E27FC236}">
                <a16:creationId xmlns:a16="http://schemas.microsoft.com/office/drawing/2014/main" id="{AB6F4F51-E29B-7446-B943-D0AA0085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346" y="8234425"/>
            <a:ext cx="456457" cy="258817"/>
          </a:xfrm>
          <a:custGeom>
            <a:avLst/>
            <a:gdLst>
              <a:gd name="T0" fmla="*/ 400 w 428"/>
              <a:gd name="T1" fmla="*/ 242 h 243"/>
              <a:gd name="T2" fmla="*/ 400 w 428"/>
              <a:gd name="T3" fmla="*/ 242 h 243"/>
              <a:gd name="T4" fmla="*/ 390 w 428"/>
              <a:gd name="T5" fmla="*/ 232 h 243"/>
              <a:gd name="T6" fmla="*/ 9 w 428"/>
              <a:gd name="T7" fmla="*/ 37 h 243"/>
              <a:gd name="T8" fmla="*/ 0 w 428"/>
              <a:gd name="T9" fmla="*/ 19 h 243"/>
              <a:gd name="T10" fmla="*/ 28 w 428"/>
              <a:gd name="T11" fmla="*/ 10 h 243"/>
              <a:gd name="T12" fmla="*/ 409 w 428"/>
              <a:gd name="T13" fmla="*/ 205 h 243"/>
              <a:gd name="T14" fmla="*/ 418 w 428"/>
              <a:gd name="T15" fmla="*/ 223 h 243"/>
              <a:gd name="T16" fmla="*/ 400 w 428"/>
              <a:gd name="T17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243">
                <a:moveTo>
                  <a:pt x="400" y="242"/>
                </a:moveTo>
                <a:lnTo>
                  <a:pt x="400" y="242"/>
                </a:lnTo>
                <a:cubicBezTo>
                  <a:pt x="400" y="242"/>
                  <a:pt x="400" y="232"/>
                  <a:pt x="390" y="232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9"/>
                </a:cubicBezTo>
                <a:cubicBezTo>
                  <a:pt x="9" y="10"/>
                  <a:pt x="19" y="0"/>
                  <a:pt x="28" y="10"/>
                </a:cubicBezTo>
                <a:cubicBezTo>
                  <a:pt x="409" y="205"/>
                  <a:pt x="409" y="205"/>
                  <a:pt x="409" y="205"/>
                </a:cubicBezTo>
                <a:cubicBezTo>
                  <a:pt x="418" y="205"/>
                  <a:pt x="427" y="214"/>
                  <a:pt x="418" y="223"/>
                </a:cubicBezTo>
                <a:cubicBezTo>
                  <a:pt x="418" y="232"/>
                  <a:pt x="409" y="242"/>
                  <a:pt x="400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44">
            <a:extLst>
              <a:ext uri="{FF2B5EF4-FFF2-40B4-BE49-F238E27FC236}">
                <a16:creationId xmlns:a16="http://schemas.microsoft.com/office/drawing/2014/main" id="{A859F12D-1B7D-F34A-97F8-7784D1762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06" y="8460300"/>
            <a:ext cx="310578" cy="310578"/>
          </a:xfrm>
          <a:custGeom>
            <a:avLst/>
            <a:gdLst>
              <a:gd name="T0" fmla="*/ 269 w 289"/>
              <a:gd name="T1" fmla="*/ 288 h 289"/>
              <a:gd name="T2" fmla="*/ 269 w 289"/>
              <a:gd name="T3" fmla="*/ 288 h 289"/>
              <a:gd name="T4" fmla="*/ 260 w 289"/>
              <a:gd name="T5" fmla="*/ 278 h 289"/>
              <a:gd name="T6" fmla="*/ 9 w 289"/>
              <a:gd name="T7" fmla="*/ 37 h 289"/>
              <a:gd name="T8" fmla="*/ 9 w 289"/>
              <a:gd name="T9" fmla="*/ 9 h 289"/>
              <a:gd name="T10" fmla="*/ 37 w 289"/>
              <a:gd name="T11" fmla="*/ 9 h 289"/>
              <a:gd name="T12" fmla="*/ 288 w 289"/>
              <a:gd name="T13" fmla="*/ 260 h 289"/>
              <a:gd name="T14" fmla="*/ 288 w 289"/>
              <a:gd name="T15" fmla="*/ 278 h 289"/>
              <a:gd name="T16" fmla="*/ 269 w 289"/>
              <a:gd name="T17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89">
                <a:moveTo>
                  <a:pt x="269" y="288"/>
                </a:moveTo>
                <a:lnTo>
                  <a:pt x="269" y="288"/>
                </a:lnTo>
                <a:cubicBezTo>
                  <a:pt x="269" y="288"/>
                  <a:pt x="260" y="288"/>
                  <a:pt x="260" y="278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28"/>
                  <a:pt x="0" y="18"/>
                  <a:pt x="9" y="9"/>
                </a:cubicBezTo>
                <a:cubicBezTo>
                  <a:pt x="18" y="0"/>
                  <a:pt x="28" y="0"/>
                  <a:pt x="37" y="9"/>
                </a:cubicBezTo>
                <a:cubicBezTo>
                  <a:pt x="288" y="260"/>
                  <a:pt x="288" y="260"/>
                  <a:pt x="288" y="260"/>
                </a:cubicBezTo>
                <a:lnTo>
                  <a:pt x="288" y="278"/>
                </a:lnTo>
                <a:cubicBezTo>
                  <a:pt x="279" y="288"/>
                  <a:pt x="279" y="288"/>
                  <a:pt x="269" y="2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45">
            <a:extLst>
              <a:ext uri="{FF2B5EF4-FFF2-40B4-BE49-F238E27FC236}">
                <a16:creationId xmlns:a16="http://schemas.microsoft.com/office/drawing/2014/main" id="{1BCAC2BB-347E-C449-AC9A-9483457AC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57" y="8460300"/>
            <a:ext cx="310578" cy="296463"/>
          </a:xfrm>
          <a:custGeom>
            <a:avLst/>
            <a:gdLst>
              <a:gd name="T0" fmla="*/ 19 w 289"/>
              <a:gd name="T1" fmla="*/ 278 h 279"/>
              <a:gd name="T2" fmla="*/ 19 w 289"/>
              <a:gd name="T3" fmla="*/ 278 h 279"/>
              <a:gd name="T4" fmla="*/ 10 w 289"/>
              <a:gd name="T5" fmla="*/ 278 h 279"/>
              <a:gd name="T6" fmla="*/ 10 w 289"/>
              <a:gd name="T7" fmla="*/ 251 h 279"/>
              <a:gd name="T8" fmla="*/ 251 w 289"/>
              <a:gd name="T9" fmla="*/ 9 h 279"/>
              <a:gd name="T10" fmla="*/ 279 w 289"/>
              <a:gd name="T11" fmla="*/ 9 h 279"/>
              <a:gd name="T12" fmla="*/ 279 w 289"/>
              <a:gd name="T13" fmla="*/ 37 h 279"/>
              <a:gd name="T14" fmla="*/ 37 w 289"/>
              <a:gd name="T15" fmla="*/ 278 h 279"/>
              <a:gd name="T16" fmla="*/ 19 w 289"/>
              <a:gd name="T17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9">
                <a:moveTo>
                  <a:pt x="19" y="278"/>
                </a:moveTo>
                <a:lnTo>
                  <a:pt x="19" y="278"/>
                </a:lnTo>
                <a:lnTo>
                  <a:pt x="10" y="278"/>
                </a:lnTo>
                <a:cubicBezTo>
                  <a:pt x="0" y="269"/>
                  <a:pt x="0" y="260"/>
                  <a:pt x="10" y="251"/>
                </a:cubicBezTo>
                <a:cubicBezTo>
                  <a:pt x="251" y="9"/>
                  <a:pt x="251" y="9"/>
                  <a:pt x="251" y="9"/>
                </a:cubicBezTo>
                <a:cubicBezTo>
                  <a:pt x="260" y="0"/>
                  <a:pt x="270" y="0"/>
                  <a:pt x="279" y="9"/>
                </a:cubicBezTo>
                <a:cubicBezTo>
                  <a:pt x="288" y="18"/>
                  <a:pt x="288" y="28"/>
                  <a:pt x="279" y="37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28" y="278"/>
                  <a:pt x="28" y="278"/>
                  <a:pt x="19" y="2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46">
            <a:extLst>
              <a:ext uri="{FF2B5EF4-FFF2-40B4-BE49-F238E27FC236}">
                <a16:creationId xmlns:a16="http://schemas.microsoft.com/office/drawing/2014/main" id="{77130C0E-E2EA-C84D-8FFA-F1F12663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5402" y="7905024"/>
            <a:ext cx="607038" cy="437634"/>
          </a:xfrm>
          <a:custGeom>
            <a:avLst/>
            <a:gdLst>
              <a:gd name="T0" fmla="*/ 539 w 568"/>
              <a:gd name="T1" fmla="*/ 409 h 410"/>
              <a:gd name="T2" fmla="*/ 539 w 568"/>
              <a:gd name="T3" fmla="*/ 409 h 410"/>
              <a:gd name="T4" fmla="*/ 539 w 568"/>
              <a:gd name="T5" fmla="*/ 409 h 410"/>
              <a:gd name="T6" fmla="*/ 511 w 568"/>
              <a:gd name="T7" fmla="*/ 381 h 410"/>
              <a:gd name="T8" fmla="*/ 511 w 568"/>
              <a:gd name="T9" fmla="*/ 55 h 410"/>
              <a:gd name="T10" fmla="*/ 46 w 568"/>
              <a:gd name="T11" fmla="*/ 55 h 410"/>
              <a:gd name="T12" fmla="*/ 46 w 568"/>
              <a:gd name="T13" fmla="*/ 381 h 410"/>
              <a:gd name="T14" fmla="*/ 28 w 568"/>
              <a:gd name="T15" fmla="*/ 409 h 410"/>
              <a:gd name="T16" fmla="*/ 28 w 568"/>
              <a:gd name="T17" fmla="*/ 409 h 410"/>
              <a:gd name="T18" fmla="*/ 0 w 568"/>
              <a:gd name="T19" fmla="*/ 381 h 410"/>
              <a:gd name="T20" fmla="*/ 0 w 568"/>
              <a:gd name="T21" fmla="*/ 37 h 410"/>
              <a:gd name="T22" fmla="*/ 37 w 568"/>
              <a:gd name="T23" fmla="*/ 0 h 410"/>
              <a:gd name="T24" fmla="*/ 529 w 568"/>
              <a:gd name="T25" fmla="*/ 0 h 410"/>
              <a:gd name="T26" fmla="*/ 567 w 568"/>
              <a:gd name="T27" fmla="*/ 37 h 410"/>
              <a:gd name="T28" fmla="*/ 567 w 568"/>
              <a:gd name="T29" fmla="*/ 381 h 410"/>
              <a:gd name="T30" fmla="*/ 539 w 568"/>
              <a:gd name="T31" fmla="*/ 40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8" h="410">
                <a:moveTo>
                  <a:pt x="539" y="409"/>
                </a:moveTo>
                <a:lnTo>
                  <a:pt x="539" y="409"/>
                </a:lnTo>
                <a:lnTo>
                  <a:pt x="539" y="409"/>
                </a:lnTo>
                <a:cubicBezTo>
                  <a:pt x="520" y="409"/>
                  <a:pt x="511" y="390"/>
                  <a:pt x="511" y="381"/>
                </a:cubicBezTo>
                <a:cubicBezTo>
                  <a:pt x="511" y="55"/>
                  <a:pt x="511" y="55"/>
                  <a:pt x="511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381"/>
                  <a:pt x="46" y="381"/>
                  <a:pt x="46" y="381"/>
                </a:cubicBezTo>
                <a:cubicBezTo>
                  <a:pt x="46" y="390"/>
                  <a:pt x="37" y="409"/>
                  <a:pt x="28" y="409"/>
                </a:cubicBezTo>
                <a:lnTo>
                  <a:pt x="28" y="409"/>
                </a:lnTo>
                <a:cubicBezTo>
                  <a:pt x="9" y="409"/>
                  <a:pt x="0" y="390"/>
                  <a:pt x="0" y="38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7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48" y="0"/>
                  <a:pt x="567" y="18"/>
                  <a:pt x="567" y="37"/>
                </a:cubicBezTo>
                <a:cubicBezTo>
                  <a:pt x="567" y="381"/>
                  <a:pt x="567" y="381"/>
                  <a:pt x="567" y="381"/>
                </a:cubicBezTo>
                <a:cubicBezTo>
                  <a:pt x="567" y="390"/>
                  <a:pt x="548" y="409"/>
                  <a:pt x="539" y="4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47">
            <a:extLst>
              <a:ext uri="{FF2B5EF4-FFF2-40B4-BE49-F238E27FC236}">
                <a16:creationId xmlns:a16="http://schemas.microsoft.com/office/drawing/2014/main" id="{F3C8257B-C78C-524F-B551-DC25C5B7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866" y="8065019"/>
            <a:ext cx="159995" cy="249405"/>
          </a:xfrm>
          <a:custGeom>
            <a:avLst/>
            <a:gdLst>
              <a:gd name="T0" fmla="*/ 75 w 150"/>
              <a:gd name="T1" fmla="*/ 233 h 234"/>
              <a:gd name="T2" fmla="*/ 75 w 150"/>
              <a:gd name="T3" fmla="*/ 233 h 234"/>
              <a:gd name="T4" fmla="*/ 19 w 150"/>
              <a:gd name="T5" fmla="*/ 223 h 234"/>
              <a:gd name="T6" fmla="*/ 9 w 150"/>
              <a:gd name="T7" fmla="*/ 205 h 234"/>
              <a:gd name="T8" fmla="*/ 28 w 150"/>
              <a:gd name="T9" fmla="*/ 195 h 234"/>
              <a:gd name="T10" fmla="*/ 102 w 150"/>
              <a:gd name="T11" fmla="*/ 195 h 234"/>
              <a:gd name="T12" fmla="*/ 112 w 150"/>
              <a:gd name="T13" fmla="*/ 168 h 234"/>
              <a:gd name="T14" fmla="*/ 75 w 150"/>
              <a:gd name="T15" fmla="*/ 130 h 234"/>
              <a:gd name="T16" fmla="*/ 9 w 150"/>
              <a:gd name="T17" fmla="*/ 75 h 234"/>
              <a:gd name="T18" fmla="*/ 37 w 150"/>
              <a:gd name="T19" fmla="*/ 19 h 234"/>
              <a:gd name="T20" fmla="*/ 140 w 150"/>
              <a:gd name="T21" fmla="*/ 19 h 234"/>
              <a:gd name="T22" fmla="*/ 149 w 150"/>
              <a:gd name="T23" fmla="*/ 38 h 234"/>
              <a:gd name="T24" fmla="*/ 121 w 150"/>
              <a:gd name="T25" fmla="*/ 47 h 234"/>
              <a:gd name="T26" fmla="*/ 56 w 150"/>
              <a:gd name="T27" fmla="*/ 47 h 234"/>
              <a:gd name="T28" fmla="*/ 37 w 150"/>
              <a:gd name="T29" fmla="*/ 75 h 234"/>
              <a:gd name="T30" fmla="*/ 84 w 150"/>
              <a:gd name="T31" fmla="*/ 103 h 234"/>
              <a:gd name="T32" fmla="*/ 149 w 150"/>
              <a:gd name="T33" fmla="*/ 168 h 234"/>
              <a:gd name="T34" fmla="*/ 121 w 150"/>
              <a:gd name="T35" fmla="*/ 223 h 234"/>
              <a:gd name="T36" fmla="*/ 75 w 150"/>
              <a:gd name="T37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0" h="234">
                <a:moveTo>
                  <a:pt x="75" y="233"/>
                </a:moveTo>
                <a:lnTo>
                  <a:pt x="75" y="233"/>
                </a:lnTo>
                <a:cubicBezTo>
                  <a:pt x="56" y="233"/>
                  <a:pt x="37" y="233"/>
                  <a:pt x="19" y="223"/>
                </a:cubicBezTo>
                <a:cubicBezTo>
                  <a:pt x="9" y="214"/>
                  <a:pt x="0" y="205"/>
                  <a:pt x="9" y="205"/>
                </a:cubicBezTo>
                <a:cubicBezTo>
                  <a:pt x="9" y="195"/>
                  <a:pt x="19" y="186"/>
                  <a:pt x="28" y="195"/>
                </a:cubicBezTo>
                <a:cubicBezTo>
                  <a:pt x="56" y="205"/>
                  <a:pt x="84" y="205"/>
                  <a:pt x="102" y="195"/>
                </a:cubicBezTo>
                <a:cubicBezTo>
                  <a:pt x="112" y="186"/>
                  <a:pt x="112" y="177"/>
                  <a:pt x="112" y="168"/>
                </a:cubicBezTo>
                <a:cubicBezTo>
                  <a:pt x="112" y="158"/>
                  <a:pt x="93" y="149"/>
                  <a:pt x="75" y="130"/>
                </a:cubicBezTo>
                <a:cubicBezTo>
                  <a:pt x="37" y="121"/>
                  <a:pt x="9" y="103"/>
                  <a:pt x="9" y="75"/>
                </a:cubicBezTo>
                <a:cubicBezTo>
                  <a:pt x="9" y="47"/>
                  <a:pt x="19" y="28"/>
                  <a:pt x="37" y="19"/>
                </a:cubicBezTo>
                <a:cubicBezTo>
                  <a:pt x="65" y="0"/>
                  <a:pt x="102" y="0"/>
                  <a:pt x="140" y="19"/>
                </a:cubicBezTo>
                <a:cubicBezTo>
                  <a:pt x="149" y="19"/>
                  <a:pt x="149" y="28"/>
                  <a:pt x="149" y="38"/>
                </a:cubicBezTo>
                <a:cubicBezTo>
                  <a:pt x="140" y="47"/>
                  <a:pt x="130" y="47"/>
                  <a:pt x="121" y="47"/>
                </a:cubicBezTo>
                <a:cubicBezTo>
                  <a:pt x="102" y="38"/>
                  <a:pt x="65" y="38"/>
                  <a:pt x="56" y="47"/>
                </a:cubicBezTo>
                <a:cubicBezTo>
                  <a:pt x="47" y="47"/>
                  <a:pt x="37" y="56"/>
                  <a:pt x="37" y="75"/>
                </a:cubicBezTo>
                <a:cubicBezTo>
                  <a:pt x="37" y="84"/>
                  <a:pt x="65" y="93"/>
                  <a:pt x="84" y="103"/>
                </a:cubicBezTo>
                <a:cubicBezTo>
                  <a:pt x="112" y="121"/>
                  <a:pt x="149" y="140"/>
                  <a:pt x="149" y="168"/>
                </a:cubicBezTo>
                <a:cubicBezTo>
                  <a:pt x="149" y="195"/>
                  <a:pt x="140" y="205"/>
                  <a:pt x="121" y="223"/>
                </a:cubicBezTo>
                <a:cubicBezTo>
                  <a:pt x="112" y="233"/>
                  <a:pt x="93" y="233"/>
                  <a:pt x="75" y="2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48">
            <a:extLst>
              <a:ext uri="{FF2B5EF4-FFF2-40B4-BE49-F238E27FC236}">
                <a16:creationId xmlns:a16="http://schemas.microsoft.com/office/drawing/2014/main" id="{07A2BE5D-EFF5-1443-9BAF-27C8C9FF5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450" y="8003846"/>
            <a:ext cx="32942" cy="61173"/>
          </a:xfrm>
          <a:custGeom>
            <a:avLst/>
            <a:gdLst>
              <a:gd name="T0" fmla="*/ 10 w 29"/>
              <a:gd name="T1" fmla="*/ 55 h 56"/>
              <a:gd name="T2" fmla="*/ 10 w 29"/>
              <a:gd name="T3" fmla="*/ 55 h 56"/>
              <a:gd name="T4" fmla="*/ 0 w 29"/>
              <a:gd name="T5" fmla="*/ 46 h 56"/>
              <a:gd name="T6" fmla="*/ 0 w 29"/>
              <a:gd name="T7" fmla="*/ 18 h 56"/>
              <a:gd name="T8" fmla="*/ 10 w 29"/>
              <a:gd name="T9" fmla="*/ 0 h 56"/>
              <a:gd name="T10" fmla="*/ 28 w 29"/>
              <a:gd name="T11" fmla="*/ 18 h 56"/>
              <a:gd name="T12" fmla="*/ 28 w 29"/>
              <a:gd name="T13" fmla="*/ 46 h 56"/>
              <a:gd name="T14" fmla="*/ 10 w 29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56">
                <a:moveTo>
                  <a:pt x="10" y="55"/>
                </a:moveTo>
                <a:lnTo>
                  <a:pt x="10" y="55"/>
                </a:lnTo>
                <a:cubicBezTo>
                  <a:pt x="0" y="55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10" y="0"/>
                </a:cubicBezTo>
                <a:cubicBezTo>
                  <a:pt x="19" y="0"/>
                  <a:pt x="28" y="9"/>
                  <a:pt x="28" y="18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55"/>
                  <a:pt x="19" y="55"/>
                  <a:pt x="10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49">
            <a:extLst>
              <a:ext uri="{FF2B5EF4-FFF2-40B4-BE49-F238E27FC236}">
                <a16:creationId xmlns:a16="http://schemas.microsoft.com/office/drawing/2014/main" id="{9A35DCF0-9141-304C-8881-0BC652FAD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450" y="8314424"/>
            <a:ext cx="32942" cy="61173"/>
          </a:xfrm>
          <a:custGeom>
            <a:avLst/>
            <a:gdLst>
              <a:gd name="T0" fmla="*/ 10 w 29"/>
              <a:gd name="T1" fmla="*/ 55 h 56"/>
              <a:gd name="T2" fmla="*/ 10 w 29"/>
              <a:gd name="T3" fmla="*/ 55 h 56"/>
              <a:gd name="T4" fmla="*/ 0 w 29"/>
              <a:gd name="T5" fmla="*/ 37 h 56"/>
              <a:gd name="T6" fmla="*/ 0 w 29"/>
              <a:gd name="T7" fmla="*/ 18 h 56"/>
              <a:gd name="T8" fmla="*/ 10 w 29"/>
              <a:gd name="T9" fmla="*/ 0 h 56"/>
              <a:gd name="T10" fmla="*/ 28 w 29"/>
              <a:gd name="T11" fmla="*/ 18 h 56"/>
              <a:gd name="T12" fmla="*/ 28 w 29"/>
              <a:gd name="T13" fmla="*/ 37 h 56"/>
              <a:gd name="T14" fmla="*/ 10 w 29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56">
                <a:moveTo>
                  <a:pt x="10" y="55"/>
                </a:moveTo>
                <a:lnTo>
                  <a:pt x="10" y="55"/>
                </a:lnTo>
                <a:cubicBezTo>
                  <a:pt x="0" y="55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10" y="0"/>
                </a:cubicBezTo>
                <a:cubicBezTo>
                  <a:pt x="19" y="0"/>
                  <a:pt x="28" y="9"/>
                  <a:pt x="28" y="18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46"/>
                  <a:pt x="19" y="55"/>
                  <a:pt x="10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50">
            <a:extLst>
              <a:ext uri="{FF2B5EF4-FFF2-40B4-BE49-F238E27FC236}">
                <a16:creationId xmlns:a16="http://schemas.microsoft.com/office/drawing/2014/main" id="{E68B2C43-660C-7A4D-B7B8-CA52EA70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226" y="4728658"/>
            <a:ext cx="715271" cy="1279959"/>
          </a:xfrm>
          <a:custGeom>
            <a:avLst/>
            <a:gdLst>
              <a:gd name="T0" fmla="*/ 567 w 670"/>
              <a:gd name="T1" fmla="*/ 1198 h 1199"/>
              <a:gd name="T2" fmla="*/ 567 w 670"/>
              <a:gd name="T3" fmla="*/ 1198 h 1199"/>
              <a:gd name="T4" fmla="*/ 112 w 670"/>
              <a:gd name="T5" fmla="*/ 1198 h 1199"/>
              <a:gd name="T6" fmla="*/ 0 w 670"/>
              <a:gd name="T7" fmla="*/ 1086 h 1199"/>
              <a:gd name="T8" fmla="*/ 0 w 670"/>
              <a:gd name="T9" fmla="*/ 111 h 1199"/>
              <a:gd name="T10" fmla="*/ 112 w 670"/>
              <a:gd name="T11" fmla="*/ 0 h 1199"/>
              <a:gd name="T12" fmla="*/ 567 w 670"/>
              <a:gd name="T13" fmla="*/ 0 h 1199"/>
              <a:gd name="T14" fmla="*/ 669 w 670"/>
              <a:gd name="T15" fmla="*/ 111 h 1199"/>
              <a:gd name="T16" fmla="*/ 669 w 670"/>
              <a:gd name="T17" fmla="*/ 1086 h 1199"/>
              <a:gd name="T18" fmla="*/ 567 w 670"/>
              <a:gd name="T19" fmla="*/ 1198 h 1199"/>
              <a:gd name="T20" fmla="*/ 112 w 670"/>
              <a:gd name="T21" fmla="*/ 46 h 1199"/>
              <a:gd name="T22" fmla="*/ 112 w 670"/>
              <a:gd name="T23" fmla="*/ 46 h 1199"/>
              <a:gd name="T24" fmla="*/ 47 w 670"/>
              <a:gd name="T25" fmla="*/ 111 h 1199"/>
              <a:gd name="T26" fmla="*/ 47 w 670"/>
              <a:gd name="T27" fmla="*/ 1086 h 1199"/>
              <a:gd name="T28" fmla="*/ 112 w 670"/>
              <a:gd name="T29" fmla="*/ 1151 h 1199"/>
              <a:gd name="T30" fmla="*/ 567 w 670"/>
              <a:gd name="T31" fmla="*/ 1151 h 1199"/>
              <a:gd name="T32" fmla="*/ 632 w 670"/>
              <a:gd name="T33" fmla="*/ 1086 h 1199"/>
              <a:gd name="T34" fmla="*/ 632 w 670"/>
              <a:gd name="T35" fmla="*/ 111 h 1199"/>
              <a:gd name="T36" fmla="*/ 567 w 670"/>
              <a:gd name="T37" fmla="*/ 46 h 1199"/>
              <a:gd name="T38" fmla="*/ 112 w 670"/>
              <a:gd name="T39" fmla="*/ 46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0" h="1199">
                <a:moveTo>
                  <a:pt x="567" y="1198"/>
                </a:moveTo>
                <a:lnTo>
                  <a:pt x="567" y="1198"/>
                </a:lnTo>
                <a:cubicBezTo>
                  <a:pt x="112" y="1198"/>
                  <a:pt x="112" y="1198"/>
                  <a:pt x="112" y="1198"/>
                </a:cubicBezTo>
                <a:cubicBezTo>
                  <a:pt x="56" y="1198"/>
                  <a:pt x="0" y="1151"/>
                  <a:pt x="0" y="1086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46"/>
                  <a:pt x="56" y="0"/>
                  <a:pt x="112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623" y="0"/>
                  <a:pt x="669" y="46"/>
                  <a:pt x="669" y="111"/>
                </a:cubicBezTo>
                <a:cubicBezTo>
                  <a:pt x="669" y="1086"/>
                  <a:pt x="669" y="1086"/>
                  <a:pt x="669" y="1086"/>
                </a:cubicBezTo>
                <a:cubicBezTo>
                  <a:pt x="669" y="1151"/>
                  <a:pt x="623" y="1198"/>
                  <a:pt x="567" y="1198"/>
                </a:cubicBezTo>
                <a:close/>
                <a:moveTo>
                  <a:pt x="112" y="46"/>
                </a:moveTo>
                <a:lnTo>
                  <a:pt x="112" y="46"/>
                </a:lnTo>
                <a:cubicBezTo>
                  <a:pt x="74" y="46"/>
                  <a:pt x="47" y="74"/>
                  <a:pt x="47" y="111"/>
                </a:cubicBezTo>
                <a:cubicBezTo>
                  <a:pt x="47" y="1086"/>
                  <a:pt x="47" y="1086"/>
                  <a:pt x="47" y="1086"/>
                </a:cubicBezTo>
                <a:cubicBezTo>
                  <a:pt x="47" y="1123"/>
                  <a:pt x="74" y="1151"/>
                  <a:pt x="112" y="1151"/>
                </a:cubicBezTo>
                <a:cubicBezTo>
                  <a:pt x="567" y="1151"/>
                  <a:pt x="567" y="1151"/>
                  <a:pt x="567" y="1151"/>
                </a:cubicBezTo>
                <a:cubicBezTo>
                  <a:pt x="604" y="1151"/>
                  <a:pt x="632" y="1123"/>
                  <a:pt x="632" y="1086"/>
                </a:cubicBezTo>
                <a:cubicBezTo>
                  <a:pt x="632" y="111"/>
                  <a:pt x="632" y="111"/>
                  <a:pt x="632" y="111"/>
                </a:cubicBezTo>
                <a:cubicBezTo>
                  <a:pt x="632" y="74"/>
                  <a:pt x="604" y="46"/>
                  <a:pt x="567" y="46"/>
                </a:cubicBezTo>
                <a:lnTo>
                  <a:pt x="112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51">
            <a:extLst>
              <a:ext uri="{FF2B5EF4-FFF2-40B4-BE49-F238E27FC236}">
                <a16:creationId xmlns:a16="http://schemas.microsoft.com/office/drawing/2014/main" id="{8773A2BB-247B-C54D-A47D-ABEC121BB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627" y="5778034"/>
            <a:ext cx="61176" cy="61176"/>
          </a:xfrm>
          <a:custGeom>
            <a:avLst/>
            <a:gdLst>
              <a:gd name="T0" fmla="*/ 28 w 56"/>
              <a:gd name="T1" fmla="*/ 56 h 57"/>
              <a:gd name="T2" fmla="*/ 28 w 56"/>
              <a:gd name="T3" fmla="*/ 56 h 57"/>
              <a:gd name="T4" fmla="*/ 0 w 56"/>
              <a:gd name="T5" fmla="*/ 28 h 57"/>
              <a:gd name="T6" fmla="*/ 28 w 56"/>
              <a:gd name="T7" fmla="*/ 0 h 57"/>
              <a:gd name="T8" fmla="*/ 55 w 56"/>
              <a:gd name="T9" fmla="*/ 28 h 57"/>
              <a:gd name="T10" fmla="*/ 28 w 56"/>
              <a:gd name="T11" fmla="*/ 56 h 57"/>
              <a:gd name="T12" fmla="*/ 28 w 56"/>
              <a:gd name="T13" fmla="*/ 9 h 57"/>
              <a:gd name="T14" fmla="*/ 28 w 56"/>
              <a:gd name="T15" fmla="*/ 9 h 57"/>
              <a:gd name="T16" fmla="*/ 18 w 56"/>
              <a:gd name="T17" fmla="*/ 28 h 57"/>
              <a:gd name="T18" fmla="*/ 28 w 56"/>
              <a:gd name="T19" fmla="*/ 37 h 57"/>
              <a:gd name="T20" fmla="*/ 46 w 56"/>
              <a:gd name="T21" fmla="*/ 28 h 57"/>
              <a:gd name="T22" fmla="*/ 28 w 56"/>
              <a:gd name="T23" fmla="*/ 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7">
                <a:moveTo>
                  <a:pt x="28" y="56"/>
                </a:moveTo>
                <a:lnTo>
                  <a:pt x="28" y="56"/>
                </a:lnTo>
                <a:cubicBezTo>
                  <a:pt x="18" y="56"/>
                  <a:pt x="0" y="37"/>
                  <a:pt x="0" y="28"/>
                </a:cubicBezTo>
                <a:cubicBezTo>
                  <a:pt x="0" y="9"/>
                  <a:pt x="18" y="0"/>
                  <a:pt x="28" y="0"/>
                </a:cubicBezTo>
                <a:cubicBezTo>
                  <a:pt x="46" y="0"/>
                  <a:pt x="55" y="9"/>
                  <a:pt x="55" y="28"/>
                </a:cubicBezTo>
                <a:cubicBezTo>
                  <a:pt x="55" y="37"/>
                  <a:pt x="46" y="56"/>
                  <a:pt x="28" y="56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18" y="19"/>
                  <a:pt x="18" y="28"/>
                </a:cubicBezTo>
                <a:cubicBezTo>
                  <a:pt x="18" y="28"/>
                  <a:pt x="18" y="37"/>
                  <a:pt x="28" y="37"/>
                </a:cubicBezTo>
                <a:cubicBezTo>
                  <a:pt x="37" y="37"/>
                  <a:pt x="46" y="28"/>
                  <a:pt x="46" y="28"/>
                </a:cubicBezTo>
                <a:cubicBezTo>
                  <a:pt x="46" y="19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52">
            <a:extLst>
              <a:ext uri="{FF2B5EF4-FFF2-40B4-BE49-F238E27FC236}">
                <a16:creationId xmlns:a16="http://schemas.microsoft.com/office/drawing/2014/main" id="{5BA08111-57E6-A44C-AB9C-ABA17516B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043" y="4874534"/>
            <a:ext cx="207052" cy="42353"/>
          </a:xfrm>
          <a:custGeom>
            <a:avLst/>
            <a:gdLst>
              <a:gd name="T0" fmla="*/ 167 w 196"/>
              <a:gd name="T1" fmla="*/ 37 h 38"/>
              <a:gd name="T2" fmla="*/ 167 w 196"/>
              <a:gd name="T3" fmla="*/ 37 h 38"/>
              <a:gd name="T4" fmla="*/ 18 w 196"/>
              <a:gd name="T5" fmla="*/ 37 h 38"/>
              <a:gd name="T6" fmla="*/ 0 w 196"/>
              <a:gd name="T7" fmla="*/ 18 h 38"/>
              <a:gd name="T8" fmla="*/ 18 w 196"/>
              <a:gd name="T9" fmla="*/ 0 h 38"/>
              <a:gd name="T10" fmla="*/ 167 w 196"/>
              <a:gd name="T11" fmla="*/ 0 h 38"/>
              <a:gd name="T12" fmla="*/ 195 w 196"/>
              <a:gd name="T13" fmla="*/ 18 h 38"/>
              <a:gd name="T14" fmla="*/ 167 w 196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8">
                <a:moveTo>
                  <a:pt x="167" y="37"/>
                </a:moveTo>
                <a:lnTo>
                  <a:pt x="167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85" y="0"/>
                  <a:pt x="195" y="9"/>
                  <a:pt x="195" y="18"/>
                </a:cubicBezTo>
                <a:cubicBezTo>
                  <a:pt x="195" y="28"/>
                  <a:pt x="185" y="37"/>
                  <a:pt x="167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53">
            <a:extLst>
              <a:ext uri="{FF2B5EF4-FFF2-40B4-BE49-F238E27FC236}">
                <a16:creationId xmlns:a16="http://schemas.microsoft.com/office/drawing/2014/main" id="{176C681A-223D-794F-9ECE-5205650B4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043" y="5199231"/>
            <a:ext cx="178818" cy="287048"/>
          </a:xfrm>
          <a:custGeom>
            <a:avLst/>
            <a:gdLst>
              <a:gd name="T0" fmla="*/ 74 w 168"/>
              <a:gd name="T1" fmla="*/ 270 h 271"/>
              <a:gd name="T2" fmla="*/ 74 w 168"/>
              <a:gd name="T3" fmla="*/ 270 h 271"/>
              <a:gd name="T4" fmla="*/ 9 w 168"/>
              <a:gd name="T5" fmla="*/ 251 h 271"/>
              <a:gd name="T6" fmla="*/ 0 w 168"/>
              <a:gd name="T7" fmla="*/ 232 h 271"/>
              <a:gd name="T8" fmla="*/ 27 w 168"/>
              <a:gd name="T9" fmla="*/ 223 h 271"/>
              <a:gd name="T10" fmla="*/ 111 w 168"/>
              <a:gd name="T11" fmla="*/ 223 h 271"/>
              <a:gd name="T12" fmla="*/ 130 w 168"/>
              <a:gd name="T13" fmla="*/ 195 h 271"/>
              <a:gd name="T14" fmla="*/ 74 w 168"/>
              <a:gd name="T15" fmla="*/ 149 h 271"/>
              <a:gd name="T16" fmla="*/ 0 w 168"/>
              <a:gd name="T17" fmla="*/ 75 h 271"/>
              <a:gd name="T18" fmla="*/ 37 w 168"/>
              <a:gd name="T19" fmla="*/ 19 h 271"/>
              <a:gd name="T20" fmla="*/ 148 w 168"/>
              <a:gd name="T21" fmla="*/ 19 h 271"/>
              <a:gd name="T22" fmla="*/ 158 w 168"/>
              <a:gd name="T23" fmla="*/ 37 h 271"/>
              <a:gd name="T24" fmla="*/ 139 w 168"/>
              <a:gd name="T25" fmla="*/ 47 h 271"/>
              <a:gd name="T26" fmla="*/ 55 w 168"/>
              <a:gd name="T27" fmla="*/ 47 h 271"/>
              <a:gd name="T28" fmla="*/ 37 w 168"/>
              <a:gd name="T29" fmla="*/ 75 h 271"/>
              <a:gd name="T30" fmla="*/ 93 w 168"/>
              <a:gd name="T31" fmla="*/ 121 h 271"/>
              <a:gd name="T32" fmla="*/ 167 w 168"/>
              <a:gd name="T33" fmla="*/ 195 h 271"/>
              <a:gd name="T34" fmla="*/ 130 w 168"/>
              <a:gd name="T35" fmla="*/ 251 h 271"/>
              <a:gd name="T36" fmla="*/ 74 w 168"/>
              <a:gd name="T3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8" h="271">
                <a:moveTo>
                  <a:pt x="74" y="270"/>
                </a:moveTo>
                <a:lnTo>
                  <a:pt x="74" y="270"/>
                </a:lnTo>
                <a:cubicBezTo>
                  <a:pt x="55" y="270"/>
                  <a:pt x="37" y="260"/>
                  <a:pt x="9" y="251"/>
                </a:cubicBezTo>
                <a:cubicBezTo>
                  <a:pt x="0" y="251"/>
                  <a:pt x="0" y="242"/>
                  <a:pt x="0" y="232"/>
                </a:cubicBezTo>
                <a:cubicBezTo>
                  <a:pt x="9" y="223"/>
                  <a:pt x="18" y="214"/>
                  <a:pt x="27" y="223"/>
                </a:cubicBezTo>
                <a:cubicBezTo>
                  <a:pt x="55" y="232"/>
                  <a:pt x="93" y="232"/>
                  <a:pt x="111" y="223"/>
                </a:cubicBezTo>
                <a:cubicBezTo>
                  <a:pt x="120" y="214"/>
                  <a:pt x="130" y="205"/>
                  <a:pt x="130" y="195"/>
                </a:cubicBezTo>
                <a:cubicBezTo>
                  <a:pt x="130" y="177"/>
                  <a:pt x="102" y="167"/>
                  <a:pt x="74" y="149"/>
                </a:cubicBezTo>
                <a:cubicBezTo>
                  <a:pt x="37" y="130"/>
                  <a:pt x="0" y="112"/>
                  <a:pt x="0" y="75"/>
                </a:cubicBezTo>
                <a:cubicBezTo>
                  <a:pt x="0" y="56"/>
                  <a:pt x="9" y="28"/>
                  <a:pt x="37" y="19"/>
                </a:cubicBezTo>
                <a:cubicBezTo>
                  <a:pt x="65" y="0"/>
                  <a:pt x="111" y="0"/>
                  <a:pt x="148" y="19"/>
                </a:cubicBezTo>
                <a:cubicBezTo>
                  <a:pt x="158" y="19"/>
                  <a:pt x="167" y="28"/>
                  <a:pt x="158" y="37"/>
                </a:cubicBezTo>
                <a:cubicBezTo>
                  <a:pt x="158" y="47"/>
                  <a:pt x="148" y="56"/>
                  <a:pt x="139" y="47"/>
                </a:cubicBezTo>
                <a:cubicBezTo>
                  <a:pt x="102" y="37"/>
                  <a:pt x="74" y="37"/>
                  <a:pt x="55" y="47"/>
                </a:cubicBezTo>
                <a:cubicBezTo>
                  <a:pt x="46" y="56"/>
                  <a:pt x="37" y="65"/>
                  <a:pt x="37" y="75"/>
                </a:cubicBezTo>
                <a:cubicBezTo>
                  <a:pt x="37" y="93"/>
                  <a:pt x="65" y="102"/>
                  <a:pt x="93" y="121"/>
                </a:cubicBezTo>
                <a:cubicBezTo>
                  <a:pt x="120" y="139"/>
                  <a:pt x="167" y="158"/>
                  <a:pt x="167" y="195"/>
                </a:cubicBezTo>
                <a:cubicBezTo>
                  <a:pt x="167" y="214"/>
                  <a:pt x="148" y="242"/>
                  <a:pt x="130" y="251"/>
                </a:cubicBezTo>
                <a:cubicBezTo>
                  <a:pt x="120" y="260"/>
                  <a:pt x="93" y="270"/>
                  <a:pt x="74" y="2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54">
            <a:extLst>
              <a:ext uri="{FF2B5EF4-FFF2-40B4-BE49-F238E27FC236}">
                <a16:creationId xmlns:a16="http://schemas.microsoft.com/office/drawing/2014/main" id="{B7605E68-3CCB-0B4C-8EAC-7F4E25A6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627" y="5133351"/>
            <a:ext cx="42353" cy="70584"/>
          </a:xfrm>
          <a:custGeom>
            <a:avLst/>
            <a:gdLst>
              <a:gd name="T0" fmla="*/ 18 w 38"/>
              <a:gd name="T1" fmla="*/ 65 h 66"/>
              <a:gd name="T2" fmla="*/ 18 w 38"/>
              <a:gd name="T3" fmla="*/ 65 h 66"/>
              <a:gd name="T4" fmla="*/ 0 w 38"/>
              <a:gd name="T5" fmla="*/ 47 h 66"/>
              <a:gd name="T6" fmla="*/ 0 w 38"/>
              <a:gd name="T7" fmla="*/ 19 h 66"/>
              <a:gd name="T8" fmla="*/ 18 w 38"/>
              <a:gd name="T9" fmla="*/ 0 h 66"/>
              <a:gd name="T10" fmla="*/ 37 w 38"/>
              <a:gd name="T11" fmla="*/ 19 h 66"/>
              <a:gd name="T12" fmla="*/ 37 w 38"/>
              <a:gd name="T13" fmla="*/ 47 h 66"/>
              <a:gd name="T14" fmla="*/ 18 w 38"/>
              <a:gd name="T1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66">
                <a:moveTo>
                  <a:pt x="18" y="65"/>
                </a:moveTo>
                <a:lnTo>
                  <a:pt x="18" y="65"/>
                </a:lnTo>
                <a:cubicBezTo>
                  <a:pt x="9" y="65"/>
                  <a:pt x="0" y="56"/>
                  <a:pt x="0" y="4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28" y="0"/>
                  <a:pt x="37" y="9"/>
                  <a:pt x="37" y="19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56"/>
                  <a:pt x="28" y="65"/>
                  <a:pt x="1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55">
            <a:extLst>
              <a:ext uri="{FF2B5EF4-FFF2-40B4-BE49-F238E27FC236}">
                <a16:creationId xmlns:a16="http://schemas.microsoft.com/office/drawing/2014/main" id="{F74F296B-B6FF-234A-A5C2-68151840D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627" y="5490986"/>
            <a:ext cx="42353" cy="70584"/>
          </a:xfrm>
          <a:custGeom>
            <a:avLst/>
            <a:gdLst>
              <a:gd name="T0" fmla="*/ 18 w 38"/>
              <a:gd name="T1" fmla="*/ 65 h 66"/>
              <a:gd name="T2" fmla="*/ 18 w 38"/>
              <a:gd name="T3" fmla="*/ 65 h 66"/>
              <a:gd name="T4" fmla="*/ 0 w 38"/>
              <a:gd name="T5" fmla="*/ 46 h 66"/>
              <a:gd name="T6" fmla="*/ 0 w 38"/>
              <a:gd name="T7" fmla="*/ 18 h 66"/>
              <a:gd name="T8" fmla="*/ 18 w 38"/>
              <a:gd name="T9" fmla="*/ 0 h 66"/>
              <a:gd name="T10" fmla="*/ 37 w 38"/>
              <a:gd name="T11" fmla="*/ 18 h 66"/>
              <a:gd name="T12" fmla="*/ 37 w 38"/>
              <a:gd name="T13" fmla="*/ 46 h 66"/>
              <a:gd name="T14" fmla="*/ 18 w 38"/>
              <a:gd name="T1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66">
                <a:moveTo>
                  <a:pt x="18" y="65"/>
                </a:moveTo>
                <a:lnTo>
                  <a:pt x="18" y="65"/>
                </a:lnTo>
                <a:cubicBezTo>
                  <a:pt x="9" y="65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8" y="0"/>
                  <a:pt x="37" y="9"/>
                  <a:pt x="37" y="18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55"/>
                  <a:pt x="28" y="65"/>
                  <a:pt x="1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56">
            <a:extLst>
              <a:ext uri="{FF2B5EF4-FFF2-40B4-BE49-F238E27FC236}">
                <a16:creationId xmlns:a16="http://schemas.microsoft.com/office/drawing/2014/main" id="{69929E75-A203-DC42-B542-FADFA0E20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226" y="1754636"/>
            <a:ext cx="715271" cy="1279959"/>
          </a:xfrm>
          <a:custGeom>
            <a:avLst/>
            <a:gdLst>
              <a:gd name="T0" fmla="*/ 567 w 670"/>
              <a:gd name="T1" fmla="*/ 1198 h 1199"/>
              <a:gd name="T2" fmla="*/ 567 w 670"/>
              <a:gd name="T3" fmla="*/ 1198 h 1199"/>
              <a:gd name="T4" fmla="*/ 112 w 670"/>
              <a:gd name="T5" fmla="*/ 1198 h 1199"/>
              <a:gd name="T6" fmla="*/ 0 w 670"/>
              <a:gd name="T7" fmla="*/ 1087 h 1199"/>
              <a:gd name="T8" fmla="*/ 0 w 670"/>
              <a:gd name="T9" fmla="*/ 102 h 1199"/>
              <a:gd name="T10" fmla="*/ 112 w 670"/>
              <a:gd name="T11" fmla="*/ 0 h 1199"/>
              <a:gd name="T12" fmla="*/ 567 w 670"/>
              <a:gd name="T13" fmla="*/ 0 h 1199"/>
              <a:gd name="T14" fmla="*/ 669 w 670"/>
              <a:gd name="T15" fmla="*/ 102 h 1199"/>
              <a:gd name="T16" fmla="*/ 669 w 670"/>
              <a:gd name="T17" fmla="*/ 1087 h 1199"/>
              <a:gd name="T18" fmla="*/ 567 w 670"/>
              <a:gd name="T19" fmla="*/ 1198 h 1199"/>
              <a:gd name="T20" fmla="*/ 112 w 670"/>
              <a:gd name="T21" fmla="*/ 37 h 1199"/>
              <a:gd name="T22" fmla="*/ 112 w 670"/>
              <a:gd name="T23" fmla="*/ 37 h 1199"/>
              <a:gd name="T24" fmla="*/ 47 w 670"/>
              <a:gd name="T25" fmla="*/ 102 h 1199"/>
              <a:gd name="T26" fmla="*/ 47 w 670"/>
              <a:gd name="T27" fmla="*/ 1087 h 1199"/>
              <a:gd name="T28" fmla="*/ 112 w 670"/>
              <a:gd name="T29" fmla="*/ 1152 h 1199"/>
              <a:gd name="T30" fmla="*/ 567 w 670"/>
              <a:gd name="T31" fmla="*/ 1152 h 1199"/>
              <a:gd name="T32" fmla="*/ 632 w 670"/>
              <a:gd name="T33" fmla="*/ 1087 h 1199"/>
              <a:gd name="T34" fmla="*/ 632 w 670"/>
              <a:gd name="T35" fmla="*/ 102 h 1199"/>
              <a:gd name="T36" fmla="*/ 567 w 670"/>
              <a:gd name="T37" fmla="*/ 37 h 1199"/>
              <a:gd name="T38" fmla="*/ 112 w 670"/>
              <a:gd name="T39" fmla="*/ 37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0" h="1199">
                <a:moveTo>
                  <a:pt x="567" y="1198"/>
                </a:moveTo>
                <a:lnTo>
                  <a:pt x="567" y="1198"/>
                </a:lnTo>
                <a:cubicBezTo>
                  <a:pt x="112" y="1198"/>
                  <a:pt x="112" y="1198"/>
                  <a:pt x="112" y="1198"/>
                </a:cubicBezTo>
                <a:cubicBezTo>
                  <a:pt x="56" y="1198"/>
                  <a:pt x="0" y="1142"/>
                  <a:pt x="0" y="1087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47"/>
                  <a:pt x="56" y="0"/>
                  <a:pt x="112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623" y="0"/>
                  <a:pt x="669" y="47"/>
                  <a:pt x="669" y="102"/>
                </a:cubicBezTo>
                <a:cubicBezTo>
                  <a:pt x="669" y="1087"/>
                  <a:pt x="669" y="1087"/>
                  <a:pt x="669" y="1087"/>
                </a:cubicBezTo>
                <a:cubicBezTo>
                  <a:pt x="669" y="1142"/>
                  <a:pt x="623" y="1198"/>
                  <a:pt x="567" y="1198"/>
                </a:cubicBezTo>
                <a:close/>
                <a:moveTo>
                  <a:pt x="112" y="37"/>
                </a:moveTo>
                <a:lnTo>
                  <a:pt x="112" y="37"/>
                </a:lnTo>
                <a:cubicBezTo>
                  <a:pt x="74" y="37"/>
                  <a:pt x="47" y="74"/>
                  <a:pt x="47" y="102"/>
                </a:cubicBezTo>
                <a:cubicBezTo>
                  <a:pt x="47" y="1087"/>
                  <a:pt x="47" y="1087"/>
                  <a:pt x="47" y="1087"/>
                </a:cubicBezTo>
                <a:cubicBezTo>
                  <a:pt x="47" y="1124"/>
                  <a:pt x="74" y="1152"/>
                  <a:pt x="112" y="1152"/>
                </a:cubicBezTo>
                <a:cubicBezTo>
                  <a:pt x="567" y="1152"/>
                  <a:pt x="567" y="1152"/>
                  <a:pt x="567" y="1152"/>
                </a:cubicBezTo>
                <a:cubicBezTo>
                  <a:pt x="604" y="1152"/>
                  <a:pt x="632" y="1124"/>
                  <a:pt x="632" y="1087"/>
                </a:cubicBezTo>
                <a:cubicBezTo>
                  <a:pt x="632" y="102"/>
                  <a:pt x="632" y="102"/>
                  <a:pt x="632" y="102"/>
                </a:cubicBezTo>
                <a:cubicBezTo>
                  <a:pt x="632" y="74"/>
                  <a:pt x="604" y="37"/>
                  <a:pt x="567" y="37"/>
                </a:cubicBezTo>
                <a:lnTo>
                  <a:pt x="112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57">
            <a:extLst>
              <a:ext uri="{FF2B5EF4-FFF2-40B4-BE49-F238E27FC236}">
                <a16:creationId xmlns:a16="http://schemas.microsoft.com/office/drawing/2014/main" id="{82D022C8-8CD7-484D-BF31-03015F36A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627" y="2794601"/>
            <a:ext cx="61176" cy="61176"/>
          </a:xfrm>
          <a:custGeom>
            <a:avLst/>
            <a:gdLst>
              <a:gd name="T0" fmla="*/ 28 w 56"/>
              <a:gd name="T1" fmla="*/ 56 h 57"/>
              <a:gd name="T2" fmla="*/ 28 w 56"/>
              <a:gd name="T3" fmla="*/ 56 h 57"/>
              <a:gd name="T4" fmla="*/ 0 w 56"/>
              <a:gd name="T5" fmla="*/ 28 h 57"/>
              <a:gd name="T6" fmla="*/ 28 w 56"/>
              <a:gd name="T7" fmla="*/ 0 h 57"/>
              <a:gd name="T8" fmla="*/ 55 w 56"/>
              <a:gd name="T9" fmla="*/ 28 h 57"/>
              <a:gd name="T10" fmla="*/ 28 w 56"/>
              <a:gd name="T11" fmla="*/ 56 h 57"/>
              <a:gd name="T12" fmla="*/ 28 w 56"/>
              <a:gd name="T13" fmla="*/ 19 h 57"/>
              <a:gd name="T14" fmla="*/ 28 w 56"/>
              <a:gd name="T15" fmla="*/ 19 h 57"/>
              <a:gd name="T16" fmla="*/ 18 w 56"/>
              <a:gd name="T17" fmla="*/ 28 h 57"/>
              <a:gd name="T18" fmla="*/ 28 w 56"/>
              <a:gd name="T19" fmla="*/ 47 h 57"/>
              <a:gd name="T20" fmla="*/ 46 w 56"/>
              <a:gd name="T21" fmla="*/ 28 h 57"/>
              <a:gd name="T22" fmla="*/ 28 w 56"/>
              <a:gd name="T23" fmla="*/ 1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7">
                <a:moveTo>
                  <a:pt x="28" y="56"/>
                </a:moveTo>
                <a:lnTo>
                  <a:pt x="28" y="56"/>
                </a:lnTo>
                <a:cubicBezTo>
                  <a:pt x="18" y="56"/>
                  <a:pt x="0" y="47"/>
                  <a:pt x="0" y="28"/>
                </a:cubicBezTo>
                <a:cubicBezTo>
                  <a:pt x="0" y="19"/>
                  <a:pt x="18" y="0"/>
                  <a:pt x="28" y="0"/>
                </a:cubicBezTo>
                <a:cubicBezTo>
                  <a:pt x="46" y="0"/>
                  <a:pt x="55" y="19"/>
                  <a:pt x="55" y="28"/>
                </a:cubicBezTo>
                <a:cubicBezTo>
                  <a:pt x="55" y="47"/>
                  <a:pt x="46" y="56"/>
                  <a:pt x="28" y="56"/>
                </a:cubicBezTo>
                <a:close/>
                <a:moveTo>
                  <a:pt x="28" y="19"/>
                </a:moveTo>
                <a:lnTo>
                  <a:pt x="28" y="19"/>
                </a:lnTo>
                <a:cubicBezTo>
                  <a:pt x="18" y="19"/>
                  <a:pt x="18" y="19"/>
                  <a:pt x="18" y="28"/>
                </a:cubicBezTo>
                <a:cubicBezTo>
                  <a:pt x="18" y="37"/>
                  <a:pt x="18" y="47"/>
                  <a:pt x="28" y="47"/>
                </a:cubicBezTo>
                <a:cubicBezTo>
                  <a:pt x="37" y="47"/>
                  <a:pt x="46" y="37"/>
                  <a:pt x="46" y="28"/>
                </a:cubicBezTo>
                <a:cubicBezTo>
                  <a:pt x="46" y="19"/>
                  <a:pt x="37" y="19"/>
                  <a:pt x="28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58">
            <a:extLst>
              <a:ext uri="{FF2B5EF4-FFF2-40B4-BE49-F238E27FC236}">
                <a16:creationId xmlns:a16="http://schemas.microsoft.com/office/drawing/2014/main" id="{DFBC6DD0-6986-4C4D-91CD-5F04F8485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043" y="1891101"/>
            <a:ext cx="207052" cy="51765"/>
          </a:xfrm>
          <a:custGeom>
            <a:avLst/>
            <a:gdLst>
              <a:gd name="T0" fmla="*/ 167 w 196"/>
              <a:gd name="T1" fmla="*/ 46 h 47"/>
              <a:gd name="T2" fmla="*/ 167 w 196"/>
              <a:gd name="T3" fmla="*/ 46 h 47"/>
              <a:gd name="T4" fmla="*/ 18 w 196"/>
              <a:gd name="T5" fmla="*/ 46 h 47"/>
              <a:gd name="T6" fmla="*/ 0 w 196"/>
              <a:gd name="T7" fmla="*/ 28 h 47"/>
              <a:gd name="T8" fmla="*/ 18 w 196"/>
              <a:gd name="T9" fmla="*/ 0 h 47"/>
              <a:gd name="T10" fmla="*/ 167 w 196"/>
              <a:gd name="T11" fmla="*/ 0 h 47"/>
              <a:gd name="T12" fmla="*/ 195 w 196"/>
              <a:gd name="T13" fmla="*/ 28 h 47"/>
              <a:gd name="T14" fmla="*/ 167 w 19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47">
                <a:moveTo>
                  <a:pt x="167" y="46"/>
                </a:moveTo>
                <a:lnTo>
                  <a:pt x="167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85" y="0"/>
                  <a:pt x="195" y="9"/>
                  <a:pt x="195" y="28"/>
                </a:cubicBezTo>
                <a:cubicBezTo>
                  <a:pt x="195" y="37"/>
                  <a:pt x="185" y="46"/>
                  <a:pt x="167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59">
            <a:extLst>
              <a:ext uri="{FF2B5EF4-FFF2-40B4-BE49-F238E27FC236}">
                <a16:creationId xmlns:a16="http://schemas.microsoft.com/office/drawing/2014/main" id="{2A3E4B52-955D-FE45-840D-FFBE5D69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455" y="2206386"/>
            <a:ext cx="348224" cy="399986"/>
          </a:xfrm>
          <a:custGeom>
            <a:avLst/>
            <a:gdLst>
              <a:gd name="T0" fmla="*/ 260 w 326"/>
              <a:gd name="T1" fmla="*/ 37 h 373"/>
              <a:gd name="T2" fmla="*/ 260 w 326"/>
              <a:gd name="T3" fmla="*/ 37 h 373"/>
              <a:gd name="T4" fmla="*/ 297 w 326"/>
              <a:gd name="T5" fmla="*/ 47 h 373"/>
              <a:gd name="T6" fmla="*/ 325 w 326"/>
              <a:gd name="T7" fmla="*/ 28 h 373"/>
              <a:gd name="T8" fmla="*/ 306 w 326"/>
              <a:gd name="T9" fmla="*/ 0 h 373"/>
              <a:gd name="T10" fmla="*/ 260 w 326"/>
              <a:gd name="T11" fmla="*/ 0 h 373"/>
              <a:gd name="T12" fmla="*/ 92 w 326"/>
              <a:gd name="T13" fmla="*/ 112 h 373"/>
              <a:gd name="T14" fmla="*/ 18 w 326"/>
              <a:gd name="T15" fmla="*/ 112 h 373"/>
              <a:gd name="T16" fmla="*/ 0 w 326"/>
              <a:gd name="T17" fmla="*/ 140 h 373"/>
              <a:gd name="T18" fmla="*/ 18 w 326"/>
              <a:gd name="T19" fmla="*/ 158 h 373"/>
              <a:gd name="T20" fmla="*/ 74 w 326"/>
              <a:gd name="T21" fmla="*/ 158 h 373"/>
              <a:gd name="T22" fmla="*/ 74 w 326"/>
              <a:gd name="T23" fmla="*/ 186 h 373"/>
              <a:gd name="T24" fmla="*/ 74 w 326"/>
              <a:gd name="T25" fmla="*/ 195 h 373"/>
              <a:gd name="T26" fmla="*/ 18 w 326"/>
              <a:gd name="T27" fmla="*/ 195 h 373"/>
              <a:gd name="T28" fmla="*/ 0 w 326"/>
              <a:gd name="T29" fmla="*/ 223 h 373"/>
              <a:gd name="T30" fmla="*/ 18 w 326"/>
              <a:gd name="T31" fmla="*/ 242 h 373"/>
              <a:gd name="T32" fmla="*/ 83 w 326"/>
              <a:gd name="T33" fmla="*/ 242 h 373"/>
              <a:gd name="T34" fmla="*/ 260 w 326"/>
              <a:gd name="T35" fmla="*/ 372 h 373"/>
              <a:gd name="T36" fmla="*/ 306 w 326"/>
              <a:gd name="T37" fmla="*/ 363 h 373"/>
              <a:gd name="T38" fmla="*/ 325 w 326"/>
              <a:gd name="T39" fmla="*/ 335 h 373"/>
              <a:gd name="T40" fmla="*/ 297 w 326"/>
              <a:gd name="T41" fmla="*/ 316 h 373"/>
              <a:gd name="T42" fmla="*/ 260 w 326"/>
              <a:gd name="T43" fmla="*/ 325 h 373"/>
              <a:gd name="T44" fmla="*/ 139 w 326"/>
              <a:gd name="T45" fmla="*/ 242 h 373"/>
              <a:gd name="T46" fmla="*/ 176 w 326"/>
              <a:gd name="T47" fmla="*/ 242 h 373"/>
              <a:gd name="T48" fmla="*/ 204 w 326"/>
              <a:gd name="T49" fmla="*/ 223 h 373"/>
              <a:gd name="T50" fmla="*/ 176 w 326"/>
              <a:gd name="T51" fmla="*/ 195 h 373"/>
              <a:gd name="T52" fmla="*/ 120 w 326"/>
              <a:gd name="T53" fmla="*/ 195 h 373"/>
              <a:gd name="T54" fmla="*/ 120 w 326"/>
              <a:gd name="T55" fmla="*/ 186 h 373"/>
              <a:gd name="T56" fmla="*/ 120 w 326"/>
              <a:gd name="T57" fmla="*/ 158 h 373"/>
              <a:gd name="T58" fmla="*/ 176 w 326"/>
              <a:gd name="T59" fmla="*/ 158 h 373"/>
              <a:gd name="T60" fmla="*/ 204 w 326"/>
              <a:gd name="T61" fmla="*/ 140 h 373"/>
              <a:gd name="T62" fmla="*/ 176 w 326"/>
              <a:gd name="T63" fmla="*/ 112 h 373"/>
              <a:gd name="T64" fmla="*/ 139 w 326"/>
              <a:gd name="T65" fmla="*/ 112 h 373"/>
              <a:gd name="T66" fmla="*/ 260 w 326"/>
              <a:gd name="T67" fmla="*/ 3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6" h="373">
                <a:moveTo>
                  <a:pt x="260" y="37"/>
                </a:moveTo>
                <a:lnTo>
                  <a:pt x="260" y="37"/>
                </a:lnTo>
                <a:cubicBezTo>
                  <a:pt x="278" y="37"/>
                  <a:pt x="287" y="47"/>
                  <a:pt x="297" y="47"/>
                </a:cubicBezTo>
                <a:cubicBezTo>
                  <a:pt x="306" y="47"/>
                  <a:pt x="325" y="47"/>
                  <a:pt x="325" y="28"/>
                </a:cubicBezTo>
                <a:cubicBezTo>
                  <a:pt x="325" y="19"/>
                  <a:pt x="325" y="9"/>
                  <a:pt x="306" y="0"/>
                </a:cubicBezTo>
                <a:cubicBezTo>
                  <a:pt x="297" y="0"/>
                  <a:pt x="278" y="0"/>
                  <a:pt x="260" y="0"/>
                </a:cubicBezTo>
                <a:cubicBezTo>
                  <a:pt x="185" y="0"/>
                  <a:pt x="111" y="47"/>
                  <a:pt x="92" y="112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9" y="112"/>
                  <a:pt x="0" y="130"/>
                  <a:pt x="0" y="140"/>
                </a:cubicBezTo>
                <a:cubicBezTo>
                  <a:pt x="0" y="149"/>
                  <a:pt x="9" y="158"/>
                  <a:pt x="18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4" y="168"/>
                  <a:pt x="74" y="177"/>
                  <a:pt x="74" y="186"/>
                </a:cubicBezTo>
                <a:lnTo>
                  <a:pt x="74" y="195"/>
                </a:lnTo>
                <a:cubicBezTo>
                  <a:pt x="18" y="195"/>
                  <a:pt x="18" y="195"/>
                  <a:pt x="18" y="195"/>
                </a:cubicBezTo>
                <a:cubicBezTo>
                  <a:pt x="9" y="195"/>
                  <a:pt x="0" y="205"/>
                  <a:pt x="0" y="223"/>
                </a:cubicBezTo>
                <a:cubicBezTo>
                  <a:pt x="0" y="232"/>
                  <a:pt x="9" y="242"/>
                  <a:pt x="18" y="242"/>
                </a:cubicBezTo>
                <a:cubicBezTo>
                  <a:pt x="83" y="242"/>
                  <a:pt x="83" y="242"/>
                  <a:pt x="83" y="242"/>
                </a:cubicBezTo>
                <a:cubicBezTo>
                  <a:pt x="111" y="316"/>
                  <a:pt x="185" y="372"/>
                  <a:pt x="260" y="372"/>
                </a:cubicBezTo>
                <a:cubicBezTo>
                  <a:pt x="278" y="372"/>
                  <a:pt x="297" y="363"/>
                  <a:pt x="306" y="363"/>
                </a:cubicBezTo>
                <a:cubicBezTo>
                  <a:pt x="315" y="363"/>
                  <a:pt x="325" y="344"/>
                  <a:pt x="325" y="335"/>
                </a:cubicBezTo>
                <a:cubicBezTo>
                  <a:pt x="325" y="325"/>
                  <a:pt x="306" y="316"/>
                  <a:pt x="297" y="316"/>
                </a:cubicBezTo>
                <a:cubicBezTo>
                  <a:pt x="287" y="325"/>
                  <a:pt x="269" y="325"/>
                  <a:pt x="260" y="325"/>
                </a:cubicBezTo>
                <a:cubicBezTo>
                  <a:pt x="204" y="325"/>
                  <a:pt x="158" y="288"/>
                  <a:pt x="139" y="242"/>
                </a:cubicBezTo>
                <a:cubicBezTo>
                  <a:pt x="176" y="242"/>
                  <a:pt x="176" y="242"/>
                  <a:pt x="176" y="242"/>
                </a:cubicBezTo>
                <a:cubicBezTo>
                  <a:pt x="195" y="242"/>
                  <a:pt x="204" y="232"/>
                  <a:pt x="204" y="223"/>
                </a:cubicBezTo>
                <a:cubicBezTo>
                  <a:pt x="204" y="205"/>
                  <a:pt x="195" y="195"/>
                  <a:pt x="176" y="195"/>
                </a:cubicBezTo>
                <a:cubicBezTo>
                  <a:pt x="120" y="195"/>
                  <a:pt x="120" y="195"/>
                  <a:pt x="120" y="195"/>
                </a:cubicBezTo>
                <a:lnTo>
                  <a:pt x="120" y="186"/>
                </a:lnTo>
                <a:cubicBezTo>
                  <a:pt x="120" y="177"/>
                  <a:pt x="120" y="168"/>
                  <a:pt x="120" y="158"/>
                </a:cubicBezTo>
                <a:cubicBezTo>
                  <a:pt x="176" y="158"/>
                  <a:pt x="176" y="158"/>
                  <a:pt x="176" y="158"/>
                </a:cubicBezTo>
                <a:cubicBezTo>
                  <a:pt x="195" y="158"/>
                  <a:pt x="204" y="149"/>
                  <a:pt x="204" y="140"/>
                </a:cubicBezTo>
                <a:cubicBezTo>
                  <a:pt x="204" y="130"/>
                  <a:pt x="195" y="112"/>
                  <a:pt x="176" y="112"/>
                </a:cubicBezTo>
                <a:cubicBezTo>
                  <a:pt x="139" y="112"/>
                  <a:pt x="139" y="112"/>
                  <a:pt x="139" y="112"/>
                </a:cubicBezTo>
                <a:cubicBezTo>
                  <a:pt x="158" y="75"/>
                  <a:pt x="204" y="37"/>
                  <a:pt x="260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60">
            <a:extLst>
              <a:ext uri="{FF2B5EF4-FFF2-40B4-BE49-F238E27FC236}">
                <a16:creationId xmlns:a16="http://schemas.microsoft.com/office/drawing/2014/main" id="{2A793AB8-B1D7-CE41-84B3-43F291615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677" y="7213283"/>
            <a:ext cx="456454" cy="357636"/>
          </a:xfrm>
          <a:custGeom>
            <a:avLst/>
            <a:gdLst>
              <a:gd name="T0" fmla="*/ 427 w 428"/>
              <a:gd name="T1" fmla="*/ 250 h 335"/>
              <a:gd name="T2" fmla="*/ 56 w 428"/>
              <a:gd name="T3" fmla="*/ 334 h 335"/>
              <a:gd name="T4" fmla="*/ 0 w 428"/>
              <a:gd name="T5" fmla="*/ 83 h 335"/>
              <a:gd name="T6" fmla="*/ 372 w 428"/>
              <a:gd name="T7" fmla="*/ 0 h 335"/>
              <a:gd name="T8" fmla="*/ 427 w 428"/>
              <a:gd name="T9" fmla="*/ 25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8" h="335">
                <a:moveTo>
                  <a:pt x="427" y="250"/>
                </a:moveTo>
                <a:lnTo>
                  <a:pt x="56" y="334"/>
                </a:lnTo>
                <a:lnTo>
                  <a:pt x="0" y="83"/>
                </a:lnTo>
                <a:lnTo>
                  <a:pt x="372" y="0"/>
                </a:lnTo>
                <a:lnTo>
                  <a:pt x="427" y="2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61">
            <a:extLst>
              <a:ext uri="{FF2B5EF4-FFF2-40B4-BE49-F238E27FC236}">
                <a16:creationId xmlns:a16="http://schemas.microsoft.com/office/drawing/2014/main" id="{EE3229E9-4461-2E4D-980C-A9AC60453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234" y="6450955"/>
            <a:ext cx="983496" cy="983496"/>
          </a:xfrm>
          <a:custGeom>
            <a:avLst/>
            <a:gdLst>
              <a:gd name="T0" fmla="*/ 920 w 921"/>
              <a:gd name="T1" fmla="*/ 770 h 920"/>
              <a:gd name="T2" fmla="*/ 920 w 921"/>
              <a:gd name="T3" fmla="*/ 770 h 920"/>
              <a:gd name="T4" fmla="*/ 428 w 921"/>
              <a:gd name="T5" fmla="*/ 891 h 920"/>
              <a:gd name="T6" fmla="*/ 84 w 921"/>
              <a:gd name="T7" fmla="*/ 668 h 920"/>
              <a:gd name="T8" fmla="*/ 28 w 921"/>
              <a:gd name="T9" fmla="*/ 455 h 920"/>
              <a:gd name="T10" fmla="*/ 251 w 921"/>
              <a:gd name="T11" fmla="*/ 112 h 920"/>
              <a:gd name="T12" fmla="*/ 743 w 921"/>
              <a:gd name="T13" fmla="*/ 0 h 920"/>
              <a:gd name="T14" fmla="*/ 920 w 921"/>
              <a:gd name="T15" fmla="*/ 77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1" h="920">
                <a:moveTo>
                  <a:pt x="920" y="770"/>
                </a:moveTo>
                <a:lnTo>
                  <a:pt x="920" y="770"/>
                </a:lnTo>
                <a:cubicBezTo>
                  <a:pt x="428" y="891"/>
                  <a:pt x="428" y="891"/>
                  <a:pt x="428" y="891"/>
                </a:cubicBezTo>
                <a:cubicBezTo>
                  <a:pt x="270" y="919"/>
                  <a:pt x="121" y="826"/>
                  <a:pt x="84" y="668"/>
                </a:cubicBezTo>
                <a:cubicBezTo>
                  <a:pt x="28" y="455"/>
                  <a:pt x="28" y="455"/>
                  <a:pt x="28" y="455"/>
                </a:cubicBezTo>
                <a:cubicBezTo>
                  <a:pt x="0" y="298"/>
                  <a:pt x="93" y="149"/>
                  <a:pt x="251" y="112"/>
                </a:cubicBezTo>
                <a:cubicBezTo>
                  <a:pt x="743" y="0"/>
                  <a:pt x="743" y="0"/>
                  <a:pt x="743" y="0"/>
                </a:cubicBezTo>
                <a:lnTo>
                  <a:pt x="920" y="7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62">
            <a:extLst>
              <a:ext uri="{FF2B5EF4-FFF2-40B4-BE49-F238E27FC236}">
                <a16:creationId xmlns:a16="http://schemas.microsoft.com/office/drawing/2014/main" id="{C74B7C5F-7CDC-834A-8090-76A12661C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501" y="5599216"/>
            <a:ext cx="1905822" cy="1835235"/>
          </a:xfrm>
          <a:custGeom>
            <a:avLst/>
            <a:gdLst>
              <a:gd name="T0" fmla="*/ 1589 w 1785"/>
              <a:gd name="T1" fmla="*/ 1698 h 1718"/>
              <a:gd name="T2" fmla="*/ 1589 w 1785"/>
              <a:gd name="T3" fmla="*/ 1698 h 1718"/>
              <a:gd name="T4" fmla="*/ 177 w 1785"/>
              <a:gd name="T5" fmla="*/ 1568 h 1718"/>
              <a:gd name="T6" fmla="*/ 0 w 1785"/>
              <a:gd name="T7" fmla="*/ 798 h 1718"/>
              <a:gd name="T8" fmla="*/ 1208 w 1785"/>
              <a:gd name="T9" fmla="*/ 65 h 1718"/>
              <a:gd name="T10" fmla="*/ 1449 w 1785"/>
              <a:gd name="T11" fmla="*/ 167 h 1718"/>
              <a:gd name="T12" fmla="*/ 1765 w 1785"/>
              <a:gd name="T13" fmla="*/ 1503 h 1718"/>
              <a:gd name="T14" fmla="*/ 1589 w 1785"/>
              <a:gd name="T15" fmla="*/ 169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85" h="1718">
                <a:moveTo>
                  <a:pt x="1589" y="1698"/>
                </a:moveTo>
                <a:lnTo>
                  <a:pt x="1589" y="1698"/>
                </a:lnTo>
                <a:cubicBezTo>
                  <a:pt x="177" y="1568"/>
                  <a:pt x="177" y="1568"/>
                  <a:pt x="177" y="1568"/>
                </a:cubicBezTo>
                <a:cubicBezTo>
                  <a:pt x="0" y="798"/>
                  <a:pt x="0" y="798"/>
                  <a:pt x="0" y="798"/>
                </a:cubicBezTo>
                <a:cubicBezTo>
                  <a:pt x="1208" y="65"/>
                  <a:pt x="1208" y="65"/>
                  <a:pt x="1208" y="65"/>
                </a:cubicBezTo>
                <a:cubicBezTo>
                  <a:pt x="1310" y="0"/>
                  <a:pt x="1431" y="55"/>
                  <a:pt x="1449" y="167"/>
                </a:cubicBezTo>
                <a:cubicBezTo>
                  <a:pt x="1765" y="1503"/>
                  <a:pt x="1765" y="1503"/>
                  <a:pt x="1765" y="1503"/>
                </a:cubicBezTo>
                <a:cubicBezTo>
                  <a:pt x="1784" y="1615"/>
                  <a:pt x="1700" y="1717"/>
                  <a:pt x="1589" y="16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63">
            <a:extLst>
              <a:ext uri="{FF2B5EF4-FFF2-40B4-BE49-F238E27FC236}">
                <a16:creationId xmlns:a16="http://schemas.microsoft.com/office/drawing/2014/main" id="{B2D49A3E-DCFF-2346-A3D7-821864153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687" y="6450955"/>
            <a:ext cx="616449" cy="1656417"/>
          </a:xfrm>
          <a:custGeom>
            <a:avLst/>
            <a:gdLst>
              <a:gd name="T0" fmla="*/ 427 w 577"/>
              <a:gd name="T1" fmla="*/ 1541 h 1552"/>
              <a:gd name="T2" fmla="*/ 427 w 577"/>
              <a:gd name="T3" fmla="*/ 1541 h 1552"/>
              <a:gd name="T4" fmla="*/ 501 w 577"/>
              <a:gd name="T5" fmla="*/ 1523 h 1552"/>
              <a:gd name="T6" fmla="*/ 567 w 577"/>
              <a:gd name="T7" fmla="*/ 1411 h 1552"/>
              <a:gd name="T8" fmla="*/ 241 w 577"/>
              <a:gd name="T9" fmla="*/ 0 h 1552"/>
              <a:gd name="T10" fmla="*/ 0 w 577"/>
              <a:gd name="T11" fmla="*/ 56 h 1552"/>
              <a:gd name="T12" fmla="*/ 325 w 577"/>
              <a:gd name="T13" fmla="*/ 1467 h 1552"/>
              <a:gd name="T14" fmla="*/ 427 w 577"/>
              <a:gd name="T15" fmla="*/ 1541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7" h="1552">
                <a:moveTo>
                  <a:pt x="427" y="1541"/>
                </a:moveTo>
                <a:lnTo>
                  <a:pt x="427" y="1541"/>
                </a:lnTo>
                <a:cubicBezTo>
                  <a:pt x="501" y="1523"/>
                  <a:pt x="501" y="1523"/>
                  <a:pt x="501" y="1523"/>
                </a:cubicBezTo>
                <a:cubicBezTo>
                  <a:pt x="548" y="1513"/>
                  <a:pt x="576" y="1458"/>
                  <a:pt x="567" y="1411"/>
                </a:cubicBezTo>
                <a:cubicBezTo>
                  <a:pt x="241" y="0"/>
                  <a:pt x="241" y="0"/>
                  <a:pt x="2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25" y="1467"/>
                  <a:pt x="325" y="1467"/>
                  <a:pt x="325" y="1467"/>
                </a:cubicBezTo>
                <a:cubicBezTo>
                  <a:pt x="334" y="1523"/>
                  <a:pt x="381" y="1551"/>
                  <a:pt x="427" y="15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3F06-6789-5D45-994E-D6E8BBCE66C7}"/>
              </a:ext>
            </a:extLst>
          </p:cNvPr>
          <p:cNvGrpSpPr/>
          <p:nvPr/>
        </p:nvGrpSpPr>
        <p:grpSpPr>
          <a:xfrm>
            <a:off x="16737844" y="3834874"/>
            <a:ext cx="6449696" cy="6055586"/>
            <a:chOff x="2232443" y="3643574"/>
            <a:chExt cx="6449696" cy="6055586"/>
          </a:xfrm>
        </p:grpSpPr>
        <p:sp>
          <p:nvSpPr>
            <p:cNvPr id="65" name="CuadroTexto 598">
              <a:extLst>
                <a:ext uri="{FF2B5EF4-FFF2-40B4-BE49-F238E27FC236}">
                  <a16:creationId xmlns:a16="http://schemas.microsoft.com/office/drawing/2014/main" id="{33718AC8-2603-E346-92C1-69E432288C63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66" name="CuadroTexto 599">
              <a:extLst>
                <a:ext uri="{FF2B5EF4-FFF2-40B4-BE49-F238E27FC236}">
                  <a16:creationId xmlns:a16="http://schemas.microsoft.com/office/drawing/2014/main" id="{192FC42C-40F1-8C4B-A121-A56F5ACEA589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151C0469-98D9-074A-B113-113F5C730B1E}"/>
              </a:ext>
            </a:extLst>
          </p:cNvPr>
          <p:cNvSpPr txBox="1"/>
          <p:nvPr/>
        </p:nvSpPr>
        <p:spPr>
          <a:xfrm>
            <a:off x="11150088" y="16248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ACC6DB89-5887-EF41-B40E-F02AE8766154}"/>
              </a:ext>
            </a:extLst>
          </p:cNvPr>
          <p:cNvSpPr/>
          <p:nvPr/>
        </p:nvSpPr>
        <p:spPr>
          <a:xfrm>
            <a:off x="11121519" y="231754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557FC963-667E-C740-BAA4-0CA6E1D7E9C0}"/>
              </a:ext>
            </a:extLst>
          </p:cNvPr>
          <p:cNvSpPr txBox="1"/>
          <p:nvPr/>
        </p:nvSpPr>
        <p:spPr>
          <a:xfrm>
            <a:off x="11178038" y="45937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ABB370C0-5A13-1D4D-96AB-183F423B23B3}"/>
              </a:ext>
            </a:extLst>
          </p:cNvPr>
          <p:cNvSpPr/>
          <p:nvPr/>
        </p:nvSpPr>
        <p:spPr>
          <a:xfrm>
            <a:off x="11149469" y="528637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3C8AFB08-DC0E-D043-A986-3898ABB06732}"/>
              </a:ext>
            </a:extLst>
          </p:cNvPr>
          <p:cNvSpPr txBox="1"/>
          <p:nvPr/>
        </p:nvSpPr>
        <p:spPr>
          <a:xfrm>
            <a:off x="11178038" y="753799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6D9ABD6F-52F2-EF44-8DD8-6A14A23D7958}"/>
              </a:ext>
            </a:extLst>
          </p:cNvPr>
          <p:cNvSpPr/>
          <p:nvPr/>
        </p:nvSpPr>
        <p:spPr>
          <a:xfrm>
            <a:off x="11149469" y="8230648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87AE1C10-208B-484C-B1AB-C5C6BDD66B6D}"/>
              </a:ext>
            </a:extLst>
          </p:cNvPr>
          <p:cNvSpPr txBox="1"/>
          <p:nvPr/>
        </p:nvSpPr>
        <p:spPr>
          <a:xfrm>
            <a:off x="11178038" y="105036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6AA75BB0-F4D0-B94B-B82E-986636114AA4}"/>
              </a:ext>
            </a:extLst>
          </p:cNvPr>
          <p:cNvSpPr/>
          <p:nvPr/>
        </p:nvSpPr>
        <p:spPr>
          <a:xfrm>
            <a:off x="11149469" y="1119627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39129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rupo 676">
            <a:extLst>
              <a:ext uri="{FF2B5EF4-FFF2-40B4-BE49-F238E27FC236}">
                <a16:creationId xmlns:a16="http://schemas.microsoft.com/office/drawing/2014/main" id="{C1B2A1EE-C4C2-344D-945D-36F5A2B97C32}"/>
              </a:ext>
            </a:extLst>
          </p:cNvPr>
          <p:cNvGrpSpPr/>
          <p:nvPr/>
        </p:nvGrpSpPr>
        <p:grpSpPr>
          <a:xfrm>
            <a:off x="2451398" y="675949"/>
            <a:ext cx="19474854" cy="2715754"/>
            <a:chOff x="2451398" y="719646"/>
            <a:chExt cx="19474854" cy="2715754"/>
          </a:xfrm>
        </p:grpSpPr>
        <p:sp>
          <p:nvSpPr>
            <p:cNvPr id="678" name="CuadroTexto 677">
              <a:extLst>
                <a:ext uri="{FF2B5EF4-FFF2-40B4-BE49-F238E27FC236}">
                  <a16:creationId xmlns:a16="http://schemas.microsoft.com/office/drawing/2014/main" id="{595F615F-29A4-6640-971E-8CC2751EF3B6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679" name="CuadroTexto 678">
              <a:extLst>
                <a:ext uri="{FF2B5EF4-FFF2-40B4-BE49-F238E27FC236}">
                  <a16:creationId xmlns:a16="http://schemas.microsoft.com/office/drawing/2014/main" id="{94189581-4356-114A-8AB4-35EB8CBEE0A4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81" name="Freeform 171">
            <a:extLst>
              <a:ext uri="{FF2B5EF4-FFF2-40B4-BE49-F238E27FC236}">
                <a16:creationId xmlns:a16="http://schemas.microsoft.com/office/drawing/2014/main" id="{F0FD0DCB-C635-C742-93D2-0DAE967C7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180" y="4192292"/>
            <a:ext cx="12198026" cy="8350039"/>
          </a:xfrm>
          <a:custGeom>
            <a:avLst/>
            <a:gdLst>
              <a:gd name="T0" fmla="*/ 10946 w 11268"/>
              <a:gd name="T1" fmla="*/ 7713 h 7714"/>
              <a:gd name="T2" fmla="*/ 10946 w 11268"/>
              <a:gd name="T3" fmla="*/ 7713 h 7714"/>
              <a:gd name="T4" fmla="*/ 321 w 11268"/>
              <a:gd name="T5" fmla="*/ 7713 h 7714"/>
              <a:gd name="T6" fmla="*/ 0 w 11268"/>
              <a:gd name="T7" fmla="*/ 7391 h 7714"/>
              <a:gd name="T8" fmla="*/ 0 w 11268"/>
              <a:gd name="T9" fmla="*/ 321 h 7714"/>
              <a:gd name="T10" fmla="*/ 321 w 11268"/>
              <a:gd name="T11" fmla="*/ 0 h 7714"/>
              <a:gd name="T12" fmla="*/ 10946 w 11268"/>
              <a:gd name="T13" fmla="*/ 0 h 7714"/>
              <a:gd name="T14" fmla="*/ 11267 w 11268"/>
              <a:gd name="T15" fmla="*/ 321 h 7714"/>
              <a:gd name="T16" fmla="*/ 11267 w 11268"/>
              <a:gd name="T17" fmla="*/ 7391 h 7714"/>
              <a:gd name="T18" fmla="*/ 10946 w 11268"/>
              <a:gd name="T19" fmla="*/ 7713 h 7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68" h="7714">
                <a:moveTo>
                  <a:pt x="10946" y="7713"/>
                </a:moveTo>
                <a:lnTo>
                  <a:pt x="10946" y="7713"/>
                </a:lnTo>
                <a:cubicBezTo>
                  <a:pt x="321" y="7713"/>
                  <a:pt x="321" y="7713"/>
                  <a:pt x="321" y="7713"/>
                </a:cubicBezTo>
                <a:cubicBezTo>
                  <a:pt x="152" y="7713"/>
                  <a:pt x="0" y="7570"/>
                  <a:pt x="0" y="7391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143"/>
                  <a:pt x="152" y="0"/>
                  <a:pt x="321" y="0"/>
                </a:cubicBezTo>
                <a:cubicBezTo>
                  <a:pt x="10946" y="0"/>
                  <a:pt x="10946" y="0"/>
                  <a:pt x="10946" y="0"/>
                </a:cubicBezTo>
                <a:cubicBezTo>
                  <a:pt x="11124" y="0"/>
                  <a:pt x="11267" y="143"/>
                  <a:pt x="11267" y="321"/>
                </a:cubicBezTo>
                <a:cubicBezTo>
                  <a:pt x="11267" y="7391"/>
                  <a:pt x="11267" y="7391"/>
                  <a:pt x="11267" y="7391"/>
                </a:cubicBezTo>
                <a:cubicBezTo>
                  <a:pt x="11267" y="7570"/>
                  <a:pt x="11124" y="7713"/>
                  <a:pt x="10946" y="77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82" name="Freeform 172">
            <a:extLst>
              <a:ext uri="{FF2B5EF4-FFF2-40B4-BE49-F238E27FC236}">
                <a16:creationId xmlns:a16="http://schemas.microsoft.com/office/drawing/2014/main" id="{22AB983D-060E-4647-A522-4B3E4C7E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082" y="4693582"/>
            <a:ext cx="11066544" cy="6158689"/>
          </a:xfrm>
          <a:custGeom>
            <a:avLst/>
            <a:gdLst>
              <a:gd name="T0" fmla="*/ 10142 w 10223"/>
              <a:gd name="T1" fmla="*/ 5686 h 5687"/>
              <a:gd name="T2" fmla="*/ 10142 w 10223"/>
              <a:gd name="T3" fmla="*/ 5686 h 5687"/>
              <a:gd name="T4" fmla="*/ 80 w 10223"/>
              <a:gd name="T5" fmla="*/ 5686 h 5687"/>
              <a:gd name="T6" fmla="*/ 0 w 10223"/>
              <a:gd name="T7" fmla="*/ 5606 h 5687"/>
              <a:gd name="T8" fmla="*/ 0 w 10223"/>
              <a:gd name="T9" fmla="*/ 81 h 5687"/>
              <a:gd name="T10" fmla="*/ 80 w 10223"/>
              <a:gd name="T11" fmla="*/ 0 h 5687"/>
              <a:gd name="T12" fmla="*/ 10142 w 10223"/>
              <a:gd name="T13" fmla="*/ 0 h 5687"/>
              <a:gd name="T14" fmla="*/ 10222 w 10223"/>
              <a:gd name="T15" fmla="*/ 81 h 5687"/>
              <a:gd name="T16" fmla="*/ 10222 w 10223"/>
              <a:gd name="T17" fmla="*/ 5606 h 5687"/>
              <a:gd name="T18" fmla="*/ 10142 w 10223"/>
              <a:gd name="T19" fmla="*/ 5686 h 5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23" h="5687">
                <a:moveTo>
                  <a:pt x="10142" y="5686"/>
                </a:moveTo>
                <a:lnTo>
                  <a:pt x="10142" y="5686"/>
                </a:lnTo>
                <a:cubicBezTo>
                  <a:pt x="80" y="5686"/>
                  <a:pt x="80" y="5686"/>
                  <a:pt x="80" y="5686"/>
                </a:cubicBezTo>
                <a:cubicBezTo>
                  <a:pt x="35" y="5686"/>
                  <a:pt x="0" y="5651"/>
                  <a:pt x="0" y="560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5" y="0"/>
                  <a:pt x="80" y="0"/>
                </a:cubicBezTo>
                <a:cubicBezTo>
                  <a:pt x="10142" y="0"/>
                  <a:pt x="10142" y="0"/>
                  <a:pt x="10142" y="0"/>
                </a:cubicBezTo>
                <a:cubicBezTo>
                  <a:pt x="10186" y="0"/>
                  <a:pt x="10222" y="36"/>
                  <a:pt x="10222" y="81"/>
                </a:cubicBezTo>
                <a:cubicBezTo>
                  <a:pt x="10222" y="5606"/>
                  <a:pt x="10222" y="5606"/>
                  <a:pt x="10222" y="5606"/>
                </a:cubicBezTo>
                <a:cubicBezTo>
                  <a:pt x="10222" y="5651"/>
                  <a:pt x="10186" y="5686"/>
                  <a:pt x="10142" y="5686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 cap="flat">
            <a:solidFill>
              <a:srgbClr val="D6D6D6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73">
            <a:extLst>
              <a:ext uri="{FF2B5EF4-FFF2-40B4-BE49-F238E27FC236}">
                <a16:creationId xmlns:a16="http://schemas.microsoft.com/office/drawing/2014/main" id="{9230258D-4110-2C49-A438-B972AC37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969" y="11305817"/>
            <a:ext cx="735223" cy="744772"/>
          </a:xfrm>
          <a:custGeom>
            <a:avLst/>
            <a:gdLst>
              <a:gd name="T0" fmla="*/ 678 w 679"/>
              <a:gd name="T1" fmla="*/ 340 h 688"/>
              <a:gd name="T2" fmla="*/ 678 w 679"/>
              <a:gd name="T3" fmla="*/ 340 h 688"/>
              <a:gd name="T4" fmla="*/ 339 w 679"/>
              <a:gd name="T5" fmla="*/ 687 h 688"/>
              <a:gd name="T6" fmla="*/ 0 w 679"/>
              <a:gd name="T7" fmla="*/ 340 h 688"/>
              <a:gd name="T8" fmla="*/ 339 w 679"/>
              <a:gd name="T9" fmla="*/ 0 h 688"/>
              <a:gd name="T10" fmla="*/ 678 w 679"/>
              <a:gd name="T11" fmla="*/ 34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9" h="688">
                <a:moveTo>
                  <a:pt x="678" y="340"/>
                </a:moveTo>
                <a:lnTo>
                  <a:pt x="678" y="340"/>
                </a:lnTo>
                <a:cubicBezTo>
                  <a:pt x="678" y="536"/>
                  <a:pt x="526" y="687"/>
                  <a:pt x="339" y="687"/>
                </a:cubicBezTo>
                <a:cubicBezTo>
                  <a:pt x="152" y="687"/>
                  <a:pt x="0" y="536"/>
                  <a:pt x="0" y="340"/>
                </a:cubicBezTo>
                <a:cubicBezTo>
                  <a:pt x="0" y="152"/>
                  <a:pt x="152" y="0"/>
                  <a:pt x="339" y="0"/>
                </a:cubicBezTo>
                <a:cubicBezTo>
                  <a:pt x="526" y="0"/>
                  <a:pt x="678" y="152"/>
                  <a:pt x="678" y="3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74">
            <a:extLst>
              <a:ext uri="{FF2B5EF4-FFF2-40B4-BE49-F238E27FC236}">
                <a16:creationId xmlns:a16="http://schemas.microsoft.com/office/drawing/2014/main" id="{4B5F3FAE-85FB-4442-9BED-FB17EED19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278" y="11558850"/>
            <a:ext cx="12761379" cy="1289028"/>
          </a:xfrm>
          <a:custGeom>
            <a:avLst/>
            <a:gdLst>
              <a:gd name="T0" fmla="*/ 7250 w 11786"/>
              <a:gd name="T1" fmla="*/ 108 h 1189"/>
              <a:gd name="T2" fmla="*/ 7250 w 11786"/>
              <a:gd name="T3" fmla="*/ 108 h 1189"/>
              <a:gd name="T4" fmla="*/ 7250 w 11786"/>
              <a:gd name="T5" fmla="*/ 108 h 1189"/>
              <a:gd name="T6" fmla="*/ 7152 w 11786"/>
              <a:gd name="T7" fmla="*/ 205 h 1189"/>
              <a:gd name="T8" fmla="*/ 4598 w 11786"/>
              <a:gd name="T9" fmla="*/ 205 h 1189"/>
              <a:gd name="T10" fmla="*/ 4500 w 11786"/>
              <a:gd name="T11" fmla="*/ 108 h 1189"/>
              <a:gd name="T12" fmla="*/ 4500 w 11786"/>
              <a:gd name="T13" fmla="*/ 108 h 1189"/>
              <a:gd name="T14" fmla="*/ 4393 w 11786"/>
              <a:gd name="T15" fmla="*/ 0 h 1189"/>
              <a:gd name="T16" fmla="*/ 107 w 11786"/>
              <a:gd name="T17" fmla="*/ 0 h 1189"/>
              <a:gd name="T18" fmla="*/ 0 w 11786"/>
              <a:gd name="T19" fmla="*/ 108 h 1189"/>
              <a:gd name="T20" fmla="*/ 0 w 11786"/>
              <a:gd name="T21" fmla="*/ 857 h 1189"/>
              <a:gd name="T22" fmla="*/ 330 w 11786"/>
              <a:gd name="T23" fmla="*/ 1188 h 1189"/>
              <a:gd name="T24" fmla="*/ 11463 w 11786"/>
              <a:gd name="T25" fmla="*/ 1188 h 1189"/>
              <a:gd name="T26" fmla="*/ 11785 w 11786"/>
              <a:gd name="T27" fmla="*/ 857 h 1189"/>
              <a:gd name="T28" fmla="*/ 11785 w 11786"/>
              <a:gd name="T29" fmla="*/ 108 h 1189"/>
              <a:gd name="T30" fmla="*/ 11687 w 11786"/>
              <a:gd name="T31" fmla="*/ 0 h 1189"/>
              <a:gd name="T32" fmla="*/ 7357 w 11786"/>
              <a:gd name="T33" fmla="*/ 0 h 1189"/>
              <a:gd name="T34" fmla="*/ 7250 w 11786"/>
              <a:gd name="T35" fmla="*/ 108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786" h="1189">
                <a:moveTo>
                  <a:pt x="7250" y="108"/>
                </a:moveTo>
                <a:lnTo>
                  <a:pt x="7250" y="108"/>
                </a:lnTo>
                <a:lnTo>
                  <a:pt x="7250" y="108"/>
                </a:lnTo>
                <a:cubicBezTo>
                  <a:pt x="7250" y="161"/>
                  <a:pt x="7206" y="205"/>
                  <a:pt x="7152" y="205"/>
                </a:cubicBezTo>
                <a:cubicBezTo>
                  <a:pt x="4598" y="205"/>
                  <a:pt x="4598" y="205"/>
                  <a:pt x="4598" y="205"/>
                </a:cubicBezTo>
                <a:cubicBezTo>
                  <a:pt x="4545" y="205"/>
                  <a:pt x="4500" y="161"/>
                  <a:pt x="4500" y="108"/>
                </a:cubicBezTo>
                <a:lnTo>
                  <a:pt x="4500" y="108"/>
                </a:lnTo>
                <a:cubicBezTo>
                  <a:pt x="4500" y="45"/>
                  <a:pt x="4455" y="0"/>
                  <a:pt x="439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45" y="0"/>
                  <a:pt x="0" y="45"/>
                  <a:pt x="0" y="108"/>
                </a:cubicBezTo>
                <a:cubicBezTo>
                  <a:pt x="0" y="857"/>
                  <a:pt x="0" y="857"/>
                  <a:pt x="0" y="857"/>
                </a:cubicBezTo>
                <a:cubicBezTo>
                  <a:pt x="0" y="1036"/>
                  <a:pt x="152" y="1188"/>
                  <a:pt x="330" y="1188"/>
                </a:cubicBezTo>
                <a:cubicBezTo>
                  <a:pt x="11463" y="1188"/>
                  <a:pt x="11463" y="1188"/>
                  <a:pt x="11463" y="1188"/>
                </a:cubicBezTo>
                <a:cubicBezTo>
                  <a:pt x="11642" y="1188"/>
                  <a:pt x="11785" y="1036"/>
                  <a:pt x="11785" y="857"/>
                </a:cubicBezTo>
                <a:cubicBezTo>
                  <a:pt x="11785" y="108"/>
                  <a:pt x="11785" y="108"/>
                  <a:pt x="11785" y="108"/>
                </a:cubicBezTo>
                <a:cubicBezTo>
                  <a:pt x="11785" y="45"/>
                  <a:pt x="11740" y="0"/>
                  <a:pt x="11687" y="0"/>
                </a:cubicBezTo>
                <a:cubicBezTo>
                  <a:pt x="7357" y="0"/>
                  <a:pt x="7357" y="0"/>
                  <a:pt x="7357" y="0"/>
                </a:cubicBezTo>
                <a:cubicBezTo>
                  <a:pt x="7295" y="0"/>
                  <a:pt x="7250" y="45"/>
                  <a:pt x="7250" y="108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85" name="Freeform 175">
            <a:extLst>
              <a:ext uri="{FF2B5EF4-FFF2-40B4-BE49-F238E27FC236}">
                <a16:creationId xmlns:a16="http://schemas.microsoft.com/office/drawing/2014/main" id="{0B739E5B-99DC-A141-BC69-EA45EFA2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207" y="5595900"/>
            <a:ext cx="2009930" cy="4960372"/>
          </a:xfrm>
          <a:custGeom>
            <a:avLst/>
            <a:gdLst>
              <a:gd name="T0" fmla="*/ 1857 w 1858"/>
              <a:gd name="T1" fmla="*/ 4579 h 4580"/>
              <a:gd name="T2" fmla="*/ 0 w 1858"/>
              <a:gd name="T3" fmla="*/ 4579 h 4580"/>
              <a:gd name="T4" fmla="*/ 0 w 1858"/>
              <a:gd name="T5" fmla="*/ 0 h 4580"/>
              <a:gd name="T6" fmla="*/ 1857 w 1858"/>
              <a:gd name="T7" fmla="*/ 0 h 4580"/>
              <a:gd name="T8" fmla="*/ 1857 w 1858"/>
              <a:gd name="T9" fmla="*/ 4579 h 4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8" h="4580">
                <a:moveTo>
                  <a:pt x="1857" y="4579"/>
                </a:moveTo>
                <a:lnTo>
                  <a:pt x="0" y="4579"/>
                </a:lnTo>
                <a:lnTo>
                  <a:pt x="0" y="0"/>
                </a:lnTo>
                <a:lnTo>
                  <a:pt x="1857" y="0"/>
                </a:lnTo>
                <a:lnTo>
                  <a:pt x="1857" y="4579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76">
            <a:extLst>
              <a:ext uri="{FF2B5EF4-FFF2-40B4-BE49-F238E27FC236}">
                <a16:creationId xmlns:a16="http://schemas.microsoft.com/office/drawing/2014/main" id="{F8B0FEB1-724E-874E-9E53-CF6D5373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217" y="5595900"/>
            <a:ext cx="2009930" cy="1795091"/>
          </a:xfrm>
          <a:custGeom>
            <a:avLst/>
            <a:gdLst>
              <a:gd name="T0" fmla="*/ 1856 w 1857"/>
              <a:gd name="T1" fmla="*/ 1659 h 1660"/>
              <a:gd name="T2" fmla="*/ 0 w 1857"/>
              <a:gd name="T3" fmla="*/ 1659 h 1660"/>
              <a:gd name="T4" fmla="*/ 0 w 1857"/>
              <a:gd name="T5" fmla="*/ 0 h 1660"/>
              <a:gd name="T6" fmla="*/ 1856 w 1857"/>
              <a:gd name="T7" fmla="*/ 0 h 1660"/>
              <a:gd name="T8" fmla="*/ 1856 w 1857"/>
              <a:gd name="T9" fmla="*/ 1659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660">
                <a:moveTo>
                  <a:pt x="1856" y="1659"/>
                </a:moveTo>
                <a:lnTo>
                  <a:pt x="0" y="1659"/>
                </a:lnTo>
                <a:lnTo>
                  <a:pt x="0" y="0"/>
                </a:lnTo>
                <a:lnTo>
                  <a:pt x="1856" y="0"/>
                </a:lnTo>
                <a:lnTo>
                  <a:pt x="1856" y="1659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77">
            <a:extLst>
              <a:ext uri="{FF2B5EF4-FFF2-40B4-BE49-F238E27FC236}">
                <a16:creationId xmlns:a16="http://schemas.microsoft.com/office/drawing/2014/main" id="{FD88472E-EFA7-0547-94DF-4AA1AFA6D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217" y="7534216"/>
            <a:ext cx="2009930" cy="1799867"/>
          </a:xfrm>
          <a:custGeom>
            <a:avLst/>
            <a:gdLst>
              <a:gd name="T0" fmla="*/ 1856 w 1857"/>
              <a:gd name="T1" fmla="*/ 1661 h 1662"/>
              <a:gd name="T2" fmla="*/ 0 w 1857"/>
              <a:gd name="T3" fmla="*/ 1661 h 1662"/>
              <a:gd name="T4" fmla="*/ 0 w 1857"/>
              <a:gd name="T5" fmla="*/ 0 h 1662"/>
              <a:gd name="T6" fmla="*/ 1856 w 1857"/>
              <a:gd name="T7" fmla="*/ 0 h 1662"/>
              <a:gd name="T8" fmla="*/ 1856 w 1857"/>
              <a:gd name="T9" fmla="*/ 1661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662">
                <a:moveTo>
                  <a:pt x="1856" y="1661"/>
                </a:moveTo>
                <a:lnTo>
                  <a:pt x="0" y="1661"/>
                </a:lnTo>
                <a:lnTo>
                  <a:pt x="0" y="0"/>
                </a:lnTo>
                <a:lnTo>
                  <a:pt x="1856" y="0"/>
                </a:lnTo>
                <a:lnTo>
                  <a:pt x="1856" y="1661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78">
            <a:extLst>
              <a:ext uri="{FF2B5EF4-FFF2-40B4-BE49-F238E27FC236}">
                <a16:creationId xmlns:a16="http://schemas.microsoft.com/office/drawing/2014/main" id="{58B47547-822E-F041-8095-F6F5BEAE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217" y="9482081"/>
            <a:ext cx="2009930" cy="1074192"/>
          </a:xfrm>
          <a:custGeom>
            <a:avLst/>
            <a:gdLst>
              <a:gd name="T0" fmla="*/ 1856 w 1857"/>
              <a:gd name="T1" fmla="*/ 991 h 992"/>
              <a:gd name="T2" fmla="*/ 0 w 1857"/>
              <a:gd name="T3" fmla="*/ 991 h 992"/>
              <a:gd name="T4" fmla="*/ 0 w 1857"/>
              <a:gd name="T5" fmla="*/ 0 h 992"/>
              <a:gd name="T6" fmla="*/ 1856 w 1857"/>
              <a:gd name="T7" fmla="*/ 0 h 992"/>
              <a:gd name="T8" fmla="*/ 1856 w 1857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992">
                <a:moveTo>
                  <a:pt x="1856" y="991"/>
                </a:moveTo>
                <a:lnTo>
                  <a:pt x="0" y="991"/>
                </a:lnTo>
                <a:lnTo>
                  <a:pt x="0" y="0"/>
                </a:lnTo>
                <a:lnTo>
                  <a:pt x="1856" y="0"/>
                </a:lnTo>
                <a:lnTo>
                  <a:pt x="1856" y="991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79">
            <a:extLst>
              <a:ext uri="{FF2B5EF4-FFF2-40B4-BE49-F238E27FC236}">
                <a16:creationId xmlns:a16="http://schemas.microsoft.com/office/drawing/2014/main" id="{61142A68-DA15-D64C-BF52-C226140E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629" y="4984805"/>
            <a:ext cx="10374290" cy="358065"/>
          </a:xfrm>
          <a:custGeom>
            <a:avLst/>
            <a:gdLst>
              <a:gd name="T0" fmla="*/ 9580 w 9581"/>
              <a:gd name="T1" fmla="*/ 331 h 332"/>
              <a:gd name="T2" fmla="*/ 0 w 9581"/>
              <a:gd name="T3" fmla="*/ 331 h 332"/>
              <a:gd name="T4" fmla="*/ 0 w 9581"/>
              <a:gd name="T5" fmla="*/ 0 h 332"/>
              <a:gd name="T6" fmla="*/ 9580 w 9581"/>
              <a:gd name="T7" fmla="*/ 0 h 332"/>
              <a:gd name="T8" fmla="*/ 9580 w 9581"/>
              <a:gd name="T9" fmla="*/ 331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1" h="332">
                <a:moveTo>
                  <a:pt x="9580" y="331"/>
                </a:moveTo>
                <a:lnTo>
                  <a:pt x="0" y="331"/>
                </a:lnTo>
                <a:lnTo>
                  <a:pt x="0" y="0"/>
                </a:lnTo>
                <a:lnTo>
                  <a:pt x="9580" y="0"/>
                </a:lnTo>
                <a:lnTo>
                  <a:pt x="9580" y="3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80">
            <a:extLst>
              <a:ext uri="{FF2B5EF4-FFF2-40B4-BE49-F238E27FC236}">
                <a16:creationId xmlns:a16="http://schemas.microsoft.com/office/drawing/2014/main" id="{BDAF2B47-98BB-EB47-97CB-A9DAA4AF4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337" y="5042095"/>
            <a:ext cx="100256" cy="233936"/>
          </a:xfrm>
          <a:custGeom>
            <a:avLst/>
            <a:gdLst>
              <a:gd name="T0" fmla="*/ 54 w 91"/>
              <a:gd name="T1" fmla="*/ 0 h 215"/>
              <a:gd name="T2" fmla="*/ 54 w 91"/>
              <a:gd name="T3" fmla="*/ 0 h 215"/>
              <a:gd name="T4" fmla="*/ 90 w 91"/>
              <a:gd name="T5" fmla="*/ 0 h 215"/>
              <a:gd name="T6" fmla="*/ 90 w 91"/>
              <a:gd name="T7" fmla="*/ 35 h 215"/>
              <a:gd name="T8" fmla="*/ 72 w 91"/>
              <a:gd name="T9" fmla="*/ 35 h 215"/>
              <a:gd name="T10" fmla="*/ 63 w 91"/>
              <a:gd name="T11" fmla="*/ 53 h 215"/>
              <a:gd name="T12" fmla="*/ 63 w 91"/>
              <a:gd name="T13" fmla="*/ 71 h 215"/>
              <a:gd name="T14" fmla="*/ 63 w 91"/>
              <a:gd name="T15" fmla="*/ 71 h 215"/>
              <a:gd name="T16" fmla="*/ 90 w 91"/>
              <a:gd name="T17" fmla="*/ 71 h 215"/>
              <a:gd name="T18" fmla="*/ 90 w 91"/>
              <a:gd name="T19" fmla="*/ 107 h 215"/>
              <a:gd name="T20" fmla="*/ 63 w 91"/>
              <a:gd name="T21" fmla="*/ 107 h 215"/>
              <a:gd name="T22" fmla="*/ 63 w 91"/>
              <a:gd name="T23" fmla="*/ 214 h 215"/>
              <a:gd name="T24" fmla="*/ 18 w 91"/>
              <a:gd name="T25" fmla="*/ 214 h 215"/>
              <a:gd name="T26" fmla="*/ 18 w 91"/>
              <a:gd name="T27" fmla="*/ 107 h 215"/>
              <a:gd name="T28" fmla="*/ 0 w 91"/>
              <a:gd name="T29" fmla="*/ 107 h 215"/>
              <a:gd name="T30" fmla="*/ 0 w 91"/>
              <a:gd name="T31" fmla="*/ 71 h 215"/>
              <a:gd name="T32" fmla="*/ 0 w 91"/>
              <a:gd name="T33" fmla="*/ 71 h 215"/>
              <a:gd name="T34" fmla="*/ 9 w 91"/>
              <a:gd name="T35" fmla="*/ 71 h 215"/>
              <a:gd name="T36" fmla="*/ 18 w 91"/>
              <a:gd name="T37" fmla="*/ 71 h 215"/>
              <a:gd name="T38" fmla="*/ 18 w 91"/>
              <a:gd name="T39" fmla="*/ 44 h 215"/>
              <a:gd name="T40" fmla="*/ 18 w 91"/>
              <a:gd name="T41" fmla="*/ 35 h 215"/>
              <a:gd name="T42" fmla="*/ 45 w 91"/>
              <a:gd name="T43" fmla="*/ 9 h 215"/>
              <a:gd name="T44" fmla="*/ 54 w 91"/>
              <a:gd name="T45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" h="215">
                <a:moveTo>
                  <a:pt x="54" y="0"/>
                </a:moveTo>
                <a:lnTo>
                  <a:pt x="54" y="0"/>
                </a:lnTo>
                <a:cubicBezTo>
                  <a:pt x="72" y="0"/>
                  <a:pt x="81" y="0"/>
                  <a:pt x="90" y="0"/>
                </a:cubicBezTo>
                <a:cubicBezTo>
                  <a:pt x="90" y="18"/>
                  <a:pt x="90" y="27"/>
                  <a:pt x="90" y="35"/>
                </a:cubicBezTo>
                <a:cubicBezTo>
                  <a:pt x="90" y="35"/>
                  <a:pt x="81" y="35"/>
                  <a:pt x="72" y="35"/>
                </a:cubicBezTo>
                <a:cubicBezTo>
                  <a:pt x="63" y="35"/>
                  <a:pt x="63" y="44"/>
                  <a:pt x="63" y="53"/>
                </a:cubicBezTo>
                <a:cubicBezTo>
                  <a:pt x="63" y="53"/>
                  <a:pt x="63" y="62"/>
                  <a:pt x="63" y="71"/>
                </a:cubicBezTo>
                <a:lnTo>
                  <a:pt x="63" y="71"/>
                </a:lnTo>
                <a:cubicBezTo>
                  <a:pt x="72" y="71"/>
                  <a:pt x="81" y="71"/>
                  <a:pt x="90" y="71"/>
                </a:cubicBezTo>
                <a:cubicBezTo>
                  <a:pt x="90" y="80"/>
                  <a:pt x="90" y="98"/>
                  <a:pt x="90" y="107"/>
                </a:cubicBezTo>
                <a:cubicBezTo>
                  <a:pt x="81" y="107"/>
                  <a:pt x="72" y="107"/>
                  <a:pt x="63" y="107"/>
                </a:cubicBezTo>
                <a:cubicBezTo>
                  <a:pt x="63" y="143"/>
                  <a:pt x="63" y="178"/>
                  <a:pt x="63" y="214"/>
                </a:cubicBezTo>
                <a:cubicBezTo>
                  <a:pt x="45" y="214"/>
                  <a:pt x="36" y="214"/>
                  <a:pt x="18" y="214"/>
                </a:cubicBezTo>
                <a:cubicBezTo>
                  <a:pt x="18" y="178"/>
                  <a:pt x="18" y="143"/>
                  <a:pt x="18" y="107"/>
                </a:cubicBezTo>
                <a:cubicBezTo>
                  <a:pt x="9" y="107"/>
                  <a:pt x="0" y="107"/>
                  <a:pt x="0" y="107"/>
                </a:cubicBezTo>
                <a:cubicBezTo>
                  <a:pt x="0" y="98"/>
                  <a:pt x="0" y="80"/>
                  <a:pt x="0" y="71"/>
                </a:cubicBezTo>
                <a:lnTo>
                  <a:pt x="0" y="71"/>
                </a:lnTo>
                <a:lnTo>
                  <a:pt x="9" y="71"/>
                </a:lnTo>
                <a:cubicBezTo>
                  <a:pt x="18" y="71"/>
                  <a:pt x="18" y="71"/>
                  <a:pt x="18" y="71"/>
                </a:cubicBezTo>
                <a:cubicBezTo>
                  <a:pt x="18" y="62"/>
                  <a:pt x="18" y="53"/>
                  <a:pt x="18" y="44"/>
                </a:cubicBezTo>
                <a:lnTo>
                  <a:pt x="18" y="35"/>
                </a:lnTo>
                <a:cubicBezTo>
                  <a:pt x="18" y="18"/>
                  <a:pt x="27" y="9"/>
                  <a:pt x="45" y="9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D6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81">
            <a:extLst>
              <a:ext uri="{FF2B5EF4-FFF2-40B4-BE49-F238E27FC236}">
                <a16:creationId xmlns:a16="http://schemas.microsoft.com/office/drawing/2014/main" id="{F88D3320-C1F2-BB44-831D-50C64A0D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232" y="5595900"/>
            <a:ext cx="3723859" cy="3719086"/>
          </a:xfrm>
          <a:custGeom>
            <a:avLst/>
            <a:gdLst>
              <a:gd name="T0" fmla="*/ 3437 w 3438"/>
              <a:gd name="T1" fmla="*/ 3436 h 3437"/>
              <a:gd name="T2" fmla="*/ 0 w 3438"/>
              <a:gd name="T3" fmla="*/ 3436 h 3437"/>
              <a:gd name="T4" fmla="*/ 0 w 3438"/>
              <a:gd name="T5" fmla="*/ 0 h 3437"/>
              <a:gd name="T6" fmla="*/ 3437 w 3438"/>
              <a:gd name="T7" fmla="*/ 0 h 3437"/>
              <a:gd name="T8" fmla="*/ 3437 w 3438"/>
              <a:gd name="T9" fmla="*/ 3436 h 3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8" h="3437">
                <a:moveTo>
                  <a:pt x="3437" y="3436"/>
                </a:moveTo>
                <a:lnTo>
                  <a:pt x="0" y="3436"/>
                </a:lnTo>
                <a:lnTo>
                  <a:pt x="0" y="0"/>
                </a:lnTo>
                <a:lnTo>
                  <a:pt x="3437" y="0"/>
                </a:lnTo>
                <a:lnTo>
                  <a:pt x="3437" y="3436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82">
            <a:extLst>
              <a:ext uri="{FF2B5EF4-FFF2-40B4-BE49-F238E27FC236}">
                <a16:creationId xmlns:a16="http://schemas.microsoft.com/office/drawing/2014/main" id="{0A92FE84-FA7D-8E4F-B787-03FBEC4B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58" y="5729577"/>
            <a:ext cx="396255" cy="396258"/>
          </a:xfrm>
          <a:custGeom>
            <a:avLst/>
            <a:gdLst>
              <a:gd name="T0" fmla="*/ 366 w 367"/>
              <a:gd name="T1" fmla="*/ 178 h 367"/>
              <a:gd name="T2" fmla="*/ 366 w 367"/>
              <a:gd name="T3" fmla="*/ 178 h 367"/>
              <a:gd name="T4" fmla="*/ 178 w 367"/>
              <a:gd name="T5" fmla="*/ 366 h 367"/>
              <a:gd name="T6" fmla="*/ 0 w 367"/>
              <a:gd name="T7" fmla="*/ 178 h 367"/>
              <a:gd name="T8" fmla="*/ 178 w 367"/>
              <a:gd name="T9" fmla="*/ 0 h 367"/>
              <a:gd name="T10" fmla="*/ 366 w 367"/>
              <a:gd name="T11" fmla="*/ 178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7" h="367">
                <a:moveTo>
                  <a:pt x="366" y="178"/>
                </a:moveTo>
                <a:lnTo>
                  <a:pt x="366" y="178"/>
                </a:lnTo>
                <a:cubicBezTo>
                  <a:pt x="366" y="277"/>
                  <a:pt x="277" y="366"/>
                  <a:pt x="178" y="366"/>
                </a:cubicBezTo>
                <a:cubicBezTo>
                  <a:pt x="80" y="366"/>
                  <a:pt x="0" y="277"/>
                  <a:pt x="0" y="178"/>
                </a:cubicBezTo>
                <a:cubicBezTo>
                  <a:pt x="0" y="80"/>
                  <a:pt x="80" y="0"/>
                  <a:pt x="178" y="0"/>
                </a:cubicBezTo>
                <a:cubicBezTo>
                  <a:pt x="277" y="0"/>
                  <a:pt x="366" y="80"/>
                  <a:pt x="366" y="17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83">
            <a:extLst>
              <a:ext uri="{FF2B5EF4-FFF2-40B4-BE49-F238E27FC236}">
                <a16:creationId xmlns:a16="http://schemas.microsoft.com/office/drawing/2014/main" id="{6EB033C8-04E9-2845-BD4D-D70FC86CF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19" y="6397962"/>
            <a:ext cx="3556761" cy="1943092"/>
          </a:xfrm>
          <a:custGeom>
            <a:avLst/>
            <a:gdLst>
              <a:gd name="T0" fmla="*/ 3286 w 3287"/>
              <a:gd name="T1" fmla="*/ 1793 h 1794"/>
              <a:gd name="T2" fmla="*/ 0 w 3287"/>
              <a:gd name="T3" fmla="*/ 1793 h 1794"/>
              <a:gd name="T4" fmla="*/ 0 w 3287"/>
              <a:gd name="T5" fmla="*/ 0 h 1794"/>
              <a:gd name="T6" fmla="*/ 3286 w 3287"/>
              <a:gd name="T7" fmla="*/ 0 h 1794"/>
              <a:gd name="T8" fmla="*/ 3286 w 3287"/>
              <a:gd name="T9" fmla="*/ 1793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7" h="1794">
                <a:moveTo>
                  <a:pt x="3286" y="1793"/>
                </a:moveTo>
                <a:lnTo>
                  <a:pt x="0" y="1793"/>
                </a:lnTo>
                <a:lnTo>
                  <a:pt x="0" y="0"/>
                </a:lnTo>
                <a:lnTo>
                  <a:pt x="3286" y="0"/>
                </a:lnTo>
                <a:lnTo>
                  <a:pt x="3286" y="1793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Line 184">
            <a:extLst>
              <a:ext uri="{FF2B5EF4-FFF2-40B4-BE49-F238E27FC236}">
                <a16:creationId xmlns:a16="http://schemas.microsoft.com/office/drawing/2014/main" id="{6F989231-41A0-9949-8D2A-A64458C80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232" y="9004663"/>
            <a:ext cx="3719083" cy="4776"/>
          </a:xfrm>
          <a:prstGeom prst="line">
            <a:avLst/>
          </a:prstGeom>
          <a:noFill/>
          <a:ln w="32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5" name="Freeform 185">
            <a:extLst>
              <a:ext uri="{FF2B5EF4-FFF2-40B4-BE49-F238E27FC236}">
                <a16:creationId xmlns:a16="http://schemas.microsoft.com/office/drawing/2014/main" id="{2A933729-66D3-434C-9E13-5D74EDF96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19" y="8341054"/>
            <a:ext cx="3556761" cy="377159"/>
          </a:xfrm>
          <a:custGeom>
            <a:avLst/>
            <a:gdLst>
              <a:gd name="T0" fmla="*/ 3277 w 3287"/>
              <a:gd name="T1" fmla="*/ 9 h 349"/>
              <a:gd name="T2" fmla="*/ 3277 w 3287"/>
              <a:gd name="T3" fmla="*/ 340 h 349"/>
              <a:gd name="T4" fmla="*/ 18 w 3287"/>
              <a:gd name="T5" fmla="*/ 340 h 349"/>
              <a:gd name="T6" fmla="*/ 18 w 3287"/>
              <a:gd name="T7" fmla="*/ 9 h 349"/>
              <a:gd name="T8" fmla="*/ 3277 w 3287"/>
              <a:gd name="T9" fmla="*/ 9 h 349"/>
              <a:gd name="T10" fmla="*/ 3286 w 3287"/>
              <a:gd name="T11" fmla="*/ 0 h 349"/>
              <a:gd name="T12" fmla="*/ 0 w 3287"/>
              <a:gd name="T13" fmla="*/ 0 h 349"/>
              <a:gd name="T14" fmla="*/ 0 w 3287"/>
              <a:gd name="T15" fmla="*/ 348 h 349"/>
              <a:gd name="T16" fmla="*/ 3286 w 3287"/>
              <a:gd name="T17" fmla="*/ 348 h 349"/>
              <a:gd name="T18" fmla="*/ 3286 w 3287"/>
              <a:gd name="T19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7" h="349">
                <a:moveTo>
                  <a:pt x="3277" y="9"/>
                </a:moveTo>
                <a:lnTo>
                  <a:pt x="3277" y="340"/>
                </a:lnTo>
                <a:lnTo>
                  <a:pt x="18" y="340"/>
                </a:lnTo>
                <a:lnTo>
                  <a:pt x="18" y="9"/>
                </a:lnTo>
                <a:lnTo>
                  <a:pt x="3277" y="9"/>
                </a:lnTo>
                <a:close/>
                <a:moveTo>
                  <a:pt x="3286" y="0"/>
                </a:moveTo>
                <a:lnTo>
                  <a:pt x="0" y="0"/>
                </a:lnTo>
                <a:lnTo>
                  <a:pt x="0" y="348"/>
                </a:lnTo>
                <a:lnTo>
                  <a:pt x="3286" y="348"/>
                </a:lnTo>
                <a:lnTo>
                  <a:pt x="328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86">
            <a:extLst>
              <a:ext uri="{FF2B5EF4-FFF2-40B4-BE49-F238E27FC236}">
                <a16:creationId xmlns:a16="http://schemas.microsoft.com/office/drawing/2014/main" id="{64D200A1-506C-3740-8B7F-D1B314067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716" y="8350602"/>
            <a:ext cx="3528116" cy="358062"/>
          </a:xfrm>
          <a:custGeom>
            <a:avLst/>
            <a:gdLst>
              <a:gd name="T0" fmla="*/ 3259 w 3260"/>
              <a:gd name="T1" fmla="*/ 0 h 332"/>
              <a:gd name="T2" fmla="*/ 3259 w 3260"/>
              <a:gd name="T3" fmla="*/ 331 h 332"/>
              <a:gd name="T4" fmla="*/ 0 w 3260"/>
              <a:gd name="T5" fmla="*/ 331 h 332"/>
              <a:gd name="T6" fmla="*/ 0 w 3260"/>
              <a:gd name="T7" fmla="*/ 0 h 332"/>
              <a:gd name="T8" fmla="*/ 3259 w 3260"/>
              <a:gd name="T9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0" h="332">
                <a:moveTo>
                  <a:pt x="3259" y="0"/>
                </a:moveTo>
                <a:lnTo>
                  <a:pt x="3259" y="331"/>
                </a:lnTo>
                <a:lnTo>
                  <a:pt x="0" y="331"/>
                </a:lnTo>
                <a:lnTo>
                  <a:pt x="0" y="0"/>
                </a:lnTo>
                <a:lnTo>
                  <a:pt x="3259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87">
            <a:extLst>
              <a:ext uri="{FF2B5EF4-FFF2-40B4-BE49-F238E27FC236}">
                <a16:creationId xmlns:a16="http://schemas.microsoft.com/office/drawing/2014/main" id="{6B5871C6-2C2A-6742-9457-0B0E52B34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19" y="8341054"/>
            <a:ext cx="3556761" cy="377159"/>
          </a:xfrm>
          <a:custGeom>
            <a:avLst/>
            <a:gdLst>
              <a:gd name="T0" fmla="*/ 3286 w 3287"/>
              <a:gd name="T1" fmla="*/ 0 h 349"/>
              <a:gd name="T2" fmla="*/ 0 w 3287"/>
              <a:gd name="T3" fmla="*/ 0 h 349"/>
              <a:gd name="T4" fmla="*/ 0 w 3287"/>
              <a:gd name="T5" fmla="*/ 348 h 349"/>
              <a:gd name="T6" fmla="*/ 3286 w 3287"/>
              <a:gd name="T7" fmla="*/ 348 h 349"/>
              <a:gd name="T8" fmla="*/ 3286 w 3287"/>
              <a:gd name="T9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7" h="349">
                <a:moveTo>
                  <a:pt x="3286" y="0"/>
                </a:moveTo>
                <a:lnTo>
                  <a:pt x="0" y="0"/>
                </a:lnTo>
                <a:lnTo>
                  <a:pt x="0" y="348"/>
                </a:lnTo>
                <a:lnTo>
                  <a:pt x="3286" y="348"/>
                </a:lnTo>
                <a:lnTo>
                  <a:pt x="3286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88">
            <a:extLst>
              <a:ext uri="{FF2B5EF4-FFF2-40B4-BE49-F238E27FC236}">
                <a16:creationId xmlns:a16="http://schemas.microsoft.com/office/drawing/2014/main" id="{538C016A-E183-3B4B-BC13-35C35B662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876" y="5805964"/>
            <a:ext cx="950060" cy="138453"/>
          </a:xfrm>
          <a:custGeom>
            <a:avLst/>
            <a:gdLst>
              <a:gd name="T0" fmla="*/ 876 w 877"/>
              <a:gd name="T1" fmla="*/ 125 h 126"/>
              <a:gd name="T2" fmla="*/ 0 w 877"/>
              <a:gd name="T3" fmla="*/ 125 h 126"/>
              <a:gd name="T4" fmla="*/ 0 w 877"/>
              <a:gd name="T5" fmla="*/ 0 h 126"/>
              <a:gd name="T6" fmla="*/ 876 w 877"/>
              <a:gd name="T7" fmla="*/ 0 h 126"/>
              <a:gd name="T8" fmla="*/ 876 w 877"/>
              <a:gd name="T9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126">
                <a:moveTo>
                  <a:pt x="876" y="125"/>
                </a:moveTo>
                <a:lnTo>
                  <a:pt x="0" y="125"/>
                </a:lnTo>
                <a:lnTo>
                  <a:pt x="0" y="0"/>
                </a:lnTo>
                <a:lnTo>
                  <a:pt x="876" y="0"/>
                </a:lnTo>
                <a:lnTo>
                  <a:pt x="876" y="125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89">
            <a:extLst>
              <a:ext uri="{FF2B5EF4-FFF2-40B4-BE49-F238E27FC236}">
                <a16:creationId xmlns:a16="http://schemas.microsoft.com/office/drawing/2014/main" id="{DB40D0DC-B029-294B-BDAF-A16870AA8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876" y="5973062"/>
            <a:ext cx="506063" cy="66838"/>
          </a:xfrm>
          <a:custGeom>
            <a:avLst/>
            <a:gdLst>
              <a:gd name="T0" fmla="*/ 465 w 466"/>
              <a:gd name="T1" fmla="*/ 62 h 63"/>
              <a:gd name="T2" fmla="*/ 0 w 466"/>
              <a:gd name="T3" fmla="*/ 62 h 63"/>
              <a:gd name="T4" fmla="*/ 0 w 466"/>
              <a:gd name="T5" fmla="*/ 0 h 63"/>
              <a:gd name="T6" fmla="*/ 465 w 466"/>
              <a:gd name="T7" fmla="*/ 0 h 63"/>
              <a:gd name="T8" fmla="*/ 465 w 466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63">
                <a:moveTo>
                  <a:pt x="465" y="62"/>
                </a:moveTo>
                <a:lnTo>
                  <a:pt x="0" y="62"/>
                </a:lnTo>
                <a:lnTo>
                  <a:pt x="0" y="0"/>
                </a:lnTo>
                <a:lnTo>
                  <a:pt x="465" y="0"/>
                </a:lnTo>
                <a:lnTo>
                  <a:pt x="465" y="6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90">
            <a:extLst>
              <a:ext uri="{FF2B5EF4-FFF2-40B4-BE49-F238E27FC236}">
                <a16:creationId xmlns:a16="http://schemas.microsoft.com/office/drawing/2014/main" id="{61518D55-E194-244F-90AC-03D39DB76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001" y="5963513"/>
            <a:ext cx="81163" cy="76387"/>
          </a:xfrm>
          <a:custGeom>
            <a:avLst/>
            <a:gdLst>
              <a:gd name="T0" fmla="*/ 72 w 73"/>
              <a:gd name="T1" fmla="*/ 36 h 72"/>
              <a:gd name="T2" fmla="*/ 72 w 73"/>
              <a:gd name="T3" fmla="*/ 36 h 72"/>
              <a:gd name="T4" fmla="*/ 36 w 73"/>
              <a:gd name="T5" fmla="*/ 71 h 72"/>
              <a:gd name="T6" fmla="*/ 0 w 73"/>
              <a:gd name="T7" fmla="*/ 36 h 72"/>
              <a:gd name="T8" fmla="*/ 36 w 73"/>
              <a:gd name="T9" fmla="*/ 0 h 72"/>
              <a:gd name="T10" fmla="*/ 72 w 73"/>
              <a:gd name="T11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2">
                <a:moveTo>
                  <a:pt x="72" y="36"/>
                </a:moveTo>
                <a:lnTo>
                  <a:pt x="72" y="36"/>
                </a:lnTo>
                <a:cubicBezTo>
                  <a:pt x="72" y="63"/>
                  <a:pt x="54" y="71"/>
                  <a:pt x="36" y="71"/>
                </a:cubicBezTo>
                <a:cubicBezTo>
                  <a:pt x="18" y="71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91">
            <a:extLst>
              <a:ext uri="{FF2B5EF4-FFF2-40B4-BE49-F238E27FC236}">
                <a16:creationId xmlns:a16="http://schemas.microsoft.com/office/drawing/2014/main" id="{05C133F4-29E4-2345-A02F-4B36C37C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361" y="9109695"/>
            <a:ext cx="978705" cy="119356"/>
          </a:xfrm>
          <a:custGeom>
            <a:avLst/>
            <a:gdLst>
              <a:gd name="T0" fmla="*/ 902 w 903"/>
              <a:gd name="T1" fmla="*/ 108 h 109"/>
              <a:gd name="T2" fmla="*/ 0 w 903"/>
              <a:gd name="T3" fmla="*/ 108 h 109"/>
              <a:gd name="T4" fmla="*/ 0 w 903"/>
              <a:gd name="T5" fmla="*/ 0 h 109"/>
              <a:gd name="T6" fmla="*/ 902 w 903"/>
              <a:gd name="T7" fmla="*/ 0 h 109"/>
              <a:gd name="T8" fmla="*/ 902 w 903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3" h="109">
                <a:moveTo>
                  <a:pt x="902" y="108"/>
                </a:moveTo>
                <a:lnTo>
                  <a:pt x="0" y="108"/>
                </a:lnTo>
                <a:lnTo>
                  <a:pt x="0" y="0"/>
                </a:lnTo>
                <a:lnTo>
                  <a:pt x="902" y="0"/>
                </a:lnTo>
                <a:lnTo>
                  <a:pt x="902" y="108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192">
            <a:extLst>
              <a:ext uri="{FF2B5EF4-FFF2-40B4-BE49-F238E27FC236}">
                <a16:creationId xmlns:a16="http://schemas.microsoft.com/office/drawing/2014/main" id="{F1335F46-3AE0-9540-B827-68E90FA50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099" y="9109695"/>
            <a:ext cx="988253" cy="119356"/>
          </a:xfrm>
          <a:custGeom>
            <a:avLst/>
            <a:gdLst>
              <a:gd name="T0" fmla="*/ 911 w 912"/>
              <a:gd name="T1" fmla="*/ 108 h 109"/>
              <a:gd name="T2" fmla="*/ 0 w 912"/>
              <a:gd name="T3" fmla="*/ 108 h 109"/>
              <a:gd name="T4" fmla="*/ 0 w 912"/>
              <a:gd name="T5" fmla="*/ 0 h 109"/>
              <a:gd name="T6" fmla="*/ 911 w 912"/>
              <a:gd name="T7" fmla="*/ 0 h 109"/>
              <a:gd name="T8" fmla="*/ 911 w 912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09">
                <a:moveTo>
                  <a:pt x="911" y="108"/>
                </a:moveTo>
                <a:lnTo>
                  <a:pt x="0" y="108"/>
                </a:lnTo>
                <a:lnTo>
                  <a:pt x="0" y="0"/>
                </a:lnTo>
                <a:lnTo>
                  <a:pt x="911" y="0"/>
                </a:lnTo>
                <a:lnTo>
                  <a:pt x="911" y="108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193">
            <a:extLst>
              <a:ext uri="{FF2B5EF4-FFF2-40B4-BE49-F238E27FC236}">
                <a16:creationId xmlns:a16="http://schemas.microsoft.com/office/drawing/2014/main" id="{B5600577-C1CE-894C-B3A9-E21816F83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061" y="9109695"/>
            <a:ext cx="988256" cy="119356"/>
          </a:xfrm>
          <a:custGeom>
            <a:avLst/>
            <a:gdLst>
              <a:gd name="T0" fmla="*/ 911 w 912"/>
              <a:gd name="T1" fmla="*/ 108 h 109"/>
              <a:gd name="T2" fmla="*/ 0 w 912"/>
              <a:gd name="T3" fmla="*/ 108 h 109"/>
              <a:gd name="T4" fmla="*/ 0 w 912"/>
              <a:gd name="T5" fmla="*/ 0 h 109"/>
              <a:gd name="T6" fmla="*/ 911 w 912"/>
              <a:gd name="T7" fmla="*/ 0 h 109"/>
              <a:gd name="T8" fmla="*/ 911 w 912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09">
                <a:moveTo>
                  <a:pt x="911" y="108"/>
                </a:moveTo>
                <a:lnTo>
                  <a:pt x="0" y="108"/>
                </a:lnTo>
                <a:lnTo>
                  <a:pt x="0" y="0"/>
                </a:lnTo>
                <a:lnTo>
                  <a:pt x="911" y="0"/>
                </a:lnTo>
                <a:lnTo>
                  <a:pt x="911" y="108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94">
            <a:extLst>
              <a:ext uri="{FF2B5EF4-FFF2-40B4-BE49-F238E27FC236}">
                <a16:creationId xmlns:a16="http://schemas.microsoft.com/office/drawing/2014/main" id="{E4BFCC48-232F-AE42-B2F1-B39F712E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19" y="6273833"/>
            <a:ext cx="3556761" cy="47742"/>
          </a:xfrm>
          <a:custGeom>
            <a:avLst/>
            <a:gdLst>
              <a:gd name="T0" fmla="*/ 3286 w 3287"/>
              <a:gd name="T1" fmla="*/ 44 h 45"/>
              <a:gd name="T2" fmla="*/ 0 w 3287"/>
              <a:gd name="T3" fmla="*/ 44 h 45"/>
              <a:gd name="T4" fmla="*/ 0 w 3287"/>
              <a:gd name="T5" fmla="*/ 0 h 45"/>
              <a:gd name="T6" fmla="*/ 3286 w 3287"/>
              <a:gd name="T7" fmla="*/ 0 h 45"/>
              <a:gd name="T8" fmla="*/ 3286 w 3287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7" h="45">
                <a:moveTo>
                  <a:pt x="3286" y="44"/>
                </a:moveTo>
                <a:lnTo>
                  <a:pt x="0" y="44"/>
                </a:lnTo>
                <a:lnTo>
                  <a:pt x="0" y="0"/>
                </a:lnTo>
                <a:lnTo>
                  <a:pt x="3286" y="0"/>
                </a:lnTo>
                <a:lnTo>
                  <a:pt x="3286" y="44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95">
            <a:extLst>
              <a:ext uri="{FF2B5EF4-FFF2-40B4-BE49-F238E27FC236}">
                <a16:creationId xmlns:a16="http://schemas.microsoft.com/office/drawing/2014/main" id="{AE2530F1-69F7-C441-8C5E-FEA3313D9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448" y="8426989"/>
            <a:ext cx="744772" cy="195740"/>
          </a:xfrm>
          <a:custGeom>
            <a:avLst/>
            <a:gdLst>
              <a:gd name="T0" fmla="*/ 688 w 689"/>
              <a:gd name="T1" fmla="*/ 178 h 179"/>
              <a:gd name="T2" fmla="*/ 0 w 689"/>
              <a:gd name="T3" fmla="*/ 178 h 179"/>
              <a:gd name="T4" fmla="*/ 0 w 689"/>
              <a:gd name="T5" fmla="*/ 0 h 179"/>
              <a:gd name="T6" fmla="*/ 688 w 689"/>
              <a:gd name="T7" fmla="*/ 0 h 179"/>
              <a:gd name="T8" fmla="*/ 688 w 689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179">
                <a:moveTo>
                  <a:pt x="688" y="178"/>
                </a:moveTo>
                <a:lnTo>
                  <a:pt x="0" y="178"/>
                </a:lnTo>
                <a:lnTo>
                  <a:pt x="0" y="0"/>
                </a:lnTo>
                <a:lnTo>
                  <a:pt x="688" y="0"/>
                </a:lnTo>
                <a:lnTo>
                  <a:pt x="688" y="178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96">
            <a:extLst>
              <a:ext uri="{FF2B5EF4-FFF2-40B4-BE49-F238E27FC236}">
                <a16:creationId xmlns:a16="http://schemas.microsoft.com/office/drawing/2014/main" id="{7BA7C405-0270-5B41-B296-334D5F340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220" y="5700932"/>
            <a:ext cx="47742" cy="47742"/>
          </a:xfrm>
          <a:custGeom>
            <a:avLst/>
            <a:gdLst>
              <a:gd name="T0" fmla="*/ 44 w 45"/>
              <a:gd name="T1" fmla="*/ 27 h 45"/>
              <a:gd name="T2" fmla="*/ 44 w 45"/>
              <a:gd name="T3" fmla="*/ 27 h 45"/>
              <a:gd name="T4" fmla="*/ 18 w 45"/>
              <a:gd name="T5" fmla="*/ 44 h 45"/>
              <a:gd name="T6" fmla="*/ 0 w 45"/>
              <a:gd name="T7" fmla="*/ 27 h 45"/>
              <a:gd name="T8" fmla="*/ 18 w 45"/>
              <a:gd name="T9" fmla="*/ 0 h 45"/>
              <a:gd name="T10" fmla="*/ 44 w 45"/>
              <a:gd name="T11" fmla="*/ 2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45">
                <a:moveTo>
                  <a:pt x="44" y="27"/>
                </a:moveTo>
                <a:lnTo>
                  <a:pt x="44" y="27"/>
                </a:lnTo>
                <a:cubicBezTo>
                  <a:pt x="44" y="36"/>
                  <a:pt x="36" y="44"/>
                  <a:pt x="18" y="44"/>
                </a:cubicBezTo>
                <a:cubicBezTo>
                  <a:pt x="9" y="44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4" y="9"/>
                  <a:pt x="44" y="2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97">
            <a:extLst>
              <a:ext uri="{FF2B5EF4-FFF2-40B4-BE49-F238E27FC236}">
                <a16:creationId xmlns:a16="http://schemas.microsoft.com/office/drawing/2014/main" id="{54927618-81EE-ED4B-86D5-6A13BEAE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4607" y="5700932"/>
            <a:ext cx="57290" cy="47742"/>
          </a:xfrm>
          <a:custGeom>
            <a:avLst/>
            <a:gdLst>
              <a:gd name="T0" fmla="*/ 54 w 55"/>
              <a:gd name="T1" fmla="*/ 27 h 45"/>
              <a:gd name="T2" fmla="*/ 54 w 55"/>
              <a:gd name="T3" fmla="*/ 27 h 45"/>
              <a:gd name="T4" fmla="*/ 27 w 55"/>
              <a:gd name="T5" fmla="*/ 44 h 45"/>
              <a:gd name="T6" fmla="*/ 0 w 55"/>
              <a:gd name="T7" fmla="*/ 27 h 45"/>
              <a:gd name="T8" fmla="*/ 27 w 55"/>
              <a:gd name="T9" fmla="*/ 0 h 45"/>
              <a:gd name="T10" fmla="*/ 54 w 55"/>
              <a:gd name="T11" fmla="*/ 2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45">
                <a:moveTo>
                  <a:pt x="54" y="27"/>
                </a:moveTo>
                <a:lnTo>
                  <a:pt x="54" y="27"/>
                </a:lnTo>
                <a:cubicBezTo>
                  <a:pt x="54" y="36"/>
                  <a:pt x="45" y="44"/>
                  <a:pt x="27" y="44"/>
                </a:cubicBezTo>
                <a:cubicBezTo>
                  <a:pt x="18" y="44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198">
            <a:extLst>
              <a:ext uri="{FF2B5EF4-FFF2-40B4-BE49-F238E27FC236}">
                <a16:creationId xmlns:a16="http://schemas.microsoft.com/office/drawing/2014/main" id="{4C0C2E0C-3EDC-D445-AE22-7235B14E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542" y="5700932"/>
            <a:ext cx="47742" cy="47742"/>
          </a:xfrm>
          <a:custGeom>
            <a:avLst/>
            <a:gdLst>
              <a:gd name="T0" fmla="*/ 44 w 45"/>
              <a:gd name="T1" fmla="*/ 27 h 45"/>
              <a:gd name="T2" fmla="*/ 44 w 45"/>
              <a:gd name="T3" fmla="*/ 27 h 45"/>
              <a:gd name="T4" fmla="*/ 26 w 45"/>
              <a:gd name="T5" fmla="*/ 44 h 45"/>
              <a:gd name="T6" fmla="*/ 0 w 45"/>
              <a:gd name="T7" fmla="*/ 27 h 45"/>
              <a:gd name="T8" fmla="*/ 26 w 45"/>
              <a:gd name="T9" fmla="*/ 0 h 45"/>
              <a:gd name="T10" fmla="*/ 44 w 45"/>
              <a:gd name="T11" fmla="*/ 2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45">
                <a:moveTo>
                  <a:pt x="44" y="27"/>
                </a:moveTo>
                <a:lnTo>
                  <a:pt x="44" y="27"/>
                </a:lnTo>
                <a:cubicBezTo>
                  <a:pt x="44" y="36"/>
                  <a:pt x="35" y="44"/>
                  <a:pt x="26" y="44"/>
                </a:cubicBezTo>
                <a:cubicBezTo>
                  <a:pt x="9" y="44"/>
                  <a:pt x="0" y="36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35" y="0"/>
                  <a:pt x="44" y="9"/>
                  <a:pt x="44" y="2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199">
            <a:extLst>
              <a:ext uri="{FF2B5EF4-FFF2-40B4-BE49-F238E27FC236}">
                <a16:creationId xmlns:a16="http://schemas.microsoft.com/office/drawing/2014/main" id="{F0436939-14E0-BE40-B36F-45B1A682B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232" y="9548919"/>
            <a:ext cx="3723859" cy="1007353"/>
          </a:xfrm>
          <a:custGeom>
            <a:avLst/>
            <a:gdLst>
              <a:gd name="T0" fmla="*/ 3437 w 3438"/>
              <a:gd name="T1" fmla="*/ 929 h 930"/>
              <a:gd name="T2" fmla="*/ 0 w 3438"/>
              <a:gd name="T3" fmla="*/ 929 h 930"/>
              <a:gd name="T4" fmla="*/ 0 w 3438"/>
              <a:gd name="T5" fmla="*/ 0 h 930"/>
              <a:gd name="T6" fmla="*/ 3437 w 3438"/>
              <a:gd name="T7" fmla="*/ 0 h 930"/>
              <a:gd name="T8" fmla="*/ 3437 w 3438"/>
              <a:gd name="T9" fmla="*/ 929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8" h="930">
                <a:moveTo>
                  <a:pt x="3437" y="929"/>
                </a:moveTo>
                <a:lnTo>
                  <a:pt x="0" y="929"/>
                </a:lnTo>
                <a:lnTo>
                  <a:pt x="0" y="0"/>
                </a:lnTo>
                <a:lnTo>
                  <a:pt x="3437" y="0"/>
                </a:lnTo>
                <a:lnTo>
                  <a:pt x="3437" y="929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00">
            <a:extLst>
              <a:ext uri="{FF2B5EF4-FFF2-40B4-BE49-F238E27FC236}">
                <a16:creationId xmlns:a16="http://schemas.microsoft.com/office/drawing/2014/main" id="{1E54D863-4526-D84C-8809-4983938A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4625" y="4330744"/>
            <a:ext cx="1713928" cy="1713928"/>
          </a:xfrm>
          <a:custGeom>
            <a:avLst/>
            <a:gdLst>
              <a:gd name="T0" fmla="*/ 1580 w 1581"/>
              <a:gd name="T1" fmla="*/ 795 h 1581"/>
              <a:gd name="T2" fmla="*/ 1580 w 1581"/>
              <a:gd name="T3" fmla="*/ 795 h 1581"/>
              <a:gd name="T4" fmla="*/ 785 w 1581"/>
              <a:gd name="T5" fmla="*/ 1580 h 1581"/>
              <a:gd name="T6" fmla="*/ 0 w 1581"/>
              <a:gd name="T7" fmla="*/ 795 h 1581"/>
              <a:gd name="T8" fmla="*/ 785 w 1581"/>
              <a:gd name="T9" fmla="*/ 0 h 1581"/>
              <a:gd name="T10" fmla="*/ 1580 w 1581"/>
              <a:gd name="T11" fmla="*/ 795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1" h="1581">
                <a:moveTo>
                  <a:pt x="1580" y="795"/>
                </a:moveTo>
                <a:lnTo>
                  <a:pt x="1580" y="795"/>
                </a:lnTo>
                <a:cubicBezTo>
                  <a:pt x="1580" y="1232"/>
                  <a:pt x="1223" y="1580"/>
                  <a:pt x="785" y="1580"/>
                </a:cubicBezTo>
                <a:cubicBezTo>
                  <a:pt x="348" y="1580"/>
                  <a:pt x="0" y="1232"/>
                  <a:pt x="0" y="795"/>
                </a:cubicBezTo>
                <a:cubicBezTo>
                  <a:pt x="0" y="357"/>
                  <a:pt x="348" y="0"/>
                  <a:pt x="785" y="0"/>
                </a:cubicBezTo>
                <a:cubicBezTo>
                  <a:pt x="1223" y="0"/>
                  <a:pt x="1580" y="357"/>
                  <a:pt x="1580" y="7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01">
            <a:extLst>
              <a:ext uri="{FF2B5EF4-FFF2-40B4-BE49-F238E27FC236}">
                <a16:creationId xmlns:a16="http://schemas.microsoft.com/office/drawing/2014/main" id="{250FC0AE-5045-0840-A3F7-1103D725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4625" y="6636671"/>
            <a:ext cx="1713928" cy="1718704"/>
          </a:xfrm>
          <a:custGeom>
            <a:avLst/>
            <a:gdLst>
              <a:gd name="T0" fmla="*/ 1580 w 1581"/>
              <a:gd name="T1" fmla="*/ 794 h 1589"/>
              <a:gd name="T2" fmla="*/ 1580 w 1581"/>
              <a:gd name="T3" fmla="*/ 794 h 1589"/>
              <a:gd name="T4" fmla="*/ 785 w 1581"/>
              <a:gd name="T5" fmla="*/ 1588 h 1589"/>
              <a:gd name="T6" fmla="*/ 0 w 1581"/>
              <a:gd name="T7" fmla="*/ 794 h 1589"/>
              <a:gd name="T8" fmla="*/ 785 w 1581"/>
              <a:gd name="T9" fmla="*/ 0 h 1589"/>
              <a:gd name="T10" fmla="*/ 1580 w 1581"/>
              <a:gd name="T11" fmla="*/ 794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1" h="1589">
                <a:moveTo>
                  <a:pt x="1580" y="794"/>
                </a:moveTo>
                <a:lnTo>
                  <a:pt x="1580" y="794"/>
                </a:lnTo>
                <a:cubicBezTo>
                  <a:pt x="1580" y="1231"/>
                  <a:pt x="1223" y="1588"/>
                  <a:pt x="785" y="1588"/>
                </a:cubicBezTo>
                <a:cubicBezTo>
                  <a:pt x="348" y="1588"/>
                  <a:pt x="0" y="1231"/>
                  <a:pt x="0" y="794"/>
                </a:cubicBezTo>
                <a:cubicBezTo>
                  <a:pt x="0" y="356"/>
                  <a:pt x="348" y="0"/>
                  <a:pt x="785" y="0"/>
                </a:cubicBezTo>
                <a:cubicBezTo>
                  <a:pt x="1223" y="0"/>
                  <a:pt x="1580" y="356"/>
                  <a:pt x="1580" y="7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02">
            <a:extLst>
              <a:ext uri="{FF2B5EF4-FFF2-40B4-BE49-F238E27FC236}">
                <a16:creationId xmlns:a16="http://schemas.microsoft.com/office/drawing/2014/main" id="{18C85281-CB23-7347-853A-93914A7EF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4625" y="8956921"/>
            <a:ext cx="1713928" cy="1713931"/>
          </a:xfrm>
          <a:custGeom>
            <a:avLst/>
            <a:gdLst>
              <a:gd name="T0" fmla="*/ 1580 w 1581"/>
              <a:gd name="T1" fmla="*/ 794 h 1581"/>
              <a:gd name="T2" fmla="*/ 1580 w 1581"/>
              <a:gd name="T3" fmla="*/ 794 h 1581"/>
              <a:gd name="T4" fmla="*/ 785 w 1581"/>
              <a:gd name="T5" fmla="*/ 1580 h 1581"/>
              <a:gd name="T6" fmla="*/ 0 w 1581"/>
              <a:gd name="T7" fmla="*/ 794 h 1581"/>
              <a:gd name="T8" fmla="*/ 785 w 1581"/>
              <a:gd name="T9" fmla="*/ 0 h 1581"/>
              <a:gd name="T10" fmla="*/ 1580 w 1581"/>
              <a:gd name="T11" fmla="*/ 794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1" h="1581">
                <a:moveTo>
                  <a:pt x="1580" y="794"/>
                </a:moveTo>
                <a:lnTo>
                  <a:pt x="1580" y="794"/>
                </a:lnTo>
                <a:cubicBezTo>
                  <a:pt x="1580" y="1232"/>
                  <a:pt x="1223" y="1580"/>
                  <a:pt x="785" y="1580"/>
                </a:cubicBezTo>
                <a:cubicBezTo>
                  <a:pt x="348" y="1580"/>
                  <a:pt x="0" y="1232"/>
                  <a:pt x="0" y="794"/>
                </a:cubicBezTo>
                <a:cubicBezTo>
                  <a:pt x="0" y="357"/>
                  <a:pt x="348" y="0"/>
                  <a:pt x="785" y="0"/>
                </a:cubicBezTo>
                <a:cubicBezTo>
                  <a:pt x="1223" y="0"/>
                  <a:pt x="1580" y="357"/>
                  <a:pt x="1580" y="7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03">
            <a:extLst>
              <a:ext uri="{FF2B5EF4-FFF2-40B4-BE49-F238E27FC236}">
                <a16:creationId xmlns:a16="http://schemas.microsoft.com/office/drawing/2014/main" id="{24671459-2602-D34D-8787-CFC24C2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4625" y="11277172"/>
            <a:ext cx="1713928" cy="1713931"/>
          </a:xfrm>
          <a:custGeom>
            <a:avLst/>
            <a:gdLst>
              <a:gd name="T0" fmla="*/ 1580 w 1581"/>
              <a:gd name="T1" fmla="*/ 786 h 1582"/>
              <a:gd name="T2" fmla="*/ 1580 w 1581"/>
              <a:gd name="T3" fmla="*/ 786 h 1582"/>
              <a:gd name="T4" fmla="*/ 785 w 1581"/>
              <a:gd name="T5" fmla="*/ 1581 h 1582"/>
              <a:gd name="T6" fmla="*/ 0 w 1581"/>
              <a:gd name="T7" fmla="*/ 786 h 1582"/>
              <a:gd name="T8" fmla="*/ 785 w 1581"/>
              <a:gd name="T9" fmla="*/ 0 h 1582"/>
              <a:gd name="T10" fmla="*/ 1580 w 1581"/>
              <a:gd name="T11" fmla="*/ 786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1" h="1582">
                <a:moveTo>
                  <a:pt x="1580" y="786"/>
                </a:moveTo>
                <a:lnTo>
                  <a:pt x="1580" y="786"/>
                </a:lnTo>
                <a:cubicBezTo>
                  <a:pt x="1580" y="1224"/>
                  <a:pt x="1223" y="1581"/>
                  <a:pt x="785" y="1581"/>
                </a:cubicBezTo>
                <a:cubicBezTo>
                  <a:pt x="348" y="1581"/>
                  <a:pt x="0" y="1224"/>
                  <a:pt x="0" y="786"/>
                </a:cubicBezTo>
                <a:cubicBezTo>
                  <a:pt x="0" y="349"/>
                  <a:pt x="348" y="0"/>
                  <a:pt x="785" y="0"/>
                </a:cubicBezTo>
                <a:cubicBezTo>
                  <a:pt x="1223" y="0"/>
                  <a:pt x="1580" y="349"/>
                  <a:pt x="1580" y="7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52">
            <a:extLst>
              <a:ext uri="{FF2B5EF4-FFF2-40B4-BE49-F238E27FC236}">
                <a16:creationId xmlns:a16="http://schemas.microsoft.com/office/drawing/2014/main" id="{65F13C29-065A-864B-BA0B-5902CC795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0752" y="5209193"/>
            <a:ext cx="262578" cy="358062"/>
          </a:xfrm>
          <a:custGeom>
            <a:avLst/>
            <a:gdLst>
              <a:gd name="T0" fmla="*/ 242 w 243"/>
              <a:gd name="T1" fmla="*/ 331 h 332"/>
              <a:gd name="T2" fmla="*/ 242 w 243"/>
              <a:gd name="T3" fmla="*/ 331 h 332"/>
              <a:gd name="T4" fmla="*/ 0 w 243"/>
              <a:gd name="T5" fmla="*/ 331 h 332"/>
              <a:gd name="T6" fmla="*/ 0 w 243"/>
              <a:gd name="T7" fmla="*/ 45 h 332"/>
              <a:gd name="T8" fmla="*/ 54 w 243"/>
              <a:gd name="T9" fmla="*/ 0 h 332"/>
              <a:gd name="T10" fmla="*/ 188 w 243"/>
              <a:gd name="T11" fmla="*/ 0 h 332"/>
              <a:gd name="T12" fmla="*/ 242 w 243"/>
              <a:gd name="T13" fmla="*/ 45 h 332"/>
              <a:gd name="T14" fmla="*/ 242 w 243"/>
              <a:gd name="T15" fmla="*/ 331 h 332"/>
              <a:gd name="T16" fmla="*/ 54 w 243"/>
              <a:gd name="T17" fmla="*/ 286 h 332"/>
              <a:gd name="T18" fmla="*/ 54 w 243"/>
              <a:gd name="T19" fmla="*/ 286 h 332"/>
              <a:gd name="T20" fmla="*/ 188 w 243"/>
              <a:gd name="T21" fmla="*/ 286 h 332"/>
              <a:gd name="T22" fmla="*/ 188 w 243"/>
              <a:gd name="T23" fmla="*/ 45 h 332"/>
              <a:gd name="T24" fmla="*/ 188 w 243"/>
              <a:gd name="T25" fmla="*/ 45 h 332"/>
              <a:gd name="T26" fmla="*/ 54 w 243"/>
              <a:gd name="T27" fmla="*/ 45 h 332"/>
              <a:gd name="T28" fmla="*/ 54 w 243"/>
              <a:gd name="T29" fmla="*/ 45 h 332"/>
              <a:gd name="T30" fmla="*/ 54 w 243"/>
              <a:gd name="T31" fmla="*/ 286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3" h="332">
                <a:moveTo>
                  <a:pt x="242" y="331"/>
                </a:moveTo>
                <a:lnTo>
                  <a:pt x="242" y="331"/>
                </a:lnTo>
                <a:cubicBezTo>
                  <a:pt x="0" y="331"/>
                  <a:pt x="0" y="331"/>
                  <a:pt x="0" y="3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215" y="0"/>
                  <a:pt x="242" y="18"/>
                  <a:pt x="242" y="45"/>
                </a:cubicBezTo>
                <a:lnTo>
                  <a:pt x="242" y="331"/>
                </a:lnTo>
                <a:close/>
                <a:moveTo>
                  <a:pt x="54" y="286"/>
                </a:moveTo>
                <a:lnTo>
                  <a:pt x="54" y="286"/>
                </a:lnTo>
                <a:cubicBezTo>
                  <a:pt x="188" y="286"/>
                  <a:pt x="188" y="286"/>
                  <a:pt x="188" y="286"/>
                </a:cubicBezTo>
                <a:cubicBezTo>
                  <a:pt x="188" y="45"/>
                  <a:pt x="188" y="45"/>
                  <a:pt x="188" y="45"/>
                </a:cubicBezTo>
                <a:lnTo>
                  <a:pt x="188" y="45"/>
                </a:lnTo>
                <a:cubicBezTo>
                  <a:pt x="54" y="45"/>
                  <a:pt x="54" y="45"/>
                  <a:pt x="54" y="45"/>
                </a:cubicBezTo>
                <a:lnTo>
                  <a:pt x="54" y="45"/>
                </a:lnTo>
                <a:lnTo>
                  <a:pt x="54" y="2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453">
            <a:extLst>
              <a:ext uri="{FF2B5EF4-FFF2-40B4-BE49-F238E27FC236}">
                <a16:creationId xmlns:a16="http://schemas.microsoft.com/office/drawing/2014/main" id="{B1B75DD9-CAB6-8F4B-9D46-022DE4E4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1591" y="5099386"/>
            <a:ext cx="754320" cy="477418"/>
          </a:xfrm>
          <a:custGeom>
            <a:avLst/>
            <a:gdLst>
              <a:gd name="T0" fmla="*/ 616 w 698"/>
              <a:gd name="T1" fmla="*/ 438 h 439"/>
              <a:gd name="T2" fmla="*/ 616 w 698"/>
              <a:gd name="T3" fmla="*/ 438 h 439"/>
              <a:gd name="T4" fmla="*/ 72 w 698"/>
              <a:gd name="T5" fmla="*/ 438 h 439"/>
              <a:gd name="T6" fmla="*/ 0 w 698"/>
              <a:gd name="T7" fmla="*/ 366 h 439"/>
              <a:gd name="T8" fmla="*/ 0 w 698"/>
              <a:gd name="T9" fmla="*/ 81 h 439"/>
              <a:gd name="T10" fmla="*/ 36 w 698"/>
              <a:gd name="T11" fmla="*/ 54 h 439"/>
              <a:gd name="T12" fmla="*/ 36 w 698"/>
              <a:gd name="T13" fmla="*/ 54 h 439"/>
              <a:gd name="T14" fmla="*/ 63 w 698"/>
              <a:gd name="T15" fmla="*/ 81 h 439"/>
              <a:gd name="T16" fmla="*/ 63 w 698"/>
              <a:gd name="T17" fmla="*/ 366 h 439"/>
              <a:gd name="T18" fmla="*/ 72 w 698"/>
              <a:gd name="T19" fmla="*/ 375 h 439"/>
              <a:gd name="T20" fmla="*/ 616 w 698"/>
              <a:gd name="T21" fmla="*/ 375 h 439"/>
              <a:gd name="T22" fmla="*/ 634 w 698"/>
              <a:gd name="T23" fmla="*/ 366 h 439"/>
              <a:gd name="T24" fmla="*/ 634 w 698"/>
              <a:gd name="T25" fmla="*/ 0 h 439"/>
              <a:gd name="T26" fmla="*/ 697 w 698"/>
              <a:gd name="T27" fmla="*/ 0 h 439"/>
              <a:gd name="T28" fmla="*/ 697 w 698"/>
              <a:gd name="T29" fmla="*/ 366 h 439"/>
              <a:gd name="T30" fmla="*/ 616 w 698"/>
              <a:gd name="T31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8" h="439">
                <a:moveTo>
                  <a:pt x="616" y="438"/>
                </a:moveTo>
                <a:lnTo>
                  <a:pt x="616" y="438"/>
                </a:lnTo>
                <a:cubicBezTo>
                  <a:pt x="72" y="438"/>
                  <a:pt x="72" y="438"/>
                  <a:pt x="72" y="438"/>
                </a:cubicBezTo>
                <a:cubicBezTo>
                  <a:pt x="36" y="438"/>
                  <a:pt x="0" y="402"/>
                  <a:pt x="0" y="36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2"/>
                  <a:pt x="18" y="54"/>
                  <a:pt x="36" y="54"/>
                </a:cubicBezTo>
                <a:lnTo>
                  <a:pt x="36" y="54"/>
                </a:lnTo>
                <a:cubicBezTo>
                  <a:pt x="54" y="54"/>
                  <a:pt x="63" y="72"/>
                  <a:pt x="63" y="81"/>
                </a:cubicBezTo>
                <a:cubicBezTo>
                  <a:pt x="63" y="366"/>
                  <a:pt x="63" y="366"/>
                  <a:pt x="63" y="366"/>
                </a:cubicBezTo>
                <a:cubicBezTo>
                  <a:pt x="63" y="375"/>
                  <a:pt x="72" y="375"/>
                  <a:pt x="72" y="375"/>
                </a:cubicBezTo>
                <a:cubicBezTo>
                  <a:pt x="616" y="375"/>
                  <a:pt x="616" y="375"/>
                  <a:pt x="616" y="375"/>
                </a:cubicBezTo>
                <a:cubicBezTo>
                  <a:pt x="625" y="375"/>
                  <a:pt x="634" y="375"/>
                  <a:pt x="634" y="366"/>
                </a:cubicBezTo>
                <a:cubicBezTo>
                  <a:pt x="634" y="0"/>
                  <a:pt x="634" y="0"/>
                  <a:pt x="634" y="0"/>
                </a:cubicBezTo>
                <a:cubicBezTo>
                  <a:pt x="697" y="0"/>
                  <a:pt x="697" y="0"/>
                  <a:pt x="697" y="0"/>
                </a:cubicBezTo>
                <a:cubicBezTo>
                  <a:pt x="697" y="366"/>
                  <a:pt x="697" y="366"/>
                  <a:pt x="697" y="366"/>
                </a:cubicBezTo>
                <a:cubicBezTo>
                  <a:pt x="697" y="402"/>
                  <a:pt x="661" y="438"/>
                  <a:pt x="616" y="4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454">
            <a:extLst>
              <a:ext uri="{FF2B5EF4-FFF2-40B4-BE49-F238E27FC236}">
                <a16:creationId xmlns:a16="http://schemas.microsoft.com/office/drawing/2014/main" id="{62FA583F-7228-6245-8553-127274C7D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526" y="4793838"/>
            <a:ext cx="849804" cy="358065"/>
          </a:xfrm>
          <a:custGeom>
            <a:avLst/>
            <a:gdLst>
              <a:gd name="T0" fmla="*/ 670 w 787"/>
              <a:gd name="T1" fmla="*/ 330 h 331"/>
              <a:gd name="T2" fmla="*/ 670 w 787"/>
              <a:gd name="T3" fmla="*/ 330 h 331"/>
              <a:gd name="T4" fmla="*/ 572 w 787"/>
              <a:gd name="T5" fmla="*/ 285 h 331"/>
              <a:gd name="T6" fmla="*/ 483 w 787"/>
              <a:gd name="T7" fmla="*/ 321 h 331"/>
              <a:gd name="T8" fmla="*/ 393 w 787"/>
              <a:gd name="T9" fmla="*/ 285 h 331"/>
              <a:gd name="T10" fmla="*/ 304 w 787"/>
              <a:gd name="T11" fmla="*/ 321 h 331"/>
              <a:gd name="T12" fmla="*/ 215 w 787"/>
              <a:gd name="T13" fmla="*/ 285 h 331"/>
              <a:gd name="T14" fmla="*/ 117 w 787"/>
              <a:gd name="T15" fmla="*/ 321 h 331"/>
              <a:gd name="T16" fmla="*/ 0 w 787"/>
              <a:gd name="T17" fmla="*/ 196 h 331"/>
              <a:gd name="T18" fmla="*/ 0 w 787"/>
              <a:gd name="T19" fmla="*/ 187 h 331"/>
              <a:gd name="T20" fmla="*/ 108 w 787"/>
              <a:gd name="T21" fmla="*/ 26 h 331"/>
              <a:gd name="T22" fmla="*/ 161 w 787"/>
              <a:gd name="T23" fmla="*/ 0 h 331"/>
              <a:gd name="T24" fmla="*/ 635 w 787"/>
              <a:gd name="T25" fmla="*/ 0 h 331"/>
              <a:gd name="T26" fmla="*/ 635 w 787"/>
              <a:gd name="T27" fmla="*/ 0 h 331"/>
              <a:gd name="T28" fmla="*/ 688 w 787"/>
              <a:gd name="T29" fmla="*/ 26 h 331"/>
              <a:gd name="T30" fmla="*/ 786 w 787"/>
              <a:gd name="T31" fmla="*/ 187 h 331"/>
              <a:gd name="T32" fmla="*/ 786 w 787"/>
              <a:gd name="T33" fmla="*/ 196 h 331"/>
              <a:gd name="T34" fmla="*/ 679 w 787"/>
              <a:gd name="T35" fmla="*/ 330 h 331"/>
              <a:gd name="T36" fmla="*/ 670 w 787"/>
              <a:gd name="T37" fmla="*/ 330 h 331"/>
              <a:gd name="T38" fmla="*/ 572 w 787"/>
              <a:gd name="T39" fmla="*/ 205 h 331"/>
              <a:gd name="T40" fmla="*/ 572 w 787"/>
              <a:gd name="T41" fmla="*/ 205 h 331"/>
              <a:gd name="T42" fmla="*/ 581 w 787"/>
              <a:gd name="T43" fmla="*/ 205 h 331"/>
              <a:gd name="T44" fmla="*/ 617 w 787"/>
              <a:gd name="T45" fmla="*/ 223 h 331"/>
              <a:gd name="T46" fmla="*/ 670 w 787"/>
              <a:gd name="T47" fmla="*/ 259 h 331"/>
              <a:gd name="T48" fmla="*/ 724 w 787"/>
              <a:gd name="T49" fmla="*/ 205 h 331"/>
              <a:gd name="T50" fmla="*/ 635 w 787"/>
              <a:gd name="T51" fmla="*/ 62 h 331"/>
              <a:gd name="T52" fmla="*/ 161 w 787"/>
              <a:gd name="T53" fmla="*/ 62 h 331"/>
              <a:gd name="T54" fmla="*/ 161 w 787"/>
              <a:gd name="T55" fmla="*/ 62 h 331"/>
              <a:gd name="T56" fmla="*/ 63 w 787"/>
              <a:gd name="T57" fmla="*/ 205 h 331"/>
              <a:gd name="T58" fmla="*/ 117 w 787"/>
              <a:gd name="T59" fmla="*/ 259 h 331"/>
              <a:gd name="T60" fmla="*/ 179 w 787"/>
              <a:gd name="T61" fmla="*/ 223 h 331"/>
              <a:gd name="T62" fmla="*/ 215 w 787"/>
              <a:gd name="T63" fmla="*/ 205 h 331"/>
              <a:gd name="T64" fmla="*/ 215 w 787"/>
              <a:gd name="T65" fmla="*/ 205 h 331"/>
              <a:gd name="T66" fmla="*/ 250 w 787"/>
              <a:gd name="T67" fmla="*/ 223 h 331"/>
              <a:gd name="T68" fmla="*/ 304 w 787"/>
              <a:gd name="T69" fmla="*/ 259 h 331"/>
              <a:gd name="T70" fmla="*/ 358 w 787"/>
              <a:gd name="T71" fmla="*/ 223 h 331"/>
              <a:gd name="T72" fmla="*/ 393 w 787"/>
              <a:gd name="T73" fmla="*/ 205 h 331"/>
              <a:gd name="T74" fmla="*/ 393 w 787"/>
              <a:gd name="T75" fmla="*/ 205 h 331"/>
              <a:gd name="T76" fmla="*/ 429 w 787"/>
              <a:gd name="T77" fmla="*/ 223 h 331"/>
              <a:gd name="T78" fmla="*/ 483 w 787"/>
              <a:gd name="T79" fmla="*/ 259 h 331"/>
              <a:gd name="T80" fmla="*/ 536 w 787"/>
              <a:gd name="T81" fmla="*/ 223 h 331"/>
              <a:gd name="T82" fmla="*/ 572 w 787"/>
              <a:gd name="T83" fmla="*/ 205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7" h="331">
                <a:moveTo>
                  <a:pt x="670" y="330"/>
                </a:moveTo>
                <a:lnTo>
                  <a:pt x="670" y="330"/>
                </a:lnTo>
                <a:cubicBezTo>
                  <a:pt x="635" y="330"/>
                  <a:pt x="599" y="312"/>
                  <a:pt x="572" y="285"/>
                </a:cubicBezTo>
                <a:cubicBezTo>
                  <a:pt x="554" y="312"/>
                  <a:pt x="518" y="321"/>
                  <a:pt x="483" y="321"/>
                </a:cubicBezTo>
                <a:cubicBezTo>
                  <a:pt x="447" y="321"/>
                  <a:pt x="420" y="312"/>
                  <a:pt x="393" y="285"/>
                </a:cubicBezTo>
                <a:cubicBezTo>
                  <a:pt x="376" y="312"/>
                  <a:pt x="340" y="321"/>
                  <a:pt x="304" y="321"/>
                </a:cubicBezTo>
                <a:cubicBezTo>
                  <a:pt x="268" y="321"/>
                  <a:pt x="242" y="312"/>
                  <a:pt x="215" y="285"/>
                </a:cubicBezTo>
                <a:cubicBezTo>
                  <a:pt x="188" y="312"/>
                  <a:pt x="152" y="330"/>
                  <a:pt x="117" y="321"/>
                </a:cubicBezTo>
                <a:cubicBezTo>
                  <a:pt x="54" y="321"/>
                  <a:pt x="0" y="267"/>
                  <a:pt x="0" y="196"/>
                </a:cubicBezTo>
                <a:cubicBezTo>
                  <a:pt x="0" y="187"/>
                  <a:pt x="0" y="187"/>
                  <a:pt x="0" y="187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17" y="9"/>
                  <a:pt x="143" y="0"/>
                  <a:pt x="161" y="0"/>
                </a:cubicBezTo>
                <a:cubicBezTo>
                  <a:pt x="635" y="0"/>
                  <a:pt x="635" y="0"/>
                  <a:pt x="635" y="0"/>
                </a:cubicBezTo>
                <a:lnTo>
                  <a:pt x="635" y="0"/>
                </a:lnTo>
                <a:cubicBezTo>
                  <a:pt x="653" y="0"/>
                  <a:pt x="670" y="9"/>
                  <a:pt x="688" y="26"/>
                </a:cubicBezTo>
                <a:cubicBezTo>
                  <a:pt x="786" y="187"/>
                  <a:pt x="786" y="187"/>
                  <a:pt x="786" y="187"/>
                </a:cubicBezTo>
                <a:cubicBezTo>
                  <a:pt x="786" y="196"/>
                  <a:pt x="786" y="196"/>
                  <a:pt x="786" y="196"/>
                </a:cubicBezTo>
                <a:cubicBezTo>
                  <a:pt x="786" y="267"/>
                  <a:pt x="742" y="321"/>
                  <a:pt x="679" y="330"/>
                </a:cubicBezTo>
                <a:cubicBezTo>
                  <a:pt x="670" y="330"/>
                  <a:pt x="670" y="330"/>
                  <a:pt x="670" y="330"/>
                </a:cubicBezTo>
                <a:close/>
                <a:moveTo>
                  <a:pt x="572" y="205"/>
                </a:moveTo>
                <a:lnTo>
                  <a:pt x="572" y="205"/>
                </a:lnTo>
                <a:lnTo>
                  <a:pt x="581" y="205"/>
                </a:lnTo>
                <a:cubicBezTo>
                  <a:pt x="590" y="205"/>
                  <a:pt x="608" y="214"/>
                  <a:pt x="617" y="223"/>
                </a:cubicBezTo>
                <a:cubicBezTo>
                  <a:pt x="626" y="250"/>
                  <a:pt x="643" y="267"/>
                  <a:pt x="670" y="259"/>
                </a:cubicBezTo>
                <a:cubicBezTo>
                  <a:pt x="697" y="259"/>
                  <a:pt x="724" y="241"/>
                  <a:pt x="724" y="205"/>
                </a:cubicBezTo>
                <a:cubicBezTo>
                  <a:pt x="635" y="62"/>
                  <a:pt x="635" y="62"/>
                  <a:pt x="635" y="62"/>
                </a:cubicBezTo>
                <a:cubicBezTo>
                  <a:pt x="161" y="62"/>
                  <a:pt x="161" y="62"/>
                  <a:pt x="161" y="62"/>
                </a:cubicBezTo>
                <a:lnTo>
                  <a:pt x="161" y="62"/>
                </a:lnTo>
                <a:cubicBezTo>
                  <a:pt x="63" y="205"/>
                  <a:pt x="63" y="205"/>
                  <a:pt x="63" y="205"/>
                </a:cubicBezTo>
                <a:cubicBezTo>
                  <a:pt x="72" y="232"/>
                  <a:pt x="90" y="259"/>
                  <a:pt x="117" y="259"/>
                </a:cubicBezTo>
                <a:cubicBezTo>
                  <a:pt x="143" y="259"/>
                  <a:pt x="170" y="250"/>
                  <a:pt x="179" y="223"/>
                </a:cubicBezTo>
                <a:cubicBezTo>
                  <a:pt x="188" y="214"/>
                  <a:pt x="197" y="205"/>
                  <a:pt x="215" y="205"/>
                </a:cubicBezTo>
                <a:lnTo>
                  <a:pt x="215" y="205"/>
                </a:lnTo>
                <a:cubicBezTo>
                  <a:pt x="233" y="205"/>
                  <a:pt x="242" y="214"/>
                  <a:pt x="250" y="223"/>
                </a:cubicBezTo>
                <a:cubicBezTo>
                  <a:pt x="260" y="250"/>
                  <a:pt x="286" y="259"/>
                  <a:pt x="304" y="259"/>
                </a:cubicBezTo>
                <a:cubicBezTo>
                  <a:pt x="331" y="259"/>
                  <a:pt x="349" y="250"/>
                  <a:pt x="358" y="223"/>
                </a:cubicBezTo>
                <a:cubicBezTo>
                  <a:pt x="367" y="214"/>
                  <a:pt x="384" y="205"/>
                  <a:pt x="393" y="205"/>
                </a:cubicBezTo>
                <a:lnTo>
                  <a:pt x="393" y="205"/>
                </a:lnTo>
                <a:cubicBezTo>
                  <a:pt x="411" y="205"/>
                  <a:pt x="429" y="214"/>
                  <a:pt x="429" y="223"/>
                </a:cubicBezTo>
                <a:cubicBezTo>
                  <a:pt x="438" y="250"/>
                  <a:pt x="465" y="259"/>
                  <a:pt x="483" y="259"/>
                </a:cubicBezTo>
                <a:cubicBezTo>
                  <a:pt x="510" y="259"/>
                  <a:pt x="527" y="250"/>
                  <a:pt x="536" y="223"/>
                </a:cubicBezTo>
                <a:cubicBezTo>
                  <a:pt x="545" y="214"/>
                  <a:pt x="563" y="205"/>
                  <a:pt x="572" y="20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55">
            <a:extLst>
              <a:ext uri="{FF2B5EF4-FFF2-40B4-BE49-F238E27FC236}">
                <a16:creationId xmlns:a16="http://schemas.microsoft.com/office/drawing/2014/main" id="{CB27B631-99DE-984F-A55B-C5186BBAB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620" y="7467378"/>
            <a:ext cx="224388" cy="47742"/>
          </a:xfrm>
          <a:custGeom>
            <a:avLst/>
            <a:gdLst>
              <a:gd name="T0" fmla="*/ 206 w 207"/>
              <a:gd name="T1" fmla="*/ 44 h 45"/>
              <a:gd name="T2" fmla="*/ 0 w 207"/>
              <a:gd name="T3" fmla="*/ 44 h 45"/>
              <a:gd name="T4" fmla="*/ 0 w 207"/>
              <a:gd name="T5" fmla="*/ 0 h 45"/>
              <a:gd name="T6" fmla="*/ 206 w 207"/>
              <a:gd name="T7" fmla="*/ 0 h 45"/>
              <a:gd name="T8" fmla="*/ 206 w 207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45">
                <a:moveTo>
                  <a:pt x="206" y="44"/>
                </a:moveTo>
                <a:lnTo>
                  <a:pt x="0" y="44"/>
                </a:lnTo>
                <a:lnTo>
                  <a:pt x="0" y="0"/>
                </a:lnTo>
                <a:lnTo>
                  <a:pt x="206" y="0"/>
                </a:lnTo>
                <a:lnTo>
                  <a:pt x="206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56">
            <a:extLst>
              <a:ext uri="{FF2B5EF4-FFF2-40B4-BE49-F238E27FC236}">
                <a16:creationId xmlns:a16="http://schemas.microsoft.com/office/drawing/2014/main" id="{AAE1CF1B-9D06-5941-B8AD-ABC1D38F3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9265" y="7324152"/>
            <a:ext cx="224388" cy="415355"/>
          </a:xfrm>
          <a:custGeom>
            <a:avLst/>
            <a:gdLst>
              <a:gd name="T0" fmla="*/ 80 w 206"/>
              <a:gd name="T1" fmla="*/ 0 h 385"/>
              <a:gd name="T2" fmla="*/ 80 w 206"/>
              <a:gd name="T3" fmla="*/ 0 h 385"/>
              <a:gd name="T4" fmla="*/ 0 w 206"/>
              <a:gd name="T5" fmla="*/ 0 h 385"/>
              <a:gd name="T6" fmla="*/ 0 w 206"/>
              <a:gd name="T7" fmla="*/ 44 h 385"/>
              <a:gd name="T8" fmla="*/ 63 w 206"/>
              <a:gd name="T9" fmla="*/ 44 h 385"/>
              <a:gd name="T10" fmla="*/ 80 w 206"/>
              <a:gd name="T11" fmla="*/ 53 h 385"/>
              <a:gd name="T12" fmla="*/ 161 w 206"/>
              <a:gd name="T13" fmla="*/ 143 h 385"/>
              <a:gd name="T14" fmla="*/ 161 w 206"/>
              <a:gd name="T15" fmla="*/ 339 h 385"/>
              <a:gd name="T16" fmla="*/ 36 w 206"/>
              <a:gd name="T17" fmla="*/ 339 h 385"/>
              <a:gd name="T18" fmla="*/ 36 w 206"/>
              <a:gd name="T19" fmla="*/ 357 h 385"/>
              <a:gd name="T20" fmla="*/ 36 w 206"/>
              <a:gd name="T21" fmla="*/ 384 h 385"/>
              <a:gd name="T22" fmla="*/ 161 w 206"/>
              <a:gd name="T23" fmla="*/ 384 h 385"/>
              <a:gd name="T24" fmla="*/ 205 w 206"/>
              <a:gd name="T25" fmla="*/ 339 h 385"/>
              <a:gd name="T26" fmla="*/ 205 w 206"/>
              <a:gd name="T27" fmla="*/ 134 h 385"/>
              <a:gd name="T28" fmla="*/ 205 w 206"/>
              <a:gd name="T29" fmla="*/ 125 h 385"/>
              <a:gd name="T30" fmla="*/ 107 w 206"/>
              <a:gd name="T31" fmla="*/ 9 h 385"/>
              <a:gd name="T32" fmla="*/ 80 w 206"/>
              <a:gd name="T3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6" h="385">
                <a:moveTo>
                  <a:pt x="80" y="0"/>
                </a:moveTo>
                <a:lnTo>
                  <a:pt x="80" y="0"/>
                </a:ln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71" y="44"/>
                  <a:pt x="80" y="53"/>
                  <a:pt x="80" y="53"/>
                </a:cubicBezTo>
                <a:cubicBezTo>
                  <a:pt x="161" y="143"/>
                  <a:pt x="161" y="143"/>
                  <a:pt x="161" y="143"/>
                </a:cubicBezTo>
                <a:cubicBezTo>
                  <a:pt x="161" y="339"/>
                  <a:pt x="161" y="339"/>
                  <a:pt x="161" y="339"/>
                </a:cubicBezTo>
                <a:cubicBezTo>
                  <a:pt x="36" y="339"/>
                  <a:pt x="36" y="339"/>
                  <a:pt x="36" y="339"/>
                </a:cubicBezTo>
                <a:cubicBezTo>
                  <a:pt x="36" y="339"/>
                  <a:pt x="36" y="348"/>
                  <a:pt x="36" y="357"/>
                </a:cubicBezTo>
                <a:cubicBezTo>
                  <a:pt x="36" y="366"/>
                  <a:pt x="36" y="375"/>
                  <a:pt x="36" y="384"/>
                </a:cubicBezTo>
                <a:cubicBezTo>
                  <a:pt x="161" y="384"/>
                  <a:pt x="161" y="384"/>
                  <a:pt x="161" y="384"/>
                </a:cubicBezTo>
                <a:cubicBezTo>
                  <a:pt x="187" y="384"/>
                  <a:pt x="205" y="357"/>
                  <a:pt x="205" y="339"/>
                </a:cubicBezTo>
                <a:cubicBezTo>
                  <a:pt x="205" y="134"/>
                  <a:pt x="205" y="134"/>
                  <a:pt x="205" y="134"/>
                </a:cubicBezTo>
                <a:lnTo>
                  <a:pt x="205" y="125"/>
                </a:lnTo>
                <a:cubicBezTo>
                  <a:pt x="107" y="9"/>
                  <a:pt x="107" y="9"/>
                  <a:pt x="107" y="9"/>
                </a:cubicBezTo>
                <a:cubicBezTo>
                  <a:pt x="98" y="9"/>
                  <a:pt x="89" y="0"/>
                  <a:pt x="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57">
            <a:extLst>
              <a:ext uri="{FF2B5EF4-FFF2-40B4-BE49-F238E27FC236}">
                <a16:creationId xmlns:a16="http://schemas.microsoft.com/office/drawing/2014/main" id="{88D80A9D-17D1-204B-995F-51F96055A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0300" y="7682217"/>
            <a:ext cx="262578" cy="71611"/>
          </a:xfrm>
          <a:custGeom>
            <a:avLst/>
            <a:gdLst>
              <a:gd name="T0" fmla="*/ 241 w 242"/>
              <a:gd name="T1" fmla="*/ 0 h 64"/>
              <a:gd name="T2" fmla="*/ 241 w 242"/>
              <a:gd name="T3" fmla="*/ 0 h 64"/>
              <a:gd name="T4" fmla="*/ 9 w 242"/>
              <a:gd name="T5" fmla="*/ 0 h 64"/>
              <a:gd name="T6" fmla="*/ 18 w 242"/>
              <a:gd name="T7" fmla="*/ 27 h 64"/>
              <a:gd name="T8" fmla="*/ 0 w 242"/>
              <a:gd name="T9" fmla="*/ 63 h 64"/>
              <a:gd name="T10" fmla="*/ 241 w 242"/>
              <a:gd name="T11" fmla="*/ 63 h 64"/>
              <a:gd name="T12" fmla="*/ 233 w 242"/>
              <a:gd name="T13" fmla="*/ 27 h 64"/>
              <a:gd name="T14" fmla="*/ 241 w 242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64">
                <a:moveTo>
                  <a:pt x="241" y="0"/>
                </a:moveTo>
                <a:lnTo>
                  <a:pt x="241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8"/>
                  <a:pt x="18" y="27"/>
                </a:cubicBezTo>
                <a:cubicBezTo>
                  <a:pt x="18" y="36"/>
                  <a:pt x="9" y="54"/>
                  <a:pt x="0" y="63"/>
                </a:cubicBezTo>
                <a:cubicBezTo>
                  <a:pt x="241" y="63"/>
                  <a:pt x="241" y="63"/>
                  <a:pt x="241" y="63"/>
                </a:cubicBezTo>
                <a:cubicBezTo>
                  <a:pt x="233" y="54"/>
                  <a:pt x="233" y="36"/>
                  <a:pt x="233" y="27"/>
                </a:cubicBezTo>
                <a:cubicBezTo>
                  <a:pt x="233" y="18"/>
                  <a:pt x="233" y="9"/>
                  <a:pt x="24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58">
            <a:extLst>
              <a:ext uri="{FF2B5EF4-FFF2-40B4-BE49-F238E27FC236}">
                <a16:creationId xmlns:a16="http://schemas.microsoft.com/office/drawing/2014/main" id="{5D0FF598-771F-A047-9DC3-E03593834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526" y="7200024"/>
            <a:ext cx="639740" cy="463097"/>
          </a:xfrm>
          <a:custGeom>
            <a:avLst/>
            <a:gdLst>
              <a:gd name="T0" fmla="*/ 572 w 591"/>
              <a:gd name="T1" fmla="*/ 410 h 429"/>
              <a:gd name="T2" fmla="*/ 572 w 591"/>
              <a:gd name="T3" fmla="*/ 410 h 429"/>
              <a:gd name="T4" fmla="*/ 590 w 591"/>
              <a:gd name="T5" fmla="*/ 419 h 429"/>
              <a:gd name="T6" fmla="*/ 590 w 591"/>
              <a:gd name="T7" fmla="*/ 160 h 429"/>
              <a:gd name="T8" fmla="*/ 590 w 591"/>
              <a:gd name="T9" fmla="*/ 116 h 429"/>
              <a:gd name="T10" fmla="*/ 590 w 591"/>
              <a:gd name="T11" fmla="*/ 62 h 429"/>
              <a:gd name="T12" fmla="*/ 536 w 591"/>
              <a:gd name="T13" fmla="*/ 0 h 429"/>
              <a:gd name="T14" fmla="*/ 27 w 591"/>
              <a:gd name="T15" fmla="*/ 0 h 429"/>
              <a:gd name="T16" fmla="*/ 0 w 591"/>
              <a:gd name="T17" fmla="*/ 35 h 429"/>
              <a:gd name="T18" fmla="*/ 27 w 591"/>
              <a:gd name="T19" fmla="*/ 62 h 429"/>
              <a:gd name="T20" fmla="*/ 527 w 591"/>
              <a:gd name="T21" fmla="*/ 62 h 429"/>
              <a:gd name="T22" fmla="*/ 527 w 591"/>
              <a:gd name="T23" fmla="*/ 428 h 429"/>
              <a:gd name="T24" fmla="*/ 572 w 591"/>
              <a:gd name="T25" fmla="*/ 41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" h="429">
                <a:moveTo>
                  <a:pt x="572" y="410"/>
                </a:moveTo>
                <a:lnTo>
                  <a:pt x="572" y="410"/>
                </a:lnTo>
                <a:cubicBezTo>
                  <a:pt x="581" y="410"/>
                  <a:pt x="590" y="410"/>
                  <a:pt x="590" y="419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590" y="116"/>
                  <a:pt x="590" y="116"/>
                  <a:pt x="590" y="116"/>
                </a:cubicBezTo>
                <a:cubicBezTo>
                  <a:pt x="590" y="62"/>
                  <a:pt x="590" y="62"/>
                  <a:pt x="590" y="62"/>
                </a:cubicBezTo>
                <a:cubicBezTo>
                  <a:pt x="590" y="26"/>
                  <a:pt x="563" y="0"/>
                  <a:pt x="53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0" y="0"/>
                  <a:pt x="0" y="17"/>
                  <a:pt x="0" y="35"/>
                </a:cubicBezTo>
                <a:cubicBezTo>
                  <a:pt x="0" y="44"/>
                  <a:pt x="10" y="62"/>
                  <a:pt x="27" y="62"/>
                </a:cubicBezTo>
                <a:cubicBezTo>
                  <a:pt x="527" y="62"/>
                  <a:pt x="527" y="62"/>
                  <a:pt x="527" y="62"/>
                </a:cubicBezTo>
                <a:cubicBezTo>
                  <a:pt x="527" y="428"/>
                  <a:pt x="527" y="428"/>
                  <a:pt x="527" y="428"/>
                </a:cubicBezTo>
                <a:cubicBezTo>
                  <a:pt x="545" y="419"/>
                  <a:pt x="554" y="410"/>
                  <a:pt x="572" y="4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59">
            <a:extLst>
              <a:ext uri="{FF2B5EF4-FFF2-40B4-BE49-F238E27FC236}">
                <a16:creationId xmlns:a16="http://schemas.microsoft.com/office/drawing/2014/main" id="{B2CBE91D-528D-2842-B0BE-5ACB39383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140" y="7448281"/>
            <a:ext cx="138450" cy="300775"/>
          </a:xfrm>
          <a:custGeom>
            <a:avLst/>
            <a:gdLst>
              <a:gd name="T0" fmla="*/ 116 w 126"/>
              <a:gd name="T1" fmla="*/ 214 h 278"/>
              <a:gd name="T2" fmla="*/ 116 w 126"/>
              <a:gd name="T3" fmla="*/ 214 h 278"/>
              <a:gd name="T4" fmla="*/ 63 w 126"/>
              <a:gd name="T5" fmla="*/ 214 h 278"/>
              <a:gd name="T6" fmla="*/ 63 w 126"/>
              <a:gd name="T7" fmla="*/ 0 h 278"/>
              <a:gd name="T8" fmla="*/ 0 w 126"/>
              <a:gd name="T9" fmla="*/ 0 h 278"/>
              <a:gd name="T10" fmla="*/ 0 w 126"/>
              <a:gd name="T11" fmla="*/ 214 h 278"/>
              <a:gd name="T12" fmla="*/ 9 w 126"/>
              <a:gd name="T13" fmla="*/ 250 h 278"/>
              <a:gd name="T14" fmla="*/ 54 w 126"/>
              <a:gd name="T15" fmla="*/ 277 h 278"/>
              <a:gd name="T16" fmla="*/ 54 w 126"/>
              <a:gd name="T17" fmla="*/ 277 h 278"/>
              <a:gd name="T18" fmla="*/ 125 w 126"/>
              <a:gd name="T19" fmla="*/ 277 h 278"/>
              <a:gd name="T20" fmla="*/ 107 w 126"/>
              <a:gd name="T21" fmla="*/ 241 h 278"/>
              <a:gd name="T22" fmla="*/ 116 w 126"/>
              <a:gd name="T23" fmla="*/ 214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" h="278">
                <a:moveTo>
                  <a:pt x="116" y="214"/>
                </a:moveTo>
                <a:lnTo>
                  <a:pt x="116" y="214"/>
                </a:lnTo>
                <a:cubicBezTo>
                  <a:pt x="63" y="214"/>
                  <a:pt x="63" y="214"/>
                  <a:pt x="63" y="214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32"/>
                  <a:pt x="0" y="241"/>
                  <a:pt x="9" y="250"/>
                </a:cubicBezTo>
                <a:cubicBezTo>
                  <a:pt x="27" y="268"/>
                  <a:pt x="36" y="277"/>
                  <a:pt x="54" y="277"/>
                </a:cubicBezTo>
                <a:lnTo>
                  <a:pt x="54" y="277"/>
                </a:lnTo>
                <a:cubicBezTo>
                  <a:pt x="125" y="277"/>
                  <a:pt x="125" y="277"/>
                  <a:pt x="125" y="277"/>
                </a:cubicBezTo>
                <a:cubicBezTo>
                  <a:pt x="116" y="268"/>
                  <a:pt x="107" y="250"/>
                  <a:pt x="107" y="241"/>
                </a:cubicBezTo>
                <a:cubicBezTo>
                  <a:pt x="107" y="232"/>
                  <a:pt x="107" y="223"/>
                  <a:pt x="116" y="2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460">
            <a:extLst>
              <a:ext uri="{FF2B5EF4-FFF2-40B4-BE49-F238E27FC236}">
                <a16:creationId xmlns:a16="http://schemas.microsoft.com/office/drawing/2014/main" id="{E07F7CB1-0EF2-6945-A830-70D4E619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685" y="7615379"/>
            <a:ext cx="186194" cy="186191"/>
          </a:xfrm>
          <a:custGeom>
            <a:avLst/>
            <a:gdLst>
              <a:gd name="T0" fmla="*/ 89 w 171"/>
              <a:gd name="T1" fmla="*/ 170 h 171"/>
              <a:gd name="T2" fmla="*/ 89 w 171"/>
              <a:gd name="T3" fmla="*/ 170 h 171"/>
              <a:gd name="T4" fmla="*/ 0 w 171"/>
              <a:gd name="T5" fmla="*/ 90 h 171"/>
              <a:gd name="T6" fmla="*/ 89 w 171"/>
              <a:gd name="T7" fmla="*/ 0 h 171"/>
              <a:gd name="T8" fmla="*/ 170 w 171"/>
              <a:gd name="T9" fmla="*/ 90 h 171"/>
              <a:gd name="T10" fmla="*/ 89 w 171"/>
              <a:gd name="T11" fmla="*/ 170 h 171"/>
              <a:gd name="T12" fmla="*/ 89 w 171"/>
              <a:gd name="T13" fmla="*/ 54 h 171"/>
              <a:gd name="T14" fmla="*/ 89 w 171"/>
              <a:gd name="T15" fmla="*/ 54 h 171"/>
              <a:gd name="T16" fmla="*/ 44 w 171"/>
              <a:gd name="T17" fmla="*/ 90 h 171"/>
              <a:gd name="T18" fmla="*/ 89 w 171"/>
              <a:gd name="T19" fmla="*/ 126 h 171"/>
              <a:gd name="T20" fmla="*/ 125 w 171"/>
              <a:gd name="T21" fmla="*/ 90 h 171"/>
              <a:gd name="T22" fmla="*/ 89 w 171"/>
              <a:gd name="T23" fmla="*/ 5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171">
                <a:moveTo>
                  <a:pt x="89" y="170"/>
                </a:moveTo>
                <a:lnTo>
                  <a:pt x="89" y="170"/>
                </a:lnTo>
                <a:cubicBezTo>
                  <a:pt x="35" y="170"/>
                  <a:pt x="0" y="134"/>
                  <a:pt x="0" y="90"/>
                </a:cubicBezTo>
                <a:cubicBezTo>
                  <a:pt x="0" y="45"/>
                  <a:pt x="35" y="0"/>
                  <a:pt x="89" y="0"/>
                </a:cubicBezTo>
                <a:cubicBezTo>
                  <a:pt x="134" y="0"/>
                  <a:pt x="170" y="45"/>
                  <a:pt x="170" y="90"/>
                </a:cubicBezTo>
                <a:cubicBezTo>
                  <a:pt x="170" y="134"/>
                  <a:pt x="134" y="170"/>
                  <a:pt x="89" y="170"/>
                </a:cubicBezTo>
                <a:close/>
                <a:moveTo>
                  <a:pt x="89" y="54"/>
                </a:moveTo>
                <a:lnTo>
                  <a:pt x="89" y="54"/>
                </a:lnTo>
                <a:cubicBezTo>
                  <a:pt x="62" y="54"/>
                  <a:pt x="44" y="72"/>
                  <a:pt x="44" y="90"/>
                </a:cubicBezTo>
                <a:cubicBezTo>
                  <a:pt x="44" y="108"/>
                  <a:pt x="62" y="126"/>
                  <a:pt x="89" y="126"/>
                </a:cubicBezTo>
                <a:cubicBezTo>
                  <a:pt x="107" y="126"/>
                  <a:pt x="125" y="108"/>
                  <a:pt x="125" y="90"/>
                </a:cubicBezTo>
                <a:cubicBezTo>
                  <a:pt x="125" y="72"/>
                  <a:pt x="107" y="54"/>
                  <a:pt x="89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61">
            <a:extLst>
              <a:ext uri="{FF2B5EF4-FFF2-40B4-BE49-F238E27FC236}">
                <a16:creationId xmlns:a16="http://schemas.microsoft.com/office/drawing/2014/main" id="{4C532E67-23A7-0D40-8C92-5E9C627A8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623" y="7615379"/>
            <a:ext cx="176643" cy="186191"/>
          </a:xfrm>
          <a:custGeom>
            <a:avLst/>
            <a:gdLst>
              <a:gd name="T0" fmla="*/ 81 w 162"/>
              <a:gd name="T1" fmla="*/ 170 h 171"/>
              <a:gd name="T2" fmla="*/ 81 w 162"/>
              <a:gd name="T3" fmla="*/ 170 h 171"/>
              <a:gd name="T4" fmla="*/ 0 w 162"/>
              <a:gd name="T5" fmla="*/ 90 h 171"/>
              <a:gd name="T6" fmla="*/ 81 w 162"/>
              <a:gd name="T7" fmla="*/ 0 h 171"/>
              <a:gd name="T8" fmla="*/ 161 w 162"/>
              <a:gd name="T9" fmla="*/ 90 h 171"/>
              <a:gd name="T10" fmla="*/ 81 w 162"/>
              <a:gd name="T11" fmla="*/ 170 h 171"/>
              <a:gd name="T12" fmla="*/ 81 w 162"/>
              <a:gd name="T13" fmla="*/ 54 h 171"/>
              <a:gd name="T14" fmla="*/ 81 w 162"/>
              <a:gd name="T15" fmla="*/ 54 h 171"/>
              <a:gd name="T16" fmla="*/ 45 w 162"/>
              <a:gd name="T17" fmla="*/ 90 h 171"/>
              <a:gd name="T18" fmla="*/ 81 w 162"/>
              <a:gd name="T19" fmla="*/ 126 h 171"/>
              <a:gd name="T20" fmla="*/ 116 w 162"/>
              <a:gd name="T21" fmla="*/ 90 h 171"/>
              <a:gd name="T22" fmla="*/ 81 w 162"/>
              <a:gd name="T23" fmla="*/ 5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71">
                <a:moveTo>
                  <a:pt x="81" y="170"/>
                </a:moveTo>
                <a:lnTo>
                  <a:pt x="81" y="170"/>
                </a:lnTo>
                <a:cubicBezTo>
                  <a:pt x="36" y="170"/>
                  <a:pt x="0" y="134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125" y="0"/>
                  <a:pt x="161" y="45"/>
                  <a:pt x="161" y="90"/>
                </a:cubicBezTo>
                <a:cubicBezTo>
                  <a:pt x="161" y="134"/>
                  <a:pt x="125" y="170"/>
                  <a:pt x="81" y="170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45" y="72"/>
                  <a:pt x="45" y="90"/>
                </a:cubicBezTo>
                <a:cubicBezTo>
                  <a:pt x="45" y="108"/>
                  <a:pt x="63" y="126"/>
                  <a:pt x="81" y="126"/>
                </a:cubicBezTo>
                <a:cubicBezTo>
                  <a:pt x="98" y="126"/>
                  <a:pt x="116" y="108"/>
                  <a:pt x="116" y="90"/>
                </a:cubicBezTo>
                <a:cubicBezTo>
                  <a:pt x="116" y="72"/>
                  <a:pt x="98" y="54"/>
                  <a:pt x="8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462">
            <a:extLst>
              <a:ext uri="{FF2B5EF4-FFF2-40B4-BE49-F238E27FC236}">
                <a16:creationId xmlns:a16="http://schemas.microsoft.com/office/drawing/2014/main" id="{06994D34-BAEA-7444-9386-055366418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8622" y="7314604"/>
            <a:ext cx="262581" cy="57290"/>
          </a:xfrm>
          <a:custGeom>
            <a:avLst/>
            <a:gdLst>
              <a:gd name="T0" fmla="*/ 215 w 243"/>
              <a:gd name="T1" fmla="*/ 53 h 54"/>
              <a:gd name="T2" fmla="*/ 215 w 243"/>
              <a:gd name="T3" fmla="*/ 53 h 54"/>
              <a:gd name="T4" fmla="*/ 27 w 243"/>
              <a:gd name="T5" fmla="*/ 53 h 54"/>
              <a:gd name="T6" fmla="*/ 0 w 243"/>
              <a:gd name="T7" fmla="*/ 27 h 54"/>
              <a:gd name="T8" fmla="*/ 0 w 243"/>
              <a:gd name="T9" fmla="*/ 27 h 54"/>
              <a:gd name="T10" fmla="*/ 27 w 243"/>
              <a:gd name="T11" fmla="*/ 0 h 54"/>
              <a:gd name="T12" fmla="*/ 215 w 243"/>
              <a:gd name="T13" fmla="*/ 0 h 54"/>
              <a:gd name="T14" fmla="*/ 242 w 243"/>
              <a:gd name="T15" fmla="*/ 27 h 54"/>
              <a:gd name="T16" fmla="*/ 242 w 243"/>
              <a:gd name="T17" fmla="*/ 27 h 54"/>
              <a:gd name="T18" fmla="*/ 215 w 243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3" h="54">
                <a:moveTo>
                  <a:pt x="215" y="53"/>
                </a:moveTo>
                <a:lnTo>
                  <a:pt x="215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44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32" y="0"/>
                  <a:pt x="242" y="18"/>
                  <a:pt x="242" y="27"/>
                </a:cubicBezTo>
                <a:lnTo>
                  <a:pt x="242" y="27"/>
                </a:lnTo>
                <a:cubicBezTo>
                  <a:pt x="242" y="44"/>
                  <a:pt x="232" y="53"/>
                  <a:pt x="21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463">
            <a:extLst>
              <a:ext uri="{FF2B5EF4-FFF2-40B4-BE49-F238E27FC236}">
                <a16:creationId xmlns:a16="http://schemas.microsoft.com/office/drawing/2014/main" id="{280D61D9-A97C-E241-B5B3-95B69DFEB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1591" y="7419636"/>
            <a:ext cx="138450" cy="47742"/>
          </a:xfrm>
          <a:custGeom>
            <a:avLst/>
            <a:gdLst>
              <a:gd name="T0" fmla="*/ 98 w 126"/>
              <a:gd name="T1" fmla="*/ 45 h 46"/>
              <a:gd name="T2" fmla="*/ 98 w 126"/>
              <a:gd name="T3" fmla="*/ 45 h 46"/>
              <a:gd name="T4" fmla="*/ 18 w 126"/>
              <a:gd name="T5" fmla="*/ 45 h 46"/>
              <a:gd name="T6" fmla="*/ 0 w 126"/>
              <a:gd name="T7" fmla="*/ 18 h 46"/>
              <a:gd name="T8" fmla="*/ 0 w 126"/>
              <a:gd name="T9" fmla="*/ 18 h 46"/>
              <a:gd name="T10" fmla="*/ 27 w 126"/>
              <a:gd name="T11" fmla="*/ 0 h 46"/>
              <a:gd name="T12" fmla="*/ 98 w 126"/>
              <a:gd name="T13" fmla="*/ 0 h 46"/>
              <a:gd name="T14" fmla="*/ 125 w 126"/>
              <a:gd name="T15" fmla="*/ 18 h 46"/>
              <a:gd name="T16" fmla="*/ 125 w 126"/>
              <a:gd name="T17" fmla="*/ 18 h 46"/>
              <a:gd name="T18" fmla="*/ 98 w 126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46">
                <a:moveTo>
                  <a:pt x="98" y="45"/>
                </a:moveTo>
                <a:lnTo>
                  <a:pt x="98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16" y="0"/>
                  <a:pt x="125" y="9"/>
                  <a:pt x="125" y="18"/>
                </a:cubicBezTo>
                <a:lnTo>
                  <a:pt x="125" y="18"/>
                </a:lnTo>
                <a:cubicBezTo>
                  <a:pt x="125" y="36"/>
                  <a:pt x="116" y="45"/>
                  <a:pt x="9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464">
            <a:extLst>
              <a:ext uri="{FF2B5EF4-FFF2-40B4-BE49-F238E27FC236}">
                <a16:creationId xmlns:a16="http://schemas.microsoft.com/office/drawing/2014/main" id="{70AC38E8-C381-4E43-90A0-2F1AB697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043" y="9720790"/>
            <a:ext cx="773417" cy="85935"/>
          </a:xfrm>
          <a:custGeom>
            <a:avLst/>
            <a:gdLst>
              <a:gd name="T0" fmla="*/ 714 w 715"/>
              <a:gd name="T1" fmla="*/ 80 h 81"/>
              <a:gd name="T2" fmla="*/ 0 w 715"/>
              <a:gd name="T3" fmla="*/ 80 h 81"/>
              <a:gd name="T4" fmla="*/ 0 w 715"/>
              <a:gd name="T5" fmla="*/ 0 h 81"/>
              <a:gd name="T6" fmla="*/ 714 w 715"/>
              <a:gd name="T7" fmla="*/ 0 h 81"/>
              <a:gd name="T8" fmla="*/ 714 w 715"/>
              <a:gd name="T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" h="81">
                <a:moveTo>
                  <a:pt x="714" y="80"/>
                </a:moveTo>
                <a:lnTo>
                  <a:pt x="0" y="80"/>
                </a:lnTo>
                <a:lnTo>
                  <a:pt x="0" y="0"/>
                </a:lnTo>
                <a:lnTo>
                  <a:pt x="714" y="0"/>
                </a:lnTo>
                <a:lnTo>
                  <a:pt x="714" y="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65">
            <a:extLst>
              <a:ext uri="{FF2B5EF4-FFF2-40B4-BE49-F238E27FC236}">
                <a16:creationId xmlns:a16="http://schemas.microsoft.com/office/drawing/2014/main" id="{0B236C64-8D0D-9142-AB77-1BD251C8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7978" y="9945178"/>
            <a:ext cx="152774" cy="71611"/>
          </a:xfrm>
          <a:custGeom>
            <a:avLst/>
            <a:gdLst>
              <a:gd name="T0" fmla="*/ 116 w 143"/>
              <a:gd name="T1" fmla="*/ 63 h 64"/>
              <a:gd name="T2" fmla="*/ 116 w 143"/>
              <a:gd name="T3" fmla="*/ 63 h 64"/>
              <a:gd name="T4" fmla="*/ 26 w 143"/>
              <a:gd name="T5" fmla="*/ 63 h 64"/>
              <a:gd name="T6" fmla="*/ 0 w 143"/>
              <a:gd name="T7" fmla="*/ 27 h 64"/>
              <a:gd name="T8" fmla="*/ 0 w 143"/>
              <a:gd name="T9" fmla="*/ 27 h 64"/>
              <a:gd name="T10" fmla="*/ 26 w 143"/>
              <a:gd name="T11" fmla="*/ 0 h 64"/>
              <a:gd name="T12" fmla="*/ 116 w 143"/>
              <a:gd name="T13" fmla="*/ 0 h 64"/>
              <a:gd name="T14" fmla="*/ 142 w 143"/>
              <a:gd name="T15" fmla="*/ 27 h 64"/>
              <a:gd name="T16" fmla="*/ 142 w 143"/>
              <a:gd name="T17" fmla="*/ 27 h 64"/>
              <a:gd name="T18" fmla="*/ 116 w 143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64">
                <a:moveTo>
                  <a:pt x="116" y="63"/>
                </a:moveTo>
                <a:lnTo>
                  <a:pt x="116" y="63"/>
                </a:lnTo>
                <a:cubicBezTo>
                  <a:pt x="26" y="63"/>
                  <a:pt x="26" y="63"/>
                  <a:pt x="26" y="63"/>
                </a:cubicBezTo>
                <a:cubicBezTo>
                  <a:pt x="8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4" y="0"/>
                  <a:pt x="142" y="9"/>
                  <a:pt x="142" y="27"/>
                </a:cubicBezTo>
                <a:lnTo>
                  <a:pt x="142" y="27"/>
                </a:lnTo>
                <a:cubicBezTo>
                  <a:pt x="142" y="45"/>
                  <a:pt x="134" y="63"/>
                  <a:pt x="11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466">
            <a:extLst>
              <a:ext uri="{FF2B5EF4-FFF2-40B4-BE49-F238E27FC236}">
                <a16:creationId xmlns:a16="http://schemas.microsoft.com/office/drawing/2014/main" id="{F31D8E15-8EFE-A341-9D9B-11B8F189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526" y="9491629"/>
            <a:ext cx="849804" cy="649288"/>
          </a:xfrm>
          <a:custGeom>
            <a:avLst/>
            <a:gdLst>
              <a:gd name="T0" fmla="*/ 670 w 787"/>
              <a:gd name="T1" fmla="*/ 598 h 599"/>
              <a:gd name="T2" fmla="*/ 670 w 787"/>
              <a:gd name="T3" fmla="*/ 598 h 599"/>
              <a:gd name="T4" fmla="*/ 117 w 787"/>
              <a:gd name="T5" fmla="*/ 598 h 599"/>
              <a:gd name="T6" fmla="*/ 0 w 787"/>
              <a:gd name="T7" fmla="*/ 482 h 599"/>
              <a:gd name="T8" fmla="*/ 0 w 787"/>
              <a:gd name="T9" fmla="*/ 116 h 599"/>
              <a:gd name="T10" fmla="*/ 117 w 787"/>
              <a:gd name="T11" fmla="*/ 0 h 599"/>
              <a:gd name="T12" fmla="*/ 670 w 787"/>
              <a:gd name="T13" fmla="*/ 0 h 599"/>
              <a:gd name="T14" fmla="*/ 786 w 787"/>
              <a:gd name="T15" fmla="*/ 116 h 599"/>
              <a:gd name="T16" fmla="*/ 786 w 787"/>
              <a:gd name="T17" fmla="*/ 482 h 599"/>
              <a:gd name="T18" fmla="*/ 670 w 787"/>
              <a:gd name="T19" fmla="*/ 598 h 599"/>
              <a:gd name="T20" fmla="*/ 117 w 787"/>
              <a:gd name="T21" fmla="*/ 62 h 599"/>
              <a:gd name="T22" fmla="*/ 117 w 787"/>
              <a:gd name="T23" fmla="*/ 62 h 599"/>
              <a:gd name="T24" fmla="*/ 63 w 787"/>
              <a:gd name="T25" fmla="*/ 116 h 599"/>
              <a:gd name="T26" fmla="*/ 63 w 787"/>
              <a:gd name="T27" fmla="*/ 482 h 599"/>
              <a:gd name="T28" fmla="*/ 117 w 787"/>
              <a:gd name="T29" fmla="*/ 535 h 599"/>
              <a:gd name="T30" fmla="*/ 670 w 787"/>
              <a:gd name="T31" fmla="*/ 535 h 599"/>
              <a:gd name="T32" fmla="*/ 724 w 787"/>
              <a:gd name="T33" fmla="*/ 482 h 599"/>
              <a:gd name="T34" fmla="*/ 724 w 787"/>
              <a:gd name="T35" fmla="*/ 116 h 599"/>
              <a:gd name="T36" fmla="*/ 670 w 787"/>
              <a:gd name="T37" fmla="*/ 62 h 599"/>
              <a:gd name="T38" fmla="*/ 117 w 787"/>
              <a:gd name="T39" fmla="*/ 62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7" h="599">
                <a:moveTo>
                  <a:pt x="670" y="598"/>
                </a:moveTo>
                <a:lnTo>
                  <a:pt x="670" y="598"/>
                </a:lnTo>
                <a:cubicBezTo>
                  <a:pt x="117" y="598"/>
                  <a:pt x="117" y="598"/>
                  <a:pt x="117" y="598"/>
                </a:cubicBezTo>
                <a:cubicBezTo>
                  <a:pt x="54" y="598"/>
                  <a:pt x="0" y="553"/>
                  <a:pt x="0" y="48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53"/>
                  <a:pt x="54" y="0"/>
                  <a:pt x="117" y="0"/>
                </a:cubicBezTo>
                <a:cubicBezTo>
                  <a:pt x="670" y="0"/>
                  <a:pt x="670" y="0"/>
                  <a:pt x="670" y="0"/>
                </a:cubicBezTo>
                <a:cubicBezTo>
                  <a:pt x="733" y="0"/>
                  <a:pt x="786" y="53"/>
                  <a:pt x="786" y="116"/>
                </a:cubicBezTo>
                <a:cubicBezTo>
                  <a:pt x="786" y="482"/>
                  <a:pt x="786" y="482"/>
                  <a:pt x="786" y="482"/>
                </a:cubicBezTo>
                <a:cubicBezTo>
                  <a:pt x="786" y="553"/>
                  <a:pt x="733" y="598"/>
                  <a:pt x="670" y="598"/>
                </a:cubicBezTo>
                <a:close/>
                <a:moveTo>
                  <a:pt x="117" y="62"/>
                </a:moveTo>
                <a:lnTo>
                  <a:pt x="117" y="62"/>
                </a:lnTo>
                <a:cubicBezTo>
                  <a:pt x="90" y="62"/>
                  <a:pt x="63" y="89"/>
                  <a:pt x="63" y="116"/>
                </a:cubicBezTo>
                <a:cubicBezTo>
                  <a:pt x="63" y="482"/>
                  <a:pt x="63" y="482"/>
                  <a:pt x="63" y="482"/>
                </a:cubicBezTo>
                <a:cubicBezTo>
                  <a:pt x="63" y="518"/>
                  <a:pt x="90" y="535"/>
                  <a:pt x="117" y="535"/>
                </a:cubicBezTo>
                <a:cubicBezTo>
                  <a:pt x="670" y="535"/>
                  <a:pt x="670" y="535"/>
                  <a:pt x="670" y="535"/>
                </a:cubicBezTo>
                <a:cubicBezTo>
                  <a:pt x="706" y="535"/>
                  <a:pt x="724" y="518"/>
                  <a:pt x="724" y="482"/>
                </a:cubicBezTo>
                <a:cubicBezTo>
                  <a:pt x="724" y="116"/>
                  <a:pt x="724" y="116"/>
                  <a:pt x="724" y="116"/>
                </a:cubicBezTo>
                <a:cubicBezTo>
                  <a:pt x="724" y="89"/>
                  <a:pt x="706" y="62"/>
                  <a:pt x="670" y="62"/>
                </a:cubicBezTo>
                <a:lnTo>
                  <a:pt x="117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467">
            <a:extLst>
              <a:ext uri="{FF2B5EF4-FFF2-40B4-BE49-F238E27FC236}">
                <a16:creationId xmlns:a16="http://schemas.microsoft.com/office/drawing/2014/main" id="{FA40771C-78CF-4641-BC6B-306E368EF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4365" y="12360912"/>
            <a:ext cx="482190" cy="57290"/>
          </a:xfrm>
          <a:custGeom>
            <a:avLst/>
            <a:gdLst>
              <a:gd name="T0" fmla="*/ 446 w 447"/>
              <a:gd name="T1" fmla="*/ 54 h 55"/>
              <a:gd name="T2" fmla="*/ 446 w 447"/>
              <a:gd name="T3" fmla="*/ 54 h 55"/>
              <a:gd name="T4" fmla="*/ 27 w 447"/>
              <a:gd name="T5" fmla="*/ 54 h 55"/>
              <a:gd name="T6" fmla="*/ 0 w 447"/>
              <a:gd name="T7" fmla="*/ 27 h 55"/>
              <a:gd name="T8" fmla="*/ 0 w 447"/>
              <a:gd name="T9" fmla="*/ 27 h 55"/>
              <a:gd name="T10" fmla="*/ 27 w 447"/>
              <a:gd name="T11" fmla="*/ 0 h 55"/>
              <a:gd name="T12" fmla="*/ 446 w 447"/>
              <a:gd name="T13" fmla="*/ 9 h 55"/>
              <a:gd name="T14" fmla="*/ 446 w 44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7" h="55">
                <a:moveTo>
                  <a:pt x="446" y="54"/>
                </a:moveTo>
                <a:lnTo>
                  <a:pt x="446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446" y="9"/>
                  <a:pt x="446" y="9"/>
                  <a:pt x="446" y="9"/>
                </a:cubicBezTo>
                <a:lnTo>
                  <a:pt x="44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468">
            <a:extLst>
              <a:ext uri="{FF2B5EF4-FFF2-40B4-BE49-F238E27FC236}">
                <a16:creationId xmlns:a16="http://schemas.microsoft.com/office/drawing/2014/main" id="{31F0BEB3-C089-5341-9E81-493F3B1D6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882" y="11859621"/>
            <a:ext cx="620643" cy="706578"/>
          </a:xfrm>
          <a:custGeom>
            <a:avLst/>
            <a:gdLst>
              <a:gd name="T0" fmla="*/ 437 w 572"/>
              <a:gd name="T1" fmla="*/ 652 h 653"/>
              <a:gd name="T2" fmla="*/ 437 w 572"/>
              <a:gd name="T3" fmla="*/ 652 h 653"/>
              <a:gd name="T4" fmla="*/ 134 w 572"/>
              <a:gd name="T5" fmla="*/ 652 h 653"/>
              <a:gd name="T6" fmla="*/ 35 w 572"/>
              <a:gd name="T7" fmla="*/ 607 h 653"/>
              <a:gd name="T8" fmla="*/ 0 w 572"/>
              <a:gd name="T9" fmla="*/ 509 h 653"/>
              <a:gd name="T10" fmla="*/ 26 w 572"/>
              <a:gd name="T11" fmla="*/ 89 h 653"/>
              <a:gd name="T12" fmla="*/ 125 w 572"/>
              <a:gd name="T13" fmla="*/ 0 h 653"/>
              <a:gd name="T14" fmla="*/ 455 w 572"/>
              <a:gd name="T15" fmla="*/ 0 h 653"/>
              <a:gd name="T16" fmla="*/ 545 w 572"/>
              <a:gd name="T17" fmla="*/ 89 h 653"/>
              <a:gd name="T18" fmla="*/ 571 w 572"/>
              <a:gd name="T19" fmla="*/ 509 h 653"/>
              <a:gd name="T20" fmla="*/ 535 w 572"/>
              <a:gd name="T21" fmla="*/ 607 h 653"/>
              <a:gd name="T22" fmla="*/ 437 w 572"/>
              <a:gd name="T23" fmla="*/ 652 h 653"/>
              <a:gd name="T24" fmla="*/ 125 w 572"/>
              <a:gd name="T25" fmla="*/ 62 h 653"/>
              <a:gd name="T26" fmla="*/ 125 w 572"/>
              <a:gd name="T27" fmla="*/ 62 h 653"/>
              <a:gd name="T28" fmla="*/ 89 w 572"/>
              <a:gd name="T29" fmla="*/ 98 h 653"/>
              <a:gd name="T30" fmla="*/ 62 w 572"/>
              <a:gd name="T31" fmla="*/ 518 h 653"/>
              <a:gd name="T32" fmla="*/ 89 w 572"/>
              <a:gd name="T33" fmla="*/ 562 h 653"/>
              <a:gd name="T34" fmla="*/ 134 w 572"/>
              <a:gd name="T35" fmla="*/ 589 h 653"/>
              <a:gd name="T36" fmla="*/ 437 w 572"/>
              <a:gd name="T37" fmla="*/ 589 h 653"/>
              <a:gd name="T38" fmla="*/ 491 w 572"/>
              <a:gd name="T39" fmla="*/ 562 h 653"/>
              <a:gd name="T40" fmla="*/ 509 w 572"/>
              <a:gd name="T41" fmla="*/ 518 h 653"/>
              <a:gd name="T42" fmla="*/ 482 w 572"/>
              <a:gd name="T43" fmla="*/ 98 h 653"/>
              <a:gd name="T44" fmla="*/ 455 w 572"/>
              <a:gd name="T45" fmla="*/ 62 h 653"/>
              <a:gd name="T46" fmla="*/ 125 w 572"/>
              <a:gd name="T47" fmla="*/ 62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2" h="653">
                <a:moveTo>
                  <a:pt x="437" y="652"/>
                </a:moveTo>
                <a:lnTo>
                  <a:pt x="437" y="652"/>
                </a:lnTo>
                <a:cubicBezTo>
                  <a:pt x="134" y="652"/>
                  <a:pt x="134" y="652"/>
                  <a:pt x="134" y="652"/>
                </a:cubicBezTo>
                <a:cubicBezTo>
                  <a:pt x="98" y="652"/>
                  <a:pt x="62" y="634"/>
                  <a:pt x="35" y="607"/>
                </a:cubicBezTo>
                <a:cubicBezTo>
                  <a:pt x="18" y="580"/>
                  <a:pt x="0" y="545"/>
                  <a:pt x="0" y="509"/>
                </a:cubicBezTo>
                <a:cubicBezTo>
                  <a:pt x="26" y="89"/>
                  <a:pt x="26" y="89"/>
                  <a:pt x="26" y="89"/>
                </a:cubicBezTo>
                <a:cubicBezTo>
                  <a:pt x="35" y="45"/>
                  <a:pt x="71" y="0"/>
                  <a:pt x="125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500" y="0"/>
                  <a:pt x="545" y="45"/>
                  <a:pt x="545" y="89"/>
                </a:cubicBezTo>
                <a:cubicBezTo>
                  <a:pt x="571" y="509"/>
                  <a:pt x="571" y="509"/>
                  <a:pt x="571" y="509"/>
                </a:cubicBezTo>
                <a:cubicBezTo>
                  <a:pt x="571" y="545"/>
                  <a:pt x="562" y="580"/>
                  <a:pt x="535" y="607"/>
                </a:cubicBezTo>
                <a:cubicBezTo>
                  <a:pt x="509" y="634"/>
                  <a:pt x="482" y="652"/>
                  <a:pt x="437" y="652"/>
                </a:cubicBezTo>
                <a:close/>
                <a:moveTo>
                  <a:pt x="125" y="62"/>
                </a:moveTo>
                <a:lnTo>
                  <a:pt x="125" y="62"/>
                </a:lnTo>
                <a:cubicBezTo>
                  <a:pt x="107" y="62"/>
                  <a:pt x="89" y="80"/>
                  <a:pt x="89" y="98"/>
                </a:cubicBezTo>
                <a:cubicBezTo>
                  <a:pt x="62" y="518"/>
                  <a:pt x="62" y="518"/>
                  <a:pt x="62" y="518"/>
                </a:cubicBezTo>
                <a:cubicBezTo>
                  <a:pt x="62" y="536"/>
                  <a:pt x="71" y="554"/>
                  <a:pt x="89" y="562"/>
                </a:cubicBezTo>
                <a:cubicBezTo>
                  <a:pt x="98" y="580"/>
                  <a:pt x="116" y="589"/>
                  <a:pt x="134" y="589"/>
                </a:cubicBezTo>
                <a:cubicBezTo>
                  <a:pt x="437" y="589"/>
                  <a:pt x="437" y="589"/>
                  <a:pt x="437" y="589"/>
                </a:cubicBezTo>
                <a:cubicBezTo>
                  <a:pt x="464" y="589"/>
                  <a:pt x="482" y="580"/>
                  <a:pt x="491" y="562"/>
                </a:cubicBezTo>
                <a:cubicBezTo>
                  <a:pt x="500" y="554"/>
                  <a:pt x="509" y="536"/>
                  <a:pt x="509" y="518"/>
                </a:cubicBezTo>
                <a:cubicBezTo>
                  <a:pt x="482" y="98"/>
                  <a:pt x="482" y="98"/>
                  <a:pt x="482" y="98"/>
                </a:cubicBezTo>
                <a:cubicBezTo>
                  <a:pt x="482" y="80"/>
                  <a:pt x="473" y="62"/>
                  <a:pt x="455" y="62"/>
                </a:cubicBezTo>
                <a:lnTo>
                  <a:pt x="125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469">
            <a:extLst>
              <a:ext uri="{FF2B5EF4-FFF2-40B4-BE49-F238E27FC236}">
                <a16:creationId xmlns:a16="http://schemas.microsoft.com/office/drawing/2014/main" id="{11C71725-D175-2747-935E-9A656D56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204" y="11692527"/>
            <a:ext cx="300772" cy="329417"/>
          </a:xfrm>
          <a:custGeom>
            <a:avLst/>
            <a:gdLst>
              <a:gd name="T0" fmla="*/ 250 w 277"/>
              <a:gd name="T1" fmla="*/ 304 h 305"/>
              <a:gd name="T2" fmla="*/ 250 w 277"/>
              <a:gd name="T3" fmla="*/ 304 h 305"/>
              <a:gd name="T4" fmla="*/ 250 w 277"/>
              <a:gd name="T5" fmla="*/ 304 h 305"/>
              <a:gd name="T6" fmla="*/ 214 w 277"/>
              <a:gd name="T7" fmla="*/ 268 h 305"/>
              <a:gd name="T8" fmla="*/ 214 w 277"/>
              <a:gd name="T9" fmla="*/ 152 h 305"/>
              <a:gd name="T10" fmla="*/ 142 w 277"/>
              <a:gd name="T11" fmla="*/ 72 h 305"/>
              <a:gd name="T12" fmla="*/ 62 w 277"/>
              <a:gd name="T13" fmla="*/ 152 h 305"/>
              <a:gd name="T14" fmla="*/ 62 w 277"/>
              <a:gd name="T15" fmla="*/ 268 h 305"/>
              <a:gd name="T16" fmla="*/ 26 w 277"/>
              <a:gd name="T17" fmla="*/ 304 h 305"/>
              <a:gd name="T18" fmla="*/ 26 w 277"/>
              <a:gd name="T19" fmla="*/ 304 h 305"/>
              <a:gd name="T20" fmla="*/ 0 w 277"/>
              <a:gd name="T21" fmla="*/ 268 h 305"/>
              <a:gd name="T22" fmla="*/ 0 w 277"/>
              <a:gd name="T23" fmla="*/ 152 h 305"/>
              <a:gd name="T24" fmla="*/ 133 w 277"/>
              <a:gd name="T25" fmla="*/ 9 h 305"/>
              <a:gd name="T26" fmla="*/ 276 w 277"/>
              <a:gd name="T27" fmla="*/ 152 h 305"/>
              <a:gd name="T28" fmla="*/ 276 w 277"/>
              <a:gd name="T29" fmla="*/ 268 h 305"/>
              <a:gd name="T30" fmla="*/ 250 w 277"/>
              <a:gd name="T31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7" h="305">
                <a:moveTo>
                  <a:pt x="250" y="304"/>
                </a:moveTo>
                <a:lnTo>
                  <a:pt x="250" y="304"/>
                </a:lnTo>
                <a:lnTo>
                  <a:pt x="250" y="304"/>
                </a:lnTo>
                <a:cubicBezTo>
                  <a:pt x="232" y="304"/>
                  <a:pt x="214" y="286"/>
                  <a:pt x="214" y="268"/>
                </a:cubicBezTo>
                <a:cubicBezTo>
                  <a:pt x="214" y="152"/>
                  <a:pt x="214" y="152"/>
                  <a:pt x="214" y="152"/>
                </a:cubicBezTo>
                <a:cubicBezTo>
                  <a:pt x="214" y="107"/>
                  <a:pt x="187" y="72"/>
                  <a:pt x="142" y="72"/>
                </a:cubicBezTo>
                <a:cubicBezTo>
                  <a:pt x="98" y="63"/>
                  <a:pt x="62" y="98"/>
                  <a:pt x="62" y="152"/>
                </a:cubicBezTo>
                <a:cubicBezTo>
                  <a:pt x="62" y="268"/>
                  <a:pt x="62" y="268"/>
                  <a:pt x="62" y="268"/>
                </a:cubicBezTo>
                <a:cubicBezTo>
                  <a:pt x="62" y="286"/>
                  <a:pt x="44" y="304"/>
                  <a:pt x="26" y="304"/>
                </a:cubicBezTo>
                <a:lnTo>
                  <a:pt x="26" y="304"/>
                </a:lnTo>
                <a:cubicBezTo>
                  <a:pt x="8" y="304"/>
                  <a:pt x="0" y="286"/>
                  <a:pt x="0" y="26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80"/>
                  <a:pt x="53" y="9"/>
                  <a:pt x="133" y="9"/>
                </a:cubicBezTo>
                <a:cubicBezTo>
                  <a:pt x="214" y="0"/>
                  <a:pt x="276" y="63"/>
                  <a:pt x="276" y="152"/>
                </a:cubicBezTo>
                <a:cubicBezTo>
                  <a:pt x="276" y="268"/>
                  <a:pt x="276" y="268"/>
                  <a:pt x="276" y="268"/>
                </a:cubicBezTo>
                <a:cubicBezTo>
                  <a:pt x="276" y="286"/>
                  <a:pt x="267" y="304"/>
                  <a:pt x="250" y="3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57CFC3D1-DAF2-C14A-95EF-0F601F47100F}"/>
              </a:ext>
            </a:extLst>
          </p:cNvPr>
          <p:cNvSpPr txBox="1"/>
          <p:nvPr/>
        </p:nvSpPr>
        <p:spPr>
          <a:xfrm>
            <a:off x="17985909" y="433847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8ECBCECB-66EE-314D-8E1B-435CD7AF32D5}"/>
              </a:ext>
            </a:extLst>
          </p:cNvPr>
          <p:cNvSpPr/>
          <p:nvPr/>
        </p:nvSpPr>
        <p:spPr>
          <a:xfrm>
            <a:off x="17957340" y="503112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8A92F730-69D9-A345-A4BB-04E0D0F8E202}"/>
              </a:ext>
            </a:extLst>
          </p:cNvPr>
          <p:cNvSpPr txBox="1"/>
          <p:nvPr/>
        </p:nvSpPr>
        <p:spPr>
          <a:xfrm>
            <a:off x="18013859" y="66682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2704B4CB-8934-A540-931C-04A5EAB3D6B6}"/>
              </a:ext>
            </a:extLst>
          </p:cNvPr>
          <p:cNvSpPr/>
          <p:nvPr/>
        </p:nvSpPr>
        <p:spPr>
          <a:xfrm>
            <a:off x="17985290" y="736092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1B365A5A-E9F9-9447-A397-D3909303D0B5}"/>
              </a:ext>
            </a:extLst>
          </p:cNvPr>
          <p:cNvSpPr txBox="1"/>
          <p:nvPr/>
        </p:nvSpPr>
        <p:spPr>
          <a:xfrm>
            <a:off x="18013859" y="899182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313E7CA8-E8E1-9C47-A092-7D28D40209B2}"/>
              </a:ext>
            </a:extLst>
          </p:cNvPr>
          <p:cNvSpPr/>
          <p:nvPr/>
        </p:nvSpPr>
        <p:spPr>
          <a:xfrm>
            <a:off x="17985290" y="968446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7F88279C-CE3B-0243-A38D-92E426F2E7AE}"/>
              </a:ext>
            </a:extLst>
          </p:cNvPr>
          <p:cNvSpPr txBox="1"/>
          <p:nvPr/>
        </p:nvSpPr>
        <p:spPr>
          <a:xfrm>
            <a:off x="18013859" y="1137480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084E4DA8-D822-C44B-B5AE-007087026DB3}"/>
              </a:ext>
            </a:extLst>
          </p:cNvPr>
          <p:cNvSpPr/>
          <p:nvPr/>
        </p:nvSpPr>
        <p:spPr>
          <a:xfrm>
            <a:off x="17985290" y="12067451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018814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rupo 550">
            <a:extLst>
              <a:ext uri="{FF2B5EF4-FFF2-40B4-BE49-F238E27FC236}">
                <a16:creationId xmlns:a16="http://schemas.microsoft.com/office/drawing/2014/main" id="{EA6DA0F3-8BA4-9A4D-8043-17A1E45D5EF0}"/>
              </a:ext>
            </a:extLst>
          </p:cNvPr>
          <p:cNvGrpSpPr/>
          <p:nvPr/>
        </p:nvGrpSpPr>
        <p:grpSpPr>
          <a:xfrm>
            <a:off x="2451398" y="675949"/>
            <a:ext cx="19474854" cy="2715754"/>
            <a:chOff x="2451398" y="719646"/>
            <a:chExt cx="19474854" cy="2715754"/>
          </a:xfrm>
        </p:grpSpPr>
        <p:sp>
          <p:nvSpPr>
            <p:cNvPr id="552" name="CuadroTexto 551">
              <a:extLst>
                <a:ext uri="{FF2B5EF4-FFF2-40B4-BE49-F238E27FC236}">
                  <a16:creationId xmlns:a16="http://schemas.microsoft.com/office/drawing/2014/main" id="{AABADFBB-A2F4-A94A-86F1-9A40AB9BC59F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53" name="CuadroTexto 552">
              <a:extLst>
                <a:ext uri="{FF2B5EF4-FFF2-40B4-BE49-F238E27FC236}">
                  <a16:creationId xmlns:a16="http://schemas.microsoft.com/office/drawing/2014/main" id="{ABA89840-3641-E640-A76C-35A1F7A155D1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0571398-6AE9-F043-91DE-7CCA906B702D}"/>
              </a:ext>
            </a:extLst>
          </p:cNvPr>
          <p:cNvGrpSpPr/>
          <p:nvPr/>
        </p:nvGrpSpPr>
        <p:grpSpPr>
          <a:xfrm>
            <a:off x="1613654" y="4238112"/>
            <a:ext cx="21150342" cy="8370607"/>
            <a:chOff x="1329881" y="4238112"/>
            <a:chExt cx="21150342" cy="8370607"/>
          </a:xfrm>
        </p:grpSpPr>
        <p:sp>
          <p:nvSpPr>
            <p:cNvPr id="96" name="Freeform 1">
              <a:extLst>
                <a:ext uri="{FF2B5EF4-FFF2-40B4-BE49-F238E27FC236}">
                  <a16:creationId xmlns:a16="http://schemas.microsoft.com/office/drawing/2014/main" id="{842972D8-4160-D440-8E81-48BC6DCBE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751" y="4238112"/>
              <a:ext cx="8140616" cy="8145182"/>
            </a:xfrm>
            <a:custGeom>
              <a:avLst/>
              <a:gdLst>
                <a:gd name="T0" fmla="*/ 7859 w 7860"/>
                <a:gd name="T1" fmla="*/ 7860 h 7861"/>
                <a:gd name="T2" fmla="*/ 0 w 7860"/>
                <a:gd name="T3" fmla="*/ 7860 h 7861"/>
                <a:gd name="T4" fmla="*/ 0 w 7860"/>
                <a:gd name="T5" fmla="*/ 0 h 7861"/>
                <a:gd name="T6" fmla="*/ 7859 w 7860"/>
                <a:gd name="T7" fmla="*/ 0 h 7861"/>
                <a:gd name="T8" fmla="*/ 7859 w 7860"/>
                <a:gd name="T9" fmla="*/ 7860 h 7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0" h="7861">
                  <a:moveTo>
                    <a:pt x="7859" y="7860"/>
                  </a:moveTo>
                  <a:lnTo>
                    <a:pt x="0" y="7860"/>
                  </a:lnTo>
                  <a:lnTo>
                    <a:pt x="0" y="0"/>
                  </a:lnTo>
                  <a:lnTo>
                    <a:pt x="7859" y="0"/>
                  </a:lnTo>
                  <a:lnTo>
                    <a:pt x="7859" y="786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5" name="Freeform 294">
              <a:extLst>
                <a:ext uri="{FF2B5EF4-FFF2-40B4-BE49-F238E27FC236}">
                  <a16:creationId xmlns:a16="http://schemas.microsoft.com/office/drawing/2014/main" id="{37414AD1-C7AA-414C-9813-3F002BD43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8935" y="4388863"/>
              <a:ext cx="7848248" cy="7843681"/>
            </a:xfrm>
            <a:custGeom>
              <a:avLst/>
              <a:gdLst>
                <a:gd name="T0" fmla="*/ 7573 w 7574"/>
                <a:gd name="T1" fmla="*/ 7572 h 7573"/>
                <a:gd name="T2" fmla="*/ 0 w 7574"/>
                <a:gd name="T3" fmla="*/ 7572 h 7573"/>
                <a:gd name="T4" fmla="*/ 0 w 7574"/>
                <a:gd name="T5" fmla="*/ 0 h 7573"/>
                <a:gd name="T6" fmla="*/ 7573 w 7574"/>
                <a:gd name="T7" fmla="*/ 0 h 7573"/>
                <a:gd name="T8" fmla="*/ 7573 w 7574"/>
                <a:gd name="T9" fmla="*/ 7572 h 7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4" h="7573">
                  <a:moveTo>
                    <a:pt x="7573" y="7572"/>
                  </a:moveTo>
                  <a:lnTo>
                    <a:pt x="0" y="7572"/>
                  </a:lnTo>
                  <a:lnTo>
                    <a:pt x="0" y="0"/>
                  </a:lnTo>
                  <a:lnTo>
                    <a:pt x="7573" y="0"/>
                  </a:lnTo>
                  <a:lnTo>
                    <a:pt x="7573" y="7572"/>
                  </a:lnTo>
                </a:path>
              </a:pathLst>
            </a:custGeom>
            <a:solidFill>
              <a:schemeClr val="bg2"/>
            </a:solidFill>
            <a:ln w="9525" cap="flat">
              <a:solidFill>
                <a:schemeClr val="tx1">
                  <a:lumMod val="20000"/>
                  <a:lumOff val="8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6" name="Freeform 295">
              <a:extLst>
                <a:ext uri="{FF2B5EF4-FFF2-40B4-BE49-F238E27FC236}">
                  <a16:creationId xmlns:a16="http://schemas.microsoft.com/office/drawing/2014/main" id="{6FA4F0CC-A8F2-1C4C-A509-ACDBF56C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0439" y="4667527"/>
              <a:ext cx="840557" cy="831421"/>
            </a:xfrm>
            <a:custGeom>
              <a:avLst/>
              <a:gdLst>
                <a:gd name="T0" fmla="*/ 810 w 811"/>
                <a:gd name="T1" fmla="*/ 405 h 801"/>
                <a:gd name="T2" fmla="*/ 810 w 811"/>
                <a:gd name="T3" fmla="*/ 405 h 801"/>
                <a:gd name="T4" fmla="*/ 405 w 811"/>
                <a:gd name="T5" fmla="*/ 800 h 801"/>
                <a:gd name="T6" fmla="*/ 0 w 811"/>
                <a:gd name="T7" fmla="*/ 405 h 801"/>
                <a:gd name="T8" fmla="*/ 405 w 811"/>
                <a:gd name="T9" fmla="*/ 0 h 801"/>
                <a:gd name="T10" fmla="*/ 810 w 811"/>
                <a:gd name="T11" fmla="*/ 405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1" h="801">
                  <a:moveTo>
                    <a:pt x="810" y="405"/>
                  </a:moveTo>
                  <a:lnTo>
                    <a:pt x="810" y="405"/>
                  </a:lnTo>
                  <a:cubicBezTo>
                    <a:pt x="810" y="621"/>
                    <a:pt x="630" y="800"/>
                    <a:pt x="405" y="800"/>
                  </a:cubicBezTo>
                  <a:cubicBezTo>
                    <a:pt x="180" y="800"/>
                    <a:pt x="0" y="621"/>
                    <a:pt x="0" y="405"/>
                  </a:cubicBezTo>
                  <a:cubicBezTo>
                    <a:pt x="0" y="180"/>
                    <a:pt x="180" y="0"/>
                    <a:pt x="405" y="0"/>
                  </a:cubicBezTo>
                  <a:cubicBezTo>
                    <a:pt x="630" y="0"/>
                    <a:pt x="810" y="180"/>
                    <a:pt x="810" y="40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7" name="Freeform 296">
              <a:extLst>
                <a:ext uri="{FF2B5EF4-FFF2-40B4-BE49-F238E27FC236}">
                  <a16:creationId xmlns:a16="http://schemas.microsoft.com/office/drawing/2014/main" id="{FE7B5C09-81C4-6443-AE62-CB4DB3DED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098" y="6083683"/>
              <a:ext cx="7491925" cy="4088579"/>
            </a:xfrm>
            <a:custGeom>
              <a:avLst/>
              <a:gdLst>
                <a:gd name="T0" fmla="*/ 7231 w 7232"/>
                <a:gd name="T1" fmla="*/ 3947 h 3948"/>
                <a:gd name="T2" fmla="*/ 0 w 7232"/>
                <a:gd name="T3" fmla="*/ 3947 h 3948"/>
                <a:gd name="T4" fmla="*/ 0 w 7232"/>
                <a:gd name="T5" fmla="*/ 0 h 3948"/>
                <a:gd name="T6" fmla="*/ 7231 w 7232"/>
                <a:gd name="T7" fmla="*/ 0 h 3948"/>
                <a:gd name="T8" fmla="*/ 7231 w 7232"/>
                <a:gd name="T9" fmla="*/ 3947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2" h="3948">
                  <a:moveTo>
                    <a:pt x="7231" y="3947"/>
                  </a:moveTo>
                  <a:lnTo>
                    <a:pt x="0" y="3947"/>
                  </a:lnTo>
                  <a:lnTo>
                    <a:pt x="0" y="0"/>
                  </a:lnTo>
                  <a:lnTo>
                    <a:pt x="7231" y="0"/>
                  </a:lnTo>
                  <a:lnTo>
                    <a:pt x="7231" y="39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8" name="Line 297">
              <a:extLst>
                <a:ext uri="{FF2B5EF4-FFF2-40B4-BE49-F238E27FC236}">
                  <a16:creationId xmlns:a16="http://schemas.microsoft.com/office/drawing/2014/main" id="{576AB911-64A5-084E-8EF8-6D76DC7DB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8935" y="11570146"/>
              <a:ext cx="7843681" cy="4570"/>
            </a:xfrm>
            <a:prstGeom prst="lin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99" name="Freeform 298">
              <a:extLst>
                <a:ext uri="{FF2B5EF4-FFF2-40B4-BE49-F238E27FC236}">
                  <a16:creationId xmlns:a16="http://schemas.microsoft.com/office/drawing/2014/main" id="{1D8CEC3C-A6C7-3543-8014-16291E49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098" y="10172263"/>
              <a:ext cx="7491925" cy="804011"/>
            </a:xfrm>
            <a:custGeom>
              <a:avLst/>
              <a:gdLst>
                <a:gd name="T0" fmla="*/ 7231 w 7232"/>
                <a:gd name="T1" fmla="*/ 774 h 775"/>
                <a:gd name="T2" fmla="*/ 0 w 7232"/>
                <a:gd name="T3" fmla="*/ 774 h 775"/>
                <a:gd name="T4" fmla="*/ 0 w 7232"/>
                <a:gd name="T5" fmla="*/ 0 h 775"/>
                <a:gd name="T6" fmla="*/ 7231 w 7232"/>
                <a:gd name="T7" fmla="*/ 0 h 775"/>
                <a:gd name="T8" fmla="*/ 7231 w 7232"/>
                <a:gd name="T9" fmla="*/ 77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2" h="775">
                  <a:moveTo>
                    <a:pt x="7231" y="774"/>
                  </a:moveTo>
                  <a:lnTo>
                    <a:pt x="0" y="774"/>
                  </a:lnTo>
                  <a:lnTo>
                    <a:pt x="0" y="0"/>
                  </a:lnTo>
                  <a:lnTo>
                    <a:pt x="7231" y="0"/>
                  </a:lnTo>
                  <a:lnTo>
                    <a:pt x="7231" y="77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tx1">
                  <a:lumMod val="20000"/>
                  <a:lumOff val="8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0" name="Freeform 299">
              <a:extLst>
                <a:ext uri="{FF2B5EF4-FFF2-40B4-BE49-F238E27FC236}">
                  <a16:creationId xmlns:a16="http://schemas.microsoft.com/office/drawing/2014/main" id="{F7C01F58-232F-394C-AD00-BEE0FFD1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4590" y="4845687"/>
              <a:ext cx="1982619" cy="269528"/>
            </a:xfrm>
            <a:custGeom>
              <a:avLst/>
              <a:gdLst>
                <a:gd name="T0" fmla="*/ 1915 w 1916"/>
                <a:gd name="T1" fmla="*/ 260 h 261"/>
                <a:gd name="T2" fmla="*/ 0 w 1916"/>
                <a:gd name="T3" fmla="*/ 260 h 261"/>
                <a:gd name="T4" fmla="*/ 0 w 1916"/>
                <a:gd name="T5" fmla="*/ 0 h 261"/>
                <a:gd name="T6" fmla="*/ 1915 w 1916"/>
                <a:gd name="T7" fmla="*/ 0 h 261"/>
                <a:gd name="T8" fmla="*/ 1915 w 1916"/>
                <a:gd name="T9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6" h="261">
                  <a:moveTo>
                    <a:pt x="1915" y="260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1915" y="0"/>
                  </a:lnTo>
                  <a:lnTo>
                    <a:pt x="1915" y="26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1" name="Freeform 300">
              <a:extLst>
                <a:ext uri="{FF2B5EF4-FFF2-40B4-BE49-F238E27FC236}">
                  <a16:creationId xmlns:a16="http://schemas.microsoft.com/office/drawing/2014/main" id="{1B494CBA-79D4-4B42-B48B-5605BB118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4590" y="5179171"/>
              <a:ext cx="1055266" cy="141614"/>
            </a:xfrm>
            <a:custGeom>
              <a:avLst/>
              <a:gdLst>
                <a:gd name="T0" fmla="*/ 1016 w 1017"/>
                <a:gd name="T1" fmla="*/ 134 h 135"/>
                <a:gd name="T2" fmla="*/ 0 w 1017"/>
                <a:gd name="T3" fmla="*/ 134 h 135"/>
                <a:gd name="T4" fmla="*/ 0 w 1017"/>
                <a:gd name="T5" fmla="*/ 0 h 135"/>
                <a:gd name="T6" fmla="*/ 1016 w 1017"/>
                <a:gd name="T7" fmla="*/ 0 h 135"/>
                <a:gd name="T8" fmla="*/ 1016 w 1017"/>
                <a:gd name="T9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35">
                  <a:moveTo>
                    <a:pt x="1016" y="134"/>
                  </a:moveTo>
                  <a:lnTo>
                    <a:pt x="0" y="134"/>
                  </a:lnTo>
                  <a:lnTo>
                    <a:pt x="0" y="0"/>
                  </a:lnTo>
                  <a:lnTo>
                    <a:pt x="1016" y="0"/>
                  </a:lnTo>
                  <a:lnTo>
                    <a:pt x="1016" y="1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2" name="Freeform 301">
              <a:extLst>
                <a:ext uri="{FF2B5EF4-FFF2-40B4-BE49-F238E27FC236}">
                  <a16:creationId xmlns:a16="http://schemas.microsoft.com/office/drawing/2014/main" id="{8D8D536F-E84C-AB40-A7D1-1CE3FAE9F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904" y="5170034"/>
              <a:ext cx="169024" cy="169024"/>
            </a:xfrm>
            <a:custGeom>
              <a:avLst/>
              <a:gdLst>
                <a:gd name="T0" fmla="*/ 162 w 163"/>
                <a:gd name="T1" fmla="*/ 80 h 162"/>
                <a:gd name="T2" fmla="*/ 162 w 163"/>
                <a:gd name="T3" fmla="*/ 80 h 162"/>
                <a:gd name="T4" fmla="*/ 81 w 163"/>
                <a:gd name="T5" fmla="*/ 161 h 162"/>
                <a:gd name="T6" fmla="*/ 0 w 163"/>
                <a:gd name="T7" fmla="*/ 80 h 162"/>
                <a:gd name="T8" fmla="*/ 81 w 163"/>
                <a:gd name="T9" fmla="*/ 0 h 162"/>
                <a:gd name="T10" fmla="*/ 162 w 163"/>
                <a:gd name="T11" fmla="*/ 8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162">
                  <a:moveTo>
                    <a:pt x="162" y="80"/>
                  </a:moveTo>
                  <a:lnTo>
                    <a:pt x="162" y="80"/>
                  </a:lnTo>
                  <a:cubicBezTo>
                    <a:pt x="162" y="125"/>
                    <a:pt x="126" y="161"/>
                    <a:pt x="81" y="161"/>
                  </a:cubicBezTo>
                  <a:cubicBezTo>
                    <a:pt x="36" y="161"/>
                    <a:pt x="0" y="125"/>
                    <a:pt x="0" y="80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6" y="0"/>
                    <a:pt x="162" y="36"/>
                    <a:pt x="162" y="8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3" name="Freeform 302">
              <a:extLst>
                <a:ext uri="{FF2B5EF4-FFF2-40B4-BE49-F238E27FC236}">
                  <a16:creationId xmlns:a16="http://schemas.microsoft.com/office/drawing/2014/main" id="{3BCDF651-A502-E34E-B2FB-4347514F7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3030" y="11812265"/>
              <a:ext cx="2069417" cy="242116"/>
            </a:xfrm>
            <a:custGeom>
              <a:avLst/>
              <a:gdLst>
                <a:gd name="T0" fmla="*/ 1997 w 1998"/>
                <a:gd name="T1" fmla="*/ 234 h 235"/>
                <a:gd name="T2" fmla="*/ 0 w 1998"/>
                <a:gd name="T3" fmla="*/ 234 h 235"/>
                <a:gd name="T4" fmla="*/ 0 w 1998"/>
                <a:gd name="T5" fmla="*/ 0 h 235"/>
                <a:gd name="T6" fmla="*/ 1997 w 1998"/>
                <a:gd name="T7" fmla="*/ 0 h 235"/>
                <a:gd name="T8" fmla="*/ 1997 w 1998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8" h="235">
                  <a:moveTo>
                    <a:pt x="1997" y="234"/>
                  </a:moveTo>
                  <a:lnTo>
                    <a:pt x="0" y="234"/>
                  </a:lnTo>
                  <a:lnTo>
                    <a:pt x="0" y="0"/>
                  </a:lnTo>
                  <a:lnTo>
                    <a:pt x="1997" y="0"/>
                  </a:lnTo>
                  <a:lnTo>
                    <a:pt x="1997" y="2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4" name="Freeform 303">
              <a:extLst>
                <a:ext uri="{FF2B5EF4-FFF2-40B4-BE49-F238E27FC236}">
                  <a16:creationId xmlns:a16="http://schemas.microsoft.com/office/drawing/2014/main" id="{E5008CCA-DEB2-4C43-9BA6-04060A26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4090" y="11812265"/>
              <a:ext cx="2069414" cy="242116"/>
            </a:xfrm>
            <a:custGeom>
              <a:avLst/>
              <a:gdLst>
                <a:gd name="T0" fmla="*/ 1995 w 1996"/>
                <a:gd name="T1" fmla="*/ 234 h 235"/>
                <a:gd name="T2" fmla="*/ 0 w 1996"/>
                <a:gd name="T3" fmla="*/ 234 h 235"/>
                <a:gd name="T4" fmla="*/ 0 w 1996"/>
                <a:gd name="T5" fmla="*/ 0 h 235"/>
                <a:gd name="T6" fmla="*/ 1995 w 1996"/>
                <a:gd name="T7" fmla="*/ 0 h 235"/>
                <a:gd name="T8" fmla="*/ 1995 w 199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6" h="235">
                  <a:moveTo>
                    <a:pt x="1995" y="234"/>
                  </a:moveTo>
                  <a:lnTo>
                    <a:pt x="0" y="234"/>
                  </a:lnTo>
                  <a:lnTo>
                    <a:pt x="0" y="0"/>
                  </a:lnTo>
                  <a:lnTo>
                    <a:pt x="1995" y="0"/>
                  </a:lnTo>
                  <a:lnTo>
                    <a:pt x="1995" y="2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5" name="Freeform 304">
              <a:extLst>
                <a:ext uri="{FF2B5EF4-FFF2-40B4-BE49-F238E27FC236}">
                  <a16:creationId xmlns:a16="http://schemas.microsoft.com/office/drawing/2014/main" id="{B38B0792-178D-D14B-BCCC-D8B04747C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9718" y="11812265"/>
              <a:ext cx="2069414" cy="242116"/>
            </a:xfrm>
            <a:custGeom>
              <a:avLst/>
              <a:gdLst>
                <a:gd name="T0" fmla="*/ 1997 w 1998"/>
                <a:gd name="T1" fmla="*/ 234 h 235"/>
                <a:gd name="T2" fmla="*/ 0 w 1998"/>
                <a:gd name="T3" fmla="*/ 234 h 235"/>
                <a:gd name="T4" fmla="*/ 0 w 1998"/>
                <a:gd name="T5" fmla="*/ 0 h 235"/>
                <a:gd name="T6" fmla="*/ 1997 w 1998"/>
                <a:gd name="T7" fmla="*/ 0 h 235"/>
                <a:gd name="T8" fmla="*/ 1997 w 1998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8" h="235">
                  <a:moveTo>
                    <a:pt x="1997" y="234"/>
                  </a:moveTo>
                  <a:lnTo>
                    <a:pt x="0" y="234"/>
                  </a:lnTo>
                  <a:lnTo>
                    <a:pt x="0" y="0"/>
                  </a:lnTo>
                  <a:lnTo>
                    <a:pt x="1997" y="0"/>
                  </a:lnTo>
                  <a:lnTo>
                    <a:pt x="1997" y="2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6" name="Freeform 305">
              <a:extLst>
                <a:ext uri="{FF2B5EF4-FFF2-40B4-BE49-F238E27FC236}">
                  <a16:creationId xmlns:a16="http://schemas.microsoft.com/office/drawing/2014/main" id="{F15CCD52-5C32-364C-AFCB-BD5670BFF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098" y="5805019"/>
              <a:ext cx="7491925" cy="114208"/>
            </a:xfrm>
            <a:custGeom>
              <a:avLst/>
              <a:gdLst>
                <a:gd name="T0" fmla="*/ 7231 w 7232"/>
                <a:gd name="T1" fmla="*/ 108 h 109"/>
                <a:gd name="T2" fmla="*/ 0 w 7232"/>
                <a:gd name="T3" fmla="*/ 108 h 109"/>
                <a:gd name="T4" fmla="*/ 0 w 7232"/>
                <a:gd name="T5" fmla="*/ 0 h 109"/>
                <a:gd name="T6" fmla="*/ 7231 w 7232"/>
                <a:gd name="T7" fmla="*/ 0 h 109"/>
                <a:gd name="T8" fmla="*/ 7231 w 7232"/>
                <a:gd name="T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2" h="109">
                  <a:moveTo>
                    <a:pt x="7231" y="108"/>
                  </a:moveTo>
                  <a:lnTo>
                    <a:pt x="0" y="108"/>
                  </a:lnTo>
                  <a:lnTo>
                    <a:pt x="0" y="0"/>
                  </a:lnTo>
                  <a:lnTo>
                    <a:pt x="7231" y="0"/>
                  </a:lnTo>
                  <a:lnTo>
                    <a:pt x="7231" y="10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7" name="Freeform 306">
              <a:extLst>
                <a:ext uri="{FF2B5EF4-FFF2-40B4-BE49-F238E27FC236}">
                  <a16:creationId xmlns:a16="http://schemas.microsoft.com/office/drawing/2014/main" id="{F0B7F9A2-695C-7743-B70C-2037A0CDC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0469" y="10350426"/>
              <a:ext cx="1594320" cy="411142"/>
            </a:xfrm>
            <a:custGeom>
              <a:avLst/>
              <a:gdLst>
                <a:gd name="T0" fmla="*/ 1538 w 1539"/>
                <a:gd name="T1" fmla="*/ 396 h 397"/>
                <a:gd name="T2" fmla="*/ 0 w 1539"/>
                <a:gd name="T3" fmla="*/ 396 h 397"/>
                <a:gd name="T4" fmla="*/ 0 w 1539"/>
                <a:gd name="T5" fmla="*/ 0 h 397"/>
                <a:gd name="T6" fmla="*/ 1538 w 1539"/>
                <a:gd name="T7" fmla="*/ 0 h 397"/>
                <a:gd name="T8" fmla="*/ 1538 w 1539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397">
                  <a:moveTo>
                    <a:pt x="1538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9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8" name="Freeform 307">
              <a:extLst>
                <a:ext uri="{FF2B5EF4-FFF2-40B4-BE49-F238E27FC236}">
                  <a16:creationId xmlns:a16="http://schemas.microsoft.com/office/drawing/2014/main" id="{2AAA1C5B-4FF8-1A4D-80B7-3BC96D1E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6515" y="4612708"/>
              <a:ext cx="114205" cy="114205"/>
            </a:xfrm>
            <a:custGeom>
              <a:avLst/>
              <a:gdLst>
                <a:gd name="T0" fmla="*/ 108 w 109"/>
                <a:gd name="T1" fmla="*/ 54 h 109"/>
                <a:gd name="T2" fmla="*/ 108 w 109"/>
                <a:gd name="T3" fmla="*/ 54 h 109"/>
                <a:gd name="T4" fmla="*/ 54 w 109"/>
                <a:gd name="T5" fmla="*/ 108 h 109"/>
                <a:gd name="T6" fmla="*/ 0 w 109"/>
                <a:gd name="T7" fmla="*/ 54 h 109"/>
                <a:gd name="T8" fmla="*/ 54 w 109"/>
                <a:gd name="T9" fmla="*/ 0 h 109"/>
                <a:gd name="T10" fmla="*/ 108 w 109"/>
                <a:gd name="T11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9">
                  <a:moveTo>
                    <a:pt x="108" y="54"/>
                  </a:moveTo>
                  <a:lnTo>
                    <a:pt x="108" y="54"/>
                  </a:lnTo>
                  <a:cubicBezTo>
                    <a:pt x="108" y="81"/>
                    <a:pt x="81" y="108"/>
                    <a:pt x="54" y="108"/>
                  </a:cubicBezTo>
                  <a:cubicBezTo>
                    <a:pt x="27" y="108"/>
                    <a:pt x="0" y="81"/>
                    <a:pt x="0" y="54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81" y="0"/>
                    <a:pt x="108" y="27"/>
                    <a:pt x="108" y="5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" name="Freeform 308">
              <a:extLst>
                <a:ext uri="{FF2B5EF4-FFF2-40B4-BE49-F238E27FC236}">
                  <a16:creationId xmlns:a16="http://schemas.microsoft.com/office/drawing/2014/main" id="{6478B15B-1B24-C341-965D-2BEEF392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4675" y="4612708"/>
              <a:ext cx="114208" cy="114205"/>
            </a:xfrm>
            <a:custGeom>
              <a:avLst/>
              <a:gdLst>
                <a:gd name="T0" fmla="*/ 108 w 109"/>
                <a:gd name="T1" fmla="*/ 54 h 109"/>
                <a:gd name="T2" fmla="*/ 108 w 109"/>
                <a:gd name="T3" fmla="*/ 54 h 109"/>
                <a:gd name="T4" fmla="*/ 54 w 109"/>
                <a:gd name="T5" fmla="*/ 108 h 109"/>
                <a:gd name="T6" fmla="*/ 0 w 109"/>
                <a:gd name="T7" fmla="*/ 54 h 109"/>
                <a:gd name="T8" fmla="*/ 54 w 109"/>
                <a:gd name="T9" fmla="*/ 0 h 109"/>
                <a:gd name="T10" fmla="*/ 108 w 109"/>
                <a:gd name="T11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9">
                  <a:moveTo>
                    <a:pt x="108" y="54"/>
                  </a:moveTo>
                  <a:lnTo>
                    <a:pt x="108" y="54"/>
                  </a:lnTo>
                  <a:cubicBezTo>
                    <a:pt x="108" y="81"/>
                    <a:pt x="81" y="108"/>
                    <a:pt x="54" y="108"/>
                  </a:cubicBezTo>
                  <a:cubicBezTo>
                    <a:pt x="27" y="108"/>
                    <a:pt x="0" y="81"/>
                    <a:pt x="0" y="54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81" y="0"/>
                    <a:pt x="108" y="27"/>
                    <a:pt x="108" y="5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" name="Freeform 309">
              <a:extLst>
                <a:ext uri="{FF2B5EF4-FFF2-40B4-BE49-F238E27FC236}">
                  <a16:creationId xmlns:a16="http://schemas.microsoft.com/office/drawing/2014/main" id="{66A526CE-0083-BA4B-8B9F-B96596C48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8269" y="4612708"/>
              <a:ext cx="114208" cy="114205"/>
            </a:xfrm>
            <a:custGeom>
              <a:avLst/>
              <a:gdLst>
                <a:gd name="T0" fmla="*/ 108 w 109"/>
                <a:gd name="T1" fmla="*/ 54 h 109"/>
                <a:gd name="T2" fmla="*/ 108 w 109"/>
                <a:gd name="T3" fmla="*/ 54 h 109"/>
                <a:gd name="T4" fmla="*/ 54 w 109"/>
                <a:gd name="T5" fmla="*/ 108 h 109"/>
                <a:gd name="T6" fmla="*/ 0 w 109"/>
                <a:gd name="T7" fmla="*/ 54 h 109"/>
                <a:gd name="T8" fmla="*/ 54 w 109"/>
                <a:gd name="T9" fmla="*/ 0 h 109"/>
                <a:gd name="T10" fmla="*/ 108 w 109"/>
                <a:gd name="T11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9">
                  <a:moveTo>
                    <a:pt x="108" y="54"/>
                  </a:moveTo>
                  <a:lnTo>
                    <a:pt x="108" y="54"/>
                  </a:lnTo>
                  <a:cubicBezTo>
                    <a:pt x="108" y="81"/>
                    <a:pt x="81" y="108"/>
                    <a:pt x="54" y="108"/>
                  </a:cubicBezTo>
                  <a:cubicBezTo>
                    <a:pt x="27" y="108"/>
                    <a:pt x="0" y="81"/>
                    <a:pt x="0" y="54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81" y="0"/>
                    <a:pt x="108" y="27"/>
                    <a:pt x="108" y="5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" name="Freeform 310">
              <a:extLst>
                <a:ext uri="{FF2B5EF4-FFF2-40B4-BE49-F238E27FC236}">
                  <a16:creationId xmlns:a16="http://schemas.microsoft.com/office/drawing/2014/main" id="{536935F9-393A-3747-A1A1-A50F4797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297" y="4407135"/>
              <a:ext cx="1461839" cy="1461839"/>
            </a:xfrm>
            <a:custGeom>
              <a:avLst/>
              <a:gdLst>
                <a:gd name="T0" fmla="*/ 1179 w 1413"/>
                <a:gd name="T1" fmla="*/ 1412 h 1413"/>
                <a:gd name="T2" fmla="*/ 1179 w 1413"/>
                <a:gd name="T3" fmla="*/ 1412 h 1413"/>
                <a:gd name="T4" fmla="*/ 234 w 1413"/>
                <a:gd name="T5" fmla="*/ 1412 h 1413"/>
                <a:gd name="T6" fmla="*/ 0 w 1413"/>
                <a:gd name="T7" fmla="*/ 1178 h 1413"/>
                <a:gd name="T8" fmla="*/ 0 w 1413"/>
                <a:gd name="T9" fmla="*/ 234 h 1413"/>
                <a:gd name="T10" fmla="*/ 234 w 1413"/>
                <a:gd name="T11" fmla="*/ 0 h 1413"/>
                <a:gd name="T12" fmla="*/ 1179 w 1413"/>
                <a:gd name="T13" fmla="*/ 0 h 1413"/>
                <a:gd name="T14" fmla="*/ 1412 w 1413"/>
                <a:gd name="T15" fmla="*/ 234 h 1413"/>
                <a:gd name="T16" fmla="*/ 1412 w 1413"/>
                <a:gd name="T17" fmla="*/ 1178 h 1413"/>
                <a:gd name="T18" fmla="*/ 1179 w 1413"/>
                <a:gd name="T19" fmla="*/ 1412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3" h="1413">
                  <a:moveTo>
                    <a:pt x="1179" y="1412"/>
                  </a:moveTo>
                  <a:lnTo>
                    <a:pt x="1179" y="1412"/>
                  </a:lnTo>
                  <a:cubicBezTo>
                    <a:pt x="234" y="1412"/>
                    <a:pt x="234" y="1412"/>
                    <a:pt x="234" y="1412"/>
                  </a:cubicBezTo>
                  <a:cubicBezTo>
                    <a:pt x="108" y="1412"/>
                    <a:pt x="0" y="1304"/>
                    <a:pt x="0" y="1178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08"/>
                    <a:pt x="108" y="0"/>
                    <a:pt x="234" y="0"/>
                  </a:cubicBezTo>
                  <a:cubicBezTo>
                    <a:pt x="1179" y="0"/>
                    <a:pt x="1179" y="0"/>
                    <a:pt x="1179" y="0"/>
                  </a:cubicBezTo>
                  <a:cubicBezTo>
                    <a:pt x="1305" y="0"/>
                    <a:pt x="1412" y="108"/>
                    <a:pt x="1412" y="234"/>
                  </a:cubicBezTo>
                  <a:cubicBezTo>
                    <a:pt x="1412" y="1178"/>
                    <a:pt x="1412" y="1178"/>
                    <a:pt x="1412" y="1178"/>
                  </a:cubicBezTo>
                  <a:cubicBezTo>
                    <a:pt x="1412" y="1304"/>
                    <a:pt x="1305" y="1412"/>
                    <a:pt x="1179" y="14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" name="Freeform 311">
              <a:extLst>
                <a:ext uri="{FF2B5EF4-FFF2-40B4-BE49-F238E27FC236}">
                  <a16:creationId xmlns:a16="http://schemas.microsoft.com/office/drawing/2014/main" id="{E866B8AB-7166-0540-A115-50110B9A8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297" y="9167248"/>
              <a:ext cx="1461839" cy="1452702"/>
            </a:xfrm>
            <a:custGeom>
              <a:avLst/>
              <a:gdLst>
                <a:gd name="T0" fmla="*/ 1179 w 1413"/>
                <a:gd name="T1" fmla="*/ 1403 h 1404"/>
                <a:gd name="T2" fmla="*/ 1179 w 1413"/>
                <a:gd name="T3" fmla="*/ 1403 h 1404"/>
                <a:gd name="T4" fmla="*/ 234 w 1413"/>
                <a:gd name="T5" fmla="*/ 1403 h 1404"/>
                <a:gd name="T6" fmla="*/ 0 w 1413"/>
                <a:gd name="T7" fmla="*/ 1169 h 1404"/>
                <a:gd name="T8" fmla="*/ 0 w 1413"/>
                <a:gd name="T9" fmla="*/ 234 h 1404"/>
                <a:gd name="T10" fmla="*/ 234 w 1413"/>
                <a:gd name="T11" fmla="*/ 0 h 1404"/>
                <a:gd name="T12" fmla="*/ 1179 w 1413"/>
                <a:gd name="T13" fmla="*/ 0 h 1404"/>
                <a:gd name="T14" fmla="*/ 1412 w 1413"/>
                <a:gd name="T15" fmla="*/ 234 h 1404"/>
                <a:gd name="T16" fmla="*/ 1412 w 1413"/>
                <a:gd name="T17" fmla="*/ 1169 h 1404"/>
                <a:gd name="T18" fmla="*/ 1179 w 1413"/>
                <a:gd name="T19" fmla="*/ 140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3" h="1404">
                  <a:moveTo>
                    <a:pt x="1179" y="1403"/>
                  </a:moveTo>
                  <a:lnTo>
                    <a:pt x="1179" y="1403"/>
                  </a:lnTo>
                  <a:cubicBezTo>
                    <a:pt x="234" y="1403"/>
                    <a:pt x="234" y="1403"/>
                    <a:pt x="234" y="1403"/>
                  </a:cubicBezTo>
                  <a:cubicBezTo>
                    <a:pt x="108" y="1403"/>
                    <a:pt x="0" y="1304"/>
                    <a:pt x="0" y="116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99"/>
                    <a:pt x="108" y="0"/>
                    <a:pt x="234" y="0"/>
                  </a:cubicBezTo>
                  <a:cubicBezTo>
                    <a:pt x="1179" y="0"/>
                    <a:pt x="1179" y="0"/>
                    <a:pt x="1179" y="0"/>
                  </a:cubicBezTo>
                  <a:cubicBezTo>
                    <a:pt x="1305" y="0"/>
                    <a:pt x="1412" y="99"/>
                    <a:pt x="1412" y="234"/>
                  </a:cubicBezTo>
                  <a:cubicBezTo>
                    <a:pt x="1412" y="1169"/>
                    <a:pt x="1412" y="1169"/>
                    <a:pt x="1412" y="1169"/>
                  </a:cubicBezTo>
                  <a:cubicBezTo>
                    <a:pt x="1412" y="1304"/>
                    <a:pt x="1305" y="1403"/>
                    <a:pt x="1179" y="14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5" name="Freeform 434">
              <a:extLst>
                <a:ext uri="{FF2B5EF4-FFF2-40B4-BE49-F238E27FC236}">
                  <a16:creationId xmlns:a16="http://schemas.microsoft.com/office/drawing/2014/main" id="{CE52FAE0-4F8E-6543-A289-6146394A0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6599" y="4407135"/>
              <a:ext cx="1461839" cy="1461839"/>
            </a:xfrm>
            <a:custGeom>
              <a:avLst/>
              <a:gdLst>
                <a:gd name="T0" fmla="*/ 1178 w 1413"/>
                <a:gd name="T1" fmla="*/ 1412 h 1413"/>
                <a:gd name="T2" fmla="*/ 1178 w 1413"/>
                <a:gd name="T3" fmla="*/ 1412 h 1413"/>
                <a:gd name="T4" fmla="*/ 233 w 1413"/>
                <a:gd name="T5" fmla="*/ 1412 h 1413"/>
                <a:gd name="T6" fmla="*/ 0 w 1413"/>
                <a:gd name="T7" fmla="*/ 1178 h 1413"/>
                <a:gd name="T8" fmla="*/ 0 w 1413"/>
                <a:gd name="T9" fmla="*/ 234 h 1413"/>
                <a:gd name="T10" fmla="*/ 233 w 1413"/>
                <a:gd name="T11" fmla="*/ 0 h 1413"/>
                <a:gd name="T12" fmla="*/ 1178 w 1413"/>
                <a:gd name="T13" fmla="*/ 0 h 1413"/>
                <a:gd name="T14" fmla="*/ 1412 w 1413"/>
                <a:gd name="T15" fmla="*/ 234 h 1413"/>
                <a:gd name="T16" fmla="*/ 1412 w 1413"/>
                <a:gd name="T17" fmla="*/ 1178 h 1413"/>
                <a:gd name="T18" fmla="*/ 1178 w 1413"/>
                <a:gd name="T19" fmla="*/ 1412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3" h="1413">
                  <a:moveTo>
                    <a:pt x="1178" y="1412"/>
                  </a:moveTo>
                  <a:lnTo>
                    <a:pt x="1178" y="1412"/>
                  </a:lnTo>
                  <a:cubicBezTo>
                    <a:pt x="233" y="1412"/>
                    <a:pt x="233" y="1412"/>
                    <a:pt x="233" y="1412"/>
                  </a:cubicBezTo>
                  <a:cubicBezTo>
                    <a:pt x="107" y="1412"/>
                    <a:pt x="0" y="1304"/>
                    <a:pt x="0" y="1178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08"/>
                    <a:pt x="107" y="0"/>
                    <a:pt x="233" y="0"/>
                  </a:cubicBezTo>
                  <a:cubicBezTo>
                    <a:pt x="1178" y="0"/>
                    <a:pt x="1178" y="0"/>
                    <a:pt x="1178" y="0"/>
                  </a:cubicBezTo>
                  <a:cubicBezTo>
                    <a:pt x="1304" y="0"/>
                    <a:pt x="1412" y="108"/>
                    <a:pt x="1412" y="234"/>
                  </a:cubicBezTo>
                  <a:cubicBezTo>
                    <a:pt x="1412" y="1178"/>
                    <a:pt x="1412" y="1178"/>
                    <a:pt x="1412" y="1178"/>
                  </a:cubicBezTo>
                  <a:cubicBezTo>
                    <a:pt x="1412" y="1304"/>
                    <a:pt x="1304" y="1412"/>
                    <a:pt x="1178" y="14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6" name="Freeform 435">
              <a:extLst>
                <a:ext uri="{FF2B5EF4-FFF2-40B4-BE49-F238E27FC236}">
                  <a16:creationId xmlns:a16="http://schemas.microsoft.com/office/drawing/2014/main" id="{CFA75877-719A-0742-BBBE-859073A15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6599" y="9167248"/>
              <a:ext cx="1461839" cy="1452702"/>
            </a:xfrm>
            <a:custGeom>
              <a:avLst/>
              <a:gdLst>
                <a:gd name="T0" fmla="*/ 1178 w 1413"/>
                <a:gd name="T1" fmla="*/ 1403 h 1404"/>
                <a:gd name="T2" fmla="*/ 1178 w 1413"/>
                <a:gd name="T3" fmla="*/ 1403 h 1404"/>
                <a:gd name="T4" fmla="*/ 233 w 1413"/>
                <a:gd name="T5" fmla="*/ 1403 h 1404"/>
                <a:gd name="T6" fmla="*/ 0 w 1413"/>
                <a:gd name="T7" fmla="*/ 1169 h 1404"/>
                <a:gd name="T8" fmla="*/ 0 w 1413"/>
                <a:gd name="T9" fmla="*/ 234 h 1404"/>
                <a:gd name="T10" fmla="*/ 233 w 1413"/>
                <a:gd name="T11" fmla="*/ 0 h 1404"/>
                <a:gd name="T12" fmla="*/ 1178 w 1413"/>
                <a:gd name="T13" fmla="*/ 0 h 1404"/>
                <a:gd name="T14" fmla="*/ 1412 w 1413"/>
                <a:gd name="T15" fmla="*/ 234 h 1404"/>
                <a:gd name="T16" fmla="*/ 1412 w 1413"/>
                <a:gd name="T17" fmla="*/ 1169 h 1404"/>
                <a:gd name="T18" fmla="*/ 1178 w 1413"/>
                <a:gd name="T19" fmla="*/ 140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3" h="1404">
                  <a:moveTo>
                    <a:pt x="1178" y="1403"/>
                  </a:moveTo>
                  <a:lnTo>
                    <a:pt x="1178" y="1403"/>
                  </a:lnTo>
                  <a:cubicBezTo>
                    <a:pt x="233" y="1403"/>
                    <a:pt x="233" y="1403"/>
                    <a:pt x="233" y="1403"/>
                  </a:cubicBezTo>
                  <a:cubicBezTo>
                    <a:pt x="107" y="1403"/>
                    <a:pt x="0" y="1304"/>
                    <a:pt x="0" y="116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99"/>
                    <a:pt x="107" y="0"/>
                    <a:pt x="233" y="0"/>
                  </a:cubicBezTo>
                  <a:cubicBezTo>
                    <a:pt x="1178" y="0"/>
                    <a:pt x="1178" y="0"/>
                    <a:pt x="1178" y="0"/>
                  </a:cubicBezTo>
                  <a:cubicBezTo>
                    <a:pt x="1304" y="0"/>
                    <a:pt x="1412" y="99"/>
                    <a:pt x="1412" y="234"/>
                  </a:cubicBezTo>
                  <a:cubicBezTo>
                    <a:pt x="1412" y="1169"/>
                    <a:pt x="1412" y="1169"/>
                    <a:pt x="1412" y="1169"/>
                  </a:cubicBezTo>
                  <a:cubicBezTo>
                    <a:pt x="1412" y="1304"/>
                    <a:pt x="1304" y="1403"/>
                    <a:pt x="1178" y="14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7" name="Freeform 436">
              <a:extLst>
                <a:ext uri="{FF2B5EF4-FFF2-40B4-BE49-F238E27FC236}">
                  <a16:creationId xmlns:a16="http://schemas.microsoft.com/office/drawing/2014/main" id="{3DAC97BC-7D69-B447-A864-7DA5030F5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1447" y="9605800"/>
              <a:ext cx="598439" cy="580169"/>
            </a:xfrm>
            <a:custGeom>
              <a:avLst/>
              <a:gdLst>
                <a:gd name="T0" fmla="*/ 288 w 577"/>
                <a:gd name="T1" fmla="*/ 557 h 558"/>
                <a:gd name="T2" fmla="*/ 288 w 577"/>
                <a:gd name="T3" fmla="*/ 557 h 558"/>
                <a:gd name="T4" fmla="*/ 207 w 577"/>
                <a:gd name="T5" fmla="*/ 530 h 558"/>
                <a:gd name="T6" fmla="*/ 45 w 577"/>
                <a:gd name="T7" fmla="*/ 368 h 558"/>
                <a:gd name="T8" fmla="*/ 45 w 577"/>
                <a:gd name="T9" fmla="*/ 207 h 558"/>
                <a:gd name="T10" fmla="*/ 243 w 577"/>
                <a:gd name="T11" fmla="*/ 9 h 558"/>
                <a:gd name="T12" fmla="*/ 261 w 577"/>
                <a:gd name="T13" fmla="*/ 0 h 558"/>
                <a:gd name="T14" fmla="*/ 522 w 577"/>
                <a:gd name="T15" fmla="*/ 0 h 558"/>
                <a:gd name="T16" fmla="*/ 576 w 577"/>
                <a:gd name="T17" fmla="*/ 53 h 558"/>
                <a:gd name="T18" fmla="*/ 576 w 577"/>
                <a:gd name="T19" fmla="*/ 305 h 558"/>
                <a:gd name="T20" fmla="*/ 567 w 577"/>
                <a:gd name="T21" fmla="*/ 323 h 558"/>
                <a:gd name="T22" fmla="*/ 369 w 577"/>
                <a:gd name="T23" fmla="*/ 530 h 558"/>
                <a:gd name="T24" fmla="*/ 288 w 577"/>
                <a:gd name="T25" fmla="*/ 557 h 558"/>
                <a:gd name="T26" fmla="*/ 279 w 577"/>
                <a:gd name="T27" fmla="*/ 53 h 558"/>
                <a:gd name="T28" fmla="*/ 279 w 577"/>
                <a:gd name="T29" fmla="*/ 53 h 558"/>
                <a:gd name="T30" fmla="*/ 81 w 577"/>
                <a:gd name="T31" fmla="*/ 252 h 558"/>
                <a:gd name="T32" fmla="*/ 81 w 577"/>
                <a:gd name="T33" fmla="*/ 332 h 558"/>
                <a:gd name="T34" fmla="*/ 243 w 577"/>
                <a:gd name="T35" fmla="*/ 485 h 558"/>
                <a:gd name="T36" fmla="*/ 324 w 577"/>
                <a:gd name="T37" fmla="*/ 485 h 558"/>
                <a:gd name="T38" fmla="*/ 522 w 577"/>
                <a:gd name="T39" fmla="*/ 296 h 558"/>
                <a:gd name="T40" fmla="*/ 513 w 577"/>
                <a:gd name="T41" fmla="*/ 53 h 558"/>
                <a:gd name="T42" fmla="*/ 279 w 577"/>
                <a:gd name="T43" fmla="*/ 5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7" h="558">
                  <a:moveTo>
                    <a:pt x="288" y="557"/>
                  </a:moveTo>
                  <a:lnTo>
                    <a:pt x="288" y="557"/>
                  </a:lnTo>
                  <a:cubicBezTo>
                    <a:pt x="261" y="557"/>
                    <a:pt x="225" y="548"/>
                    <a:pt x="207" y="530"/>
                  </a:cubicBezTo>
                  <a:cubicBezTo>
                    <a:pt x="45" y="368"/>
                    <a:pt x="45" y="368"/>
                    <a:pt x="45" y="368"/>
                  </a:cubicBezTo>
                  <a:cubicBezTo>
                    <a:pt x="0" y="323"/>
                    <a:pt x="0" y="252"/>
                    <a:pt x="45" y="207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52" y="0"/>
                    <a:pt x="252" y="0"/>
                    <a:pt x="261" y="0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549" y="0"/>
                    <a:pt x="576" y="18"/>
                    <a:pt x="576" y="53"/>
                  </a:cubicBezTo>
                  <a:cubicBezTo>
                    <a:pt x="576" y="305"/>
                    <a:pt x="576" y="305"/>
                    <a:pt x="576" y="305"/>
                  </a:cubicBezTo>
                  <a:cubicBezTo>
                    <a:pt x="576" y="315"/>
                    <a:pt x="576" y="323"/>
                    <a:pt x="567" y="323"/>
                  </a:cubicBezTo>
                  <a:cubicBezTo>
                    <a:pt x="369" y="530"/>
                    <a:pt x="369" y="530"/>
                    <a:pt x="369" y="530"/>
                  </a:cubicBezTo>
                  <a:cubicBezTo>
                    <a:pt x="342" y="548"/>
                    <a:pt x="315" y="557"/>
                    <a:pt x="288" y="557"/>
                  </a:cubicBezTo>
                  <a:close/>
                  <a:moveTo>
                    <a:pt x="279" y="53"/>
                  </a:moveTo>
                  <a:lnTo>
                    <a:pt x="279" y="53"/>
                  </a:lnTo>
                  <a:cubicBezTo>
                    <a:pt x="81" y="252"/>
                    <a:pt x="81" y="252"/>
                    <a:pt x="81" y="252"/>
                  </a:cubicBezTo>
                  <a:cubicBezTo>
                    <a:pt x="63" y="269"/>
                    <a:pt x="63" y="305"/>
                    <a:pt x="81" y="332"/>
                  </a:cubicBezTo>
                  <a:cubicBezTo>
                    <a:pt x="243" y="485"/>
                    <a:pt x="243" y="485"/>
                    <a:pt x="243" y="485"/>
                  </a:cubicBezTo>
                  <a:cubicBezTo>
                    <a:pt x="270" y="512"/>
                    <a:pt x="306" y="512"/>
                    <a:pt x="324" y="485"/>
                  </a:cubicBezTo>
                  <a:cubicBezTo>
                    <a:pt x="522" y="296"/>
                    <a:pt x="522" y="296"/>
                    <a:pt x="522" y="296"/>
                  </a:cubicBezTo>
                  <a:cubicBezTo>
                    <a:pt x="513" y="53"/>
                    <a:pt x="513" y="53"/>
                    <a:pt x="513" y="53"/>
                  </a:cubicBezTo>
                  <a:lnTo>
                    <a:pt x="279" y="5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8" name="Freeform 437">
              <a:extLst>
                <a:ext uri="{FF2B5EF4-FFF2-40B4-BE49-F238E27FC236}">
                  <a16:creationId xmlns:a16="http://schemas.microsoft.com/office/drawing/2014/main" id="{92F22032-F7CC-9248-9627-BE4517BC2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5180" y="9724574"/>
              <a:ext cx="95932" cy="105071"/>
            </a:xfrm>
            <a:custGeom>
              <a:avLst/>
              <a:gdLst>
                <a:gd name="T0" fmla="*/ 72 w 91"/>
                <a:gd name="T1" fmla="*/ 80 h 100"/>
                <a:gd name="T2" fmla="*/ 72 w 91"/>
                <a:gd name="T3" fmla="*/ 80 h 100"/>
                <a:gd name="T4" fmla="*/ 9 w 91"/>
                <a:gd name="T5" fmla="*/ 80 h 100"/>
                <a:gd name="T6" fmla="*/ 9 w 91"/>
                <a:gd name="T7" fmla="*/ 18 h 100"/>
                <a:gd name="T8" fmla="*/ 72 w 91"/>
                <a:gd name="T9" fmla="*/ 18 h 100"/>
                <a:gd name="T10" fmla="*/ 72 w 91"/>
                <a:gd name="T1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00">
                  <a:moveTo>
                    <a:pt x="72" y="80"/>
                  </a:moveTo>
                  <a:lnTo>
                    <a:pt x="72" y="80"/>
                  </a:lnTo>
                  <a:cubicBezTo>
                    <a:pt x="54" y="99"/>
                    <a:pt x="27" y="99"/>
                    <a:pt x="9" y="80"/>
                  </a:cubicBezTo>
                  <a:cubicBezTo>
                    <a:pt x="0" y="63"/>
                    <a:pt x="0" y="36"/>
                    <a:pt x="9" y="18"/>
                  </a:cubicBezTo>
                  <a:cubicBezTo>
                    <a:pt x="27" y="0"/>
                    <a:pt x="54" y="0"/>
                    <a:pt x="72" y="18"/>
                  </a:cubicBezTo>
                  <a:cubicBezTo>
                    <a:pt x="90" y="36"/>
                    <a:pt x="90" y="63"/>
                    <a:pt x="72" y="8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9" name="Freeform 438">
              <a:extLst>
                <a:ext uri="{FF2B5EF4-FFF2-40B4-BE49-F238E27FC236}">
                  <a16:creationId xmlns:a16="http://schemas.microsoft.com/office/drawing/2014/main" id="{881F681B-9ED0-D947-BE11-ADD9F1E14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575" y="4854824"/>
              <a:ext cx="625848" cy="383733"/>
            </a:xfrm>
            <a:custGeom>
              <a:avLst/>
              <a:gdLst>
                <a:gd name="T0" fmla="*/ 486 w 604"/>
                <a:gd name="T1" fmla="*/ 369 h 370"/>
                <a:gd name="T2" fmla="*/ 486 w 604"/>
                <a:gd name="T3" fmla="*/ 369 h 370"/>
                <a:gd name="T4" fmla="*/ 225 w 604"/>
                <a:gd name="T5" fmla="*/ 369 h 370"/>
                <a:gd name="T6" fmla="*/ 171 w 604"/>
                <a:gd name="T7" fmla="*/ 323 h 370"/>
                <a:gd name="T8" fmla="*/ 90 w 604"/>
                <a:gd name="T9" fmla="*/ 54 h 370"/>
                <a:gd name="T10" fmla="*/ 27 w 604"/>
                <a:gd name="T11" fmla="*/ 54 h 370"/>
                <a:gd name="T12" fmla="*/ 0 w 604"/>
                <a:gd name="T13" fmla="*/ 27 h 370"/>
                <a:gd name="T14" fmla="*/ 27 w 604"/>
                <a:gd name="T15" fmla="*/ 0 h 370"/>
                <a:gd name="T16" fmla="*/ 117 w 604"/>
                <a:gd name="T17" fmla="*/ 0 h 370"/>
                <a:gd name="T18" fmla="*/ 144 w 604"/>
                <a:gd name="T19" fmla="*/ 18 h 370"/>
                <a:gd name="T20" fmla="*/ 225 w 604"/>
                <a:gd name="T21" fmla="*/ 306 h 370"/>
                <a:gd name="T22" fmla="*/ 234 w 604"/>
                <a:gd name="T23" fmla="*/ 315 h 370"/>
                <a:gd name="T24" fmla="*/ 486 w 604"/>
                <a:gd name="T25" fmla="*/ 315 h 370"/>
                <a:gd name="T26" fmla="*/ 486 w 604"/>
                <a:gd name="T27" fmla="*/ 306 h 370"/>
                <a:gd name="T28" fmla="*/ 540 w 604"/>
                <a:gd name="T29" fmla="*/ 144 h 370"/>
                <a:gd name="T30" fmla="*/ 315 w 604"/>
                <a:gd name="T31" fmla="*/ 144 h 370"/>
                <a:gd name="T32" fmla="*/ 288 w 604"/>
                <a:gd name="T33" fmla="*/ 117 h 370"/>
                <a:gd name="T34" fmla="*/ 315 w 604"/>
                <a:gd name="T35" fmla="*/ 90 h 370"/>
                <a:gd name="T36" fmla="*/ 576 w 604"/>
                <a:gd name="T37" fmla="*/ 90 h 370"/>
                <a:gd name="T38" fmla="*/ 594 w 604"/>
                <a:gd name="T39" fmla="*/ 99 h 370"/>
                <a:gd name="T40" fmla="*/ 603 w 604"/>
                <a:gd name="T41" fmla="*/ 126 h 370"/>
                <a:gd name="T42" fmla="*/ 549 w 604"/>
                <a:gd name="T43" fmla="*/ 323 h 370"/>
                <a:gd name="T44" fmla="*/ 486 w 604"/>
                <a:gd name="T45" fmla="*/ 36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4" h="370">
                  <a:moveTo>
                    <a:pt x="486" y="369"/>
                  </a:moveTo>
                  <a:lnTo>
                    <a:pt x="486" y="369"/>
                  </a:lnTo>
                  <a:cubicBezTo>
                    <a:pt x="225" y="369"/>
                    <a:pt x="225" y="369"/>
                    <a:pt x="225" y="369"/>
                  </a:cubicBezTo>
                  <a:cubicBezTo>
                    <a:pt x="198" y="369"/>
                    <a:pt x="180" y="350"/>
                    <a:pt x="171" y="323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18" y="54"/>
                    <a:pt x="0" y="45"/>
                    <a:pt x="0" y="27"/>
                  </a:cubicBezTo>
                  <a:cubicBezTo>
                    <a:pt x="0" y="9"/>
                    <a:pt x="18" y="0"/>
                    <a:pt x="2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35" y="9"/>
                    <a:pt x="144" y="1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34" y="315"/>
                    <a:pt x="234" y="315"/>
                    <a:pt x="234" y="315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5"/>
                    <a:pt x="486" y="315"/>
                    <a:pt x="486" y="306"/>
                  </a:cubicBezTo>
                  <a:cubicBezTo>
                    <a:pt x="540" y="144"/>
                    <a:pt x="540" y="144"/>
                    <a:pt x="540" y="144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297" y="144"/>
                    <a:pt x="288" y="135"/>
                    <a:pt x="288" y="117"/>
                  </a:cubicBezTo>
                  <a:cubicBezTo>
                    <a:pt x="288" y="99"/>
                    <a:pt x="297" y="90"/>
                    <a:pt x="315" y="90"/>
                  </a:cubicBezTo>
                  <a:cubicBezTo>
                    <a:pt x="576" y="90"/>
                    <a:pt x="576" y="90"/>
                    <a:pt x="576" y="90"/>
                  </a:cubicBezTo>
                  <a:cubicBezTo>
                    <a:pt x="585" y="90"/>
                    <a:pt x="594" y="90"/>
                    <a:pt x="594" y="99"/>
                  </a:cubicBezTo>
                  <a:cubicBezTo>
                    <a:pt x="603" y="108"/>
                    <a:pt x="603" y="117"/>
                    <a:pt x="603" y="126"/>
                  </a:cubicBezTo>
                  <a:cubicBezTo>
                    <a:pt x="549" y="323"/>
                    <a:pt x="549" y="323"/>
                    <a:pt x="549" y="323"/>
                  </a:cubicBezTo>
                  <a:cubicBezTo>
                    <a:pt x="540" y="350"/>
                    <a:pt x="522" y="369"/>
                    <a:pt x="486" y="36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0" name="Freeform 439">
              <a:extLst>
                <a:ext uri="{FF2B5EF4-FFF2-40B4-BE49-F238E27FC236}">
                  <a16:creationId xmlns:a16="http://schemas.microsoft.com/office/drawing/2014/main" id="{A474D36E-784B-114C-BB7C-C55C47F6F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759" y="5302512"/>
              <a:ext cx="123341" cy="114208"/>
            </a:xfrm>
            <a:custGeom>
              <a:avLst/>
              <a:gdLst>
                <a:gd name="T0" fmla="*/ 0 w 118"/>
                <a:gd name="T1" fmla="*/ 54 h 109"/>
                <a:gd name="T2" fmla="*/ 0 w 118"/>
                <a:gd name="T3" fmla="*/ 54 h 109"/>
                <a:gd name="T4" fmla="*/ 54 w 118"/>
                <a:gd name="T5" fmla="*/ 0 h 109"/>
                <a:gd name="T6" fmla="*/ 117 w 118"/>
                <a:gd name="T7" fmla="*/ 54 h 109"/>
                <a:gd name="T8" fmla="*/ 54 w 118"/>
                <a:gd name="T9" fmla="*/ 108 h 109"/>
                <a:gd name="T10" fmla="*/ 0 w 118"/>
                <a:gd name="T11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9">
                  <a:moveTo>
                    <a:pt x="0" y="54"/>
                  </a:moveTo>
                  <a:lnTo>
                    <a:pt x="0" y="54"/>
                  </a:lnTo>
                  <a:cubicBezTo>
                    <a:pt x="0" y="27"/>
                    <a:pt x="27" y="0"/>
                    <a:pt x="54" y="0"/>
                  </a:cubicBezTo>
                  <a:cubicBezTo>
                    <a:pt x="90" y="0"/>
                    <a:pt x="117" y="27"/>
                    <a:pt x="117" y="54"/>
                  </a:cubicBezTo>
                  <a:cubicBezTo>
                    <a:pt x="117" y="90"/>
                    <a:pt x="90" y="108"/>
                    <a:pt x="54" y="108"/>
                  </a:cubicBezTo>
                  <a:cubicBezTo>
                    <a:pt x="27" y="108"/>
                    <a:pt x="0" y="90"/>
                    <a:pt x="0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1" name="Freeform 440">
              <a:extLst>
                <a:ext uri="{FF2B5EF4-FFF2-40B4-BE49-F238E27FC236}">
                  <a16:creationId xmlns:a16="http://schemas.microsoft.com/office/drawing/2014/main" id="{628BA7F1-557F-A645-AA4A-599327040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673" y="5302512"/>
              <a:ext cx="123341" cy="114208"/>
            </a:xfrm>
            <a:custGeom>
              <a:avLst/>
              <a:gdLst>
                <a:gd name="T0" fmla="*/ 0 w 118"/>
                <a:gd name="T1" fmla="*/ 54 h 109"/>
                <a:gd name="T2" fmla="*/ 0 w 118"/>
                <a:gd name="T3" fmla="*/ 54 h 109"/>
                <a:gd name="T4" fmla="*/ 54 w 118"/>
                <a:gd name="T5" fmla="*/ 0 h 109"/>
                <a:gd name="T6" fmla="*/ 117 w 118"/>
                <a:gd name="T7" fmla="*/ 54 h 109"/>
                <a:gd name="T8" fmla="*/ 54 w 118"/>
                <a:gd name="T9" fmla="*/ 108 h 109"/>
                <a:gd name="T10" fmla="*/ 0 w 118"/>
                <a:gd name="T11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9">
                  <a:moveTo>
                    <a:pt x="0" y="54"/>
                  </a:moveTo>
                  <a:lnTo>
                    <a:pt x="0" y="54"/>
                  </a:lnTo>
                  <a:cubicBezTo>
                    <a:pt x="0" y="27"/>
                    <a:pt x="27" y="0"/>
                    <a:pt x="54" y="0"/>
                  </a:cubicBezTo>
                  <a:cubicBezTo>
                    <a:pt x="90" y="0"/>
                    <a:pt x="117" y="27"/>
                    <a:pt x="117" y="54"/>
                  </a:cubicBezTo>
                  <a:cubicBezTo>
                    <a:pt x="117" y="90"/>
                    <a:pt x="90" y="108"/>
                    <a:pt x="54" y="108"/>
                  </a:cubicBezTo>
                  <a:cubicBezTo>
                    <a:pt x="27" y="108"/>
                    <a:pt x="0" y="90"/>
                    <a:pt x="0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2" name="Freeform 441">
              <a:extLst>
                <a:ext uri="{FF2B5EF4-FFF2-40B4-BE49-F238E27FC236}">
                  <a16:creationId xmlns:a16="http://schemas.microsoft.com/office/drawing/2014/main" id="{50F488FA-7C4B-7044-A3B3-2FCD8204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620" y="9624073"/>
              <a:ext cx="758329" cy="539053"/>
            </a:xfrm>
            <a:custGeom>
              <a:avLst/>
              <a:gdLst>
                <a:gd name="T0" fmla="*/ 621 w 730"/>
                <a:gd name="T1" fmla="*/ 521 h 522"/>
                <a:gd name="T2" fmla="*/ 621 w 730"/>
                <a:gd name="T3" fmla="*/ 521 h 522"/>
                <a:gd name="T4" fmla="*/ 108 w 730"/>
                <a:gd name="T5" fmla="*/ 521 h 522"/>
                <a:gd name="T6" fmla="*/ 0 w 730"/>
                <a:gd name="T7" fmla="*/ 413 h 522"/>
                <a:gd name="T8" fmla="*/ 0 w 730"/>
                <a:gd name="T9" fmla="*/ 107 h 522"/>
                <a:gd name="T10" fmla="*/ 108 w 730"/>
                <a:gd name="T11" fmla="*/ 0 h 522"/>
                <a:gd name="T12" fmla="*/ 621 w 730"/>
                <a:gd name="T13" fmla="*/ 0 h 522"/>
                <a:gd name="T14" fmla="*/ 729 w 730"/>
                <a:gd name="T15" fmla="*/ 107 h 522"/>
                <a:gd name="T16" fmla="*/ 729 w 730"/>
                <a:gd name="T17" fmla="*/ 413 h 522"/>
                <a:gd name="T18" fmla="*/ 621 w 730"/>
                <a:gd name="T19" fmla="*/ 521 h 522"/>
                <a:gd name="T20" fmla="*/ 108 w 730"/>
                <a:gd name="T21" fmla="*/ 54 h 522"/>
                <a:gd name="T22" fmla="*/ 108 w 730"/>
                <a:gd name="T23" fmla="*/ 54 h 522"/>
                <a:gd name="T24" fmla="*/ 63 w 730"/>
                <a:gd name="T25" fmla="*/ 107 h 522"/>
                <a:gd name="T26" fmla="*/ 63 w 730"/>
                <a:gd name="T27" fmla="*/ 413 h 522"/>
                <a:gd name="T28" fmla="*/ 108 w 730"/>
                <a:gd name="T29" fmla="*/ 467 h 522"/>
                <a:gd name="T30" fmla="*/ 621 w 730"/>
                <a:gd name="T31" fmla="*/ 467 h 522"/>
                <a:gd name="T32" fmla="*/ 666 w 730"/>
                <a:gd name="T33" fmla="*/ 413 h 522"/>
                <a:gd name="T34" fmla="*/ 666 w 730"/>
                <a:gd name="T35" fmla="*/ 107 h 522"/>
                <a:gd name="T36" fmla="*/ 621 w 730"/>
                <a:gd name="T37" fmla="*/ 54 h 522"/>
                <a:gd name="T38" fmla="*/ 108 w 730"/>
                <a:gd name="T39" fmla="*/ 54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0" h="522">
                  <a:moveTo>
                    <a:pt x="621" y="521"/>
                  </a:moveTo>
                  <a:lnTo>
                    <a:pt x="621" y="521"/>
                  </a:lnTo>
                  <a:cubicBezTo>
                    <a:pt x="108" y="521"/>
                    <a:pt x="108" y="521"/>
                    <a:pt x="108" y="521"/>
                  </a:cubicBezTo>
                  <a:cubicBezTo>
                    <a:pt x="54" y="521"/>
                    <a:pt x="0" y="476"/>
                    <a:pt x="0" y="41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5"/>
                    <a:pt x="54" y="0"/>
                    <a:pt x="108" y="0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675" y="0"/>
                    <a:pt x="729" y="45"/>
                    <a:pt x="729" y="107"/>
                  </a:cubicBezTo>
                  <a:cubicBezTo>
                    <a:pt x="729" y="413"/>
                    <a:pt x="729" y="413"/>
                    <a:pt x="729" y="413"/>
                  </a:cubicBezTo>
                  <a:cubicBezTo>
                    <a:pt x="729" y="476"/>
                    <a:pt x="675" y="521"/>
                    <a:pt x="621" y="521"/>
                  </a:cubicBezTo>
                  <a:close/>
                  <a:moveTo>
                    <a:pt x="108" y="54"/>
                  </a:moveTo>
                  <a:lnTo>
                    <a:pt x="108" y="54"/>
                  </a:lnTo>
                  <a:cubicBezTo>
                    <a:pt x="81" y="54"/>
                    <a:pt x="63" y="81"/>
                    <a:pt x="63" y="107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40"/>
                    <a:pt x="81" y="467"/>
                    <a:pt x="108" y="467"/>
                  </a:cubicBezTo>
                  <a:cubicBezTo>
                    <a:pt x="621" y="467"/>
                    <a:pt x="621" y="467"/>
                    <a:pt x="621" y="467"/>
                  </a:cubicBezTo>
                  <a:cubicBezTo>
                    <a:pt x="648" y="467"/>
                    <a:pt x="666" y="440"/>
                    <a:pt x="666" y="413"/>
                  </a:cubicBezTo>
                  <a:cubicBezTo>
                    <a:pt x="666" y="107"/>
                    <a:pt x="666" y="107"/>
                    <a:pt x="666" y="107"/>
                  </a:cubicBezTo>
                  <a:cubicBezTo>
                    <a:pt x="666" y="81"/>
                    <a:pt x="648" y="54"/>
                    <a:pt x="621" y="54"/>
                  </a:cubicBezTo>
                  <a:lnTo>
                    <a:pt x="108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3" name="Freeform 442">
              <a:extLst>
                <a:ext uri="{FF2B5EF4-FFF2-40B4-BE49-F238E27FC236}">
                  <a16:creationId xmlns:a16="http://schemas.microsoft.com/office/drawing/2014/main" id="{521A5526-FED4-DB41-8235-B05EC94D3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554" y="9783963"/>
              <a:ext cx="159890" cy="223843"/>
            </a:xfrm>
            <a:custGeom>
              <a:avLst/>
              <a:gdLst>
                <a:gd name="T0" fmla="*/ 81 w 154"/>
                <a:gd name="T1" fmla="*/ 215 h 216"/>
                <a:gd name="T2" fmla="*/ 81 w 154"/>
                <a:gd name="T3" fmla="*/ 215 h 216"/>
                <a:gd name="T4" fmla="*/ 27 w 154"/>
                <a:gd name="T5" fmla="*/ 215 h 216"/>
                <a:gd name="T6" fmla="*/ 9 w 154"/>
                <a:gd name="T7" fmla="*/ 197 h 216"/>
                <a:gd name="T8" fmla="*/ 9 w 154"/>
                <a:gd name="T9" fmla="*/ 197 h 216"/>
                <a:gd name="T10" fmla="*/ 27 w 154"/>
                <a:gd name="T11" fmla="*/ 170 h 216"/>
                <a:gd name="T12" fmla="*/ 90 w 154"/>
                <a:gd name="T13" fmla="*/ 170 h 216"/>
                <a:gd name="T14" fmla="*/ 108 w 154"/>
                <a:gd name="T15" fmla="*/ 152 h 216"/>
                <a:gd name="T16" fmla="*/ 90 w 154"/>
                <a:gd name="T17" fmla="*/ 125 h 216"/>
                <a:gd name="T18" fmla="*/ 72 w 154"/>
                <a:gd name="T19" fmla="*/ 125 h 216"/>
                <a:gd name="T20" fmla="*/ 0 w 154"/>
                <a:gd name="T21" fmla="*/ 72 h 216"/>
                <a:gd name="T22" fmla="*/ 63 w 154"/>
                <a:gd name="T23" fmla="*/ 0 h 216"/>
                <a:gd name="T24" fmla="*/ 126 w 154"/>
                <a:gd name="T25" fmla="*/ 0 h 216"/>
                <a:gd name="T26" fmla="*/ 144 w 154"/>
                <a:gd name="T27" fmla="*/ 17 h 216"/>
                <a:gd name="T28" fmla="*/ 144 w 154"/>
                <a:gd name="T29" fmla="*/ 17 h 216"/>
                <a:gd name="T30" fmla="*/ 126 w 154"/>
                <a:gd name="T31" fmla="*/ 45 h 216"/>
                <a:gd name="T32" fmla="*/ 63 w 154"/>
                <a:gd name="T33" fmla="*/ 45 h 216"/>
                <a:gd name="T34" fmla="*/ 45 w 154"/>
                <a:gd name="T35" fmla="*/ 62 h 216"/>
                <a:gd name="T36" fmla="*/ 63 w 154"/>
                <a:gd name="T37" fmla="*/ 89 h 216"/>
                <a:gd name="T38" fmla="*/ 90 w 154"/>
                <a:gd name="T39" fmla="*/ 89 h 216"/>
                <a:gd name="T40" fmla="*/ 153 w 154"/>
                <a:gd name="T41" fmla="*/ 161 h 216"/>
                <a:gd name="T42" fmla="*/ 81 w 154"/>
                <a:gd name="T43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" h="216">
                  <a:moveTo>
                    <a:pt x="81" y="215"/>
                  </a:moveTo>
                  <a:lnTo>
                    <a:pt x="81" y="215"/>
                  </a:lnTo>
                  <a:cubicBezTo>
                    <a:pt x="27" y="215"/>
                    <a:pt x="27" y="215"/>
                    <a:pt x="27" y="215"/>
                  </a:cubicBezTo>
                  <a:cubicBezTo>
                    <a:pt x="18" y="215"/>
                    <a:pt x="9" y="206"/>
                    <a:pt x="9" y="197"/>
                  </a:cubicBezTo>
                  <a:lnTo>
                    <a:pt x="9" y="197"/>
                  </a:lnTo>
                  <a:cubicBezTo>
                    <a:pt x="9" y="180"/>
                    <a:pt x="18" y="170"/>
                    <a:pt x="27" y="170"/>
                  </a:cubicBezTo>
                  <a:cubicBezTo>
                    <a:pt x="90" y="170"/>
                    <a:pt x="90" y="170"/>
                    <a:pt x="90" y="170"/>
                  </a:cubicBezTo>
                  <a:cubicBezTo>
                    <a:pt x="99" y="170"/>
                    <a:pt x="108" y="161"/>
                    <a:pt x="108" y="152"/>
                  </a:cubicBezTo>
                  <a:cubicBezTo>
                    <a:pt x="108" y="134"/>
                    <a:pt x="99" y="125"/>
                    <a:pt x="90" y="125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36" y="125"/>
                    <a:pt x="9" y="108"/>
                    <a:pt x="0" y="72"/>
                  </a:cubicBezTo>
                  <a:cubicBezTo>
                    <a:pt x="0" y="36"/>
                    <a:pt x="27" y="0"/>
                    <a:pt x="63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5" y="0"/>
                    <a:pt x="144" y="9"/>
                    <a:pt x="144" y="17"/>
                  </a:cubicBezTo>
                  <a:lnTo>
                    <a:pt x="144" y="17"/>
                  </a:lnTo>
                  <a:cubicBezTo>
                    <a:pt x="144" y="36"/>
                    <a:pt x="135" y="45"/>
                    <a:pt x="126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54" y="45"/>
                    <a:pt x="45" y="53"/>
                    <a:pt x="45" y="62"/>
                  </a:cubicBezTo>
                  <a:cubicBezTo>
                    <a:pt x="45" y="72"/>
                    <a:pt x="54" y="89"/>
                    <a:pt x="63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126" y="89"/>
                    <a:pt x="153" y="116"/>
                    <a:pt x="153" y="161"/>
                  </a:cubicBezTo>
                  <a:cubicBezTo>
                    <a:pt x="144" y="188"/>
                    <a:pt x="117" y="215"/>
                    <a:pt x="81" y="21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4" name="Freeform 443">
              <a:extLst>
                <a:ext uri="{FF2B5EF4-FFF2-40B4-BE49-F238E27FC236}">
                  <a16:creationId xmlns:a16="http://schemas.microsoft.com/office/drawing/2014/main" id="{9C929242-CE32-2B43-AB44-64207521F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373" y="9742847"/>
              <a:ext cx="45682" cy="54819"/>
            </a:xfrm>
            <a:custGeom>
              <a:avLst/>
              <a:gdLst>
                <a:gd name="T0" fmla="*/ 45 w 46"/>
                <a:gd name="T1" fmla="*/ 53 h 54"/>
                <a:gd name="T2" fmla="*/ 0 w 46"/>
                <a:gd name="T3" fmla="*/ 53 h 54"/>
                <a:gd name="T4" fmla="*/ 0 w 46"/>
                <a:gd name="T5" fmla="*/ 0 h 54"/>
                <a:gd name="T6" fmla="*/ 45 w 46"/>
                <a:gd name="T7" fmla="*/ 0 h 54"/>
                <a:gd name="T8" fmla="*/ 45 w 46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4">
                  <a:moveTo>
                    <a:pt x="4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5" name="Freeform 444">
              <a:extLst>
                <a:ext uri="{FF2B5EF4-FFF2-40B4-BE49-F238E27FC236}">
                  <a16:creationId xmlns:a16="http://schemas.microsoft.com/office/drawing/2014/main" id="{498FC036-D373-D246-B2F9-18F91EAB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373" y="9984966"/>
              <a:ext cx="45682" cy="54819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6" name="Freeform 445">
              <a:extLst>
                <a:ext uri="{FF2B5EF4-FFF2-40B4-BE49-F238E27FC236}">
                  <a16:creationId xmlns:a16="http://schemas.microsoft.com/office/drawing/2014/main" id="{C10284FA-5A4E-104C-A413-46209C985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355" y="9697165"/>
              <a:ext cx="86795" cy="77662"/>
            </a:xfrm>
            <a:custGeom>
              <a:avLst/>
              <a:gdLst>
                <a:gd name="T0" fmla="*/ 45 w 82"/>
                <a:gd name="T1" fmla="*/ 10 h 73"/>
                <a:gd name="T2" fmla="*/ 45 w 82"/>
                <a:gd name="T3" fmla="*/ 10 h 73"/>
                <a:gd name="T4" fmla="*/ 18 w 82"/>
                <a:gd name="T5" fmla="*/ 28 h 73"/>
                <a:gd name="T6" fmla="*/ 9 w 82"/>
                <a:gd name="T7" fmla="*/ 64 h 73"/>
                <a:gd name="T8" fmla="*/ 9 w 82"/>
                <a:gd name="T9" fmla="*/ 64 h 73"/>
                <a:gd name="T10" fmla="*/ 36 w 82"/>
                <a:gd name="T11" fmla="*/ 64 h 73"/>
                <a:gd name="T12" fmla="*/ 72 w 82"/>
                <a:gd name="T13" fmla="*/ 46 h 73"/>
                <a:gd name="T14" fmla="*/ 72 w 82"/>
                <a:gd name="T15" fmla="*/ 19 h 73"/>
                <a:gd name="T16" fmla="*/ 72 w 82"/>
                <a:gd name="T17" fmla="*/ 19 h 73"/>
                <a:gd name="T18" fmla="*/ 45 w 82"/>
                <a:gd name="T19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73">
                  <a:moveTo>
                    <a:pt x="45" y="10"/>
                  </a:moveTo>
                  <a:lnTo>
                    <a:pt x="45" y="10"/>
                  </a:lnTo>
                  <a:cubicBezTo>
                    <a:pt x="18" y="28"/>
                    <a:pt x="18" y="28"/>
                    <a:pt x="18" y="28"/>
                  </a:cubicBezTo>
                  <a:cubicBezTo>
                    <a:pt x="9" y="36"/>
                    <a:pt x="0" y="55"/>
                    <a:pt x="9" y="64"/>
                  </a:cubicBezTo>
                  <a:lnTo>
                    <a:pt x="9" y="64"/>
                  </a:lnTo>
                  <a:cubicBezTo>
                    <a:pt x="18" y="72"/>
                    <a:pt x="27" y="72"/>
                    <a:pt x="36" y="6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1" y="46"/>
                    <a:pt x="81" y="28"/>
                    <a:pt x="72" y="19"/>
                  </a:cubicBezTo>
                  <a:lnTo>
                    <a:pt x="72" y="19"/>
                  </a:lnTo>
                  <a:cubicBezTo>
                    <a:pt x="72" y="10"/>
                    <a:pt x="54" y="0"/>
                    <a:pt x="45" y="1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7" name="Freeform 446">
              <a:extLst>
                <a:ext uri="{FF2B5EF4-FFF2-40B4-BE49-F238E27FC236}">
                  <a16:creationId xmlns:a16="http://schemas.microsoft.com/office/drawing/2014/main" id="{CA44341F-B2D1-1E41-A184-2759F673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985" y="10003239"/>
              <a:ext cx="77659" cy="77659"/>
            </a:xfrm>
            <a:custGeom>
              <a:avLst/>
              <a:gdLst>
                <a:gd name="T0" fmla="*/ 36 w 73"/>
                <a:gd name="T1" fmla="*/ 9 h 73"/>
                <a:gd name="T2" fmla="*/ 36 w 73"/>
                <a:gd name="T3" fmla="*/ 9 h 73"/>
                <a:gd name="T4" fmla="*/ 9 w 73"/>
                <a:gd name="T5" fmla="*/ 27 h 73"/>
                <a:gd name="T6" fmla="*/ 0 w 73"/>
                <a:gd name="T7" fmla="*/ 63 h 73"/>
                <a:gd name="T8" fmla="*/ 0 w 73"/>
                <a:gd name="T9" fmla="*/ 63 h 73"/>
                <a:gd name="T10" fmla="*/ 36 w 73"/>
                <a:gd name="T11" fmla="*/ 63 h 73"/>
                <a:gd name="T12" fmla="*/ 63 w 73"/>
                <a:gd name="T13" fmla="*/ 45 h 73"/>
                <a:gd name="T14" fmla="*/ 72 w 73"/>
                <a:gd name="T15" fmla="*/ 18 h 73"/>
                <a:gd name="T16" fmla="*/ 72 w 73"/>
                <a:gd name="T17" fmla="*/ 18 h 73"/>
                <a:gd name="T18" fmla="*/ 36 w 7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9"/>
                  </a:moveTo>
                  <a:lnTo>
                    <a:pt x="36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6"/>
                    <a:pt x="0" y="54"/>
                    <a:pt x="0" y="63"/>
                  </a:cubicBezTo>
                  <a:lnTo>
                    <a:pt x="0" y="63"/>
                  </a:lnTo>
                  <a:cubicBezTo>
                    <a:pt x="9" y="72"/>
                    <a:pt x="27" y="72"/>
                    <a:pt x="36" y="6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72" y="36"/>
                    <a:pt x="72" y="27"/>
                    <a:pt x="72" y="18"/>
                  </a:cubicBezTo>
                  <a:lnTo>
                    <a:pt x="72" y="18"/>
                  </a:lnTo>
                  <a:cubicBezTo>
                    <a:pt x="63" y="0"/>
                    <a:pt x="45" y="0"/>
                    <a:pt x="36" y="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8" name="Freeform 447">
              <a:extLst>
                <a:ext uri="{FF2B5EF4-FFF2-40B4-BE49-F238E27FC236}">
                  <a16:creationId xmlns:a16="http://schemas.microsoft.com/office/drawing/2014/main" id="{71FA44AE-FE5F-A147-A202-56FE1F87F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7408" y="5142625"/>
              <a:ext cx="169024" cy="159887"/>
            </a:xfrm>
            <a:custGeom>
              <a:avLst/>
              <a:gdLst>
                <a:gd name="T0" fmla="*/ 126 w 163"/>
                <a:gd name="T1" fmla="*/ 152 h 153"/>
                <a:gd name="T2" fmla="*/ 126 w 163"/>
                <a:gd name="T3" fmla="*/ 152 h 153"/>
                <a:gd name="T4" fmla="*/ 45 w 163"/>
                <a:gd name="T5" fmla="*/ 152 h 153"/>
                <a:gd name="T6" fmla="*/ 0 w 163"/>
                <a:gd name="T7" fmla="*/ 116 h 153"/>
                <a:gd name="T8" fmla="*/ 0 w 163"/>
                <a:gd name="T9" fmla="*/ 44 h 153"/>
                <a:gd name="T10" fmla="*/ 45 w 163"/>
                <a:gd name="T11" fmla="*/ 0 h 153"/>
                <a:gd name="T12" fmla="*/ 126 w 163"/>
                <a:gd name="T13" fmla="*/ 0 h 153"/>
                <a:gd name="T14" fmla="*/ 162 w 163"/>
                <a:gd name="T15" fmla="*/ 44 h 153"/>
                <a:gd name="T16" fmla="*/ 162 w 163"/>
                <a:gd name="T17" fmla="*/ 116 h 153"/>
                <a:gd name="T18" fmla="*/ 126 w 163"/>
                <a:gd name="T19" fmla="*/ 152 h 153"/>
                <a:gd name="T20" fmla="*/ 126 w 163"/>
                <a:gd name="T21" fmla="*/ 44 h 153"/>
                <a:gd name="T22" fmla="*/ 126 w 163"/>
                <a:gd name="T23" fmla="*/ 44 h 153"/>
                <a:gd name="T24" fmla="*/ 45 w 163"/>
                <a:gd name="T25" fmla="*/ 44 h 153"/>
                <a:gd name="T26" fmla="*/ 45 w 163"/>
                <a:gd name="T27" fmla="*/ 116 h 153"/>
                <a:gd name="T28" fmla="*/ 126 w 163"/>
                <a:gd name="T29" fmla="*/ 116 h 153"/>
                <a:gd name="T30" fmla="*/ 126 w 163"/>
                <a:gd name="T31" fmla="*/ 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53">
                  <a:moveTo>
                    <a:pt x="126" y="152"/>
                  </a:moveTo>
                  <a:lnTo>
                    <a:pt x="126" y="152"/>
                  </a:lnTo>
                  <a:cubicBezTo>
                    <a:pt x="45" y="152"/>
                    <a:pt x="45" y="152"/>
                    <a:pt x="45" y="152"/>
                  </a:cubicBezTo>
                  <a:cubicBezTo>
                    <a:pt x="18" y="152"/>
                    <a:pt x="0" y="135"/>
                    <a:pt x="0" y="11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44" y="0"/>
                    <a:pt x="162" y="18"/>
                    <a:pt x="162" y="44"/>
                  </a:cubicBezTo>
                  <a:cubicBezTo>
                    <a:pt x="162" y="116"/>
                    <a:pt x="162" y="116"/>
                    <a:pt x="162" y="116"/>
                  </a:cubicBezTo>
                  <a:cubicBezTo>
                    <a:pt x="162" y="135"/>
                    <a:pt x="144" y="152"/>
                    <a:pt x="126" y="152"/>
                  </a:cubicBezTo>
                  <a:close/>
                  <a:moveTo>
                    <a:pt x="126" y="44"/>
                  </a:moveTo>
                  <a:lnTo>
                    <a:pt x="126" y="44"/>
                  </a:lnTo>
                  <a:cubicBezTo>
                    <a:pt x="45" y="44"/>
                    <a:pt x="45" y="44"/>
                    <a:pt x="45" y="44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126" y="116"/>
                    <a:pt x="126" y="116"/>
                    <a:pt x="126" y="116"/>
                  </a:cubicBezTo>
                  <a:lnTo>
                    <a:pt x="126" y="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9" name="Freeform 448">
              <a:extLst>
                <a:ext uri="{FF2B5EF4-FFF2-40B4-BE49-F238E27FC236}">
                  <a16:creationId xmlns:a16="http://schemas.microsoft.com/office/drawing/2014/main" id="{3D2C34A1-1ACB-5A41-BCE0-2A0CC63DA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4901" y="4927916"/>
              <a:ext cx="680667" cy="539053"/>
            </a:xfrm>
            <a:custGeom>
              <a:avLst/>
              <a:gdLst>
                <a:gd name="T0" fmla="*/ 549 w 658"/>
                <a:gd name="T1" fmla="*/ 521 h 522"/>
                <a:gd name="T2" fmla="*/ 549 w 658"/>
                <a:gd name="T3" fmla="*/ 521 h 522"/>
                <a:gd name="T4" fmla="*/ 108 w 658"/>
                <a:gd name="T5" fmla="*/ 521 h 522"/>
                <a:gd name="T6" fmla="*/ 0 w 658"/>
                <a:gd name="T7" fmla="*/ 413 h 522"/>
                <a:gd name="T8" fmla="*/ 0 w 658"/>
                <a:gd name="T9" fmla="*/ 0 h 522"/>
                <a:gd name="T10" fmla="*/ 63 w 658"/>
                <a:gd name="T11" fmla="*/ 0 h 522"/>
                <a:gd name="T12" fmla="*/ 63 w 658"/>
                <a:gd name="T13" fmla="*/ 413 h 522"/>
                <a:gd name="T14" fmla="*/ 108 w 658"/>
                <a:gd name="T15" fmla="*/ 458 h 522"/>
                <a:gd name="T16" fmla="*/ 549 w 658"/>
                <a:gd name="T17" fmla="*/ 458 h 522"/>
                <a:gd name="T18" fmla="*/ 603 w 658"/>
                <a:gd name="T19" fmla="*/ 413 h 522"/>
                <a:gd name="T20" fmla="*/ 603 w 658"/>
                <a:gd name="T21" fmla="*/ 153 h 522"/>
                <a:gd name="T22" fmla="*/ 549 w 658"/>
                <a:gd name="T23" fmla="*/ 99 h 522"/>
                <a:gd name="T24" fmla="*/ 108 w 658"/>
                <a:gd name="T25" fmla="*/ 99 h 522"/>
                <a:gd name="T26" fmla="*/ 108 w 658"/>
                <a:gd name="T27" fmla="*/ 45 h 522"/>
                <a:gd name="T28" fmla="*/ 549 w 658"/>
                <a:gd name="T29" fmla="*/ 45 h 522"/>
                <a:gd name="T30" fmla="*/ 657 w 658"/>
                <a:gd name="T31" fmla="*/ 153 h 522"/>
                <a:gd name="T32" fmla="*/ 657 w 658"/>
                <a:gd name="T33" fmla="*/ 413 h 522"/>
                <a:gd name="T34" fmla="*/ 549 w 658"/>
                <a:gd name="T35" fmla="*/ 52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8" h="522">
                  <a:moveTo>
                    <a:pt x="549" y="521"/>
                  </a:moveTo>
                  <a:lnTo>
                    <a:pt x="549" y="521"/>
                  </a:lnTo>
                  <a:cubicBezTo>
                    <a:pt x="108" y="521"/>
                    <a:pt x="108" y="521"/>
                    <a:pt x="108" y="521"/>
                  </a:cubicBezTo>
                  <a:cubicBezTo>
                    <a:pt x="45" y="521"/>
                    <a:pt x="0" y="467"/>
                    <a:pt x="0" y="4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41"/>
                    <a:pt x="81" y="458"/>
                    <a:pt x="108" y="458"/>
                  </a:cubicBezTo>
                  <a:cubicBezTo>
                    <a:pt x="549" y="458"/>
                    <a:pt x="549" y="458"/>
                    <a:pt x="549" y="458"/>
                  </a:cubicBezTo>
                  <a:cubicBezTo>
                    <a:pt x="576" y="458"/>
                    <a:pt x="603" y="441"/>
                    <a:pt x="603" y="413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3" y="126"/>
                    <a:pt x="576" y="99"/>
                    <a:pt x="54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549" y="45"/>
                    <a:pt x="549" y="45"/>
                    <a:pt x="549" y="45"/>
                  </a:cubicBezTo>
                  <a:cubicBezTo>
                    <a:pt x="612" y="45"/>
                    <a:pt x="657" y="90"/>
                    <a:pt x="657" y="153"/>
                  </a:cubicBezTo>
                  <a:cubicBezTo>
                    <a:pt x="657" y="413"/>
                    <a:pt x="657" y="413"/>
                    <a:pt x="657" y="413"/>
                  </a:cubicBezTo>
                  <a:cubicBezTo>
                    <a:pt x="657" y="467"/>
                    <a:pt x="612" y="521"/>
                    <a:pt x="549" y="52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0" name="Freeform 449">
              <a:extLst>
                <a:ext uri="{FF2B5EF4-FFF2-40B4-BE49-F238E27FC236}">
                  <a16:creationId xmlns:a16="http://schemas.microsoft.com/office/drawing/2014/main" id="{28ADA9CF-5E09-E342-89FA-025878AC4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5765" y="4809141"/>
              <a:ext cx="625848" cy="223846"/>
            </a:xfrm>
            <a:custGeom>
              <a:avLst/>
              <a:gdLst>
                <a:gd name="T0" fmla="*/ 117 w 604"/>
                <a:gd name="T1" fmla="*/ 216 h 217"/>
                <a:gd name="T2" fmla="*/ 117 w 604"/>
                <a:gd name="T3" fmla="*/ 216 h 217"/>
                <a:gd name="T4" fmla="*/ 9 w 604"/>
                <a:gd name="T5" fmla="*/ 90 h 217"/>
                <a:gd name="T6" fmla="*/ 126 w 604"/>
                <a:gd name="T7" fmla="*/ 0 h 217"/>
                <a:gd name="T8" fmla="*/ 513 w 604"/>
                <a:gd name="T9" fmla="*/ 0 h 217"/>
                <a:gd name="T10" fmla="*/ 603 w 604"/>
                <a:gd name="T11" fmla="*/ 90 h 217"/>
                <a:gd name="T12" fmla="*/ 603 w 604"/>
                <a:gd name="T13" fmla="*/ 108 h 217"/>
                <a:gd name="T14" fmla="*/ 576 w 604"/>
                <a:gd name="T15" fmla="*/ 135 h 217"/>
                <a:gd name="T16" fmla="*/ 576 w 604"/>
                <a:gd name="T17" fmla="*/ 135 h 217"/>
                <a:gd name="T18" fmla="*/ 549 w 604"/>
                <a:gd name="T19" fmla="*/ 108 h 217"/>
                <a:gd name="T20" fmla="*/ 549 w 604"/>
                <a:gd name="T21" fmla="*/ 90 h 217"/>
                <a:gd name="T22" fmla="*/ 513 w 604"/>
                <a:gd name="T23" fmla="*/ 54 h 217"/>
                <a:gd name="T24" fmla="*/ 117 w 604"/>
                <a:gd name="T25" fmla="*/ 54 h 217"/>
                <a:gd name="T26" fmla="*/ 72 w 604"/>
                <a:gd name="T27" fmla="*/ 99 h 217"/>
                <a:gd name="T28" fmla="*/ 117 w 604"/>
                <a:gd name="T29" fmla="*/ 162 h 217"/>
                <a:gd name="T30" fmla="*/ 117 w 604"/>
                <a:gd name="T31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217">
                  <a:moveTo>
                    <a:pt x="117" y="216"/>
                  </a:moveTo>
                  <a:lnTo>
                    <a:pt x="117" y="216"/>
                  </a:lnTo>
                  <a:cubicBezTo>
                    <a:pt x="54" y="216"/>
                    <a:pt x="0" y="162"/>
                    <a:pt x="9" y="90"/>
                  </a:cubicBezTo>
                  <a:cubicBezTo>
                    <a:pt x="18" y="36"/>
                    <a:pt x="72" y="0"/>
                    <a:pt x="126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67" y="0"/>
                    <a:pt x="603" y="36"/>
                    <a:pt x="603" y="9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603" y="126"/>
                    <a:pt x="594" y="135"/>
                    <a:pt x="576" y="135"/>
                  </a:cubicBezTo>
                  <a:lnTo>
                    <a:pt x="576" y="135"/>
                  </a:lnTo>
                  <a:cubicBezTo>
                    <a:pt x="558" y="135"/>
                    <a:pt x="549" y="126"/>
                    <a:pt x="549" y="108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72"/>
                    <a:pt x="531" y="54"/>
                    <a:pt x="513" y="54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99" y="54"/>
                    <a:pt x="72" y="72"/>
                    <a:pt x="72" y="99"/>
                  </a:cubicBezTo>
                  <a:cubicBezTo>
                    <a:pt x="63" y="135"/>
                    <a:pt x="90" y="162"/>
                    <a:pt x="117" y="162"/>
                  </a:cubicBezTo>
                  <a:lnTo>
                    <a:pt x="117" y="21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F6233E-405B-CD46-8C5C-FD6CD8A23CFC}"/>
                </a:ext>
              </a:extLst>
            </p:cNvPr>
            <p:cNvGrpSpPr/>
            <p:nvPr/>
          </p:nvGrpSpPr>
          <p:grpSpPr>
            <a:xfrm>
              <a:off x="1348154" y="6160401"/>
              <a:ext cx="4518438" cy="1592908"/>
              <a:chOff x="1795277" y="4756924"/>
              <a:chExt cx="4518438" cy="1592908"/>
            </a:xfrm>
          </p:grpSpPr>
          <p:sp>
            <p:nvSpPr>
              <p:cNvPr id="53" name="CuadroTexto 395">
                <a:extLst>
                  <a:ext uri="{FF2B5EF4-FFF2-40B4-BE49-F238E27FC236}">
                    <a16:creationId xmlns:a16="http://schemas.microsoft.com/office/drawing/2014/main" id="{9662ABAF-DA21-9445-8DC5-AB6C68C68835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54" name="Rectangle 56">
                <a:extLst>
                  <a:ext uri="{FF2B5EF4-FFF2-40B4-BE49-F238E27FC236}">
                    <a16:creationId xmlns:a16="http://schemas.microsoft.com/office/drawing/2014/main" id="{869BF950-2042-D049-A85F-3592BAE93B56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FA3727A-65E3-6E41-8AF6-DBAEB9769387}"/>
                </a:ext>
              </a:extLst>
            </p:cNvPr>
            <p:cNvGrpSpPr/>
            <p:nvPr/>
          </p:nvGrpSpPr>
          <p:grpSpPr>
            <a:xfrm>
              <a:off x="1329881" y="10994352"/>
              <a:ext cx="4518438" cy="1592908"/>
              <a:chOff x="1795277" y="4756924"/>
              <a:chExt cx="4518438" cy="1592908"/>
            </a:xfrm>
          </p:grpSpPr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D10B86E5-25DE-1C43-9F3F-E4C8014870C1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D7FB55-A791-5040-83B2-8597EFAA36F7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A6952C5-0C1D-6E42-B771-DD25BDF7029E}"/>
                </a:ext>
              </a:extLst>
            </p:cNvPr>
            <p:cNvGrpSpPr/>
            <p:nvPr/>
          </p:nvGrpSpPr>
          <p:grpSpPr>
            <a:xfrm>
              <a:off x="17961785" y="6264835"/>
              <a:ext cx="4518438" cy="1592908"/>
              <a:chOff x="1795277" y="4756924"/>
              <a:chExt cx="4518438" cy="1592908"/>
            </a:xfrm>
          </p:grpSpPr>
          <p:sp>
            <p:nvSpPr>
              <p:cNvPr id="59" name="CuadroTexto 395">
                <a:extLst>
                  <a:ext uri="{FF2B5EF4-FFF2-40B4-BE49-F238E27FC236}">
                    <a16:creationId xmlns:a16="http://schemas.microsoft.com/office/drawing/2014/main" id="{8093274B-EB8A-5E49-86A9-69F607AEA465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7B94025C-ABE3-5E46-BB6E-9DFB27127A0E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C72AD17-3464-DC41-A846-6993FB33E446}"/>
                </a:ext>
              </a:extLst>
            </p:cNvPr>
            <p:cNvGrpSpPr/>
            <p:nvPr/>
          </p:nvGrpSpPr>
          <p:grpSpPr>
            <a:xfrm>
              <a:off x="17951447" y="11015811"/>
              <a:ext cx="4518438" cy="1592908"/>
              <a:chOff x="1795277" y="4756924"/>
              <a:chExt cx="4518438" cy="1592908"/>
            </a:xfrm>
          </p:grpSpPr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522CD8B3-8EE0-F048-BFE3-1D36B339B6F9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63" name="Rectangle 56">
                <a:extLst>
                  <a:ext uri="{FF2B5EF4-FFF2-40B4-BE49-F238E27FC236}">
                    <a16:creationId xmlns:a16="http://schemas.microsoft.com/office/drawing/2014/main" id="{1487B077-F8CD-3545-B55C-ABE81B381DFF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046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9D8674-6E07-1E43-BC40-CF7EE92BF857}"/>
              </a:ext>
            </a:extLst>
          </p:cNvPr>
          <p:cNvGrpSpPr/>
          <p:nvPr/>
        </p:nvGrpSpPr>
        <p:grpSpPr>
          <a:xfrm>
            <a:off x="9099817" y="1235075"/>
            <a:ext cx="6667933" cy="11245850"/>
            <a:chOff x="9650620" y="1235075"/>
            <a:chExt cx="6667933" cy="11245850"/>
          </a:xfrm>
        </p:grpSpPr>
        <p:sp>
          <p:nvSpPr>
            <p:cNvPr id="477" name="Freeform 419">
              <a:extLst>
                <a:ext uri="{FF2B5EF4-FFF2-40B4-BE49-F238E27FC236}">
                  <a16:creationId xmlns:a16="http://schemas.microsoft.com/office/drawing/2014/main" id="{96170F56-3C53-B54A-9DAD-3DFD3AE22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620" y="1235075"/>
              <a:ext cx="6667933" cy="11245850"/>
            </a:xfrm>
            <a:custGeom>
              <a:avLst/>
              <a:gdLst>
                <a:gd name="T0" fmla="*/ 6161 w 6429"/>
                <a:gd name="T1" fmla="*/ 10842 h 10843"/>
                <a:gd name="T2" fmla="*/ 6161 w 6429"/>
                <a:gd name="T3" fmla="*/ 10842 h 10843"/>
                <a:gd name="T4" fmla="*/ 267 w 6429"/>
                <a:gd name="T5" fmla="*/ 10842 h 10843"/>
                <a:gd name="T6" fmla="*/ 0 w 6429"/>
                <a:gd name="T7" fmla="*/ 10575 h 10843"/>
                <a:gd name="T8" fmla="*/ 0 w 6429"/>
                <a:gd name="T9" fmla="*/ 267 h 10843"/>
                <a:gd name="T10" fmla="*/ 267 w 6429"/>
                <a:gd name="T11" fmla="*/ 0 h 10843"/>
                <a:gd name="T12" fmla="*/ 6161 w 6429"/>
                <a:gd name="T13" fmla="*/ 0 h 10843"/>
                <a:gd name="T14" fmla="*/ 6428 w 6429"/>
                <a:gd name="T15" fmla="*/ 267 h 10843"/>
                <a:gd name="T16" fmla="*/ 6428 w 6429"/>
                <a:gd name="T17" fmla="*/ 10575 h 10843"/>
                <a:gd name="T18" fmla="*/ 6161 w 6429"/>
                <a:gd name="T19" fmla="*/ 10842 h 10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29" h="10843">
                  <a:moveTo>
                    <a:pt x="6161" y="10842"/>
                  </a:moveTo>
                  <a:lnTo>
                    <a:pt x="6161" y="10842"/>
                  </a:lnTo>
                  <a:cubicBezTo>
                    <a:pt x="267" y="10842"/>
                    <a:pt x="267" y="10842"/>
                    <a:pt x="267" y="10842"/>
                  </a:cubicBezTo>
                  <a:cubicBezTo>
                    <a:pt x="119" y="10842"/>
                    <a:pt x="0" y="10722"/>
                    <a:pt x="0" y="10575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119"/>
                    <a:pt x="119" y="0"/>
                    <a:pt x="267" y="0"/>
                  </a:cubicBezTo>
                  <a:cubicBezTo>
                    <a:pt x="6161" y="0"/>
                    <a:pt x="6161" y="0"/>
                    <a:pt x="6161" y="0"/>
                  </a:cubicBezTo>
                  <a:cubicBezTo>
                    <a:pt x="6308" y="0"/>
                    <a:pt x="6428" y="119"/>
                    <a:pt x="6428" y="267"/>
                  </a:cubicBezTo>
                  <a:cubicBezTo>
                    <a:pt x="6428" y="10575"/>
                    <a:pt x="6428" y="10575"/>
                    <a:pt x="6428" y="10575"/>
                  </a:cubicBezTo>
                  <a:cubicBezTo>
                    <a:pt x="6428" y="10722"/>
                    <a:pt x="6308" y="10842"/>
                    <a:pt x="6161" y="108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8" name="Freeform 420">
              <a:extLst>
                <a:ext uri="{FF2B5EF4-FFF2-40B4-BE49-F238E27FC236}">
                  <a16:creationId xmlns:a16="http://schemas.microsoft.com/office/drawing/2014/main" id="{6BBFAD12-3710-DA44-826F-AE70FCD88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3928" y="1683263"/>
              <a:ext cx="5885890" cy="10349475"/>
            </a:xfrm>
            <a:custGeom>
              <a:avLst/>
              <a:gdLst>
                <a:gd name="T0" fmla="*/ 5526 w 5674"/>
                <a:gd name="T1" fmla="*/ 9977 h 9978"/>
                <a:gd name="T2" fmla="*/ 5526 w 5674"/>
                <a:gd name="T3" fmla="*/ 9977 h 9978"/>
                <a:gd name="T4" fmla="*/ 147 w 5674"/>
                <a:gd name="T5" fmla="*/ 9977 h 9978"/>
                <a:gd name="T6" fmla="*/ 0 w 5674"/>
                <a:gd name="T7" fmla="*/ 9830 h 9978"/>
                <a:gd name="T8" fmla="*/ 0 w 5674"/>
                <a:gd name="T9" fmla="*/ 147 h 9978"/>
                <a:gd name="T10" fmla="*/ 147 w 5674"/>
                <a:gd name="T11" fmla="*/ 0 h 9978"/>
                <a:gd name="T12" fmla="*/ 5526 w 5674"/>
                <a:gd name="T13" fmla="*/ 0 h 9978"/>
                <a:gd name="T14" fmla="*/ 5673 w 5674"/>
                <a:gd name="T15" fmla="*/ 147 h 9978"/>
                <a:gd name="T16" fmla="*/ 5673 w 5674"/>
                <a:gd name="T17" fmla="*/ 9830 h 9978"/>
                <a:gd name="T18" fmla="*/ 5526 w 5674"/>
                <a:gd name="T19" fmla="*/ 9977 h 9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74" h="9978">
                  <a:moveTo>
                    <a:pt x="5526" y="9977"/>
                  </a:moveTo>
                  <a:lnTo>
                    <a:pt x="5526" y="9977"/>
                  </a:lnTo>
                  <a:cubicBezTo>
                    <a:pt x="147" y="9977"/>
                    <a:pt x="147" y="9977"/>
                    <a:pt x="147" y="9977"/>
                  </a:cubicBezTo>
                  <a:cubicBezTo>
                    <a:pt x="64" y="9977"/>
                    <a:pt x="0" y="9913"/>
                    <a:pt x="0" y="983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64"/>
                    <a:pt x="64" y="0"/>
                    <a:pt x="147" y="0"/>
                  </a:cubicBezTo>
                  <a:cubicBezTo>
                    <a:pt x="5526" y="0"/>
                    <a:pt x="5526" y="0"/>
                    <a:pt x="5526" y="0"/>
                  </a:cubicBezTo>
                  <a:cubicBezTo>
                    <a:pt x="5609" y="0"/>
                    <a:pt x="5673" y="64"/>
                    <a:pt x="5673" y="147"/>
                  </a:cubicBezTo>
                  <a:cubicBezTo>
                    <a:pt x="5673" y="9830"/>
                    <a:pt x="5673" y="9830"/>
                    <a:pt x="5673" y="9830"/>
                  </a:cubicBezTo>
                  <a:cubicBezTo>
                    <a:pt x="5673" y="9913"/>
                    <a:pt x="5609" y="9977"/>
                    <a:pt x="5526" y="9977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rgbClr val="E5E5E5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9" name="Freeform 421">
              <a:extLst>
                <a:ext uri="{FF2B5EF4-FFF2-40B4-BE49-F238E27FC236}">
                  <a16:creationId xmlns:a16="http://schemas.microsoft.com/office/drawing/2014/main" id="{47EFBAAF-6A99-FD4F-A3F3-14F0B8492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78" y="1921076"/>
              <a:ext cx="2300390" cy="155494"/>
            </a:xfrm>
            <a:custGeom>
              <a:avLst/>
              <a:gdLst>
                <a:gd name="T0" fmla="*/ 2179 w 2216"/>
                <a:gd name="T1" fmla="*/ 147 h 148"/>
                <a:gd name="T2" fmla="*/ 2179 w 2216"/>
                <a:gd name="T3" fmla="*/ 147 h 148"/>
                <a:gd name="T4" fmla="*/ 37 w 2216"/>
                <a:gd name="T5" fmla="*/ 147 h 148"/>
                <a:gd name="T6" fmla="*/ 0 w 2216"/>
                <a:gd name="T7" fmla="*/ 120 h 148"/>
                <a:gd name="T8" fmla="*/ 0 w 2216"/>
                <a:gd name="T9" fmla="*/ 37 h 148"/>
                <a:gd name="T10" fmla="*/ 37 w 2216"/>
                <a:gd name="T11" fmla="*/ 0 h 148"/>
                <a:gd name="T12" fmla="*/ 2179 w 2216"/>
                <a:gd name="T13" fmla="*/ 0 h 148"/>
                <a:gd name="T14" fmla="*/ 2215 w 2216"/>
                <a:gd name="T15" fmla="*/ 37 h 148"/>
                <a:gd name="T16" fmla="*/ 2215 w 2216"/>
                <a:gd name="T17" fmla="*/ 120 h 148"/>
                <a:gd name="T18" fmla="*/ 2179 w 2216"/>
                <a:gd name="T1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6" h="148">
                  <a:moveTo>
                    <a:pt x="2179" y="147"/>
                  </a:moveTo>
                  <a:lnTo>
                    <a:pt x="2179" y="147"/>
                  </a:lnTo>
                  <a:cubicBezTo>
                    <a:pt x="37" y="147"/>
                    <a:pt x="37" y="147"/>
                    <a:pt x="37" y="147"/>
                  </a:cubicBezTo>
                  <a:cubicBezTo>
                    <a:pt x="19" y="147"/>
                    <a:pt x="0" y="138"/>
                    <a:pt x="0" y="12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9" y="0"/>
                    <a:pt x="37" y="0"/>
                  </a:cubicBezTo>
                  <a:cubicBezTo>
                    <a:pt x="2179" y="0"/>
                    <a:pt x="2179" y="0"/>
                    <a:pt x="2179" y="0"/>
                  </a:cubicBezTo>
                  <a:cubicBezTo>
                    <a:pt x="2197" y="0"/>
                    <a:pt x="2215" y="18"/>
                    <a:pt x="2215" y="37"/>
                  </a:cubicBezTo>
                  <a:cubicBezTo>
                    <a:pt x="2215" y="120"/>
                    <a:pt x="2215" y="120"/>
                    <a:pt x="2215" y="120"/>
                  </a:cubicBezTo>
                  <a:cubicBezTo>
                    <a:pt x="2215" y="138"/>
                    <a:pt x="2197" y="147"/>
                    <a:pt x="2179" y="14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0" name="Freeform 422">
              <a:extLst>
                <a:ext uri="{FF2B5EF4-FFF2-40B4-BE49-F238E27FC236}">
                  <a16:creationId xmlns:a16="http://schemas.microsoft.com/office/drawing/2014/main" id="{166940EB-2586-F34B-81BE-B8BC4A1A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3928" y="3000385"/>
              <a:ext cx="5885890" cy="8099391"/>
            </a:xfrm>
            <a:custGeom>
              <a:avLst/>
              <a:gdLst>
                <a:gd name="T0" fmla="*/ 5673 w 5674"/>
                <a:gd name="T1" fmla="*/ 7807 h 7808"/>
                <a:gd name="T2" fmla="*/ 0 w 5674"/>
                <a:gd name="T3" fmla="*/ 7807 h 7808"/>
                <a:gd name="T4" fmla="*/ 0 w 5674"/>
                <a:gd name="T5" fmla="*/ 0 h 7808"/>
                <a:gd name="T6" fmla="*/ 5673 w 5674"/>
                <a:gd name="T7" fmla="*/ 0 h 7808"/>
                <a:gd name="T8" fmla="*/ 5673 w 5674"/>
                <a:gd name="T9" fmla="*/ 7807 h 7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4" h="7808">
                  <a:moveTo>
                    <a:pt x="5673" y="7807"/>
                  </a:moveTo>
                  <a:lnTo>
                    <a:pt x="0" y="7807"/>
                  </a:lnTo>
                  <a:lnTo>
                    <a:pt x="0" y="0"/>
                  </a:lnTo>
                  <a:lnTo>
                    <a:pt x="5673" y="0"/>
                  </a:lnTo>
                  <a:lnTo>
                    <a:pt x="5673" y="7807"/>
                  </a:lnTo>
                </a:path>
              </a:pathLst>
            </a:custGeom>
            <a:solidFill>
              <a:srgbClr val="FFFFFF"/>
            </a:solidFill>
            <a:ln w="38100" cap="flat">
              <a:solidFill>
                <a:schemeClr val="bg1">
                  <a:lumMod val="85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1" name="Freeform 423">
              <a:extLst>
                <a:ext uri="{FF2B5EF4-FFF2-40B4-BE49-F238E27FC236}">
                  <a16:creationId xmlns:a16="http://schemas.microsoft.com/office/drawing/2014/main" id="{A2751B1F-A8F3-074C-9844-D253E16F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3928" y="4212322"/>
              <a:ext cx="5885890" cy="5291356"/>
            </a:xfrm>
            <a:custGeom>
              <a:avLst/>
              <a:gdLst>
                <a:gd name="T0" fmla="*/ 5673 w 5674"/>
                <a:gd name="T1" fmla="*/ 5103 h 5104"/>
                <a:gd name="T2" fmla="*/ 0 w 5674"/>
                <a:gd name="T3" fmla="*/ 5103 h 5104"/>
                <a:gd name="T4" fmla="*/ 0 w 5674"/>
                <a:gd name="T5" fmla="*/ 0 h 5104"/>
                <a:gd name="T6" fmla="*/ 5673 w 5674"/>
                <a:gd name="T7" fmla="*/ 0 h 5104"/>
                <a:gd name="T8" fmla="*/ 5673 w 5674"/>
                <a:gd name="T9" fmla="*/ 5103 h 5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4" h="5104">
                  <a:moveTo>
                    <a:pt x="5673" y="5103"/>
                  </a:moveTo>
                  <a:lnTo>
                    <a:pt x="0" y="5103"/>
                  </a:lnTo>
                  <a:lnTo>
                    <a:pt x="0" y="0"/>
                  </a:lnTo>
                  <a:lnTo>
                    <a:pt x="5673" y="0"/>
                  </a:lnTo>
                  <a:lnTo>
                    <a:pt x="5673" y="510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2" name="Freeform 424">
              <a:extLst>
                <a:ext uri="{FF2B5EF4-FFF2-40B4-BE49-F238E27FC236}">
                  <a16:creationId xmlns:a16="http://schemas.microsoft.com/office/drawing/2014/main" id="{506F2148-C823-CE4E-B5A9-1A37FFB2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8039" y="2474452"/>
              <a:ext cx="1413161" cy="448188"/>
            </a:xfrm>
            <a:custGeom>
              <a:avLst/>
              <a:gdLst>
                <a:gd name="T0" fmla="*/ 386 w 1362"/>
                <a:gd name="T1" fmla="*/ 19 h 434"/>
                <a:gd name="T2" fmla="*/ 441 w 1362"/>
                <a:gd name="T3" fmla="*/ 74 h 434"/>
                <a:gd name="T4" fmla="*/ 377 w 1362"/>
                <a:gd name="T5" fmla="*/ 240 h 434"/>
                <a:gd name="T6" fmla="*/ 441 w 1362"/>
                <a:gd name="T7" fmla="*/ 148 h 434"/>
                <a:gd name="T8" fmla="*/ 552 w 1362"/>
                <a:gd name="T9" fmla="*/ 102 h 434"/>
                <a:gd name="T10" fmla="*/ 588 w 1362"/>
                <a:gd name="T11" fmla="*/ 267 h 434"/>
                <a:gd name="T12" fmla="*/ 625 w 1362"/>
                <a:gd name="T13" fmla="*/ 120 h 434"/>
                <a:gd name="T14" fmla="*/ 745 w 1362"/>
                <a:gd name="T15" fmla="*/ 120 h 434"/>
                <a:gd name="T16" fmla="*/ 791 w 1362"/>
                <a:gd name="T17" fmla="*/ 157 h 434"/>
                <a:gd name="T18" fmla="*/ 827 w 1362"/>
                <a:gd name="T19" fmla="*/ 111 h 434"/>
                <a:gd name="T20" fmla="*/ 892 w 1362"/>
                <a:gd name="T21" fmla="*/ 138 h 434"/>
                <a:gd name="T22" fmla="*/ 920 w 1362"/>
                <a:gd name="T23" fmla="*/ 258 h 434"/>
                <a:gd name="T24" fmla="*/ 1021 w 1362"/>
                <a:gd name="T25" fmla="*/ 111 h 434"/>
                <a:gd name="T26" fmla="*/ 1067 w 1362"/>
                <a:gd name="T27" fmla="*/ 120 h 434"/>
                <a:gd name="T28" fmla="*/ 1094 w 1362"/>
                <a:gd name="T29" fmla="*/ 258 h 434"/>
                <a:gd name="T30" fmla="*/ 1131 w 1362"/>
                <a:gd name="T31" fmla="*/ 102 h 434"/>
                <a:gd name="T32" fmla="*/ 1168 w 1362"/>
                <a:gd name="T33" fmla="*/ 111 h 434"/>
                <a:gd name="T34" fmla="*/ 1223 w 1362"/>
                <a:gd name="T35" fmla="*/ 203 h 434"/>
                <a:gd name="T36" fmla="*/ 1306 w 1362"/>
                <a:gd name="T37" fmla="*/ 129 h 434"/>
                <a:gd name="T38" fmla="*/ 1333 w 1362"/>
                <a:gd name="T39" fmla="*/ 249 h 434"/>
                <a:gd name="T40" fmla="*/ 1352 w 1362"/>
                <a:gd name="T41" fmla="*/ 267 h 434"/>
                <a:gd name="T42" fmla="*/ 1269 w 1362"/>
                <a:gd name="T43" fmla="*/ 148 h 434"/>
                <a:gd name="T44" fmla="*/ 1232 w 1362"/>
                <a:gd name="T45" fmla="*/ 276 h 434"/>
                <a:gd name="T46" fmla="*/ 1177 w 1362"/>
                <a:gd name="T47" fmla="*/ 157 h 434"/>
                <a:gd name="T48" fmla="*/ 1131 w 1362"/>
                <a:gd name="T49" fmla="*/ 286 h 434"/>
                <a:gd name="T50" fmla="*/ 1030 w 1362"/>
                <a:gd name="T51" fmla="*/ 249 h 434"/>
                <a:gd name="T52" fmla="*/ 846 w 1362"/>
                <a:gd name="T53" fmla="*/ 221 h 434"/>
                <a:gd name="T54" fmla="*/ 818 w 1362"/>
                <a:gd name="T55" fmla="*/ 148 h 434"/>
                <a:gd name="T56" fmla="*/ 699 w 1362"/>
                <a:gd name="T57" fmla="*/ 424 h 434"/>
                <a:gd name="T58" fmla="*/ 708 w 1362"/>
                <a:gd name="T59" fmla="*/ 286 h 434"/>
                <a:gd name="T60" fmla="*/ 533 w 1362"/>
                <a:gd name="T61" fmla="*/ 249 h 434"/>
                <a:gd name="T62" fmla="*/ 414 w 1362"/>
                <a:gd name="T63" fmla="*/ 276 h 434"/>
                <a:gd name="T64" fmla="*/ 331 w 1362"/>
                <a:gd name="T65" fmla="*/ 231 h 434"/>
                <a:gd name="T66" fmla="*/ 221 w 1362"/>
                <a:gd name="T67" fmla="*/ 249 h 434"/>
                <a:gd name="T68" fmla="*/ 221 w 1362"/>
                <a:gd name="T69" fmla="*/ 175 h 434"/>
                <a:gd name="T70" fmla="*/ 110 w 1362"/>
                <a:gd name="T71" fmla="*/ 267 h 434"/>
                <a:gd name="T72" fmla="*/ 92 w 1362"/>
                <a:gd name="T73" fmla="*/ 138 h 434"/>
                <a:gd name="T74" fmla="*/ 9 w 1362"/>
                <a:gd name="T75" fmla="*/ 267 h 434"/>
                <a:gd name="T76" fmla="*/ 28 w 1362"/>
                <a:gd name="T77" fmla="*/ 102 h 434"/>
                <a:gd name="T78" fmla="*/ 55 w 1362"/>
                <a:gd name="T79" fmla="*/ 166 h 434"/>
                <a:gd name="T80" fmla="*/ 147 w 1362"/>
                <a:gd name="T81" fmla="*/ 129 h 434"/>
                <a:gd name="T82" fmla="*/ 165 w 1362"/>
                <a:gd name="T83" fmla="*/ 231 h 434"/>
                <a:gd name="T84" fmla="*/ 239 w 1362"/>
                <a:gd name="T85" fmla="*/ 93 h 434"/>
                <a:gd name="T86" fmla="*/ 303 w 1362"/>
                <a:gd name="T87" fmla="*/ 240 h 434"/>
                <a:gd name="T88" fmla="*/ 294 w 1362"/>
                <a:gd name="T89" fmla="*/ 93 h 434"/>
                <a:gd name="T90" fmla="*/ 340 w 1362"/>
                <a:gd name="T91" fmla="*/ 19 h 434"/>
                <a:gd name="T92" fmla="*/ 1030 w 1362"/>
                <a:gd name="T93" fmla="*/ 184 h 434"/>
                <a:gd name="T94" fmla="*/ 966 w 1362"/>
                <a:gd name="T95" fmla="*/ 240 h 434"/>
                <a:gd name="T96" fmla="*/ 469 w 1362"/>
                <a:gd name="T97" fmla="*/ 203 h 434"/>
                <a:gd name="T98" fmla="*/ 524 w 1362"/>
                <a:gd name="T99" fmla="*/ 240 h 434"/>
                <a:gd name="T100" fmla="*/ 469 w 1362"/>
                <a:gd name="T101" fmla="*/ 203 h 434"/>
                <a:gd name="T102" fmla="*/ 708 w 1362"/>
                <a:gd name="T103" fmla="*/ 157 h 434"/>
                <a:gd name="T104" fmla="*/ 653 w 1362"/>
                <a:gd name="T105" fmla="*/ 221 h 434"/>
                <a:gd name="T106" fmla="*/ 708 w 1362"/>
                <a:gd name="T107" fmla="*/ 184 h 434"/>
                <a:gd name="T108" fmla="*/ 662 w 1362"/>
                <a:gd name="T109" fmla="*/ 387 h 434"/>
                <a:gd name="T110" fmla="*/ 717 w 1362"/>
                <a:gd name="T111" fmla="*/ 30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2" h="434">
                  <a:moveTo>
                    <a:pt x="349" y="0"/>
                  </a:moveTo>
                  <a:lnTo>
                    <a:pt x="349" y="0"/>
                  </a:lnTo>
                  <a:cubicBezTo>
                    <a:pt x="359" y="0"/>
                    <a:pt x="368" y="0"/>
                    <a:pt x="368" y="0"/>
                  </a:cubicBezTo>
                  <a:cubicBezTo>
                    <a:pt x="377" y="10"/>
                    <a:pt x="386" y="10"/>
                    <a:pt x="386" y="19"/>
                  </a:cubicBezTo>
                  <a:cubicBezTo>
                    <a:pt x="377" y="28"/>
                    <a:pt x="386" y="47"/>
                    <a:pt x="386" y="65"/>
                  </a:cubicBezTo>
                  <a:cubicBezTo>
                    <a:pt x="386" y="65"/>
                    <a:pt x="395" y="65"/>
                    <a:pt x="405" y="65"/>
                  </a:cubicBezTo>
                  <a:cubicBezTo>
                    <a:pt x="414" y="65"/>
                    <a:pt x="423" y="65"/>
                    <a:pt x="423" y="65"/>
                  </a:cubicBezTo>
                  <a:cubicBezTo>
                    <a:pt x="432" y="65"/>
                    <a:pt x="441" y="65"/>
                    <a:pt x="441" y="74"/>
                  </a:cubicBezTo>
                  <a:cubicBezTo>
                    <a:pt x="441" y="83"/>
                    <a:pt x="432" y="93"/>
                    <a:pt x="423" y="93"/>
                  </a:cubicBezTo>
                  <a:cubicBezTo>
                    <a:pt x="405" y="93"/>
                    <a:pt x="395" y="93"/>
                    <a:pt x="377" y="93"/>
                  </a:cubicBezTo>
                  <a:cubicBezTo>
                    <a:pt x="377" y="129"/>
                    <a:pt x="377" y="175"/>
                    <a:pt x="377" y="221"/>
                  </a:cubicBezTo>
                  <a:cubicBezTo>
                    <a:pt x="377" y="221"/>
                    <a:pt x="377" y="231"/>
                    <a:pt x="377" y="240"/>
                  </a:cubicBezTo>
                  <a:cubicBezTo>
                    <a:pt x="386" y="249"/>
                    <a:pt x="386" y="258"/>
                    <a:pt x="395" y="258"/>
                  </a:cubicBezTo>
                  <a:cubicBezTo>
                    <a:pt x="395" y="258"/>
                    <a:pt x="405" y="249"/>
                    <a:pt x="414" y="249"/>
                  </a:cubicBezTo>
                  <a:cubicBezTo>
                    <a:pt x="423" y="231"/>
                    <a:pt x="432" y="212"/>
                    <a:pt x="432" y="203"/>
                  </a:cubicBezTo>
                  <a:cubicBezTo>
                    <a:pt x="432" y="184"/>
                    <a:pt x="432" y="166"/>
                    <a:pt x="441" y="148"/>
                  </a:cubicBezTo>
                  <a:cubicBezTo>
                    <a:pt x="441" y="129"/>
                    <a:pt x="450" y="120"/>
                    <a:pt x="460" y="111"/>
                  </a:cubicBezTo>
                  <a:cubicBezTo>
                    <a:pt x="478" y="93"/>
                    <a:pt x="506" y="93"/>
                    <a:pt x="524" y="111"/>
                  </a:cubicBezTo>
                  <a:cubicBezTo>
                    <a:pt x="524" y="111"/>
                    <a:pt x="524" y="111"/>
                    <a:pt x="533" y="120"/>
                  </a:cubicBezTo>
                  <a:cubicBezTo>
                    <a:pt x="533" y="102"/>
                    <a:pt x="533" y="102"/>
                    <a:pt x="552" y="102"/>
                  </a:cubicBezTo>
                  <a:cubicBezTo>
                    <a:pt x="570" y="102"/>
                    <a:pt x="570" y="111"/>
                    <a:pt x="570" y="129"/>
                  </a:cubicBezTo>
                  <a:cubicBezTo>
                    <a:pt x="570" y="157"/>
                    <a:pt x="570" y="194"/>
                    <a:pt x="570" y="231"/>
                  </a:cubicBezTo>
                  <a:cubicBezTo>
                    <a:pt x="570" y="240"/>
                    <a:pt x="570" y="249"/>
                    <a:pt x="570" y="249"/>
                  </a:cubicBezTo>
                  <a:cubicBezTo>
                    <a:pt x="579" y="258"/>
                    <a:pt x="579" y="267"/>
                    <a:pt x="588" y="267"/>
                  </a:cubicBezTo>
                  <a:lnTo>
                    <a:pt x="598" y="258"/>
                  </a:lnTo>
                  <a:cubicBezTo>
                    <a:pt x="607" y="249"/>
                    <a:pt x="607" y="240"/>
                    <a:pt x="607" y="221"/>
                  </a:cubicBezTo>
                  <a:cubicBezTo>
                    <a:pt x="607" y="194"/>
                    <a:pt x="607" y="166"/>
                    <a:pt x="616" y="138"/>
                  </a:cubicBezTo>
                  <a:cubicBezTo>
                    <a:pt x="625" y="138"/>
                    <a:pt x="625" y="129"/>
                    <a:pt x="625" y="120"/>
                  </a:cubicBezTo>
                  <a:cubicBezTo>
                    <a:pt x="644" y="93"/>
                    <a:pt x="680" y="83"/>
                    <a:pt x="708" y="111"/>
                  </a:cubicBezTo>
                  <a:lnTo>
                    <a:pt x="717" y="102"/>
                  </a:lnTo>
                  <a:cubicBezTo>
                    <a:pt x="727" y="102"/>
                    <a:pt x="736" y="111"/>
                    <a:pt x="745" y="111"/>
                  </a:cubicBezTo>
                  <a:lnTo>
                    <a:pt x="745" y="120"/>
                  </a:lnTo>
                  <a:cubicBezTo>
                    <a:pt x="745" y="157"/>
                    <a:pt x="745" y="194"/>
                    <a:pt x="745" y="231"/>
                  </a:cubicBezTo>
                  <a:cubicBezTo>
                    <a:pt x="745" y="231"/>
                    <a:pt x="745" y="231"/>
                    <a:pt x="745" y="240"/>
                  </a:cubicBezTo>
                  <a:cubicBezTo>
                    <a:pt x="754" y="240"/>
                    <a:pt x="754" y="231"/>
                    <a:pt x="754" y="231"/>
                  </a:cubicBezTo>
                  <a:cubicBezTo>
                    <a:pt x="772" y="212"/>
                    <a:pt x="782" y="184"/>
                    <a:pt x="791" y="157"/>
                  </a:cubicBezTo>
                  <a:cubicBezTo>
                    <a:pt x="791" y="148"/>
                    <a:pt x="791" y="138"/>
                    <a:pt x="791" y="138"/>
                  </a:cubicBezTo>
                  <a:cubicBezTo>
                    <a:pt x="782" y="129"/>
                    <a:pt x="782" y="120"/>
                    <a:pt x="782" y="111"/>
                  </a:cubicBezTo>
                  <a:cubicBezTo>
                    <a:pt x="791" y="93"/>
                    <a:pt x="800" y="93"/>
                    <a:pt x="809" y="93"/>
                  </a:cubicBezTo>
                  <a:cubicBezTo>
                    <a:pt x="818" y="93"/>
                    <a:pt x="827" y="93"/>
                    <a:pt x="827" y="111"/>
                  </a:cubicBezTo>
                  <a:cubicBezTo>
                    <a:pt x="827" y="111"/>
                    <a:pt x="827" y="111"/>
                    <a:pt x="827" y="120"/>
                  </a:cubicBezTo>
                  <a:cubicBezTo>
                    <a:pt x="837" y="120"/>
                    <a:pt x="846" y="120"/>
                    <a:pt x="864" y="111"/>
                  </a:cubicBezTo>
                  <a:cubicBezTo>
                    <a:pt x="864" y="111"/>
                    <a:pt x="864" y="111"/>
                    <a:pt x="874" y="111"/>
                  </a:cubicBezTo>
                  <a:cubicBezTo>
                    <a:pt x="883" y="111"/>
                    <a:pt x="892" y="120"/>
                    <a:pt x="892" y="138"/>
                  </a:cubicBezTo>
                  <a:cubicBezTo>
                    <a:pt x="892" y="157"/>
                    <a:pt x="883" y="175"/>
                    <a:pt x="883" y="194"/>
                  </a:cubicBezTo>
                  <a:cubicBezTo>
                    <a:pt x="883" y="203"/>
                    <a:pt x="883" y="221"/>
                    <a:pt x="883" y="240"/>
                  </a:cubicBezTo>
                  <a:cubicBezTo>
                    <a:pt x="883" y="240"/>
                    <a:pt x="883" y="249"/>
                    <a:pt x="892" y="258"/>
                  </a:cubicBezTo>
                  <a:cubicBezTo>
                    <a:pt x="892" y="267"/>
                    <a:pt x="910" y="267"/>
                    <a:pt x="920" y="258"/>
                  </a:cubicBezTo>
                  <a:cubicBezTo>
                    <a:pt x="920" y="249"/>
                    <a:pt x="920" y="240"/>
                    <a:pt x="920" y="231"/>
                  </a:cubicBezTo>
                  <a:cubicBezTo>
                    <a:pt x="920" y="203"/>
                    <a:pt x="920" y="175"/>
                    <a:pt x="929" y="148"/>
                  </a:cubicBezTo>
                  <a:cubicBezTo>
                    <a:pt x="938" y="138"/>
                    <a:pt x="938" y="120"/>
                    <a:pt x="947" y="111"/>
                  </a:cubicBezTo>
                  <a:cubicBezTo>
                    <a:pt x="966" y="93"/>
                    <a:pt x="1002" y="93"/>
                    <a:pt x="1021" y="111"/>
                  </a:cubicBezTo>
                  <a:lnTo>
                    <a:pt x="1021" y="111"/>
                  </a:lnTo>
                  <a:cubicBezTo>
                    <a:pt x="1030" y="102"/>
                    <a:pt x="1030" y="102"/>
                    <a:pt x="1039" y="102"/>
                  </a:cubicBezTo>
                  <a:cubicBezTo>
                    <a:pt x="1048" y="102"/>
                    <a:pt x="1048" y="102"/>
                    <a:pt x="1048" y="102"/>
                  </a:cubicBezTo>
                  <a:cubicBezTo>
                    <a:pt x="1058" y="111"/>
                    <a:pt x="1067" y="111"/>
                    <a:pt x="1067" y="120"/>
                  </a:cubicBezTo>
                  <a:cubicBezTo>
                    <a:pt x="1058" y="157"/>
                    <a:pt x="1058" y="184"/>
                    <a:pt x="1058" y="221"/>
                  </a:cubicBezTo>
                  <a:cubicBezTo>
                    <a:pt x="1058" y="231"/>
                    <a:pt x="1067" y="240"/>
                    <a:pt x="1067" y="249"/>
                  </a:cubicBezTo>
                  <a:cubicBezTo>
                    <a:pt x="1067" y="258"/>
                    <a:pt x="1076" y="267"/>
                    <a:pt x="1076" y="267"/>
                  </a:cubicBezTo>
                  <a:cubicBezTo>
                    <a:pt x="1085" y="267"/>
                    <a:pt x="1085" y="258"/>
                    <a:pt x="1094" y="258"/>
                  </a:cubicBezTo>
                  <a:cubicBezTo>
                    <a:pt x="1104" y="240"/>
                    <a:pt x="1104" y="231"/>
                    <a:pt x="1104" y="212"/>
                  </a:cubicBezTo>
                  <a:cubicBezTo>
                    <a:pt x="1113" y="175"/>
                    <a:pt x="1113" y="148"/>
                    <a:pt x="1113" y="111"/>
                  </a:cubicBezTo>
                  <a:cubicBezTo>
                    <a:pt x="1113" y="102"/>
                    <a:pt x="1113" y="102"/>
                    <a:pt x="1122" y="102"/>
                  </a:cubicBezTo>
                  <a:cubicBezTo>
                    <a:pt x="1122" y="102"/>
                    <a:pt x="1122" y="102"/>
                    <a:pt x="1131" y="102"/>
                  </a:cubicBezTo>
                  <a:cubicBezTo>
                    <a:pt x="1149" y="102"/>
                    <a:pt x="1149" y="102"/>
                    <a:pt x="1149" y="120"/>
                  </a:cubicBezTo>
                  <a:cubicBezTo>
                    <a:pt x="1149" y="138"/>
                    <a:pt x="1149" y="157"/>
                    <a:pt x="1149" y="175"/>
                  </a:cubicBezTo>
                  <a:cubicBezTo>
                    <a:pt x="1149" y="157"/>
                    <a:pt x="1159" y="148"/>
                    <a:pt x="1159" y="138"/>
                  </a:cubicBezTo>
                  <a:cubicBezTo>
                    <a:pt x="1168" y="129"/>
                    <a:pt x="1168" y="120"/>
                    <a:pt x="1168" y="111"/>
                  </a:cubicBezTo>
                  <a:cubicBezTo>
                    <a:pt x="1177" y="102"/>
                    <a:pt x="1186" y="102"/>
                    <a:pt x="1186" y="102"/>
                  </a:cubicBezTo>
                  <a:cubicBezTo>
                    <a:pt x="1214" y="102"/>
                    <a:pt x="1223" y="111"/>
                    <a:pt x="1223" y="129"/>
                  </a:cubicBezTo>
                  <a:cubicBezTo>
                    <a:pt x="1223" y="148"/>
                    <a:pt x="1223" y="166"/>
                    <a:pt x="1223" y="184"/>
                  </a:cubicBezTo>
                  <a:cubicBezTo>
                    <a:pt x="1223" y="194"/>
                    <a:pt x="1223" y="194"/>
                    <a:pt x="1223" y="203"/>
                  </a:cubicBezTo>
                  <a:cubicBezTo>
                    <a:pt x="1232" y="175"/>
                    <a:pt x="1242" y="138"/>
                    <a:pt x="1251" y="111"/>
                  </a:cubicBezTo>
                  <a:cubicBezTo>
                    <a:pt x="1260" y="102"/>
                    <a:pt x="1260" y="93"/>
                    <a:pt x="1278" y="102"/>
                  </a:cubicBezTo>
                  <a:cubicBezTo>
                    <a:pt x="1287" y="102"/>
                    <a:pt x="1287" y="102"/>
                    <a:pt x="1297" y="111"/>
                  </a:cubicBezTo>
                  <a:cubicBezTo>
                    <a:pt x="1297" y="111"/>
                    <a:pt x="1306" y="120"/>
                    <a:pt x="1306" y="129"/>
                  </a:cubicBezTo>
                  <a:cubicBezTo>
                    <a:pt x="1306" y="157"/>
                    <a:pt x="1306" y="184"/>
                    <a:pt x="1306" y="221"/>
                  </a:cubicBezTo>
                  <a:cubicBezTo>
                    <a:pt x="1306" y="231"/>
                    <a:pt x="1306" y="240"/>
                    <a:pt x="1315" y="249"/>
                  </a:cubicBezTo>
                  <a:cubicBezTo>
                    <a:pt x="1315" y="258"/>
                    <a:pt x="1315" y="258"/>
                    <a:pt x="1324" y="258"/>
                  </a:cubicBezTo>
                  <a:cubicBezTo>
                    <a:pt x="1324" y="258"/>
                    <a:pt x="1333" y="258"/>
                    <a:pt x="1333" y="249"/>
                  </a:cubicBezTo>
                  <a:cubicBezTo>
                    <a:pt x="1343" y="249"/>
                    <a:pt x="1343" y="240"/>
                    <a:pt x="1343" y="231"/>
                  </a:cubicBezTo>
                  <a:cubicBezTo>
                    <a:pt x="1343" y="221"/>
                    <a:pt x="1352" y="221"/>
                    <a:pt x="1352" y="221"/>
                  </a:cubicBezTo>
                  <a:cubicBezTo>
                    <a:pt x="1352" y="221"/>
                    <a:pt x="1361" y="221"/>
                    <a:pt x="1361" y="231"/>
                  </a:cubicBezTo>
                  <a:cubicBezTo>
                    <a:pt x="1352" y="240"/>
                    <a:pt x="1352" y="258"/>
                    <a:pt x="1352" y="267"/>
                  </a:cubicBezTo>
                  <a:cubicBezTo>
                    <a:pt x="1333" y="295"/>
                    <a:pt x="1306" y="295"/>
                    <a:pt x="1287" y="276"/>
                  </a:cubicBezTo>
                  <a:cubicBezTo>
                    <a:pt x="1278" y="258"/>
                    <a:pt x="1269" y="249"/>
                    <a:pt x="1269" y="231"/>
                  </a:cubicBezTo>
                  <a:cubicBezTo>
                    <a:pt x="1269" y="203"/>
                    <a:pt x="1269" y="184"/>
                    <a:pt x="1269" y="157"/>
                  </a:cubicBezTo>
                  <a:lnTo>
                    <a:pt x="1269" y="148"/>
                  </a:lnTo>
                  <a:cubicBezTo>
                    <a:pt x="1269" y="148"/>
                    <a:pt x="1269" y="148"/>
                    <a:pt x="1260" y="148"/>
                  </a:cubicBezTo>
                  <a:cubicBezTo>
                    <a:pt x="1260" y="166"/>
                    <a:pt x="1251" y="184"/>
                    <a:pt x="1242" y="203"/>
                  </a:cubicBezTo>
                  <a:cubicBezTo>
                    <a:pt x="1242" y="221"/>
                    <a:pt x="1242" y="240"/>
                    <a:pt x="1242" y="258"/>
                  </a:cubicBezTo>
                  <a:cubicBezTo>
                    <a:pt x="1232" y="267"/>
                    <a:pt x="1232" y="276"/>
                    <a:pt x="1232" y="276"/>
                  </a:cubicBezTo>
                  <a:cubicBezTo>
                    <a:pt x="1214" y="276"/>
                    <a:pt x="1195" y="267"/>
                    <a:pt x="1195" y="249"/>
                  </a:cubicBezTo>
                  <a:cubicBezTo>
                    <a:pt x="1195" y="221"/>
                    <a:pt x="1186" y="203"/>
                    <a:pt x="1186" y="175"/>
                  </a:cubicBezTo>
                  <a:cubicBezTo>
                    <a:pt x="1186" y="166"/>
                    <a:pt x="1186" y="157"/>
                    <a:pt x="1186" y="148"/>
                  </a:cubicBezTo>
                  <a:cubicBezTo>
                    <a:pt x="1186" y="148"/>
                    <a:pt x="1177" y="148"/>
                    <a:pt x="1177" y="157"/>
                  </a:cubicBezTo>
                  <a:cubicBezTo>
                    <a:pt x="1168" y="184"/>
                    <a:pt x="1159" y="212"/>
                    <a:pt x="1159" y="240"/>
                  </a:cubicBezTo>
                  <a:cubicBezTo>
                    <a:pt x="1159" y="258"/>
                    <a:pt x="1149" y="267"/>
                    <a:pt x="1149" y="276"/>
                  </a:cubicBezTo>
                  <a:cubicBezTo>
                    <a:pt x="1149" y="286"/>
                    <a:pt x="1149" y="286"/>
                    <a:pt x="1140" y="286"/>
                  </a:cubicBezTo>
                  <a:lnTo>
                    <a:pt x="1131" y="286"/>
                  </a:lnTo>
                  <a:cubicBezTo>
                    <a:pt x="1113" y="286"/>
                    <a:pt x="1113" y="286"/>
                    <a:pt x="1113" y="267"/>
                  </a:cubicBezTo>
                  <a:cubicBezTo>
                    <a:pt x="1113" y="267"/>
                    <a:pt x="1113" y="267"/>
                    <a:pt x="1113" y="258"/>
                  </a:cubicBezTo>
                  <a:cubicBezTo>
                    <a:pt x="1094" y="276"/>
                    <a:pt x="1085" y="295"/>
                    <a:pt x="1067" y="286"/>
                  </a:cubicBezTo>
                  <a:cubicBezTo>
                    <a:pt x="1048" y="286"/>
                    <a:pt x="1039" y="267"/>
                    <a:pt x="1030" y="249"/>
                  </a:cubicBezTo>
                  <a:cubicBezTo>
                    <a:pt x="1002" y="304"/>
                    <a:pt x="956" y="295"/>
                    <a:pt x="929" y="258"/>
                  </a:cubicBezTo>
                  <a:cubicBezTo>
                    <a:pt x="929" y="267"/>
                    <a:pt x="929" y="267"/>
                    <a:pt x="929" y="267"/>
                  </a:cubicBezTo>
                  <a:cubicBezTo>
                    <a:pt x="910" y="295"/>
                    <a:pt x="883" y="295"/>
                    <a:pt x="864" y="276"/>
                  </a:cubicBezTo>
                  <a:cubicBezTo>
                    <a:pt x="846" y="258"/>
                    <a:pt x="846" y="240"/>
                    <a:pt x="846" y="221"/>
                  </a:cubicBezTo>
                  <a:cubicBezTo>
                    <a:pt x="846" y="203"/>
                    <a:pt x="846" y="175"/>
                    <a:pt x="846" y="157"/>
                  </a:cubicBezTo>
                  <a:cubicBezTo>
                    <a:pt x="846" y="148"/>
                    <a:pt x="855" y="148"/>
                    <a:pt x="855" y="138"/>
                  </a:cubicBezTo>
                  <a:cubicBezTo>
                    <a:pt x="846" y="138"/>
                    <a:pt x="837" y="138"/>
                    <a:pt x="827" y="148"/>
                  </a:cubicBezTo>
                  <a:cubicBezTo>
                    <a:pt x="818" y="148"/>
                    <a:pt x="818" y="148"/>
                    <a:pt x="818" y="148"/>
                  </a:cubicBezTo>
                  <a:cubicBezTo>
                    <a:pt x="800" y="194"/>
                    <a:pt x="782" y="231"/>
                    <a:pt x="754" y="267"/>
                  </a:cubicBezTo>
                  <a:cubicBezTo>
                    <a:pt x="745" y="267"/>
                    <a:pt x="745" y="276"/>
                    <a:pt x="745" y="276"/>
                  </a:cubicBezTo>
                  <a:cubicBezTo>
                    <a:pt x="745" y="313"/>
                    <a:pt x="754" y="341"/>
                    <a:pt x="745" y="368"/>
                  </a:cubicBezTo>
                  <a:cubicBezTo>
                    <a:pt x="736" y="396"/>
                    <a:pt x="727" y="414"/>
                    <a:pt x="699" y="424"/>
                  </a:cubicBezTo>
                  <a:cubicBezTo>
                    <a:pt x="680" y="433"/>
                    <a:pt x="653" y="424"/>
                    <a:pt x="644" y="405"/>
                  </a:cubicBezTo>
                  <a:cubicBezTo>
                    <a:pt x="625" y="396"/>
                    <a:pt x="625" y="368"/>
                    <a:pt x="644" y="350"/>
                  </a:cubicBezTo>
                  <a:cubicBezTo>
                    <a:pt x="653" y="341"/>
                    <a:pt x="662" y="331"/>
                    <a:pt x="671" y="313"/>
                  </a:cubicBezTo>
                  <a:cubicBezTo>
                    <a:pt x="680" y="304"/>
                    <a:pt x="690" y="295"/>
                    <a:pt x="708" y="286"/>
                  </a:cubicBezTo>
                  <a:cubicBezTo>
                    <a:pt x="708" y="276"/>
                    <a:pt x="717" y="276"/>
                    <a:pt x="708" y="258"/>
                  </a:cubicBezTo>
                  <a:cubicBezTo>
                    <a:pt x="699" y="276"/>
                    <a:pt x="680" y="286"/>
                    <a:pt x="662" y="286"/>
                  </a:cubicBezTo>
                  <a:cubicBezTo>
                    <a:pt x="644" y="286"/>
                    <a:pt x="625" y="276"/>
                    <a:pt x="616" y="258"/>
                  </a:cubicBezTo>
                  <a:cubicBezTo>
                    <a:pt x="598" y="304"/>
                    <a:pt x="543" y="295"/>
                    <a:pt x="533" y="249"/>
                  </a:cubicBezTo>
                  <a:cubicBezTo>
                    <a:pt x="524" y="276"/>
                    <a:pt x="506" y="286"/>
                    <a:pt x="478" y="286"/>
                  </a:cubicBezTo>
                  <a:cubicBezTo>
                    <a:pt x="450" y="286"/>
                    <a:pt x="441" y="267"/>
                    <a:pt x="432" y="240"/>
                  </a:cubicBezTo>
                  <a:lnTo>
                    <a:pt x="432" y="249"/>
                  </a:lnTo>
                  <a:cubicBezTo>
                    <a:pt x="423" y="258"/>
                    <a:pt x="414" y="267"/>
                    <a:pt x="414" y="276"/>
                  </a:cubicBezTo>
                  <a:cubicBezTo>
                    <a:pt x="395" y="295"/>
                    <a:pt x="368" y="295"/>
                    <a:pt x="349" y="267"/>
                  </a:cubicBezTo>
                  <a:cubicBezTo>
                    <a:pt x="340" y="258"/>
                    <a:pt x="340" y="249"/>
                    <a:pt x="340" y="240"/>
                  </a:cubicBezTo>
                  <a:cubicBezTo>
                    <a:pt x="340" y="231"/>
                    <a:pt x="340" y="231"/>
                    <a:pt x="331" y="221"/>
                  </a:cubicBezTo>
                  <a:lnTo>
                    <a:pt x="331" y="231"/>
                  </a:lnTo>
                  <a:cubicBezTo>
                    <a:pt x="312" y="258"/>
                    <a:pt x="294" y="286"/>
                    <a:pt x="267" y="286"/>
                  </a:cubicBezTo>
                  <a:cubicBezTo>
                    <a:pt x="239" y="295"/>
                    <a:pt x="221" y="286"/>
                    <a:pt x="202" y="276"/>
                  </a:cubicBezTo>
                  <a:cubicBezTo>
                    <a:pt x="193" y="276"/>
                    <a:pt x="193" y="267"/>
                    <a:pt x="202" y="258"/>
                  </a:cubicBezTo>
                  <a:cubicBezTo>
                    <a:pt x="211" y="240"/>
                    <a:pt x="211" y="240"/>
                    <a:pt x="221" y="249"/>
                  </a:cubicBezTo>
                  <a:cubicBezTo>
                    <a:pt x="230" y="249"/>
                    <a:pt x="230" y="258"/>
                    <a:pt x="239" y="258"/>
                  </a:cubicBezTo>
                  <a:cubicBezTo>
                    <a:pt x="248" y="267"/>
                    <a:pt x="257" y="258"/>
                    <a:pt x="267" y="249"/>
                  </a:cubicBezTo>
                  <a:cubicBezTo>
                    <a:pt x="267" y="231"/>
                    <a:pt x="267" y="221"/>
                    <a:pt x="257" y="212"/>
                  </a:cubicBezTo>
                  <a:cubicBezTo>
                    <a:pt x="248" y="203"/>
                    <a:pt x="239" y="194"/>
                    <a:pt x="221" y="175"/>
                  </a:cubicBezTo>
                  <a:cubicBezTo>
                    <a:pt x="221" y="194"/>
                    <a:pt x="211" y="203"/>
                    <a:pt x="202" y="212"/>
                  </a:cubicBezTo>
                  <a:cubicBezTo>
                    <a:pt x="193" y="231"/>
                    <a:pt x="184" y="249"/>
                    <a:pt x="165" y="267"/>
                  </a:cubicBezTo>
                  <a:cubicBezTo>
                    <a:pt x="165" y="276"/>
                    <a:pt x="156" y="276"/>
                    <a:pt x="147" y="286"/>
                  </a:cubicBezTo>
                  <a:cubicBezTo>
                    <a:pt x="128" y="295"/>
                    <a:pt x="119" y="286"/>
                    <a:pt x="110" y="267"/>
                  </a:cubicBezTo>
                  <a:cubicBezTo>
                    <a:pt x="110" y="258"/>
                    <a:pt x="101" y="249"/>
                    <a:pt x="101" y="240"/>
                  </a:cubicBezTo>
                  <a:cubicBezTo>
                    <a:pt x="101" y="203"/>
                    <a:pt x="101" y="175"/>
                    <a:pt x="110" y="138"/>
                  </a:cubicBezTo>
                  <a:cubicBezTo>
                    <a:pt x="110" y="138"/>
                    <a:pt x="110" y="138"/>
                    <a:pt x="101" y="129"/>
                  </a:cubicBezTo>
                  <a:cubicBezTo>
                    <a:pt x="101" y="129"/>
                    <a:pt x="101" y="138"/>
                    <a:pt x="92" y="138"/>
                  </a:cubicBezTo>
                  <a:cubicBezTo>
                    <a:pt x="73" y="166"/>
                    <a:pt x="64" y="194"/>
                    <a:pt x="55" y="231"/>
                  </a:cubicBezTo>
                  <a:cubicBezTo>
                    <a:pt x="46" y="249"/>
                    <a:pt x="46" y="267"/>
                    <a:pt x="46" y="276"/>
                  </a:cubicBezTo>
                  <a:cubicBezTo>
                    <a:pt x="46" y="286"/>
                    <a:pt x="37" y="286"/>
                    <a:pt x="37" y="286"/>
                  </a:cubicBezTo>
                  <a:cubicBezTo>
                    <a:pt x="18" y="295"/>
                    <a:pt x="9" y="286"/>
                    <a:pt x="9" y="267"/>
                  </a:cubicBezTo>
                  <a:cubicBezTo>
                    <a:pt x="0" y="258"/>
                    <a:pt x="0" y="249"/>
                    <a:pt x="0" y="249"/>
                  </a:cubicBezTo>
                  <a:cubicBezTo>
                    <a:pt x="0" y="203"/>
                    <a:pt x="9" y="157"/>
                    <a:pt x="9" y="111"/>
                  </a:cubicBezTo>
                  <a:cubicBezTo>
                    <a:pt x="9" y="102"/>
                    <a:pt x="9" y="93"/>
                    <a:pt x="1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7" y="102"/>
                    <a:pt x="46" y="111"/>
                    <a:pt x="37" y="120"/>
                  </a:cubicBezTo>
                  <a:cubicBezTo>
                    <a:pt x="37" y="138"/>
                    <a:pt x="37" y="157"/>
                    <a:pt x="37" y="184"/>
                  </a:cubicBezTo>
                  <a:cubicBezTo>
                    <a:pt x="37" y="184"/>
                    <a:pt x="37" y="184"/>
                    <a:pt x="46" y="194"/>
                  </a:cubicBezTo>
                  <a:cubicBezTo>
                    <a:pt x="46" y="184"/>
                    <a:pt x="46" y="175"/>
                    <a:pt x="55" y="166"/>
                  </a:cubicBezTo>
                  <a:cubicBezTo>
                    <a:pt x="55" y="157"/>
                    <a:pt x="64" y="138"/>
                    <a:pt x="73" y="120"/>
                  </a:cubicBezTo>
                  <a:lnTo>
                    <a:pt x="83" y="111"/>
                  </a:lnTo>
                  <a:cubicBezTo>
                    <a:pt x="101" y="93"/>
                    <a:pt x="128" y="93"/>
                    <a:pt x="138" y="111"/>
                  </a:cubicBezTo>
                  <a:cubicBezTo>
                    <a:pt x="147" y="120"/>
                    <a:pt x="147" y="129"/>
                    <a:pt x="147" y="129"/>
                  </a:cubicBezTo>
                  <a:cubicBezTo>
                    <a:pt x="147" y="157"/>
                    <a:pt x="147" y="194"/>
                    <a:pt x="147" y="221"/>
                  </a:cubicBezTo>
                  <a:cubicBezTo>
                    <a:pt x="147" y="231"/>
                    <a:pt x="147" y="240"/>
                    <a:pt x="147" y="240"/>
                  </a:cubicBezTo>
                  <a:cubicBezTo>
                    <a:pt x="147" y="249"/>
                    <a:pt x="156" y="258"/>
                    <a:pt x="156" y="249"/>
                  </a:cubicBezTo>
                  <a:cubicBezTo>
                    <a:pt x="165" y="240"/>
                    <a:pt x="165" y="240"/>
                    <a:pt x="165" y="231"/>
                  </a:cubicBezTo>
                  <a:cubicBezTo>
                    <a:pt x="184" y="212"/>
                    <a:pt x="193" y="194"/>
                    <a:pt x="202" y="166"/>
                  </a:cubicBezTo>
                  <a:cubicBezTo>
                    <a:pt x="211" y="166"/>
                    <a:pt x="211" y="157"/>
                    <a:pt x="202" y="157"/>
                  </a:cubicBezTo>
                  <a:cubicBezTo>
                    <a:pt x="193" y="148"/>
                    <a:pt x="193" y="129"/>
                    <a:pt x="202" y="120"/>
                  </a:cubicBezTo>
                  <a:cubicBezTo>
                    <a:pt x="211" y="102"/>
                    <a:pt x="230" y="93"/>
                    <a:pt x="239" y="93"/>
                  </a:cubicBezTo>
                  <a:cubicBezTo>
                    <a:pt x="257" y="93"/>
                    <a:pt x="267" y="102"/>
                    <a:pt x="257" y="120"/>
                  </a:cubicBezTo>
                  <a:cubicBezTo>
                    <a:pt x="257" y="129"/>
                    <a:pt x="248" y="138"/>
                    <a:pt x="239" y="157"/>
                  </a:cubicBezTo>
                  <a:cubicBezTo>
                    <a:pt x="248" y="157"/>
                    <a:pt x="257" y="166"/>
                    <a:pt x="267" y="175"/>
                  </a:cubicBezTo>
                  <a:cubicBezTo>
                    <a:pt x="294" y="194"/>
                    <a:pt x="303" y="212"/>
                    <a:pt x="303" y="240"/>
                  </a:cubicBezTo>
                  <a:cubicBezTo>
                    <a:pt x="322" y="221"/>
                    <a:pt x="331" y="203"/>
                    <a:pt x="331" y="184"/>
                  </a:cubicBezTo>
                  <a:cubicBezTo>
                    <a:pt x="331" y="157"/>
                    <a:pt x="331" y="120"/>
                    <a:pt x="331" y="93"/>
                  </a:cubicBezTo>
                  <a:lnTo>
                    <a:pt x="331" y="93"/>
                  </a:lnTo>
                  <a:cubicBezTo>
                    <a:pt x="322" y="93"/>
                    <a:pt x="312" y="83"/>
                    <a:pt x="294" y="93"/>
                  </a:cubicBezTo>
                  <a:cubicBezTo>
                    <a:pt x="285" y="93"/>
                    <a:pt x="285" y="83"/>
                    <a:pt x="285" y="74"/>
                  </a:cubicBezTo>
                  <a:cubicBezTo>
                    <a:pt x="285" y="65"/>
                    <a:pt x="294" y="56"/>
                    <a:pt x="303" y="56"/>
                  </a:cubicBezTo>
                  <a:cubicBezTo>
                    <a:pt x="312" y="56"/>
                    <a:pt x="322" y="56"/>
                    <a:pt x="340" y="56"/>
                  </a:cubicBezTo>
                  <a:cubicBezTo>
                    <a:pt x="340" y="47"/>
                    <a:pt x="340" y="37"/>
                    <a:pt x="340" y="19"/>
                  </a:cubicBezTo>
                  <a:cubicBezTo>
                    <a:pt x="340" y="10"/>
                    <a:pt x="340" y="10"/>
                    <a:pt x="340" y="0"/>
                  </a:cubicBezTo>
                  <a:cubicBezTo>
                    <a:pt x="349" y="0"/>
                    <a:pt x="349" y="0"/>
                    <a:pt x="349" y="0"/>
                  </a:cubicBezTo>
                  <a:close/>
                  <a:moveTo>
                    <a:pt x="1030" y="184"/>
                  </a:moveTo>
                  <a:lnTo>
                    <a:pt x="1030" y="184"/>
                  </a:lnTo>
                  <a:cubicBezTo>
                    <a:pt x="1021" y="166"/>
                    <a:pt x="1021" y="157"/>
                    <a:pt x="1011" y="138"/>
                  </a:cubicBezTo>
                  <a:cubicBezTo>
                    <a:pt x="1011" y="120"/>
                    <a:pt x="993" y="120"/>
                    <a:pt x="975" y="138"/>
                  </a:cubicBezTo>
                  <a:cubicBezTo>
                    <a:pt x="975" y="138"/>
                    <a:pt x="966" y="148"/>
                    <a:pt x="966" y="157"/>
                  </a:cubicBezTo>
                  <a:cubicBezTo>
                    <a:pt x="956" y="184"/>
                    <a:pt x="956" y="212"/>
                    <a:pt x="966" y="240"/>
                  </a:cubicBezTo>
                  <a:cubicBezTo>
                    <a:pt x="966" y="249"/>
                    <a:pt x="975" y="258"/>
                    <a:pt x="984" y="267"/>
                  </a:cubicBezTo>
                  <a:cubicBezTo>
                    <a:pt x="993" y="267"/>
                    <a:pt x="1002" y="258"/>
                    <a:pt x="1011" y="240"/>
                  </a:cubicBezTo>
                  <a:cubicBezTo>
                    <a:pt x="1021" y="221"/>
                    <a:pt x="1021" y="203"/>
                    <a:pt x="1030" y="184"/>
                  </a:cubicBezTo>
                  <a:close/>
                  <a:moveTo>
                    <a:pt x="469" y="203"/>
                  </a:moveTo>
                  <a:lnTo>
                    <a:pt x="469" y="203"/>
                  </a:lnTo>
                  <a:cubicBezTo>
                    <a:pt x="469" y="221"/>
                    <a:pt x="469" y="231"/>
                    <a:pt x="478" y="249"/>
                  </a:cubicBezTo>
                  <a:cubicBezTo>
                    <a:pt x="487" y="267"/>
                    <a:pt x="496" y="267"/>
                    <a:pt x="515" y="258"/>
                  </a:cubicBezTo>
                  <a:cubicBezTo>
                    <a:pt x="515" y="249"/>
                    <a:pt x="515" y="249"/>
                    <a:pt x="524" y="240"/>
                  </a:cubicBezTo>
                  <a:cubicBezTo>
                    <a:pt x="533" y="212"/>
                    <a:pt x="533" y="184"/>
                    <a:pt x="524" y="148"/>
                  </a:cubicBezTo>
                  <a:cubicBezTo>
                    <a:pt x="524" y="138"/>
                    <a:pt x="515" y="129"/>
                    <a:pt x="506" y="129"/>
                  </a:cubicBezTo>
                  <a:cubicBezTo>
                    <a:pt x="496" y="120"/>
                    <a:pt x="478" y="129"/>
                    <a:pt x="478" y="148"/>
                  </a:cubicBezTo>
                  <a:cubicBezTo>
                    <a:pt x="469" y="166"/>
                    <a:pt x="469" y="184"/>
                    <a:pt x="469" y="203"/>
                  </a:cubicBezTo>
                  <a:close/>
                  <a:moveTo>
                    <a:pt x="708" y="184"/>
                  </a:moveTo>
                  <a:lnTo>
                    <a:pt x="708" y="184"/>
                  </a:lnTo>
                  <a:lnTo>
                    <a:pt x="708" y="184"/>
                  </a:lnTo>
                  <a:cubicBezTo>
                    <a:pt x="708" y="175"/>
                    <a:pt x="708" y="166"/>
                    <a:pt x="708" y="157"/>
                  </a:cubicBezTo>
                  <a:lnTo>
                    <a:pt x="708" y="157"/>
                  </a:lnTo>
                  <a:cubicBezTo>
                    <a:pt x="708" y="138"/>
                    <a:pt x="699" y="129"/>
                    <a:pt x="690" y="129"/>
                  </a:cubicBezTo>
                  <a:cubicBezTo>
                    <a:pt x="671" y="120"/>
                    <a:pt x="662" y="129"/>
                    <a:pt x="653" y="148"/>
                  </a:cubicBezTo>
                  <a:cubicBezTo>
                    <a:pt x="653" y="166"/>
                    <a:pt x="644" y="194"/>
                    <a:pt x="653" y="221"/>
                  </a:cubicBezTo>
                  <a:cubicBezTo>
                    <a:pt x="653" y="231"/>
                    <a:pt x="653" y="240"/>
                    <a:pt x="662" y="249"/>
                  </a:cubicBezTo>
                  <a:cubicBezTo>
                    <a:pt x="662" y="267"/>
                    <a:pt x="680" y="267"/>
                    <a:pt x="690" y="258"/>
                  </a:cubicBezTo>
                  <a:cubicBezTo>
                    <a:pt x="690" y="249"/>
                    <a:pt x="699" y="240"/>
                    <a:pt x="699" y="240"/>
                  </a:cubicBezTo>
                  <a:cubicBezTo>
                    <a:pt x="708" y="221"/>
                    <a:pt x="708" y="203"/>
                    <a:pt x="708" y="184"/>
                  </a:cubicBezTo>
                  <a:close/>
                  <a:moveTo>
                    <a:pt x="717" y="304"/>
                  </a:moveTo>
                  <a:lnTo>
                    <a:pt x="717" y="304"/>
                  </a:lnTo>
                  <a:cubicBezTo>
                    <a:pt x="699" y="322"/>
                    <a:pt x="680" y="341"/>
                    <a:pt x="662" y="368"/>
                  </a:cubicBezTo>
                  <a:cubicBezTo>
                    <a:pt x="662" y="368"/>
                    <a:pt x="662" y="378"/>
                    <a:pt x="662" y="387"/>
                  </a:cubicBezTo>
                  <a:cubicBezTo>
                    <a:pt x="662" y="396"/>
                    <a:pt x="662" y="405"/>
                    <a:pt x="671" y="405"/>
                  </a:cubicBezTo>
                  <a:cubicBezTo>
                    <a:pt x="680" y="414"/>
                    <a:pt x="690" y="414"/>
                    <a:pt x="690" y="405"/>
                  </a:cubicBezTo>
                  <a:cubicBezTo>
                    <a:pt x="699" y="405"/>
                    <a:pt x="699" y="396"/>
                    <a:pt x="708" y="387"/>
                  </a:cubicBezTo>
                  <a:cubicBezTo>
                    <a:pt x="717" y="359"/>
                    <a:pt x="717" y="331"/>
                    <a:pt x="717" y="3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2"/>
                </a:solidFill>
              </a:endParaRPr>
            </a:p>
          </p:txBody>
        </p:sp>
        <p:sp>
          <p:nvSpPr>
            <p:cNvPr id="483" name="Freeform 425">
              <a:extLst>
                <a:ext uri="{FF2B5EF4-FFF2-40B4-BE49-F238E27FC236}">
                  <a16:creationId xmlns:a16="http://schemas.microsoft.com/office/drawing/2014/main" id="{6273A8C4-9EDF-7C41-8DE3-05935A41C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7970" y="2474452"/>
              <a:ext cx="123482" cy="333853"/>
            </a:xfrm>
            <a:custGeom>
              <a:avLst/>
              <a:gdLst>
                <a:gd name="T0" fmla="*/ 100 w 119"/>
                <a:gd name="T1" fmla="*/ 0 h 323"/>
                <a:gd name="T2" fmla="*/ 100 w 119"/>
                <a:gd name="T3" fmla="*/ 0 h 323"/>
                <a:gd name="T4" fmla="*/ 100 w 119"/>
                <a:gd name="T5" fmla="*/ 0 h 323"/>
                <a:gd name="T6" fmla="*/ 118 w 119"/>
                <a:gd name="T7" fmla="*/ 28 h 323"/>
                <a:gd name="T8" fmla="*/ 118 w 119"/>
                <a:gd name="T9" fmla="*/ 231 h 323"/>
                <a:gd name="T10" fmla="*/ 118 w 119"/>
                <a:gd name="T11" fmla="*/ 286 h 323"/>
                <a:gd name="T12" fmla="*/ 81 w 119"/>
                <a:gd name="T13" fmla="*/ 322 h 323"/>
                <a:gd name="T14" fmla="*/ 72 w 119"/>
                <a:gd name="T15" fmla="*/ 322 h 323"/>
                <a:gd name="T16" fmla="*/ 72 w 119"/>
                <a:gd name="T17" fmla="*/ 313 h 323"/>
                <a:gd name="T18" fmla="*/ 81 w 119"/>
                <a:gd name="T19" fmla="*/ 249 h 323"/>
                <a:gd name="T20" fmla="*/ 81 w 119"/>
                <a:gd name="T21" fmla="*/ 37 h 323"/>
                <a:gd name="T22" fmla="*/ 81 w 119"/>
                <a:gd name="T23" fmla="*/ 19 h 323"/>
                <a:gd name="T24" fmla="*/ 72 w 119"/>
                <a:gd name="T25" fmla="*/ 37 h 323"/>
                <a:gd name="T26" fmla="*/ 45 w 119"/>
                <a:gd name="T27" fmla="*/ 129 h 323"/>
                <a:gd name="T28" fmla="*/ 54 w 119"/>
                <a:gd name="T29" fmla="*/ 157 h 323"/>
                <a:gd name="T30" fmla="*/ 54 w 119"/>
                <a:gd name="T31" fmla="*/ 166 h 323"/>
                <a:gd name="T32" fmla="*/ 45 w 119"/>
                <a:gd name="T33" fmla="*/ 166 h 323"/>
                <a:gd name="T34" fmla="*/ 9 w 119"/>
                <a:gd name="T35" fmla="*/ 102 h 323"/>
                <a:gd name="T36" fmla="*/ 81 w 119"/>
                <a:gd name="T37" fmla="*/ 0 h 323"/>
                <a:gd name="T38" fmla="*/ 81 w 119"/>
                <a:gd name="T39" fmla="*/ 0 h 323"/>
                <a:gd name="T40" fmla="*/ 100 w 119"/>
                <a:gd name="T41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323">
                  <a:moveTo>
                    <a:pt x="100" y="0"/>
                  </a:moveTo>
                  <a:lnTo>
                    <a:pt x="100" y="0"/>
                  </a:lnTo>
                  <a:lnTo>
                    <a:pt x="100" y="0"/>
                  </a:lnTo>
                  <a:cubicBezTo>
                    <a:pt x="118" y="10"/>
                    <a:pt x="118" y="10"/>
                    <a:pt x="118" y="28"/>
                  </a:cubicBezTo>
                  <a:cubicBezTo>
                    <a:pt x="118" y="93"/>
                    <a:pt x="118" y="166"/>
                    <a:pt x="118" y="231"/>
                  </a:cubicBezTo>
                  <a:cubicBezTo>
                    <a:pt x="118" y="249"/>
                    <a:pt x="118" y="267"/>
                    <a:pt x="118" y="286"/>
                  </a:cubicBezTo>
                  <a:cubicBezTo>
                    <a:pt x="109" y="295"/>
                    <a:pt x="100" y="313"/>
                    <a:pt x="81" y="322"/>
                  </a:cubicBezTo>
                  <a:cubicBezTo>
                    <a:pt x="81" y="322"/>
                    <a:pt x="81" y="322"/>
                    <a:pt x="72" y="322"/>
                  </a:cubicBezTo>
                  <a:lnTo>
                    <a:pt x="72" y="313"/>
                  </a:lnTo>
                  <a:cubicBezTo>
                    <a:pt x="72" y="295"/>
                    <a:pt x="81" y="267"/>
                    <a:pt x="81" y="249"/>
                  </a:cubicBezTo>
                  <a:cubicBezTo>
                    <a:pt x="81" y="175"/>
                    <a:pt x="81" y="111"/>
                    <a:pt x="81" y="37"/>
                  </a:cubicBezTo>
                  <a:cubicBezTo>
                    <a:pt x="81" y="37"/>
                    <a:pt x="81" y="28"/>
                    <a:pt x="81" y="19"/>
                  </a:cubicBezTo>
                  <a:cubicBezTo>
                    <a:pt x="72" y="28"/>
                    <a:pt x="72" y="28"/>
                    <a:pt x="72" y="37"/>
                  </a:cubicBezTo>
                  <a:cubicBezTo>
                    <a:pt x="45" y="65"/>
                    <a:pt x="35" y="93"/>
                    <a:pt x="45" y="129"/>
                  </a:cubicBezTo>
                  <a:cubicBezTo>
                    <a:pt x="45" y="138"/>
                    <a:pt x="45" y="148"/>
                    <a:pt x="54" y="157"/>
                  </a:cubicBezTo>
                  <a:cubicBezTo>
                    <a:pt x="54" y="166"/>
                    <a:pt x="54" y="166"/>
                    <a:pt x="54" y="166"/>
                  </a:cubicBezTo>
                  <a:lnTo>
                    <a:pt x="45" y="166"/>
                  </a:lnTo>
                  <a:cubicBezTo>
                    <a:pt x="18" y="157"/>
                    <a:pt x="0" y="129"/>
                    <a:pt x="9" y="102"/>
                  </a:cubicBezTo>
                  <a:cubicBezTo>
                    <a:pt x="18" y="56"/>
                    <a:pt x="35" y="19"/>
                    <a:pt x="81" y="0"/>
                  </a:cubicBezTo>
                  <a:lnTo>
                    <a:pt x="81" y="0"/>
                  </a:lnTo>
                  <a:cubicBezTo>
                    <a:pt x="90" y="0"/>
                    <a:pt x="90" y="0"/>
                    <a:pt x="10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2"/>
                </a:solidFill>
              </a:endParaRPr>
            </a:p>
          </p:txBody>
        </p:sp>
        <p:sp>
          <p:nvSpPr>
            <p:cNvPr id="484" name="Freeform 426">
              <a:extLst>
                <a:ext uri="{FF2B5EF4-FFF2-40B4-BE49-F238E27FC236}">
                  <a16:creationId xmlns:a16="http://schemas.microsoft.com/office/drawing/2014/main" id="{0C605515-46EB-6149-93B2-F8ACDDDA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2286" y="2447012"/>
              <a:ext cx="448188" cy="448188"/>
            </a:xfrm>
            <a:custGeom>
              <a:avLst/>
              <a:gdLst>
                <a:gd name="T0" fmla="*/ 432 w 433"/>
                <a:gd name="T1" fmla="*/ 432 h 433"/>
                <a:gd name="T2" fmla="*/ 0 w 433"/>
                <a:gd name="T3" fmla="*/ 432 h 433"/>
                <a:gd name="T4" fmla="*/ 0 w 433"/>
                <a:gd name="T5" fmla="*/ 0 h 433"/>
                <a:gd name="T6" fmla="*/ 432 w 433"/>
                <a:gd name="T7" fmla="*/ 0 h 433"/>
                <a:gd name="T8" fmla="*/ 432 w 433"/>
                <a:gd name="T9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33">
                  <a:moveTo>
                    <a:pt x="432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43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5" name="Freeform 427">
              <a:extLst>
                <a:ext uri="{FF2B5EF4-FFF2-40B4-BE49-F238E27FC236}">
                  <a16:creationId xmlns:a16="http://schemas.microsoft.com/office/drawing/2014/main" id="{3796CDFD-4CBA-7B4E-8701-EAFC8A92F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2321" y="2447012"/>
              <a:ext cx="1262242" cy="448188"/>
            </a:xfrm>
            <a:custGeom>
              <a:avLst/>
              <a:gdLst>
                <a:gd name="T0" fmla="*/ 1214 w 1215"/>
                <a:gd name="T1" fmla="*/ 432 h 433"/>
                <a:gd name="T2" fmla="*/ 0 w 1215"/>
                <a:gd name="T3" fmla="*/ 432 h 433"/>
                <a:gd name="T4" fmla="*/ 0 w 1215"/>
                <a:gd name="T5" fmla="*/ 0 h 433"/>
                <a:gd name="T6" fmla="*/ 1214 w 1215"/>
                <a:gd name="T7" fmla="*/ 0 h 433"/>
                <a:gd name="T8" fmla="*/ 1214 w 1215"/>
                <a:gd name="T9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5" h="433">
                  <a:moveTo>
                    <a:pt x="1214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1214" y="0"/>
                  </a:lnTo>
                  <a:lnTo>
                    <a:pt x="1214" y="43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6" name="Freeform 428">
              <a:extLst>
                <a:ext uri="{FF2B5EF4-FFF2-40B4-BE49-F238E27FC236}">
                  <a16:creationId xmlns:a16="http://schemas.microsoft.com/office/drawing/2014/main" id="{37641A5D-3E1D-D245-9B34-2F5C87BC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8328" y="3325094"/>
              <a:ext cx="704295" cy="704295"/>
            </a:xfrm>
            <a:custGeom>
              <a:avLst/>
              <a:gdLst>
                <a:gd name="T0" fmla="*/ 680 w 681"/>
                <a:gd name="T1" fmla="*/ 340 h 681"/>
                <a:gd name="T2" fmla="*/ 680 w 681"/>
                <a:gd name="T3" fmla="*/ 340 h 681"/>
                <a:gd name="T4" fmla="*/ 340 w 681"/>
                <a:gd name="T5" fmla="*/ 680 h 681"/>
                <a:gd name="T6" fmla="*/ 0 w 681"/>
                <a:gd name="T7" fmla="*/ 340 h 681"/>
                <a:gd name="T8" fmla="*/ 340 w 681"/>
                <a:gd name="T9" fmla="*/ 0 h 681"/>
                <a:gd name="T10" fmla="*/ 680 w 681"/>
                <a:gd name="T11" fmla="*/ 34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1" h="681">
                  <a:moveTo>
                    <a:pt x="680" y="340"/>
                  </a:moveTo>
                  <a:lnTo>
                    <a:pt x="680" y="340"/>
                  </a:lnTo>
                  <a:cubicBezTo>
                    <a:pt x="680" y="533"/>
                    <a:pt x="524" y="680"/>
                    <a:pt x="340" y="680"/>
                  </a:cubicBezTo>
                  <a:cubicBezTo>
                    <a:pt x="147" y="680"/>
                    <a:pt x="0" y="533"/>
                    <a:pt x="0" y="340"/>
                  </a:cubicBezTo>
                  <a:cubicBezTo>
                    <a:pt x="0" y="156"/>
                    <a:pt x="147" y="0"/>
                    <a:pt x="340" y="0"/>
                  </a:cubicBezTo>
                  <a:cubicBezTo>
                    <a:pt x="524" y="0"/>
                    <a:pt x="680" y="156"/>
                    <a:pt x="680" y="3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7" name="Freeform 429">
              <a:extLst>
                <a:ext uri="{FF2B5EF4-FFF2-40B4-BE49-F238E27FC236}">
                  <a16:creationId xmlns:a16="http://schemas.microsoft.com/office/drawing/2014/main" id="{CF5D7F9F-162A-A54F-BC3D-CA118660A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530" y="3457719"/>
              <a:ext cx="1628110" cy="182934"/>
            </a:xfrm>
            <a:custGeom>
              <a:avLst/>
              <a:gdLst>
                <a:gd name="T0" fmla="*/ 1571 w 1572"/>
                <a:gd name="T1" fmla="*/ 175 h 176"/>
                <a:gd name="T2" fmla="*/ 0 w 1572"/>
                <a:gd name="T3" fmla="*/ 175 h 176"/>
                <a:gd name="T4" fmla="*/ 0 w 1572"/>
                <a:gd name="T5" fmla="*/ 0 h 176"/>
                <a:gd name="T6" fmla="*/ 1571 w 1572"/>
                <a:gd name="T7" fmla="*/ 0 h 176"/>
                <a:gd name="T8" fmla="*/ 1571 w 1572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2" h="176">
                  <a:moveTo>
                    <a:pt x="1571" y="175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1571" y="0"/>
                  </a:lnTo>
                  <a:lnTo>
                    <a:pt x="1571" y="17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8" name="Freeform 430">
              <a:extLst>
                <a:ext uri="{FF2B5EF4-FFF2-40B4-BE49-F238E27FC236}">
                  <a16:creationId xmlns:a16="http://schemas.microsoft.com/office/drawing/2014/main" id="{7307BBDB-92DA-5145-A431-C6171ABC4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530" y="3722973"/>
              <a:ext cx="868935" cy="96042"/>
            </a:xfrm>
            <a:custGeom>
              <a:avLst/>
              <a:gdLst>
                <a:gd name="T0" fmla="*/ 837 w 838"/>
                <a:gd name="T1" fmla="*/ 92 h 93"/>
                <a:gd name="T2" fmla="*/ 0 w 838"/>
                <a:gd name="T3" fmla="*/ 92 h 93"/>
                <a:gd name="T4" fmla="*/ 0 w 838"/>
                <a:gd name="T5" fmla="*/ 0 h 93"/>
                <a:gd name="T6" fmla="*/ 837 w 838"/>
                <a:gd name="T7" fmla="*/ 0 h 93"/>
                <a:gd name="T8" fmla="*/ 837 w 838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8" h="93">
                  <a:moveTo>
                    <a:pt x="837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837" y="0"/>
                  </a:lnTo>
                  <a:lnTo>
                    <a:pt x="837" y="9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9" name="Freeform 431">
              <a:extLst>
                <a:ext uri="{FF2B5EF4-FFF2-40B4-BE49-F238E27FC236}">
                  <a16:creationId xmlns:a16="http://schemas.microsoft.com/office/drawing/2014/main" id="{F1BEAF1D-FC28-B047-B4EF-ADAD292D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162" y="3485159"/>
              <a:ext cx="105188" cy="114335"/>
            </a:xfrm>
            <a:custGeom>
              <a:avLst/>
              <a:gdLst>
                <a:gd name="T0" fmla="*/ 101 w 102"/>
                <a:gd name="T1" fmla="*/ 55 h 112"/>
                <a:gd name="T2" fmla="*/ 101 w 102"/>
                <a:gd name="T3" fmla="*/ 55 h 112"/>
                <a:gd name="T4" fmla="*/ 56 w 102"/>
                <a:gd name="T5" fmla="*/ 111 h 112"/>
                <a:gd name="T6" fmla="*/ 0 w 102"/>
                <a:gd name="T7" fmla="*/ 55 h 112"/>
                <a:gd name="T8" fmla="*/ 56 w 102"/>
                <a:gd name="T9" fmla="*/ 0 h 112"/>
                <a:gd name="T10" fmla="*/ 101 w 102"/>
                <a:gd name="T11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12">
                  <a:moveTo>
                    <a:pt x="101" y="55"/>
                  </a:moveTo>
                  <a:lnTo>
                    <a:pt x="101" y="55"/>
                  </a:lnTo>
                  <a:cubicBezTo>
                    <a:pt x="101" y="83"/>
                    <a:pt x="83" y="111"/>
                    <a:pt x="56" y="111"/>
                  </a:cubicBezTo>
                  <a:cubicBezTo>
                    <a:pt x="19" y="111"/>
                    <a:pt x="0" y="83"/>
                    <a:pt x="0" y="55"/>
                  </a:cubicBezTo>
                  <a:cubicBezTo>
                    <a:pt x="0" y="28"/>
                    <a:pt x="19" y="0"/>
                    <a:pt x="56" y="0"/>
                  </a:cubicBezTo>
                  <a:cubicBezTo>
                    <a:pt x="83" y="0"/>
                    <a:pt x="101" y="28"/>
                    <a:pt x="101" y="5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0" name="Freeform 432">
              <a:extLst>
                <a:ext uri="{FF2B5EF4-FFF2-40B4-BE49-F238E27FC236}">
                  <a16:creationId xmlns:a16="http://schemas.microsoft.com/office/drawing/2014/main" id="{132EF598-94A4-EF41-BB81-630D55BC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3682" y="3485159"/>
              <a:ext cx="105188" cy="114335"/>
            </a:xfrm>
            <a:custGeom>
              <a:avLst/>
              <a:gdLst>
                <a:gd name="T0" fmla="*/ 101 w 102"/>
                <a:gd name="T1" fmla="*/ 55 h 112"/>
                <a:gd name="T2" fmla="*/ 101 w 102"/>
                <a:gd name="T3" fmla="*/ 55 h 112"/>
                <a:gd name="T4" fmla="*/ 46 w 102"/>
                <a:gd name="T5" fmla="*/ 111 h 112"/>
                <a:gd name="T6" fmla="*/ 0 w 102"/>
                <a:gd name="T7" fmla="*/ 55 h 112"/>
                <a:gd name="T8" fmla="*/ 46 w 102"/>
                <a:gd name="T9" fmla="*/ 0 h 112"/>
                <a:gd name="T10" fmla="*/ 101 w 102"/>
                <a:gd name="T11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12">
                  <a:moveTo>
                    <a:pt x="101" y="55"/>
                  </a:moveTo>
                  <a:lnTo>
                    <a:pt x="101" y="55"/>
                  </a:lnTo>
                  <a:cubicBezTo>
                    <a:pt x="101" y="83"/>
                    <a:pt x="83" y="111"/>
                    <a:pt x="46" y="111"/>
                  </a:cubicBezTo>
                  <a:cubicBezTo>
                    <a:pt x="18" y="111"/>
                    <a:pt x="0" y="83"/>
                    <a:pt x="0" y="55"/>
                  </a:cubicBezTo>
                  <a:cubicBezTo>
                    <a:pt x="0" y="28"/>
                    <a:pt x="18" y="0"/>
                    <a:pt x="46" y="0"/>
                  </a:cubicBezTo>
                  <a:cubicBezTo>
                    <a:pt x="83" y="0"/>
                    <a:pt x="101" y="28"/>
                    <a:pt x="101" y="5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" name="Freeform 433">
              <a:extLst>
                <a:ext uri="{FF2B5EF4-FFF2-40B4-BE49-F238E27FC236}">
                  <a16:creationId xmlns:a16="http://schemas.microsoft.com/office/drawing/2014/main" id="{7543DC81-34CC-024B-B87F-A41A47011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4056" y="3485159"/>
              <a:ext cx="114335" cy="114335"/>
            </a:xfrm>
            <a:custGeom>
              <a:avLst/>
              <a:gdLst>
                <a:gd name="T0" fmla="*/ 111 w 112"/>
                <a:gd name="T1" fmla="*/ 55 h 112"/>
                <a:gd name="T2" fmla="*/ 111 w 112"/>
                <a:gd name="T3" fmla="*/ 55 h 112"/>
                <a:gd name="T4" fmla="*/ 55 w 112"/>
                <a:gd name="T5" fmla="*/ 111 h 112"/>
                <a:gd name="T6" fmla="*/ 0 w 112"/>
                <a:gd name="T7" fmla="*/ 55 h 112"/>
                <a:gd name="T8" fmla="*/ 55 w 112"/>
                <a:gd name="T9" fmla="*/ 0 h 112"/>
                <a:gd name="T10" fmla="*/ 111 w 112"/>
                <a:gd name="T11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2">
                  <a:moveTo>
                    <a:pt x="111" y="55"/>
                  </a:moveTo>
                  <a:lnTo>
                    <a:pt x="111" y="55"/>
                  </a:lnTo>
                  <a:cubicBezTo>
                    <a:pt x="111" y="83"/>
                    <a:pt x="83" y="111"/>
                    <a:pt x="55" y="111"/>
                  </a:cubicBezTo>
                  <a:cubicBezTo>
                    <a:pt x="28" y="111"/>
                    <a:pt x="0" y="83"/>
                    <a:pt x="0" y="55"/>
                  </a:cubicBezTo>
                  <a:cubicBezTo>
                    <a:pt x="0" y="28"/>
                    <a:pt x="28" y="0"/>
                    <a:pt x="55" y="0"/>
                  </a:cubicBezTo>
                  <a:cubicBezTo>
                    <a:pt x="83" y="0"/>
                    <a:pt x="111" y="28"/>
                    <a:pt x="111" y="5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" name="Freeform 434">
              <a:extLst>
                <a:ext uri="{FF2B5EF4-FFF2-40B4-BE49-F238E27FC236}">
                  <a16:creationId xmlns:a16="http://schemas.microsoft.com/office/drawing/2014/main" id="{5354D2A0-EAD7-8846-A71A-9894A2549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3928" y="8913718"/>
              <a:ext cx="5885890" cy="589960"/>
            </a:xfrm>
            <a:custGeom>
              <a:avLst/>
              <a:gdLst>
                <a:gd name="T0" fmla="*/ 5673 w 5674"/>
                <a:gd name="T1" fmla="*/ 0 h 571"/>
                <a:gd name="T2" fmla="*/ 0 w 5674"/>
                <a:gd name="T3" fmla="*/ 0 h 571"/>
                <a:gd name="T4" fmla="*/ 0 w 5674"/>
                <a:gd name="T5" fmla="*/ 570 h 571"/>
                <a:gd name="T6" fmla="*/ 5673 w 5674"/>
                <a:gd name="T7" fmla="*/ 570 h 571"/>
                <a:gd name="T8" fmla="*/ 5673 w 5674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4" h="571">
                  <a:moveTo>
                    <a:pt x="5673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5673" y="570"/>
                  </a:lnTo>
                  <a:lnTo>
                    <a:pt x="567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3" name="Freeform 435">
              <a:extLst>
                <a:ext uri="{FF2B5EF4-FFF2-40B4-BE49-F238E27FC236}">
                  <a16:creationId xmlns:a16="http://schemas.microsoft.com/office/drawing/2014/main" id="{7E44F4C2-1C48-534A-9257-AC0A9673F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2286" y="9704905"/>
              <a:ext cx="2048857" cy="429894"/>
            </a:xfrm>
            <a:custGeom>
              <a:avLst/>
              <a:gdLst>
                <a:gd name="T0" fmla="*/ 1976 w 1977"/>
                <a:gd name="T1" fmla="*/ 414 h 415"/>
                <a:gd name="T2" fmla="*/ 0 w 1977"/>
                <a:gd name="T3" fmla="*/ 414 h 415"/>
                <a:gd name="T4" fmla="*/ 0 w 1977"/>
                <a:gd name="T5" fmla="*/ 0 h 415"/>
                <a:gd name="T6" fmla="*/ 1976 w 1977"/>
                <a:gd name="T7" fmla="*/ 0 h 415"/>
                <a:gd name="T8" fmla="*/ 1976 w 1977"/>
                <a:gd name="T9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7" h="415">
                  <a:moveTo>
                    <a:pt x="1976" y="414"/>
                  </a:moveTo>
                  <a:lnTo>
                    <a:pt x="0" y="414"/>
                  </a:lnTo>
                  <a:lnTo>
                    <a:pt x="0" y="0"/>
                  </a:lnTo>
                  <a:lnTo>
                    <a:pt x="1976" y="0"/>
                  </a:lnTo>
                  <a:lnTo>
                    <a:pt x="1976" y="41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4" name="Freeform 436">
              <a:extLst>
                <a:ext uri="{FF2B5EF4-FFF2-40B4-BE49-F238E27FC236}">
                  <a16:creationId xmlns:a16="http://schemas.microsoft.com/office/drawing/2014/main" id="{0A149990-820B-6649-8941-5085626AF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2286" y="10258281"/>
              <a:ext cx="1678418" cy="77745"/>
            </a:xfrm>
            <a:custGeom>
              <a:avLst/>
              <a:gdLst>
                <a:gd name="T0" fmla="*/ 1618 w 1619"/>
                <a:gd name="T1" fmla="*/ 73 h 74"/>
                <a:gd name="T2" fmla="*/ 0 w 1619"/>
                <a:gd name="T3" fmla="*/ 73 h 74"/>
                <a:gd name="T4" fmla="*/ 0 w 1619"/>
                <a:gd name="T5" fmla="*/ 0 h 74"/>
                <a:gd name="T6" fmla="*/ 1618 w 1619"/>
                <a:gd name="T7" fmla="*/ 0 h 74"/>
                <a:gd name="T8" fmla="*/ 1618 w 1619"/>
                <a:gd name="T9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74">
                  <a:moveTo>
                    <a:pt x="1618" y="73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618" y="0"/>
                  </a:lnTo>
                  <a:lnTo>
                    <a:pt x="1618" y="7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5" name="Freeform 437">
              <a:extLst>
                <a:ext uri="{FF2B5EF4-FFF2-40B4-BE49-F238E27FC236}">
                  <a16:creationId xmlns:a16="http://schemas.microsoft.com/office/drawing/2014/main" id="{EB3CEAD5-E422-314B-BB88-0331996A0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2286" y="10418346"/>
              <a:ext cx="5369104" cy="306415"/>
            </a:xfrm>
            <a:custGeom>
              <a:avLst/>
              <a:gdLst>
                <a:gd name="T0" fmla="*/ 5177 w 5178"/>
                <a:gd name="T1" fmla="*/ 295 h 296"/>
                <a:gd name="T2" fmla="*/ 0 w 5178"/>
                <a:gd name="T3" fmla="*/ 295 h 296"/>
                <a:gd name="T4" fmla="*/ 0 w 5178"/>
                <a:gd name="T5" fmla="*/ 0 h 296"/>
                <a:gd name="T6" fmla="*/ 5177 w 5178"/>
                <a:gd name="T7" fmla="*/ 0 h 296"/>
                <a:gd name="T8" fmla="*/ 5177 w 5178"/>
                <a:gd name="T9" fmla="*/ 29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8" h="296">
                  <a:moveTo>
                    <a:pt x="5177" y="295"/>
                  </a:moveTo>
                  <a:lnTo>
                    <a:pt x="0" y="295"/>
                  </a:lnTo>
                  <a:lnTo>
                    <a:pt x="0" y="0"/>
                  </a:lnTo>
                  <a:lnTo>
                    <a:pt x="5177" y="0"/>
                  </a:lnTo>
                  <a:lnTo>
                    <a:pt x="5177" y="29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6" name="Freeform 438">
              <a:extLst>
                <a:ext uri="{FF2B5EF4-FFF2-40B4-BE49-F238E27FC236}">
                  <a16:creationId xmlns:a16="http://schemas.microsoft.com/office/drawing/2014/main" id="{A7075857-EE63-5F44-BD5D-14863F69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0408" y="11278135"/>
              <a:ext cx="553373" cy="562523"/>
            </a:xfrm>
            <a:custGeom>
              <a:avLst/>
              <a:gdLst>
                <a:gd name="T0" fmla="*/ 534 w 535"/>
                <a:gd name="T1" fmla="*/ 542 h 543"/>
                <a:gd name="T2" fmla="*/ 0 w 535"/>
                <a:gd name="T3" fmla="*/ 542 h 543"/>
                <a:gd name="T4" fmla="*/ 0 w 535"/>
                <a:gd name="T5" fmla="*/ 0 h 543"/>
                <a:gd name="T6" fmla="*/ 534 w 535"/>
                <a:gd name="T7" fmla="*/ 0 h 543"/>
                <a:gd name="T8" fmla="*/ 534 w 535"/>
                <a:gd name="T9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543">
                  <a:moveTo>
                    <a:pt x="534" y="542"/>
                  </a:moveTo>
                  <a:lnTo>
                    <a:pt x="0" y="542"/>
                  </a:lnTo>
                  <a:lnTo>
                    <a:pt x="0" y="0"/>
                  </a:lnTo>
                  <a:lnTo>
                    <a:pt x="534" y="0"/>
                  </a:lnTo>
                  <a:lnTo>
                    <a:pt x="534" y="54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7" name="Freeform 439">
              <a:extLst>
                <a:ext uri="{FF2B5EF4-FFF2-40B4-BE49-F238E27FC236}">
                  <a16:creationId xmlns:a16="http://schemas.microsoft.com/office/drawing/2014/main" id="{EEC1371E-EEF0-164A-9B0C-0E63A2FE1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7933" y="11278135"/>
              <a:ext cx="553373" cy="562523"/>
            </a:xfrm>
            <a:custGeom>
              <a:avLst/>
              <a:gdLst>
                <a:gd name="T0" fmla="*/ 533 w 534"/>
                <a:gd name="T1" fmla="*/ 542 h 543"/>
                <a:gd name="T2" fmla="*/ 0 w 534"/>
                <a:gd name="T3" fmla="*/ 542 h 543"/>
                <a:gd name="T4" fmla="*/ 0 w 534"/>
                <a:gd name="T5" fmla="*/ 0 h 543"/>
                <a:gd name="T6" fmla="*/ 533 w 534"/>
                <a:gd name="T7" fmla="*/ 0 h 543"/>
                <a:gd name="T8" fmla="*/ 533 w 534"/>
                <a:gd name="T9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543">
                  <a:moveTo>
                    <a:pt x="533" y="542"/>
                  </a:moveTo>
                  <a:lnTo>
                    <a:pt x="0" y="542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54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8" name="Freeform 440">
              <a:extLst>
                <a:ext uri="{FF2B5EF4-FFF2-40B4-BE49-F238E27FC236}">
                  <a16:creationId xmlns:a16="http://schemas.microsoft.com/office/drawing/2014/main" id="{F58F673D-30C5-CE4A-BFB7-334C2BF1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0029" y="11278135"/>
              <a:ext cx="562523" cy="562523"/>
            </a:xfrm>
            <a:custGeom>
              <a:avLst/>
              <a:gdLst>
                <a:gd name="T0" fmla="*/ 543 w 544"/>
                <a:gd name="T1" fmla="*/ 542 h 543"/>
                <a:gd name="T2" fmla="*/ 0 w 544"/>
                <a:gd name="T3" fmla="*/ 542 h 543"/>
                <a:gd name="T4" fmla="*/ 0 w 544"/>
                <a:gd name="T5" fmla="*/ 0 h 543"/>
                <a:gd name="T6" fmla="*/ 543 w 544"/>
                <a:gd name="T7" fmla="*/ 0 h 543"/>
                <a:gd name="T8" fmla="*/ 543 w 544"/>
                <a:gd name="T9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543">
                  <a:moveTo>
                    <a:pt x="543" y="542"/>
                  </a:moveTo>
                  <a:lnTo>
                    <a:pt x="0" y="542"/>
                  </a:lnTo>
                  <a:lnTo>
                    <a:pt x="0" y="0"/>
                  </a:lnTo>
                  <a:lnTo>
                    <a:pt x="543" y="0"/>
                  </a:lnTo>
                  <a:lnTo>
                    <a:pt x="543" y="54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99" name="Freeform 441">
            <a:extLst>
              <a:ext uri="{FF2B5EF4-FFF2-40B4-BE49-F238E27FC236}">
                <a16:creationId xmlns:a16="http://schemas.microsoft.com/office/drawing/2014/main" id="{D1AEFE56-6D0C-9448-80D3-9A2CF5938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563" y="1664969"/>
            <a:ext cx="1783603" cy="1783603"/>
          </a:xfrm>
          <a:custGeom>
            <a:avLst/>
            <a:gdLst>
              <a:gd name="T0" fmla="*/ 1720 w 1721"/>
              <a:gd name="T1" fmla="*/ 864 h 1721"/>
              <a:gd name="T2" fmla="*/ 1720 w 1721"/>
              <a:gd name="T3" fmla="*/ 864 h 1721"/>
              <a:gd name="T4" fmla="*/ 865 w 1721"/>
              <a:gd name="T5" fmla="*/ 1720 h 1721"/>
              <a:gd name="T6" fmla="*/ 0 w 1721"/>
              <a:gd name="T7" fmla="*/ 864 h 1721"/>
              <a:gd name="T8" fmla="*/ 865 w 1721"/>
              <a:gd name="T9" fmla="*/ 0 h 1721"/>
              <a:gd name="T10" fmla="*/ 1720 w 1721"/>
              <a:gd name="T11" fmla="*/ 864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1" h="1721">
                <a:moveTo>
                  <a:pt x="1720" y="864"/>
                </a:moveTo>
                <a:lnTo>
                  <a:pt x="1720" y="864"/>
                </a:lnTo>
                <a:cubicBezTo>
                  <a:pt x="1720" y="1333"/>
                  <a:pt x="1343" y="1720"/>
                  <a:pt x="865" y="1720"/>
                </a:cubicBezTo>
                <a:cubicBezTo>
                  <a:pt x="386" y="1720"/>
                  <a:pt x="0" y="1333"/>
                  <a:pt x="0" y="864"/>
                </a:cubicBezTo>
                <a:cubicBezTo>
                  <a:pt x="0" y="386"/>
                  <a:pt x="386" y="0"/>
                  <a:pt x="865" y="0"/>
                </a:cubicBezTo>
                <a:cubicBezTo>
                  <a:pt x="1343" y="0"/>
                  <a:pt x="1720" y="386"/>
                  <a:pt x="1720" y="8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42">
            <a:extLst>
              <a:ext uri="{FF2B5EF4-FFF2-40B4-BE49-F238E27FC236}">
                <a16:creationId xmlns:a16="http://schemas.microsoft.com/office/drawing/2014/main" id="{2D99E2C9-23FD-E24F-ADCC-D103655D8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563" y="4601055"/>
            <a:ext cx="1783603" cy="1792750"/>
          </a:xfrm>
          <a:custGeom>
            <a:avLst/>
            <a:gdLst>
              <a:gd name="T0" fmla="*/ 1720 w 1721"/>
              <a:gd name="T1" fmla="*/ 865 h 1730"/>
              <a:gd name="T2" fmla="*/ 1720 w 1721"/>
              <a:gd name="T3" fmla="*/ 865 h 1730"/>
              <a:gd name="T4" fmla="*/ 865 w 1721"/>
              <a:gd name="T5" fmla="*/ 1729 h 1730"/>
              <a:gd name="T6" fmla="*/ 0 w 1721"/>
              <a:gd name="T7" fmla="*/ 865 h 1730"/>
              <a:gd name="T8" fmla="*/ 865 w 1721"/>
              <a:gd name="T9" fmla="*/ 0 h 1730"/>
              <a:gd name="T10" fmla="*/ 1720 w 1721"/>
              <a:gd name="T11" fmla="*/ 865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1" h="1730">
                <a:moveTo>
                  <a:pt x="1720" y="865"/>
                </a:moveTo>
                <a:lnTo>
                  <a:pt x="1720" y="865"/>
                </a:lnTo>
                <a:cubicBezTo>
                  <a:pt x="1720" y="1343"/>
                  <a:pt x="1343" y="1729"/>
                  <a:pt x="865" y="1729"/>
                </a:cubicBezTo>
                <a:cubicBezTo>
                  <a:pt x="386" y="1729"/>
                  <a:pt x="0" y="1343"/>
                  <a:pt x="0" y="865"/>
                </a:cubicBezTo>
                <a:cubicBezTo>
                  <a:pt x="0" y="387"/>
                  <a:pt x="386" y="0"/>
                  <a:pt x="865" y="0"/>
                </a:cubicBezTo>
                <a:cubicBezTo>
                  <a:pt x="1343" y="0"/>
                  <a:pt x="1720" y="387"/>
                  <a:pt x="1720" y="8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43">
            <a:extLst>
              <a:ext uri="{FF2B5EF4-FFF2-40B4-BE49-F238E27FC236}">
                <a16:creationId xmlns:a16="http://schemas.microsoft.com/office/drawing/2014/main" id="{A036E495-094C-5A4E-A0E2-DE586CB2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563" y="7550862"/>
            <a:ext cx="1783603" cy="1792750"/>
          </a:xfrm>
          <a:custGeom>
            <a:avLst/>
            <a:gdLst>
              <a:gd name="T0" fmla="*/ 1720 w 1721"/>
              <a:gd name="T1" fmla="*/ 865 h 1730"/>
              <a:gd name="T2" fmla="*/ 1720 w 1721"/>
              <a:gd name="T3" fmla="*/ 865 h 1730"/>
              <a:gd name="T4" fmla="*/ 865 w 1721"/>
              <a:gd name="T5" fmla="*/ 1729 h 1730"/>
              <a:gd name="T6" fmla="*/ 0 w 1721"/>
              <a:gd name="T7" fmla="*/ 865 h 1730"/>
              <a:gd name="T8" fmla="*/ 865 w 1721"/>
              <a:gd name="T9" fmla="*/ 0 h 1730"/>
              <a:gd name="T10" fmla="*/ 1720 w 1721"/>
              <a:gd name="T11" fmla="*/ 865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1" h="1730">
                <a:moveTo>
                  <a:pt x="1720" y="865"/>
                </a:moveTo>
                <a:lnTo>
                  <a:pt x="1720" y="865"/>
                </a:lnTo>
                <a:cubicBezTo>
                  <a:pt x="1720" y="1343"/>
                  <a:pt x="1343" y="1729"/>
                  <a:pt x="865" y="1729"/>
                </a:cubicBezTo>
                <a:cubicBezTo>
                  <a:pt x="386" y="1729"/>
                  <a:pt x="0" y="1343"/>
                  <a:pt x="0" y="865"/>
                </a:cubicBezTo>
                <a:cubicBezTo>
                  <a:pt x="0" y="386"/>
                  <a:pt x="386" y="0"/>
                  <a:pt x="865" y="0"/>
                </a:cubicBezTo>
                <a:cubicBezTo>
                  <a:pt x="1343" y="0"/>
                  <a:pt x="1720" y="386"/>
                  <a:pt x="1720" y="8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44">
            <a:extLst>
              <a:ext uri="{FF2B5EF4-FFF2-40B4-BE49-F238E27FC236}">
                <a16:creationId xmlns:a16="http://schemas.microsoft.com/office/drawing/2014/main" id="{0D3A5847-7DC6-F346-B6DF-75E88DC10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563" y="10496094"/>
            <a:ext cx="1783603" cy="1783603"/>
          </a:xfrm>
          <a:custGeom>
            <a:avLst/>
            <a:gdLst>
              <a:gd name="T0" fmla="*/ 1720 w 1721"/>
              <a:gd name="T1" fmla="*/ 864 h 1720"/>
              <a:gd name="T2" fmla="*/ 1720 w 1721"/>
              <a:gd name="T3" fmla="*/ 864 h 1720"/>
              <a:gd name="T4" fmla="*/ 865 w 1721"/>
              <a:gd name="T5" fmla="*/ 1719 h 1720"/>
              <a:gd name="T6" fmla="*/ 0 w 1721"/>
              <a:gd name="T7" fmla="*/ 864 h 1720"/>
              <a:gd name="T8" fmla="*/ 865 w 1721"/>
              <a:gd name="T9" fmla="*/ 0 h 1720"/>
              <a:gd name="T10" fmla="*/ 1720 w 1721"/>
              <a:gd name="T11" fmla="*/ 864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1" h="1720">
                <a:moveTo>
                  <a:pt x="1720" y="864"/>
                </a:moveTo>
                <a:lnTo>
                  <a:pt x="1720" y="864"/>
                </a:lnTo>
                <a:cubicBezTo>
                  <a:pt x="1720" y="1333"/>
                  <a:pt x="1343" y="1719"/>
                  <a:pt x="865" y="1719"/>
                </a:cubicBezTo>
                <a:cubicBezTo>
                  <a:pt x="386" y="1719"/>
                  <a:pt x="0" y="1333"/>
                  <a:pt x="0" y="864"/>
                </a:cubicBezTo>
                <a:cubicBezTo>
                  <a:pt x="0" y="386"/>
                  <a:pt x="386" y="0"/>
                  <a:pt x="865" y="0"/>
                </a:cubicBezTo>
                <a:cubicBezTo>
                  <a:pt x="1343" y="0"/>
                  <a:pt x="1720" y="386"/>
                  <a:pt x="1720" y="8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45">
            <a:extLst>
              <a:ext uri="{FF2B5EF4-FFF2-40B4-BE49-F238E27FC236}">
                <a16:creationId xmlns:a16="http://schemas.microsoft.com/office/drawing/2014/main" id="{CEF87548-8648-4349-9A61-745595D3F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646" y="2254932"/>
            <a:ext cx="727160" cy="695148"/>
          </a:xfrm>
          <a:custGeom>
            <a:avLst/>
            <a:gdLst>
              <a:gd name="T0" fmla="*/ 598 w 700"/>
              <a:gd name="T1" fmla="*/ 671 h 672"/>
              <a:gd name="T2" fmla="*/ 598 w 700"/>
              <a:gd name="T3" fmla="*/ 671 h 672"/>
              <a:gd name="T4" fmla="*/ 92 w 700"/>
              <a:gd name="T5" fmla="*/ 671 h 672"/>
              <a:gd name="T6" fmla="*/ 0 w 700"/>
              <a:gd name="T7" fmla="*/ 570 h 672"/>
              <a:gd name="T8" fmla="*/ 0 w 700"/>
              <a:gd name="T9" fmla="*/ 101 h 672"/>
              <a:gd name="T10" fmla="*/ 92 w 700"/>
              <a:gd name="T11" fmla="*/ 0 h 672"/>
              <a:gd name="T12" fmla="*/ 147 w 700"/>
              <a:gd name="T13" fmla="*/ 0 h 672"/>
              <a:gd name="T14" fmla="*/ 147 w 700"/>
              <a:gd name="T15" fmla="*/ 64 h 672"/>
              <a:gd name="T16" fmla="*/ 92 w 700"/>
              <a:gd name="T17" fmla="*/ 64 h 672"/>
              <a:gd name="T18" fmla="*/ 55 w 700"/>
              <a:gd name="T19" fmla="*/ 101 h 672"/>
              <a:gd name="T20" fmla="*/ 55 w 700"/>
              <a:gd name="T21" fmla="*/ 570 h 672"/>
              <a:gd name="T22" fmla="*/ 92 w 700"/>
              <a:gd name="T23" fmla="*/ 616 h 672"/>
              <a:gd name="T24" fmla="*/ 598 w 700"/>
              <a:gd name="T25" fmla="*/ 616 h 672"/>
              <a:gd name="T26" fmla="*/ 635 w 700"/>
              <a:gd name="T27" fmla="*/ 570 h 672"/>
              <a:gd name="T28" fmla="*/ 635 w 700"/>
              <a:gd name="T29" fmla="*/ 101 h 672"/>
              <a:gd name="T30" fmla="*/ 598 w 700"/>
              <a:gd name="T31" fmla="*/ 64 h 672"/>
              <a:gd name="T32" fmla="*/ 552 w 700"/>
              <a:gd name="T33" fmla="*/ 64 h 672"/>
              <a:gd name="T34" fmla="*/ 552 w 700"/>
              <a:gd name="T35" fmla="*/ 0 h 672"/>
              <a:gd name="T36" fmla="*/ 598 w 700"/>
              <a:gd name="T37" fmla="*/ 0 h 672"/>
              <a:gd name="T38" fmla="*/ 699 w 700"/>
              <a:gd name="T39" fmla="*/ 101 h 672"/>
              <a:gd name="T40" fmla="*/ 699 w 700"/>
              <a:gd name="T41" fmla="*/ 570 h 672"/>
              <a:gd name="T42" fmla="*/ 598 w 700"/>
              <a:gd name="T43" fmla="*/ 6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00" h="672">
                <a:moveTo>
                  <a:pt x="598" y="671"/>
                </a:moveTo>
                <a:lnTo>
                  <a:pt x="598" y="671"/>
                </a:lnTo>
                <a:cubicBezTo>
                  <a:pt x="92" y="671"/>
                  <a:pt x="92" y="671"/>
                  <a:pt x="92" y="671"/>
                </a:cubicBezTo>
                <a:cubicBezTo>
                  <a:pt x="37" y="671"/>
                  <a:pt x="0" y="625"/>
                  <a:pt x="0" y="570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6"/>
                  <a:pt x="37" y="0"/>
                  <a:pt x="92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74" y="64"/>
                  <a:pt x="55" y="83"/>
                  <a:pt x="55" y="101"/>
                </a:cubicBezTo>
                <a:cubicBezTo>
                  <a:pt x="55" y="570"/>
                  <a:pt x="55" y="570"/>
                  <a:pt x="55" y="570"/>
                </a:cubicBezTo>
                <a:cubicBezTo>
                  <a:pt x="55" y="598"/>
                  <a:pt x="74" y="616"/>
                  <a:pt x="92" y="616"/>
                </a:cubicBezTo>
                <a:cubicBezTo>
                  <a:pt x="598" y="616"/>
                  <a:pt x="598" y="616"/>
                  <a:pt x="598" y="616"/>
                </a:cubicBezTo>
                <a:cubicBezTo>
                  <a:pt x="616" y="616"/>
                  <a:pt x="635" y="598"/>
                  <a:pt x="635" y="570"/>
                </a:cubicBezTo>
                <a:cubicBezTo>
                  <a:pt x="635" y="101"/>
                  <a:pt x="635" y="101"/>
                  <a:pt x="635" y="101"/>
                </a:cubicBezTo>
                <a:cubicBezTo>
                  <a:pt x="635" y="83"/>
                  <a:pt x="616" y="64"/>
                  <a:pt x="598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2" y="0"/>
                  <a:pt x="552" y="0"/>
                  <a:pt x="552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53" y="0"/>
                  <a:pt x="699" y="46"/>
                  <a:pt x="699" y="101"/>
                </a:cubicBezTo>
                <a:cubicBezTo>
                  <a:pt x="699" y="570"/>
                  <a:pt x="699" y="570"/>
                  <a:pt x="699" y="570"/>
                </a:cubicBezTo>
                <a:cubicBezTo>
                  <a:pt x="699" y="625"/>
                  <a:pt x="653" y="671"/>
                  <a:pt x="598" y="6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46">
            <a:extLst>
              <a:ext uri="{FF2B5EF4-FFF2-40B4-BE49-F238E27FC236}">
                <a16:creationId xmlns:a16="http://schemas.microsoft.com/office/drawing/2014/main" id="{7AA8E06B-7FC8-6942-BEA8-60240AC3F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8873" y="2158890"/>
            <a:ext cx="315559" cy="68602"/>
          </a:xfrm>
          <a:custGeom>
            <a:avLst/>
            <a:gdLst>
              <a:gd name="T0" fmla="*/ 304 w 305"/>
              <a:gd name="T1" fmla="*/ 64 h 65"/>
              <a:gd name="T2" fmla="*/ 0 w 305"/>
              <a:gd name="T3" fmla="*/ 64 h 65"/>
              <a:gd name="T4" fmla="*/ 0 w 305"/>
              <a:gd name="T5" fmla="*/ 0 h 65"/>
              <a:gd name="T6" fmla="*/ 304 w 305"/>
              <a:gd name="T7" fmla="*/ 0 h 65"/>
              <a:gd name="T8" fmla="*/ 304 w 305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" h="65">
                <a:moveTo>
                  <a:pt x="304" y="64"/>
                </a:moveTo>
                <a:lnTo>
                  <a:pt x="0" y="64"/>
                </a:lnTo>
                <a:lnTo>
                  <a:pt x="0" y="0"/>
                </a:lnTo>
                <a:lnTo>
                  <a:pt x="304" y="0"/>
                </a:lnTo>
                <a:lnTo>
                  <a:pt x="304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47">
            <a:extLst>
              <a:ext uri="{FF2B5EF4-FFF2-40B4-BE49-F238E27FC236}">
                <a16:creationId xmlns:a16="http://schemas.microsoft.com/office/drawing/2014/main" id="{FCEF9480-4C9E-5643-A327-A972304F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0100" y="2158890"/>
            <a:ext cx="201227" cy="164640"/>
          </a:xfrm>
          <a:custGeom>
            <a:avLst/>
            <a:gdLst>
              <a:gd name="T0" fmla="*/ 37 w 195"/>
              <a:gd name="T1" fmla="*/ 147 h 157"/>
              <a:gd name="T2" fmla="*/ 37 w 195"/>
              <a:gd name="T3" fmla="*/ 147 h 157"/>
              <a:gd name="T4" fmla="*/ 0 w 195"/>
              <a:gd name="T5" fmla="*/ 101 h 157"/>
              <a:gd name="T6" fmla="*/ 92 w 195"/>
              <a:gd name="T7" fmla="*/ 9 h 157"/>
              <a:gd name="T8" fmla="*/ 120 w 195"/>
              <a:gd name="T9" fmla="*/ 0 h 157"/>
              <a:gd name="T10" fmla="*/ 147 w 195"/>
              <a:gd name="T11" fmla="*/ 19 h 157"/>
              <a:gd name="T12" fmla="*/ 194 w 195"/>
              <a:gd name="T13" fmla="*/ 110 h 157"/>
              <a:gd name="T14" fmla="*/ 175 w 195"/>
              <a:gd name="T15" fmla="*/ 156 h 157"/>
              <a:gd name="T16" fmla="*/ 175 w 195"/>
              <a:gd name="T17" fmla="*/ 156 h 157"/>
              <a:gd name="T18" fmla="*/ 138 w 195"/>
              <a:gd name="T19" fmla="*/ 138 h 157"/>
              <a:gd name="T20" fmla="*/ 111 w 195"/>
              <a:gd name="T21" fmla="*/ 83 h 157"/>
              <a:gd name="T22" fmla="*/ 37 w 195"/>
              <a:gd name="T23" fmla="*/ 147 h 157"/>
              <a:gd name="T24" fmla="*/ 138 w 195"/>
              <a:gd name="T25" fmla="*/ 55 h 157"/>
              <a:gd name="T26" fmla="*/ 138 w 195"/>
              <a:gd name="T27" fmla="*/ 5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5" h="157">
                <a:moveTo>
                  <a:pt x="37" y="147"/>
                </a:moveTo>
                <a:lnTo>
                  <a:pt x="37" y="147"/>
                </a:lnTo>
                <a:cubicBezTo>
                  <a:pt x="0" y="101"/>
                  <a:pt x="0" y="101"/>
                  <a:pt x="0" y="101"/>
                </a:cubicBezTo>
                <a:cubicBezTo>
                  <a:pt x="92" y="9"/>
                  <a:pt x="92" y="9"/>
                  <a:pt x="92" y="9"/>
                </a:cubicBezTo>
                <a:cubicBezTo>
                  <a:pt x="102" y="0"/>
                  <a:pt x="111" y="0"/>
                  <a:pt x="120" y="0"/>
                </a:cubicBezTo>
                <a:cubicBezTo>
                  <a:pt x="129" y="0"/>
                  <a:pt x="138" y="9"/>
                  <a:pt x="147" y="19"/>
                </a:cubicBezTo>
                <a:cubicBezTo>
                  <a:pt x="194" y="110"/>
                  <a:pt x="194" y="110"/>
                  <a:pt x="194" y="110"/>
                </a:cubicBezTo>
                <a:cubicBezTo>
                  <a:pt x="194" y="129"/>
                  <a:pt x="194" y="147"/>
                  <a:pt x="175" y="156"/>
                </a:cubicBezTo>
                <a:lnTo>
                  <a:pt x="175" y="156"/>
                </a:lnTo>
                <a:cubicBezTo>
                  <a:pt x="157" y="156"/>
                  <a:pt x="138" y="156"/>
                  <a:pt x="138" y="138"/>
                </a:cubicBezTo>
                <a:cubicBezTo>
                  <a:pt x="111" y="83"/>
                  <a:pt x="111" y="83"/>
                  <a:pt x="111" y="83"/>
                </a:cubicBezTo>
                <a:lnTo>
                  <a:pt x="37" y="147"/>
                </a:lnTo>
                <a:close/>
                <a:moveTo>
                  <a:pt x="138" y="55"/>
                </a:moveTo>
                <a:lnTo>
                  <a:pt x="138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48">
            <a:extLst>
              <a:ext uri="{FF2B5EF4-FFF2-40B4-BE49-F238E27FC236}">
                <a16:creationId xmlns:a16="http://schemas.microsoft.com/office/drawing/2014/main" id="{B461C814-9E4D-544B-A4B4-488274426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205" y="2254932"/>
            <a:ext cx="288122" cy="201227"/>
          </a:xfrm>
          <a:custGeom>
            <a:avLst/>
            <a:gdLst>
              <a:gd name="T0" fmla="*/ 110 w 277"/>
              <a:gd name="T1" fmla="*/ 193 h 194"/>
              <a:gd name="T2" fmla="*/ 110 w 277"/>
              <a:gd name="T3" fmla="*/ 193 h 194"/>
              <a:gd name="T4" fmla="*/ 110 w 277"/>
              <a:gd name="T5" fmla="*/ 193 h 194"/>
              <a:gd name="T6" fmla="*/ 73 w 277"/>
              <a:gd name="T7" fmla="*/ 175 h 194"/>
              <a:gd name="T8" fmla="*/ 0 w 277"/>
              <a:gd name="T9" fmla="*/ 92 h 194"/>
              <a:gd name="T10" fmla="*/ 82 w 277"/>
              <a:gd name="T11" fmla="*/ 9 h 194"/>
              <a:gd name="T12" fmla="*/ 119 w 277"/>
              <a:gd name="T13" fmla="*/ 55 h 194"/>
              <a:gd name="T14" fmla="*/ 82 w 277"/>
              <a:gd name="T15" fmla="*/ 92 h 194"/>
              <a:gd name="T16" fmla="*/ 110 w 277"/>
              <a:gd name="T17" fmla="*/ 129 h 194"/>
              <a:gd name="T18" fmla="*/ 220 w 277"/>
              <a:gd name="T19" fmla="*/ 9 h 194"/>
              <a:gd name="T20" fmla="*/ 266 w 277"/>
              <a:gd name="T21" fmla="*/ 9 h 194"/>
              <a:gd name="T22" fmla="*/ 266 w 277"/>
              <a:gd name="T23" fmla="*/ 9 h 194"/>
              <a:gd name="T24" fmla="*/ 266 w 277"/>
              <a:gd name="T25" fmla="*/ 55 h 194"/>
              <a:gd name="T26" fmla="*/ 156 w 277"/>
              <a:gd name="T27" fmla="*/ 175 h 194"/>
              <a:gd name="T28" fmla="*/ 110 w 277"/>
              <a:gd name="T2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7" h="194">
                <a:moveTo>
                  <a:pt x="110" y="193"/>
                </a:moveTo>
                <a:lnTo>
                  <a:pt x="110" y="193"/>
                </a:lnTo>
                <a:lnTo>
                  <a:pt x="110" y="193"/>
                </a:lnTo>
                <a:cubicBezTo>
                  <a:pt x="101" y="193"/>
                  <a:pt x="82" y="184"/>
                  <a:pt x="73" y="175"/>
                </a:cubicBezTo>
                <a:cubicBezTo>
                  <a:pt x="0" y="92"/>
                  <a:pt x="0" y="92"/>
                  <a:pt x="0" y="92"/>
                </a:cubicBezTo>
                <a:cubicBezTo>
                  <a:pt x="82" y="9"/>
                  <a:pt x="82" y="9"/>
                  <a:pt x="82" y="9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82" y="92"/>
                  <a:pt x="82" y="92"/>
                  <a:pt x="82" y="92"/>
                </a:cubicBezTo>
                <a:cubicBezTo>
                  <a:pt x="110" y="129"/>
                  <a:pt x="110" y="129"/>
                  <a:pt x="110" y="129"/>
                </a:cubicBezTo>
                <a:cubicBezTo>
                  <a:pt x="220" y="9"/>
                  <a:pt x="220" y="9"/>
                  <a:pt x="220" y="9"/>
                </a:cubicBezTo>
                <a:cubicBezTo>
                  <a:pt x="229" y="0"/>
                  <a:pt x="248" y="0"/>
                  <a:pt x="266" y="9"/>
                </a:cubicBezTo>
                <a:lnTo>
                  <a:pt x="266" y="9"/>
                </a:lnTo>
                <a:cubicBezTo>
                  <a:pt x="276" y="18"/>
                  <a:pt x="276" y="37"/>
                  <a:pt x="266" y="55"/>
                </a:cubicBezTo>
                <a:cubicBezTo>
                  <a:pt x="156" y="175"/>
                  <a:pt x="156" y="175"/>
                  <a:pt x="156" y="175"/>
                </a:cubicBezTo>
                <a:cubicBezTo>
                  <a:pt x="147" y="184"/>
                  <a:pt x="129" y="193"/>
                  <a:pt x="110" y="1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49">
            <a:extLst>
              <a:ext uri="{FF2B5EF4-FFF2-40B4-BE49-F238E27FC236}">
                <a16:creationId xmlns:a16="http://schemas.microsoft.com/office/drawing/2014/main" id="{5B80B158-0800-9C43-A8D8-1FEBBE9BA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1978" y="2158890"/>
            <a:ext cx="210374" cy="164640"/>
          </a:xfrm>
          <a:custGeom>
            <a:avLst/>
            <a:gdLst>
              <a:gd name="T0" fmla="*/ 156 w 203"/>
              <a:gd name="T1" fmla="*/ 147 h 157"/>
              <a:gd name="T2" fmla="*/ 156 w 203"/>
              <a:gd name="T3" fmla="*/ 147 h 157"/>
              <a:gd name="T4" fmla="*/ 202 w 203"/>
              <a:gd name="T5" fmla="*/ 101 h 157"/>
              <a:gd name="T6" fmla="*/ 110 w 203"/>
              <a:gd name="T7" fmla="*/ 9 h 157"/>
              <a:gd name="T8" fmla="*/ 73 w 203"/>
              <a:gd name="T9" fmla="*/ 0 h 157"/>
              <a:gd name="T10" fmla="*/ 55 w 203"/>
              <a:gd name="T11" fmla="*/ 19 h 157"/>
              <a:gd name="T12" fmla="*/ 9 w 203"/>
              <a:gd name="T13" fmla="*/ 110 h 157"/>
              <a:gd name="T14" fmla="*/ 18 w 203"/>
              <a:gd name="T15" fmla="*/ 156 h 157"/>
              <a:gd name="T16" fmla="*/ 18 w 203"/>
              <a:gd name="T17" fmla="*/ 156 h 157"/>
              <a:gd name="T18" fmla="*/ 64 w 203"/>
              <a:gd name="T19" fmla="*/ 138 h 157"/>
              <a:gd name="T20" fmla="*/ 91 w 203"/>
              <a:gd name="T21" fmla="*/ 83 h 157"/>
              <a:gd name="T22" fmla="*/ 156 w 203"/>
              <a:gd name="T23" fmla="*/ 147 h 157"/>
              <a:gd name="T24" fmla="*/ 64 w 203"/>
              <a:gd name="T25" fmla="*/ 55 h 157"/>
              <a:gd name="T26" fmla="*/ 64 w 203"/>
              <a:gd name="T27" fmla="*/ 5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3" h="157">
                <a:moveTo>
                  <a:pt x="156" y="147"/>
                </a:moveTo>
                <a:lnTo>
                  <a:pt x="156" y="147"/>
                </a:lnTo>
                <a:cubicBezTo>
                  <a:pt x="202" y="101"/>
                  <a:pt x="202" y="101"/>
                  <a:pt x="202" y="101"/>
                </a:cubicBezTo>
                <a:cubicBezTo>
                  <a:pt x="110" y="9"/>
                  <a:pt x="110" y="9"/>
                  <a:pt x="110" y="9"/>
                </a:cubicBezTo>
                <a:cubicBezTo>
                  <a:pt x="101" y="0"/>
                  <a:pt x="91" y="0"/>
                  <a:pt x="73" y="0"/>
                </a:cubicBezTo>
                <a:cubicBezTo>
                  <a:pt x="64" y="0"/>
                  <a:pt x="55" y="9"/>
                  <a:pt x="55" y="19"/>
                </a:cubicBezTo>
                <a:cubicBezTo>
                  <a:pt x="9" y="110"/>
                  <a:pt x="9" y="110"/>
                  <a:pt x="9" y="110"/>
                </a:cubicBezTo>
                <a:cubicBezTo>
                  <a:pt x="0" y="129"/>
                  <a:pt x="9" y="147"/>
                  <a:pt x="18" y="156"/>
                </a:cubicBezTo>
                <a:lnTo>
                  <a:pt x="18" y="156"/>
                </a:lnTo>
                <a:cubicBezTo>
                  <a:pt x="36" y="156"/>
                  <a:pt x="55" y="156"/>
                  <a:pt x="64" y="138"/>
                </a:cubicBezTo>
                <a:cubicBezTo>
                  <a:pt x="91" y="83"/>
                  <a:pt x="91" y="83"/>
                  <a:pt x="91" y="83"/>
                </a:cubicBezTo>
                <a:lnTo>
                  <a:pt x="156" y="147"/>
                </a:lnTo>
                <a:close/>
                <a:moveTo>
                  <a:pt x="64" y="55"/>
                </a:moveTo>
                <a:lnTo>
                  <a:pt x="64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50">
            <a:extLst>
              <a:ext uri="{FF2B5EF4-FFF2-40B4-BE49-F238E27FC236}">
                <a16:creationId xmlns:a16="http://schemas.microsoft.com/office/drawing/2014/main" id="{1AF7EC75-0403-7146-AD7A-7C431E0B3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1978" y="2254932"/>
            <a:ext cx="288122" cy="201227"/>
          </a:xfrm>
          <a:custGeom>
            <a:avLst/>
            <a:gdLst>
              <a:gd name="T0" fmla="*/ 165 w 276"/>
              <a:gd name="T1" fmla="*/ 193 h 194"/>
              <a:gd name="T2" fmla="*/ 165 w 276"/>
              <a:gd name="T3" fmla="*/ 193 h 194"/>
              <a:gd name="T4" fmla="*/ 165 w 276"/>
              <a:gd name="T5" fmla="*/ 193 h 194"/>
              <a:gd name="T6" fmla="*/ 202 w 276"/>
              <a:gd name="T7" fmla="*/ 175 h 194"/>
              <a:gd name="T8" fmla="*/ 275 w 276"/>
              <a:gd name="T9" fmla="*/ 92 h 194"/>
              <a:gd name="T10" fmla="*/ 202 w 276"/>
              <a:gd name="T11" fmla="*/ 9 h 194"/>
              <a:gd name="T12" fmla="*/ 156 w 276"/>
              <a:gd name="T13" fmla="*/ 55 h 194"/>
              <a:gd name="T14" fmla="*/ 193 w 276"/>
              <a:gd name="T15" fmla="*/ 92 h 194"/>
              <a:gd name="T16" fmla="*/ 165 w 276"/>
              <a:gd name="T17" fmla="*/ 129 h 194"/>
              <a:gd name="T18" fmla="*/ 64 w 276"/>
              <a:gd name="T19" fmla="*/ 9 h 194"/>
              <a:gd name="T20" fmla="*/ 18 w 276"/>
              <a:gd name="T21" fmla="*/ 9 h 194"/>
              <a:gd name="T22" fmla="*/ 18 w 276"/>
              <a:gd name="T23" fmla="*/ 9 h 194"/>
              <a:gd name="T24" fmla="*/ 18 w 276"/>
              <a:gd name="T25" fmla="*/ 55 h 194"/>
              <a:gd name="T26" fmla="*/ 128 w 276"/>
              <a:gd name="T27" fmla="*/ 175 h 194"/>
              <a:gd name="T28" fmla="*/ 165 w 276"/>
              <a:gd name="T2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6" h="194">
                <a:moveTo>
                  <a:pt x="165" y="193"/>
                </a:moveTo>
                <a:lnTo>
                  <a:pt x="165" y="193"/>
                </a:lnTo>
                <a:lnTo>
                  <a:pt x="165" y="193"/>
                </a:lnTo>
                <a:cubicBezTo>
                  <a:pt x="184" y="193"/>
                  <a:pt x="193" y="184"/>
                  <a:pt x="202" y="175"/>
                </a:cubicBezTo>
                <a:cubicBezTo>
                  <a:pt x="275" y="92"/>
                  <a:pt x="275" y="92"/>
                  <a:pt x="275" y="92"/>
                </a:cubicBezTo>
                <a:cubicBezTo>
                  <a:pt x="202" y="9"/>
                  <a:pt x="202" y="9"/>
                  <a:pt x="202" y="9"/>
                </a:cubicBezTo>
                <a:cubicBezTo>
                  <a:pt x="156" y="55"/>
                  <a:pt x="156" y="55"/>
                  <a:pt x="156" y="55"/>
                </a:cubicBezTo>
                <a:cubicBezTo>
                  <a:pt x="193" y="92"/>
                  <a:pt x="193" y="92"/>
                  <a:pt x="193" y="92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64" y="9"/>
                  <a:pt x="64" y="9"/>
                  <a:pt x="64" y="9"/>
                </a:cubicBezTo>
                <a:cubicBezTo>
                  <a:pt x="45" y="0"/>
                  <a:pt x="27" y="0"/>
                  <a:pt x="18" y="9"/>
                </a:cubicBezTo>
                <a:lnTo>
                  <a:pt x="18" y="9"/>
                </a:lnTo>
                <a:cubicBezTo>
                  <a:pt x="0" y="18"/>
                  <a:pt x="0" y="37"/>
                  <a:pt x="18" y="55"/>
                </a:cubicBezTo>
                <a:cubicBezTo>
                  <a:pt x="128" y="175"/>
                  <a:pt x="128" y="175"/>
                  <a:pt x="128" y="175"/>
                </a:cubicBezTo>
                <a:cubicBezTo>
                  <a:pt x="138" y="184"/>
                  <a:pt x="147" y="193"/>
                  <a:pt x="165" y="1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51">
            <a:extLst>
              <a:ext uri="{FF2B5EF4-FFF2-40B4-BE49-F238E27FC236}">
                <a16:creationId xmlns:a16="http://schemas.microsoft.com/office/drawing/2014/main" id="{EC9CBFE2-6E9D-1141-9C47-0C08DB14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4980" y="2543051"/>
            <a:ext cx="146347" cy="50308"/>
          </a:xfrm>
          <a:custGeom>
            <a:avLst/>
            <a:gdLst>
              <a:gd name="T0" fmla="*/ 0 w 139"/>
              <a:gd name="T1" fmla="*/ 28 h 47"/>
              <a:gd name="T2" fmla="*/ 0 w 139"/>
              <a:gd name="T3" fmla="*/ 28 h 47"/>
              <a:gd name="T4" fmla="*/ 0 w 139"/>
              <a:gd name="T5" fmla="*/ 28 h 47"/>
              <a:gd name="T6" fmla="*/ 18 w 139"/>
              <a:gd name="T7" fmla="*/ 0 h 47"/>
              <a:gd name="T8" fmla="*/ 119 w 139"/>
              <a:gd name="T9" fmla="*/ 0 h 47"/>
              <a:gd name="T10" fmla="*/ 138 w 139"/>
              <a:gd name="T11" fmla="*/ 28 h 47"/>
              <a:gd name="T12" fmla="*/ 138 w 139"/>
              <a:gd name="T13" fmla="*/ 28 h 47"/>
              <a:gd name="T14" fmla="*/ 119 w 139"/>
              <a:gd name="T15" fmla="*/ 46 h 47"/>
              <a:gd name="T16" fmla="*/ 18 w 139"/>
              <a:gd name="T17" fmla="*/ 46 h 47"/>
              <a:gd name="T18" fmla="*/ 0 w 139"/>
              <a:gd name="T19" fmla="*/ 2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47">
                <a:moveTo>
                  <a:pt x="0" y="28"/>
                </a:moveTo>
                <a:lnTo>
                  <a:pt x="0" y="28"/>
                </a:lnTo>
                <a:lnTo>
                  <a:pt x="0" y="28"/>
                </a:lnTo>
                <a:cubicBezTo>
                  <a:pt x="0" y="18"/>
                  <a:pt x="9" y="0"/>
                  <a:pt x="18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8" y="0"/>
                  <a:pt x="138" y="18"/>
                  <a:pt x="138" y="28"/>
                </a:cubicBezTo>
                <a:lnTo>
                  <a:pt x="138" y="28"/>
                </a:lnTo>
                <a:cubicBezTo>
                  <a:pt x="138" y="37"/>
                  <a:pt x="128" y="46"/>
                  <a:pt x="119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52">
            <a:extLst>
              <a:ext uri="{FF2B5EF4-FFF2-40B4-BE49-F238E27FC236}">
                <a16:creationId xmlns:a16="http://schemas.microsoft.com/office/drawing/2014/main" id="{B5D47B81-CE4E-C748-80EE-2887AFA4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351" y="2561344"/>
            <a:ext cx="50308" cy="365867"/>
          </a:xfrm>
          <a:custGeom>
            <a:avLst/>
            <a:gdLst>
              <a:gd name="T0" fmla="*/ 46 w 47"/>
              <a:gd name="T1" fmla="*/ 350 h 351"/>
              <a:gd name="T2" fmla="*/ 46 w 47"/>
              <a:gd name="T3" fmla="*/ 350 h 351"/>
              <a:gd name="T4" fmla="*/ 0 w 47"/>
              <a:gd name="T5" fmla="*/ 350 h 351"/>
              <a:gd name="T6" fmla="*/ 0 w 47"/>
              <a:gd name="T7" fmla="*/ 19 h 351"/>
              <a:gd name="T8" fmla="*/ 27 w 47"/>
              <a:gd name="T9" fmla="*/ 0 h 351"/>
              <a:gd name="T10" fmla="*/ 27 w 47"/>
              <a:gd name="T11" fmla="*/ 0 h 351"/>
              <a:gd name="T12" fmla="*/ 46 w 47"/>
              <a:gd name="T13" fmla="*/ 19 h 351"/>
              <a:gd name="T14" fmla="*/ 46 w 47"/>
              <a:gd name="T15" fmla="*/ 35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51">
                <a:moveTo>
                  <a:pt x="46" y="350"/>
                </a:moveTo>
                <a:lnTo>
                  <a:pt x="46" y="350"/>
                </a:lnTo>
                <a:cubicBezTo>
                  <a:pt x="0" y="350"/>
                  <a:pt x="0" y="350"/>
                  <a:pt x="0" y="35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8" y="0"/>
                  <a:pt x="27" y="0"/>
                </a:cubicBezTo>
                <a:lnTo>
                  <a:pt x="27" y="0"/>
                </a:lnTo>
                <a:cubicBezTo>
                  <a:pt x="37" y="0"/>
                  <a:pt x="46" y="10"/>
                  <a:pt x="46" y="19"/>
                </a:cubicBezTo>
                <a:lnTo>
                  <a:pt x="46" y="3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53">
            <a:extLst>
              <a:ext uri="{FF2B5EF4-FFF2-40B4-BE49-F238E27FC236}">
                <a16:creationId xmlns:a16="http://schemas.microsoft.com/office/drawing/2014/main" id="{5AE89E82-ADAC-AC46-BACB-6FFD6ACA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645" y="5355658"/>
            <a:ext cx="260682" cy="297266"/>
          </a:xfrm>
          <a:custGeom>
            <a:avLst/>
            <a:gdLst>
              <a:gd name="T0" fmla="*/ 9 w 250"/>
              <a:gd name="T1" fmla="*/ 276 h 286"/>
              <a:gd name="T2" fmla="*/ 9 w 250"/>
              <a:gd name="T3" fmla="*/ 276 h 286"/>
              <a:gd name="T4" fmla="*/ 9 w 250"/>
              <a:gd name="T5" fmla="*/ 276 h 286"/>
              <a:gd name="T6" fmla="*/ 9 w 250"/>
              <a:gd name="T7" fmla="*/ 239 h 286"/>
              <a:gd name="T8" fmla="*/ 212 w 250"/>
              <a:gd name="T9" fmla="*/ 9 h 286"/>
              <a:gd name="T10" fmla="*/ 239 w 250"/>
              <a:gd name="T11" fmla="*/ 9 h 286"/>
              <a:gd name="T12" fmla="*/ 239 w 250"/>
              <a:gd name="T13" fmla="*/ 9 h 286"/>
              <a:gd name="T14" fmla="*/ 249 w 250"/>
              <a:gd name="T15" fmla="*/ 46 h 286"/>
              <a:gd name="T16" fmla="*/ 46 w 250"/>
              <a:gd name="T17" fmla="*/ 276 h 286"/>
              <a:gd name="T18" fmla="*/ 9 w 250"/>
              <a:gd name="T19" fmla="*/ 27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" h="286">
                <a:moveTo>
                  <a:pt x="9" y="276"/>
                </a:moveTo>
                <a:lnTo>
                  <a:pt x="9" y="276"/>
                </a:lnTo>
                <a:lnTo>
                  <a:pt x="9" y="276"/>
                </a:lnTo>
                <a:cubicBezTo>
                  <a:pt x="0" y="266"/>
                  <a:pt x="0" y="248"/>
                  <a:pt x="9" y="239"/>
                </a:cubicBezTo>
                <a:cubicBezTo>
                  <a:pt x="212" y="9"/>
                  <a:pt x="212" y="9"/>
                  <a:pt x="212" y="9"/>
                </a:cubicBezTo>
                <a:cubicBezTo>
                  <a:pt x="221" y="0"/>
                  <a:pt x="230" y="0"/>
                  <a:pt x="239" y="9"/>
                </a:cubicBezTo>
                <a:lnTo>
                  <a:pt x="239" y="9"/>
                </a:lnTo>
                <a:cubicBezTo>
                  <a:pt x="249" y="18"/>
                  <a:pt x="249" y="37"/>
                  <a:pt x="249" y="46"/>
                </a:cubicBezTo>
                <a:cubicBezTo>
                  <a:pt x="46" y="276"/>
                  <a:pt x="46" y="276"/>
                  <a:pt x="46" y="276"/>
                </a:cubicBezTo>
                <a:cubicBezTo>
                  <a:pt x="37" y="285"/>
                  <a:pt x="19" y="285"/>
                  <a:pt x="9" y="2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54">
            <a:extLst>
              <a:ext uri="{FF2B5EF4-FFF2-40B4-BE49-F238E27FC236}">
                <a16:creationId xmlns:a16="http://schemas.microsoft.com/office/drawing/2014/main" id="{1A7A39E0-AAA6-3549-B87A-4EB5D8A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420" y="5520298"/>
            <a:ext cx="155494" cy="164640"/>
          </a:xfrm>
          <a:custGeom>
            <a:avLst/>
            <a:gdLst>
              <a:gd name="T0" fmla="*/ 74 w 148"/>
              <a:gd name="T1" fmla="*/ 156 h 157"/>
              <a:gd name="T2" fmla="*/ 74 w 148"/>
              <a:gd name="T3" fmla="*/ 156 h 157"/>
              <a:gd name="T4" fmla="*/ 0 w 148"/>
              <a:gd name="T5" fmla="*/ 74 h 157"/>
              <a:gd name="T6" fmla="*/ 74 w 148"/>
              <a:gd name="T7" fmla="*/ 0 h 157"/>
              <a:gd name="T8" fmla="*/ 147 w 148"/>
              <a:gd name="T9" fmla="*/ 74 h 157"/>
              <a:gd name="T10" fmla="*/ 74 w 148"/>
              <a:gd name="T11" fmla="*/ 156 h 157"/>
              <a:gd name="T12" fmla="*/ 74 w 148"/>
              <a:gd name="T13" fmla="*/ 46 h 157"/>
              <a:gd name="T14" fmla="*/ 74 w 148"/>
              <a:gd name="T15" fmla="*/ 46 h 157"/>
              <a:gd name="T16" fmla="*/ 46 w 148"/>
              <a:gd name="T17" fmla="*/ 74 h 157"/>
              <a:gd name="T18" fmla="*/ 74 w 148"/>
              <a:gd name="T19" fmla="*/ 110 h 157"/>
              <a:gd name="T20" fmla="*/ 101 w 148"/>
              <a:gd name="T21" fmla="*/ 74 h 157"/>
              <a:gd name="T22" fmla="*/ 74 w 148"/>
              <a:gd name="T23" fmla="*/ 4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" h="157">
                <a:moveTo>
                  <a:pt x="74" y="156"/>
                </a:moveTo>
                <a:lnTo>
                  <a:pt x="74" y="156"/>
                </a:lnTo>
                <a:cubicBezTo>
                  <a:pt x="28" y="156"/>
                  <a:pt x="0" y="120"/>
                  <a:pt x="0" y="74"/>
                </a:cubicBezTo>
                <a:cubicBezTo>
                  <a:pt x="0" y="37"/>
                  <a:pt x="28" y="0"/>
                  <a:pt x="74" y="0"/>
                </a:cubicBezTo>
                <a:cubicBezTo>
                  <a:pt x="111" y="0"/>
                  <a:pt x="147" y="37"/>
                  <a:pt x="147" y="74"/>
                </a:cubicBezTo>
                <a:cubicBezTo>
                  <a:pt x="147" y="120"/>
                  <a:pt x="111" y="156"/>
                  <a:pt x="74" y="156"/>
                </a:cubicBezTo>
                <a:close/>
                <a:moveTo>
                  <a:pt x="74" y="46"/>
                </a:moveTo>
                <a:lnTo>
                  <a:pt x="74" y="46"/>
                </a:lnTo>
                <a:cubicBezTo>
                  <a:pt x="55" y="46"/>
                  <a:pt x="46" y="65"/>
                  <a:pt x="46" y="74"/>
                </a:cubicBezTo>
                <a:cubicBezTo>
                  <a:pt x="46" y="92"/>
                  <a:pt x="55" y="110"/>
                  <a:pt x="74" y="110"/>
                </a:cubicBezTo>
                <a:cubicBezTo>
                  <a:pt x="92" y="110"/>
                  <a:pt x="101" y="92"/>
                  <a:pt x="101" y="74"/>
                </a:cubicBezTo>
                <a:cubicBezTo>
                  <a:pt x="101" y="65"/>
                  <a:pt x="92" y="46"/>
                  <a:pt x="74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55">
            <a:extLst>
              <a:ext uri="{FF2B5EF4-FFF2-40B4-BE49-F238E27FC236}">
                <a16:creationId xmlns:a16="http://schemas.microsoft.com/office/drawing/2014/main" id="{618BD88E-E452-EB42-A8A0-E19AF6CA5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4911" y="5328218"/>
            <a:ext cx="164640" cy="164640"/>
          </a:xfrm>
          <a:custGeom>
            <a:avLst/>
            <a:gdLst>
              <a:gd name="T0" fmla="*/ 83 w 158"/>
              <a:gd name="T1" fmla="*/ 156 h 157"/>
              <a:gd name="T2" fmla="*/ 83 w 158"/>
              <a:gd name="T3" fmla="*/ 156 h 157"/>
              <a:gd name="T4" fmla="*/ 0 w 158"/>
              <a:gd name="T5" fmla="*/ 83 h 157"/>
              <a:gd name="T6" fmla="*/ 83 w 158"/>
              <a:gd name="T7" fmla="*/ 0 h 157"/>
              <a:gd name="T8" fmla="*/ 157 w 158"/>
              <a:gd name="T9" fmla="*/ 83 h 157"/>
              <a:gd name="T10" fmla="*/ 83 w 158"/>
              <a:gd name="T11" fmla="*/ 156 h 157"/>
              <a:gd name="T12" fmla="*/ 83 w 158"/>
              <a:gd name="T13" fmla="*/ 46 h 157"/>
              <a:gd name="T14" fmla="*/ 83 w 158"/>
              <a:gd name="T15" fmla="*/ 46 h 157"/>
              <a:gd name="T16" fmla="*/ 46 w 158"/>
              <a:gd name="T17" fmla="*/ 83 h 157"/>
              <a:gd name="T18" fmla="*/ 83 w 158"/>
              <a:gd name="T19" fmla="*/ 111 h 157"/>
              <a:gd name="T20" fmla="*/ 111 w 158"/>
              <a:gd name="T21" fmla="*/ 83 h 157"/>
              <a:gd name="T22" fmla="*/ 83 w 158"/>
              <a:gd name="T23" fmla="*/ 4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57">
                <a:moveTo>
                  <a:pt x="83" y="156"/>
                </a:moveTo>
                <a:lnTo>
                  <a:pt x="83" y="156"/>
                </a:lnTo>
                <a:cubicBezTo>
                  <a:pt x="37" y="156"/>
                  <a:pt x="0" y="120"/>
                  <a:pt x="0" y="83"/>
                </a:cubicBezTo>
                <a:cubicBezTo>
                  <a:pt x="0" y="37"/>
                  <a:pt x="37" y="0"/>
                  <a:pt x="83" y="0"/>
                </a:cubicBezTo>
                <a:cubicBezTo>
                  <a:pt x="120" y="0"/>
                  <a:pt x="157" y="37"/>
                  <a:pt x="157" y="83"/>
                </a:cubicBezTo>
                <a:cubicBezTo>
                  <a:pt x="157" y="120"/>
                  <a:pt x="120" y="156"/>
                  <a:pt x="83" y="156"/>
                </a:cubicBezTo>
                <a:close/>
                <a:moveTo>
                  <a:pt x="83" y="46"/>
                </a:moveTo>
                <a:lnTo>
                  <a:pt x="83" y="46"/>
                </a:lnTo>
                <a:cubicBezTo>
                  <a:pt x="65" y="46"/>
                  <a:pt x="46" y="65"/>
                  <a:pt x="46" y="83"/>
                </a:cubicBezTo>
                <a:cubicBezTo>
                  <a:pt x="46" y="92"/>
                  <a:pt x="65" y="111"/>
                  <a:pt x="83" y="111"/>
                </a:cubicBezTo>
                <a:cubicBezTo>
                  <a:pt x="92" y="111"/>
                  <a:pt x="111" y="92"/>
                  <a:pt x="111" y="83"/>
                </a:cubicBezTo>
                <a:cubicBezTo>
                  <a:pt x="111" y="65"/>
                  <a:pt x="92" y="46"/>
                  <a:pt x="83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56">
            <a:extLst>
              <a:ext uri="{FF2B5EF4-FFF2-40B4-BE49-F238E27FC236}">
                <a16:creationId xmlns:a16="http://schemas.microsoft.com/office/drawing/2014/main" id="{413930A0-2DCC-5048-873C-9A3C886A2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9726" y="5287056"/>
            <a:ext cx="32012" cy="50308"/>
          </a:xfrm>
          <a:custGeom>
            <a:avLst/>
            <a:gdLst>
              <a:gd name="T0" fmla="*/ 28 w 29"/>
              <a:gd name="T1" fmla="*/ 46 h 47"/>
              <a:gd name="T2" fmla="*/ 0 w 29"/>
              <a:gd name="T3" fmla="*/ 46 h 47"/>
              <a:gd name="T4" fmla="*/ 0 w 29"/>
              <a:gd name="T5" fmla="*/ 0 h 47"/>
              <a:gd name="T6" fmla="*/ 28 w 29"/>
              <a:gd name="T7" fmla="*/ 0 h 47"/>
              <a:gd name="T8" fmla="*/ 28 w 2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47">
                <a:moveTo>
                  <a:pt x="28" y="46"/>
                </a:moveTo>
                <a:lnTo>
                  <a:pt x="0" y="46"/>
                </a:lnTo>
                <a:lnTo>
                  <a:pt x="0" y="0"/>
                </a:lnTo>
                <a:lnTo>
                  <a:pt x="28" y="0"/>
                </a:lnTo>
                <a:lnTo>
                  <a:pt x="28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57">
            <a:extLst>
              <a:ext uri="{FF2B5EF4-FFF2-40B4-BE49-F238E27FC236}">
                <a16:creationId xmlns:a16="http://schemas.microsoft.com/office/drawing/2014/main" id="{9CA07BF2-5A05-D945-8C63-53F0BA60D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9726" y="5387670"/>
            <a:ext cx="32012" cy="96042"/>
          </a:xfrm>
          <a:custGeom>
            <a:avLst/>
            <a:gdLst>
              <a:gd name="T0" fmla="*/ 28 w 29"/>
              <a:gd name="T1" fmla="*/ 91 h 92"/>
              <a:gd name="T2" fmla="*/ 0 w 29"/>
              <a:gd name="T3" fmla="*/ 91 h 92"/>
              <a:gd name="T4" fmla="*/ 0 w 29"/>
              <a:gd name="T5" fmla="*/ 0 h 92"/>
              <a:gd name="T6" fmla="*/ 28 w 29"/>
              <a:gd name="T7" fmla="*/ 0 h 92"/>
              <a:gd name="T8" fmla="*/ 28 w 29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92">
                <a:moveTo>
                  <a:pt x="28" y="91"/>
                </a:moveTo>
                <a:lnTo>
                  <a:pt x="0" y="91"/>
                </a:lnTo>
                <a:lnTo>
                  <a:pt x="0" y="0"/>
                </a:lnTo>
                <a:lnTo>
                  <a:pt x="28" y="0"/>
                </a:lnTo>
                <a:lnTo>
                  <a:pt x="28" y="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58">
            <a:extLst>
              <a:ext uri="{FF2B5EF4-FFF2-40B4-BE49-F238E27FC236}">
                <a16:creationId xmlns:a16="http://schemas.microsoft.com/office/drawing/2014/main" id="{D25E6260-8CEB-474D-842C-BB25FEC30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9726" y="5529445"/>
            <a:ext cx="32012" cy="96039"/>
          </a:xfrm>
          <a:custGeom>
            <a:avLst/>
            <a:gdLst>
              <a:gd name="T0" fmla="*/ 28 w 29"/>
              <a:gd name="T1" fmla="*/ 92 h 93"/>
              <a:gd name="T2" fmla="*/ 0 w 29"/>
              <a:gd name="T3" fmla="*/ 92 h 93"/>
              <a:gd name="T4" fmla="*/ 0 w 29"/>
              <a:gd name="T5" fmla="*/ 0 h 93"/>
              <a:gd name="T6" fmla="*/ 28 w 29"/>
              <a:gd name="T7" fmla="*/ 0 h 93"/>
              <a:gd name="T8" fmla="*/ 28 w 2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93">
                <a:moveTo>
                  <a:pt x="28" y="92"/>
                </a:moveTo>
                <a:lnTo>
                  <a:pt x="0" y="92"/>
                </a:lnTo>
                <a:lnTo>
                  <a:pt x="0" y="0"/>
                </a:lnTo>
                <a:lnTo>
                  <a:pt x="28" y="0"/>
                </a:lnTo>
                <a:lnTo>
                  <a:pt x="28" y="9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59">
            <a:extLst>
              <a:ext uri="{FF2B5EF4-FFF2-40B4-BE49-F238E27FC236}">
                <a16:creationId xmlns:a16="http://schemas.microsoft.com/office/drawing/2014/main" id="{FB53E45B-68C9-544B-BBD8-98A681FD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9726" y="5662070"/>
            <a:ext cx="32012" cy="68602"/>
          </a:xfrm>
          <a:custGeom>
            <a:avLst/>
            <a:gdLst>
              <a:gd name="T0" fmla="*/ 28 w 29"/>
              <a:gd name="T1" fmla="*/ 65 h 66"/>
              <a:gd name="T2" fmla="*/ 0 w 29"/>
              <a:gd name="T3" fmla="*/ 65 h 66"/>
              <a:gd name="T4" fmla="*/ 0 w 29"/>
              <a:gd name="T5" fmla="*/ 0 h 66"/>
              <a:gd name="T6" fmla="*/ 28 w 29"/>
              <a:gd name="T7" fmla="*/ 0 h 66"/>
              <a:gd name="T8" fmla="*/ 28 w 29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66">
                <a:moveTo>
                  <a:pt x="28" y="65"/>
                </a:moveTo>
                <a:lnTo>
                  <a:pt x="0" y="65"/>
                </a:lnTo>
                <a:lnTo>
                  <a:pt x="0" y="0"/>
                </a:lnTo>
                <a:lnTo>
                  <a:pt x="28" y="0"/>
                </a:lnTo>
                <a:lnTo>
                  <a:pt x="28" y="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60">
            <a:extLst>
              <a:ext uri="{FF2B5EF4-FFF2-40B4-BE49-F238E27FC236}">
                <a16:creationId xmlns:a16="http://schemas.microsoft.com/office/drawing/2014/main" id="{56FA8278-6D61-B04B-AF41-1F6B77840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1059" y="5204736"/>
            <a:ext cx="804908" cy="589963"/>
          </a:xfrm>
          <a:custGeom>
            <a:avLst/>
            <a:gdLst>
              <a:gd name="T0" fmla="*/ 681 w 774"/>
              <a:gd name="T1" fmla="*/ 570 h 571"/>
              <a:gd name="T2" fmla="*/ 681 w 774"/>
              <a:gd name="T3" fmla="*/ 570 h 571"/>
              <a:gd name="T4" fmla="*/ 37 w 774"/>
              <a:gd name="T5" fmla="*/ 570 h 571"/>
              <a:gd name="T6" fmla="*/ 0 w 774"/>
              <a:gd name="T7" fmla="*/ 542 h 571"/>
              <a:gd name="T8" fmla="*/ 0 w 774"/>
              <a:gd name="T9" fmla="*/ 413 h 571"/>
              <a:gd name="T10" fmla="*/ 28 w 774"/>
              <a:gd name="T11" fmla="*/ 377 h 571"/>
              <a:gd name="T12" fmla="*/ 111 w 774"/>
              <a:gd name="T13" fmla="*/ 285 h 571"/>
              <a:gd name="T14" fmla="*/ 28 w 774"/>
              <a:gd name="T15" fmla="*/ 193 h 571"/>
              <a:gd name="T16" fmla="*/ 0 w 774"/>
              <a:gd name="T17" fmla="*/ 156 h 571"/>
              <a:gd name="T18" fmla="*/ 0 w 774"/>
              <a:gd name="T19" fmla="*/ 37 h 571"/>
              <a:gd name="T20" fmla="*/ 37 w 774"/>
              <a:gd name="T21" fmla="*/ 0 h 571"/>
              <a:gd name="T22" fmla="*/ 681 w 774"/>
              <a:gd name="T23" fmla="*/ 0 h 571"/>
              <a:gd name="T24" fmla="*/ 773 w 774"/>
              <a:gd name="T25" fmla="*/ 92 h 571"/>
              <a:gd name="T26" fmla="*/ 773 w 774"/>
              <a:gd name="T27" fmla="*/ 478 h 571"/>
              <a:gd name="T28" fmla="*/ 681 w 774"/>
              <a:gd name="T29" fmla="*/ 570 h 571"/>
              <a:gd name="T30" fmla="*/ 65 w 774"/>
              <a:gd name="T31" fmla="*/ 506 h 571"/>
              <a:gd name="T32" fmla="*/ 65 w 774"/>
              <a:gd name="T33" fmla="*/ 506 h 571"/>
              <a:gd name="T34" fmla="*/ 681 w 774"/>
              <a:gd name="T35" fmla="*/ 506 h 571"/>
              <a:gd name="T36" fmla="*/ 709 w 774"/>
              <a:gd name="T37" fmla="*/ 478 h 571"/>
              <a:gd name="T38" fmla="*/ 709 w 774"/>
              <a:gd name="T39" fmla="*/ 92 h 571"/>
              <a:gd name="T40" fmla="*/ 681 w 774"/>
              <a:gd name="T41" fmla="*/ 64 h 571"/>
              <a:gd name="T42" fmla="*/ 65 w 774"/>
              <a:gd name="T43" fmla="*/ 64 h 571"/>
              <a:gd name="T44" fmla="*/ 65 w 774"/>
              <a:gd name="T45" fmla="*/ 138 h 571"/>
              <a:gd name="T46" fmla="*/ 175 w 774"/>
              <a:gd name="T47" fmla="*/ 285 h 571"/>
              <a:gd name="T48" fmla="*/ 65 w 774"/>
              <a:gd name="T49" fmla="*/ 432 h 571"/>
              <a:gd name="T50" fmla="*/ 65 w 774"/>
              <a:gd name="T51" fmla="*/ 506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4" h="571">
                <a:moveTo>
                  <a:pt x="681" y="570"/>
                </a:moveTo>
                <a:lnTo>
                  <a:pt x="681" y="570"/>
                </a:lnTo>
                <a:cubicBezTo>
                  <a:pt x="37" y="570"/>
                  <a:pt x="37" y="570"/>
                  <a:pt x="37" y="570"/>
                </a:cubicBezTo>
                <a:cubicBezTo>
                  <a:pt x="19" y="570"/>
                  <a:pt x="0" y="552"/>
                  <a:pt x="0" y="542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395"/>
                  <a:pt x="10" y="386"/>
                  <a:pt x="28" y="377"/>
                </a:cubicBezTo>
                <a:cubicBezTo>
                  <a:pt x="74" y="377"/>
                  <a:pt x="111" y="331"/>
                  <a:pt x="111" y="285"/>
                </a:cubicBezTo>
                <a:cubicBezTo>
                  <a:pt x="111" y="239"/>
                  <a:pt x="74" y="202"/>
                  <a:pt x="28" y="193"/>
                </a:cubicBezTo>
                <a:cubicBezTo>
                  <a:pt x="10" y="193"/>
                  <a:pt x="0" y="175"/>
                  <a:pt x="0" y="15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9" y="0"/>
                  <a:pt x="37" y="0"/>
                </a:cubicBezTo>
                <a:cubicBezTo>
                  <a:pt x="681" y="0"/>
                  <a:pt x="681" y="0"/>
                  <a:pt x="681" y="0"/>
                </a:cubicBezTo>
                <a:cubicBezTo>
                  <a:pt x="727" y="0"/>
                  <a:pt x="773" y="46"/>
                  <a:pt x="773" y="92"/>
                </a:cubicBezTo>
                <a:cubicBezTo>
                  <a:pt x="773" y="478"/>
                  <a:pt x="773" y="478"/>
                  <a:pt x="773" y="478"/>
                </a:cubicBezTo>
                <a:cubicBezTo>
                  <a:pt x="773" y="533"/>
                  <a:pt x="727" y="570"/>
                  <a:pt x="681" y="570"/>
                </a:cubicBezTo>
                <a:close/>
                <a:moveTo>
                  <a:pt x="65" y="506"/>
                </a:moveTo>
                <a:lnTo>
                  <a:pt x="65" y="506"/>
                </a:lnTo>
                <a:cubicBezTo>
                  <a:pt x="681" y="506"/>
                  <a:pt x="681" y="506"/>
                  <a:pt x="681" y="506"/>
                </a:cubicBezTo>
                <a:cubicBezTo>
                  <a:pt x="690" y="506"/>
                  <a:pt x="709" y="496"/>
                  <a:pt x="709" y="478"/>
                </a:cubicBezTo>
                <a:cubicBezTo>
                  <a:pt x="709" y="92"/>
                  <a:pt x="709" y="92"/>
                  <a:pt x="709" y="92"/>
                </a:cubicBezTo>
                <a:cubicBezTo>
                  <a:pt x="709" y="73"/>
                  <a:pt x="690" y="64"/>
                  <a:pt x="681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138"/>
                  <a:pt x="65" y="138"/>
                  <a:pt x="65" y="138"/>
                </a:cubicBezTo>
                <a:cubicBezTo>
                  <a:pt x="129" y="156"/>
                  <a:pt x="175" y="220"/>
                  <a:pt x="175" y="285"/>
                </a:cubicBezTo>
                <a:cubicBezTo>
                  <a:pt x="175" y="358"/>
                  <a:pt x="129" y="413"/>
                  <a:pt x="65" y="432"/>
                </a:cubicBezTo>
                <a:lnTo>
                  <a:pt x="65" y="5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61">
            <a:extLst>
              <a:ext uri="{FF2B5EF4-FFF2-40B4-BE49-F238E27FC236}">
                <a16:creationId xmlns:a16="http://schemas.microsoft.com/office/drawing/2014/main" id="{B05F02C5-85FA-9248-94B8-0FD15013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3684" y="8749078"/>
            <a:ext cx="535082" cy="59452"/>
          </a:xfrm>
          <a:custGeom>
            <a:avLst/>
            <a:gdLst>
              <a:gd name="T0" fmla="*/ 515 w 516"/>
              <a:gd name="T1" fmla="*/ 55 h 56"/>
              <a:gd name="T2" fmla="*/ 0 w 516"/>
              <a:gd name="T3" fmla="*/ 55 h 56"/>
              <a:gd name="T4" fmla="*/ 0 w 516"/>
              <a:gd name="T5" fmla="*/ 0 h 56"/>
              <a:gd name="T6" fmla="*/ 515 w 516"/>
              <a:gd name="T7" fmla="*/ 0 h 56"/>
              <a:gd name="T8" fmla="*/ 515 w 516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56">
                <a:moveTo>
                  <a:pt x="515" y="55"/>
                </a:moveTo>
                <a:lnTo>
                  <a:pt x="0" y="55"/>
                </a:lnTo>
                <a:lnTo>
                  <a:pt x="0" y="0"/>
                </a:lnTo>
                <a:lnTo>
                  <a:pt x="515" y="0"/>
                </a:lnTo>
                <a:lnTo>
                  <a:pt x="515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62">
            <a:extLst>
              <a:ext uri="{FF2B5EF4-FFF2-40B4-BE49-F238E27FC236}">
                <a16:creationId xmlns:a16="http://schemas.microsoft.com/office/drawing/2014/main" id="{3ED92BF6-AD78-3947-A1A1-D506353B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499" y="8072223"/>
            <a:ext cx="736307" cy="736307"/>
          </a:xfrm>
          <a:custGeom>
            <a:avLst/>
            <a:gdLst>
              <a:gd name="T0" fmla="*/ 607 w 709"/>
              <a:gd name="T1" fmla="*/ 708 h 709"/>
              <a:gd name="T2" fmla="*/ 607 w 709"/>
              <a:gd name="T3" fmla="*/ 708 h 709"/>
              <a:gd name="T4" fmla="*/ 607 w 709"/>
              <a:gd name="T5" fmla="*/ 653 h 709"/>
              <a:gd name="T6" fmla="*/ 644 w 709"/>
              <a:gd name="T7" fmla="*/ 616 h 709"/>
              <a:gd name="T8" fmla="*/ 644 w 709"/>
              <a:gd name="T9" fmla="*/ 561 h 709"/>
              <a:gd name="T10" fmla="*/ 230 w 709"/>
              <a:gd name="T11" fmla="*/ 561 h 709"/>
              <a:gd name="T12" fmla="*/ 230 w 709"/>
              <a:gd name="T13" fmla="*/ 597 h 709"/>
              <a:gd name="T14" fmla="*/ 120 w 709"/>
              <a:gd name="T15" fmla="*/ 708 h 709"/>
              <a:gd name="T16" fmla="*/ 0 w 709"/>
              <a:gd name="T17" fmla="*/ 597 h 709"/>
              <a:gd name="T18" fmla="*/ 0 w 709"/>
              <a:gd name="T19" fmla="*/ 55 h 709"/>
              <a:gd name="T20" fmla="*/ 55 w 709"/>
              <a:gd name="T21" fmla="*/ 0 h 709"/>
              <a:gd name="T22" fmla="*/ 552 w 709"/>
              <a:gd name="T23" fmla="*/ 0 h 709"/>
              <a:gd name="T24" fmla="*/ 598 w 709"/>
              <a:gd name="T25" fmla="*/ 55 h 709"/>
              <a:gd name="T26" fmla="*/ 598 w 709"/>
              <a:gd name="T27" fmla="*/ 497 h 709"/>
              <a:gd name="T28" fmla="*/ 671 w 709"/>
              <a:gd name="T29" fmla="*/ 497 h 709"/>
              <a:gd name="T30" fmla="*/ 708 w 709"/>
              <a:gd name="T31" fmla="*/ 533 h 709"/>
              <a:gd name="T32" fmla="*/ 708 w 709"/>
              <a:gd name="T33" fmla="*/ 616 h 709"/>
              <a:gd name="T34" fmla="*/ 607 w 709"/>
              <a:gd name="T35" fmla="*/ 708 h 709"/>
              <a:gd name="T36" fmla="*/ 64 w 709"/>
              <a:gd name="T37" fmla="*/ 64 h 709"/>
              <a:gd name="T38" fmla="*/ 64 w 709"/>
              <a:gd name="T39" fmla="*/ 64 h 709"/>
              <a:gd name="T40" fmla="*/ 64 w 709"/>
              <a:gd name="T41" fmla="*/ 597 h 709"/>
              <a:gd name="T42" fmla="*/ 120 w 709"/>
              <a:gd name="T43" fmla="*/ 653 h 709"/>
              <a:gd name="T44" fmla="*/ 165 w 709"/>
              <a:gd name="T45" fmla="*/ 597 h 709"/>
              <a:gd name="T46" fmla="*/ 165 w 709"/>
              <a:gd name="T47" fmla="*/ 533 h 709"/>
              <a:gd name="T48" fmla="*/ 202 w 709"/>
              <a:gd name="T49" fmla="*/ 497 h 709"/>
              <a:gd name="T50" fmla="*/ 533 w 709"/>
              <a:gd name="T51" fmla="*/ 497 h 709"/>
              <a:gd name="T52" fmla="*/ 533 w 709"/>
              <a:gd name="T53" fmla="*/ 64 h 709"/>
              <a:gd name="T54" fmla="*/ 64 w 709"/>
              <a:gd name="T55" fmla="*/ 64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9" h="709">
                <a:moveTo>
                  <a:pt x="607" y="708"/>
                </a:moveTo>
                <a:lnTo>
                  <a:pt x="607" y="708"/>
                </a:lnTo>
                <a:cubicBezTo>
                  <a:pt x="607" y="653"/>
                  <a:pt x="607" y="653"/>
                  <a:pt x="607" y="653"/>
                </a:cubicBezTo>
                <a:cubicBezTo>
                  <a:pt x="635" y="653"/>
                  <a:pt x="644" y="634"/>
                  <a:pt x="644" y="616"/>
                </a:cubicBezTo>
                <a:cubicBezTo>
                  <a:pt x="644" y="561"/>
                  <a:pt x="644" y="561"/>
                  <a:pt x="644" y="561"/>
                </a:cubicBezTo>
                <a:cubicBezTo>
                  <a:pt x="230" y="561"/>
                  <a:pt x="230" y="561"/>
                  <a:pt x="230" y="561"/>
                </a:cubicBezTo>
                <a:cubicBezTo>
                  <a:pt x="230" y="597"/>
                  <a:pt x="230" y="597"/>
                  <a:pt x="230" y="597"/>
                </a:cubicBezTo>
                <a:cubicBezTo>
                  <a:pt x="230" y="662"/>
                  <a:pt x="175" y="708"/>
                  <a:pt x="120" y="708"/>
                </a:cubicBezTo>
                <a:cubicBezTo>
                  <a:pt x="55" y="708"/>
                  <a:pt x="0" y="662"/>
                  <a:pt x="0" y="59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27" y="0"/>
                  <a:pt x="55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79" y="0"/>
                  <a:pt x="598" y="27"/>
                  <a:pt x="598" y="55"/>
                </a:cubicBezTo>
                <a:cubicBezTo>
                  <a:pt x="598" y="497"/>
                  <a:pt x="598" y="497"/>
                  <a:pt x="598" y="497"/>
                </a:cubicBezTo>
                <a:cubicBezTo>
                  <a:pt x="671" y="497"/>
                  <a:pt x="671" y="497"/>
                  <a:pt x="671" y="497"/>
                </a:cubicBezTo>
                <a:cubicBezTo>
                  <a:pt x="690" y="497"/>
                  <a:pt x="708" y="515"/>
                  <a:pt x="708" y="533"/>
                </a:cubicBezTo>
                <a:cubicBezTo>
                  <a:pt x="708" y="616"/>
                  <a:pt x="708" y="616"/>
                  <a:pt x="708" y="616"/>
                </a:cubicBezTo>
                <a:cubicBezTo>
                  <a:pt x="708" y="671"/>
                  <a:pt x="662" y="708"/>
                  <a:pt x="607" y="708"/>
                </a:cubicBezTo>
                <a:close/>
                <a:moveTo>
                  <a:pt x="64" y="64"/>
                </a:moveTo>
                <a:lnTo>
                  <a:pt x="64" y="64"/>
                </a:lnTo>
                <a:cubicBezTo>
                  <a:pt x="64" y="597"/>
                  <a:pt x="64" y="597"/>
                  <a:pt x="64" y="597"/>
                </a:cubicBezTo>
                <a:cubicBezTo>
                  <a:pt x="64" y="625"/>
                  <a:pt x="92" y="653"/>
                  <a:pt x="120" y="653"/>
                </a:cubicBezTo>
                <a:cubicBezTo>
                  <a:pt x="147" y="653"/>
                  <a:pt x="165" y="625"/>
                  <a:pt x="165" y="597"/>
                </a:cubicBezTo>
                <a:cubicBezTo>
                  <a:pt x="165" y="533"/>
                  <a:pt x="165" y="533"/>
                  <a:pt x="165" y="533"/>
                </a:cubicBezTo>
                <a:cubicBezTo>
                  <a:pt x="165" y="515"/>
                  <a:pt x="184" y="497"/>
                  <a:pt x="202" y="497"/>
                </a:cubicBezTo>
                <a:cubicBezTo>
                  <a:pt x="533" y="497"/>
                  <a:pt x="533" y="497"/>
                  <a:pt x="533" y="497"/>
                </a:cubicBezTo>
                <a:cubicBezTo>
                  <a:pt x="533" y="64"/>
                  <a:pt x="533" y="64"/>
                  <a:pt x="533" y="64"/>
                </a:cubicBezTo>
                <a:lnTo>
                  <a:pt x="64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63">
            <a:extLst>
              <a:ext uri="{FF2B5EF4-FFF2-40B4-BE49-F238E27FC236}">
                <a16:creationId xmlns:a16="http://schemas.microsoft.com/office/drawing/2014/main" id="{593E9D33-E562-7948-9381-D5F22E570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418" y="8255157"/>
            <a:ext cx="315562" cy="50305"/>
          </a:xfrm>
          <a:custGeom>
            <a:avLst/>
            <a:gdLst>
              <a:gd name="T0" fmla="*/ 276 w 305"/>
              <a:gd name="T1" fmla="*/ 46 h 47"/>
              <a:gd name="T2" fmla="*/ 276 w 305"/>
              <a:gd name="T3" fmla="*/ 46 h 47"/>
              <a:gd name="T4" fmla="*/ 18 w 305"/>
              <a:gd name="T5" fmla="*/ 46 h 47"/>
              <a:gd name="T6" fmla="*/ 0 w 305"/>
              <a:gd name="T7" fmla="*/ 27 h 47"/>
              <a:gd name="T8" fmla="*/ 0 w 305"/>
              <a:gd name="T9" fmla="*/ 27 h 47"/>
              <a:gd name="T10" fmla="*/ 18 w 305"/>
              <a:gd name="T11" fmla="*/ 0 h 47"/>
              <a:gd name="T12" fmla="*/ 276 w 305"/>
              <a:gd name="T13" fmla="*/ 0 h 47"/>
              <a:gd name="T14" fmla="*/ 304 w 305"/>
              <a:gd name="T15" fmla="*/ 27 h 47"/>
              <a:gd name="T16" fmla="*/ 304 w 305"/>
              <a:gd name="T17" fmla="*/ 27 h 47"/>
              <a:gd name="T18" fmla="*/ 276 w 305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5" h="47">
                <a:moveTo>
                  <a:pt x="276" y="46"/>
                </a:moveTo>
                <a:lnTo>
                  <a:pt x="276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95" y="0"/>
                  <a:pt x="304" y="9"/>
                  <a:pt x="304" y="27"/>
                </a:cubicBezTo>
                <a:lnTo>
                  <a:pt x="304" y="27"/>
                </a:lnTo>
                <a:cubicBezTo>
                  <a:pt x="304" y="36"/>
                  <a:pt x="295" y="46"/>
                  <a:pt x="276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64">
            <a:extLst>
              <a:ext uri="{FF2B5EF4-FFF2-40B4-BE49-F238E27FC236}">
                <a16:creationId xmlns:a16="http://schemas.microsoft.com/office/drawing/2014/main" id="{D0FFF05E-AA13-F149-845E-4E02AC1C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418" y="8360342"/>
            <a:ext cx="315562" cy="50308"/>
          </a:xfrm>
          <a:custGeom>
            <a:avLst/>
            <a:gdLst>
              <a:gd name="T0" fmla="*/ 276 w 305"/>
              <a:gd name="T1" fmla="*/ 46 h 47"/>
              <a:gd name="T2" fmla="*/ 276 w 305"/>
              <a:gd name="T3" fmla="*/ 46 h 47"/>
              <a:gd name="T4" fmla="*/ 18 w 305"/>
              <a:gd name="T5" fmla="*/ 46 h 47"/>
              <a:gd name="T6" fmla="*/ 0 w 305"/>
              <a:gd name="T7" fmla="*/ 18 h 47"/>
              <a:gd name="T8" fmla="*/ 0 w 305"/>
              <a:gd name="T9" fmla="*/ 18 h 47"/>
              <a:gd name="T10" fmla="*/ 18 w 305"/>
              <a:gd name="T11" fmla="*/ 0 h 47"/>
              <a:gd name="T12" fmla="*/ 276 w 305"/>
              <a:gd name="T13" fmla="*/ 0 h 47"/>
              <a:gd name="T14" fmla="*/ 304 w 305"/>
              <a:gd name="T15" fmla="*/ 18 h 47"/>
              <a:gd name="T16" fmla="*/ 304 w 305"/>
              <a:gd name="T17" fmla="*/ 18 h 47"/>
              <a:gd name="T18" fmla="*/ 276 w 305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5" h="47">
                <a:moveTo>
                  <a:pt x="276" y="46"/>
                </a:moveTo>
                <a:lnTo>
                  <a:pt x="276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95" y="0"/>
                  <a:pt x="304" y="9"/>
                  <a:pt x="304" y="18"/>
                </a:cubicBezTo>
                <a:lnTo>
                  <a:pt x="304" y="18"/>
                </a:lnTo>
                <a:cubicBezTo>
                  <a:pt x="304" y="37"/>
                  <a:pt x="295" y="46"/>
                  <a:pt x="276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65">
            <a:extLst>
              <a:ext uri="{FF2B5EF4-FFF2-40B4-BE49-F238E27FC236}">
                <a16:creationId xmlns:a16="http://schemas.microsoft.com/office/drawing/2014/main" id="{2D018FDA-3C2F-2143-BBC6-5E2ED3DF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418" y="8456384"/>
            <a:ext cx="201227" cy="50305"/>
          </a:xfrm>
          <a:custGeom>
            <a:avLst/>
            <a:gdLst>
              <a:gd name="T0" fmla="*/ 166 w 194"/>
              <a:gd name="T1" fmla="*/ 46 h 47"/>
              <a:gd name="T2" fmla="*/ 166 w 194"/>
              <a:gd name="T3" fmla="*/ 46 h 47"/>
              <a:gd name="T4" fmla="*/ 18 w 194"/>
              <a:gd name="T5" fmla="*/ 46 h 47"/>
              <a:gd name="T6" fmla="*/ 0 w 194"/>
              <a:gd name="T7" fmla="*/ 27 h 47"/>
              <a:gd name="T8" fmla="*/ 0 w 194"/>
              <a:gd name="T9" fmla="*/ 27 h 47"/>
              <a:gd name="T10" fmla="*/ 18 w 194"/>
              <a:gd name="T11" fmla="*/ 0 h 47"/>
              <a:gd name="T12" fmla="*/ 166 w 194"/>
              <a:gd name="T13" fmla="*/ 0 h 47"/>
              <a:gd name="T14" fmla="*/ 193 w 194"/>
              <a:gd name="T15" fmla="*/ 27 h 47"/>
              <a:gd name="T16" fmla="*/ 193 w 194"/>
              <a:gd name="T17" fmla="*/ 27 h 47"/>
              <a:gd name="T18" fmla="*/ 166 w 194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47">
                <a:moveTo>
                  <a:pt x="166" y="46"/>
                </a:moveTo>
                <a:lnTo>
                  <a:pt x="166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84" y="0"/>
                  <a:pt x="193" y="9"/>
                  <a:pt x="193" y="27"/>
                </a:cubicBezTo>
                <a:lnTo>
                  <a:pt x="193" y="27"/>
                </a:lnTo>
                <a:cubicBezTo>
                  <a:pt x="193" y="36"/>
                  <a:pt x="184" y="46"/>
                  <a:pt x="166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66">
            <a:extLst>
              <a:ext uri="{FF2B5EF4-FFF2-40B4-BE49-F238E27FC236}">
                <a16:creationId xmlns:a16="http://schemas.microsoft.com/office/drawing/2014/main" id="{9998DDC6-F9B7-B14A-9ED2-9C38B817B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7711" y="11022027"/>
            <a:ext cx="201227" cy="210374"/>
          </a:xfrm>
          <a:custGeom>
            <a:avLst/>
            <a:gdLst>
              <a:gd name="T0" fmla="*/ 194 w 195"/>
              <a:gd name="T1" fmla="*/ 203 h 204"/>
              <a:gd name="T2" fmla="*/ 194 w 195"/>
              <a:gd name="T3" fmla="*/ 203 h 204"/>
              <a:gd name="T4" fmla="*/ 102 w 195"/>
              <a:gd name="T5" fmla="*/ 203 h 204"/>
              <a:gd name="T6" fmla="*/ 0 w 195"/>
              <a:gd name="T7" fmla="*/ 111 h 204"/>
              <a:gd name="T8" fmla="*/ 0 w 195"/>
              <a:gd name="T9" fmla="*/ 102 h 204"/>
              <a:gd name="T10" fmla="*/ 102 w 195"/>
              <a:gd name="T11" fmla="*/ 0 h 204"/>
              <a:gd name="T12" fmla="*/ 194 w 195"/>
              <a:gd name="T13" fmla="*/ 93 h 204"/>
              <a:gd name="T14" fmla="*/ 194 w 195"/>
              <a:gd name="T15" fmla="*/ 203 h 204"/>
              <a:gd name="T16" fmla="*/ 102 w 195"/>
              <a:gd name="T17" fmla="*/ 56 h 204"/>
              <a:gd name="T18" fmla="*/ 102 w 195"/>
              <a:gd name="T19" fmla="*/ 56 h 204"/>
              <a:gd name="T20" fmla="*/ 65 w 195"/>
              <a:gd name="T21" fmla="*/ 102 h 204"/>
              <a:gd name="T22" fmla="*/ 65 w 195"/>
              <a:gd name="T23" fmla="*/ 111 h 204"/>
              <a:gd name="T24" fmla="*/ 102 w 195"/>
              <a:gd name="T25" fmla="*/ 138 h 204"/>
              <a:gd name="T26" fmla="*/ 139 w 195"/>
              <a:gd name="T27" fmla="*/ 138 h 204"/>
              <a:gd name="T28" fmla="*/ 139 w 195"/>
              <a:gd name="T29" fmla="*/ 93 h 204"/>
              <a:gd name="T30" fmla="*/ 102 w 195"/>
              <a:gd name="T31" fmla="*/ 5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204">
                <a:moveTo>
                  <a:pt x="194" y="203"/>
                </a:moveTo>
                <a:lnTo>
                  <a:pt x="194" y="203"/>
                </a:lnTo>
                <a:cubicBezTo>
                  <a:pt x="102" y="203"/>
                  <a:pt x="102" y="203"/>
                  <a:pt x="102" y="203"/>
                </a:cubicBezTo>
                <a:cubicBezTo>
                  <a:pt x="46" y="203"/>
                  <a:pt x="0" y="166"/>
                  <a:pt x="0" y="111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47"/>
                  <a:pt x="46" y="0"/>
                  <a:pt x="102" y="0"/>
                </a:cubicBezTo>
                <a:cubicBezTo>
                  <a:pt x="157" y="0"/>
                  <a:pt x="194" y="37"/>
                  <a:pt x="194" y="93"/>
                </a:cubicBezTo>
                <a:lnTo>
                  <a:pt x="194" y="203"/>
                </a:lnTo>
                <a:close/>
                <a:moveTo>
                  <a:pt x="102" y="56"/>
                </a:moveTo>
                <a:lnTo>
                  <a:pt x="102" y="56"/>
                </a:lnTo>
                <a:cubicBezTo>
                  <a:pt x="83" y="56"/>
                  <a:pt x="65" y="74"/>
                  <a:pt x="65" y="102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5" y="129"/>
                  <a:pt x="83" y="138"/>
                  <a:pt x="102" y="138"/>
                </a:cubicBezTo>
                <a:cubicBezTo>
                  <a:pt x="139" y="138"/>
                  <a:pt x="139" y="138"/>
                  <a:pt x="139" y="138"/>
                </a:cubicBezTo>
                <a:cubicBezTo>
                  <a:pt x="139" y="93"/>
                  <a:pt x="139" y="93"/>
                  <a:pt x="139" y="93"/>
                </a:cubicBezTo>
                <a:cubicBezTo>
                  <a:pt x="139" y="74"/>
                  <a:pt x="120" y="56"/>
                  <a:pt x="102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67">
            <a:extLst>
              <a:ext uri="{FF2B5EF4-FFF2-40B4-BE49-F238E27FC236}">
                <a16:creationId xmlns:a16="http://schemas.microsoft.com/office/drawing/2014/main" id="{6B16D339-2635-254D-8D0C-8DD5F958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9791" y="11022027"/>
            <a:ext cx="201227" cy="210374"/>
          </a:xfrm>
          <a:custGeom>
            <a:avLst/>
            <a:gdLst>
              <a:gd name="T0" fmla="*/ 102 w 194"/>
              <a:gd name="T1" fmla="*/ 203 h 204"/>
              <a:gd name="T2" fmla="*/ 102 w 194"/>
              <a:gd name="T3" fmla="*/ 203 h 204"/>
              <a:gd name="T4" fmla="*/ 0 w 194"/>
              <a:gd name="T5" fmla="*/ 203 h 204"/>
              <a:gd name="T6" fmla="*/ 0 w 194"/>
              <a:gd name="T7" fmla="*/ 93 h 204"/>
              <a:gd name="T8" fmla="*/ 93 w 194"/>
              <a:gd name="T9" fmla="*/ 0 h 204"/>
              <a:gd name="T10" fmla="*/ 193 w 194"/>
              <a:gd name="T11" fmla="*/ 102 h 204"/>
              <a:gd name="T12" fmla="*/ 193 w 194"/>
              <a:gd name="T13" fmla="*/ 111 h 204"/>
              <a:gd name="T14" fmla="*/ 102 w 194"/>
              <a:gd name="T15" fmla="*/ 203 h 204"/>
              <a:gd name="T16" fmla="*/ 65 w 194"/>
              <a:gd name="T17" fmla="*/ 138 h 204"/>
              <a:gd name="T18" fmla="*/ 65 w 194"/>
              <a:gd name="T19" fmla="*/ 138 h 204"/>
              <a:gd name="T20" fmla="*/ 102 w 194"/>
              <a:gd name="T21" fmla="*/ 138 h 204"/>
              <a:gd name="T22" fmla="*/ 138 w 194"/>
              <a:gd name="T23" fmla="*/ 111 h 204"/>
              <a:gd name="T24" fmla="*/ 138 w 194"/>
              <a:gd name="T25" fmla="*/ 102 h 204"/>
              <a:gd name="T26" fmla="*/ 93 w 194"/>
              <a:gd name="T27" fmla="*/ 56 h 204"/>
              <a:gd name="T28" fmla="*/ 65 w 194"/>
              <a:gd name="T29" fmla="*/ 93 h 204"/>
              <a:gd name="T30" fmla="*/ 65 w 194"/>
              <a:gd name="T31" fmla="*/ 13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4" h="204">
                <a:moveTo>
                  <a:pt x="102" y="203"/>
                </a:moveTo>
                <a:lnTo>
                  <a:pt x="102" y="203"/>
                </a:lnTo>
                <a:cubicBezTo>
                  <a:pt x="0" y="203"/>
                  <a:pt x="0" y="203"/>
                  <a:pt x="0" y="20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37"/>
                  <a:pt x="46" y="0"/>
                  <a:pt x="93" y="0"/>
                </a:cubicBezTo>
                <a:cubicBezTo>
                  <a:pt x="148" y="0"/>
                  <a:pt x="193" y="47"/>
                  <a:pt x="193" y="102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3" y="166"/>
                  <a:pt x="157" y="203"/>
                  <a:pt x="102" y="203"/>
                </a:cubicBezTo>
                <a:close/>
                <a:moveTo>
                  <a:pt x="65" y="138"/>
                </a:moveTo>
                <a:lnTo>
                  <a:pt x="65" y="138"/>
                </a:lnTo>
                <a:cubicBezTo>
                  <a:pt x="102" y="138"/>
                  <a:pt x="102" y="138"/>
                  <a:pt x="102" y="138"/>
                </a:cubicBezTo>
                <a:cubicBezTo>
                  <a:pt x="120" y="138"/>
                  <a:pt x="138" y="129"/>
                  <a:pt x="138" y="111"/>
                </a:cubicBezTo>
                <a:cubicBezTo>
                  <a:pt x="138" y="102"/>
                  <a:pt x="138" y="102"/>
                  <a:pt x="138" y="102"/>
                </a:cubicBezTo>
                <a:cubicBezTo>
                  <a:pt x="138" y="74"/>
                  <a:pt x="120" y="56"/>
                  <a:pt x="93" y="56"/>
                </a:cubicBezTo>
                <a:cubicBezTo>
                  <a:pt x="83" y="56"/>
                  <a:pt x="65" y="74"/>
                  <a:pt x="65" y="93"/>
                </a:cubicBezTo>
                <a:lnTo>
                  <a:pt x="65" y="1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68">
            <a:extLst>
              <a:ext uri="{FF2B5EF4-FFF2-40B4-BE49-F238E27FC236}">
                <a16:creationId xmlns:a16="http://schemas.microsoft.com/office/drawing/2014/main" id="{F5A8E346-1602-AC46-9BB1-325EDDCE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205" y="11429056"/>
            <a:ext cx="68602" cy="288119"/>
          </a:xfrm>
          <a:custGeom>
            <a:avLst/>
            <a:gdLst>
              <a:gd name="T0" fmla="*/ 64 w 65"/>
              <a:gd name="T1" fmla="*/ 276 h 277"/>
              <a:gd name="T2" fmla="*/ 64 w 65"/>
              <a:gd name="T3" fmla="*/ 276 h 277"/>
              <a:gd name="T4" fmla="*/ 0 w 65"/>
              <a:gd name="T5" fmla="*/ 276 h 277"/>
              <a:gd name="T6" fmla="*/ 0 w 65"/>
              <a:gd name="T7" fmla="*/ 28 h 277"/>
              <a:gd name="T8" fmla="*/ 36 w 65"/>
              <a:gd name="T9" fmla="*/ 0 h 277"/>
              <a:gd name="T10" fmla="*/ 36 w 65"/>
              <a:gd name="T11" fmla="*/ 0 h 277"/>
              <a:gd name="T12" fmla="*/ 64 w 65"/>
              <a:gd name="T13" fmla="*/ 28 h 277"/>
              <a:gd name="T14" fmla="*/ 64 w 65"/>
              <a:gd name="T15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277">
                <a:moveTo>
                  <a:pt x="64" y="276"/>
                </a:moveTo>
                <a:lnTo>
                  <a:pt x="64" y="276"/>
                </a:lnTo>
                <a:cubicBezTo>
                  <a:pt x="0" y="276"/>
                  <a:pt x="0" y="276"/>
                  <a:pt x="0" y="27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55" y="0"/>
                  <a:pt x="64" y="9"/>
                  <a:pt x="64" y="28"/>
                </a:cubicBezTo>
                <a:lnTo>
                  <a:pt x="64" y="2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69">
            <a:extLst>
              <a:ext uri="{FF2B5EF4-FFF2-40B4-BE49-F238E27FC236}">
                <a16:creationId xmlns:a16="http://schemas.microsoft.com/office/drawing/2014/main" id="{90B5CCB7-F3AA-A743-8ED0-F1075C03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351" y="11200389"/>
            <a:ext cx="59455" cy="164640"/>
          </a:xfrm>
          <a:custGeom>
            <a:avLst/>
            <a:gdLst>
              <a:gd name="T0" fmla="*/ 55 w 56"/>
              <a:gd name="T1" fmla="*/ 156 h 157"/>
              <a:gd name="T2" fmla="*/ 0 w 56"/>
              <a:gd name="T3" fmla="*/ 156 h 157"/>
              <a:gd name="T4" fmla="*/ 0 w 56"/>
              <a:gd name="T5" fmla="*/ 0 h 157"/>
              <a:gd name="T6" fmla="*/ 55 w 56"/>
              <a:gd name="T7" fmla="*/ 0 h 157"/>
              <a:gd name="T8" fmla="*/ 55 w 56"/>
              <a:gd name="T9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57">
                <a:moveTo>
                  <a:pt x="55" y="156"/>
                </a:moveTo>
                <a:lnTo>
                  <a:pt x="0" y="156"/>
                </a:lnTo>
                <a:lnTo>
                  <a:pt x="0" y="0"/>
                </a:lnTo>
                <a:lnTo>
                  <a:pt x="55" y="0"/>
                </a:lnTo>
                <a:lnTo>
                  <a:pt x="55" y="1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70">
            <a:extLst>
              <a:ext uri="{FF2B5EF4-FFF2-40B4-BE49-F238E27FC236}">
                <a16:creationId xmlns:a16="http://schemas.microsoft.com/office/drawing/2014/main" id="{C37DAE86-1506-144A-A7F5-AC7A1E68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5086" y="11337589"/>
            <a:ext cx="667708" cy="420747"/>
          </a:xfrm>
          <a:custGeom>
            <a:avLst/>
            <a:gdLst>
              <a:gd name="T0" fmla="*/ 64 w 645"/>
              <a:gd name="T1" fmla="*/ 0 h 406"/>
              <a:gd name="T2" fmla="*/ 64 w 645"/>
              <a:gd name="T3" fmla="*/ 0 h 406"/>
              <a:gd name="T4" fmla="*/ 64 w 645"/>
              <a:gd name="T5" fmla="*/ 64 h 406"/>
              <a:gd name="T6" fmla="*/ 579 w 645"/>
              <a:gd name="T7" fmla="*/ 64 h 406"/>
              <a:gd name="T8" fmla="*/ 579 w 645"/>
              <a:gd name="T9" fmla="*/ 349 h 406"/>
              <a:gd name="T10" fmla="*/ 579 w 645"/>
              <a:gd name="T11" fmla="*/ 349 h 406"/>
              <a:gd name="T12" fmla="*/ 64 w 645"/>
              <a:gd name="T13" fmla="*/ 349 h 406"/>
              <a:gd name="T14" fmla="*/ 64 w 645"/>
              <a:gd name="T15" fmla="*/ 110 h 406"/>
              <a:gd name="T16" fmla="*/ 27 w 645"/>
              <a:gd name="T17" fmla="*/ 83 h 406"/>
              <a:gd name="T18" fmla="*/ 27 w 645"/>
              <a:gd name="T19" fmla="*/ 83 h 406"/>
              <a:gd name="T20" fmla="*/ 0 w 645"/>
              <a:gd name="T21" fmla="*/ 110 h 406"/>
              <a:gd name="T22" fmla="*/ 0 w 645"/>
              <a:gd name="T23" fmla="*/ 349 h 406"/>
              <a:gd name="T24" fmla="*/ 64 w 645"/>
              <a:gd name="T25" fmla="*/ 405 h 406"/>
              <a:gd name="T26" fmla="*/ 579 w 645"/>
              <a:gd name="T27" fmla="*/ 405 h 406"/>
              <a:gd name="T28" fmla="*/ 644 w 645"/>
              <a:gd name="T29" fmla="*/ 349 h 406"/>
              <a:gd name="T30" fmla="*/ 644 w 645"/>
              <a:gd name="T31" fmla="*/ 0 h 406"/>
              <a:gd name="T32" fmla="*/ 64 w 645"/>
              <a:gd name="T33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5" h="406">
                <a:moveTo>
                  <a:pt x="64" y="0"/>
                </a:moveTo>
                <a:lnTo>
                  <a:pt x="64" y="0"/>
                </a:lnTo>
                <a:cubicBezTo>
                  <a:pt x="64" y="64"/>
                  <a:pt x="64" y="64"/>
                  <a:pt x="64" y="64"/>
                </a:cubicBezTo>
                <a:cubicBezTo>
                  <a:pt x="579" y="64"/>
                  <a:pt x="579" y="64"/>
                  <a:pt x="579" y="64"/>
                </a:cubicBezTo>
                <a:cubicBezTo>
                  <a:pt x="579" y="349"/>
                  <a:pt x="579" y="349"/>
                  <a:pt x="579" y="349"/>
                </a:cubicBezTo>
                <a:lnTo>
                  <a:pt x="579" y="349"/>
                </a:lnTo>
                <a:cubicBezTo>
                  <a:pt x="64" y="349"/>
                  <a:pt x="64" y="349"/>
                  <a:pt x="64" y="349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64" y="92"/>
                  <a:pt x="46" y="83"/>
                  <a:pt x="27" y="83"/>
                </a:cubicBezTo>
                <a:lnTo>
                  <a:pt x="27" y="83"/>
                </a:lnTo>
                <a:cubicBezTo>
                  <a:pt x="9" y="83"/>
                  <a:pt x="0" y="92"/>
                  <a:pt x="0" y="1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77"/>
                  <a:pt x="27" y="405"/>
                  <a:pt x="64" y="405"/>
                </a:cubicBezTo>
                <a:cubicBezTo>
                  <a:pt x="579" y="405"/>
                  <a:pt x="579" y="405"/>
                  <a:pt x="579" y="405"/>
                </a:cubicBezTo>
                <a:cubicBezTo>
                  <a:pt x="607" y="405"/>
                  <a:pt x="644" y="377"/>
                  <a:pt x="644" y="349"/>
                </a:cubicBezTo>
                <a:cubicBezTo>
                  <a:pt x="644" y="0"/>
                  <a:pt x="644" y="0"/>
                  <a:pt x="644" y="0"/>
                </a:cubicBezTo>
                <a:lnTo>
                  <a:pt x="6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71">
            <a:extLst>
              <a:ext uri="{FF2B5EF4-FFF2-40B4-BE49-F238E27FC236}">
                <a16:creationId xmlns:a16="http://schemas.microsoft.com/office/drawing/2014/main" id="{A1FE8A21-59D8-584B-9111-4CEDEF2CD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912" y="11163802"/>
            <a:ext cx="814055" cy="237814"/>
          </a:xfrm>
          <a:custGeom>
            <a:avLst/>
            <a:gdLst>
              <a:gd name="T0" fmla="*/ 699 w 783"/>
              <a:gd name="T1" fmla="*/ 230 h 231"/>
              <a:gd name="T2" fmla="*/ 699 w 783"/>
              <a:gd name="T3" fmla="*/ 230 h 231"/>
              <a:gd name="T4" fmla="*/ 92 w 783"/>
              <a:gd name="T5" fmla="*/ 230 h 231"/>
              <a:gd name="T6" fmla="*/ 0 w 783"/>
              <a:gd name="T7" fmla="*/ 138 h 231"/>
              <a:gd name="T8" fmla="*/ 0 w 783"/>
              <a:gd name="T9" fmla="*/ 92 h 231"/>
              <a:gd name="T10" fmla="*/ 92 w 783"/>
              <a:gd name="T11" fmla="*/ 0 h 231"/>
              <a:gd name="T12" fmla="*/ 699 w 783"/>
              <a:gd name="T13" fmla="*/ 0 h 231"/>
              <a:gd name="T14" fmla="*/ 782 w 783"/>
              <a:gd name="T15" fmla="*/ 92 h 231"/>
              <a:gd name="T16" fmla="*/ 782 w 783"/>
              <a:gd name="T17" fmla="*/ 138 h 231"/>
              <a:gd name="T18" fmla="*/ 699 w 783"/>
              <a:gd name="T19" fmla="*/ 230 h 231"/>
              <a:gd name="T20" fmla="*/ 92 w 783"/>
              <a:gd name="T21" fmla="*/ 65 h 231"/>
              <a:gd name="T22" fmla="*/ 92 w 783"/>
              <a:gd name="T23" fmla="*/ 65 h 231"/>
              <a:gd name="T24" fmla="*/ 64 w 783"/>
              <a:gd name="T25" fmla="*/ 92 h 231"/>
              <a:gd name="T26" fmla="*/ 64 w 783"/>
              <a:gd name="T27" fmla="*/ 138 h 231"/>
              <a:gd name="T28" fmla="*/ 92 w 783"/>
              <a:gd name="T29" fmla="*/ 166 h 231"/>
              <a:gd name="T30" fmla="*/ 699 w 783"/>
              <a:gd name="T31" fmla="*/ 166 h 231"/>
              <a:gd name="T32" fmla="*/ 718 w 783"/>
              <a:gd name="T33" fmla="*/ 138 h 231"/>
              <a:gd name="T34" fmla="*/ 718 w 783"/>
              <a:gd name="T35" fmla="*/ 92 h 231"/>
              <a:gd name="T36" fmla="*/ 699 w 783"/>
              <a:gd name="T37" fmla="*/ 65 h 231"/>
              <a:gd name="T38" fmla="*/ 92 w 783"/>
              <a:gd name="T39" fmla="*/ 65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3" h="231">
                <a:moveTo>
                  <a:pt x="699" y="230"/>
                </a:moveTo>
                <a:lnTo>
                  <a:pt x="699" y="230"/>
                </a:lnTo>
                <a:cubicBezTo>
                  <a:pt x="92" y="230"/>
                  <a:pt x="92" y="230"/>
                  <a:pt x="92" y="230"/>
                </a:cubicBezTo>
                <a:cubicBezTo>
                  <a:pt x="46" y="230"/>
                  <a:pt x="0" y="184"/>
                  <a:pt x="0" y="138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6"/>
                  <a:pt x="46" y="0"/>
                  <a:pt x="92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745" y="0"/>
                  <a:pt x="782" y="46"/>
                  <a:pt x="782" y="92"/>
                </a:cubicBezTo>
                <a:cubicBezTo>
                  <a:pt x="782" y="138"/>
                  <a:pt x="782" y="138"/>
                  <a:pt x="782" y="138"/>
                </a:cubicBezTo>
                <a:cubicBezTo>
                  <a:pt x="782" y="184"/>
                  <a:pt x="745" y="230"/>
                  <a:pt x="699" y="230"/>
                </a:cubicBezTo>
                <a:close/>
                <a:moveTo>
                  <a:pt x="92" y="65"/>
                </a:moveTo>
                <a:lnTo>
                  <a:pt x="92" y="65"/>
                </a:lnTo>
                <a:cubicBezTo>
                  <a:pt x="74" y="65"/>
                  <a:pt x="64" y="74"/>
                  <a:pt x="64" y="92"/>
                </a:cubicBezTo>
                <a:cubicBezTo>
                  <a:pt x="64" y="138"/>
                  <a:pt x="64" y="138"/>
                  <a:pt x="64" y="138"/>
                </a:cubicBezTo>
                <a:cubicBezTo>
                  <a:pt x="64" y="157"/>
                  <a:pt x="74" y="166"/>
                  <a:pt x="92" y="166"/>
                </a:cubicBezTo>
                <a:cubicBezTo>
                  <a:pt x="699" y="166"/>
                  <a:pt x="699" y="166"/>
                  <a:pt x="699" y="166"/>
                </a:cubicBezTo>
                <a:cubicBezTo>
                  <a:pt x="708" y="166"/>
                  <a:pt x="718" y="157"/>
                  <a:pt x="718" y="138"/>
                </a:cubicBezTo>
                <a:cubicBezTo>
                  <a:pt x="718" y="92"/>
                  <a:pt x="718" y="92"/>
                  <a:pt x="718" y="92"/>
                </a:cubicBezTo>
                <a:cubicBezTo>
                  <a:pt x="718" y="74"/>
                  <a:pt x="708" y="65"/>
                  <a:pt x="699" y="65"/>
                </a:cubicBezTo>
                <a:lnTo>
                  <a:pt x="92" y="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C62A36C-A42B-7A4B-A51F-E889D2B86272}"/>
              </a:ext>
            </a:extLst>
          </p:cNvPr>
          <p:cNvGrpSpPr/>
          <p:nvPr/>
        </p:nvGrpSpPr>
        <p:grpSpPr>
          <a:xfrm>
            <a:off x="1416139" y="3834874"/>
            <a:ext cx="6449696" cy="6055586"/>
            <a:chOff x="2232443" y="3643574"/>
            <a:chExt cx="6449696" cy="6055586"/>
          </a:xfrm>
        </p:grpSpPr>
        <p:sp>
          <p:nvSpPr>
            <p:cNvPr id="71" name="CuadroTexto 598">
              <a:extLst>
                <a:ext uri="{FF2B5EF4-FFF2-40B4-BE49-F238E27FC236}">
                  <a16:creationId xmlns:a16="http://schemas.microsoft.com/office/drawing/2014/main" id="{EBFCC510-FE41-3A4F-A02E-C371DC89D110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72" name="CuadroTexto 599">
              <a:extLst>
                <a:ext uri="{FF2B5EF4-FFF2-40B4-BE49-F238E27FC236}">
                  <a16:creationId xmlns:a16="http://schemas.microsoft.com/office/drawing/2014/main" id="{2D663689-361D-B74F-8D92-79400E01BE4B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267C23FA-1353-EB4D-AB75-5A3E0D755BBF}"/>
              </a:ext>
            </a:extLst>
          </p:cNvPr>
          <p:cNvSpPr txBox="1"/>
          <p:nvPr/>
        </p:nvSpPr>
        <p:spPr>
          <a:xfrm>
            <a:off x="19102779" y="175340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1DCA54A8-09F8-8046-9D06-1AB71FB07AD9}"/>
              </a:ext>
            </a:extLst>
          </p:cNvPr>
          <p:cNvSpPr/>
          <p:nvPr/>
        </p:nvSpPr>
        <p:spPr>
          <a:xfrm>
            <a:off x="19074210" y="244605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CF7B9B92-09A7-C14B-AFDD-3B55C2897794}"/>
              </a:ext>
            </a:extLst>
          </p:cNvPr>
          <p:cNvSpPr txBox="1"/>
          <p:nvPr/>
        </p:nvSpPr>
        <p:spPr>
          <a:xfrm>
            <a:off x="19130729" y="464864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0C7F4487-3729-BF4C-967C-F4391C8E1A1C}"/>
              </a:ext>
            </a:extLst>
          </p:cNvPr>
          <p:cNvSpPr/>
          <p:nvPr/>
        </p:nvSpPr>
        <p:spPr>
          <a:xfrm>
            <a:off x="19102160" y="534129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B1CA080B-6ACF-1B4E-9BC8-4B7C54390C90}"/>
              </a:ext>
            </a:extLst>
          </p:cNvPr>
          <p:cNvSpPr txBox="1"/>
          <p:nvPr/>
        </p:nvSpPr>
        <p:spPr>
          <a:xfrm>
            <a:off x="19130729" y="766328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D13312D1-CB82-9A44-9BF6-5AB59C03E172}"/>
              </a:ext>
            </a:extLst>
          </p:cNvPr>
          <p:cNvSpPr/>
          <p:nvPr/>
        </p:nvSpPr>
        <p:spPr>
          <a:xfrm>
            <a:off x="19102160" y="835593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B46E477E-0CDD-334B-8CEE-98E114B32817}"/>
              </a:ext>
            </a:extLst>
          </p:cNvPr>
          <p:cNvSpPr txBox="1"/>
          <p:nvPr/>
        </p:nvSpPr>
        <p:spPr>
          <a:xfrm>
            <a:off x="19130729" y="10554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4CAD9345-1A22-754D-B4E1-26149AE5F429}"/>
              </a:ext>
            </a:extLst>
          </p:cNvPr>
          <p:cNvSpPr/>
          <p:nvPr/>
        </p:nvSpPr>
        <p:spPr>
          <a:xfrm>
            <a:off x="19102160" y="1124670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127013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171">
            <a:extLst>
              <a:ext uri="{FF2B5EF4-FFF2-40B4-BE49-F238E27FC236}">
                <a16:creationId xmlns:a16="http://schemas.microsoft.com/office/drawing/2014/main" id="{21AF26D0-20E6-6941-9A68-46AF7842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569" y="1100787"/>
            <a:ext cx="6825742" cy="11514426"/>
          </a:xfrm>
          <a:custGeom>
            <a:avLst/>
            <a:gdLst>
              <a:gd name="T0" fmla="*/ 5846 w 6100"/>
              <a:gd name="T1" fmla="*/ 10287 h 10288"/>
              <a:gd name="T2" fmla="*/ 5846 w 6100"/>
              <a:gd name="T3" fmla="*/ 10287 h 10288"/>
              <a:gd name="T4" fmla="*/ 262 w 6100"/>
              <a:gd name="T5" fmla="*/ 10287 h 10288"/>
              <a:gd name="T6" fmla="*/ 0 w 6100"/>
              <a:gd name="T7" fmla="*/ 10033 h 10288"/>
              <a:gd name="T8" fmla="*/ 0 w 6100"/>
              <a:gd name="T9" fmla="*/ 253 h 10288"/>
              <a:gd name="T10" fmla="*/ 262 w 6100"/>
              <a:gd name="T11" fmla="*/ 0 h 10288"/>
              <a:gd name="T12" fmla="*/ 5846 w 6100"/>
              <a:gd name="T13" fmla="*/ 0 h 10288"/>
              <a:gd name="T14" fmla="*/ 6099 w 6100"/>
              <a:gd name="T15" fmla="*/ 253 h 10288"/>
              <a:gd name="T16" fmla="*/ 6099 w 6100"/>
              <a:gd name="T17" fmla="*/ 10033 h 10288"/>
              <a:gd name="T18" fmla="*/ 5846 w 6100"/>
              <a:gd name="T19" fmla="*/ 10287 h 10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00" h="10288">
                <a:moveTo>
                  <a:pt x="5846" y="10287"/>
                </a:moveTo>
                <a:lnTo>
                  <a:pt x="5846" y="10287"/>
                </a:lnTo>
                <a:cubicBezTo>
                  <a:pt x="262" y="10287"/>
                  <a:pt x="262" y="10287"/>
                  <a:pt x="262" y="10287"/>
                </a:cubicBezTo>
                <a:cubicBezTo>
                  <a:pt x="122" y="10287"/>
                  <a:pt x="0" y="10173"/>
                  <a:pt x="0" y="1003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13"/>
                  <a:pt x="122" y="0"/>
                  <a:pt x="262" y="0"/>
                </a:cubicBezTo>
                <a:cubicBezTo>
                  <a:pt x="5846" y="0"/>
                  <a:pt x="5846" y="0"/>
                  <a:pt x="5846" y="0"/>
                </a:cubicBezTo>
                <a:cubicBezTo>
                  <a:pt x="5985" y="0"/>
                  <a:pt x="6099" y="113"/>
                  <a:pt x="6099" y="253"/>
                </a:cubicBezTo>
                <a:cubicBezTo>
                  <a:pt x="6099" y="10033"/>
                  <a:pt x="6099" y="10033"/>
                  <a:pt x="6099" y="10033"/>
                </a:cubicBezTo>
                <a:cubicBezTo>
                  <a:pt x="6099" y="10173"/>
                  <a:pt x="5985" y="10287"/>
                  <a:pt x="5846" y="1028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2">
            <a:extLst>
              <a:ext uri="{FF2B5EF4-FFF2-40B4-BE49-F238E27FC236}">
                <a16:creationId xmlns:a16="http://schemas.microsoft.com/office/drawing/2014/main" id="{AE2DA264-2D08-C246-895C-F7025A65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343" y="1559783"/>
            <a:ext cx="6036066" cy="10596434"/>
          </a:xfrm>
          <a:custGeom>
            <a:avLst/>
            <a:gdLst>
              <a:gd name="T0" fmla="*/ 5243 w 5392"/>
              <a:gd name="T1" fmla="*/ 9467 h 9468"/>
              <a:gd name="T2" fmla="*/ 5243 w 5392"/>
              <a:gd name="T3" fmla="*/ 9467 h 9468"/>
              <a:gd name="T4" fmla="*/ 140 w 5392"/>
              <a:gd name="T5" fmla="*/ 9467 h 9468"/>
              <a:gd name="T6" fmla="*/ 0 w 5392"/>
              <a:gd name="T7" fmla="*/ 9327 h 9468"/>
              <a:gd name="T8" fmla="*/ 0 w 5392"/>
              <a:gd name="T9" fmla="*/ 140 h 9468"/>
              <a:gd name="T10" fmla="*/ 140 w 5392"/>
              <a:gd name="T11" fmla="*/ 0 h 9468"/>
              <a:gd name="T12" fmla="*/ 5243 w 5392"/>
              <a:gd name="T13" fmla="*/ 0 h 9468"/>
              <a:gd name="T14" fmla="*/ 5391 w 5392"/>
              <a:gd name="T15" fmla="*/ 140 h 9468"/>
              <a:gd name="T16" fmla="*/ 5391 w 5392"/>
              <a:gd name="T17" fmla="*/ 9327 h 9468"/>
              <a:gd name="T18" fmla="*/ 5243 w 5392"/>
              <a:gd name="T19" fmla="*/ 9467 h 9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92" h="9468">
                <a:moveTo>
                  <a:pt x="5243" y="9467"/>
                </a:moveTo>
                <a:lnTo>
                  <a:pt x="5243" y="9467"/>
                </a:lnTo>
                <a:cubicBezTo>
                  <a:pt x="140" y="9467"/>
                  <a:pt x="140" y="9467"/>
                  <a:pt x="140" y="9467"/>
                </a:cubicBezTo>
                <a:cubicBezTo>
                  <a:pt x="70" y="9467"/>
                  <a:pt x="0" y="9405"/>
                  <a:pt x="0" y="9327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1"/>
                  <a:pt x="70" y="0"/>
                  <a:pt x="140" y="0"/>
                </a:cubicBezTo>
                <a:cubicBezTo>
                  <a:pt x="5243" y="0"/>
                  <a:pt x="5243" y="0"/>
                  <a:pt x="5243" y="0"/>
                </a:cubicBezTo>
                <a:cubicBezTo>
                  <a:pt x="5322" y="0"/>
                  <a:pt x="5391" y="61"/>
                  <a:pt x="5391" y="140"/>
                </a:cubicBezTo>
                <a:cubicBezTo>
                  <a:pt x="5391" y="9327"/>
                  <a:pt x="5391" y="9327"/>
                  <a:pt x="5391" y="9327"/>
                </a:cubicBezTo>
                <a:cubicBezTo>
                  <a:pt x="5391" y="9405"/>
                  <a:pt x="5322" y="9467"/>
                  <a:pt x="5243" y="946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3">
            <a:extLst>
              <a:ext uri="{FF2B5EF4-FFF2-40B4-BE49-F238E27FC236}">
                <a16:creationId xmlns:a16="http://schemas.microsoft.com/office/drawing/2014/main" id="{899D166B-26B5-DF4F-9894-9A4CEE4D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2205" y="1801622"/>
            <a:ext cx="2344342" cy="157935"/>
          </a:xfrm>
          <a:custGeom>
            <a:avLst/>
            <a:gdLst>
              <a:gd name="T0" fmla="*/ 2058 w 2094"/>
              <a:gd name="T1" fmla="*/ 140 h 141"/>
              <a:gd name="T2" fmla="*/ 2058 w 2094"/>
              <a:gd name="T3" fmla="*/ 140 h 141"/>
              <a:gd name="T4" fmla="*/ 35 w 2094"/>
              <a:gd name="T5" fmla="*/ 140 h 141"/>
              <a:gd name="T6" fmla="*/ 0 w 2094"/>
              <a:gd name="T7" fmla="*/ 114 h 141"/>
              <a:gd name="T8" fmla="*/ 0 w 2094"/>
              <a:gd name="T9" fmla="*/ 35 h 141"/>
              <a:gd name="T10" fmla="*/ 35 w 2094"/>
              <a:gd name="T11" fmla="*/ 0 h 141"/>
              <a:gd name="T12" fmla="*/ 2058 w 2094"/>
              <a:gd name="T13" fmla="*/ 0 h 141"/>
              <a:gd name="T14" fmla="*/ 2093 w 2094"/>
              <a:gd name="T15" fmla="*/ 35 h 141"/>
              <a:gd name="T16" fmla="*/ 2093 w 2094"/>
              <a:gd name="T17" fmla="*/ 114 h 141"/>
              <a:gd name="T18" fmla="*/ 2058 w 2094"/>
              <a:gd name="T19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4" h="141">
                <a:moveTo>
                  <a:pt x="2058" y="140"/>
                </a:moveTo>
                <a:lnTo>
                  <a:pt x="2058" y="140"/>
                </a:lnTo>
                <a:cubicBezTo>
                  <a:pt x="35" y="140"/>
                  <a:pt x="35" y="140"/>
                  <a:pt x="35" y="140"/>
                </a:cubicBezTo>
                <a:cubicBezTo>
                  <a:pt x="9" y="140"/>
                  <a:pt x="0" y="131"/>
                  <a:pt x="0" y="11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5" y="0"/>
                </a:cubicBezTo>
                <a:cubicBezTo>
                  <a:pt x="2058" y="0"/>
                  <a:pt x="2058" y="0"/>
                  <a:pt x="2058" y="0"/>
                </a:cubicBezTo>
                <a:cubicBezTo>
                  <a:pt x="2076" y="0"/>
                  <a:pt x="2093" y="18"/>
                  <a:pt x="2093" y="35"/>
                </a:cubicBezTo>
                <a:cubicBezTo>
                  <a:pt x="2093" y="114"/>
                  <a:pt x="2093" y="114"/>
                  <a:pt x="2093" y="114"/>
                </a:cubicBezTo>
                <a:cubicBezTo>
                  <a:pt x="2093" y="131"/>
                  <a:pt x="2076" y="140"/>
                  <a:pt x="2058" y="14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4">
            <a:extLst>
              <a:ext uri="{FF2B5EF4-FFF2-40B4-BE49-F238E27FC236}">
                <a16:creationId xmlns:a16="http://schemas.microsoft.com/office/drawing/2014/main" id="{C9C2C6E8-8D4C-DE47-92E5-2E81BCC5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510" y="11652800"/>
            <a:ext cx="118451" cy="118451"/>
          </a:xfrm>
          <a:custGeom>
            <a:avLst/>
            <a:gdLst>
              <a:gd name="T0" fmla="*/ 104 w 105"/>
              <a:gd name="T1" fmla="*/ 53 h 106"/>
              <a:gd name="T2" fmla="*/ 104 w 105"/>
              <a:gd name="T3" fmla="*/ 53 h 106"/>
              <a:gd name="T4" fmla="*/ 52 w 105"/>
              <a:gd name="T5" fmla="*/ 105 h 106"/>
              <a:gd name="T6" fmla="*/ 0 w 105"/>
              <a:gd name="T7" fmla="*/ 53 h 106"/>
              <a:gd name="T8" fmla="*/ 52 w 105"/>
              <a:gd name="T9" fmla="*/ 0 h 106"/>
              <a:gd name="T10" fmla="*/ 104 w 105"/>
              <a:gd name="T11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06">
                <a:moveTo>
                  <a:pt x="104" y="53"/>
                </a:moveTo>
                <a:lnTo>
                  <a:pt x="104" y="53"/>
                </a:lnTo>
                <a:cubicBezTo>
                  <a:pt x="104" y="79"/>
                  <a:pt x="78" y="105"/>
                  <a:pt x="52" y="105"/>
                </a:cubicBezTo>
                <a:cubicBezTo>
                  <a:pt x="26" y="105"/>
                  <a:pt x="0" y="79"/>
                  <a:pt x="0" y="53"/>
                </a:cubicBezTo>
                <a:cubicBezTo>
                  <a:pt x="0" y="27"/>
                  <a:pt x="26" y="0"/>
                  <a:pt x="52" y="0"/>
                </a:cubicBezTo>
                <a:cubicBezTo>
                  <a:pt x="78" y="0"/>
                  <a:pt x="104" y="27"/>
                  <a:pt x="104" y="53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5">
            <a:extLst>
              <a:ext uri="{FF2B5EF4-FFF2-40B4-BE49-F238E27FC236}">
                <a16:creationId xmlns:a16="http://schemas.microsoft.com/office/drawing/2014/main" id="{B9704DF7-6F68-2840-8D46-F9524B274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607" y="11652800"/>
            <a:ext cx="118451" cy="118451"/>
          </a:xfrm>
          <a:custGeom>
            <a:avLst/>
            <a:gdLst>
              <a:gd name="T0" fmla="*/ 105 w 106"/>
              <a:gd name="T1" fmla="*/ 53 h 106"/>
              <a:gd name="T2" fmla="*/ 105 w 106"/>
              <a:gd name="T3" fmla="*/ 53 h 106"/>
              <a:gd name="T4" fmla="*/ 53 w 106"/>
              <a:gd name="T5" fmla="*/ 105 h 106"/>
              <a:gd name="T6" fmla="*/ 0 w 106"/>
              <a:gd name="T7" fmla="*/ 53 h 106"/>
              <a:gd name="T8" fmla="*/ 53 w 106"/>
              <a:gd name="T9" fmla="*/ 0 h 106"/>
              <a:gd name="T10" fmla="*/ 105 w 106"/>
              <a:gd name="T11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106">
                <a:moveTo>
                  <a:pt x="105" y="53"/>
                </a:moveTo>
                <a:lnTo>
                  <a:pt x="105" y="53"/>
                </a:lnTo>
                <a:cubicBezTo>
                  <a:pt x="105" y="79"/>
                  <a:pt x="79" y="105"/>
                  <a:pt x="53" y="105"/>
                </a:cubicBezTo>
                <a:cubicBezTo>
                  <a:pt x="18" y="105"/>
                  <a:pt x="0" y="79"/>
                  <a:pt x="0" y="53"/>
                </a:cubicBezTo>
                <a:cubicBezTo>
                  <a:pt x="0" y="27"/>
                  <a:pt x="18" y="0"/>
                  <a:pt x="53" y="0"/>
                </a:cubicBezTo>
                <a:cubicBezTo>
                  <a:pt x="79" y="0"/>
                  <a:pt x="105" y="27"/>
                  <a:pt x="105" y="53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6">
            <a:extLst>
              <a:ext uri="{FF2B5EF4-FFF2-40B4-BE49-F238E27FC236}">
                <a16:creationId xmlns:a16="http://schemas.microsoft.com/office/drawing/2014/main" id="{AE6B3A1C-DC58-A842-B36C-4DDFCB0D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638" y="11652800"/>
            <a:ext cx="108580" cy="118451"/>
          </a:xfrm>
          <a:custGeom>
            <a:avLst/>
            <a:gdLst>
              <a:gd name="T0" fmla="*/ 96 w 97"/>
              <a:gd name="T1" fmla="*/ 53 h 106"/>
              <a:gd name="T2" fmla="*/ 96 w 97"/>
              <a:gd name="T3" fmla="*/ 53 h 106"/>
              <a:gd name="T4" fmla="*/ 43 w 97"/>
              <a:gd name="T5" fmla="*/ 105 h 106"/>
              <a:gd name="T6" fmla="*/ 0 w 97"/>
              <a:gd name="T7" fmla="*/ 53 h 106"/>
              <a:gd name="T8" fmla="*/ 43 w 97"/>
              <a:gd name="T9" fmla="*/ 0 h 106"/>
              <a:gd name="T10" fmla="*/ 96 w 97"/>
              <a:gd name="T11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106">
                <a:moveTo>
                  <a:pt x="96" y="53"/>
                </a:moveTo>
                <a:lnTo>
                  <a:pt x="96" y="53"/>
                </a:lnTo>
                <a:cubicBezTo>
                  <a:pt x="96" y="79"/>
                  <a:pt x="78" y="105"/>
                  <a:pt x="43" y="105"/>
                </a:cubicBezTo>
                <a:cubicBezTo>
                  <a:pt x="17" y="105"/>
                  <a:pt x="0" y="79"/>
                  <a:pt x="0" y="53"/>
                </a:cubicBezTo>
                <a:cubicBezTo>
                  <a:pt x="0" y="27"/>
                  <a:pt x="17" y="0"/>
                  <a:pt x="43" y="0"/>
                </a:cubicBezTo>
                <a:cubicBezTo>
                  <a:pt x="78" y="0"/>
                  <a:pt x="96" y="27"/>
                  <a:pt x="96" y="53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7">
            <a:extLst>
              <a:ext uri="{FF2B5EF4-FFF2-40B4-BE49-F238E27FC236}">
                <a16:creationId xmlns:a16="http://schemas.microsoft.com/office/drawing/2014/main" id="{9535A9C4-6A43-F646-B869-C911AADE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245" y="2201393"/>
            <a:ext cx="853833" cy="59226"/>
          </a:xfrm>
          <a:custGeom>
            <a:avLst/>
            <a:gdLst>
              <a:gd name="T0" fmla="*/ 733 w 761"/>
              <a:gd name="T1" fmla="*/ 52 h 53"/>
              <a:gd name="T2" fmla="*/ 733 w 761"/>
              <a:gd name="T3" fmla="*/ 52 h 53"/>
              <a:gd name="T4" fmla="*/ 27 w 761"/>
              <a:gd name="T5" fmla="*/ 52 h 53"/>
              <a:gd name="T6" fmla="*/ 0 w 761"/>
              <a:gd name="T7" fmla="*/ 26 h 53"/>
              <a:gd name="T8" fmla="*/ 0 w 761"/>
              <a:gd name="T9" fmla="*/ 26 h 53"/>
              <a:gd name="T10" fmla="*/ 27 w 761"/>
              <a:gd name="T11" fmla="*/ 0 h 53"/>
              <a:gd name="T12" fmla="*/ 733 w 761"/>
              <a:gd name="T13" fmla="*/ 0 h 53"/>
              <a:gd name="T14" fmla="*/ 760 w 761"/>
              <a:gd name="T15" fmla="*/ 26 h 53"/>
              <a:gd name="T16" fmla="*/ 760 w 761"/>
              <a:gd name="T17" fmla="*/ 26 h 53"/>
              <a:gd name="T18" fmla="*/ 733 w 761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53">
                <a:moveTo>
                  <a:pt x="733" y="52"/>
                </a:moveTo>
                <a:lnTo>
                  <a:pt x="733" y="52"/>
                </a:lnTo>
                <a:cubicBezTo>
                  <a:pt x="27" y="52"/>
                  <a:pt x="27" y="52"/>
                  <a:pt x="27" y="52"/>
                </a:cubicBezTo>
                <a:cubicBezTo>
                  <a:pt x="18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18" y="0"/>
                  <a:pt x="27" y="0"/>
                </a:cubicBezTo>
                <a:cubicBezTo>
                  <a:pt x="733" y="0"/>
                  <a:pt x="733" y="0"/>
                  <a:pt x="733" y="0"/>
                </a:cubicBezTo>
                <a:cubicBezTo>
                  <a:pt x="751" y="0"/>
                  <a:pt x="760" y="9"/>
                  <a:pt x="760" y="26"/>
                </a:cubicBezTo>
                <a:lnTo>
                  <a:pt x="760" y="26"/>
                </a:lnTo>
                <a:cubicBezTo>
                  <a:pt x="760" y="35"/>
                  <a:pt x="751" y="52"/>
                  <a:pt x="733" y="52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8">
            <a:extLst>
              <a:ext uri="{FF2B5EF4-FFF2-40B4-BE49-F238E27FC236}">
                <a16:creationId xmlns:a16="http://schemas.microsoft.com/office/drawing/2014/main" id="{F880A968-A601-0740-91C3-7415DA42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983" y="2201393"/>
            <a:ext cx="839028" cy="59226"/>
          </a:xfrm>
          <a:custGeom>
            <a:avLst/>
            <a:gdLst>
              <a:gd name="T0" fmla="*/ 724 w 751"/>
              <a:gd name="T1" fmla="*/ 52 h 53"/>
              <a:gd name="T2" fmla="*/ 724 w 751"/>
              <a:gd name="T3" fmla="*/ 52 h 53"/>
              <a:gd name="T4" fmla="*/ 26 w 751"/>
              <a:gd name="T5" fmla="*/ 52 h 53"/>
              <a:gd name="T6" fmla="*/ 0 w 751"/>
              <a:gd name="T7" fmla="*/ 26 h 53"/>
              <a:gd name="T8" fmla="*/ 0 w 751"/>
              <a:gd name="T9" fmla="*/ 26 h 53"/>
              <a:gd name="T10" fmla="*/ 26 w 751"/>
              <a:gd name="T11" fmla="*/ 0 h 53"/>
              <a:gd name="T12" fmla="*/ 724 w 751"/>
              <a:gd name="T13" fmla="*/ 0 h 53"/>
              <a:gd name="T14" fmla="*/ 750 w 751"/>
              <a:gd name="T15" fmla="*/ 26 h 53"/>
              <a:gd name="T16" fmla="*/ 750 w 751"/>
              <a:gd name="T17" fmla="*/ 26 h 53"/>
              <a:gd name="T18" fmla="*/ 724 w 751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53">
                <a:moveTo>
                  <a:pt x="724" y="52"/>
                </a:moveTo>
                <a:lnTo>
                  <a:pt x="724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724" y="0"/>
                  <a:pt x="724" y="0"/>
                  <a:pt x="724" y="0"/>
                </a:cubicBezTo>
                <a:cubicBezTo>
                  <a:pt x="742" y="0"/>
                  <a:pt x="750" y="9"/>
                  <a:pt x="750" y="26"/>
                </a:cubicBezTo>
                <a:lnTo>
                  <a:pt x="750" y="26"/>
                </a:lnTo>
                <a:cubicBezTo>
                  <a:pt x="750" y="35"/>
                  <a:pt x="742" y="52"/>
                  <a:pt x="724" y="52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9">
            <a:extLst>
              <a:ext uri="{FF2B5EF4-FFF2-40B4-BE49-F238E27FC236}">
                <a16:creationId xmlns:a16="http://schemas.microsoft.com/office/drawing/2014/main" id="{604EF816-70A9-1347-96F8-E96F1FDC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8849" y="2201393"/>
            <a:ext cx="848899" cy="59226"/>
          </a:xfrm>
          <a:custGeom>
            <a:avLst/>
            <a:gdLst>
              <a:gd name="T0" fmla="*/ 733 w 760"/>
              <a:gd name="T1" fmla="*/ 52 h 53"/>
              <a:gd name="T2" fmla="*/ 733 w 760"/>
              <a:gd name="T3" fmla="*/ 52 h 53"/>
              <a:gd name="T4" fmla="*/ 26 w 760"/>
              <a:gd name="T5" fmla="*/ 52 h 53"/>
              <a:gd name="T6" fmla="*/ 0 w 760"/>
              <a:gd name="T7" fmla="*/ 26 h 53"/>
              <a:gd name="T8" fmla="*/ 0 w 760"/>
              <a:gd name="T9" fmla="*/ 26 h 53"/>
              <a:gd name="T10" fmla="*/ 26 w 760"/>
              <a:gd name="T11" fmla="*/ 0 h 53"/>
              <a:gd name="T12" fmla="*/ 733 w 760"/>
              <a:gd name="T13" fmla="*/ 0 h 53"/>
              <a:gd name="T14" fmla="*/ 759 w 760"/>
              <a:gd name="T15" fmla="*/ 26 h 53"/>
              <a:gd name="T16" fmla="*/ 759 w 760"/>
              <a:gd name="T17" fmla="*/ 26 h 53"/>
              <a:gd name="T18" fmla="*/ 733 w 760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53">
                <a:moveTo>
                  <a:pt x="733" y="52"/>
                </a:moveTo>
                <a:lnTo>
                  <a:pt x="733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733" y="0"/>
                  <a:pt x="733" y="0"/>
                  <a:pt x="733" y="0"/>
                </a:cubicBezTo>
                <a:cubicBezTo>
                  <a:pt x="742" y="0"/>
                  <a:pt x="759" y="9"/>
                  <a:pt x="759" y="26"/>
                </a:cubicBezTo>
                <a:lnTo>
                  <a:pt x="759" y="26"/>
                </a:lnTo>
                <a:cubicBezTo>
                  <a:pt x="759" y="35"/>
                  <a:pt x="742" y="52"/>
                  <a:pt x="733" y="5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0">
            <a:extLst>
              <a:ext uri="{FF2B5EF4-FFF2-40B4-BE49-F238E27FC236}">
                <a16:creationId xmlns:a16="http://schemas.microsoft.com/office/drawing/2014/main" id="{7EC70456-D697-9749-B6ED-886954B4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715" y="2201393"/>
            <a:ext cx="848899" cy="59226"/>
          </a:xfrm>
          <a:custGeom>
            <a:avLst/>
            <a:gdLst>
              <a:gd name="T0" fmla="*/ 732 w 759"/>
              <a:gd name="T1" fmla="*/ 52 h 53"/>
              <a:gd name="T2" fmla="*/ 732 w 759"/>
              <a:gd name="T3" fmla="*/ 52 h 53"/>
              <a:gd name="T4" fmla="*/ 26 w 759"/>
              <a:gd name="T5" fmla="*/ 52 h 53"/>
              <a:gd name="T6" fmla="*/ 0 w 759"/>
              <a:gd name="T7" fmla="*/ 26 h 53"/>
              <a:gd name="T8" fmla="*/ 0 w 759"/>
              <a:gd name="T9" fmla="*/ 26 h 53"/>
              <a:gd name="T10" fmla="*/ 26 w 759"/>
              <a:gd name="T11" fmla="*/ 0 h 53"/>
              <a:gd name="T12" fmla="*/ 732 w 759"/>
              <a:gd name="T13" fmla="*/ 0 h 53"/>
              <a:gd name="T14" fmla="*/ 758 w 759"/>
              <a:gd name="T15" fmla="*/ 26 h 53"/>
              <a:gd name="T16" fmla="*/ 758 w 759"/>
              <a:gd name="T17" fmla="*/ 26 h 53"/>
              <a:gd name="T18" fmla="*/ 732 w 759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9" h="53">
                <a:moveTo>
                  <a:pt x="732" y="52"/>
                </a:moveTo>
                <a:lnTo>
                  <a:pt x="732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17" y="0"/>
                  <a:pt x="26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49" y="0"/>
                  <a:pt x="758" y="9"/>
                  <a:pt x="758" y="26"/>
                </a:cubicBezTo>
                <a:lnTo>
                  <a:pt x="758" y="26"/>
                </a:lnTo>
                <a:cubicBezTo>
                  <a:pt x="758" y="35"/>
                  <a:pt x="749" y="52"/>
                  <a:pt x="732" y="5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1">
            <a:extLst>
              <a:ext uri="{FF2B5EF4-FFF2-40B4-BE49-F238E27FC236}">
                <a16:creationId xmlns:a16="http://schemas.microsoft.com/office/drawing/2014/main" id="{72F4B824-9160-3A49-B16A-BD0EAD46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453" y="2201393"/>
            <a:ext cx="839028" cy="59226"/>
          </a:xfrm>
          <a:custGeom>
            <a:avLst/>
            <a:gdLst>
              <a:gd name="T0" fmla="*/ 724 w 751"/>
              <a:gd name="T1" fmla="*/ 52 h 53"/>
              <a:gd name="T2" fmla="*/ 724 w 751"/>
              <a:gd name="T3" fmla="*/ 52 h 53"/>
              <a:gd name="T4" fmla="*/ 26 w 751"/>
              <a:gd name="T5" fmla="*/ 52 h 53"/>
              <a:gd name="T6" fmla="*/ 0 w 751"/>
              <a:gd name="T7" fmla="*/ 26 h 53"/>
              <a:gd name="T8" fmla="*/ 0 w 751"/>
              <a:gd name="T9" fmla="*/ 26 h 53"/>
              <a:gd name="T10" fmla="*/ 26 w 751"/>
              <a:gd name="T11" fmla="*/ 0 h 53"/>
              <a:gd name="T12" fmla="*/ 724 w 751"/>
              <a:gd name="T13" fmla="*/ 0 h 53"/>
              <a:gd name="T14" fmla="*/ 750 w 751"/>
              <a:gd name="T15" fmla="*/ 26 h 53"/>
              <a:gd name="T16" fmla="*/ 750 w 751"/>
              <a:gd name="T17" fmla="*/ 26 h 53"/>
              <a:gd name="T18" fmla="*/ 724 w 751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53">
                <a:moveTo>
                  <a:pt x="724" y="52"/>
                </a:moveTo>
                <a:lnTo>
                  <a:pt x="724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724" y="0"/>
                  <a:pt x="724" y="0"/>
                  <a:pt x="724" y="0"/>
                </a:cubicBezTo>
                <a:cubicBezTo>
                  <a:pt x="741" y="0"/>
                  <a:pt x="750" y="9"/>
                  <a:pt x="750" y="26"/>
                </a:cubicBezTo>
                <a:lnTo>
                  <a:pt x="750" y="26"/>
                </a:lnTo>
                <a:cubicBezTo>
                  <a:pt x="750" y="35"/>
                  <a:pt x="741" y="52"/>
                  <a:pt x="724" y="5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2">
            <a:extLst>
              <a:ext uri="{FF2B5EF4-FFF2-40B4-BE49-F238E27FC236}">
                <a16:creationId xmlns:a16="http://schemas.microsoft.com/office/drawing/2014/main" id="{AF494A0F-5089-BD45-A137-1DD70F24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2319" y="2201393"/>
            <a:ext cx="848899" cy="59226"/>
          </a:xfrm>
          <a:custGeom>
            <a:avLst/>
            <a:gdLst>
              <a:gd name="T0" fmla="*/ 733 w 760"/>
              <a:gd name="T1" fmla="*/ 52 h 53"/>
              <a:gd name="T2" fmla="*/ 733 w 760"/>
              <a:gd name="T3" fmla="*/ 52 h 53"/>
              <a:gd name="T4" fmla="*/ 26 w 760"/>
              <a:gd name="T5" fmla="*/ 52 h 53"/>
              <a:gd name="T6" fmla="*/ 0 w 760"/>
              <a:gd name="T7" fmla="*/ 26 h 53"/>
              <a:gd name="T8" fmla="*/ 0 w 760"/>
              <a:gd name="T9" fmla="*/ 26 h 53"/>
              <a:gd name="T10" fmla="*/ 26 w 760"/>
              <a:gd name="T11" fmla="*/ 0 h 53"/>
              <a:gd name="T12" fmla="*/ 733 w 760"/>
              <a:gd name="T13" fmla="*/ 0 h 53"/>
              <a:gd name="T14" fmla="*/ 759 w 760"/>
              <a:gd name="T15" fmla="*/ 26 h 53"/>
              <a:gd name="T16" fmla="*/ 759 w 760"/>
              <a:gd name="T17" fmla="*/ 26 h 53"/>
              <a:gd name="T18" fmla="*/ 733 w 760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53">
                <a:moveTo>
                  <a:pt x="733" y="52"/>
                </a:moveTo>
                <a:lnTo>
                  <a:pt x="733" y="52"/>
                </a:lnTo>
                <a:cubicBezTo>
                  <a:pt x="26" y="52"/>
                  <a:pt x="26" y="52"/>
                  <a:pt x="26" y="52"/>
                </a:cubicBezTo>
                <a:cubicBezTo>
                  <a:pt x="8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8" y="0"/>
                  <a:pt x="26" y="0"/>
                </a:cubicBezTo>
                <a:cubicBezTo>
                  <a:pt x="733" y="0"/>
                  <a:pt x="733" y="0"/>
                  <a:pt x="733" y="0"/>
                </a:cubicBezTo>
                <a:cubicBezTo>
                  <a:pt x="741" y="0"/>
                  <a:pt x="759" y="9"/>
                  <a:pt x="759" y="26"/>
                </a:cubicBezTo>
                <a:lnTo>
                  <a:pt x="759" y="26"/>
                </a:lnTo>
                <a:cubicBezTo>
                  <a:pt x="759" y="35"/>
                  <a:pt x="741" y="52"/>
                  <a:pt x="733" y="5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3">
            <a:extLst>
              <a:ext uri="{FF2B5EF4-FFF2-40B4-BE49-F238E27FC236}">
                <a16:creationId xmlns:a16="http://schemas.microsoft.com/office/drawing/2014/main" id="{A31995B4-25FE-454D-8132-C86DFD29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8849" y="2201393"/>
            <a:ext cx="518222" cy="59226"/>
          </a:xfrm>
          <a:custGeom>
            <a:avLst/>
            <a:gdLst>
              <a:gd name="T0" fmla="*/ 436 w 464"/>
              <a:gd name="T1" fmla="*/ 52 h 53"/>
              <a:gd name="T2" fmla="*/ 436 w 464"/>
              <a:gd name="T3" fmla="*/ 52 h 53"/>
              <a:gd name="T4" fmla="*/ 26 w 464"/>
              <a:gd name="T5" fmla="*/ 52 h 53"/>
              <a:gd name="T6" fmla="*/ 0 w 464"/>
              <a:gd name="T7" fmla="*/ 26 h 53"/>
              <a:gd name="T8" fmla="*/ 0 w 464"/>
              <a:gd name="T9" fmla="*/ 26 h 53"/>
              <a:gd name="T10" fmla="*/ 26 w 464"/>
              <a:gd name="T11" fmla="*/ 0 h 53"/>
              <a:gd name="T12" fmla="*/ 436 w 464"/>
              <a:gd name="T13" fmla="*/ 0 h 53"/>
              <a:gd name="T14" fmla="*/ 463 w 464"/>
              <a:gd name="T15" fmla="*/ 26 h 53"/>
              <a:gd name="T16" fmla="*/ 463 w 464"/>
              <a:gd name="T17" fmla="*/ 26 h 53"/>
              <a:gd name="T18" fmla="*/ 436 w 464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4" h="53">
                <a:moveTo>
                  <a:pt x="436" y="52"/>
                </a:moveTo>
                <a:lnTo>
                  <a:pt x="436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54" y="0"/>
                  <a:pt x="463" y="9"/>
                  <a:pt x="463" y="26"/>
                </a:cubicBezTo>
                <a:lnTo>
                  <a:pt x="463" y="26"/>
                </a:lnTo>
                <a:cubicBezTo>
                  <a:pt x="463" y="35"/>
                  <a:pt x="454" y="52"/>
                  <a:pt x="436" y="52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4">
            <a:extLst>
              <a:ext uri="{FF2B5EF4-FFF2-40B4-BE49-F238E27FC236}">
                <a16:creationId xmlns:a16="http://schemas.microsoft.com/office/drawing/2014/main" id="{7C31D057-B121-E144-8687-80510B35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309" y="2601167"/>
            <a:ext cx="819286" cy="819286"/>
          </a:xfrm>
          <a:custGeom>
            <a:avLst/>
            <a:gdLst>
              <a:gd name="T0" fmla="*/ 733 w 734"/>
              <a:gd name="T1" fmla="*/ 366 h 734"/>
              <a:gd name="T2" fmla="*/ 733 w 734"/>
              <a:gd name="T3" fmla="*/ 366 h 734"/>
              <a:gd name="T4" fmla="*/ 367 w 734"/>
              <a:gd name="T5" fmla="*/ 733 h 734"/>
              <a:gd name="T6" fmla="*/ 0 w 734"/>
              <a:gd name="T7" fmla="*/ 366 h 734"/>
              <a:gd name="T8" fmla="*/ 367 w 734"/>
              <a:gd name="T9" fmla="*/ 0 h 734"/>
              <a:gd name="T10" fmla="*/ 733 w 734"/>
              <a:gd name="T11" fmla="*/ 3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" h="734">
                <a:moveTo>
                  <a:pt x="733" y="366"/>
                </a:moveTo>
                <a:lnTo>
                  <a:pt x="733" y="366"/>
                </a:lnTo>
                <a:cubicBezTo>
                  <a:pt x="733" y="567"/>
                  <a:pt x="567" y="733"/>
                  <a:pt x="367" y="733"/>
                </a:cubicBezTo>
                <a:cubicBezTo>
                  <a:pt x="166" y="733"/>
                  <a:pt x="0" y="567"/>
                  <a:pt x="0" y="366"/>
                </a:cubicBezTo>
                <a:cubicBezTo>
                  <a:pt x="0" y="165"/>
                  <a:pt x="166" y="0"/>
                  <a:pt x="367" y="0"/>
                </a:cubicBezTo>
                <a:cubicBezTo>
                  <a:pt x="567" y="0"/>
                  <a:pt x="733" y="165"/>
                  <a:pt x="733" y="366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85">
            <a:extLst>
              <a:ext uri="{FF2B5EF4-FFF2-40B4-BE49-F238E27FC236}">
                <a16:creationId xmlns:a16="http://schemas.microsoft.com/office/drawing/2014/main" id="{63CB5B96-D24A-0940-BB7A-331DF98AE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368" y="2926907"/>
            <a:ext cx="1455962" cy="177677"/>
          </a:xfrm>
          <a:custGeom>
            <a:avLst/>
            <a:gdLst>
              <a:gd name="T0" fmla="*/ 1301 w 1302"/>
              <a:gd name="T1" fmla="*/ 157 h 158"/>
              <a:gd name="T2" fmla="*/ 0 w 1302"/>
              <a:gd name="T3" fmla="*/ 157 h 158"/>
              <a:gd name="T4" fmla="*/ 0 w 1302"/>
              <a:gd name="T5" fmla="*/ 0 h 158"/>
              <a:gd name="T6" fmla="*/ 1301 w 1302"/>
              <a:gd name="T7" fmla="*/ 0 h 158"/>
              <a:gd name="T8" fmla="*/ 1301 w 1302"/>
              <a:gd name="T9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158">
                <a:moveTo>
                  <a:pt x="1301" y="157"/>
                </a:moveTo>
                <a:lnTo>
                  <a:pt x="0" y="157"/>
                </a:lnTo>
                <a:lnTo>
                  <a:pt x="0" y="0"/>
                </a:lnTo>
                <a:lnTo>
                  <a:pt x="1301" y="0"/>
                </a:lnTo>
                <a:lnTo>
                  <a:pt x="1301" y="157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6">
            <a:extLst>
              <a:ext uri="{FF2B5EF4-FFF2-40B4-BE49-F238E27FC236}">
                <a16:creationId xmlns:a16="http://schemas.microsoft.com/office/drawing/2014/main" id="{CACEA6FD-CABB-BD40-8690-7E06BAA40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910" y="2926907"/>
            <a:ext cx="148064" cy="177677"/>
          </a:xfrm>
          <a:custGeom>
            <a:avLst/>
            <a:gdLst>
              <a:gd name="T0" fmla="*/ 131 w 132"/>
              <a:gd name="T1" fmla="*/ 157 h 158"/>
              <a:gd name="T2" fmla="*/ 0 w 132"/>
              <a:gd name="T3" fmla="*/ 157 h 158"/>
              <a:gd name="T4" fmla="*/ 0 w 132"/>
              <a:gd name="T5" fmla="*/ 0 h 158"/>
              <a:gd name="T6" fmla="*/ 131 w 132"/>
              <a:gd name="T7" fmla="*/ 0 h 158"/>
              <a:gd name="T8" fmla="*/ 131 w 132"/>
              <a:gd name="T9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158">
                <a:moveTo>
                  <a:pt x="131" y="157"/>
                </a:moveTo>
                <a:lnTo>
                  <a:pt x="0" y="157"/>
                </a:lnTo>
                <a:lnTo>
                  <a:pt x="0" y="0"/>
                </a:lnTo>
                <a:lnTo>
                  <a:pt x="131" y="0"/>
                </a:lnTo>
                <a:lnTo>
                  <a:pt x="131" y="157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7">
            <a:extLst>
              <a:ext uri="{FF2B5EF4-FFF2-40B4-BE49-F238E27FC236}">
                <a16:creationId xmlns:a16="http://schemas.microsoft.com/office/drawing/2014/main" id="{0475DDE3-0D98-7F48-95D2-34BD6AFF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4482" y="11460315"/>
            <a:ext cx="498483" cy="508354"/>
          </a:xfrm>
          <a:custGeom>
            <a:avLst/>
            <a:gdLst>
              <a:gd name="T0" fmla="*/ 445 w 446"/>
              <a:gd name="T1" fmla="*/ 454 h 455"/>
              <a:gd name="T2" fmla="*/ 0 w 446"/>
              <a:gd name="T3" fmla="*/ 454 h 455"/>
              <a:gd name="T4" fmla="*/ 0 w 446"/>
              <a:gd name="T5" fmla="*/ 0 h 455"/>
              <a:gd name="T6" fmla="*/ 445 w 446"/>
              <a:gd name="T7" fmla="*/ 0 h 455"/>
              <a:gd name="T8" fmla="*/ 445 w 446"/>
              <a:gd name="T9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" h="455">
                <a:moveTo>
                  <a:pt x="445" y="454"/>
                </a:moveTo>
                <a:lnTo>
                  <a:pt x="0" y="454"/>
                </a:lnTo>
                <a:lnTo>
                  <a:pt x="0" y="0"/>
                </a:lnTo>
                <a:lnTo>
                  <a:pt x="445" y="0"/>
                </a:lnTo>
                <a:lnTo>
                  <a:pt x="445" y="454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8">
            <a:extLst>
              <a:ext uri="{FF2B5EF4-FFF2-40B4-BE49-F238E27FC236}">
                <a16:creationId xmlns:a16="http://schemas.microsoft.com/office/drawing/2014/main" id="{319D89FD-3138-D346-BEA4-75A1CDD5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0011" y="11712025"/>
            <a:ext cx="1796507" cy="157935"/>
          </a:xfrm>
          <a:custGeom>
            <a:avLst/>
            <a:gdLst>
              <a:gd name="T0" fmla="*/ 1605 w 1606"/>
              <a:gd name="T1" fmla="*/ 140 h 141"/>
              <a:gd name="T2" fmla="*/ 0 w 1606"/>
              <a:gd name="T3" fmla="*/ 140 h 141"/>
              <a:gd name="T4" fmla="*/ 0 w 1606"/>
              <a:gd name="T5" fmla="*/ 0 h 141"/>
              <a:gd name="T6" fmla="*/ 1605 w 1606"/>
              <a:gd name="T7" fmla="*/ 0 h 141"/>
              <a:gd name="T8" fmla="*/ 1605 w 1606"/>
              <a:gd name="T9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6" h="141">
                <a:moveTo>
                  <a:pt x="1605" y="140"/>
                </a:moveTo>
                <a:lnTo>
                  <a:pt x="0" y="140"/>
                </a:lnTo>
                <a:lnTo>
                  <a:pt x="0" y="0"/>
                </a:lnTo>
                <a:lnTo>
                  <a:pt x="1605" y="0"/>
                </a:lnTo>
                <a:lnTo>
                  <a:pt x="1605" y="140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9">
            <a:extLst>
              <a:ext uri="{FF2B5EF4-FFF2-40B4-BE49-F238E27FC236}">
                <a16:creationId xmlns:a16="http://schemas.microsoft.com/office/drawing/2014/main" id="{687DF8F8-EB0A-4E42-B946-0B5B95F01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7716" y="11371477"/>
            <a:ext cx="686030" cy="227031"/>
          </a:xfrm>
          <a:custGeom>
            <a:avLst/>
            <a:gdLst>
              <a:gd name="T0" fmla="*/ 584 w 612"/>
              <a:gd name="T1" fmla="*/ 192 h 202"/>
              <a:gd name="T2" fmla="*/ 584 w 612"/>
              <a:gd name="T3" fmla="*/ 192 h 202"/>
              <a:gd name="T4" fmla="*/ 576 w 612"/>
              <a:gd name="T5" fmla="*/ 192 h 202"/>
              <a:gd name="T6" fmla="*/ 288 w 612"/>
              <a:gd name="T7" fmla="*/ 53 h 202"/>
              <a:gd name="T8" fmla="*/ 44 w 612"/>
              <a:gd name="T9" fmla="*/ 192 h 202"/>
              <a:gd name="T10" fmla="*/ 9 w 612"/>
              <a:gd name="T11" fmla="*/ 184 h 202"/>
              <a:gd name="T12" fmla="*/ 17 w 612"/>
              <a:gd name="T13" fmla="*/ 149 h 202"/>
              <a:gd name="T14" fmla="*/ 288 w 612"/>
              <a:gd name="T15" fmla="*/ 0 h 202"/>
              <a:gd name="T16" fmla="*/ 593 w 612"/>
              <a:gd name="T17" fmla="*/ 149 h 202"/>
              <a:gd name="T18" fmla="*/ 611 w 612"/>
              <a:gd name="T19" fmla="*/ 184 h 202"/>
              <a:gd name="T20" fmla="*/ 584 w 612"/>
              <a:gd name="T21" fmla="*/ 19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2" h="202">
                <a:moveTo>
                  <a:pt x="584" y="192"/>
                </a:moveTo>
                <a:lnTo>
                  <a:pt x="584" y="192"/>
                </a:lnTo>
                <a:lnTo>
                  <a:pt x="576" y="192"/>
                </a:lnTo>
                <a:cubicBezTo>
                  <a:pt x="288" y="53"/>
                  <a:pt x="288" y="53"/>
                  <a:pt x="288" y="53"/>
                </a:cubicBezTo>
                <a:cubicBezTo>
                  <a:pt x="44" y="192"/>
                  <a:pt x="44" y="192"/>
                  <a:pt x="44" y="192"/>
                </a:cubicBezTo>
                <a:cubicBezTo>
                  <a:pt x="26" y="201"/>
                  <a:pt x="17" y="192"/>
                  <a:pt x="9" y="184"/>
                </a:cubicBezTo>
                <a:cubicBezTo>
                  <a:pt x="0" y="175"/>
                  <a:pt x="9" y="157"/>
                  <a:pt x="17" y="149"/>
                </a:cubicBezTo>
                <a:cubicBezTo>
                  <a:pt x="288" y="0"/>
                  <a:pt x="288" y="0"/>
                  <a:pt x="288" y="0"/>
                </a:cubicBezTo>
                <a:cubicBezTo>
                  <a:pt x="593" y="149"/>
                  <a:pt x="593" y="149"/>
                  <a:pt x="593" y="149"/>
                </a:cubicBezTo>
                <a:cubicBezTo>
                  <a:pt x="611" y="157"/>
                  <a:pt x="611" y="166"/>
                  <a:pt x="611" y="184"/>
                </a:cubicBezTo>
                <a:cubicBezTo>
                  <a:pt x="602" y="192"/>
                  <a:pt x="593" y="192"/>
                  <a:pt x="584" y="192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4">
            <a:extLst>
              <a:ext uri="{FF2B5EF4-FFF2-40B4-BE49-F238E27FC236}">
                <a16:creationId xmlns:a16="http://schemas.microsoft.com/office/drawing/2014/main" id="{FC627F0B-D102-4B4B-811A-EFE5F657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28" y="1480816"/>
            <a:ext cx="187547" cy="1944571"/>
          </a:xfrm>
          <a:custGeom>
            <a:avLst/>
            <a:gdLst>
              <a:gd name="T0" fmla="*/ 87 w 167"/>
              <a:gd name="T1" fmla="*/ 1737 h 1738"/>
              <a:gd name="T2" fmla="*/ 87 w 167"/>
              <a:gd name="T3" fmla="*/ 1737 h 1738"/>
              <a:gd name="T4" fmla="*/ 87 w 167"/>
              <a:gd name="T5" fmla="*/ 1737 h 1738"/>
              <a:gd name="T6" fmla="*/ 0 w 167"/>
              <a:gd name="T7" fmla="*/ 1658 h 1738"/>
              <a:gd name="T8" fmla="*/ 0 w 167"/>
              <a:gd name="T9" fmla="*/ 87 h 1738"/>
              <a:gd name="T10" fmla="*/ 87 w 167"/>
              <a:gd name="T11" fmla="*/ 0 h 1738"/>
              <a:gd name="T12" fmla="*/ 87 w 167"/>
              <a:gd name="T13" fmla="*/ 0 h 1738"/>
              <a:gd name="T14" fmla="*/ 166 w 167"/>
              <a:gd name="T15" fmla="*/ 87 h 1738"/>
              <a:gd name="T16" fmla="*/ 166 w 167"/>
              <a:gd name="T17" fmla="*/ 1658 h 1738"/>
              <a:gd name="T18" fmla="*/ 87 w 167"/>
              <a:gd name="T19" fmla="*/ 1737 h 1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1738">
                <a:moveTo>
                  <a:pt x="87" y="1737"/>
                </a:moveTo>
                <a:lnTo>
                  <a:pt x="87" y="1737"/>
                </a:lnTo>
                <a:lnTo>
                  <a:pt x="87" y="1737"/>
                </a:lnTo>
                <a:cubicBezTo>
                  <a:pt x="44" y="1737"/>
                  <a:pt x="0" y="1702"/>
                  <a:pt x="0" y="1658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5"/>
                  <a:pt x="44" y="0"/>
                  <a:pt x="87" y="0"/>
                </a:cubicBezTo>
                <a:lnTo>
                  <a:pt x="87" y="0"/>
                </a:lnTo>
                <a:cubicBezTo>
                  <a:pt x="131" y="0"/>
                  <a:pt x="166" y="35"/>
                  <a:pt x="166" y="87"/>
                </a:cubicBezTo>
                <a:cubicBezTo>
                  <a:pt x="166" y="1658"/>
                  <a:pt x="166" y="1658"/>
                  <a:pt x="166" y="1658"/>
                </a:cubicBezTo>
                <a:cubicBezTo>
                  <a:pt x="166" y="1702"/>
                  <a:pt x="131" y="1737"/>
                  <a:pt x="87" y="173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5">
            <a:extLst>
              <a:ext uri="{FF2B5EF4-FFF2-40B4-BE49-F238E27FC236}">
                <a16:creationId xmlns:a16="http://schemas.microsoft.com/office/drawing/2014/main" id="{D1986924-3270-1649-8F5F-FF4CB7FA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28" y="4422350"/>
            <a:ext cx="187547" cy="1944571"/>
          </a:xfrm>
          <a:custGeom>
            <a:avLst/>
            <a:gdLst>
              <a:gd name="T0" fmla="*/ 87 w 167"/>
              <a:gd name="T1" fmla="*/ 1736 h 1737"/>
              <a:gd name="T2" fmla="*/ 87 w 167"/>
              <a:gd name="T3" fmla="*/ 1736 h 1737"/>
              <a:gd name="T4" fmla="*/ 87 w 167"/>
              <a:gd name="T5" fmla="*/ 1736 h 1737"/>
              <a:gd name="T6" fmla="*/ 0 w 167"/>
              <a:gd name="T7" fmla="*/ 1649 h 1737"/>
              <a:gd name="T8" fmla="*/ 0 w 167"/>
              <a:gd name="T9" fmla="*/ 78 h 1737"/>
              <a:gd name="T10" fmla="*/ 87 w 167"/>
              <a:gd name="T11" fmla="*/ 0 h 1737"/>
              <a:gd name="T12" fmla="*/ 87 w 167"/>
              <a:gd name="T13" fmla="*/ 0 h 1737"/>
              <a:gd name="T14" fmla="*/ 166 w 167"/>
              <a:gd name="T15" fmla="*/ 78 h 1737"/>
              <a:gd name="T16" fmla="*/ 166 w 167"/>
              <a:gd name="T17" fmla="*/ 1649 h 1737"/>
              <a:gd name="T18" fmla="*/ 87 w 167"/>
              <a:gd name="T19" fmla="*/ 1736 h 1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1737">
                <a:moveTo>
                  <a:pt x="87" y="1736"/>
                </a:moveTo>
                <a:lnTo>
                  <a:pt x="87" y="1736"/>
                </a:lnTo>
                <a:lnTo>
                  <a:pt x="87" y="1736"/>
                </a:lnTo>
                <a:cubicBezTo>
                  <a:pt x="44" y="1736"/>
                  <a:pt x="0" y="1701"/>
                  <a:pt x="0" y="1649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44" y="0"/>
                  <a:pt x="87" y="0"/>
                </a:cubicBezTo>
                <a:lnTo>
                  <a:pt x="87" y="0"/>
                </a:lnTo>
                <a:cubicBezTo>
                  <a:pt x="131" y="0"/>
                  <a:pt x="166" y="35"/>
                  <a:pt x="166" y="78"/>
                </a:cubicBezTo>
                <a:cubicBezTo>
                  <a:pt x="166" y="1649"/>
                  <a:pt x="166" y="1649"/>
                  <a:pt x="166" y="1649"/>
                </a:cubicBezTo>
                <a:cubicBezTo>
                  <a:pt x="166" y="1701"/>
                  <a:pt x="131" y="1736"/>
                  <a:pt x="87" y="173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6">
            <a:extLst>
              <a:ext uri="{FF2B5EF4-FFF2-40B4-BE49-F238E27FC236}">
                <a16:creationId xmlns:a16="http://schemas.microsoft.com/office/drawing/2014/main" id="{AE17A6A1-9D3C-9740-BB50-66E0D3F73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28" y="7349079"/>
            <a:ext cx="187547" cy="1944571"/>
          </a:xfrm>
          <a:custGeom>
            <a:avLst/>
            <a:gdLst>
              <a:gd name="T0" fmla="*/ 87 w 167"/>
              <a:gd name="T1" fmla="*/ 1737 h 1738"/>
              <a:gd name="T2" fmla="*/ 87 w 167"/>
              <a:gd name="T3" fmla="*/ 1737 h 1738"/>
              <a:gd name="T4" fmla="*/ 87 w 167"/>
              <a:gd name="T5" fmla="*/ 1737 h 1738"/>
              <a:gd name="T6" fmla="*/ 0 w 167"/>
              <a:gd name="T7" fmla="*/ 1658 h 1738"/>
              <a:gd name="T8" fmla="*/ 0 w 167"/>
              <a:gd name="T9" fmla="*/ 79 h 1738"/>
              <a:gd name="T10" fmla="*/ 87 w 167"/>
              <a:gd name="T11" fmla="*/ 0 h 1738"/>
              <a:gd name="T12" fmla="*/ 87 w 167"/>
              <a:gd name="T13" fmla="*/ 0 h 1738"/>
              <a:gd name="T14" fmla="*/ 166 w 167"/>
              <a:gd name="T15" fmla="*/ 79 h 1738"/>
              <a:gd name="T16" fmla="*/ 166 w 167"/>
              <a:gd name="T17" fmla="*/ 1658 h 1738"/>
              <a:gd name="T18" fmla="*/ 87 w 167"/>
              <a:gd name="T19" fmla="*/ 1737 h 1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1738">
                <a:moveTo>
                  <a:pt x="87" y="1737"/>
                </a:moveTo>
                <a:lnTo>
                  <a:pt x="87" y="1737"/>
                </a:lnTo>
                <a:lnTo>
                  <a:pt x="87" y="1737"/>
                </a:lnTo>
                <a:cubicBezTo>
                  <a:pt x="44" y="1737"/>
                  <a:pt x="0" y="1702"/>
                  <a:pt x="0" y="165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44" y="0"/>
                  <a:pt x="87" y="0"/>
                </a:cubicBezTo>
                <a:lnTo>
                  <a:pt x="87" y="0"/>
                </a:lnTo>
                <a:cubicBezTo>
                  <a:pt x="131" y="0"/>
                  <a:pt x="166" y="35"/>
                  <a:pt x="166" y="79"/>
                </a:cubicBezTo>
                <a:cubicBezTo>
                  <a:pt x="166" y="1658"/>
                  <a:pt x="166" y="1658"/>
                  <a:pt x="166" y="1658"/>
                </a:cubicBezTo>
                <a:cubicBezTo>
                  <a:pt x="166" y="1702"/>
                  <a:pt x="131" y="1737"/>
                  <a:pt x="87" y="173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7">
            <a:extLst>
              <a:ext uri="{FF2B5EF4-FFF2-40B4-BE49-F238E27FC236}">
                <a16:creationId xmlns:a16="http://schemas.microsoft.com/office/drawing/2014/main" id="{9221A918-A170-6044-945B-12031F584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28" y="10275805"/>
            <a:ext cx="187547" cy="1954442"/>
          </a:xfrm>
          <a:custGeom>
            <a:avLst/>
            <a:gdLst>
              <a:gd name="T0" fmla="*/ 87 w 167"/>
              <a:gd name="T1" fmla="*/ 1745 h 1746"/>
              <a:gd name="T2" fmla="*/ 87 w 167"/>
              <a:gd name="T3" fmla="*/ 1745 h 1746"/>
              <a:gd name="T4" fmla="*/ 87 w 167"/>
              <a:gd name="T5" fmla="*/ 1745 h 1746"/>
              <a:gd name="T6" fmla="*/ 0 w 167"/>
              <a:gd name="T7" fmla="*/ 1658 h 1746"/>
              <a:gd name="T8" fmla="*/ 0 w 167"/>
              <a:gd name="T9" fmla="*/ 87 h 1746"/>
              <a:gd name="T10" fmla="*/ 87 w 167"/>
              <a:gd name="T11" fmla="*/ 0 h 1746"/>
              <a:gd name="T12" fmla="*/ 87 w 167"/>
              <a:gd name="T13" fmla="*/ 0 h 1746"/>
              <a:gd name="T14" fmla="*/ 166 w 167"/>
              <a:gd name="T15" fmla="*/ 87 h 1746"/>
              <a:gd name="T16" fmla="*/ 166 w 167"/>
              <a:gd name="T17" fmla="*/ 1658 h 1746"/>
              <a:gd name="T18" fmla="*/ 87 w 167"/>
              <a:gd name="T19" fmla="*/ 1745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1746">
                <a:moveTo>
                  <a:pt x="87" y="1745"/>
                </a:moveTo>
                <a:lnTo>
                  <a:pt x="87" y="1745"/>
                </a:lnTo>
                <a:lnTo>
                  <a:pt x="87" y="1745"/>
                </a:lnTo>
                <a:cubicBezTo>
                  <a:pt x="44" y="1745"/>
                  <a:pt x="0" y="1702"/>
                  <a:pt x="0" y="1658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44"/>
                  <a:pt x="44" y="0"/>
                  <a:pt x="87" y="0"/>
                </a:cubicBezTo>
                <a:lnTo>
                  <a:pt x="87" y="0"/>
                </a:lnTo>
                <a:cubicBezTo>
                  <a:pt x="131" y="0"/>
                  <a:pt x="166" y="44"/>
                  <a:pt x="166" y="87"/>
                </a:cubicBezTo>
                <a:cubicBezTo>
                  <a:pt x="166" y="1658"/>
                  <a:pt x="166" y="1658"/>
                  <a:pt x="166" y="1658"/>
                </a:cubicBezTo>
                <a:cubicBezTo>
                  <a:pt x="166" y="1702"/>
                  <a:pt x="131" y="1745"/>
                  <a:pt x="87" y="174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38">
            <a:extLst>
              <a:ext uri="{FF2B5EF4-FFF2-40B4-BE49-F238E27FC236}">
                <a16:creationId xmlns:a16="http://schemas.microsoft.com/office/drawing/2014/main" id="{6FD725D1-43F6-1C4F-808B-71F58C4A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28" y="2058266"/>
            <a:ext cx="187547" cy="1367121"/>
          </a:xfrm>
          <a:custGeom>
            <a:avLst/>
            <a:gdLst>
              <a:gd name="T0" fmla="*/ 87 w 167"/>
              <a:gd name="T1" fmla="*/ 1222 h 1223"/>
              <a:gd name="T2" fmla="*/ 87 w 167"/>
              <a:gd name="T3" fmla="*/ 1222 h 1223"/>
              <a:gd name="T4" fmla="*/ 87 w 167"/>
              <a:gd name="T5" fmla="*/ 1222 h 1223"/>
              <a:gd name="T6" fmla="*/ 0 w 167"/>
              <a:gd name="T7" fmla="*/ 1143 h 1223"/>
              <a:gd name="T8" fmla="*/ 0 w 167"/>
              <a:gd name="T9" fmla="*/ 79 h 1223"/>
              <a:gd name="T10" fmla="*/ 87 w 167"/>
              <a:gd name="T11" fmla="*/ 0 h 1223"/>
              <a:gd name="T12" fmla="*/ 87 w 167"/>
              <a:gd name="T13" fmla="*/ 0 h 1223"/>
              <a:gd name="T14" fmla="*/ 166 w 167"/>
              <a:gd name="T15" fmla="*/ 79 h 1223"/>
              <a:gd name="T16" fmla="*/ 166 w 167"/>
              <a:gd name="T17" fmla="*/ 1143 h 1223"/>
              <a:gd name="T18" fmla="*/ 87 w 167"/>
              <a:gd name="T19" fmla="*/ 122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1223">
                <a:moveTo>
                  <a:pt x="87" y="1222"/>
                </a:moveTo>
                <a:lnTo>
                  <a:pt x="87" y="1222"/>
                </a:lnTo>
                <a:lnTo>
                  <a:pt x="87" y="1222"/>
                </a:lnTo>
                <a:cubicBezTo>
                  <a:pt x="44" y="1222"/>
                  <a:pt x="0" y="1187"/>
                  <a:pt x="0" y="1143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44" y="0"/>
                  <a:pt x="87" y="0"/>
                </a:cubicBezTo>
                <a:lnTo>
                  <a:pt x="87" y="0"/>
                </a:lnTo>
                <a:cubicBezTo>
                  <a:pt x="131" y="0"/>
                  <a:pt x="166" y="35"/>
                  <a:pt x="166" y="79"/>
                </a:cubicBezTo>
                <a:cubicBezTo>
                  <a:pt x="166" y="1143"/>
                  <a:pt x="166" y="1143"/>
                  <a:pt x="166" y="1143"/>
                </a:cubicBezTo>
                <a:cubicBezTo>
                  <a:pt x="166" y="1187"/>
                  <a:pt x="131" y="1222"/>
                  <a:pt x="87" y="12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9">
            <a:extLst>
              <a:ext uri="{FF2B5EF4-FFF2-40B4-BE49-F238E27FC236}">
                <a16:creationId xmlns:a16="http://schemas.microsoft.com/office/drawing/2014/main" id="{931D7FD4-49F2-1745-A275-504E09C5C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28" y="5991826"/>
            <a:ext cx="187547" cy="370161"/>
          </a:xfrm>
          <a:custGeom>
            <a:avLst/>
            <a:gdLst>
              <a:gd name="T0" fmla="*/ 87 w 167"/>
              <a:gd name="T1" fmla="*/ 331 h 332"/>
              <a:gd name="T2" fmla="*/ 87 w 167"/>
              <a:gd name="T3" fmla="*/ 331 h 332"/>
              <a:gd name="T4" fmla="*/ 87 w 167"/>
              <a:gd name="T5" fmla="*/ 331 h 332"/>
              <a:gd name="T6" fmla="*/ 0 w 167"/>
              <a:gd name="T7" fmla="*/ 244 h 332"/>
              <a:gd name="T8" fmla="*/ 0 w 167"/>
              <a:gd name="T9" fmla="*/ 78 h 332"/>
              <a:gd name="T10" fmla="*/ 87 w 167"/>
              <a:gd name="T11" fmla="*/ 0 h 332"/>
              <a:gd name="T12" fmla="*/ 87 w 167"/>
              <a:gd name="T13" fmla="*/ 0 h 332"/>
              <a:gd name="T14" fmla="*/ 166 w 167"/>
              <a:gd name="T15" fmla="*/ 78 h 332"/>
              <a:gd name="T16" fmla="*/ 166 w 167"/>
              <a:gd name="T17" fmla="*/ 244 h 332"/>
              <a:gd name="T18" fmla="*/ 87 w 167"/>
              <a:gd name="T19" fmla="*/ 331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332">
                <a:moveTo>
                  <a:pt x="87" y="331"/>
                </a:moveTo>
                <a:lnTo>
                  <a:pt x="87" y="331"/>
                </a:lnTo>
                <a:lnTo>
                  <a:pt x="87" y="331"/>
                </a:lnTo>
                <a:cubicBezTo>
                  <a:pt x="44" y="331"/>
                  <a:pt x="0" y="296"/>
                  <a:pt x="0" y="24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4"/>
                  <a:pt x="44" y="0"/>
                  <a:pt x="87" y="0"/>
                </a:cubicBezTo>
                <a:lnTo>
                  <a:pt x="87" y="0"/>
                </a:lnTo>
                <a:cubicBezTo>
                  <a:pt x="131" y="0"/>
                  <a:pt x="166" y="34"/>
                  <a:pt x="166" y="78"/>
                </a:cubicBezTo>
                <a:cubicBezTo>
                  <a:pt x="166" y="244"/>
                  <a:pt x="166" y="244"/>
                  <a:pt x="166" y="244"/>
                </a:cubicBezTo>
                <a:cubicBezTo>
                  <a:pt x="166" y="296"/>
                  <a:pt x="131" y="331"/>
                  <a:pt x="87" y="3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0">
            <a:extLst>
              <a:ext uri="{FF2B5EF4-FFF2-40B4-BE49-F238E27FC236}">
                <a16:creationId xmlns:a16="http://schemas.microsoft.com/office/drawing/2014/main" id="{CD88F3F3-BBB2-9642-904A-F669E4478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28" y="7669882"/>
            <a:ext cx="187547" cy="1623768"/>
          </a:xfrm>
          <a:custGeom>
            <a:avLst/>
            <a:gdLst>
              <a:gd name="T0" fmla="*/ 87 w 167"/>
              <a:gd name="T1" fmla="*/ 1449 h 1450"/>
              <a:gd name="T2" fmla="*/ 87 w 167"/>
              <a:gd name="T3" fmla="*/ 1449 h 1450"/>
              <a:gd name="T4" fmla="*/ 87 w 167"/>
              <a:gd name="T5" fmla="*/ 1449 h 1450"/>
              <a:gd name="T6" fmla="*/ 0 w 167"/>
              <a:gd name="T7" fmla="*/ 1370 h 1450"/>
              <a:gd name="T8" fmla="*/ 0 w 167"/>
              <a:gd name="T9" fmla="*/ 79 h 1450"/>
              <a:gd name="T10" fmla="*/ 87 w 167"/>
              <a:gd name="T11" fmla="*/ 0 h 1450"/>
              <a:gd name="T12" fmla="*/ 87 w 167"/>
              <a:gd name="T13" fmla="*/ 0 h 1450"/>
              <a:gd name="T14" fmla="*/ 166 w 167"/>
              <a:gd name="T15" fmla="*/ 79 h 1450"/>
              <a:gd name="T16" fmla="*/ 166 w 167"/>
              <a:gd name="T17" fmla="*/ 1370 h 1450"/>
              <a:gd name="T18" fmla="*/ 87 w 167"/>
              <a:gd name="T19" fmla="*/ 1449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1450">
                <a:moveTo>
                  <a:pt x="87" y="1449"/>
                </a:moveTo>
                <a:lnTo>
                  <a:pt x="87" y="1449"/>
                </a:lnTo>
                <a:lnTo>
                  <a:pt x="87" y="1449"/>
                </a:lnTo>
                <a:cubicBezTo>
                  <a:pt x="44" y="1449"/>
                  <a:pt x="0" y="1414"/>
                  <a:pt x="0" y="1370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44" y="0"/>
                  <a:pt x="87" y="0"/>
                </a:cubicBezTo>
                <a:lnTo>
                  <a:pt x="87" y="0"/>
                </a:lnTo>
                <a:cubicBezTo>
                  <a:pt x="131" y="0"/>
                  <a:pt x="166" y="35"/>
                  <a:pt x="166" y="79"/>
                </a:cubicBezTo>
                <a:cubicBezTo>
                  <a:pt x="166" y="1370"/>
                  <a:pt x="166" y="1370"/>
                  <a:pt x="166" y="1370"/>
                </a:cubicBezTo>
                <a:cubicBezTo>
                  <a:pt x="166" y="1414"/>
                  <a:pt x="131" y="1449"/>
                  <a:pt x="87" y="14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1">
            <a:extLst>
              <a:ext uri="{FF2B5EF4-FFF2-40B4-BE49-F238E27FC236}">
                <a16:creationId xmlns:a16="http://schemas.microsoft.com/office/drawing/2014/main" id="{7C571CBD-F22F-484B-82AC-108DDB29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28" y="11253026"/>
            <a:ext cx="187547" cy="977221"/>
          </a:xfrm>
          <a:custGeom>
            <a:avLst/>
            <a:gdLst>
              <a:gd name="T0" fmla="*/ 87 w 167"/>
              <a:gd name="T1" fmla="*/ 872 h 873"/>
              <a:gd name="T2" fmla="*/ 87 w 167"/>
              <a:gd name="T3" fmla="*/ 872 h 873"/>
              <a:gd name="T4" fmla="*/ 87 w 167"/>
              <a:gd name="T5" fmla="*/ 872 h 873"/>
              <a:gd name="T6" fmla="*/ 0 w 167"/>
              <a:gd name="T7" fmla="*/ 785 h 873"/>
              <a:gd name="T8" fmla="*/ 0 w 167"/>
              <a:gd name="T9" fmla="*/ 78 h 873"/>
              <a:gd name="T10" fmla="*/ 87 w 167"/>
              <a:gd name="T11" fmla="*/ 0 h 873"/>
              <a:gd name="T12" fmla="*/ 87 w 167"/>
              <a:gd name="T13" fmla="*/ 0 h 873"/>
              <a:gd name="T14" fmla="*/ 166 w 167"/>
              <a:gd name="T15" fmla="*/ 78 h 873"/>
              <a:gd name="T16" fmla="*/ 166 w 167"/>
              <a:gd name="T17" fmla="*/ 785 h 873"/>
              <a:gd name="T18" fmla="*/ 87 w 167"/>
              <a:gd name="T19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873">
                <a:moveTo>
                  <a:pt x="87" y="872"/>
                </a:moveTo>
                <a:lnTo>
                  <a:pt x="87" y="872"/>
                </a:lnTo>
                <a:lnTo>
                  <a:pt x="87" y="872"/>
                </a:lnTo>
                <a:cubicBezTo>
                  <a:pt x="44" y="872"/>
                  <a:pt x="0" y="829"/>
                  <a:pt x="0" y="785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44" y="0"/>
                  <a:pt x="87" y="0"/>
                </a:cubicBezTo>
                <a:lnTo>
                  <a:pt x="87" y="0"/>
                </a:lnTo>
                <a:cubicBezTo>
                  <a:pt x="131" y="0"/>
                  <a:pt x="166" y="35"/>
                  <a:pt x="166" y="78"/>
                </a:cubicBezTo>
                <a:cubicBezTo>
                  <a:pt x="166" y="785"/>
                  <a:pt x="166" y="785"/>
                  <a:pt x="166" y="785"/>
                </a:cubicBezTo>
                <a:cubicBezTo>
                  <a:pt x="166" y="829"/>
                  <a:pt x="131" y="872"/>
                  <a:pt x="87" y="8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2">
            <a:extLst>
              <a:ext uri="{FF2B5EF4-FFF2-40B4-BE49-F238E27FC236}">
                <a16:creationId xmlns:a16="http://schemas.microsoft.com/office/drawing/2014/main" id="{F67C2784-FE24-EF48-9B12-BFF91378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733" y="1772010"/>
            <a:ext cx="1446091" cy="1455959"/>
          </a:xfrm>
          <a:custGeom>
            <a:avLst/>
            <a:gdLst>
              <a:gd name="T0" fmla="*/ 1291 w 1292"/>
              <a:gd name="T1" fmla="*/ 655 h 1301"/>
              <a:gd name="T2" fmla="*/ 1291 w 1292"/>
              <a:gd name="T3" fmla="*/ 655 h 1301"/>
              <a:gd name="T4" fmla="*/ 646 w 1292"/>
              <a:gd name="T5" fmla="*/ 1300 h 1301"/>
              <a:gd name="T6" fmla="*/ 0 w 1292"/>
              <a:gd name="T7" fmla="*/ 655 h 1301"/>
              <a:gd name="T8" fmla="*/ 646 w 1292"/>
              <a:gd name="T9" fmla="*/ 0 h 1301"/>
              <a:gd name="T10" fmla="*/ 1291 w 1292"/>
              <a:gd name="T11" fmla="*/ 655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2" h="1301">
                <a:moveTo>
                  <a:pt x="1291" y="655"/>
                </a:moveTo>
                <a:lnTo>
                  <a:pt x="1291" y="655"/>
                </a:lnTo>
                <a:cubicBezTo>
                  <a:pt x="1291" y="1012"/>
                  <a:pt x="1004" y="1300"/>
                  <a:pt x="646" y="1300"/>
                </a:cubicBezTo>
                <a:cubicBezTo>
                  <a:pt x="288" y="1300"/>
                  <a:pt x="0" y="1012"/>
                  <a:pt x="0" y="655"/>
                </a:cubicBezTo>
                <a:cubicBezTo>
                  <a:pt x="0" y="297"/>
                  <a:pt x="288" y="0"/>
                  <a:pt x="646" y="0"/>
                </a:cubicBezTo>
                <a:cubicBezTo>
                  <a:pt x="1004" y="0"/>
                  <a:pt x="1291" y="297"/>
                  <a:pt x="1291" y="6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3">
            <a:extLst>
              <a:ext uri="{FF2B5EF4-FFF2-40B4-BE49-F238E27FC236}">
                <a16:creationId xmlns:a16="http://schemas.microsoft.com/office/drawing/2014/main" id="{3A99C652-2EE4-5749-9C00-7DF0274D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733" y="4654318"/>
            <a:ext cx="1446091" cy="1446088"/>
          </a:xfrm>
          <a:custGeom>
            <a:avLst/>
            <a:gdLst>
              <a:gd name="T0" fmla="*/ 1291 w 1292"/>
              <a:gd name="T1" fmla="*/ 646 h 1293"/>
              <a:gd name="T2" fmla="*/ 1291 w 1292"/>
              <a:gd name="T3" fmla="*/ 646 h 1293"/>
              <a:gd name="T4" fmla="*/ 646 w 1292"/>
              <a:gd name="T5" fmla="*/ 1292 h 1293"/>
              <a:gd name="T6" fmla="*/ 0 w 1292"/>
              <a:gd name="T7" fmla="*/ 646 h 1293"/>
              <a:gd name="T8" fmla="*/ 646 w 1292"/>
              <a:gd name="T9" fmla="*/ 0 h 1293"/>
              <a:gd name="T10" fmla="*/ 1291 w 1292"/>
              <a:gd name="T11" fmla="*/ 646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2" h="1293">
                <a:moveTo>
                  <a:pt x="1291" y="646"/>
                </a:moveTo>
                <a:lnTo>
                  <a:pt x="1291" y="646"/>
                </a:lnTo>
                <a:cubicBezTo>
                  <a:pt x="1291" y="1004"/>
                  <a:pt x="1004" y="1292"/>
                  <a:pt x="646" y="1292"/>
                </a:cubicBezTo>
                <a:cubicBezTo>
                  <a:pt x="288" y="1292"/>
                  <a:pt x="0" y="1004"/>
                  <a:pt x="0" y="646"/>
                </a:cubicBezTo>
                <a:cubicBezTo>
                  <a:pt x="0" y="288"/>
                  <a:pt x="288" y="0"/>
                  <a:pt x="646" y="0"/>
                </a:cubicBezTo>
                <a:cubicBezTo>
                  <a:pt x="1004" y="0"/>
                  <a:pt x="1291" y="288"/>
                  <a:pt x="1291" y="6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44">
            <a:extLst>
              <a:ext uri="{FF2B5EF4-FFF2-40B4-BE49-F238E27FC236}">
                <a16:creationId xmlns:a16="http://schemas.microsoft.com/office/drawing/2014/main" id="{E36C0F08-DFD4-5142-B304-AEDE714B9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733" y="7521819"/>
            <a:ext cx="1446091" cy="1446091"/>
          </a:xfrm>
          <a:custGeom>
            <a:avLst/>
            <a:gdLst>
              <a:gd name="T0" fmla="*/ 1291 w 1292"/>
              <a:gd name="T1" fmla="*/ 646 h 1293"/>
              <a:gd name="T2" fmla="*/ 1291 w 1292"/>
              <a:gd name="T3" fmla="*/ 646 h 1293"/>
              <a:gd name="T4" fmla="*/ 646 w 1292"/>
              <a:gd name="T5" fmla="*/ 1292 h 1293"/>
              <a:gd name="T6" fmla="*/ 0 w 1292"/>
              <a:gd name="T7" fmla="*/ 646 h 1293"/>
              <a:gd name="T8" fmla="*/ 646 w 1292"/>
              <a:gd name="T9" fmla="*/ 0 h 1293"/>
              <a:gd name="T10" fmla="*/ 1291 w 1292"/>
              <a:gd name="T11" fmla="*/ 646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2" h="1293">
                <a:moveTo>
                  <a:pt x="1291" y="646"/>
                </a:moveTo>
                <a:lnTo>
                  <a:pt x="1291" y="646"/>
                </a:lnTo>
                <a:cubicBezTo>
                  <a:pt x="1291" y="1004"/>
                  <a:pt x="1004" y="1292"/>
                  <a:pt x="646" y="1292"/>
                </a:cubicBezTo>
                <a:cubicBezTo>
                  <a:pt x="288" y="1292"/>
                  <a:pt x="0" y="1004"/>
                  <a:pt x="0" y="646"/>
                </a:cubicBezTo>
                <a:cubicBezTo>
                  <a:pt x="0" y="289"/>
                  <a:pt x="288" y="0"/>
                  <a:pt x="646" y="0"/>
                </a:cubicBezTo>
                <a:cubicBezTo>
                  <a:pt x="1004" y="0"/>
                  <a:pt x="1291" y="289"/>
                  <a:pt x="1291" y="6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45">
            <a:extLst>
              <a:ext uri="{FF2B5EF4-FFF2-40B4-BE49-F238E27FC236}">
                <a16:creationId xmlns:a16="http://schemas.microsoft.com/office/drawing/2014/main" id="{7414627D-3BEC-BA4D-A018-DEBDE9B3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733" y="10394256"/>
            <a:ext cx="1446091" cy="1446091"/>
          </a:xfrm>
          <a:custGeom>
            <a:avLst/>
            <a:gdLst>
              <a:gd name="T0" fmla="*/ 1291 w 1292"/>
              <a:gd name="T1" fmla="*/ 645 h 1292"/>
              <a:gd name="T2" fmla="*/ 1291 w 1292"/>
              <a:gd name="T3" fmla="*/ 645 h 1292"/>
              <a:gd name="T4" fmla="*/ 646 w 1292"/>
              <a:gd name="T5" fmla="*/ 1291 h 1292"/>
              <a:gd name="T6" fmla="*/ 0 w 1292"/>
              <a:gd name="T7" fmla="*/ 645 h 1292"/>
              <a:gd name="T8" fmla="*/ 646 w 1292"/>
              <a:gd name="T9" fmla="*/ 0 h 1292"/>
              <a:gd name="T10" fmla="*/ 1291 w 1292"/>
              <a:gd name="T11" fmla="*/ 645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2" h="1292">
                <a:moveTo>
                  <a:pt x="1291" y="645"/>
                </a:moveTo>
                <a:lnTo>
                  <a:pt x="1291" y="645"/>
                </a:lnTo>
                <a:cubicBezTo>
                  <a:pt x="1291" y="1003"/>
                  <a:pt x="1004" y="1291"/>
                  <a:pt x="646" y="1291"/>
                </a:cubicBezTo>
                <a:cubicBezTo>
                  <a:pt x="288" y="1291"/>
                  <a:pt x="0" y="1003"/>
                  <a:pt x="0" y="645"/>
                </a:cubicBezTo>
                <a:cubicBezTo>
                  <a:pt x="0" y="288"/>
                  <a:pt x="288" y="0"/>
                  <a:pt x="646" y="0"/>
                </a:cubicBezTo>
                <a:cubicBezTo>
                  <a:pt x="1004" y="0"/>
                  <a:pt x="1291" y="288"/>
                  <a:pt x="1291" y="6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6">
            <a:extLst>
              <a:ext uri="{FF2B5EF4-FFF2-40B4-BE49-F238E27FC236}">
                <a16:creationId xmlns:a16="http://schemas.microsoft.com/office/drawing/2014/main" id="{C64A4B51-8FED-954A-9C47-D99FA206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730" y="2517262"/>
            <a:ext cx="207289" cy="296128"/>
          </a:xfrm>
          <a:custGeom>
            <a:avLst/>
            <a:gdLst>
              <a:gd name="T0" fmla="*/ 183 w 184"/>
              <a:gd name="T1" fmla="*/ 262 h 263"/>
              <a:gd name="T2" fmla="*/ 183 w 184"/>
              <a:gd name="T3" fmla="*/ 262 h 263"/>
              <a:gd name="T4" fmla="*/ 0 w 184"/>
              <a:gd name="T5" fmla="*/ 262 h 263"/>
              <a:gd name="T6" fmla="*/ 0 w 184"/>
              <a:gd name="T7" fmla="*/ 44 h 263"/>
              <a:gd name="T8" fmla="*/ 35 w 184"/>
              <a:gd name="T9" fmla="*/ 0 h 263"/>
              <a:gd name="T10" fmla="*/ 139 w 184"/>
              <a:gd name="T11" fmla="*/ 0 h 263"/>
              <a:gd name="T12" fmla="*/ 183 w 184"/>
              <a:gd name="T13" fmla="*/ 44 h 263"/>
              <a:gd name="T14" fmla="*/ 183 w 184"/>
              <a:gd name="T15" fmla="*/ 262 h 263"/>
              <a:gd name="T16" fmla="*/ 35 w 184"/>
              <a:gd name="T17" fmla="*/ 227 h 263"/>
              <a:gd name="T18" fmla="*/ 35 w 184"/>
              <a:gd name="T19" fmla="*/ 227 h 263"/>
              <a:gd name="T20" fmla="*/ 139 w 184"/>
              <a:gd name="T21" fmla="*/ 227 h 263"/>
              <a:gd name="T22" fmla="*/ 139 w 184"/>
              <a:gd name="T23" fmla="*/ 44 h 263"/>
              <a:gd name="T24" fmla="*/ 139 w 184"/>
              <a:gd name="T25" fmla="*/ 35 h 263"/>
              <a:gd name="T26" fmla="*/ 35 w 184"/>
              <a:gd name="T27" fmla="*/ 35 h 263"/>
              <a:gd name="T28" fmla="*/ 35 w 184"/>
              <a:gd name="T29" fmla="*/ 44 h 263"/>
              <a:gd name="T30" fmla="*/ 35 w 184"/>
              <a:gd name="T31" fmla="*/ 22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" h="263">
                <a:moveTo>
                  <a:pt x="183" y="262"/>
                </a:moveTo>
                <a:lnTo>
                  <a:pt x="183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35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66" y="0"/>
                  <a:pt x="183" y="18"/>
                  <a:pt x="183" y="44"/>
                </a:cubicBezTo>
                <a:lnTo>
                  <a:pt x="183" y="262"/>
                </a:lnTo>
                <a:close/>
                <a:moveTo>
                  <a:pt x="35" y="227"/>
                </a:moveTo>
                <a:lnTo>
                  <a:pt x="35" y="227"/>
                </a:lnTo>
                <a:cubicBezTo>
                  <a:pt x="139" y="227"/>
                  <a:pt x="139" y="227"/>
                  <a:pt x="139" y="227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5"/>
                  <a:pt x="35" y="35"/>
                  <a:pt x="35" y="44"/>
                </a:cubicBezTo>
                <a:lnTo>
                  <a:pt x="35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47">
            <a:extLst>
              <a:ext uri="{FF2B5EF4-FFF2-40B4-BE49-F238E27FC236}">
                <a16:creationId xmlns:a16="http://schemas.microsoft.com/office/drawing/2014/main" id="{7492860F-871C-184B-9F49-6A9B92D02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120" y="2438295"/>
            <a:ext cx="597189" cy="384966"/>
          </a:xfrm>
          <a:custGeom>
            <a:avLst/>
            <a:gdLst>
              <a:gd name="T0" fmla="*/ 480 w 533"/>
              <a:gd name="T1" fmla="*/ 341 h 342"/>
              <a:gd name="T2" fmla="*/ 480 w 533"/>
              <a:gd name="T3" fmla="*/ 341 h 342"/>
              <a:gd name="T4" fmla="*/ 52 w 533"/>
              <a:gd name="T5" fmla="*/ 341 h 342"/>
              <a:gd name="T6" fmla="*/ 0 w 533"/>
              <a:gd name="T7" fmla="*/ 280 h 342"/>
              <a:gd name="T8" fmla="*/ 0 w 533"/>
              <a:gd name="T9" fmla="*/ 62 h 342"/>
              <a:gd name="T10" fmla="*/ 18 w 533"/>
              <a:gd name="T11" fmla="*/ 44 h 342"/>
              <a:gd name="T12" fmla="*/ 18 w 533"/>
              <a:gd name="T13" fmla="*/ 44 h 342"/>
              <a:gd name="T14" fmla="*/ 44 w 533"/>
              <a:gd name="T15" fmla="*/ 62 h 342"/>
              <a:gd name="T16" fmla="*/ 44 w 533"/>
              <a:gd name="T17" fmla="*/ 280 h 342"/>
              <a:gd name="T18" fmla="*/ 52 w 533"/>
              <a:gd name="T19" fmla="*/ 288 h 342"/>
              <a:gd name="T20" fmla="*/ 480 w 533"/>
              <a:gd name="T21" fmla="*/ 288 h 342"/>
              <a:gd name="T22" fmla="*/ 480 w 533"/>
              <a:gd name="T23" fmla="*/ 280 h 342"/>
              <a:gd name="T24" fmla="*/ 480 w 533"/>
              <a:gd name="T25" fmla="*/ 0 h 342"/>
              <a:gd name="T26" fmla="*/ 532 w 533"/>
              <a:gd name="T27" fmla="*/ 0 h 342"/>
              <a:gd name="T28" fmla="*/ 532 w 533"/>
              <a:gd name="T29" fmla="*/ 280 h 342"/>
              <a:gd name="T30" fmla="*/ 480 w 533"/>
              <a:gd name="T31" fmla="*/ 34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3" h="342">
                <a:moveTo>
                  <a:pt x="480" y="341"/>
                </a:moveTo>
                <a:lnTo>
                  <a:pt x="480" y="341"/>
                </a:lnTo>
                <a:cubicBezTo>
                  <a:pt x="52" y="341"/>
                  <a:pt x="52" y="341"/>
                  <a:pt x="52" y="341"/>
                </a:cubicBezTo>
                <a:cubicBezTo>
                  <a:pt x="18" y="341"/>
                  <a:pt x="0" y="314"/>
                  <a:pt x="0" y="280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3"/>
                  <a:pt x="9" y="44"/>
                  <a:pt x="18" y="44"/>
                </a:cubicBezTo>
                <a:lnTo>
                  <a:pt x="18" y="44"/>
                </a:lnTo>
                <a:cubicBezTo>
                  <a:pt x="35" y="44"/>
                  <a:pt x="44" y="53"/>
                  <a:pt x="44" y="62"/>
                </a:cubicBezTo>
                <a:cubicBezTo>
                  <a:pt x="44" y="280"/>
                  <a:pt x="44" y="280"/>
                  <a:pt x="44" y="280"/>
                </a:cubicBezTo>
                <a:cubicBezTo>
                  <a:pt x="44" y="288"/>
                  <a:pt x="52" y="288"/>
                  <a:pt x="52" y="288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480" y="288"/>
                  <a:pt x="480" y="288"/>
                  <a:pt x="480" y="280"/>
                </a:cubicBezTo>
                <a:cubicBezTo>
                  <a:pt x="480" y="0"/>
                  <a:pt x="480" y="0"/>
                  <a:pt x="48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32" y="280"/>
                  <a:pt x="532" y="280"/>
                  <a:pt x="532" y="280"/>
                </a:cubicBezTo>
                <a:cubicBezTo>
                  <a:pt x="532" y="314"/>
                  <a:pt x="506" y="341"/>
                  <a:pt x="480" y="3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48">
            <a:extLst>
              <a:ext uri="{FF2B5EF4-FFF2-40B4-BE49-F238E27FC236}">
                <a16:creationId xmlns:a16="http://schemas.microsoft.com/office/drawing/2014/main" id="{16F6E6CB-FA33-A14D-AD8E-8D4653D7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765" y="2181651"/>
            <a:ext cx="686027" cy="286257"/>
          </a:xfrm>
          <a:custGeom>
            <a:avLst/>
            <a:gdLst>
              <a:gd name="T0" fmla="*/ 515 w 612"/>
              <a:gd name="T1" fmla="*/ 253 h 254"/>
              <a:gd name="T2" fmla="*/ 515 w 612"/>
              <a:gd name="T3" fmla="*/ 253 h 254"/>
              <a:gd name="T4" fmla="*/ 445 w 612"/>
              <a:gd name="T5" fmla="*/ 226 h 254"/>
              <a:gd name="T6" fmla="*/ 376 w 612"/>
              <a:gd name="T7" fmla="*/ 253 h 254"/>
              <a:gd name="T8" fmla="*/ 306 w 612"/>
              <a:gd name="T9" fmla="*/ 226 h 254"/>
              <a:gd name="T10" fmla="*/ 236 w 612"/>
              <a:gd name="T11" fmla="*/ 253 h 254"/>
              <a:gd name="T12" fmla="*/ 166 w 612"/>
              <a:gd name="T13" fmla="*/ 226 h 254"/>
              <a:gd name="T14" fmla="*/ 88 w 612"/>
              <a:gd name="T15" fmla="*/ 253 h 254"/>
              <a:gd name="T16" fmla="*/ 0 w 612"/>
              <a:gd name="T17" fmla="*/ 157 h 254"/>
              <a:gd name="T18" fmla="*/ 0 w 612"/>
              <a:gd name="T19" fmla="*/ 148 h 254"/>
              <a:gd name="T20" fmla="*/ 79 w 612"/>
              <a:gd name="T21" fmla="*/ 26 h 254"/>
              <a:gd name="T22" fmla="*/ 122 w 612"/>
              <a:gd name="T23" fmla="*/ 8 h 254"/>
              <a:gd name="T24" fmla="*/ 489 w 612"/>
              <a:gd name="T25" fmla="*/ 0 h 254"/>
              <a:gd name="T26" fmla="*/ 489 w 612"/>
              <a:gd name="T27" fmla="*/ 0 h 254"/>
              <a:gd name="T28" fmla="*/ 524 w 612"/>
              <a:gd name="T29" fmla="*/ 26 h 254"/>
              <a:gd name="T30" fmla="*/ 611 w 612"/>
              <a:gd name="T31" fmla="*/ 148 h 254"/>
              <a:gd name="T32" fmla="*/ 611 w 612"/>
              <a:gd name="T33" fmla="*/ 157 h 254"/>
              <a:gd name="T34" fmla="*/ 524 w 612"/>
              <a:gd name="T35" fmla="*/ 253 h 254"/>
              <a:gd name="T36" fmla="*/ 515 w 612"/>
              <a:gd name="T37" fmla="*/ 253 h 254"/>
              <a:gd name="T38" fmla="*/ 445 w 612"/>
              <a:gd name="T39" fmla="*/ 157 h 254"/>
              <a:gd name="T40" fmla="*/ 445 w 612"/>
              <a:gd name="T41" fmla="*/ 157 h 254"/>
              <a:gd name="T42" fmla="*/ 445 w 612"/>
              <a:gd name="T43" fmla="*/ 157 h 254"/>
              <a:gd name="T44" fmla="*/ 471 w 612"/>
              <a:gd name="T45" fmla="*/ 183 h 254"/>
              <a:gd name="T46" fmla="*/ 515 w 612"/>
              <a:gd name="T47" fmla="*/ 209 h 254"/>
              <a:gd name="T48" fmla="*/ 559 w 612"/>
              <a:gd name="T49" fmla="*/ 165 h 254"/>
              <a:gd name="T50" fmla="*/ 489 w 612"/>
              <a:gd name="T51" fmla="*/ 52 h 254"/>
              <a:gd name="T52" fmla="*/ 122 w 612"/>
              <a:gd name="T53" fmla="*/ 52 h 254"/>
              <a:gd name="T54" fmla="*/ 122 w 612"/>
              <a:gd name="T55" fmla="*/ 52 h 254"/>
              <a:gd name="T56" fmla="*/ 44 w 612"/>
              <a:gd name="T57" fmla="*/ 165 h 254"/>
              <a:gd name="T58" fmla="*/ 88 w 612"/>
              <a:gd name="T59" fmla="*/ 209 h 254"/>
              <a:gd name="T60" fmla="*/ 131 w 612"/>
              <a:gd name="T61" fmla="*/ 174 h 254"/>
              <a:gd name="T62" fmla="*/ 166 w 612"/>
              <a:gd name="T63" fmla="*/ 157 h 254"/>
              <a:gd name="T64" fmla="*/ 166 w 612"/>
              <a:gd name="T65" fmla="*/ 157 h 254"/>
              <a:gd name="T66" fmla="*/ 192 w 612"/>
              <a:gd name="T67" fmla="*/ 174 h 254"/>
              <a:gd name="T68" fmla="*/ 236 w 612"/>
              <a:gd name="T69" fmla="*/ 209 h 254"/>
              <a:gd name="T70" fmla="*/ 280 w 612"/>
              <a:gd name="T71" fmla="*/ 174 h 254"/>
              <a:gd name="T72" fmla="*/ 306 w 612"/>
              <a:gd name="T73" fmla="*/ 157 h 254"/>
              <a:gd name="T74" fmla="*/ 306 w 612"/>
              <a:gd name="T75" fmla="*/ 157 h 254"/>
              <a:gd name="T76" fmla="*/ 332 w 612"/>
              <a:gd name="T77" fmla="*/ 174 h 254"/>
              <a:gd name="T78" fmla="*/ 376 w 612"/>
              <a:gd name="T79" fmla="*/ 209 h 254"/>
              <a:gd name="T80" fmla="*/ 419 w 612"/>
              <a:gd name="T81" fmla="*/ 183 h 254"/>
              <a:gd name="T82" fmla="*/ 445 w 612"/>
              <a:gd name="T83" fmla="*/ 15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2" h="254">
                <a:moveTo>
                  <a:pt x="515" y="253"/>
                </a:moveTo>
                <a:lnTo>
                  <a:pt x="515" y="253"/>
                </a:lnTo>
                <a:cubicBezTo>
                  <a:pt x="489" y="253"/>
                  <a:pt x="463" y="244"/>
                  <a:pt x="445" y="226"/>
                </a:cubicBezTo>
                <a:cubicBezTo>
                  <a:pt x="428" y="244"/>
                  <a:pt x="402" y="253"/>
                  <a:pt x="376" y="253"/>
                </a:cubicBezTo>
                <a:cubicBezTo>
                  <a:pt x="349" y="253"/>
                  <a:pt x="323" y="244"/>
                  <a:pt x="306" y="226"/>
                </a:cubicBezTo>
                <a:cubicBezTo>
                  <a:pt x="288" y="244"/>
                  <a:pt x="262" y="253"/>
                  <a:pt x="236" y="253"/>
                </a:cubicBezTo>
                <a:cubicBezTo>
                  <a:pt x="210" y="253"/>
                  <a:pt x="184" y="244"/>
                  <a:pt x="166" y="226"/>
                </a:cubicBezTo>
                <a:cubicBezTo>
                  <a:pt x="140" y="244"/>
                  <a:pt x="114" y="253"/>
                  <a:pt x="88" y="253"/>
                </a:cubicBezTo>
                <a:cubicBezTo>
                  <a:pt x="35" y="253"/>
                  <a:pt x="0" y="209"/>
                  <a:pt x="0" y="157"/>
                </a:cubicBezTo>
                <a:cubicBezTo>
                  <a:pt x="0" y="148"/>
                  <a:pt x="0" y="148"/>
                  <a:pt x="0" y="148"/>
                </a:cubicBezTo>
                <a:cubicBezTo>
                  <a:pt x="79" y="26"/>
                  <a:pt x="79" y="26"/>
                  <a:pt x="79" y="26"/>
                </a:cubicBezTo>
                <a:cubicBezTo>
                  <a:pt x="88" y="8"/>
                  <a:pt x="105" y="8"/>
                  <a:pt x="122" y="8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6" y="0"/>
                  <a:pt x="515" y="8"/>
                  <a:pt x="524" y="26"/>
                </a:cubicBezTo>
                <a:cubicBezTo>
                  <a:pt x="611" y="148"/>
                  <a:pt x="611" y="148"/>
                  <a:pt x="611" y="148"/>
                </a:cubicBezTo>
                <a:cubicBezTo>
                  <a:pt x="611" y="157"/>
                  <a:pt x="611" y="157"/>
                  <a:pt x="611" y="157"/>
                </a:cubicBezTo>
                <a:cubicBezTo>
                  <a:pt x="611" y="209"/>
                  <a:pt x="568" y="253"/>
                  <a:pt x="524" y="253"/>
                </a:cubicBezTo>
                <a:cubicBezTo>
                  <a:pt x="515" y="253"/>
                  <a:pt x="515" y="253"/>
                  <a:pt x="515" y="253"/>
                </a:cubicBezTo>
                <a:close/>
                <a:moveTo>
                  <a:pt x="445" y="157"/>
                </a:moveTo>
                <a:lnTo>
                  <a:pt x="445" y="157"/>
                </a:lnTo>
                <a:lnTo>
                  <a:pt x="445" y="157"/>
                </a:lnTo>
                <a:cubicBezTo>
                  <a:pt x="454" y="157"/>
                  <a:pt x="463" y="165"/>
                  <a:pt x="471" y="183"/>
                </a:cubicBezTo>
                <a:cubicBezTo>
                  <a:pt x="480" y="200"/>
                  <a:pt x="498" y="209"/>
                  <a:pt x="515" y="209"/>
                </a:cubicBezTo>
                <a:cubicBezTo>
                  <a:pt x="541" y="209"/>
                  <a:pt x="559" y="183"/>
                  <a:pt x="559" y="165"/>
                </a:cubicBezTo>
                <a:cubicBezTo>
                  <a:pt x="489" y="52"/>
                  <a:pt x="489" y="52"/>
                  <a:pt x="489" y="52"/>
                </a:cubicBezTo>
                <a:cubicBezTo>
                  <a:pt x="122" y="52"/>
                  <a:pt x="122" y="52"/>
                  <a:pt x="122" y="52"/>
                </a:cubicBezTo>
                <a:lnTo>
                  <a:pt x="122" y="52"/>
                </a:lnTo>
                <a:cubicBezTo>
                  <a:pt x="44" y="165"/>
                  <a:pt x="44" y="165"/>
                  <a:pt x="44" y="165"/>
                </a:cubicBezTo>
                <a:cubicBezTo>
                  <a:pt x="53" y="183"/>
                  <a:pt x="70" y="200"/>
                  <a:pt x="88" y="209"/>
                </a:cubicBezTo>
                <a:cubicBezTo>
                  <a:pt x="105" y="209"/>
                  <a:pt x="122" y="200"/>
                  <a:pt x="131" y="174"/>
                </a:cubicBezTo>
                <a:cubicBezTo>
                  <a:pt x="140" y="165"/>
                  <a:pt x="149" y="157"/>
                  <a:pt x="166" y="157"/>
                </a:cubicBezTo>
                <a:lnTo>
                  <a:pt x="166" y="157"/>
                </a:lnTo>
                <a:cubicBezTo>
                  <a:pt x="175" y="157"/>
                  <a:pt x="184" y="165"/>
                  <a:pt x="192" y="174"/>
                </a:cubicBezTo>
                <a:cubicBezTo>
                  <a:pt x="201" y="191"/>
                  <a:pt x="218" y="209"/>
                  <a:pt x="236" y="209"/>
                </a:cubicBezTo>
                <a:cubicBezTo>
                  <a:pt x="253" y="209"/>
                  <a:pt x="271" y="191"/>
                  <a:pt x="280" y="174"/>
                </a:cubicBezTo>
                <a:cubicBezTo>
                  <a:pt x="280" y="165"/>
                  <a:pt x="288" y="157"/>
                  <a:pt x="306" y="157"/>
                </a:cubicBezTo>
                <a:lnTo>
                  <a:pt x="306" y="157"/>
                </a:lnTo>
                <a:cubicBezTo>
                  <a:pt x="315" y="157"/>
                  <a:pt x="323" y="165"/>
                  <a:pt x="332" y="174"/>
                </a:cubicBezTo>
                <a:cubicBezTo>
                  <a:pt x="341" y="191"/>
                  <a:pt x="358" y="209"/>
                  <a:pt x="376" y="209"/>
                </a:cubicBezTo>
                <a:cubicBezTo>
                  <a:pt x="393" y="209"/>
                  <a:pt x="411" y="191"/>
                  <a:pt x="419" y="183"/>
                </a:cubicBezTo>
                <a:cubicBezTo>
                  <a:pt x="419" y="165"/>
                  <a:pt x="428" y="157"/>
                  <a:pt x="445" y="1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49">
            <a:extLst>
              <a:ext uri="{FF2B5EF4-FFF2-40B4-BE49-F238E27FC236}">
                <a16:creationId xmlns:a16="http://schemas.microsoft.com/office/drawing/2014/main" id="{0D6D7168-1D29-D444-ACFA-190A9185E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374" y="11090157"/>
            <a:ext cx="177677" cy="49355"/>
          </a:xfrm>
          <a:custGeom>
            <a:avLst/>
            <a:gdLst>
              <a:gd name="T0" fmla="*/ 157 w 158"/>
              <a:gd name="T1" fmla="*/ 43 h 44"/>
              <a:gd name="T2" fmla="*/ 0 w 158"/>
              <a:gd name="T3" fmla="*/ 43 h 44"/>
              <a:gd name="T4" fmla="*/ 0 w 158"/>
              <a:gd name="T5" fmla="*/ 0 h 44"/>
              <a:gd name="T6" fmla="*/ 157 w 158"/>
              <a:gd name="T7" fmla="*/ 0 h 44"/>
              <a:gd name="T8" fmla="*/ 157 w 158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44">
                <a:moveTo>
                  <a:pt x="157" y="43"/>
                </a:moveTo>
                <a:lnTo>
                  <a:pt x="0" y="43"/>
                </a:lnTo>
                <a:lnTo>
                  <a:pt x="0" y="0"/>
                </a:lnTo>
                <a:lnTo>
                  <a:pt x="157" y="0"/>
                </a:lnTo>
                <a:lnTo>
                  <a:pt x="157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50">
            <a:extLst>
              <a:ext uri="{FF2B5EF4-FFF2-40B4-BE49-F238E27FC236}">
                <a16:creationId xmlns:a16="http://schemas.microsoft.com/office/drawing/2014/main" id="{0955CC2A-90BE-E847-93AA-5FF2FDA7F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116" y="10971706"/>
            <a:ext cx="177677" cy="330674"/>
          </a:xfrm>
          <a:custGeom>
            <a:avLst/>
            <a:gdLst>
              <a:gd name="T0" fmla="*/ 70 w 158"/>
              <a:gd name="T1" fmla="*/ 0 h 297"/>
              <a:gd name="T2" fmla="*/ 70 w 158"/>
              <a:gd name="T3" fmla="*/ 0 h 297"/>
              <a:gd name="T4" fmla="*/ 0 w 158"/>
              <a:gd name="T5" fmla="*/ 0 h 297"/>
              <a:gd name="T6" fmla="*/ 0 w 158"/>
              <a:gd name="T7" fmla="*/ 43 h 297"/>
              <a:gd name="T8" fmla="*/ 52 w 158"/>
              <a:gd name="T9" fmla="*/ 43 h 297"/>
              <a:gd name="T10" fmla="*/ 61 w 158"/>
              <a:gd name="T11" fmla="*/ 43 h 297"/>
              <a:gd name="T12" fmla="*/ 122 w 158"/>
              <a:gd name="T13" fmla="*/ 113 h 297"/>
              <a:gd name="T14" fmla="*/ 122 w 158"/>
              <a:gd name="T15" fmla="*/ 261 h 297"/>
              <a:gd name="T16" fmla="*/ 26 w 158"/>
              <a:gd name="T17" fmla="*/ 261 h 297"/>
              <a:gd name="T18" fmla="*/ 26 w 158"/>
              <a:gd name="T19" fmla="*/ 279 h 297"/>
              <a:gd name="T20" fmla="*/ 26 w 158"/>
              <a:gd name="T21" fmla="*/ 296 h 297"/>
              <a:gd name="T22" fmla="*/ 122 w 158"/>
              <a:gd name="T23" fmla="*/ 296 h 297"/>
              <a:gd name="T24" fmla="*/ 157 w 158"/>
              <a:gd name="T25" fmla="*/ 261 h 297"/>
              <a:gd name="T26" fmla="*/ 157 w 158"/>
              <a:gd name="T27" fmla="*/ 105 h 297"/>
              <a:gd name="T28" fmla="*/ 157 w 158"/>
              <a:gd name="T29" fmla="*/ 105 h 297"/>
              <a:gd name="T30" fmla="*/ 79 w 158"/>
              <a:gd name="T31" fmla="*/ 8 h 297"/>
              <a:gd name="T32" fmla="*/ 70 w 158"/>
              <a:gd name="T33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8" h="297">
                <a:moveTo>
                  <a:pt x="70" y="0"/>
                </a:moveTo>
                <a:lnTo>
                  <a:pt x="70" y="0"/>
                </a:ln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52" y="43"/>
                  <a:pt x="52" y="43"/>
                  <a:pt x="52" y="43"/>
                </a:cubicBezTo>
                <a:lnTo>
                  <a:pt x="61" y="43"/>
                </a:lnTo>
                <a:cubicBezTo>
                  <a:pt x="122" y="113"/>
                  <a:pt x="122" y="113"/>
                  <a:pt x="122" y="113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26" y="261"/>
                  <a:pt x="26" y="261"/>
                  <a:pt x="26" y="261"/>
                </a:cubicBezTo>
                <a:cubicBezTo>
                  <a:pt x="26" y="270"/>
                  <a:pt x="26" y="270"/>
                  <a:pt x="26" y="279"/>
                </a:cubicBezTo>
                <a:cubicBezTo>
                  <a:pt x="26" y="288"/>
                  <a:pt x="26" y="296"/>
                  <a:pt x="26" y="296"/>
                </a:cubicBezTo>
                <a:cubicBezTo>
                  <a:pt x="122" y="296"/>
                  <a:pt x="122" y="296"/>
                  <a:pt x="122" y="296"/>
                </a:cubicBezTo>
                <a:cubicBezTo>
                  <a:pt x="140" y="296"/>
                  <a:pt x="157" y="288"/>
                  <a:pt x="157" y="261"/>
                </a:cubicBezTo>
                <a:cubicBezTo>
                  <a:pt x="157" y="105"/>
                  <a:pt x="157" y="105"/>
                  <a:pt x="157" y="105"/>
                </a:cubicBezTo>
                <a:lnTo>
                  <a:pt x="157" y="105"/>
                </a:lnTo>
                <a:cubicBezTo>
                  <a:pt x="79" y="8"/>
                  <a:pt x="79" y="8"/>
                  <a:pt x="79" y="8"/>
                </a:cubicBezTo>
                <a:lnTo>
                  <a:pt x="7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51">
            <a:extLst>
              <a:ext uri="{FF2B5EF4-FFF2-40B4-BE49-F238E27FC236}">
                <a16:creationId xmlns:a16="http://schemas.microsoft.com/office/drawing/2014/main" id="{B6D51267-5379-5E41-8DF0-687D2F593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601" y="11262897"/>
            <a:ext cx="207289" cy="49355"/>
          </a:xfrm>
          <a:custGeom>
            <a:avLst/>
            <a:gdLst>
              <a:gd name="T0" fmla="*/ 175 w 185"/>
              <a:gd name="T1" fmla="*/ 0 h 45"/>
              <a:gd name="T2" fmla="*/ 175 w 185"/>
              <a:gd name="T3" fmla="*/ 0 h 45"/>
              <a:gd name="T4" fmla="*/ 0 w 185"/>
              <a:gd name="T5" fmla="*/ 0 h 45"/>
              <a:gd name="T6" fmla="*/ 9 w 185"/>
              <a:gd name="T7" fmla="*/ 18 h 45"/>
              <a:gd name="T8" fmla="*/ 0 w 185"/>
              <a:gd name="T9" fmla="*/ 44 h 45"/>
              <a:gd name="T10" fmla="*/ 184 w 185"/>
              <a:gd name="T11" fmla="*/ 44 h 45"/>
              <a:gd name="T12" fmla="*/ 175 w 185"/>
              <a:gd name="T13" fmla="*/ 18 h 45"/>
              <a:gd name="T14" fmla="*/ 175 w 185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45">
                <a:moveTo>
                  <a:pt x="175" y="0"/>
                </a:moveTo>
                <a:lnTo>
                  <a:pt x="175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9" y="9"/>
                  <a:pt x="9" y="18"/>
                </a:cubicBezTo>
                <a:cubicBezTo>
                  <a:pt x="9" y="27"/>
                  <a:pt x="0" y="35"/>
                  <a:pt x="0" y="44"/>
                </a:cubicBezTo>
                <a:cubicBezTo>
                  <a:pt x="184" y="44"/>
                  <a:pt x="184" y="44"/>
                  <a:pt x="184" y="44"/>
                </a:cubicBezTo>
                <a:cubicBezTo>
                  <a:pt x="175" y="35"/>
                  <a:pt x="175" y="27"/>
                  <a:pt x="175" y="18"/>
                </a:cubicBezTo>
                <a:cubicBezTo>
                  <a:pt x="175" y="9"/>
                  <a:pt x="175" y="0"/>
                  <a:pt x="17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52">
            <a:extLst>
              <a:ext uri="{FF2B5EF4-FFF2-40B4-BE49-F238E27FC236}">
                <a16:creationId xmlns:a16="http://schemas.microsoft.com/office/drawing/2014/main" id="{6C688699-DDF6-EA41-B97D-097F54C95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894" y="10872997"/>
            <a:ext cx="518222" cy="375095"/>
          </a:xfrm>
          <a:custGeom>
            <a:avLst/>
            <a:gdLst>
              <a:gd name="T0" fmla="*/ 445 w 463"/>
              <a:gd name="T1" fmla="*/ 323 h 333"/>
              <a:gd name="T2" fmla="*/ 445 w 463"/>
              <a:gd name="T3" fmla="*/ 323 h 333"/>
              <a:gd name="T4" fmla="*/ 462 w 463"/>
              <a:gd name="T5" fmla="*/ 323 h 333"/>
              <a:gd name="T6" fmla="*/ 462 w 463"/>
              <a:gd name="T7" fmla="*/ 131 h 333"/>
              <a:gd name="T8" fmla="*/ 462 w 463"/>
              <a:gd name="T9" fmla="*/ 88 h 333"/>
              <a:gd name="T10" fmla="*/ 462 w 463"/>
              <a:gd name="T11" fmla="*/ 44 h 333"/>
              <a:gd name="T12" fmla="*/ 419 w 463"/>
              <a:gd name="T13" fmla="*/ 0 h 333"/>
              <a:gd name="T14" fmla="*/ 26 w 463"/>
              <a:gd name="T15" fmla="*/ 0 h 333"/>
              <a:gd name="T16" fmla="*/ 0 w 463"/>
              <a:gd name="T17" fmla="*/ 27 h 333"/>
              <a:gd name="T18" fmla="*/ 26 w 463"/>
              <a:gd name="T19" fmla="*/ 53 h 333"/>
              <a:gd name="T20" fmla="*/ 419 w 463"/>
              <a:gd name="T21" fmla="*/ 53 h 333"/>
              <a:gd name="T22" fmla="*/ 419 w 463"/>
              <a:gd name="T23" fmla="*/ 332 h 333"/>
              <a:gd name="T24" fmla="*/ 445 w 463"/>
              <a:gd name="T25" fmla="*/ 32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3" h="333">
                <a:moveTo>
                  <a:pt x="445" y="323"/>
                </a:moveTo>
                <a:lnTo>
                  <a:pt x="445" y="323"/>
                </a:lnTo>
                <a:cubicBezTo>
                  <a:pt x="453" y="323"/>
                  <a:pt x="462" y="323"/>
                  <a:pt x="462" y="323"/>
                </a:cubicBezTo>
                <a:cubicBezTo>
                  <a:pt x="462" y="131"/>
                  <a:pt x="462" y="131"/>
                  <a:pt x="462" y="131"/>
                </a:cubicBezTo>
                <a:cubicBezTo>
                  <a:pt x="462" y="88"/>
                  <a:pt x="462" y="88"/>
                  <a:pt x="462" y="88"/>
                </a:cubicBezTo>
                <a:cubicBezTo>
                  <a:pt x="462" y="44"/>
                  <a:pt x="462" y="44"/>
                  <a:pt x="462" y="44"/>
                </a:cubicBezTo>
                <a:cubicBezTo>
                  <a:pt x="462" y="18"/>
                  <a:pt x="445" y="0"/>
                  <a:pt x="41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35"/>
                  <a:pt x="8" y="53"/>
                  <a:pt x="26" y="53"/>
                </a:cubicBezTo>
                <a:cubicBezTo>
                  <a:pt x="419" y="53"/>
                  <a:pt x="419" y="53"/>
                  <a:pt x="419" y="53"/>
                </a:cubicBezTo>
                <a:cubicBezTo>
                  <a:pt x="419" y="332"/>
                  <a:pt x="419" y="332"/>
                  <a:pt x="419" y="332"/>
                </a:cubicBezTo>
                <a:cubicBezTo>
                  <a:pt x="427" y="323"/>
                  <a:pt x="436" y="323"/>
                  <a:pt x="445" y="3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53">
            <a:extLst>
              <a:ext uri="{FF2B5EF4-FFF2-40B4-BE49-F238E27FC236}">
                <a16:creationId xmlns:a16="http://schemas.microsoft.com/office/drawing/2014/main" id="{59A1D5D7-CFCF-1B4B-B80B-6CA2D2A8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120" y="11080287"/>
            <a:ext cx="108580" cy="236902"/>
          </a:xfrm>
          <a:custGeom>
            <a:avLst/>
            <a:gdLst>
              <a:gd name="T0" fmla="*/ 87 w 97"/>
              <a:gd name="T1" fmla="*/ 165 h 210"/>
              <a:gd name="T2" fmla="*/ 87 w 97"/>
              <a:gd name="T3" fmla="*/ 165 h 210"/>
              <a:gd name="T4" fmla="*/ 52 w 97"/>
              <a:gd name="T5" fmla="*/ 165 h 210"/>
              <a:gd name="T6" fmla="*/ 52 w 97"/>
              <a:gd name="T7" fmla="*/ 0 h 210"/>
              <a:gd name="T8" fmla="*/ 0 w 97"/>
              <a:gd name="T9" fmla="*/ 0 h 210"/>
              <a:gd name="T10" fmla="*/ 0 w 97"/>
              <a:gd name="T11" fmla="*/ 165 h 210"/>
              <a:gd name="T12" fmla="*/ 9 w 97"/>
              <a:gd name="T13" fmla="*/ 192 h 210"/>
              <a:gd name="T14" fmla="*/ 44 w 97"/>
              <a:gd name="T15" fmla="*/ 209 h 210"/>
              <a:gd name="T16" fmla="*/ 44 w 97"/>
              <a:gd name="T17" fmla="*/ 209 h 210"/>
              <a:gd name="T18" fmla="*/ 96 w 97"/>
              <a:gd name="T19" fmla="*/ 209 h 210"/>
              <a:gd name="T20" fmla="*/ 87 w 97"/>
              <a:gd name="T21" fmla="*/ 183 h 210"/>
              <a:gd name="T22" fmla="*/ 87 w 97"/>
              <a:gd name="T23" fmla="*/ 16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210">
                <a:moveTo>
                  <a:pt x="87" y="165"/>
                </a:moveTo>
                <a:lnTo>
                  <a:pt x="87" y="165"/>
                </a:lnTo>
                <a:cubicBezTo>
                  <a:pt x="52" y="165"/>
                  <a:pt x="52" y="165"/>
                  <a:pt x="52" y="165"/>
                </a:cubicBezTo>
                <a:cubicBezTo>
                  <a:pt x="52" y="0"/>
                  <a:pt x="52" y="0"/>
                  <a:pt x="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4"/>
                  <a:pt x="0" y="183"/>
                  <a:pt x="9" y="192"/>
                </a:cubicBezTo>
                <a:cubicBezTo>
                  <a:pt x="18" y="209"/>
                  <a:pt x="35" y="209"/>
                  <a:pt x="44" y="209"/>
                </a:cubicBezTo>
                <a:lnTo>
                  <a:pt x="44" y="209"/>
                </a:lnTo>
                <a:cubicBezTo>
                  <a:pt x="96" y="209"/>
                  <a:pt x="96" y="209"/>
                  <a:pt x="96" y="209"/>
                </a:cubicBezTo>
                <a:cubicBezTo>
                  <a:pt x="87" y="200"/>
                  <a:pt x="87" y="192"/>
                  <a:pt x="87" y="183"/>
                </a:cubicBezTo>
                <a:cubicBezTo>
                  <a:pt x="87" y="174"/>
                  <a:pt x="87" y="165"/>
                  <a:pt x="87" y="1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54">
            <a:extLst>
              <a:ext uri="{FF2B5EF4-FFF2-40B4-BE49-F238E27FC236}">
                <a16:creationId xmlns:a16="http://schemas.microsoft.com/office/drawing/2014/main" id="{C0367F80-EEA3-944F-A785-1BB77B95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277" y="11218479"/>
            <a:ext cx="148064" cy="138193"/>
          </a:xfrm>
          <a:custGeom>
            <a:avLst/>
            <a:gdLst>
              <a:gd name="T0" fmla="*/ 61 w 131"/>
              <a:gd name="T1" fmla="*/ 122 h 123"/>
              <a:gd name="T2" fmla="*/ 61 w 131"/>
              <a:gd name="T3" fmla="*/ 122 h 123"/>
              <a:gd name="T4" fmla="*/ 0 w 131"/>
              <a:gd name="T5" fmla="*/ 61 h 123"/>
              <a:gd name="T6" fmla="*/ 61 w 131"/>
              <a:gd name="T7" fmla="*/ 0 h 123"/>
              <a:gd name="T8" fmla="*/ 130 w 131"/>
              <a:gd name="T9" fmla="*/ 61 h 123"/>
              <a:gd name="T10" fmla="*/ 61 w 131"/>
              <a:gd name="T11" fmla="*/ 122 h 123"/>
              <a:gd name="T12" fmla="*/ 61 w 131"/>
              <a:gd name="T13" fmla="*/ 35 h 123"/>
              <a:gd name="T14" fmla="*/ 61 w 131"/>
              <a:gd name="T15" fmla="*/ 35 h 123"/>
              <a:gd name="T16" fmla="*/ 35 w 131"/>
              <a:gd name="T17" fmla="*/ 61 h 123"/>
              <a:gd name="T18" fmla="*/ 61 w 131"/>
              <a:gd name="T19" fmla="*/ 87 h 123"/>
              <a:gd name="T20" fmla="*/ 87 w 131"/>
              <a:gd name="T21" fmla="*/ 61 h 123"/>
              <a:gd name="T22" fmla="*/ 61 w 131"/>
              <a:gd name="T23" fmla="*/ 3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123">
                <a:moveTo>
                  <a:pt x="61" y="122"/>
                </a:moveTo>
                <a:lnTo>
                  <a:pt x="61" y="122"/>
                </a:lnTo>
                <a:cubicBezTo>
                  <a:pt x="26" y="122"/>
                  <a:pt x="0" y="96"/>
                  <a:pt x="0" y="61"/>
                </a:cubicBezTo>
                <a:cubicBezTo>
                  <a:pt x="0" y="26"/>
                  <a:pt x="26" y="0"/>
                  <a:pt x="61" y="0"/>
                </a:cubicBezTo>
                <a:cubicBezTo>
                  <a:pt x="95" y="0"/>
                  <a:pt x="130" y="26"/>
                  <a:pt x="130" y="61"/>
                </a:cubicBezTo>
                <a:cubicBezTo>
                  <a:pt x="130" y="96"/>
                  <a:pt x="95" y="122"/>
                  <a:pt x="61" y="122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43" y="35"/>
                  <a:pt x="35" y="43"/>
                  <a:pt x="35" y="61"/>
                </a:cubicBezTo>
                <a:cubicBezTo>
                  <a:pt x="35" y="78"/>
                  <a:pt x="43" y="87"/>
                  <a:pt x="61" y="87"/>
                </a:cubicBezTo>
                <a:cubicBezTo>
                  <a:pt x="78" y="87"/>
                  <a:pt x="87" y="78"/>
                  <a:pt x="87" y="61"/>
                </a:cubicBezTo>
                <a:cubicBezTo>
                  <a:pt x="87" y="43"/>
                  <a:pt x="78" y="35"/>
                  <a:pt x="61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55">
            <a:extLst>
              <a:ext uri="{FF2B5EF4-FFF2-40B4-BE49-F238E27FC236}">
                <a16:creationId xmlns:a16="http://schemas.microsoft.com/office/drawing/2014/main" id="{63BC9F3F-D67A-6A4A-94E3-2DF647C3D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087" y="11218479"/>
            <a:ext cx="148064" cy="138193"/>
          </a:xfrm>
          <a:custGeom>
            <a:avLst/>
            <a:gdLst>
              <a:gd name="T0" fmla="*/ 61 w 132"/>
              <a:gd name="T1" fmla="*/ 122 h 123"/>
              <a:gd name="T2" fmla="*/ 61 w 132"/>
              <a:gd name="T3" fmla="*/ 122 h 123"/>
              <a:gd name="T4" fmla="*/ 0 w 132"/>
              <a:gd name="T5" fmla="*/ 61 h 123"/>
              <a:gd name="T6" fmla="*/ 61 w 132"/>
              <a:gd name="T7" fmla="*/ 0 h 123"/>
              <a:gd name="T8" fmla="*/ 131 w 132"/>
              <a:gd name="T9" fmla="*/ 61 h 123"/>
              <a:gd name="T10" fmla="*/ 61 w 132"/>
              <a:gd name="T11" fmla="*/ 122 h 123"/>
              <a:gd name="T12" fmla="*/ 61 w 132"/>
              <a:gd name="T13" fmla="*/ 35 h 123"/>
              <a:gd name="T14" fmla="*/ 61 w 132"/>
              <a:gd name="T15" fmla="*/ 35 h 123"/>
              <a:gd name="T16" fmla="*/ 35 w 132"/>
              <a:gd name="T17" fmla="*/ 61 h 123"/>
              <a:gd name="T18" fmla="*/ 61 w 132"/>
              <a:gd name="T19" fmla="*/ 87 h 123"/>
              <a:gd name="T20" fmla="*/ 87 w 132"/>
              <a:gd name="T21" fmla="*/ 61 h 123"/>
              <a:gd name="T22" fmla="*/ 61 w 132"/>
              <a:gd name="T23" fmla="*/ 3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2" h="123">
                <a:moveTo>
                  <a:pt x="61" y="122"/>
                </a:moveTo>
                <a:lnTo>
                  <a:pt x="61" y="122"/>
                </a:lnTo>
                <a:cubicBezTo>
                  <a:pt x="26" y="122"/>
                  <a:pt x="0" y="96"/>
                  <a:pt x="0" y="61"/>
                </a:cubicBezTo>
                <a:cubicBezTo>
                  <a:pt x="0" y="26"/>
                  <a:pt x="26" y="0"/>
                  <a:pt x="61" y="0"/>
                </a:cubicBezTo>
                <a:cubicBezTo>
                  <a:pt x="96" y="0"/>
                  <a:pt x="131" y="26"/>
                  <a:pt x="131" y="61"/>
                </a:cubicBezTo>
                <a:cubicBezTo>
                  <a:pt x="131" y="96"/>
                  <a:pt x="96" y="122"/>
                  <a:pt x="61" y="122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43" y="35"/>
                  <a:pt x="35" y="43"/>
                  <a:pt x="35" y="61"/>
                </a:cubicBezTo>
                <a:cubicBezTo>
                  <a:pt x="35" y="78"/>
                  <a:pt x="43" y="87"/>
                  <a:pt x="61" y="87"/>
                </a:cubicBezTo>
                <a:cubicBezTo>
                  <a:pt x="78" y="87"/>
                  <a:pt x="87" y="78"/>
                  <a:pt x="87" y="61"/>
                </a:cubicBezTo>
                <a:cubicBezTo>
                  <a:pt x="87" y="43"/>
                  <a:pt x="78" y="35"/>
                  <a:pt x="61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56">
            <a:extLst>
              <a:ext uri="{FF2B5EF4-FFF2-40B4-BE49-F238E27FC236}">
                <a16:creationId xmlns:a16="http://schemas.microsoft.com/office/drawing/2014/main" id="{978D0519-9CA7-4B46-B170-1A0B6077B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636" y="10971706"/>
            <a:ext cx="217160" cy="49355"/>
          </a:xfrm>
          <a:custGeom>
            <a:avLst/>
            <a:gdLst>
              <a:gd name="T0" fmla="*/ 166 w 193"/>
              <a:gd name="T1" fmla="*/ 43 h 44"/>
              <a:gd name="T2" fmla="*/ 166 w 193"/>
              <a:gd name="T3" fmla="*/ 43 h 44"/>
              <a:gd name="T4" fmla="*/ 18 w 193"/>
              <a:gd name="T5" fmla="*/ 43 h 44"/>
              <a:gd name="T6" fmla="*/ 0 w 193"/>
              <a:gd name="T7" fmla="*/ 17 h 44"/>
              <a:gd name="T8" fmla="*/ 0 w 193"/>
              <a:gd name="T9" fmla="*/ 17 h 44"/>
              <a:gd name="T10" fmla="*/ 18 w 193"/>
              <a:gd name="T11" fmla="*/ 0 h 44"/>
              <a:gd name="T12" fmla="*/ 166 w 193"/>
              <a:gd name="T13" fmla="*/ 0 h 44"/>
              <a:gd name="T14" fmla="*/ 192 w 193"/>
              <a:gd name="T15" fmla="*/ 17 h 44"/>
              <a:gd name="T16" fmla="*/ 192 w 193"/>
              <a:gd name="T17" fmla="*/ 17 h 44"/>
              <a:gd name="T18" fmla="*/ 166 w 193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44">
                <a:moveTo>
                  <a:pt x="166" y="43"/>
                </a:moveTo>
                <a:lnTo>
                  <a:pt x="166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5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5" y="0"/>
                  <a:pt x="192" y="8"/>
                  <a:pt x="192" y="17"/>
                </a:cubicBezTo>
                <a:lnTo>
                  <a:pt x="192" y="17"/>
                </a:lnTo>
                <a:cubicBezTo>
                  <a:pt x="192" y="35"/>
                  <a:pt x="175" y="43"/>
                  <a:pt x="166" y="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57">
            <a:extLst>
              <a:ext uri="{FF2B5EF4-FFF2-40B4-BE49-F238E27FC236}">
                <a16:creationId xmlns:a16="http://schemas.microsoft.com/office/drawing/2014/main" id="{EDABFD28-FA1D-C04D-98AC-68DE344A2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249" y="11050674"/>
            <a:ext cx="108580" cy="39484"/>
          </a:xfrm>
          <a:custGeom>
            <a:avLst/>
            <a:gdLst>
              <a:gd name="T0" fmla="*/ 79 w 97"/>
              <a:gd name="T1" fmla="*/ 35 h 36"/>
              <a:gd name="T2" fmla="*/ 79 w 97"/>
              <a:gd name="T3" fmla="*/ 35 h 36"/>
              <a:gd name="T4" fmla="*/ 18 w 97"/>
              <a:gd name="T5" fmla="*/ 35 h 36"/>
              <a:gd name="T6" fmla="*/ 0 w 97"/>
              <a:gd name="T7" fmla="*/ 17 h 36"/>
              <a:gd name="T8" fmla="*/ 0 w 97"/>
              <a:gd name="T9" fmla="*/ 17 h 36"/>
              <a:gd name="T10" fmla="*/ 18 w 97"/>
              <a:gd name="T11" fmla="*/ 0 h 36"/>
              <a:gd name="T12" fmla="*/ 79 w 97"/>
              <a:gd name="T13" fmla="*/ 0 h 36"/>
              <a:gd name="T14" fmla="*/ 96 w 97"/>
              <a:gd name="T15" fmla="*/ 17 h 36"/>
              <a:gd name="T16" fmla="*/ 96 w 97"/>
              <a:gd name="T17" fmla="*/ 17 h 36"/>
              <a:gd name="T18" fmla="*/ 79 w 97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" h="36">
                <a:moveTo>
                  <a:pt x="79" y="35"/>
                </a:moveTo>
                <a:lnTo>
                  <a:pt x="79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7" y="0"/>
                  <a:pt x="96" y="8"/>
                  <a:pt x="96" y="17"/>
                </a:cubicBezTo>
                <a:lnTo>
                  <a:pt x="96" y="17"/>
                </a:lnTo>
                <a:cubicBezTo>
                  <a:pt x="96" y="26"/>
                  <a:pt x="87" y="35"/>
                  <a:pt x="79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58">
            <a:extLst>
              <a:ext uri="{FF2B5EF4-FFF2-40B4-BE49-F238E27FC236}">
                <a16:creationId xmlns:a16="http://schemas.microsoft.com/office/drawing/2014/main" id="{5B15E683-5455-B14E-8840-216A4D941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249" y="5300862"/>
            <a:ext cx="616931" cy="69096"/>
          </a:xfrm>
          <a:custGeom>
            <a:avLst/>
            <a:gdLst>
              <a:gd name="T0" fmla="*/ 550 w 551"/>
              <a:gd name="T1" fmla="*/ 61 h 62"/>
              <a:gd name="T2" fmla="*/ 0 w 551"/>
              <a:gd name="T3" fmla="*/ 61 h 62"/>
              <a:gd name="T4" fmla="*/ 0 w 551"/>
              <a:gd name="T5" fmla="*/ 0 h 62"/>
              <a:gd name="T6" fmla="*/ 550 w 551"/>
              <a:gd name="T7" fmla="*/ 0 h 62"/>
              <a:gd name="T8" fmla="*/ 550 w 551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1" h="62">
                <a:moveTo>
                  <a:pt x="550" y="61"/>
                </a:moveTo>
                <a:lnTo>
                  <a:pt x="0" y="61"/>
                </a:lnTo>
                <a:lnTo>
                  <a:pt x="0" y="0"/>
                </a:lnTo>
                <a:lnTo>
                  <a:pt x="550" y="0"/>
                </a:lnTo>
                <a:lnTo>
                  <a:pt x="550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59">
            <a:extLst>
              <a:ext uri="{FF2B5EF4-FFF2-40B4-BE49-F238E27FC236}">
                <a16:creationId xmlns:a16="http://schemas.microsoft.com/office/drawing/2014/main" id="{EB939E53-FC7B-334E-A958-62BE4D3C1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474" y="5473604"/>
            <a:ext cx="138193" cy="59226"/>
          </a:xfrm>
          <a:custGeom>
            <a:avLst/>
            <a:gdLst>
              <a:gd name="T0" fmla="*/ 96 w 123"/>
              <a:gd name="T1" fmla="*/ 52 h 53"/>
              <a:gd name="T2" fmla="*/ 96 w 123"/>
              <a:gd name="T3" fmla="*/ 52 h 53"/>
              <a:gd name="T4" fmla="*/ 26 w 123"/>
              <a:gd name="T5" fmla="*/ 52 h 53"/>
              <a:gd name="T6" fmla="*/ 0 w 123"/>
              <a:gd name="T7" fmla="*/ 26 h 53"/>
              <a:gd name="T8" fmla="*/ 0 w 123"/>
              <a:gd name="T9" fmla="*/ 26 h 53"/>
              <a:gd name="T10" fmla="*/ 26 w 123"/>
              <a:gd name="T11" fmla="*/ 0 h 53"/>
              <a:gd name="T12" fmla="*/ 96 w 123"/>
              <a:gd name="T13" fmla="*/ 0 h 53"/>
              <a:gd name="T14" fmla="*/ 122 w 123"/>
              <a:gd name="T15" fmla="*/ 26 h 53"/>
              <a:gd name="T16" fmla="*/ 122 w 123"/>
              <a:gd name="T17" fmla="*/ 26 h 53"/>
              <a:gd name="T18" fmla="*/ 96 w 123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53">
                <a:moveTo>
                  <a:pt x="96" y="52"/>
                </a:moveTo>
                <a:lnTo>
                  <a:pt x="96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17" y="0"/>
                  <a:pt x="2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4" y="0"/>
                  <a:pt x="122" y="9"/>
                  <a:pt x="122" y="26"/>
                </a:cubicBezTo>
                <a:lnTo>
                  <a:pt x="122" y="26"/>
                </a:lnTo>
                <a:cubicBezTo>
                  <a:pt x="122" y="35"/>
                  <a:pt x="104" y="52"/>
                  <a:pt x="96" y="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60">
            <a:extLst>
              <a:ext uri="{FF2B5EF4-FFF2-40B4-BE49-F238E27FC236}">
                <a16:creationId xmlns:a16="http://schemas.microsoft.com/office/drawing/2014/main" id="{E0320301-44ED-BD4F-AD3D-E6AE8880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765" y="5113314"/>
            <a:ext cx="686027" cy="528096"/>
          </a:xfrm>
          <a:custGeom>
            <a:avLst/>
            <a:gdLst>
              <a:gd name="T0" fmla="*/ 515 w 612"/>
              <a:gd name="T1" fmla="*/ 471 h 472"/>
              <a:gd name="T2" fmla="*/ 515 w 612"/>
              <a:gd name="T3" fmla="*/ 471 h 472"/>
              <a:gd name="T4" fmla="*/ 88 w 612"/>
              <a:gd name="T5" fmla="*/ 471 h 472"/>
              <a:gd name="T6" fmla="*/ 0 w 612"/>
              <a:gd name="T7" fmla="*/ 375 h 472"/>
              <a:gd name="T8" fmla="*/ 0 w 612"/>
              <a:gd name="T9" fmla="*/ 87 h 472"/>
              <a:gd name="T10" fmla="*/ 88 w 612"/>
              <a:gd name="T11" fmla="*/ 0 h 472"/>
              <a:gd name="T12" fmla="*/ 515 w 612"/>
              <a:gd name="T13" fmla="*/ 0 h 472"/>
              <a:gd name="T14" fmla="*/ 611 w 612"/>
              <a:gd name="T15" fmla="*/ 87 h 472"/>
              <a:gd name="T16" fmla="*/ 611 w 612"/>
              <a:gd name="T17" fmla="*/ 375 h 472"/>
              <a:gd name="T18" fmla="*/ 515 w 612"/>
              <a:gd name="T19" fmla="*/ 471 h 472"/>
              <a:gd name="T20" fmla="*/ 88 w 612"/>
              <a:gd name="T21" fmla="*/ 44 h 472"/>
              <a:gd name="T22" fmla="*/ 88 w 612"/>
              <a:gd name="T23" fmla="*/ 44 h 472"/>
              <a:gd name="T24" fmla="*/ 44 w 612"/>
              <a:gd name="T25" fmla="*/ 87 h 472"/>
              <a:gd name="T26" fmla="*/ 44 w 612"/>
              <a:gd name="T27" fmla="*/ 375 h 472"/>
              <a:gd name="T28" fmla="*/ 88 w 612"/>
              <a:gd name="T29" fmla="*/ 419 h 472"/>
              <a:gd name="T30" fmla="*/ 515 w 612"/>
              <a:gd name="T31" fmla="*/ 419 h 472"/>
              <a:gd name="T32" fmla="*/ 559 w 612"/>
              <a:gd name="T33" fmla="*/ 375 h 472"/>
              <a:gd name="T34" fmla="*/ 559 w 612"/>
              <a:gd name="T35" fmla="*/ 87 h 472"/>
              <a:gd name="T36" fmla="*/ 515 w 612"/>
              <a:gd name="T37" fmla="*/ 44 h 472"/>
              <a:gd name="T38" fmla="*/ 88 w 612"/>
              <a:gd name="T39" fmla="*/ 44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2" h="472">
                <a:moveTo>
                  <a:pt x="515" y="471"/>
                </a:moveTo>
                <a:lnTo>
                  <a:pt x="515" y="471"/>
                </a:lnTo>
                <a:cubicBezTo>
                  <a:pt x="88" y="471"/>
                  <a:pt x="88" y="471"/>
                  <a:pt x="88" y="471"/>
                </a:cubicBezTo>
                <a:cubicBezTo>
                  <a:pt x="35" y="471"/>
                  <a:pt x="0" y="428"/>
                  <a:pt x="0" y="375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5"/>
                  <a:pt x="35" y="0"/>
                  <a:pt x="88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8" y="0"/>
                  <a:pt x="611" y="35"/>
                  <a:pt x="611" y="87"/>
                </a:cubicBezTo>
                <a:cubicBezTo>
                  <a:pt x="611" y="375"/>
                  <a:pt x="611" y="375"/>
                  <a:pt x="611" y="375"/>
                </a:cubicBezTo>
                <a:cubicBezTo>
                  <a:pt x="611" y="428"/>
                  <a:pt x="568" y="471"/>
                  <a:pt x="515" y="471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70" y="44"/>
                  <a:pt x="44" y="70"/>
                  <a:pt x="44" y="87"/>
                </a:cubicBezTo>
                <a:cubicBezTo>
                  <a:pt x="44" y="375"/>
                  <a:pt x="44" y="375"/>
                  <a:pt x="44" y="375"/>
                </a:cubicBezTo>
                <a:cubicBezTo>
                  <a:pt x="44" y="402"/>
                  <a:pt x="70" y="419"/>
                  <a:pt x="88" y="419"/>
                </a:cubicBezTo>
                <a:cubicBezTo>
                  <a:pt x="515" y="419"/>
                  <a:pt x="515" y="419"/>
                  <a:pt x="515" y="419"/>
                </a:cubicBezTo>
                <a:cubicBezTo>
                  <a:pt x="541" y="419"/>
                  <a:pt x="559" y="402"/>
                  <a:pt x="559" y="375"/>
                </a:cubicBezTo>
                <a:cubicBezTo>
                  <a:pt x="559" y="87"/>
                  <a:pt x="559" y="87"/>
                  <a:pt x="559" y="87"/>
                </a:cubicBezTo>
                <a:cubicBezTo>
                  <a:pt x="559" y="70"/>
                  <a:pt x="541" y="44"/>
                  <a:pt x="515" y="44"/>
                </a:cubicBezTo>
                <a:lnTo>
                  <a:pt x="88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61">
            <a:extLst>
              <a:ext uri="{FF2B5EF4-FFF2-40B4-BE49-F238E27FC236}">
                <a16:creationId xmlns:a16="http://schemas.microsoft.com/office/drawing/2014/main" id="{4A1590EB-11B4-0649-AFDE-77C1C1445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634" y="8434880"/>
            <a:ext cx="389903" cy="39484"/>
          </a:xfrm>
          <a:custGeom>
            <a:avLst/>
            <a:gdLst>
              <a:gd name="T0" fmla="*/ 349 w 350"/>
              <a:gd name="T1" fmla="*/ 35 h 36"/>
              <a:gd name="T2" fmla="*/ 349 w 350"/>
              <a:gd name="T3" fmla="*/ 35 h 36"/>
              <a:gd name="T4" fmla="*/ 17 w 350"/>
              <a:gd name="T5" fmla="*/ 35 h 36"/>
              <a:gd name="T6" fmla="*/ 0 w 350"/>
              <a:gd name="T7" fmla="*/ 17 h 36"/>
              <a:gd name="T8" fmla="*/ 0 w 350"/>
              <a:gd name="T9" fmla="*/ 17 h 36"/>
              <a:gd name="T10" fmla="*/ 17 w 350"/>
              <a:gd name="T11" fmla="*/ 0 h 36"/>
              <a:gd name="T12" fmla="*/ 349 w 350"/>
              <a:gd name="T13" fmla="*/ 0 h 36"/>
              <a:gd name="T14" fmla="*/ 349 w 350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" h="36">
                <a:moveTo>
                  <a:pt x="349" y="35"/>
                </a:moveTo>
                <a:lnTo>
                  <a:pt x="349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349" y="0"/>
                  <a:pt x="349" y="0"/>
                  <a:pt x="349" y="0"/>
                </a:cubicBezTo>
                <a:lnTo>
                  <a:pt x="349" y="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62">
            <a:extLst>
              <a:ext uri="{FF2B5EF4-FFF2-40B4-BE49-F238E27FC236}">
                <a16:creationId xmlns:a16="http://schemas.microsoft.com/office/drawing/2014/main" id="{797C49ED-A99A-B746-A425-AB5EE0A38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03" y="8020302"/>
            <a:ext cx="498480" cy="567576"/>
          </a:xfrm>
          <a:custGeom>
            <a:avLst/>
            <a:gdLst>
              <a:gd name="T0" fmla="*/ 340 w 446"/>
              <a:gd name="T1" fmla="*/ 507 h 508"/>
              <a:gd name="T2" fmla="*/ 340 w 446"/>
              <a:gd name="T3" fmla="*/ 507 h 508"/>
              <a:gd name="T4" fmla="*/ 105 w 446"/>
              <a:gd name="T5" fmla="*/ 507 h 508"/>
              <a:gd name="T6" fmla="*/ 35 w 446"/>
              <a:gd name="T7" fmla="*/ 480 h 508"/>
              <a:gd name="T8" fmla="*/ 0 w 446"/>
              <a:gd name="T9" fmla="*/ 402 h 508"/>
              <a:gd name="T10" fmla="*/ 26 w 446"/>
              <a:gd name="T11" fmla="*/ 70 h 508"/>
              <a:gd name="T12" fmla="*/ 96 w 446"/>
              <a:gd name="T13" fmla="*/ 0 h 508"/>
              <a:gd name="T14" fmla="*/ 349 w 446"/>
              <a:gd name="T15" fmla="*/ 0 h 508"/>
              <a:gd name="T16" fmla="*/ 427 w 446"/>
              <a:gd name="T17" fmla="*/ 70 h 508"/>
              <a:gd name="T18" fmla="*/ 445 w 446"/>
              <a:gd name="T19" fmla="*/ 402 h 508"/>
              <a:gd name="T20" fmla="*/ 419 w 446"/>
              <a:gd name="T21" fmla="*/ 480 h 508"/>
              <a:gd name="T22" fmla="*/ 340 w 446"/>
              <a:gd name="T23" fmla="*/ 507 h 508"/>
              <a:gd name="T24" fmla="*/ 96 w 446"/>
              <a:gd name="T25" fmla="*/ 53 h 508"/>
              <a:gd name="T26" fmla="*/ 96 w 446"/>
              <a:gd name="T27" fmla="*/ 53 h 508"/>
              <a:gd name="T28" fmla="*/ 70 w 446"/>
              <a:gd name="T29" fmla="*/ 79 h 508"/>
              <a:gd name="T30" fmla="*/ 52 w 446"/>
              <a:gd name="T31" fmla="*/ 402 h 508"/>
              <a:gd name="T32" fmla="*/ 70 w 446"/>
              <a:gd name="T33" fmla="*/ 446 h 508"/>
              <a:gd name="T34" fmla="*/ 105 w 446"/>
              <a:gd name="T35" fmla="*/ 463 h 508"/>
              <a:gd name="T36" fmla="*/ 340 w 446"/>
              <a:gd name="T37" fmla="*/ 463 h 508"/>
              <a:gd name="T38" fmla="*/ 384 w 446"/>
              <a:gd name="T39" fmla="*/ 446 h 508"/>
              <a:gd name="T40" fmla="*/ 392 w 446"/>
              <a:gd name="T41" fmla="*/ 402 h 508"/>
              <a:gd name="T42" fmla="*/ 375 w 446"/>
              <a:gd name="T43" fmla="*/ 79 h 508"/>
              <a:gd name="T44" fmla="*/ 349 w 446"/>
              <a:gd name="T45" fmla="*/ 53 h 508"/>
              <a:gd name="T46" fmla="*/ 96 w 446"/>
              <a:gd name="T47" fmla="*/ 53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6" h="508">
                <a:moveTo>
                  <a:pt x="340" y="507"/>
                </a:moveTo>
                <a:lnTo>
                  <a:pt x="340" y="507"/>
                </a:lnTo>
                <a:cubicBezTo>
                  <a:pt x="105" y="507"/>
                  <a:pt x="105" y="507"/>
                  <a:pt x="105" y="507"/>
                </a:cubicBezTo>
                <a:cubicBezTo>
                  <a:pt x="78" y="507"/>
                  <a:pt x="52" y="498"/>
                  <a:pt x="35" y="480"/>
                </a:cubicBezTo>
                <a:cubicBezTo>
                  <a:pt x="9" y="454"/>
                  <a:pt x="0" y="428"/>
                  <a:pt x="0" y="402"/>
                </a:cubicBezTo>
                <a:cubicBezTo>
                  <a:pt x="26" y="70"/>
                  <a:pt x="26" y="70"/>
                  <a:pt x="26" y="70"/>
                </a:cubicBezTo>
                <a:cubicBezTo>
                  <a:pt x="26" y="35"/>
                  <a:pt x="61" y="0"/>
                  <a:pt x="96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92" y="0"/>
                  <a:pt x="427" y="35"/>
                  <a:pt x="427" y="70"/>
                </a:cubicBezTo>
                <a:cubicBezTo>
                  <a:pt x="445" y="402"/>
                  <a:pt x="445" y="402"/>
                  <a:pt x="445" y="402"/>
                </a:cubicBezTo>
                <a:cubicBezTo>
                  <a:pt x="445" y="428"/>
                  <a:pt x="436" y="454"/>
                  <a:pt x="419" y="480"/>
                </a:cubicBezTo>
                <a:cubicBezTo>
                  <a:pt x="401" y="498"/>
                  <a:pt x="375" y="507"/>
                  <a:pt x="340" y="507"/>
                </a:cubicBezTo>
                <a:close/>
                <a:moveTo>
                  <a:pt x="96" y="53"/>
                </a:moveTo>
                <a:lnTo>
                  <a:pt x="96" y="53"/>
                </a:lnTo>
                <a:cubicBezTo>
                  <a:pt x="87" y="53"/>
                  <a:pt x="70" y="62"/>
                  <a:pt x="70" y="79"/>
                </a:cubicBezTo>
                <a:cubicBezTo>
                  <a:pt x="52" y="402"/>
                  <a:pt x="52" y="402"/>
                  <a:pt x="52" y="402"/>
                </a:cubicBezTo>
                <a:cubicBezTo>
                  <a:pt x="52" y="419"/>
                  <a:pt x="52" y="428"/>
                  <a:pt x="70" y="446"/>
                </a:cubicBezTo>
                <a:cubicBezTo>
                  <a:pt x="78" y="454"/>
                  <a:pt x="87" y="463"/>
                  <a:pt x="105" y="463"/>
                </a:cubicBezTo>
                <a:cubicBezTo>
                  <a:pt x="340" y="463"/>
                  <a:pt x="340" y="463"/>
                  <a:pt x="340" y="463"/>
                </a:cubicBezTo>
                <a:cubicBezTo>
                  <a:pt x="358" y="463"/>
                  <a:pt x="375" y="454"/>
                  <a:pt x="384" y="446"/>
                </a:cubicBezTo>
                <a:cubicBezTo>
                  <a:pt x="392" y="428"/>
                  <a:pt x="401" y="419"/>
                  <a:pt x="392" y="402"/>
                </a:cubicBezTo>
                <a:cubicBezTo>
                  <a:pt x="375" y="79"/>
                  <a:pt x="375" y="79"/>
                  <a:pt x="375" y="79"/>
                </a:cubicBezTo>
                <a:cubicBezTo>
                  <a:pt x="375" y="62"/>
                  <a:pt x="366" y="53"/>
                  <a:pt x="349" y="53"/>
                </a:cubicBezTo>
                <a:lnTo>
                  <a:pt x="96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63">
            <a:extLst>
              <a:ext uri="{FF2B5EF4-FFF2-40B4-BE49-F238E27FC236}">
                <a16:creationId xmlns:a16="http://schemas.microsoft.com/office/drawing/2014/main" id="{F75BB072-1A9A-E342-8314-0AF9E324A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988" y="7896913"/>
            <a:ext cx="256644" cy="266515"/>
          </a:xfrm>
          <a:custGeom>
            <a:avLst/>
            <a:gdLst>
              <a:gd name="T0" fmla="*/ 201 w 228"/>
              <a:gd name="T1" fmla="*/ 236 h 237"/>
              <a:gd name="T2" fmla="*/ 201 w 228"/>
              <a:gd name="T3" fmla="*/ 236 h 237"/>
              <a:gd name="T4" fmla="*/ 201 w 228"/>
              <a:gd name="T5" fmla="*/ 236 h 237"/>
              <a:gd name="T6" fmla="*/ 175 w 228"/>
              <a:gd name="T7" fmla="*/ 210 h 237"/>
              <a:gd name="T8" fmla="*/ 175 w 228"/>
              <a:gd name="T9" fmla="*/ 113 h 237"/>
              <a:gd name="T10" fmla="*/ 123 w 228"/>
              <a:gd name="T11" fmla="*/ 52 h 237"/>
              <a:gd name="T12" fmla="*/ 53 w 228"/>
              <a:gd name="T13" fmla="*/ 113 h 237"/>
              <a:gd name="T14" fmla="*/ 53 w 228"/>
              <a:gd name="T15" fmla="*/ 210 h 237"/>
              <a:gd name="T16" fmla="*/ 26 w 228"/>
              <a:gd name="T17" fmla="*/ 236 h 237"/>
              <a:gd name="T18" fmla="*/ 26 w 228"/>
              <a:gd name="T19" fmla="*/ 236 h 237"/>
              <a:gd name="T20" fmla="*/ 0 w 228"/>
              <a:gd name="T21" fmla="*/ 210 h 237"/>
              <a:gd name="T22" fmla="*/ 0 w 228"/>
              <a:gd name="T23" fmla="*/ 113 h 237"/>
              <a:gd name="T24" fmla="*/ 105 w 228"/>
              <a:gd name="T25" fmla="*/ 0 h 237"/>
              <a:gd name="T26" fmla="*/ 227 w 228"/>
              <a:gd name="T27" fmla="*/ 113 h 237"/>
              <a:gd name="T28" fmla="*/ 227 w 228"/>
              <a:gd name="T29" fmla="*/ 210 h 237"/>
              <a:gd name="T30" fmla="*/ 201 w 228"/>
              <a:gd name="T31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8" h="237">
                <a:moveTo>
                  <a:pt x="201" y="236"/>
                </a:moveTo>
                <a:lnTo>
                  <a:pt x="201" y="236"/>
                </a:lnTo>
                <a:lnTo>
                  <a:pt x="201" y="236"/>
                </a:lnTo>
                <a:cubicBezTo>
                  <a:pt x="184" y="236"/>
                  <a:pt x="175" y="218"/>
                  <a:pt x="175" y="210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75" y="87"/>
                  <a:pt x="149" y="52"/>
                  <a:pt x="123" y="52"/>
                </a:cubicBezTo>
                <a:cubicBezTo>
                  <a:pt x="79" y="52"/>
                  <a:pt x="53" y="79"/>
                  <a:pt x="53" y="113"/>
                </a:cubicBezTo>
                <a:cubicBezTo>
                  <a:pt x="53" y="210"/>
                  <a:pt x="53" y="210"/>
                  <a:pt x="53" y="210"/>
                </a:cubicBezTo>
                <a:cubicBezTo>
                  <a:pt x="53" y="218"/>
                  <a:pt x="44" y="236"/>
                  <a:pt x="26" y="236"/>
                </a:cubicBezTo>
                <a:lnTo>
                  <a:pt x="26" y="236"/>
                </a:lnTo>
                <a:cubicBezTo>
                  <a:pt x="18" y="236"/>
                  <a:pt x="0" y="218"/>
                  <a:pt x="0" y="210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61"/>
                  <a:pt x="44" y="9"/>
                  <a:pt x="105" y="0"/>
                </a:cubicBezTo>
                <a:cubicBezTo>
                  <a:pt x="166" y="0"/>
                  <a:pt x="227" y="52"/>
                  <a:pt x="227" y="113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27" y="218"/>
                  <a:pt x="210" y="236"/>
                  <a:pt x="201" y="2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CA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F0BFD0BC-1C90-EB44-B5DA-819860A7A883}"/>
              </a:ext>
            </a:extLst>
          </p:cNvPr>
          <p:cNvSpPr txBox="1"/>
          <p:nvPr/>
        </p:nvSpPr>
        <p:spPr>
          <a:xfrm>
            <a:off x="3826257" y="171763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AFFADFA5-81E9-FF4E-8E80-D1DBF23FCCE0}"/>
              </a:ext>
            </a:extLst>
          </p:cNvPr>
          <p:cNvSpPr/>
          <p:nvPr/>
        </p:nvSpPr>
        <p:spPr>
          <a:xfrm>
            <a:off x="3797688" y="2410288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12E270BF-10EF-064B-ADCB-BEBF07941542}"/>
              </a:ext>
            </a:extLst>
          </p:cNvPr>
          <p:cNvSpPr txBox="1"/>
          <p:nvPr/>
        </p:nvSpPr>
        <p:spPr>
          <a:xfrm>
            <a:off x="3854207" y="46543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8C2C39A9-D720-8A42-9FE1-83663D7D8F98}"/>
              </a:ext>
            </a:extLst>
          </p:cNvPr>
          <p:cNvSpPr/>
          <p:nvPr/>
        </p:nvSpPr>
        <p:spPr>
          <a:xfrm>
            <a:off x="3825638" y="534696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A189CC46-C1DF-5145-A475-77FB47FA29F4}"/>
              </a:ext>
            </a:extLst>
          </p:cNvPr>
          <p:cNvSpPr txBox="1"/>
          <p:nvPr/>
        </p:nvSpPr>
        <p:spPr>
          <a:xfrm>
            <a:off x="3854207" y="759867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7E8DDFF2-C31B-014E-853D-42EDD668312D}"/>
              </a:ext>
            </a:extLst>
          </p:cNvPr>
          <p:cNvSpPr/>
          <p:nvPr/>
        </p:nvSpPr>
        <p:spPr>
          <a:xfrm>
            <a:off x="3825638" y="829132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2426A308-0322-314A-92E9-7CDF2FC40582}"/>
              </a:ext>
            </a:extLst>
          </p:cNvPr>
          <p:cNvSpPr txBox="1"/>
          <p:nvPr/>
        </p:nvSpPr>
        <p:spPr>
          <a:xfrm>
            <a:off x="3854207" y="104288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4CB97015-217C-8248-80D0-3D9B57B8EA08}"/>
              </a:ext>
            </a:extLst>
          </p:cNvPr>
          <p:cNvSpPr/>
          <p:nvPr/>
        </p:nvSpPr>
        <p:spPr>
          <a:xfrm>
            <a:off x="3825638" y="1112145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144AD3-43F3-C247-9676-CDBE0ADD387A}"/>
              </a:ext>
            </a:extLst>
          </p:cNvPr>
          <p:cNvGrpSpPr/>
          <p:nvPr/>
        </p:nvGrpSpPr>
        <p:grpSpPr>
          <a:xfrm>
            <a:off x="16737844" y="3834874"/>
            <a:ext cx="6449696" cy="6055586"/>
            <a:chOff x="2232443" y="3643574"/>
            <a:chExt cx="6449696" cy="6055586"/>
          </a:xfrm>
        </p:grpSpPr>
        <p:sp>
          <p:nvSpPr>
            <p:cNvPr id="75" name="CuadroTexto 598">
              <a:extLst>
                <a:ext uri="{FF2B5EF4-FFF2-40B4-BE49-F238E27FC236}">
                  <a16:creationId xmlns:a16="http://schemas.microsoft.com/office/drawing/2014/main" id="{1607C88D-48F6-FC47-AC82-7D1479344E61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76" name="CuadroTexto 599">
              <a:extLst>
                <a:ext uri="{FF2B5EF4-FFF2-40B4-BE49-F238E27FC236}">
                  <a16:creationId xmlns:a16="http://schemas.microsoft.com/office/drawing/2014/main" id="{DE66DB18-C2C3-C642-B4FA-C6E2B9DA938B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233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4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5DA1AE"/>
      </a:accent1>
      <a:accent2>
        <a:srgbClr val="7A79B7"/>
      </a:accent2>
      <a:accent3>
        <a:srgbClr val="97BCFD"/>
      </a:accent3>
      <a:accent4>
        <a:srgbClr val="443DEA"/>
      </a:accent4>
      <a:accent5>
        <a:srgbClr val="F6E256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91913</TotalTime>
  <Words>544</Words>
  <Application>Microsoft Macintosh PowerPoint</Application>
  <PresentationFormat>Custom</PresentationFormat>
  <Paragraphs>119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16694</cp:revision>
  <dcterms:created xsi:type="dcterms:W3CDTF">2014-11-12T21:47:38Z</dcterms:created>
  <dcterms:modified xsi:type="dcterms:W3CDTF">2019-09-30T16:55:58Z</dcterms:modified>
  <cp:category/>
</cp:coreProperties>
</file>