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5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2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6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reeform 171">
            <a:extLst>
              <a:ext uri="{FF2B5EF4-FFF2-40B4-BE49-F238E27FC236}">
                <a16:creationId xmlns:a16="http://schemas.microsoft.com/office/drawing/2014/main" id="{0B245AC6-CDE8-2047-BBFC-EB371323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39" y="4875314"/>
            <a:ext cx="8932822" cy="6122230"/>
          </a:xfrm>
          <a:custGeom>
            <a:avLst/>
            <a:gdLst>
              <a:gd name="T0" fmla="*/ 7945 w 8253"/>
              <a:gd name="T1" fmla="*/ 5655 h 5656"/>
              <a:gd name="T2" fmla="*/ 7945 w 8253"/>
              <a:gd name="T3" fmla="*/ 5655 h 5656"/>
              <a:gd name="T4" fmla="*/ 307 w 8253"/>
              <a:gd name="T5" fmla="*/ 5655 h 5656"/>
              <a:gd name="T6" fmla="*/ 0 w 8253"/>
              <a:gd name="T7" fmla="*/ 5348 h 5656"/>
              <a:gd name="T8" fmla="*/ 0 w 8253"/>
              <a:gd name="T9" fmla="*/ 307 h 5656"/>
              <a:gd name="T10" fmla="*/ 307 w 8253"/>
              <a:gd name="T11" fmla="*/ 0 h 5656"/>
              <a:gd name="T12" fmla="*/ 7945 w 8253"/>
              <a:gd name="T13" fmla="*/ 0 h 5656"/>
              <a:gd name="T14" fmla="*/ 8252 w 8253"/>
              <a:gd name="T15" fmla="*/ 307 h 5656"/>
              <a:gd name="T16" fmla="*/ 8252 w 8253"/>
              <a:gd name="T17" fmla="*/ 5348 h 5656"/>
              <a:gd name="T18" fmla="*/ 7945 w 8253"/>
              <a:gd name="T19" fmla="*/ 5655 h 5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53" h="5656">
                <a:moveTo>
                  <a:pt x="7945" y="5655"/>
                </a:moveTo>
                <a:lnTo>
                  <a:pt x="7945" y="5655"/>
                </a:lnTo>
                <a:cubicBezTo>
                  <a:pt x="307" y="5655"/>
                  <a:pt x="307" y="5655"/>
                  <a:pt x="307" y="5655"/>
                </a:cubicBezTo>
                <a:cubicBezTo>
                  <a:pt x="136" y="5655"/>
                  <a:pt x="0" y="5518"/>
                  <a:pt x="0" y="534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136"/>
                  <a:pt x="136" y="0"/>
                  <a:pt x="307" y="0"/>
                </a:cubicBezTo>
                <a:cubicBezTo>
                  <a:pt x="7945" y="0"/>
                  <a:pt x="7945" y="0"/>
                  <a:pt x="7945" y="0"/>
                </a:cubicBezTo>
                <a:cubicBezTo>
                  <a:pt x="8116" y="0"/>
                  <a:pt x="8252" y="136"/>
                  <a:pt x="8252" y="307"/>
                </a:cubicBezTo>
                <a:cubicBezTo>
                  <a:pt x="8252" y="5348"/>
                  <a:pt x="8252" y="5348"/>
                  <a:pt x="8252" y="5348"/>
                </a:cubicBezTo>
                <a:cubicBezTo>
                  <a:pt x="8252" y="5518"/>
                  <a:pt x="8116" y="5655"/>
                  <a:pt x="7945" y="565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2">
            <a:extLst>
              <a:ext uri="{FF2B5EF4-FFF2-40B4-BE49-F238E27FC236}">
                <a16:creationId xmlns:a16="http://schemas.microsoft.com/office/drawing/2014/main" id="{9B911E15-965D-6048-804F-FE3C3CC4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066" y="10992770"/>
            <a:ext cx="2128226" cy="959135"/>
          </a:xfrm>
          <a:custGeom>
            <a:avLst/>
            <a:gdLst>
              <a:gd name="T0" fmla="*/ 1966 w 1967"/>
              <a:gd name="T1" fmla="*/ 885 h 886"/>
              <a:gd name="T2" fmla="*/ 0 w 1967"/>
              <a:gd name="T3" fmla="*/ 885 h 886"/>
              <a:gd name="T4" fmla="*/ 0 w 1967"/>
              <a:gd name="T5" fmla="*/ 0 h 886"/>
              <a:gd name="T6" fmla="*/ 1966 w 1967"/>
              <a:gd name="T7" fmla="*/ 0 h 886"/>
              <a:gd name="T8" fmla="*/ 1966 w 1967"/>
              <a:gd name="T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" h="886">
                <a:moveTo>
                  <a:pt x="1966" y="885"/>
                </a:moveTo>
                <a:lnTo>
                  <a:pt x="0" y="885"/>
                </a:lnTo>
                <a:lnTo>
                  <a:pt x="0" y="0"/>
                </a:lnTo>
                <a:lnTo>
                  <a:pt x="1966" y="0"/>
                </a:lnTo>
                <a:lnTo>
                  <a:pt x="1966" y="88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73">
            <a:extLst>
              <a:ext uri="{FF2B5EF4-FFF2-40B4-BE49-F238E27FC236}">
                <a16:creationId xmlns:a16="http://schemas.microsoft.com/office/drawing/2014/main" id="{D5A6786A-C94E-174F-A8B2-F819596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442" y="11732402"/>
            <a:ext cx="5578244" cy="233817"/>
          </a:xfrm>
          <a:custGeom>
            <a:avLst/>
            <a:gdLst>
              <a:gd name="T0" fmla="*/ 5152 w 5153"/>
              <a:gd name="T1" fmla="*/ 213 h 214"/>
              <a:gd name="T2" fmla="*/ 0 w 5153"/>
              <a:gd name="T3" fmla="*/ 213 h 214"/>
              <a:gd name="T4" fmla="*/ 0 w 5153"/>
              <a:gd name="T5" fmla="*/ 0 h 214"/>
              <a:gd name="T6" fmla="*/ 5152 w 5153"/>
              <a:gd name="T7" fmla="*/ 0 h 214"/>
              <a:gd name="T8" fmla="*/ 5152 w 5153"/>
              <a:gd name="T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3" h="214">
                <a:moveTo>
                  <a:pt x="5152" y="213"/>
                </a:moveTo>
                <a:lnTo>
                  <a:pt x="0" y="213"/>
                </a:lnTo>
                <a:lnTo>
                  <a:pt x="0" y="0"/>
                </a:lnTo>
                <a:lnTo>
                  <a:pt x="5152" y="0"/>
                </a:lnTo>
                <a:lnTo>
                  <a:pt x="5152" y="21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74">
            <a:extLst>
              <a:ext uri="{FF2B5EF4-FFF2-40B4-BE49-F238E27FC236}">
                <a16:creationId xmlns:a16="http://schemas.microsoft.com/office/drawing/2014/main" id="{2458F849-C9A2-2344-A112-3E3D8212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41" y="5242745"/>
            <a:ext cx="8116845" cy="4514129"/>
          </a:xfrm>
          <a:custGeom>
            <a:avLst/>
            <a:gdLst>
              <a:gd name="T0" fmla="*/ 7426 w 7503"/>
              <a:gd name="T1" fmla="*/ 4172 h 4173"/>
              <a:gd name="T2" fmla="*/ 7426 w 7503"/>
              <a:gd name="T3" fmla="*/ 4172 h 4173"/>
              <a:gd name="T4" fmla="*/ 76 w 7503"/>
              <a:gd name="T5" fmla="*/ 4172 h 4173"/>
              <a:gd name="T6" fmla="*/ 0 w 7503"/>
              <a:gd name="T7" fmla="*/ 4096 h 4173"/>
              <a:gd name="T8" fmla="*/ 0 w 7503"/>
              <a:gd name="T9" fmla="*/ 77 h 4173"/>
              <a:gd name="T10" fmla="*/ 76 w 7503"/>
              <a:gd name="T11" fmla="*/ 0 h 4173"/>
              <a:gd name="T12" fmla="*/ 7426 w 7503"/>
              <a:gd name="T13" fmla="*/ 0 h 4173"/>
              <a:gd name="T14" fmla="*/ 7502 w 7503"/>
              <a:gd name="T15" fmla="*/ 77 h 4173"/>
              <a:gd name="T16" fmla="*/ 7502 w 7503"/>
              <a:gd name="T17" fmla="*/ 4096 h 4173"/>
              <a:gd name="T18" fmla="*/ 7426 w 7503"/>
              <a:gd name="T19" fmla="*/ 4172 h 4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3" h="4173">
                <a:moveTo>
                  <a:pt x="7426" y="4172"/>
                </a:moveTo>
                <a:lnTo>
                  <a:pt x="7426" y="4172"/>
                </a:lnTo>
                <a:cubicBezTo>
                  <a:pt x="76" y="4172"/>
                  <a:pt x="76" y="4172"/>
                  <a:pt x="76" y="4172"/>
                </a:cubicBezTo>
                <a:cubicBezTo>
                  <a:pt x="34" y="4172"/>
                  <a:pt x="0" y="4138"/>
                  <a:pt x="0" y="409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6" y="0"/>
                </a:cubicBezTo>
                <a:cubicBezTo>
                  <a:pt x="7426" y="0"/>
                  <a:pt x="7426" y="0"/>
                  <a:pt x="7426" y="0"/>
                </a:cubicBezTo>
                <a:cubicBezTo>
                  <a:pt x="7468" y="0"/>
                  <a:pt x="7502" y="34"/>
                  <a:pt x="7502" y="77"/>
                </a:cubicBezTo>
                <a:cubicBezTo>
                  <a:pt x="7502" y="4096"/>
                  <a:pt x="7502" y="4096"/>
                  <a:pt x="7502" y="4096"/>
                </a:cubicBezTo>
                <a:cubicBezTo>
                  <a:pt x="7502" y="4138"/>
                  <a:pt x="7468" y="4172"/>
                  <a:pt x="7426" y="4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75">
            <a:extLst>
              <a:ext uri="{FF2B5EF4-FFF2-40B4-BE49-F238E27FC236}">
                <a16:creationId xmlns:a16="http://schemas.microsoft.com/office/drawing/2014/main" id="{24385750-CFEC-8A4C-9D7D-88996E42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186" y="10090900"/>
            <a:ext cx="543986" cy="543986"/>
          </a:xfrm>
          <a:custGeom>
            <a:avLst/>
            <a:gdLst>
              <a:gd name="T0" fmla="*/ 502 w 503"/>
              <a:gd name="T1" fmla="*/ 247 h 503"/>
              <a:gd name="T2" fmla="*/ 502 w 503"/>
              <a:gd name="T3" fmla="*/ 247 h 503"/>
              <a:gd name="T4" fmla="*/ 247 w 503"/>
              <a:gd name="T5" fmla="*/ 502 h 503"/>
              <a:gd name="T6" fmla="*/ 0 w 503"/>
              <a:gd name="T7" fmla="*/ 247 h 503"/>
              <a:gd name="T8" fmla="*/ 247 w 503"/>
              <a:gd name="T9" fmla="*/ 0 h 503"/>
              <a:gd name="T10" fmla="*/ 502 w 503"/>
              <a:gd name="T11" fmla="*/ 247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502" y="247"/>
                </a:moveTo>
                <a:lnTo>
                  <a:pt x="502" y="247"/>
                </a:lnTo>
                <a:cubicBezTo>
                  <a:pt x="502" y="383"/>
                  <a:pt x="391" y="502"/>
                  <a:pt x="247" y="502"/>
                </a:cubicBezTo>
                <a:cubicBezTo>
                  <a:pt x="111" y="502"/>
                  <a:pt x="0" y="383"/>
                  <a:pt x="0" y="247"/>
                </a:cubicBezTo>
                <a:cubicBezTo>
                  <a:pt x="0" y="110"/>
                  <a:pt x="111" y="0"/>
                  <a:pt x="247" y="0"/>
                </a:cubicBezTo>
                <a:cubicBezTo>
                  <a:pt x="391" y="0"/>
                  <a:pt x="502" y="110"/>
                  <a:pt x="502" y="24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76">
            <a:extLst>
              <a:ext uri="{FF2B5EF4-FFF2-40B4-BE49-F238E27FC236}">
                <a16:creationId xmlns:a16="http://schemas.microsoft.com/office/drawing/2014/main" id="{1CFAD61C-DB4B-5840-AFE2-72445652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315" y="5634033"/>
            <a:ext cx="3769727" cy="3741097"/>
          </a:xfrm>
          <a:custGeom>
            <a:avLst/>
            <a:gdLst>
              <a:gd name="T0" fmla="*/ 1609 w 3483"/>
              <a:gd name="T1" fmla="*/ 25 h 3458"/>
              <a:gd name="T2" fmla="*/ 1609 w 3483"/>
              <a:gd name="T3" fmla="*/ 25 h 3458"/>
              <a:gd name="T4" fmla="*/ 1804 w 3483"/>
              <a:gd name="T5" fmla="*/ 85 h 3458"/>
              <a:gd name="T6" fmla="*/ 1932 w 3483"/>
              <a:gd name="T7" fmla="*/ 93 h 3458"/>
              <a:gd name="T8" fmla="*/ 2136 w 3483"/>
              <a:gd name="T9" fmla="*/ 68 h 3458"/>
              <a:gd name="T10" fmla="*/ 2366 w 3483"/>
              <a:gd name="T11" fmla="*/ 136 h 3458"/>
              <a:gd name="T12" fmla="*/ 2511 w 3483"/>
              <a:gd name="T13" fmla="*/ 281 h 3458"/>
              <a:gd name="T14" fmla="*/ 2622 w 3483"/>
              <a:gd name="T15" fmla="*/ 340 h 3458"/>
              <a:gd name="T16" fmla="*/ 2818 w 3483"/>
              <a:gd name="T17" fmla="*/ 400 h 3458"/>
              <a:gd name="T18" fmla="*/ 2997 w 3483"/>
              <a:gd name="T19" fmla="*/ 570 h 3458"/>
              <a:gd name="T20" fmla="*/ 3065 w 3483"/>
              <a:gd name="T21" fmla="*/ 758 h 3458"/>
              <a:gd name="T22" fmla="*/ 3133 w 3483"/>
              <a:gd name="T23" fmla="*/ 860 h 3458"/>
              <a:gd name="T24" fmla="*/ 3286 w 3483"/>
              <a:gd name="T25" fmla="*/ 1005 h 3458"/>
              <a:gd name="T26" fmla="*/ 3372 w 3483"/>
              <a:gd name="T27" fmla="*/ 1225 h 3458"/>
              <a:gd name="T28" fmla="*/ 3354 w 3483"/>
              <a:gd name="T29" fmla="*/ 1429 h 3458"/>
              <a:gd name="T30" fmla="*/ 3372 w 3483"/>
              <a:gd name="T31" fmla="*/ 1549 h 3458"/>
              <a:gd name="T32" fmla="*/ 3448 w 3483"/>
              <a:gd name="T33" fmla="*/ 1745 h 3458"/>
              <a:gd name="T34" fmla="*/ 3431 w 3483"/>
              <a:gd name="T35" fmla="*/ 1983 h 3458"/>
              <a:gd name="T36" fmla="*/ 3329 w 3483"/>
              <a:gd name="T37" fmla="*/ 2162 h 3458"/>
              <a:gd name="T38" fmla="*/ 3286 w 3483"/>
              <a:gd name="T39" fmla="*/ 2281 h 3458"/>
              <a:gd name="T40" fmla="*/ 3278 w 3483"/>
              <a:gd name="T41" fmla="*/ 2486 h 3458"/>
              <a:gd name="T42" fmla="*/ 3150 w 3483"/>
              <a:gd name="T43" fmla="*/ 2690 h 3458"/>
              <a:gd name="T44" fmla="*/ 2980 w 3483"/>
              <a:gd name="T45" fmla="*/ 2809 h 3458"/>
              <a:gd name="T46" fmla="*/ 2894 w 3483"/>
              <a:gd name="T47" fmla="*/ 2894 h 3458"/>
              <a:gd name="T48" fmla="*/ 2792 w 3483"/>
              <a:gd name="T49" fmla="*/ 3073 h 3458"/>
              <a:gd name="T50" fmla="*/ 2596 w 3483"/>
              <a:gd name="T51" fmla="*/ 3209 h 3458"/>
              <a:gd name="T52" fmla="*/ 2392 w 3483"/>
              <a:gd name="T53" fmla="*/ 3235 h 3458"/>
              <a:gd name="T54" fmla="*/ 2273 w 3483"/>
              <a:gd name="T55" fmla="*/ 3286 h 3458"/>
              <a:gd name="T56" fmla="*/ 2111 w 3483"/>
              <a:gd name="T57" fmla="*/ 3397 h 3458"/>
              <a:gd name="T58" fmla="*/ 1873 w 3483"/>
              <a:gd name="T59" fmla="*/ 3431 h 3458"/>
              <a:gd name="T60" fmla="*/ 1678 w 3483"/>
              <a:gd name="T61" fmla="*/ 3371 h 3458"/>
              <a:gd name="T62" fmla="*/ 1550 w 3483"/>
              <a:gd name="T63" fmla="*/ 3363 h 3458"/>
              <a:gd name="T64" fmla="*/ 1345 w 3483"/>
              <a:gd name="T65" fmla="*/ 3388 h 3458"/>
              <a:gd name="T66" fmla="*/ 1115 w 3483"/>
              <a:gd name="T67" fmla="*/ 3320 h 3458"/>
              <a:gd name="T68" fmla="*/ 971 w 3483"/>
              <a:gd name="T69" fmla="*/ 3175 h 3458"/>
              <a:gd name="T70" fmla="*/ 860 w 3483"/>
              <a:gd name="T71" fmla="*/ 3116 h 3458"/>
              <a:gd name="T72" fmla="*/ 664 w 3483"/>
              <a:gd name="T73" fmla="*/ 3056 h 3458"/>
              <a:gd name="T74" fmla="*/ 485 w 3483"/>
              <a:gd name="T75" fmla="*/ 2894 h 3458"/>
              <a:gd name="T76" fmla="*/ 417 w 3483"/>
              <a:gd name="T77" fmla="*/ 2698 h 3458"/>
              <a:gd name="T78" fmla="*/ 349 w 3483"/>
              <a:gd name="T79" fmla="*/ 2596 h 3458"/>
              <a:gd name="T80" fmla="*/ 195 w 3483"/>
              <a:gd name="T81" fmla="*/ 2460 h 3458"/>
              <a:gd name="T82" fmla="*/ 110 w 3483"/>
              <a:gd name="T83" fmla="*/ 2230 h 3458"/>
              <a:gd name="T84" fmla="*/ 127 w 3483"/>
              <a:gd name="T85" fmla="*/ 2026 h 3458"/>
              <a:gd name="T86" fmla="*/ 110 w 3483"/>
              <a:gd name="T87" fmla="*/ 1906 h 3458"/>
              <a:gd name="T88" fmla="*/ 34 w 3483"/>
              <a:gd name="T89" fmla="*/ 1710 h 3458"/>
              <a:gd name="T90" fmla="*/ 51 w 3483"/>
              <a:gd name="T91" fmla="*/ 1472 h 3458"/>
              <a:gd name="T92" fmla="*/ 153 w 3483"/>
              <a:gd name="T93" fmla="*/ 1293 h 3458"/>
              <a:gd name="T94" fmla="*/ 195 w 3483"/>
              <a:gd name="T95" fmla="*/ 1183 h 3458"/>
              <a:gd name="T96" fmla="*/ 204 w 3483"/>
              <a:gd name="T97" fmla="*/ 971 h 3458"/>
              <a:gd name="T98" fmla="*/ 332 w 3483"/>
              <a:gd name="T99" fmla="*/ 766 h 3458"/>
              <a:gd name="T100" fmla="*/ 502 w 3483"/>
              <a:gd name="T101" fmla="*/ 655 h 3458"/>
              <a:gd name="T102" fmla="*/ 587 w 3483"/>
              <a:gd name="T103" fmla="*/ 562 h 3458"/>
              <a:gd name="T104" fmla="*/ 690 w 3483"/>
              <a:gd name="T105" fmla="*/ 383 h 3458"/>
              <a:gd name="T106" fmla="*/ 886 w 3483"/>
              <a:gd name="T107" fmla="*/ 247 h 3458"/>
              <a:gd name="T108" fmla="*/ 1090 w 3483"/>
              <a:gd name="T109" fmla="*/ 221 h 3458"/>
              <a:gd name="T110" fmla="*/ 1209 w 3483"/>
              <a:gd name="T111" fmla="*/ 178 h 3458"/>
              <a:gd name="T112" fmla="*/ 1371 w 3483"/>
              <a:gd name="T113" fmla="*/ 59 h 3458"/>
              <a:gd name="T114" fmla="*/ 1609 w 3483"/>
              <a:gd name="T115" fmla="*/ 25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83" h="3458">
                <a:moveTo>
                  <a:pt x="1609" y="25"/>
                </a:moveTo>
                <a:lnTo>
                  <a:pt x="1609" y="25"/>
                </a:lnTo>
                <a:cubicBezTo>
                  <a:pt x="1804" y="85"/>
                  <a:pt x="1804" y="85"/>
                  <a:pt x="1804" y="85"/>
                </a:cubicBezTo>
                <a:cubicBezTo>
                  <a:pt x="1847" y="102"/>
                  <a:pt x="1889" y="102"/>
                  <a:pt x="1932" y="93"/>
                </a:cubicBezTo>
                <a:cubicBezTo>
                  <a:pt x="2136" y="68"/>
                  <a:pt x="2136" y="68"/>
                  <a:pt x="2136" y="68"/>
                </a:cubicBezTo>
                <a:cubicBezTo>
                  <a:pt x="2222" y="51"/>
                  <a:pt x="2307" y="76"/>
                  <a:pt x="2366" y="136"/>
                </a:cubicBezTo>
                <a:cubicBezTo>
                  <a:pt x="2511" y="281"/>
                  <a:pt x="2511" y="281"/>
                  <a:pt x="2511" y="281"/>
                </a:cubicBezTo>
                <a:cubicBezTo>
                  <a:pt x="2545" y="306"/>
                  <a:pt x="2579" y="332"/>
                  <a:pt x="2622" y="340"/>
                </a:cubicBezTo>
                <a:cubicBezTo>
                  <a:pt x="2818" y="400"/>
                  <a:pt x="2818" y="400"/>
                  <a:pt x="2818" y="400"/>
                </a:cubicBezTo>
                <a:cubicBezTo>
                  <a:pt x="2894" y="426"/>
                  <a:pt x="2963" y="485"/>
                  <a:pt x="2997" y="570"/>
                </a:cubicBezTo>
                <a:cubicBezTo>
                  <a:pt x="3065" y="758"/>
                  <a:pt x="3065" y="758"/>
                  <a:pt x="3065" y="758"/>
                </a:cubicBezTo>
                <a:cubicBezTo>
                  <a:pt x="3082" y="800"/>
                  <a:pt x="3108" y="834"/>
                  <a:pt x="3133" y="860"/>
                </a:cubicBezTo>
                <a:cubicBezTo>
                  <a:pt x="3286" y="1005"/>
                  <a:pt x="3286" y="1005"/>
                  <a:pt x="3286" y="1005"/>
                </a:cubicBezTo>
                <a:cubicBezTo>
                  <a:pt x="3346" y="1056"/>
                  <a:pt x="3380" y="1140"/>
                  <a:pt x="3372" y="1225"/>
                </a:cubicBezTo>
                <a:cubicBezTo>
                  <a:pt x="3354" y="1429"/>
                  <a:pt x="3354" y="1429"/>
                  <a:pt x="3354" y="1429"/>
                </a:cubicBezTo>
                <a:cubicBezTo>
                  <a:pt x="3354" y="1472"/>
                  <a:pt x="3363" y="1515"/>
                  <a:pt x="3372" y="1549"/>
                </a:cubicBezTo>
                <a:cubicBezTo>
                  <a:pt x="3448" y="1745"/>
                  <a:pt x="3448" y="1745"/>
                  <a:pt x="3448" y="1745"/>
                </a:cubicBezTo>
                <a:cubicBezTo>
                  <a:pt x="3482" y="1821"/>
                  <a:pt x="3474" y="1906"/>
                  <a:pt x="3431" y="1983"/>
                </a:cubicBezTo>
                <a:cubicBezTo>
                  <a:pt x="3329" y="2162"/>
                  <a:pt x="3329" y="2162"/>
                  <a:pt x="3329" y="2162"/>
                </a:cubicBezTo>
                <a:cubicBezTo>
                  <a:pt x="3303" y="2196"/>
                  <a:pt x="3295" y="2239"/>
                  <a:pt x="3286" y="2281"/>
                </a:cubicBezTo>
                <a:cubicBezTo>
                  <a:pt x="3278" y="2486"/>
                  <a:pt x="3278" y="2486"/>
                  <a:pt x="3278" y="2486"/>
                </a:cubicBezTo>
                <a:cubicBezTo>
                  <a:pt x="3269" y="2571"/>
                  <a:pt x="3227" y="2647"/>
                  <a:pt x="3150" y="2690"/>
                </a:cubicBezTo>
                <a:cubicBezTo>
                  <a:pt x="2980" y="2809"/>
                  <a:pt x="2980" y="2809"/>
                  <a:pt x="2980" y="2809"/>
                </a:cubicBezTo>
                <a:cubicBezTo>
                  <a:pt x="2946" y="2826"/>
                  <a:pt x="2920" y="2860"/>
                  <a:pt x="2894" y="2894"/>
                </a:cubicBezTo>
                <a:cubicBezTo>
                  <a:pt x="2792" y="3073"/>
                  <a:pt x="2792" y="3073"/>
                  <a:pt x="2792" y="3073"/>
                </a:cubicBezTo>
                <a:cubicBezTo>
                  <a:pt x="2750" y="3150"/>
                  <a:pt x="2682" y="3193"/>
                  <a:pt x="2596" y="3209"/>
                </a:cubicBezTo>
                <a:cubicBezTo>
                  <a:pt x="2392" y="3235"/>
                  <a:pt x="2392" y="3235"/>
                  <a:pt x="2392" y="3235"/>
                </a:cubicBezTo>
                <a:cubicBezTo>
                  <a:pt x="2350" y="3243"/>
                  <a:pt x="2315" y="3261"/>
                  <a:pt x="2273" y="3286"/>
                </a:cubicBezTo>
                <a:cubicBezTo>
                  <a:pt x="2111" y="3397"/>
                  <a:pt x="2111" y="3397"/>
                  <a:pt x="2111" y="3397"/>
                </a:cubicBezTo>
                <a:cubicBezTo>
                  <a:pt x="2034" y="3448"/>
                  <a:pt x="1949" y="3457"/>
                  <a:pt x="1873" y="3431"/>
                </a:cubicBezTo>
                <a:cubicBezTo>
                  <a:pt x="1678" y="3371"/>
                  <a:pt x="1678" y="3371"/>
                  <a:pt x="1678" y="3371"/>
                </a:cubicBezTo>
                <a:cubicBezTo>
                  <a:pt x="1635" y="3363"/>
                  <a:pt x="1592" y="3354"/>
                  <a:pt x="1550" y="3363"/>
                </a:cubicBezTo>
                <a:cubicBezTo>
                  <a:pt x="1345" y="3388"/>
                  <a:pt x="1345" y="3388"/>
                  <a:pt x="1345" y="3388"/>
                </a:cubicBezTo>
                <a:cubicBezTo>
                  <a:pt x="1260" y="3405"/>
                  <a:pt x="1175" y="3380"/>
                  <a:pt x="1115" y="3320"/>
                </a:cubicBezTo>
                <a:cubicBezTo>
                  <a:pt x="971" y="3175"/>
                  <a:pt x="971" y="3175"/>
                  <a:pt x="971" y="3175"/>
                </a:cubicBezTo>
                <a:cubicBezTo>
                  <a:pt x="937" y="3150"/>
                  <a:pt x="902" y="3133"/>
                  <a:pt x="860" y="3116"/>
                </a:cubicBezTo>
                <a:cubicBezTo>
                  <a:pt x="664" y="3056"/>
                  <a:pt x="664" y="3056"/>
                  <a:pt x="664" y="3056"/>
                </a:cubicBezTo>
                <a:cubicBezTo>
                  <a:pt x="587" y="3031"/>
                  <a:pt x="519" y="2971"/>
                  <a:pt x="485" y="2894"/>
                </a:cubicBezTo>
                <a:cubicBezTo>
                  <a:pt x="417" y="2698"/>
                  <a:pt x="417" y="2698"/>
                  <a:pt x="417" y="2698"/>
                </a:cubicBezTo>
                <a:cubicBezTo>
                  <a:pt x="400" y="2664"/>
                  <a:pt x="375" y="2622"/>
                  <a:pt x="349" y="2596"/>
                </a:cubicBezTo>
                <a:cubicBezTo>
                  <a:pt x="195" y="2460"/>
                  <a:pt x="195" y="2460"/>
                  <a:pt x="195" y="2460"/>
                </a:cubicBezTo>
                <a:cubicBezTo>
                  <a:pt x="136" y="2401"/>
                  <a:pt x="102" y="2315"/>
                  <a:pt x="110" y="2230"/>
                </a:cubicBezTo>
                <a:cubicBezTo>
                  <a:pt x="127" y="2026"/>
                  <a:pt x="127" y="2026"/>
                  <a:pt x="127" y="2026"/>
                </a:cubicBezTo>
                <a:cubicBezTo>
                  <a:pt x="127" y="1983"/>
                  <a:pt x="119" y="1940"/>
                  <a:pt x="110" y="1906"/>
                </a:cubicBezTo>
                <a:cubicBezTo>
                  <a:pt x="34" y="1710"/>
                  <a:pt x="34" y="1710"/>
                  <a:pt x="34" y="1710"/>
                </a:cubicBezTo>
                <a:cubicBezTo>
                  <a:pt x="0" y="1634"/>
                  <a:pt x="8" y="1549"/>
                  <a:pt x="51" y="1472"/>
                </a:cubicBezTo>
                <a:cubicBezTo>
                  <a:pt x="153" y="1293"/>
                  <a:pt x="153" y="1293"/>
                  <a:pt x="153" y="1293"/>
                </a:cubicBezTo>
                <a:cubicBezTo>
                  <a:pt x="179" y="1259"/>
                  <a:pt x="187" y="1217"/>
                  <a:pt x="195" y="1183"/>
                </a:cubicBezTo>
                <a:cubicBezTo>
                  <a:pt x="204" y="971"/>
                  <a:pt x="204" y="971"/>
                  <a:pt x="204" y="971"/>
                </a:cubicBezTo>
                <a:cubicBezTo>
                  <a:pt x="213" y="894"/>
                  <a:pt x="255" y="817"/>
                  <a:pt x="332" y="766"/>
                </a:cubicBezTo>
                <a:cubicBezTo>
                  <a:pt x="502" y="655"/>
                  <a:pt x="502" y="655"/>
                  <a:pt x="502" y="655"/>
                </a:cubicBezTo>
                <a:cubicBezTo>
                  <a:pt x="536" y="630"/>
                  <a:pt x="562" y="596"/>
                  <a:pt x="587" y="562"/>
                </a:cubicBezTo>
                <a:cubicBezTo>
                  <a:pt x="690" y="383"/>
                  <a:pt x="690" y="383"/>
                  <a:pt x="690" y="383"/>
                </a:cubicBezTo>
                <a:cubicBezTo>
                  <a:pt x="732" y="315"/>
                  <a:pt x="800" y="264"/>
                  <a:pt x="886" y="247"/>
                </a:cubicBezTo>
                <a:cubicBezTo>
                  <a:pt x="1090" y="221"/>
                  <a:pt x="1090" y="221"/>
                  <a:pt x="1090" y="221"/>
                </a:cubicBezTo>
                <a:cubicBezTo>
                  <a:pt x="1133" y="213"/>
                  <a:pt x="1167" y="196"/>
                  <a:pt x="1209" y="178"/>
                </a:cubicBezTo>
                <a:cubicBezTo>
                  <a:pt x="1371" y="59"/>
                  <a:pt x="1371" y="59"/>
                  <a:pt x="1371" y="59"/>
                </a:cubicBezTo>
                <a:cubicBezTo>
                  <a:pt x="1448" y="8"/>
                  <a:pt x="1533" y="0"/>
                  <a:pt x="1609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Line 426">
            <a:extLst>
              <a:ext uri="{FF2B5EF4-FFF2-40B4-BE49-F238E27FC236}">
                <a16:creationId xmlns:a16="http://schemas.microsoft.com/office/drawing/2014/main" id="{573BCB05-753E-014C-A1EA-CF9A5E4AB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6295" y="6268682"/>
            <a:ext cx="3034869" cy="477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39" name="Freeform 427">
            <a:extLst>
              <a:ext uri="{FF2B5EF4-FFF2-40B4-BE49-F238E27FC236}">
                <a16:creationId xmlns:a16="http://schemas.microsoft.com/office/drawing/2014/main" id="{E88E42A8-29C0-A949-B003-3C4A1B5D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836" y="6130301"/>
            <a:ext cx="276765" cy="276765"/>
          </a:xfrm>
          <a:custGeom>
            <a:avLst/>
            <a:gdLst>
              <a:gd name="T0" fmla="*/ 127 w 256"/>
              <a:gd name="T1" fmla="*/ 255 h 256"/>
              <a:gd name="T2" fmla="*/ 127 w 256"/>
              <a:gd name="T3" fmla="*/ 255 h 256"/>
              <a:gd name="T4" fmla="*/ 0 w 256"/>
              <a:gd name="T5" fmla="*/ 127 h 256"/>
              <a:gd name="T6" fmla="*/ 127 w 256"/>
              <a:gd name="T7" fmla="*/ 0 h 256"/>
              <a:gd name="T8" fmla="*/ 255 w 256"/>
              <a:gd name="T9" fmla="*/ 127 h 256"/>
              <a:gd name="T10" fmla="*/ 127 w 256"/>
              <a:gd name="T11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127" y="255"/>
                </a:moveTo>
                <a:lnTo>
                  <a:pt x="127" y="255"/>
                </a:lnTo>
                <a:cubicBezTo>
                  <a:pt x="59" y="255"/>
                  <a:pt x="0" y="195"/>
                  <a:pt x="0" y="127"/>
                </a:cubicBezTo>
                <a:cubicBezTo>
                  <a:pt x="0" y="59"/>
                  <a:pt x="59" y="0"/>
                  <a:pt x="127" y="0"/>
                </a:cubicBezTo>
                <a:cubicBezTo>
                  <a:pt x="204" y="0"/>
                  <a:pt x="255" y="59"/>
                  <a:pt x="255" y="127"/>
                </a:cubicBezTo>
                <a:cubicBezTo>
                  <a:pt x="255" y="195"/>
                  <a:pt x="204" y="255"/>
                  <a:pt x="127" y="2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8">
            <a:extLst>
              <a:ext uri="{FF2B5EF4-FFF2-40B4-BE49-F238E27FC236}">
                <a16:creationId xmlns:a16="http://schemas.microsoft.com/office/drawing/2014/main" id="{4E51C19D-79AA-CA42-90B5-A8F051D4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6184" y="6120757"/>
            <a:ext cx="362657" cy="295852"/>
          </a:xfrm>
          <a:custGeom>
            <a:avLst/>
            <a:gdLst>
              <a:gd name="T0" fmla="*/ 332 w 333"/>
              <a:gd name="T1" fmla="*/ 136 h 274"/>
              <a:gd name="T2" fmla="*/ 0 w 333"/>
              <a:gd name="T3" fmla="*/ 273 h 274"/>
              <a:gd name="T4" fmla="*/ 76 w 333"/>
              <a:gd name="T5" fmla="*/ 136 h 274"/>
              <a:gd name="T6" fmla="*/ 0 w 333"/>
              <a:gd name="T7" fmla="*/ 0 h 274"/>
              <a:gd name="T8" fmla="*/ 332 w 333"/>
              <a:gd name="T9" fmla="*/ 13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274">
                <a:moveTo>
                  <a:pt x="332" y="136"/>
                </a:moveTo>
                <a:lnTo>
                  <a:pt x="0" y="273"/>
                </a:lnTo>
                <a:lnTo>
                  <a:pt x="76" y="136"/>
                </a:lnTo>
                <a:lnTo>
                  <a:pt x="0" y="0"/>
                </a:lnTo>
                <a:lnTo>
                  <a:pt x="332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9">
            <a:extLst>
              <a:ext uri="{FF2B5EF4-FFF2-40B4-BE49-F238E27FC236}">
                <a16:creationId xmlns:a16="http://schemas.microsoft.com/office/drawing/2014/main" id="{0C1E8EF8-0E0D-5241-A4DF-52EC550D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9077" y="5576771"/>
            <a:ext cx="1393368" cy="1393368"/>
          </a:xfrm>
          <a:custGeom>
            <a:avLst/>
            <a:gdLst>
              <a:gd name="T0" fmla="*/ 1286 w 1287"/>
              <a:gd name="T1" fmla="*/ 638 h 1286"/>
              <a:gd name="T2" fmla="*/ 1286 w 1287"/>
              <a:gd name="T3" fmla="*/ 638 h 1286"/>
              <a:gd name="T4" fmla="*/ 639 w 1287"/>
              <a:gd name="T5" fmla="*/ 1285 h 1286"/>
              <a:gd name="T6" fmla="*/ 0 w 1287"/>
              <a:gd name="T7" fmla="*/ 638 h 1286"/>
              <a:gd name="T8" fmla="*/ 639 w 1287"/>
              <a:gd name="T9" fmla="*/ 0 h 1286"/>
              <a:gd name="T10" fmla="*/ 1286 w 1287"/>
              <a:gd name="T11" fmla="*/ 638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6">
                <a:moveTo>
                  <a:pt x="1286" y="638"/>
                </a:moveTo>
                <a:lnTo>
                  <a:pt x="1286" y="638"/>
                </a:lnTo>
                <a:cubicBezTo>
                  <a:pt x="1286" y="996"/>
                  <a:pt x="997" y="1285"/>
                  <a:pt x="639" y="1285"/>
                </a:cubicBezTo>
                <a:cubicBezTo>
                  <a:pt x="290" y="1285"/>
                  <a:pt x="0" y="996"/>
                  <a:pt x="0" y="638"/>
                </a:cubicBezTo>
                <a:cubicBezTo>
                  <a:pt x="0" y="281"/>
                  <a:pt x="290" y="0"/>
                  <a:pt x="639" y="0"/>
                </a:cubicBezTo>
                <a:cubicBezTo>
                  <a:pt x="997" y="0"/>
                  <a:pt x="1286" y="281"/>
                  <a:pt x="1286" y="63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Line 430">
            <a:extLst>
              <a:ext uri="{FF2B5EF4-FFF2-40B4-BE49-F238E27FC236}">
                <a16:creationId xmlns:a16="http://schemas.microsoft.com/office/drawing/2014/main" id="{D71270CA-41D0-1346-BAB8-C533F44C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6295" y="8912263"/>
            <a:ext cx="3034869" cy="477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Freeform 431">
            <a:extLst>
              <a:ext uri="{FF2B5EF4-FFF2-40B4-BE49-F238E27FC236}">
                <a16:creationId xmlns:a16="http://schemas.microsoft.com/office/drawing/2014/main" id="{E32FCA7A-B809-964A-BBB2-F404F228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836" y="8773882"/>
            <a:ext cx="276765" cy="276765"/>
          </a:xfrm>
          <a:custGeom>
            <a:avLst/>
            <a:gdLst>
              <a:gd name="T0" fmla="*/ 127 w 256"/>
              <a:gd name="T1" fmla="*/ 255 h 256"/>
              <a:gd name="T2" fmla="*/ 127 w 256"/>
              <a:gd name="T3" fmla="*/ 255 h 256"/>
              <a:gd name="T4" fmla="*/ 0 w 256"/>
              <a:gd name="T5" fmla="*/ 128 h 256"/>
              <a:gd name="T6" fmla="*/ 127 w 256"/>
              <a:gd name="T7" fmla="*/ 0 h 256"/>
              <a:gd name="T8" fmla="*/ 255 w 256"/>
              <a:gd name="T9" fmla="*/ 128 h 256"/>
              <a:gd name="T10" fmla="*/ 127 w 256"/>
              <a:gd name="T11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127" y="255"/>
                </a:moveTo>
                <a:lnTo>
                  <a:pt x="127" y="255"/>
                </a:lnTo>
                <a:cubicBezTo>
                  <a:pt x="59" y="255"/>
                  <a:pt x="0" y="196"/>
                  <a:pt x="0" y="128"/>
                </a:cubicBezTo>
                <a:cubicBezTo>
                  <a:pt x="0" y="51"/>
                  <a:pt x="59" y="0"/>
                  <a:pt x="127" y="0"/>
                </a:cubicBezTo>
                <a:cubicBezTo>
                  <a:pt x="204" y="0"/>
                  <a:pt x="255" y="51"/>
                  <a:pt x="255" y="128"/>
                </a:cubicBezTo>
                <a:cubicBezTo>
                  <a:pt x="255" y="196"/>
                  <a:pt x="204" y="255"/>
                  <a:pt x="127" y="2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2">
            <a:extLst>
              <a:ext uri="{FF2B5EF4-FFF2-40B4-BE49-F238E27FC236}">
                <a16:creationId xmlns:a16="http://schemas.microsoft.com/office/drawing/2014/main" id="{E0A79A98-68D5-534B-9046-41CDE7CB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6184" y="8754794"/>
            <a:ext cx="362657" cy="305396"/>
          </a:xfrm>
          <a:custGeom>
            <a:avLst/>
            <a:gdLst>
              <a:gd name="T0" fmla="*/ 332 w 333"/>
              <a:gd name="T1" fmla="*/ 145 h 282"/>
              <a:gd name="T2" fmla="*/ 0 w 333"/>
              <a:gd name="T3" fmla="*/ 281 h 282"/>
              <a:gd name="T4" fmla="*/ 76 w 333"/>
              <a:gd name="T5" fmla="*/ 145 h 282"/>
              <a:gd name="T6" fmla="*/ 0 w 333"/>
              <a:gd name="T7" fmla="*/ 0 h 282"/>
              <a:gd name="T8" fmla="*/ 332 w 333"/>
              <a:gd name="T9" fmla="*/ 14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282">
                <a:moveTo>
                  <a:pt x="332" y="145"/>
                </a:moveTo>
                <a:lnTo>
                  <a:pt x="0" y="281"/>
                </a:lnTo>
                <a:lnTo>
                  <a:pt x="76" y="145"/>
                </a:lnTo>
                <a:lnTo>
                  <a:pt x="0" y="0"/>
                </a:lnTo>
                <a:lnTo>
                  <a:pt x="332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3">
            <a:extLst>
              <a:ext uri="{FF2B5EF4-FFF2-40B4-BE49-F238E27FC236}">
                <a16:creationId xmlns:a16="http://schemas.microsoft.com/office/drawing/2014/main" id="{447C29D7-F6F6-5C41-AF03-067C440E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9077" y="8210808"/>
            <a:ext cx="1393368" cy="1393368"/>
          </a:xfrm>
          <a:custGeom>
            <a:avLst/>
            <a:gdLst>
              <a:gd name="T0" fmla="*/ 1286 w 1287"/>
              <a:gd name="T1" fmla="*/ 648 h 1287"/>
              <a:gd name="T2" fmla="*/ 1286 w 1287"/>
              <a:gd name="T3" fmla="*/ 648 h 1287"/>
              <a:gd name="T4" fmla="*/ 639 w 1287"/>
              <a:gd name="T5" fmla="*/ 1286 h 1287"/>
              <a:gd name="T6" fmla="*/ 0 w 1287"/>
              <a:gd name="T7" fmla="*/ 648 h 1287"/>
              <a:gd name="T8" fmla="*/ 639 w 1287"/>
              <a:gd name="T9" fmla="*/ 0 h 1287"/>
              <a:gd name="T10" fmla="*/ 1286 w 1287"/>
              <a:gd name="T11" fmla="*/ 648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1286" y="648"/>
                </a:moveTo>
                <a:lnTo>
                  <a:pt x="1286" y="648"/>
                </a:lnTo>
                <a:cubicBezTo>
                  <a:pt x="1286" y="997"/>
                  <a:pt x="997" y="1286"/>
                  <a:pt x="639" y="1286"/>
                </a:cubicBezTo>
                <a:cubicBezTo>
                  <a:pt x="290" y="1286"/>
                  <a:pt x="0" y="997"/>
                  <a:pt x="0" y="648"/>
                </a:cubicBezTo>
                <a:cubicBezTo>
                  <a:pt x="0" y="290"/>
                  <a:pt x="290" y="0"/>
                  <a:pt x="639" y="0"/>
                </a:cubicBezTo>
                <a:cubicBezTo>
                  <a:pt x="997" y="0"/>
                  <a:pt x="1286" y="290"/>
                  <a:pt x="1286" y="6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Line 434">
            <a:extLst>
              <a:ext uri="{FF2B5EF4-FFF2-40B4-BE49-F238E27FC236}">
                <a16:creationId xmlns:a16="http://schemas.microsoft.com/office/drawing/2014/main" id="{68CCEA82-95E8-0740-8FD4-3F776E8B09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2420" y="8912263"/>
            <a:ext cx="2929889" cy="477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Freeform 435">
            <a:extLst>
              <a:ext uri="{FF2B5EF4-FFF2-40B4-BE49-F238E27FC236}">
                <a16:creationId xmlns:a16="http://schemas.microsoft.com/office/drawing/2014/main" id="{D97DB753-61B2-0342-AF6E-B9364EF6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2" y="8773882"/>
            <a:ext cx="276765" cy="276765"/>
          </a:xfrm>
          <a:custGeom>
            <a:avLst/>
            <a:gdLst>
              <a:gd name="T0" fmla="*/ 127 w 256"/>
              <a:gd name="T1" fmla="*/ 0 h 256"/>
              <a:gd name="T2" fmla="*/ 127 w 256"/>
              <a:gd name="T3" fmla="*/ 0 h 256"/>
              <a:gd name="T4" fmla="*/ 255 w 256"/>
              <a:gd name="T5" fmla="*/ 128 h 256"/>
              <a:gd name="T6" fmla="*/ 127 w 256"/>
              <a:gd name="T7" fmla="*/ 255 h 256"/>
              <a:gd name="T8" fmla="*/ 0 w 256"/>
              <a:gd name="T9" fmla="*/ 128 h 256"/>
              <a:gd name="T10" fmla="*/ 127 w 256"/>
              <a:gd name="T1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127" y="0"/>
                </a:moveTo>
                <a:lnTo>
                  <a:pt x="127" y="0"/>
                </a:lnTo>
                <a:cubicBezTo>
                  <a:pt x="195" y="0"/>
                  <a:pt x="255" y="51"/>
                  <a:pt x="255" y="128"/>
                </a:cubicBezTo>
                <a:cubicBezTo>
                  <a:pt x="255" y="196"/>
                  <a:pt x="195" y="255"/>
                  <a:pt x="127" y="255"/>
                </a:cubicBezTo>
                <a:cubicBezTo>
                  <a:pt x="59" y="255"/>
                  <a:pt x="0" y="196"/>
                  <a:pt x="0" y="128"/>
                </a:cubicBezTo>
                <a:cubicBezTo>
                  <a:pt x="0" y="51"/>
                  <a:pt x="59" y="0"/>
                  <a:pt x="1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6">
            <a:extLst>
              <a:ext uri="{FF2B5EF4-FFF2-40B4-BE49-F238E27FC236}">
                <a16:creationId xmlns:a16="http://schemas.microsoft.com/office/drawing/2014/main" id="{27BBC4BD-A9D7-D34A-8AE6-F5E4EE7F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743" y="8754794"/>
            <a:ext cx="372201" cy="305396"/>
          </a:xfrm>
          <a:custGeom>
            <a:avLst/>
            <a:gdLst>
              <a:gd name="T0" fmla="*/ 0 w 342"/>
              <a:gd name="T1" fmla="*/ 145 h 282"/>
              <a:gd name="T2" fmla="*/ 341 w 342"/>
              <a:gd name="T3" fmla="*/ 0 h 282"/>
              <a:gd name="T4" fmla="*/ 264 w 342"/>
              <a:gd name="T5" fmla="*/ 145 h 282"/>
              <a:gd name="T6" fmla="*/ 341 w 342"/>
              <a:gd name="T7" fmla="*/ 281 h 282"/>
              <a:gd name="T8" fmla="*/ 0 w 342"/>
              <a:gd name="T9" fmla="*/ 14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282">
                <a:moveTo>
                  <a:pt x="0" y="145"/>
                </a:moveTo>
                <a:lnTo>
                  <a:pt x="341" y="0"/>
                </a:lnTo>
                <a:lnTo>
                  <a:pt x="264" y="145"/>
                </a:lnTo>
                <a:lnTo>
                  <a:pt x="341" y="281"/>
                </a:lnTo>
                <a:lnTo>
                  <a:pt x="0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37">
            <a:extLst>
              <a:ext uri="{FF2B5EF4-FFF2-40B4-BE49-F238E27FC236}">
                <a16:creationId xmlns:a16="http://schemas.microsoft.com/office/drawing/2014/main" id="{0ABB1706-DD17-B842-8F93-EDA88E95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878" y="8210808"/>
            <a:ext cx="1393368" cy="1393368"/>
          </a:xfrm>
          <a:custGeom>
            <a:avLst/>
            <a:gdLst>
              <a:gd name="T0" fmla="*/ 0 w 1287"/>
              <a:gd name="T1" fmla="*/ 648 h 1287"/>
              <a:gd name="T2" fmla="*/ 0 w 1287"/>
              <a:gd name="T3" fmla="*/ 648 h 1287"/>
              <a:gd name="T4" fmla="*/ 647 w 1287"/>
              <a:gd name="T5" fmla="*/ 0 h 1287"/>
              <a:gd name="T6" fmla="*/ 1286 w 1287"/>
              <a:gd name="T7" fmla="*/ 648 h 1287"/>
              <a:gd name="T8" fmla="*/ 647 w 1287"/>
              <a:gd name="T9" fmla="*/ 1286 h 1287"/>
              <a:gd name="T10" fmla="*/ 0 w 1287"/>
              <a:gd name="T11" fmla="*/ 648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7">
                <a:moveTo>
                  <a:pt x="0" y="648"/>
                </a:moveTo>
                <a:lnTo>
                  <a:pt x="0" y="648"/>
                </a:lnTo>
                <a:cubicBezTo>
                  <a:pt x="0" y="290"/>
                  <a:pt x="290" y="0"/>
                  <a:pt x="647" y="0"/>
                </a:cubicBezTo>
                <a:cubicBezTo>
                  <a:pt x="997" y="0"/>
                  <a:pt x="1286" y="290"/>
                  <a:pt x="1286" y="648"/>
                </a:cubicBezTo>
                <a:cubicBezTo>
                  <a:pt x="1286" y="997"/>
                  <a:pt x="997" y="1286"/>
                  <a:pt x="647" y="1286"/>
                </a:cubicBezTo>
                <a:cubicBezTo>
                  <a:pt x="290" y="1286"/>
                  <a:pt x="0" y="997"/>
                  <a:pt x="0" y="64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Line 438">
            <a:extLst>
              <a:ext uri="{FF2B5EF4-FFF2-40B4-BE49-F238E27FC236}">
                <a16:creationId xmlns:a16="http://schemas.microsoft.com/office/drawing/2014/main" id="{9FF12176-D15D-9842-AD6D-2B7E38559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2420" y="6268682"/>
            <a:ext cx="2929889" cy="477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Freeform 439">
            <a:extLst>
              <a:ext uri="{FF2B5EF4-FFF2-40B4-BE49-F238E27FC236}">
                <a16:creationId xmlns:a16="http://schemas.microsoft.com/office/drawing/2014/main" id="{05093BBE-8F07-6744-B236-BAC0FB06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612" y="6130301"/>
            <a:ext cx="276765" cy="276765"/>
          </a:xfrm>
          <a:custGeom>
            <a:avLst/>
            <a:gdLst>
              <a:gd name="T0" fmla="*/ 127 w 256"/>
              <a:gd name="T1" fmla="*/ 0 h 256"/>
              <a:gd name="T2" fmla="*/ 127 w 256"/>
              <a:gd name="T3" fmla="*/ 0 h 256"/>
              <a:gd name="T4" fmla="*/ 255 w 256"/>
              <a:gd name="T5" fmla="*/ 127 h 256"/>
              <a:gd name="T6" fmla="*/ 127 w 256"/>
              <a:gd name="T7" fmla="*/ 255 h 256"/>
              <a:gd name="T8" fmla="*/ 0 w 256"/>
              <a:gd name="T9" fmla="*/ 127 h 256"/>
              <a:gd name="T10" fmla="*/ 127 w 256"/>
              <a:gd name="T1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6" h="256">
                <a:moveTo>
                  <a:pt x="127" y="0"/>
                </a:moveTo>
                <a:lnTo>
                  <a:pt x="127" y="0"/>
                </a:lnTo>
                <a:cubicBezTo>
                  <a:pt x="195" y="0"/>
                  <a:pt x="255" y="59"/>
                  <a:pt x="255" y="127"/>
                </a:cubicBezTo>
                <a:cubicBezTo>
                  <a:pt x="255" y="195"/>
                  <a:pt x="195" y="255"/>
                  <a:pt x="127" y="255"/>
                </a:cubicBezTo>
                <a:cubicBezTo>
                  <a:pt x="59" y="255"/>
                  <a:pt x="0" y="195"/>
                  <a:pt x="0" y="127"/>
                </a:cubicBezTo>
                <a:cubicBezTo>
                  <a:pt x="0" y="59"/>
                  <a:pt x="59" y="0"/>
                  <a:pt x="12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0">
            <a:extLst>
              <a:ext uri="{FF2B5EF4-FFF2-40B4-BE49-F238E27FC236}">
                <a16:creationId xmlns:a16="http://schemas.microsoft.com/office/drawing/2014/main" id="{381D3521-8864-864E-9D6D-162D33FA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743" y="6120757"/>
            <a:ext cx="372201" cy="295852"/>
          </a:xfrm>
          <a:custGeom>
            <a:avLst/>
            <a:gdLst>
              <a:gd name="T0" fmla="*/ 0 w 342"/>
              <a:gd name="T1" fmla="*/ 136 h 274"/>
              <a:gd name="T2" fmla="*/ 341 w 342"/>
              <a:gd name="T3" fmla="*/ 0 h 274"/>
              <a:gd name="T4" fmla="*/ 264 w 342"/>
              <a:gd name="T5" fmla="*/ 136 h 274"/>
              <a:gd name="T6" fmla="*/ 341 w 342"/>
              <a:gd name="T7" fmla="*/ 273 h 274"/>
              <a:gd name="T8" fmla="*/ 0 w 342"/>
              <a:gd name="T9" fmla="*/ 13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" h="274">
                <a:moveTo>
                  <a:pt x="0" y="136"/>
                </a:moveTo>
                <a:lnTo>
                  <a:pt x="341" y="0"/>
                </a:lnTo>
                <a:lnTo>
                  <a:pt x="264" y="136"/>
                </a:lnTo>
                <a:lnTo>
                  <a:pt x="341" y="273"/>
                </a:lnTo>
                <a:lnTo>
                  <a:pt x="0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1">
            <a:extLst>
              <a:ext uri="{FF2B5EF4-FFF2-40B4-BE49-F238E27FC236}">
                <a16:creationId xmlns:a16="http://schemas.microsoft.com/office/drawing/2014/main" id="{1B1C72ED-69D8-3044-B717-A659A9CA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878" y="5576771"/>
            <a:ext cx="1393368" cy="1393368"/>
          </a:xfrm>
          <a:custGeom>
            <a:avLst/>
            <a:gdLst>
              <a:gd name="T0" fmla="*/ 0 w 1287"/>
              <a:gd name="T1" fmla="*/ 638 h 1286"/>
              <a:gd name="T2" fmla="*/ 0 w 1287"/>
              <a:gd name="T3" fmla="*/ 638 h 1286"/>
              <a:gd name="T4" fmla="*/ 647 w 1287"/>
              <a:gd name="T5" fmla="*/ 0 h 1286"/>
              <a:gd name="T6" fmla="*/ 1286 w 1287"/>
              <a:gd name="T7" fmla="*/ 638 h 1286"/>
              <a:gd name="T8" fmla="*/ 647 w 1287"/>
              <a:gd name="T9" fmla="*/ 1285 h 1286"/>
              <a:gd name="T10" fmla="*/ 0 w 1287"/>
              <a:gd name="T11" fmla="*/ 638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6">
                <a:moveTo>
                  <a:pt x="0" y="638"/>
                </a:moveTo>
                <a:lnTo>
                  <a:pt x="0" y="638"/>
                </a:lnTo>
                <a:cubicBezTo>
                  <a:pt x="0" y="281"/>
                  <a:pt x="290" y="0"/>
                  <a:pt x="647" y="0"/>
                </a:cubicBezTo>
                <a:cubicBezTo>
                  <a:pt x="997" y="0"/>
                  <a:pt x="1286" y="281"/>
                  <a:pt x="1286" y="638"/>
                </a:cubicBezTo>
                <a:cubicBezTo>
                  <a:pt x="1286" y="996"/>
                  <a:pt x="997" y="1285"/>
                  <a:pt x="647" y="1285"/>
                </a:cubicBezTo>
                <a:cubicBezTo>
                  <a:pt x="290" y="1285"/>
                  <a:pt x="0" y="996"/>
                  <a:pt x="0" y="638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2">
            <a:extLst>
              <a:ext uri="{FF2B5EF4-FFF2-40B4-BE49-F238E27FC236}">
                <a16:creationId xmlns:a16="http://schemas.microsoft.com/office/drawing/2014/main" id="{54053D2F-0F19-554A-B6B9-265DEDA0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139" y="5982373"/>
            <a:ext cx="582160" cy="572617"/>
          </a:xfrm>
          <a:custGeom>
            <a:avLst/>
            <a:gdLst>
              <a:gd name="T0" fmla="*/ 273 w 538"/>
              <a:gd name="T1" fmla="*/ 528 h 529"/>
              <a:gd name="T2" fmla="*/ 273 w 538"/>
              <a:gd name="T3" fmla="*/ 528 h 529"/>
              <a:gd name="T4" fmla="*/ 196 w 538"/>
              <a:gd name="T5" fmla="*/ 503 h 529"/>
              <a:gd name="T6" fmla="*/ 43 w 538"/>
              <a:gd name="T7" fmla="*/ 350 h 529"/>
              <a:gd name="T8" fmla="*/ 43 w 538"/>
              <a:gd name="T9" fmla="*/ 196 h 529"/>
              <a:gd name="T10" fmla="*/ 230 w 538"/>
              <a:gd name="T11" fmla="*/ 9 h 529"/>
              <a:gd name="T12" fmla="*/ 247 w 538"/>
              <a:gd name="T13" fmla="*/ 0 h 529"/>
              <a:gd name="T14" fmla="*/ 486 w 538"/>
              <a:gd name="T15" fmla="*/ 0 h 529"/>
              <a:gd name="T16" fmla="*/ 537 w 538"/>
              <a:gd name="T17" fmla="*/ 51 h 529"/>
              <a:gd name="T18" fmla="*/ 537 w 538"/>
              <a:gd name="T19" fmla="*/ 290 h 529"/>
              <a:gd name="T20" fmla="*/ 528 w 538"/>
              <a:gd name="T21" fmla="*/ 307 h 529"/>
              <a:gd name="T22" fmla="*/ 341 w 538"/>
              <a:gd name="T23" fmla="*/ 494 h 529"/>
              <a:gd name="T24" fmla="*/ 273 w 538"/>
              <a:gd name="T25" fmla="*/ 528 h 529"/>
              <a:gd name="T26" fmla="*/ 256 w 538"/>
              <a:gd name="T27" fmla="*/ 60 h 529"/>
              <a:gd name="T28" fmla="*/ 256 w 538"/>
              <a:gd name="T29" fmla="*/ 60 h 529"/>
              <a:gd name="T30" fmla="*/ 77 w 538"/>
              <a:gd name="T31" fmla="*/ 239 h 529"/>
              <a:gd name="T32" fmla="*/ 85 w 538"/>
              <a:gd name="T33" fmla="*/ 316 h 529"/>
              <a:gd name="T34" fmla="*/ 230 w 538"/>
              <a:gd name="T35" fmla="*/ 460 h 529"/>
              <a:gd name="T36" fmla="*/ 307 w 538"/>
              <a:gd name="T37" fmla="*/ 460 h 529"/>
              <a:gd name="T38" fmla="*/ 486 w 538"/>
              <a:gd name="T39" fmla="*/ 281 h 529"/>
              <a:gd name="T40" fmla="*/ 486 w 538"/>
              <a:gd name="T41" fmla="*/ 51 h 529"/>
              <a:gd name="T42" fmla="*/ 256 w 538"/>
              <a:gd name="T43" fmla="*/ 6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8" h="529">
                <a:moveTo>
                  <a:pt x="273" y="528"/>
                </a:moveTo>
                <a:lnTo>
                  <a:pt x="273" y="528"/>
                </a:lnTo>
                <a:cubicBezTo>
                  <a:pt x="247" y="528"/>
                  <a:pt x="213" y="520"/>
                  <a:pt x="196" y="503"/>
                </a:cubicBezTo>
                <a:cubicBezTo>
                  <a:pt x="43" y="350"/>
                  <a:pt x="43" y="350"/>
                  <a:pt x="43" y="350"/>
                </a:cubicBezTo>
                <a:cubicBezTo>
                  <a:pt x="0" y="307"/>
                  <a:pt x="0" y="239"/>
                  <a:pt x="43" y="196"/>
                </a:cubicBezTo>
                <a:cubicBezTo>
                  <a:pt x="230" y="9"/>
                  <a:pt x="230" y="9"/>
                  <a:pt x="230" y="9"/>
                </a:cubicBezTo>
                <a:cubicBezTo>
                  <a:pt x="230" y="9"/>
                  <a:pt x="239" y="0"/>
                  <a:pt x="247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11" y="0"/>
                  <a:pt x="537" y="26"/>
                  <a:pt x="537" y="51"/>
                </a:cubicBezTo>
                <a:cubicBezTo>
                  <a:pt x="537" y="290"/>
                  <a:pt x="537" y="290"/>
                  <a:pt x="537" y="290"/>
                </a:cubicBezTo>
                <a:cubicBezTo>
                  <a:pt x="537" y="298"/>
                  <a:pt x="537" y="307"/>
                  <a:pt x="528" y="307"/>
                </a:cubicBezTo>
                <a:cubicBezTo>
                  <a:pt x="341" y="494"/>
                  <a:pt x="341" y="494"/>
                  <a:pt x="341" y="494"/>
                </a:cubicBezTo>
                <a:cubicBezTo>
                  <a:pt x="324" y="520"/>
                  <a:pt x="298" y="528"/>
                  <a:pt x="273" y="528"/>
                </a:cubicBezTo>
                <a:close/>
                <a:moveTo>
                  <a:pt x="256" y="60"/>
                </a:moveTo>
                <a:lnTo>
                  <a:pt x="256" y="60"/>
                </a:lnTo>
                <a:cubicBezTo>
                  <a:pt x="77" y="239"/>
                  <a:pt x="77" y="239"/>
                  <a:pt x="77" y="239"/>
                </a:cubicBezTo>
                <a:cubicBezTo>
                  <a:pt x="60" y="256"/>
                  <a:pt x="60" y="290"/>
                  <a:pt x="85" y="316"/>
                </a:cubicBezTo>
                <a:cubicBezTo>
                  <a:pt x="230" y="460"/>
                  <a:pt x="230" y="460"/>
                  <a:pt x="230" y="460"/>
                </a:cubicBezTo>
                <a:cubicBezTo>
                  <a:pt x="256" y="486"/>
                  <a:pt x="290" y="486"/>
                  <a:pt x="307" y="460"/>
                </a:cubicBezTo>
                <a:cubicBezTo>
                  <a:pt x="486" y="281"/>
                  <a:pt x="486" y="281"/>
                  <a:pt x="486" y="281"/>
                </a:cubicBezTo>
                <a:cubicBezTo>
                  <a:pt x="486" y="51"/>
                  <a:pt x="486" y="51"/>
                  <a:pt x="486" y="51"/>
                </a:cubicBezTo>
                <a:lnTo>
                  <a:pt x="256" y="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43">
            <a:extLst>
              <a:ext uri="{FF2B5EF4-FFF2-40B4-BE49-F238E27FC236}">
                <a16:creationId xmlns:a16="http://schemas.microsoft.com/office/drawing/2014/main" id="{71ADCDB8-D3F5-3D49-956E-136A2D76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7340" y="6101670"/>
            <a:ext cx="104980" cy="104980"/>
          </a:xfrm>
          <a:custGeom>
            <a:avLst/>
            <a:gdLst>
              <a:gd name="T0" fmla="*/ 77 w 95"/>
              <a:gd name="T1" fmla="*/ 77 h 95"/>
              <a:gd name="T2" fmla="*/ 77 w 95"/>
              <a:gd name="T3" fmla="*/ 77 h 95"/>
              <a:gd name="T4" fmla="*/ 17 w 95"/>
              <a:gd name="T5" fmla="*/ 77 h 95"/>
              <a:gd name="T6" fmla="*/ 17 w 95"/>
              <a:gd name="T7" fmla="*/ 17 h 95"/>
              <a:gd name="T8" fmla="*/ 77 w 95"/>
              <a:gd name="T9" fmla="*/ 17 h 95"/>
              <a:gd name="T10" fmla="*/ 77 w 95"/>
              <a:gd name="T11" fmla="*/ 7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77" y="77"/>
                </a:moveTo>
                <a:lnTo>
                  <a:pt x="77" y="77"/>
                </a:lnTo>
                <a:cubicBezTo>
                  <a:pt x="60" y="94"/>
                  <a:pt x="34" y="94"/>
                  <a:pt x="17" y="77"/>
                </a:cubicBezTo>
                <a:cubicBezTo>
                  <a:pt x="0" y="60"/>
                  <a:pt x="0" y="34"/>
                  <a:pt x="17" y="17"/>
                </a:cubicBezTo>
                <a:cubicBezTo>
                  <a:pt x="34" y="9"/>
                  <a:pt x="60" y="0"/>
                  <a:pt x="77" y="17"/>
                </a:cubicBezTo>
                <a:cubicBezTo>
                  <a:pt x="94" y="34"/>
                  <a:pt x="94" y="60"/>
                  <a:pt x="77" y="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4">
            <a:extLst>
              <a:ext uri="{FF2B5EF4-FFF2-40B4-BE49-F238E27FC236}">
                <a16:creationId xmlns:a16="http://schemas.microsoft.com/office/drawing/2014/main" id="{8EF24410-EE67-CD46-A90A-CC334897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936" y="8635498"/>
            <a:ext cx="610791" cy="376974"/>
          </a:xfrm>
          <a:custGeom>
            <a:avLst/>
            <a:gdLst>
              <a:gd name="T0" fmla="*/ 452 w 564"/>
              <a:gd name="T1" fmla="*/ 349 h 350"/>
              <a:gd name="T2" fmla="*/ 452 w 564"/>
              <a:gd name="T3" fmla="*/ 349 h 350"/>
              <a:gd name="T4" fmla="*/ 213 w 564"/>
              <a:gd name="T5" fmla="*/ 349 h 350"/>
              <a:gd name="T6" fmla="*/ 154 w 564"/>
              <a:gd name="T7" fmla="*/ 298 h 350"/>
              <a:gd name="T8" fmla="*/ 86 w 564"/>
              <a:gd name="T9" fmla="*/ 51 h 350"/>
              <a:gd name="T10" fmla="*/ 26 w 564"/>
              <a:gd name="T11" fmla="*/ 51 h 350"/>
              <a:gd name="T12" fmla="*/ 0 w 564"/>
              <a:gd name="T13" fmla="*/ 26 h 350"/>
              <a:gd name="T14" fmla="*/ 26 w 564"/>
              <a:gd name="T15" fmla="*/ 0 h 350"/>
              <a:gd name="T16" fmla="*/ 103 w 564"/>
              <a:gd name="T17" fmla="*/ 0 h 350"/>
              <a:gd name="T18" fmla="*/ 128 w 564"/>
              <a:gd name="T19" fmla="*/ 17 h 350"/>
              <a:gd name="T20" fmla="*/ 213 w 564"/>
              <a:gd name="T21" fmla="*/ 281 h 350"/>
              <a:gd name="T22" fmla="*/ 213 w 564"/>
              <a:gd name="T23" fmla="*/ 290 h 350"/>
              <a:gd name="T24" fmla="*/ 452 w 564"/>
              <a:gd name="T25" fmla="*/ 290 h 350"/>
              <a:gd name="T26" fmla="*/ 452 w 564"/>
              <a:gd name="T27" fmla="*/ 290 h 350"/>
              <a:gd name="T28" fmla="*/ 495 w 564"/>
              <a:gd name="T29" fmla="*/ 128 h 350"/>
              <a:gd name="T30" fmla="*/ 290 w 564"/>
              <a:gd name="T31" fmla="*/ 128 h 350"/>
              <a:gd name="T32" fmla="*/ 264 w 564"/>
              <a:gd name="T33" fmla="*/ 102 h 350"/>
              <a:gd name="T34" fmla="*/ 290 w 564"/>
              <a:gd name="T35" fmla="*/ 77 h 350"/>
              <a:gd name="T36" fmla="*/ 529 w 564"/>
              <a:gd name="T37" fmla="*/ 77 h 350"/>
              <a:gd name="T38" fmla="*/ 554 w 564"/>
              <a:gd name="T39" fmla="*/ 85 h 350"/>
              <a:gd name="T40" fmla="*/ 554 w 564"/>
              <a:gd name="T41" fmla="*/ 111 h 350"/>
              <a:gd name="T42" fmla="*/ 503 w 564"/>
              <a:gd name="T43" fmla="*/ 298 h 350"/>
              <a:gd name="T44" fmla="*/ 452 w 564"/>
              <a:gd name="T45" fmla="*/ 34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4" h="350">
                <a:moveTo>
                  <a:pt x="452" y="349"/>
                </a:moveTo>
                <a:lnTo>
                  <a:pt x="452" y="349"/>
                </a:lnTo>
                <a:cubicBezTo>
                  <a:pt x="213" y="349"/>
                  <a:pt x="213" y="349"/>
                  <a:pt x="213" y="349"/>
                </a:cubicBezTo>
                <a:cubicBezTo>
                  <a:pt x="179" y="349"/>
                  <a:pt x="162" y="324"/>
                  <a:pt x="154" y="298"/>
                </a:cubicBezTo>
                <a:cubicBezTo>
                  <a:pt x="86" y="51"/>
                  <a:pt x="86" y="51"/>
                  <a:pt x="86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20" y="0"/>
                  <a:pt x="128" y="9"/>
                  <a:pt x="128" y="17"/>
                </a:cubicBezTo>
                <a:cubicBezTo>
                  <a:pt x="213" y="281"/>
                  <a:pt x="213" y="281"/>
                  <a:pt x="213" y="281"/>
                </a:cubicBezTo>
                <a:cubicBezTo>
                  <a:pt x="213" y="290"/>
                  <a:pt x="213" y="290"/>
                  <a:pt x="213" y="290"/>
                </a:cubicBezTo>
                <a:cubicBezTo>
                  <a:pt x="452" y="290"/>
                  <a:pt x="452" y="290"/>
                  <a:pt x="452" y="290"/>
                </a:cubicBezTo>
                <a:lnTo>
                  <a:pt x="452" y="290"/>
                </a:lnTo>
                <a:cubicBezTo>
                  <a:pt x="495" y="128"/>
                  <a:pt x="495" y="128"/>
                  <a:pt x="495" y="128"/>
                </a:cubicBezTo>
                <a:cubicBezTo>
                  <a:pt x="290" y="128"/>
                  <a:pt x="290" y="128"/>
                  <a:pt x="290" y="128"/>
                </a:cubicBezTo>
                <a:cubicBezTo>
                  <a:pt x="273" y="128"/>
                  <a:pt x="264" y="119"/>
                  <a:pt x="264" y="102"/>
                </a:cubicBezTo>
                <a:cubicBezTo>
                  <a:pt x="264" y="94"/>
                  <a:pt x="273" y="77"/>
                  <a:pt x="290" y="77"/>
                </a:cubicBezTo>
                <a:cubicBezTo>
                  <a:pt x="529" y="77"/>
                  <a:pt x="529" y="77"/>
                  <a:pt x="529" y="77"/>
                </a:cubicBezTo>
                <a:cubicBezTo>
                  <a:pt x="537" y="77"/>
                  <a:pt x="546" y="85"/>
                  <a:pt x="554" y="85"/>
                </a:cubicBezTo>
                <a:cubicBezTo>
                  <a:pt x="554" y="94"/>
                  <a:pt x="563" y="102"/>
                  <a:pt x="554" y="111"/>
                </a:cubicBezTo>
                <a:cubicBezTo>
                  <a:pt x="503" y="298"/>
                  <a:pt x="503" y="298"/>
                  <a:pt x="503" y="298"/>
                </a:cubicBezTo>
                <a:cubicBezTo>
                  <a:pt x="503" y="324"/>
                  <a:pt x="477" y="349"/>
                  <a:pt x="452" y="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5">
            <a:extLst>
              <a:ext uri="{FF2B5EF4-FFF2-40B4-BE49-F238E27FC236}">
                <a16:creationId xmlns:a16="http://schemas.microsoft.com/office/drawing/2014/main" id="{295F752A-B1C5-3246-8D14-62912ADE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320" y="9069734"/>
            <a:ext cx="119294" cy="114523"/>
          </a:xfrm>
          <a:custGeom>
            <a:avLst/>
            <a:gdLst>
              <a:gd name="T0" fmla="*/ 0 w 112"/>
              <a:gd name="T1" fmla="*/ 52 h 104"/>
              <a:gd name="T2" fmla="*/ 0 w 112"/>
              <a:gd name="T3" fmla="*/ 52 h 104"/>
              <a:gd name="T4" fmla="*/ 60 w 112"/>
              <a:gd name="T5" fmla="*/ 0 h 104"/>
              <a:gd name="T6" fmla="*/ 111 w 112"/>
              <a:gd name="T7" fmla="*/ 52 h 104"/>
              <a:gd name="T8" fmla="*/ 60 w 112"/>
              <a:gd name="T9" fmla="*/ 103 h 104"/>
              <a:gd name="T10" fmla="*/ 0 w 112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60" y="0"/>
                </a:cubicBezTo>
                <a:cubicBezTo>
                  <a:pt x="85" y="0"/>
                  <a:pt x="111" y="26"/>
                  <a:pt x="111" y="52"/>
                </a:cubicBezTo>
                <a:cubicBezTo>
                  <a:pt x="111" y="86"/>
                  <a:pt x="85" y="103"/>
                  <a:pt x="60" y="103"/>
                </a:cubicBezTo>
                <a:cubicBezTo>
                  <a:pt x="26" y="103"/>
                  <a:pt x="0" y="86"/>
                  <a:pt x="0" y="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46">
            <a:extLst>
              <a:ext uri="{FF2B5EF4-FFF2-40B4-BE49-F238E27FC236}">
                <a16:creationId xmlns:a16="http://schemas.microsoft.com/office/drawing/2014/main" id="{7D87A17F-08FC-6A47-A6B3-65E26449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803" y="9069734"/>
            <a:ext cx="114523" cy="114523"/>
          </a:xfrm>
          <a:custGeom>
            <a:avLst/>
            <a:gdLst>
              <a:gd name="T0" fmla="*/ 0 w 104"/>
              <a:gd name="T1" fmla="*/ 52 h 104"/>
              <a:gd name="T2" fmla="*/ 0 w 104"/>
              <a:gd name="T3" fmla="*/ 52 h 104"/>
              <a:gd name="T4" fmla="*/ 51 w 104"/>
              <a:gd name="T5" fmla="*/ 0 h 104"/>
              <a:gd name="T6" fmla="*/ 103 w 104"/>
              <a:gd name="T7" fmla="*/ 52 h 104"/>
              <a:gd name="T8" fmla="*/ 51 w 104"/>
              <a:gd name="T9" fmla="*/ 103 h 104"/>
              <a:gd name="T10" fmla="*/ 0 w 104"/>
              <a:gd name="T1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51" y="0"/>
                </a:cubicBezTo>
                <a:cubicBezTo>
                  <a:pt x="85" y="0"/>
                  <a:pt x="103" y="26"/>
                  <a:pt x="103" y="52"/>
                </a:cubicBezTo>
                <a:cubicBezTo>
                  <a:pt x="103" y="86"/>
                  <a:pt x="85" y="103"/>
                  <a:pt x="51" y="103"/>
                </a:cubicBezTo>
                <a:cubicBezTo>
                  <a:pt x="26" y="103"/>
                  <a:pt x="0" y="86"/>
                  <a:pt x="0" y="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47">
            <a:extLst>
              <a:ext uri="{FF2B5EF4-FFF2-40B4-BE49-F238E27FC236}">
                <a16:creationId xmlns:a16="http://schemas.microsoft.com/office/drawing/2014/main" id="{A9585E0C-C88E-F942-AC13-FCBE2F5C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904" y="6001460"/>
            <a:ext cx="730085" cy="534442"/>
          </a:xfrm>
          <a:custGeom>
            <a:avLst/>
            <a:gdLst>
              <a:gd name="T0" fmla="*/ 570 w 674"/>
              <a:gd name="T1" fmla="*/ 494 h 495"/>
              <a:gd name="T2" fmla="*/ 570 w 674"/>
              <a:gd name="T3" fmla="*/ 494 h 495"/>
              <a:gd name="T4" fmla="*/ 102 w 674"/>
              <a:gd name="T5" fmla="*/ 494 h 495"/>
              <a:gd name="T6" fmla="*/ 0 w 674"/>
              <a:gd name="T7" fmla="*/ 392 h 495"/>
              <a:gd name="T8" fmla="*/ 0 w 674"/>
              <a:gd name="T9" fmla="*/ 103 h 495"/>
              <a:gd name="T10" fmla="*/ 102 w 674"/>
              <a:gd name="T11" fmla="*/ 0 h 495"/>
              <a:gd name="T12" fmla="*/ 570 w 674"/>
              <a:gd name="T13" fmla="*/ 0 h 495"/>
              <a:gd name="T14" fmla="*/ 673 w 674"/>
              <a:gd name="T15" fmla="*/ 103 h 495"/>
              <a:gd name="T16" fmla="*/ 673 w 674"/>
              <a:gd name="T17" fmla="*/ 392 h 495"/>
              <a:gd name="T18" fmla="*/ 570 w 674"/>
              <a:gd name="T19" fmla="*/ 494 h 495"/>
              <a:gd name="T20" fmla="*/ 102 w 674"/>
              <a:gd name="T21" fmla="*/ 60 h 495"/>
              <a:gd name="T22" fmla="*/ 102 w 674"/>
              <a:gd name="T23" fmla="*/ 60 h 495"/>
              <a:gd name="T24" fmla="*/ 51 w 674"/>
              <a:gd name="T25" fmla="*/ 103 h 495"/>
              <a:gd name="T26" fmla="*/ 51 w 674"/>
              <a:gd name="T27" fmla="*/ 392 h 495"/>
              <a:gd name="T28" fmla="*/ 102 w 674"/>
              <a:gd name="T29" fmla="*/ 443 h 495"/>
              <a:gd name="T30" fmla="*/ 570 w 674"/>
              <a:gd name="T31" fmla="*/ 443 h 495"/>
              <a:gd name="T32" fmla="*/ 622 w 674"/>
              <a:gd name="T33" fmla="*/ 392 h 495"/>
              <a:gd name="T34" fmla="*/ 622 w 674"/>
              <a:gd name="T35" fmla="*/ 103 h 495"/>
              <a:gd name="T36" fmla="*/ 570 w 674"/>
              <a:gd name="T37" fmla="*/ 60 h 495"/>
              <a:gd name="T38" fmla="*/ 102 w 674"/>
              <a:gd name="T39" fmla="*/ 6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4" h="495">
                <a:moveTo>
                  <a:pt x="570" y="494"/>
                </a:moveTo>
                <a:lnTo>
                  <a:pt x="570" y="494"/>
                </a:lnTo>
                <a:cubicBezTo>
                  <a:pt x="102" y="494"/>
                  <a:pt x="102" y="494"/>
                  <a:pt x="102" y="494"/>
                </a:cubicBezTo>
                <a:cubicBezTo>
                  <a:pt x="42" y="494"/>
                  <a:pt x="0" y="452"/>
                  <a:pt x="0" y="39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2"/>
                  <a:pt x="42" y="0"/>
                  <a:pt x="102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30" y="0"/>
                  <a:pt x="673" y="52"/>
                  <a:pt x="673" y="103"/>
                </a:cubicBezTo>
                <a:cubicBezTo>
                  <a:pt x="673" y="392"/>
                  <a:pt x="673" y="392"/>
                  <a:pt x="673" y="392"/>
                </a:cubicBezTo>
                <a:cubicBezTo>
                  <a:pt x="673" y="452"/>
                  <a:pt x="630" y="494"/>
                  <a:pt x="570" y="494"/>
                </a:cubicBezTo>
                <a:close/>
                <a:moveTo>
                  <a:pt x="102" y="60"/>
                </a:moveTo>
                <a:lnTo>
                  <a:pt x="102" y="60"/>
                </a:lnTo>
                <a:cubicBezTo>
                  <a:pt x="77" y="60"/>
                  <a:pt x="51" y="77"/>
                  <a:pt x="51" y="103"/>
                </a:cubicBezTo>
                <a:cubicBezTo>
                  <a:pt x="51" y="392"/>
                  <a:pt x="51" y="392"/>
                  <a:pt x="51" y="392"/>
                </a:cubicBezTo>
                <a:cubicBezTo>
                  <a:pt x="51" y="418"/>
                  <a:pt x="77" y="443"/>
                  <a:pt x="102" y="443"/>
                </a:cubicBezTo>
                <a:cubicBezTo>
                  <a:pt x="570" y="443"/>
                  <a:pt x="570" y="443"/>
                  <a:pt x="570" y="443"/>
                </a:cubicBezTo>
                <a:cubicBezTo>
                  <a:pt x="596" y="443"/>
                  <a:pt x="622" y="418"/>
                  <a:pt x="622" y="392"/>
                </a:cubicBezTo>
                <a:cubicBezTo>
                  <a:pt x="622" y="103"/>
                  <a:pt x="622" y="103"/>
                  <a:pt x="622" y="103"/>
                </a:cubicBezTo>
                <a:cubicBezTo>
                  <a:pt x="622" y="77"/>
                  <a:pt x="596" y="60"/>
                  <a:pt x="570" y="60"/>
                </a:cubicBezTo>
                <a:lnTo>
                  <a:pt x="102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48">
            <a:extLst>
              <a:ext uri="{FF2B5EF4-FFF2-40B4-BE49-F238E27FC236}">
                <a16:creationId xmlns:a16="http://schemas.microsoft.com/office/drawing/2014/main" id="{A95A0C75-DA74-894B-BDF4-AAEDA2F3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12" y="6158932"/>
            <a:ext cx="157468" cy="219503"/>
          </a:xfrm>
          <a:custGeom>
            <a:avLst/>
            <a:gdLst>
              <a:gd name="T0" fmla="*/ 76 w 146"/>
              <a:gd name="T1" fmla="*/ 204 h 205"/>
              <a:gd name="T2" fmla="*/ 76 w 146"/>
              <a:gd name="T3" fmla="*/ 204 h 205"/>
              <a:gd name="T4" fmla="*/ 25 w 146"/>
              <a:gd name="T5" fmla="*/ 204 h 205"/>
              <a:gd name="T6" fmla="*/ 8 w 146"/>
              <a:gd name="T7" fmla="*/ 188 h 205"/>
              <a:gd name="T8" fmla="*/ 8 w 146"/>
              <a:gd name="T9" fmla="*/ 188 h 205"/>
              <a:gd name="T10" fmla="*/ 25 w 146"/>
              <a:gd name="T11" fmla="*/ 162 h 205"/>
              <a:gd name="T12" fmla="*/ 85 w 146"/>
              <a:gd name="T13" fmla="*/ 162 h 205"/>
              <a:gd name="T14" fmla="*/ 102 w 146"/>
              <a:gd name="T15" fmla="*/ 145 h 205"/>
              <a:gd name="T16" fmla="*/ 85 w 146"/>
              <a:gd name="T17" fmla="*/ 119 h 205"/>
              <a:gd name="T18" fmla="*/ 68 w 146"/>
              <a:gd name="T19" fmla="*/ 119 h 205"/>
              <a:gd name="T20" fmla="*/ 0 w 146"/>
              <a:gd name="T21" fmla="*/ 68 h 205"/>
              <a:gd name="T22" fmla="*/ 59 w 146"/>
              <a:gd name="T23" fmla="*/ 0 h 205"/>
              <a:gd name="T24" fmla="*/ 119 w 146"/>
              <a:gd name="T25" fmla="*/ 0 h 205"/>
              <a:gd name="T26" fmla="*/ 136 w 146"/>
              <a:gd name="T27" fmla="*/ 26 h 205"/>
              <a:gd name="T28" fmla="*/ 136 w 146"/>
              <a:gd name="T29" fmla="*/ 26 h 205"/>
              <a:gd name="T30" fmla="*/ 119 w 146"/>
              <a:gd name="T31" fmla="*/ 43 h 205"/>
              <a:gd name="T32" fmla="*/ 59 w 146"/>
              <a:gd name="T33" fmla="*/ 43 h 205"/>
              <a:gd name="T34" fmla="*/ 42 w 146"/>
              <a:gd name="T35" fmla="*/ 60 h 205"/>
              <a:gd name="T36" fmla="*/ 59 w 146"/>
              <a:gd name="T37" fmla="*/ 85 h 205"/>
              <a:gd name="T38" fmla="*/ 85 w 146"/>
              <a:gd name="T39" fmla="*/ 85 h 205"/>
              <a:gd name="T40" fmla="*/ 145 w 146"/>
              <a:gd name="T41" fmla="*/ 154 h 205"/>
              <a:gd name="T42" fmla="*/ 76 w 146"/>
              <a:gd name="T43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6" h="205">
                <a:moveTo>
                  <a:pt x="76" y="204"/>
                </a:moveTo>
                <a:lnTo>
                  <a:pt x="76" y="204"/>
                </a:lnTo>
                <a:cubicBezTo>
                  <a:pt x="25" y="204"/>
                  <a:pt x="25" y="204"/>
                  <a:pt x="25" y="204"/>
                </a:cubicBezTo>
                <a:cubicBezTo>
                  <a:pt x="17" y="204"/>
                  <a:pt x="8" y="196"/>
                  <a:pt x="8" y="188"/>
                </a:cubicBezTo>
                <a:lnTo>
                  <a:pt x="8" y="188"/>
                </a:lnTo>
                <a:cubicBezTo>
                  <a:pt x="8" y="170"/>
                  <a:pt x="17" y="162"/>
                  <a:pt x="25" y="162"/>
                </a:cubicBezTo>
                <a:cubicBezTo>
                  <a:pt x="85" y="162"/>
                  <a:pt x="85" y="162"/>
                  <a:pt x="85" y="162"/>
                </a:cubicBezTo>
                <a:cubicBezTo>
                  <a:pt x="94" y="162"/>
                  <a:pt x="102" y="154"/>
                  <a:pt x="102" y="145"/>
                </a:cubicBezTo>
                <a:cubicBezTo>
                  <a:pt x="102" y="136"/>
                  <a:pt x="94" y="119"/>
                  <a:pt x="85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34" y="119"/>
                  <a:pt x="8" y="102"/>
                  <a:pt x="0" y="68"/>
                </a:cubicBezTo>
                <a:cubicBezTo>
                  <a:pt x="0" y="34"/>
                  <a:pt x="25" y="0"/>
                  <a:pt x="5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8" y="0"/>
                  <a:pt x="136" y="9"/>
                  <a:pt x="136" y="26"/>
                </a:cubicBezTo>
                <a:lnTo>
                  <a:pt x="136" y="26"/>
                </a:lnTo>
                <a:cubicBezTo>
                  <a:pt x="136" y="34"/>
                  <a:pt x="128" y="43"/>
                  <a:pt x="11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1" y="43"/>
                  <a:pt x="42" y="51"/>
                  <a:pt x="42" y="60"/>
                </a:cubicBezTo>
                <a:cubicBezTo>
                  <a:pt x="42" y="77"/>
                  <a:pt x="51" y="85"/>
                  <a:pt x="59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119" y="85"/>
                  <a:pt x="145" y="111"/>
                  <a:pt x="145" y="154"/>
                </a:cubicBezTo>
                <a:cubicBezTo>
                  <a:pt x="136" y="179"/>
                  <a:pt x="110" y="204"/>
                  <a:pt x="76" y="2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49">
            <a:extLst>
              <a:ext uri="{FF2B5EF4-FFF2-40B4-BE49-F238E27FC236}">
                <a16:creationId xmlns:a16="http://schemas.microsoft.com/office/drawing/2014/main" id="{EB969526-B85D-2446-B0E8-A98FB6D7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701" y="6130301"/>
            <a:ext cx="47718" cy="57262"/>
          </a:xfrm>
          <a:custGeom>
            <a:avLst/>
            <a:gdLst>
              <a:gd name="T0" fmla="*/ 43 w 44"/>
              <a:gd name="T1" fmla="*/ 51 h 52"/>
              <a:gd name="T2" fmla="*/ 0 w 44"/>
              <a:gd name="T3" fmla="*/ 51 h 52"/>
              <a:gd name="T4" fmla="*/ 0 w 44"/>
              <a:gd name="T5" fmla="*/ 0 h 52"/>
              <a:gd name="T6" fmla="*/ 43 w 44"/>
              <a:gd name="T7" fmla="*/ 0 h 52"/>
              <a:gd name="T8" fmla="*/ 43 w 4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2">
                <a:moveTo>
                  <a:pt x="43" y="51"/>
                </a:moveTo>
                <a:lnTo>
                  <a:pt x="0" y="51"/>
                </a:lnTo>
                <a:lnTo>
                  <a:pt x="0" y="0"/>
                </a:lnTo>
                <a:lnTo>
                  <a:pt x="43" y="0"/>
                </a:lnTo>
                <a:lnTo>
                  <a:pt x="43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0">
            <a:extLst>
              <a:ext uri="{FF2B5EF4-FFF2-40B4-BE49-F238E27FC236}">
                <a16:creationId xmlns:a16="http://schemas.microsoft.com/office/drawing/2014/main" id="{C9A11DEB-C4DA-3D47-B906-F92F0C55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701" y="6359347"/>
            <a:ext cx="47718" cy="57262"/>
          </a:xfrm>
          <a:custGeom>
            <a:avLst/>
            <a:gdLst>
              <a:gd name="T0" fmla="*/ 43 w 44"/>
              <a:gd name="T1" fmla="*/ 51 h 52"/>
              <a:gd name="T2" fmla="*/ 0 w 44"/>
              <a:gd name="T3" fmla="*/ 51 h 52"/>
              <a:gd name="T4" fmla="*/ 0 w 44"/>
              <a:gd name="T5" fmla="*/ 0 h 52"/>
              <a:gd name="T6" fmla="*/ 43 w 44"/>
              <a:gd name="T7" fmla="*/ 0 h 52"/>
              <a:gd name="T8" fmla="*/ 43 w 4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2">
                <a:moveTo>
                  <a:pt x="43" y="51"/>
                </a:moveTo>
                <a:lnTo>
                  <a:pt x="0" y="51"/>
                </a:lnTo>
                <a:lnTo>
                  <a:pt x="0" y="0"/>
                </a:lnTo>
                <a:lnTo>
                  <a:pt x="43" y="0"/>
                </a:lnTo>
                <a:lnTo>
                  <a:pt x="43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1">
            <a:extLst>
              <a:ext uri="{FF2B5EF4-FFF2-40B4-BE49-F238E27FC236}">
                <a16:creationId xmlns:a16="http://schemas.microsoft.com/office/drawing/2014/main" id="{B4AAAF4B-CB16-414C-A862-7FCDD98E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47" y="6082583"/>
            <a:ext cx="85893" cy="66805"/>
          </a:xfrm>
          <a:custGeom>
            <a:avLst/>
            <a:gdLst>
              <a:gd name="T0" fmla="*/ 42 w 78"/>
              <a:gd name="T1" fmla="*/ 9 h 61"/>
              <a:gd name="T2" fmla="*/ 42 w 78"/>
              <a:gd name="T3" fmla="*/ 9 h 61"/>
              <a:gd name="T4" fmla="*/ 8 w 78"/>
              <a:gd name="T5" fmla="*/ 26 h 61"/>
              <a:gd name="T6" fmla="*/ 8 w 78"/>
              <a:gd name="T7" fmla="*/ 51 h 61"/>
              <a:gd name="T8" fmla="*/ 8 w 78"/>
              <a:gd name="T9" fmla="*/ 51 h 61"/>
              <a:gd name="T10" fmla="*/ 34 w 78"/>
              <a:gd name="T11" fmla="*/ 60 h 61"/>
              <a:gd name="T12" fmla="*/ 60 w 78"/>
              <a:gd name="T13" fmla="*/ 43 h 61"/>
              <a:gd name="T14" fmla="*/ 68 w 78"/>
              <a:gd name="T15" fmla="*/ 9 h 61"/>
              <a:gd name="T16" fmla="*/ 68 w 78"/>
              <a:gd name="T17" fmla="*/ 9 h 61"/>
              <a:gd name="T18" fmla="*/ 42 w 78"/>
              <a:gd name="T19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1">
                <a:moveTo>
                  <a:pt x="42" y="9"/>
                </a:moveTo>
                <a:lnTo>
                  <a:pt x="42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43"/>
                  <a:pt x="8" y="51"/>
                </a:cubicBezTo>
                <a:lnTo>
                  <a:pt x="8" y="51"/>
                </a:lnTo>
                <a:cubicBezTo>
                  <a:pt x="8" y="60"/>
                  <a:pt x="26" y="60"/>
                  <a:pt x="34" y="60"/>
                </a:cubicBezTo>
                <a:cubicBezTo>
                  <a:pt x="60" y="43"/>
                  <a:pt x="60" y="43"/>
                  <a:pt x="60" y="43"/>
                </a:cubicBezTo>
                <a:cubicBezTo>
                  <a:pt x="68" y="34"/>
                  <a:pt x="77" y="17"/>
                  <a:pt x="68" y="9"/>
                </a:cubicBezTo>
                <a:lnTo>
                  <a:pt x="68" y="9"/>
                </a:lnTo>
                <a:cubicBezTo>
                  <a:pt x="60" y="0"/>
                  <a:pt x="51" y="0"/>
                  <a:pt x="42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2">
            <a:extLst>
              <a:ext uri="{FF2B5EF4-FFF2-40B4-BE49-F238E27FC236}">
                <a16:creationId xmlns:a16="http://schemas.microsoft.com/office/drawing/2014/main" id="{BB03F189-98D8-1E45-82CC-C31E1DD6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023" y="6378435"/>
            <a:ext cx="81122" cy="76349"/>
          </a:xfrm>
          <a:custGeom>
            <a:avLst/>
            <a:gdLst>
              <a:gd name="T0" fmla="*/ 42 w 77"/>
              <a:gd name="T1" fmla="*/ 9 h 70"/>
              <a:gd name="T2" fmla="*/ 42 w 77"/>
              <a:gd name="T3" fmla="*/ 9 h 70"/>
              <a:gd name="T4" fmla="*/ 8 w 77"/>
              <a:gd name="T5" fmla="*/ 26 h 70"/>
              <a:gd name="T6" fmla="*/ 8 w 77"/>
              <a:gd name="T7" fmla="*/ 52 h 70"/>
              <a:gd name="T8" fmla="*/ 8 w 77"/>
              <a:gd name="T9" fmla="*/ 52 h 70"/>
              <a:gd name="T10" fmla="*/ 34 w 77"/>
              <a:gd name="T11" fmla="*/ 60 h 70"/>
              <a:gd name="T12" fmla="*/ 59 w 77"/>
              <a:gd name="T13" fmla="*/ 43 h 70"/>
              <a:gd name="T14" fmla="*/ 68 w 77"/>
              <a:gd name="T15" fmla="*/ 18 h 70"/>
              <a:gd name="T16" fmla="*/ 68 w 77"/>
              <a:gd name="T17" fmla="*/ 18 h 70"/>
              <a:gd name="T18" fmla="*/ 42 w 77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70">
                <a:moveTo>
                  <a:pt x="42" y="9"/>
                </a:moveTo>
                <a:lnTo>
                  <a:pt x="42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35"/>
                  <a:pt x="0" y="43"/>
                  <a:pt x="8" y="52"/>
                </a:cubicBezTo>
                <a:lnTo>
                  <a:pt x="8" y="52"/>
                </a:lnTo>
                <a:cubicBezTo>
                  <a:pt x="16" y="69"/>
                  <a:pt x="25" y="69"/>
                  <a:pt x="34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68" y="35"/>
                  <a:pt x="76" y="26"/>
                  <a:pt x="68" y="18"/>
                </a:cubicBezTo>
                <a:lnTo>
                  <a:pt x="68" y="18"/>
                </a:lnTo>
                <a:cubicBezTo>
                  <a:pt x="59" y="0"/>
                  <a:pt x="51" y="0"/>
                  <a:pt x="42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3">
            <a:extLst>
              <a:ext uri="{FF2B5EF4-FFF2-40B4-BE49-F238E27FC236}">
                <a16:creationId xmlns:a16="http://schemas.microsoft.com/office/drawing/2014/main" id="{AD45DF49-9126-8A43-9EC5-E423F40A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8002" y="8912263"/>
            <a:ext cx="167015" cy="167015"/>
          </a:xfrm>
          <a:custGeom>
            <a:avLst/>
            <a:gdLst>
              <a:gd name="T0" fmla="*/ 111 w 154"/>
              <a:gd name="T1" fmla="*/ 153 h 154"/>
              <a:gd name="T2" fmla="*/ 111 w 154"/>
              <a:gd name="T3" fmla="*/ 153 h 154"/>
              <a:gd name="T4" fmla="*/ 43 w 154"/>
              <a:gd name="T5" fmla="*/ 153 h 154"/>
              <a:gd name="T6" fmla="*/ 0 w 154"/>
              <a:gd name="T7" fmla="*/ 110 h 154"/>
              <a:gd name="T8" fmla="*/ 0 w 154"/>
              <a:gd name="T9" fmla="*/ 42 h 154"/>
              <a:gd name="T10" fmla="*/ 43 w 154"/>
              <a:gd name="T11" fmla="*/ 0 h 154"/>
              <a:gd name="T12" fmla="*/ 111 w 154"/>
              <a:gd name="T13" fmla="*/ 0 h 154"/>
              <a:gd name="T14" fmla="*/ 153 w 154"/>
              <a:gd name="T15" fmla="*/ 42 h 154"/>
              <a:gd name="T16" fmla="*/ 153 w 154"/>
              <a:gd name="T17" fmla="*/ 110 h 154"/>
              <a:gd name="T18" fmla="*/ 111 w 154"/>
              <a:gd name="T19" fmla="*/ 153 h 154"/>
              <a:gd name="T20" fmla="*/ 111 w 154"/>
              <a:gd name="T21" fmla="*/ 42 h 154"/>
              <a:gd name="T22" fmla="*/ 111 w 154"/>
              <a:gd name="T23" fmla="*/ 42 h 154"/>
              <a:gd name="T24" fmla="*/ 43 w 154"/>
              <a:gd name="T25" fmla="*/ 42 h 154"/>
              <a:gd name="T26" fmla="*/ 43 w 154"/>
              <a:gd name="T27" fmla="*/ 110 h 154"/>
              <a:gd name="T28" fmla="*/ 111 w 154"/>
              <a:gd name="T29" fmla="*/ 110 h 154"/>
              <a:gd name="T30" fmla="*/ 111 w 154"/>
              <a:gd name="T31" fmla="*/ 4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4">
                <a:moveTo>
                  <a:pt x="111" y="153"/>
                </a:moveTo>
                <a:lnTo>
                  <a:pt x="111" y="153"/>
                </a:lnTo>
                <a:cubicBezTo>
                  <a:pt x="43" y="153"/>
                  <a:pt x="43" y="153"/>
                  <a:pt x="43" y="153"/>
                </a:cubicBezTo>
                <a:cubicBezTo>
                  <a:pt x="17" y="153"/>
                  <a:pt x="0" y="127"/>
                  <a:pt x="0" y="11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3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36" y="0"/>
                  <a:pt x="153" y="17"/>
                  <a:pt x="153" y="42"/>
                </a:cubicBezTo>
                <a:cubicBezTo>
                  <a:pt x="153" y="110"/>
                  <a:pt x="153" y="110"/>
                  <a:pt x="153" y="110"/>
                </a:cubicBezTo>
                <a:cubicBezTo>
                  <a:pt x="153" y="127"/>
                  <a:pt x="136" y="153"/>
                  <a:pt x="111" y="153"/>
                </a:cubicBezTo>
                <a:close/>
                <a:moveTo>
                  <a:pt x="111" y="42"/>
                </a:moveTo>
                <a:lnTo>
                  <a:pt x="111" y="42"/>
                </a:lnTo>
                <a:cubicBezTo>
                  <a:pt x="43" y="42"/>
                  <a:pt x="43" y="42"/>
                  <a:pt x="43" y="42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111" y="110"/>
                  <a:pt x="111" y="110"/>
                  <a:pt x="111" y="110"/>
                </a:cubicBezTo>
                <a:lnTo>
                  <a:pt x="111" y="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4">
            <a:extLst>
              <a:ext uri="{FF2B5EF4-FFF2-40B4-BE49-F238E27FC236}">
                <a16:creationId xmlns:a16="http://schemas.microsoft.com/office/drawing/2014/main" id="{66EF68EE-5C59-CD4A-A716-FF03F632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1735" y="8697533"/>
            <a:ext cx="663283" cy="534442"/>
          </a:xfrm>
          <a:custGeom>
            <a:avLst/>
            <a:gdLst>
              <a:gd name="T0" fmla="*/ 520 w 614"/>
              <a:gd name="T1" fmla="*/ 494 h 495"/>
              <a:gd name="T2" fmla="*/ 520 w 614"/>
              <a:gd name="T3" fmla="*/ 494 h 495"/>
              <a:gd name="T4" fmla="*/ 102 w 614"/>
              <a:gd name="T5" fmla="*/ 494 h 495"/>
              <a:gd name="T6" fmla="*/ 0 w 614"/>
              <a:gd name="T7" fmla="*/ 392 h 495"/>
              <a:gd name="T8" fmla="*/ 0 w 614"/>
              <a:gd name="T9" fmla="*/ 0 h 495"/>
              <a:gd name="T10" fmla="*/ 60 w 614"/>
              <a:gd name="T11" fmla="*/ 0 h 495"/>
              <a:gd name="T12" fmla="*/ 60 w 614"/>
              <a:gd name="T13" fmla="*/ 392 h 495"/>
              <a:gd name="T14" fmla="*/ 102 w 614"/>
              <a:gd name="T15" fmla="*/ 434 h 495"/>
              <a:gd name="T16" fmla="*/ 520 w 614"/>
              <a:gd name="T17" fmla="*/ 434 h 495"/>
              <a:gd name="T18" fmla="*/ 562 w 614"/>
              <a:gd name="T19" fmla="*/ 392 h 495"/>
              <a:gd name="T20" fmla="*/ 562 w 614"/>
              <a:gd name="T21" fmla="*/ 145 h 495"/>
              <a:gd name="T22" fmla="*/ 520 w 614"/>
              <a:gd name="T23" fmla="*/ 102 h 495"/>
              <a:gd name="T24" fmla="*/ 102 w 614"/>
              <a:gd name="T25" fmla="*/ 102 h 495"/>
              <a:gd name="T26" fmla="*/ 102 w 614"/>
              <a:gd name="T27" fmla="*/ 42 h 495"/>
              <a:gd name="T28" fmla="*/ 520 w 614"/>
              <a:gd name="T29" fmla="*/ 42 h 495"/>
              <a:gd name="T30" fmla="*/ 613 w 614"/>
              <a:gd name="T31" fmla="*/ 145 h 495"/>
              <a:gd name="T32" fmla="*/ 613 w 614"/>
              <a:gd name="T33" fmla="*/ 392 h 495"/>
              <a:gd name="T34" fmla="*/ 520 w 614"/>
              <a:gd name="T35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495">
                <a:moveTo>
                  <a:pt x="520" y="494"/>
                </a:moveTo>
                <a:lnTo>
                  <a:pt x="520" y="494"/>
                </a:lnTo>
                <a:cubicBezTo>
                  <a:pt x="102" y="494"/>
                  <a:pt x="102" y="494"/>
                  <a:pt x="102" y="494"/>
                </a:cubicBezTo>
                <a:cubicBezTo>
                  <a:pt x="51" y="494"/>
                  <a:pt x="0" y="443"/>
                  <a:pt x="0" y="392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92"/>
                  <a:pt x="60" y="392"/>
                  <a:pt x="60" y="392"/>
                </a:cubicBezTo>
                <a:cubicBezTo>
                  <a:pt x="60" y="417"/>
                  <a:pt x="77" y="434"/>
                  <a:pt x="102" y="434"/>
                </a:cubicBezTo>
                <a:cubicBezTo>
                  <a:pt x="520" y="434"/>
                  <a:pt x="520" y="434"/>
                  <a:pt x="520" y="434"/>
                </a:cubicBezTo>
                <a:cubicBezTo>
                  <a:pt x="545" y="434"/>
                  <a:pt x="562" y="417"/>
                  <a:pt x="562" y="392"/>
                </a:cubicBezTo>
                <a:cubicBezTo>
                  <a:pt x="562" y="145"/>
                  <a:pt x="562" y="145"/>
                  <a:pt x="562" y="145"/>
                </a:cubicBezTo>
                <a:cubicBezTo>
                  <a:pt x="562" y="119"/>
                  <a:pt x="545" y="102"/>
                  <a:pt x="520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2" y="42"/>
                  <a:pt x="102" y="42"/>
                  <a:pt x="102" y="42"/>
                </a:cubicBezTo>
                <a:cubicBezTo>
                  <a:pt x="520" y="42"/>
                  <a:pt x="520" y="42"/>
                  <a:pt x="520" y="42"/>
                </a:cubicBezTo>
                <a:cubicBezTo>
                  <a:pt x="571" y="42"/>
                  <a:pt x="613" y="93"/>
                  <a:pt x="613" y="145"/>
                </a:cubicBezTo>
                <a:cubicBezTo>
                  <a:pt x="613" y="392"/>
                  <a:pt x="613" y="392"/>
                  <a:pt x="613" y="392"/>
                </a:cubicBezTo>
                <a:cubicBezTo>
                  <a:pt x="613" y="443"/>
                  <a:pt x="571" y="494"/>
                  <a:pt x="520" y="4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5">
            <a:extLst>
              <a:ext uri="{FF2B5EF4-FFF2-40B4-BE49-F238E27FC236}">
                <a16:creationId xmlns:a16="http://schemas.microsoft.com/office/drawing/2014/main" id="{079DA387-D80D-4B4D-A602-6493CFC3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191" y="8578236"/>
            <a:ext cx="615565" cy="233820"/>
          </a:xfrm>
          <a:custGeom>
            <a:avLst/>
            <a:gdLst>
              <a:gd name="T0" fmla="*/ 110 w 571"/>
              <a:gd name="T1" fmla="*/ 213 h 214"/>
              <a:gd name="T2" fmla="*/ 110 w 571"/>
              <a:gd name="T3" fmla="*/ 213 h 214"/>
              <a:gd name="T4" fmla="*/ 8 w 571"/>
              <a:gd name="T5" fmla="*/ 94 h 214"/>
              <a:gd name="T6" fmla="*/ 119 w 571"/>
              <a:gd name="T7" fmla="*/ 0 h 214"/>
              <a:gd name="T8" fmla="*/ 485 w 571"/>
              <a:gd name="T9" fmla="*/ 0 h 214"/>
              <a:gd name="T10" fmla="*/ 570 w 571"/>
              <a:gd name="T11" fmla="*/ 94 h 214"/>
              <a:gd name="T12" fmla="*/ 570 w 571"/>
              <a:gd name="T13" fmla="*/ 111 h 214"/>
              <a:gd name="T14" fmla="*/ 536 w 571"/>
              <a:gd name="T15" fmla="*/ 136 h 214"/>
              <a:gd name="T16" fmla="*/ 536 w 571"/>
              <a:gd name="T17" fmla="*/ 136 h 214"/>
              <a:gd name="T18" fmla="*/ 511 w 571"/>
              <a:gd name="T19" fmla="*/ 111 h 214"/>
              <a:gd name="T20" fmla="*/ 511 w 571"/>
              <a:gd name="T21" fmla="*/ 94 h 214"/>
              <a:gd name="T22" fmla="*/ 485 w 571"/>
              <a:gd name="T23" fmla="*/ 60 h 214"/>
              <a:gd name="T24" fmla="*/ 119 w 571"/>
              <a:gd name="T25" fmla="*/ 60 h 214"/>
              <a:gd name="T26" fmla="*/ 68 w 571"/>
              <a:gd name="T27" fmla="*/ 94 h 214"/>
              <a:gd name="T28" fmla="*/ 110 w 571"/>
              <a:gd name="T29" fmla="*/ 153 h 214"/>
              <a:gd name="T30" fmla="*/ 110 w 571"/>
              <a:gd name="T31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" h="214">
                <a:moveTo>
                  <a:pt x="110" y="213"/>
                </a:moveTo>
                <a:lnTo>
                  <a:pt x="110" y="213"/>
                </a:lnTo>
                <a:cubicBezTo>
                  <a:pt x="51" y="213"/>
                  <a:pt x="0" y="153"/>
                  <a:pt x="8" y="94"/>
                </a:cubicBezTo>
                <a:cubicBezTo>
                  <a:pt x="17" y="43"/>
                  <a:pt x="68" y="0"/>
                  <a:pt x="119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28" y="0"/>
                  <a:pt x="570" y="43"/>
                  <a:pt x="570" y="94"/>
                </a:cubicBezTo>
                <a:cubicBezTo>
                  <a:pt x="570" y="111"/>
                  <a:pt x="570" y="111"/>
                  <a:pt x="570" y="111"/>
                </a:cubicBezTo>
                <a:cubicBezTo>
                  <a:pt x="570" y="119"/>
                  <a:pt x="553" y="136"/>
                  <a:pt x="536" y="136"/>
                </a:cubicBezTo>
                <a:lnTo>
                  <a:pt x="536" y="136"/>
                </a:lnTo>
                <a:cubicBezTo>
                  <a:pt x="528" y="136"/>
                  <a:pt x="511" y="119"/>
                  <a:pt x="511" y="111"/>
                </a:cubicBezTo>
                <a:cubicBezTo>
                  <a:pt x="511" y="94"/>
                  <a:pt x="511" y="94"/>
                  <a:pt x="511" y="94"/>
                </a:cubicBezTo>
                <a:cubicBezTo>
                  <a:pt x="511" y="77"/>
                  <a:pt x="502" y="60"/>
                  <a:pt x="485" y="60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93" y="60"/>
                  <a:pt x="68" y="77"/>
                  <a:pt x="68" y="94"/>
                </a:cubicBezTo>
                <a:cubicBezTo>
                  <a:pt x="59" y="128"/>
                  <a:pt x="85" y="153"/>
                  <a:pt x="110" y="153"/>
                </a:cubicBezTo>
                <a:lnTo>
                  <a:pt x="110" y="21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9" name="Grupo 568">
            <a:extLst>
              <a:ext uri="{FF2B5EF4-FFF2-40B4-BE49-F238E27FC236}">
                <a16:creationId xmlns:a16="http://schemas.microsoft.com/office/drawing/2014/main" id="{8E6D94C0-50CC-A34C-9746-EB55E91EAB1D}"/>
              </a:ext>
            </a:extLst>
          </p:cNvPr>
          <p:cNvGrpSpPr/>
          <p:nvPr/>
        </p:nvGrpSpPr>
        <p:grpSpPr>
          <a:xfrm>
            <a:off x="2451398" y="1093961"/>
            <a:ext cx="19474854" cy="2715754"/>
            <a:chOff x="2451398" y="719646"/>
            <a:chExt cx="19474854" cy="2715754"/>
          </a:xfrm>
        </p:grpSpPr>
        <p:sp>
          <p:nvSpPr>
            <p:cNvPr id="570" name="CuadroTexto 569">
              <a:extLst>
                <a:ext uri="{FF2B5EF4-FFF2-40B4-BE49-F238E27FC236}">
                  <a16:creationId xmlns:a16="http://schemas.microsoft.com/office/drawing/2014/main" id="{07FB645D-468F-0749-AC8E-C9C732C50790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71" name="CuadroTexto 570">
              <a:extLst>
                <a:ext uri="{FF2B5EF4-FFF2-40B4-BE49-F238E27FC236}">
                  <a16:creationId xmlns:a16="http://schemas.microsoft.com/office/drawing/2014/main" id="{4EE896A0-5EBC-744F-ADEF-65CE3D29696E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72" name="Group 54">
            <a:extLst>
              <a:ext uri="{FF2B5EF4-FFF2-40B4-BE49-F238E27FC236}">
                <a16:creationId xmlns:a16="http://schemas.microsoft.com/office/drawing/2014/main" id="{499FCB6A-B4BE-124B-A2DF-B13A056078BE}"/>
              </a:ext>
            </a:extLst>
          </p:cNvPr>
          <p:cNvGrpSpPr/>
          <p:nvPr/>
        </p:nvGrpSpPr>
        <p:grpSpPr>
          <a:xfrm>
            <a:off x="147801" y="5496089"/>
            <a:ext cx="4210070" cy="1338843"/>
            <a:chOff x="5570380" y="11207538"/>
            <a:chExt cx="3684227" cy="1338843"/>
          </a:xfrm>
        </p:grpSpPr>
        <p:sp>
          <p:nvSpPr>
            <p:cNvPr id="573" name="CuadroTexto 395">
              <a:extLst>
                <a:ext uri="{FF2B5EF4-FFF2-40B4-BE49-F238E27FC236}">
                  <a16:creationId xmlns:a16="http://schemas.microsoft.com/office/drawing/2014/main" id="{AD51DFC7-DB80-5742-A09A-A0EB290342FB}"/>
                </a:ext>
              </a:extLst>
            </p:cNvPr>
            <p:cNvSpPr txBox="1"/>
            <p:nvPr/>
          </p:nvSpPr>
          <p:spPr>
            <a:xfrm>
              <a:off x="6871933" y="11207538"/>
              <a:ext cx="23826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D730D985-F606-314E-8B33-757C202520AC}"/>
                </a:ext>
              </a:extLst>
            </p:cNvPr>
            <p:cNvSpPr/>
            <p:nvPr/>
          </p:nvSpPr>
          <p:spPr>
            <a:xfrm>
              <a:off x="5570380" y="11715384"/>
              <a:ext cx="3676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  as well as the marketing.</a:t>
              </a:r>
            </a:p>
          </p:txBody>
        </p:sp>
      </p:grpSp>
      <p:grpSp>
        <p:nvGrpSpPr>
          <p:cNvPr id="575" name="Group 54">
            <a:extLst>
              <a:ext uri="{FF2B5EF4-FFF2-40B4-BE49-F238E27FC236}">
                <a16:creationId xmlns:a16="http://schemas.microsoft.com/office/drawing/2014/main" id="{1E78B6FD-240A-C447-AD1A-8C90503E8313}"/>
              </a:ext>
            </a:extLst>
          </p:cNvPr>
          <p:cNvGrpSpPr/>
          <p:nvPr/>
        </p:nvGrpSpPr>
        <p:grpSpPr>
          <a:xfrm>
            <a:off x="129154" y="8258527"/>
            <a:ext cx="4210070" cy="1338843"/>
            <a:chOff x="5570380" y="11207538"/>
            <a:chExt cx="3684227" cy="1338843"/>
          </a:xfrm>
        </p:grpSpPr>
        <p:sp>
          <p:nvSpPr>
            <p:cNvPr id="576" name="CuadroTexto 395">
              <a:extLst>
                <a:ext uri="{FF2B5EF4-FFF2-40B4-BE49-F238E27FC236}">
                  <a16:creationId xmlns:a16="http://schemas.microsoft.com/office/drawing/2014/main" id="{7ED1BAF5-E6E5-D845-BEA0-8D2F19F75B9F}"/>
                </a:ext>
              </a:extLst>
            </p:cNvPr>
            <p:cNvSpPr txBox="1"/>
            <p:nvPr/>
          </p:nvSpPr>
          <p:spPr>
            <a:xfrm>
              <a:off x="6871933" y="11207538"/>
              <a:ext cx="23826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7" name="Rectangle 56">
              <a:extLst>
                <a:ext uri="{FF2B5EF4-FFF2-40B4-BE49-F238E27FC236}">
                  <a16:creationId xmlns:a16="http://schemas.microsoft.com/office/drawing/2014/main" id="{91143FF8-2F85-9545-B1B6-01C3B3994526}"/>
                </a:ext>
              </a:extLst>
            </p:cNvPr>
            <p:cNvSpPr/>
            <p:nvPr/>
          </p:nvSpPr>
          <p:spPr>
            <a:xfrm>
              <a:off x="5570380" y="11715384"/>
              <a:ext cx="3676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  as well as the marketing.</a:t>
              </a:r>
            </a:p>
          </p:txBody>
        </p:sp>
      </p:grpSp>
      <p:grpSp>
        <p:nvGrpSpPr>
          <p:cNvPr id="584" name="Group 54">
            <a:extLst>
              <a:ext uri="{FF2B5EF4-FFF2-40B4-BE49-F238E27FC236}">
                <a16:creationId xmlns:a16="http://schemas.microsoft.com/office/drawing/2014/main" id="{C272D57A-8F83-814B-B3A6-6448CF8C6C9A}"/>
              </a:ext>
            </a:extLst>
          </p:cNvPr>
          <p:cNvGrpSpPr/>
          <p:nvPr/>
        </p:nvGrpSpPr>
        <p:grpSpPr>
          <a:xfrm>
            <a:off x="20029768" y="5600928"/>
            <a:ext cx="4201743" cy="1311949"/>
            <a:chOff x="5570380" y="11234432"/>
            <a:chExt cx="3676940" cy="1311949"/>
          </a:xfrm>
        </p:grpSpPr>
        <p:sp>
          <p:nvSpPr>
            <p:cNvPr id="585" name="CuadroTexto 395">
              <a:extLst>
                <a:ext uri="{FF2B5EF4-FFF2-40B4-BE49-F238E27FC236}">
                  <a16:creationId xmlns:a16="http://schemas.microsoft.com/office/drawing/2014/main" id="{F02B9BB4-C559-594A-8B8C-387540ABE5F1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6" name="Rectangle 56">
              <a:extLst>
                <a:ext uri="{FF2B5EF4-FFF2-40B4-BE49-F238E27FC236}">
                  <a16:creationId xmlns:a16="http://schemas.microsoft.com/office/drawing/2014/main" id="{0966E74F-BF3D-8142-8893-42CEC697A145}"/>
                </a:ext>
              </a:extLst>
            </p:cNvPr>
            <p:cNvSpPr/>
            <p:nvPr/>
          </p:nvSpPr>
          <p:spPr>
            <a:xfrm>
              <a:off x="5570380" y="11715384"/>
              <a:ext cx="3676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7" name="Group 54">
            <a:extLst>
              <a:ext uri="{FF2B5EF4-FFF2-40B4-BE49-F238E27FC236}">
                <a16:creationId xmlns:a16="http://schemas.microsoft.com/office/drawing/2014/main" id="{53F130FC-043B-8941-9316-9FD5D7E6495E}"/>
              </a:ext>
            </a:extLst>
          </p:cNvPr>
          <p:cNvGrpSpPr/>
          <p:nvPr/>
        </p:nvGrpSpPr>
        <p:grpSpPr>
          <a:xfrm>
            <a:off x="20027151" y="8251517"/>
            <a:ext cx="4201743" cy="1311949"/>
            <a:chOff x="5570380" y="11234432"/>
            <a:chExt cx="3676940" cy="1311949"/>
          </a:xfrm>
        </p:grpSpPr>
        <p:sp>
          <p:nvSpPr>
            <p:cNvPr id="588" name="CuadroTexto 395">
              <a:extLst>
                <a:ext uri="{FF2B5EF4-FFF2-40B4-BE49-F238E27FC236}">
                  <a16:creationId xmlns:a16="http://schemas.microsoft.com/office/drawing/2014/main" id="{640CD0EA-4889-1F40-B23D-41F1D00C979A}"/>
                </a:ext>
              </a:extLst>
            </p:cNvPr>
            <p:cNvSpPr txBox="1"/>
            <p:nvPr/>
          </p:nvSpPr>
          <p:spPr>
            <a:xfrm>
              <a:off x="5591625" y="11234432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9" name="Rectangle 56">
              <a:extLst>
                <a:ext uri="{FF2B5EF4-FFF2-40B4-BE49-F238E27FC236}">
                  <a16:creationId xmlns:a16="http://schemas.microsoft.com/office/drawing/2014/main" id="{87A68A56-6E9F-F844-B2CC-6EE7DB630B48}"/>
                </a:ext>
              </a:extLst>
            </p:cNvPr>
            <p:cNvSpPr/>
            <p:nvPr/>
          </p:nvSpPr>
          <p:spPr>
            <a:xfrm>
              <a:off x="5570380" y="11715384"/>
              <a:ext cx="3676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90" name="CuadroTexto 589">
            <a:extLst>
              <a:ext uri="{FF2B5EF4-FFF2-40B4-BE49-F238E27FC236}">
                <a16:creationId xmlns:a16="http://schemas.microsoft.com/office/drawing/2014/main" id="{414D4691-1D99-F543-A588-B9AA66FDA42C}"/>
              </a:ext>
            </a:extLst>
          </p:cNvPr>
          <p:cNvSpPr txBox="1"/>
          <p:nvPr/>
        </p:nvSpPr>
        <p:spPr>
          <a:xfrm>
            <a:off x="10875123" y="6764258"/>
            <a:ext cx="2457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reeform 357">
            <a:extLst>
              <a:ext uri="{FF2B5EF4-FFF2-40B4-BE49-F238E27FC236}">
                <a16:creationId xmlns:a16="http://schemas.microsoft.com/office/drawing/2014/main" id="{8D7938E4-D57C-CF44-BF14-037C6F33F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744" y="2324425"/>
            <a:ext cx="2857909" cy="4020615"/>
          </a:xfrm>
          <a:custGeom>
            <a:avLst/>
            <a:gdLst>
              <a:gd name="T0" fmla="*/ 1239 w 2579"/>
              <a:gd name="T1" fmla="*/ 679 h 3627"/>
              <a:gd name="T2" fmla="*/ 1239 w 2579"/>
              <a:gd name="T3" fmla="*/ 679 h 3627"/>
              <a:gd name="T4" fmla="*/ 982 w 2579"/>
              <a:gd name="T5" fmla="*/ 762 h 3627"/>
              <a:gd name="T6" fmla="*/ 881 w 2579"/>
              <a:gd name="T7" fmla="*/ 1010 h 3627"/>
              <a:gd name="T8" fmla="*/ 973 w 2579"/>
              <a:gd name="T9" fmla="*/ 1276 h 3627"/>
              <a:gd name="T10" fmla="*/ 1220 w 2579"/>
              <a:gd name="T11" fmla="*/ 1423 h 3627"/>
              <a:gd name="T12" fmla="*/ 1551 w 2579"/>
              <a:gd name="T13" fmla="*/ 1524 h 3627"/>
              <a:gd name="T14" fmla="*/ 1918 w 2579"/>
              <a:gd name="T15" fmla="*/ 1643 h 3627"/>
              <a:gd name="T16" fmla="*/ 2248 w 2579"/>
              <a:gd name="T17" fmla="*/ 1808 h 3627"/>
              <a:gd name="T18" fmla="*/ 2486 w 2579"/>
              <a:gd name="T19" fmla="*/ 2093 h 3627"/>
              <a:gd name="T20" fmla="*/ 2578 w 2579"/>
              <a:gd name="T21" fmla="*/ 2534 h 3627"/>
              <a:gd name="T22" fmla="*/ 2229 w 2579"/>
              <a:gd name="T23" fmla="*/ 3305 h 3627"/>
              <a:gd name="T24" fmla="*/ 1294 w 2579"/>
              <a:gd name="T25" fmla="*/ 3626 h 3627"/>
              <a:gd name="T26" fmla="*/ 357 w 2579"/>
              <a:gd name="T27" fmla="*/ 3341 h 3627"/>
              <a:gd name="T28" fmla="*/ 0 w 2579"/>
              <a:gd name="T29" fmla="*/ 2525 h 3627"/>
              <a:gd name="T30" fmla="*/ 890 w 2579"/>
              <a:gd name="T31" fmla="*/ 2525 h 3627"/>
              <a:gd name="T32" fmla="*/ 1312 w 2579"/>
              <a:gd name="T33" fmla="*/ 2947 h 3627"/>
              <a:gd name="T34" fmla="*/ 1597 w 2579"/>
              <a:gd name="T35" fmla="*/ 2846 h 3627"/>
              <a:gd name="T36" fmla="*/ 1698 w 2579"/>
              <a:gd name="T37" fmla="*/ 2598 h 3627"/>
              <a:gd name="T38" fmla="*/ 1606 w 2579"/>
              <a:gd name="T39" fmla="*/ 2350 h 3627"/>
              <a:gd name="T40" fmla="*/ 1367 w 2579"/>
              <a:gd name="T41" fmla="*/ 2194 h 3627"/>
              <a:gd name="T42" fmla="*/ 1028 w 2579"/>
              <a:gd name="T43" fmla="*/ 2093 h 3627"/>
              <a:gd name="T44" fmla="*/ 670 w 2579"/>
              <a:gd name="T45" fmla="*/ 1974 h 3627"/>
              <a:gd name="T46" fmla="*/ 339 w 2579"/>
              <a:gd name="T47" fmla="*/ 1808 h 3627"/>
              <a:gd name="T48" fmla="*/ 91 w 2579"/>
              <a:gd name="T49" fmla="*/ 1524 h 3627"/>
              <a:gd name="T50" fmla="*/ 0 w 2579"/>
              <a:gd name="T51" fmla="*/ 1093 h 3627"/>
              <a:gd name="T52" fmla="*/ 357 w 2579"/>
              <a:gd name="T53" fmla="*/ 294 h 3627"/>
              <a:gd name="T54" fmla="*/ 1275 w 2579"/>
              <a:gd name="T55" fmla="*/ 0 h 3627"/>
              <a:gd name="T56" fmla="*/ 2174 w 2579"/>
              <a:gd name="T57" fmla="*/ 257 h 3627"/>
              <a:gd name="T58" fmla="*/ 2532 w 2579"/>
              <a:gd name="T59" fmla="*/ 1074 h 3627"/>
              <a:gd name="T60" fmla="*/ 1615 w 2579"/>
              <a:gd name="T61" fmla="*/ 1074 h 3627"/>
              <a:gd name="T62" fmla="*/ 1496 w 2579"/>
              <a:gd name="T63" fmla="*/ 780 h 3627"/>
              <a:gd name="T64" fmla="*/ 1239 w 2579"/>
              <a:gd name="T65" fmla="*/ 679 h 3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79" h="3627">
                <a:moveTo>
                  <a:pt x="1239" y="679"/>
                </a:moveTo>
                <a:lnTo>
                  <a:pt x="1239" y="679"/>
                </a:lnTo>
                <a:cubicBezTo>
                  <a:pt x="1138" y="679"/>
                  <a:pt x="1046" y="707"/>
                  <a:pt x="982" y="762"/>
                </a:cubicBezTo>
                <a:cubicBezTo>
                  <a:pt x="918" y="826"/>
                  <a:pt x="881" y="909"/>
                  <a:pt x="881" y="1010"/>
                </a:cubicBezTo>
                <a:cubicBezTo>
                  <a:pt x="881" y="1120"/>
                  <a:pt x="908" y="1203"/>
                  <a:pt x="973" y="1276"/>
                </a:cubicBezTo>
                <a:cubicBezTo>
                  <a:pt x="1037" y="1340"/>
                  <a:pt x="1119" y="1386"/>
                  <a:pt x="1220" y="1423"/>
                </a:cubicBezTo>
                <a:cubicBezTo>
                  <a:pt x="1322" y="1460"/>
                  <a:pt x="1432" y="1497"/>
                  <a:pt x="1551" y="1524"/>
                </a:cubicBezTo>
                <a:cubicBezTo>
                  <a:pt x="1670" y="1561"/>
                  <a:pt x="1799" y="1597"/>
                  <a:pt x="1918" y="1643"/>
                </a:cubicBezTo>
                <a:cubicBezTo>
                  <a:pt x="2036" y="1689"/>
                  <a:pt x="2147" y="1744"/>
                  <a:pt x="2248" y="1808"/>
                </a:cubicBezTo>
                <a:cubicBezTo>
                  <a:pt x="2349" y="1873"/>
                  <a:pt x="2431" y="1974"/>
                  <a:pt x="2486" y="2093"/>
                </a:cubicBezTo>
                <a:cubicBezTo>
                  <a:pt x="2550" y="2221"/>
                  <a:pt x="2578" y="2368"/>
                  <a:pt x="2578" y="2534"/>
                </a:cubicBezTo>
                <a:cubicBezTo>
                  <a:pt x="2578" y="2837"/>
                  <a:pt x="2468" y="3094"/>
                  <a:pt x="2229" y="3305"/>
                </a:cubicBezTo>
                <a:cubicBezTo>
                  <a:pt x="1991" y="3516"/>
                  <a:pt x="1679" y="3626"/>
                  <a:pt x="1294" y="3626"/>
                </a:cubicBezTo>
                <a:cubicBezTo>
                  <a:pt x="899" y="3626"/>
                  <a:pt x="587" y="3525"/>
                  <a:pt x="357" y="3341"/>
                </a:cubicBezTo>
                <a:cubicBezTo>
                  <a:pt x="119" y="3149"/>
                  <a:pt x="0" y="2873"/>
                  <a:pt x="0" y="2525"/>
                </a:cubicBezTo>
                <a:cubicBezTo>
                  <a:pt x="890" y="2525"/>
                  <a:pt x="890" y="2525"/>
                  <a:pt x="890" y="2525"/>
                </a:cubicBezTo>
                <a:cubicBezTo>
                  <a:pt x="918" y="2800"/>
                  <a:pt x="1055" y="2947"/>
                  <a:pt x="1312" y="2947"/>
                </a:cubicBezTo>
                <a:cubicBezTo>
                  <a:pt x="1432" y="2947"/>
                  <a:pt x="1532" y="2910"/>
                  <a:pt x="1597" y="2846"/>
                </a:cubicBezTo>
                <a:cubicBezTo>
                  <a:pt x="1670" y="2782"/>
                  <a:pt x="1698" y="2699"/>
                  <a:pt x="1698" y="2598"/>
                </a:cubicBezTo>
                <a:cubicBezTo>
                  <a:pt x="1698" y="2497"/>
                  <a:pt x="1670" y="2414"/>
                  <a:pt x="1606" y="2350"/>
                </a:cubicBezTo>
                <a:cubicBezTo>
                  <a:pt x="1542" y="2286"/>
                  <a:pt x="1468" y="2231"/>
                  <a:pt x="1367" y="2194"/>
                </a:cubicBezTo>
                <a:cubicBezTo>
                  <a:pt x="1266" y="2157"/>
                  <a:pt x="1156" y="2130"/>
                  <a:pt x="1028" y="2093"/>
                </a:cubicBezTo>
                <a:cubicBezTo>
                  <a:pt x="908" y="2066"/>
                  <a:pt x="789" y="2020"/>
                  <a:pt x="670" y="1974"/>
                </a:cubicBezTo>
                <a:cubicBezTo>
                  <a:pt x="541" y="1928"/>
                  <a:pt x="431" y="1873"/>
                  <a:pt x="339" y="1808"/>
                </a:cubicBezTo>
                <a:cubicBezTo>
                  <a:pt x="238" y="1744"/>
                  <a:pt x="156" y="1643"/>
                  <a:pt x="91" y="1524"/>
                </a:cubicBezTo>
                <a:cubicBezTo>
                  <a:pt x="27" y="1405"/>
                  <a:pt x="0" y="1258"/>
                  <a:pt x="0" y="1093"/>
                </a:cubicBezTo>
                <a:cubicBezTo>
                  <a:pt x="0" y="762"/>
                  <a:pt x="119" y="496"/>
                  <a:pt x="357" y="294"/>
                </a:cubicBezTo>
                <a:cubicBezTo>
                  <a:pt x="596" y="101"/>
                  <a:pt x="899" y="0"/>
                  <a:pt x="1275" y="0"/>
                </a:cubicBezTo>
                <a:cubicBezTo>
                  <a:pt x="1643" y="0"/>
                  <a:pt x="1946" y="83"/>
                  <a:pt x="2174" y="257"/>
                </a:cubicBezTo>
                <a:cubicBezTo>
                  <a:pt x="2404" y="432"/>
                  <a:pt x="2523" y="707"/>
                  <a:pt x="2532" y="1074"/>
                </a:cubicBezTo>
                <a:cubicBezTo>
                  <a:pt x="1615" y="1074"/>
                  <a:pt x="1615" y="1074"/>
                  <a:pt x="1615" y="1074"/>
                </a:cubicBezTo>
                <a:cubicBezTo>
                  <a:pt x="1606" y="955"/>
                  <a:pt x="1560" y="854"/>
                  <a:pt x="1496" y="780"/>
                </a:cubicBezTo>
                <a:cubicBezTo>
                  <a:pt x="1432" y="716"/>
                  <a:pt x="1340" y="679"/>
                  <a:pt x="1239" y="6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8">
            <a:extLst>
              <a:ext uri="{FF2B5EF4-FFF2-40B4-BE49-F238E27FC236}">
                <a16:creationId xmlns:a16="http://schemas.microsoft.com/office/drawing/2014/main" id="{DC940F72-D4C9-B448-A2AF-95EF7325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222" y="2363508"/>
            <a:ext cx="2310757" cy="3937566"/>
          </a:xfrm>
          <a:custGeom>
            <a:avLst/>
            <a:gdLst>
              <a:gd name="T0" fmla="*/ 2084 w 2085"/>
              <a:gd name="T1" fmla="*/ 0 h 3553"/>
              <a:gd name="T2" fmla="*/ 2084 w 2085"/>
              <a:gd name="T3" fmla="*/ 661 h 3553"/>
              <a:gd name="T4" fmla="*/ 836 w 2085"/>
              <a:gd name="T5" fmla="*/ 661 h 3553"/>
              <a:gd name="T6" fmla="*/ 836 w 2085"/>
              <a:gd name="T7" fmla="*/ 1423 h 3553"/>
              <a:gd name="T8" fmla="*/ 1937 w 2085"/>
              <a:gd name="T9" fmla="*/ 1423 h 3553"/>
              <a:gd name="T10" fmla="*/ 1937 w 2085"/>
              <a:gd name="T11" fmla="*/ 2074 h 3553"/>
              <a:gd name="T12" fmla="*/ 836 w 2085"/>
              <a:gd name="T13" fmla="*/ 2074 h 3553"/>
              <a:gd name="T14" fmla="*/ 836 w 2085"/>
              <a:gd name="T15" fmla="*/ 2901 h 3553"/>
              <a:gd name="T16" fmla="*/ 2084 w 2085"/>
              <a:gd name="T17" fmla="*/ 2901 h 3553"/>
              <a:gd name="T18" fmla="*/ 2084 w 2085"/>
              <a:gd name="T19" fmla="*/ 3552 h 3553"/>
              <a:gd name="T20" fmla="*/ 0 w 2085"/>
              <a:gd name="T21" fmla="*/ 3552 h 3553"/>
              <a:gd name="T22" fmla="*/ 0 w 2085"/>
              <a:gd name="T23" fmla="*/ 0 h 3553"/>
              <a:gd name="T24" fmla="*/ 2084 w 2085"/>
              <a:gd name="T25" fmla="*/ 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5" h="3553">
                <a:moveTo>
                  <a:pt x="2084" y="0"/>
                </a:moveTo>
                <a:lnTo>
                  <a:pt x="2084" y="661"/>
                </a:lnTo>
                <a:lnTo>
                  <a:pt x="836" y="661"/>
                </a:lnTo>
                <a:lnTo>
                  <a:pt x="836" y="1423"/>
                </a:lnTo>
                <a:lnTo>
                  <a:pt x="1937" y="1423"/>
                </a:lnTo>
                <a:lnTo>
                  <a:pt x="1937" y="2074"/>
                </a:lnTo>
                <a:lnTo>
                  <a:pt x="836" y="2074"/>
                </a:lnTo>
                <a:lnTo>
                  <a:pt x="836" y="2901"/>
                </a:lnTo>
                <a:lnTo>
                  <a:pt x="2084" y="2901"/>
                </a:lnTo>
                <a:lnTo>
                  <a:pt x="2084" y="3552"/>
                </a:lnTo>
                <a:lnTo>
                  <a:pt x="0" y="3552"/>
                </a:lnTo>
                <a:lnTo>
                  <a:pt x="0" y="0"/>
                </a:lnTo>
                <a:lnTo>
                  <a:pt x="20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9">
            <a:extLst>
              <a:ext uri="{FF2B5EF4-FFF2-40B4-BE49-F238E27FC236}">
                <a16:creationId xmlns:a16="http://schemas.microsoft.com/office/drawing/2014/main" id="{E951E20B-4913-ED4E-9628-ADE33563B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682" y="6086120"/>
            <a:ext cx="2745549" cy="2672267"/>
          </a:xfrm>
          <a:custGeom>
            <a:avLst/>
            <a:gdLst>
              <a:gd name="T0" fmla="*/ 2451 w 2479"/>
              <a:gd name="T1" fmla="*/ 1652 h 2414"/>
              <a:gd name="T2" fmla="*/ 2451 w 2479"/>
              <a:gd name="T3" fmla="*/ 1652 h 2414"/>
              <a:gd name="T4" fmla="*/ 955 w 2479"/>
              <a:gd name="T5" fmla="*/ 157 h 2414"/>
              <a:gd name="T6" fmla="*/ 578 w 2479"/>
              <a:gd name="T7" fmla="*/ 0 h 2414"/>
              <a:gd name="T8" fmla="*/ 578 w 2479"/>
              <a:gd name="T9" fmla="*/ 0 h 2414"/>
              <a:gd name="T10" fmla="*/ 202 w 2479"/>
              <a:gd name="T11" fmla="*/ 166 h 2414"/>
              <a:gd name="T12" fmla="*/ 202 w 2479"/>
              <a:gd name="T13" fmla="*/ 908 h 2414"/>
              <a:gd name="T14" fmla="*/ 1689 w 2479"/>
              <a:gd name="T15" fmla="*/ 2386 h 2414"/>
              <a:gd name="T16" fmla="*/ 1772 w 2479"/>
              <a:gd name="T17" fmla="*/ 2413 h 2414"/>
              <a:gd name="T18" fmla="*/ 1845 w 2479"/>
              <a:gd name="T19" fmla="*/ 2386 h 2414"/>
              <a:gd name="T20" fmla="*/ 2442 w 2479"/>
              <a:gd name="T21" fmla="*/ 1808 h 2414"/>
              <a:gd name="T22" fmla="*/ 2478 w 2479"/>
              <a:gd name="T23" fmla="*/ 1734 h 2414"/>
              <a:gd name="T24" fmla="*/ 2451 w 2479"/>
              <a:gd name="T25" fmla="*/ 1652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9" h="2414">
                <a:moveTo>
                  <a:pt x="2451" y="1652"/>
                </a:moveTo>
                <a:lnTo>
                  <a:pt x="2451" y="1652"/>
                </a:lnTo>
                <a:cubicBezTo>
                  <a:pt x="955" y="157"/>
                  <a:pt x="955" y="157"/>
                  <a:pt x="955" y="157"/>
                </a:cubicBezTo>
                <a:cubicBezTo>
                  <a:pt x="854" y="56"/>
                  <a:pt x="725" y="0"/>
                  <a:pt x="578" y="0"/>
                </a:cubicBezTo>
                <a:lnTo>
                  <a:pt x="578" y="0"/>
                </a:lnTo>
                <a:cubicBezTo>
                  <a:pt x="432" y="0"/>
                  <a:pt x="303" y="65"/>
                  <a:pt x="202" y="166"/>
                </a:cubicBezTo>
                <a:cubicBezTo>
                  <a:pt x="0" y="367"/>
                  <a:pt x="0" y="707"/>
                  <a:pt x="202" y="908"/>
                </a:cubicBezTo>
                <a:cubicBezTo>
                  <a:pt x="1689" y="2386"/>
                  <a:pt x="1689" y="2386"/>
                  <a:pt x="1689" y="2386"/>
                </a:cubicBezTo>
                <a:cubicBezTo>
                  <a:pt x="1717" y="2404"/>
                  <a:pt x="1744" y="2413"/>
                  <a:pt x="1772" y="2413"/>
                </a:cubicBezTo>
                <a:cubicBezTo>
                  <a:pt x="1799" y="2413"/>
                  <a:pt x="1827" y="2404"/>
                  <a:pt x="1845" y="2386"/>
                </a:cubicBezTo>
                <a:cubicBezTo>
                  <a:pt x="2442" y="1808"/>
                  <a:pt x="2442" y="1808"/>
                  <a:pt x="2442" y="1808"/>
                </a:cubicBezTo>
                <a:cubicBezTo>
                  <a:pt x="2469" y="1789"/>
                  <a:pt x="2478" y="1762"/>
                  <a:pt x="2478" y="1734"/>
                </a:cubicBezTo>
                <a:cubicBezTo>
                  <a:pt x="2478" y="1707"/>
                  <a:pt x="2469" y="1679"/>
                  <a:pt x="2451" y="16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60">
            <a:extLst>
              <a:ext uri="{FF2B5EF4-FFF2-40B4-BE49-F238E27FC236}">
                <a16:creationId xmlns:a16="http://schemas.microsoft.com/office/drawing/2014/main" id="{600A5057-2869-DB4F-A569-43757815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541" y="2138783"/>
            <a:ext cx="4670364" cy="4670364"/>
          </a:xfrm>
          <a:custGeom>
            <a:avLst/>
            <a:gdLst>
              <a:gd name="T0" fmla="*/ 4213 w 4214"/>
              <a:gd name="T1" fmla="*/ 2111 h 4214"/>
              <a:gd name="T2" fmla="*/ 4213 w 4214"/>
              <a:gd name="T3" fmla="*/ 2111 h 4214"/>
              <a:gd name="T4" fmla="*/ 2102 w 4214"/>
              <a:gd name="T5" fmla="*/ 0 h 4214"/>
              <a:gd name="T6" fmla="*/ 0 w 4214"/>
              <a:gd name="T7" fmla="*/ 2111 h 4214"/>
              <a:gd name="T8" fmla="*/ 2102 w 4214"/>
              <a:gd name="T9" fmla="*/ 4213 h 4214"/>
              <a:gd name="T10" fmla="*/ 4213 w 4214"/>
              <a:gd name="T11" fmla="*/ 2111 h 4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4" h="4214">
                <a:moveTo>
                  <a:pt x="4213" y="2111"/>
                </a:moveTo>
                <a:lnTo>
                  <a:pt x="4213" y="2111"/>
                </a:lnTo>
                <a:cubicBezTo>
                  <a:pt x="4213" y="945"/>
                  <a:pt x="3268" y="0"/>
                  <a:pt x="2102" y="0"/>
                </a:cubicBezTo>
                <a:cubicBezTo>
                  <a:pt x="945" y="0"/>
                  <a:pt x="0" y="945"/>
                  <a:pt x="0" y="2111"/>
                </a:cubicBezTo>
                <a:cubicBezTo>
                  <a:pt x="0" y="3268"/>
                  <a:pt x="945" y="4213"/>
                  <a:pt x="2102" y="4213"/>
                </a:cubicBezTo>
                <a:cubicBezTo>
                  <a:pt x="3268" y="4213"/>
                  <a:pt x="4213" y="3268"/>
                  <a:pt x="4213" y="21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1">
            <a:extLst>
              <a:ext uri="{FF2B5EF4-FFF2-40B4-BE49-F238E27FC236}">
                <a16:creationId xmlns:a16="http://schemas.microsoft.com/office/drawing/2014/main" id="{BA352300-73B2-E14F-994D-BB485B7C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385" y="2656627"/>
            <a:ext cx="3629793" cy="3629790"/>
          </a:xfrm>
          <a:custGeom>
            <a:avLst/>
            <a:gdLst>
              <a:gd name="T0" fmla="*/ 3277 w 3278"/>
              <a:gd name="T1" fmla="*/ 1643 h 3278"/>
              <a:gd name="T2" fmla="*/ 3277 w 3278"/>
              <a:gd name="T3" fmla="*/ 1643 h 3278"/>
              <a:gd name="T4" fmla="*/ 1634 w 3278"/>
              <a:gd name="T5" fmla="*/ 3277 h 3278"/>
              <a:gd name="T6" fmla="*/ 0 w 3278"/>
              <a:gd name="T7" fmla="*/ 1643 h 3278"/>
              <a:gd name="T8" fmla="*/ 1634 w 3278"/>
              <a:gd name="T9" fmla="*/ 0 h 3278"/>
              <a:gd name="T10" fmla="*/ 3277 w 3278"/>
              <a:gd name="T11" fmla="*/ 1643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8" h="3278">
                <a:moveTo>
                  <a:pt x="3277" y="1643"/>
                </a:moveTo>
                <a:lnTo>
                  <a:pt x="3277" y="1643"/>
                </a:lnTo>
                <a:cubicBezTo>
                  <a:pt x="3277" y="2543"/>
                  <a:pt x="2543" y="3277"/>
                  <a:pt x="1634" y="3277"/>
                </a:cubicBezTo>
                <a:cubicBezTo>
                  <a:pt x="735" y="3277"/>
                  <a:pt x="0" y="2543"/>
                  <a:pt x="0" y="1643"/>
                </a:cubicBezTo>
                <a:cubicBezTo>
                  <a:pt x="0" y="734"/>
                  <a:pt x="735" y="0"/>
                  <a:pt x="1634" y="0"/>
                </a:cubicBezTo>
                <a:cubicBezTo>
                  <a:pt x="2543" y="0"/>
                  <a:pt x="3277" y="734"/>
                  <a:pt x="3277" y="16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2">
            <a:extLst>
              <a:ext uri="{FF2B5EF4-FFF2-40B4-BE49-F238E27FC236}">
                <a16:creationId xmlns:a16="http://schemas.microsoft.com/office/drawing/2014/main" id="{1BFBA97C-FA6D-7949-885A-FF98191D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421" y="4713344"/>
            <a:ext cx="395712" cy="307777"/>
          </a:xfrm>
          <a:custGeom>
            <a:avLst/>
            <a:gdLst>
              <a:gd name="T0" fmla="*/ 358 w 359"/>
              <a:gd name="T1" fmla="*/ 211 h 277"/>
              <a:gd name="T2" fmla="*/ 46 w 359"/>
              <a:gd name="T3" fmla="*/ 276 h 277"/>
              <a:gd name="T4" fmla="*/ 0 w 359"/>
              <a:gd name="T5" fmla="*/ 64 h 277"/>
              <a:gd name="T6" fmla="*/ 313 w 359"/>
              <a:gd name="T7" fmla="*/ 0 h 277"/>
              <a:gd name="T8" fmla="*/ 358 w 359"/>
              <a:gd name="T9" fmla="*/ 211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277">
                <a:moveTo>
                  <a:pt x="358" y="211"/>
                </a:moveTo>
                <a:lnTo>
                  <a:pt x="46" y="276"/>
                </a:lnTo>
                <a:lnTo>
                  <a:pt x="0" y="64"/>
                </a:lnTo>
                <a:lnTo>
                  <a:pt x="313" y="0"/>
                </a:lnTo>
                <a:lnTo>
                  <a:pt x="358" y="2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3">
            <a:extLst>
              <a:ext uri="{FF2B5EF4-FFF2-40B4-BE49-F238E27FC236}">
                <a16:creationId xmlns:a16="http://schemas.microsoft.com/office/drawing/2014/main" id="{9D3493EB-FCB5-8146-B318-0A414F1F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082" y="4029399"/>
            <a:ext cx="864703" cy="864703"/>
          </a:xfrm>
          <a:custGeom>
            <a:avLst/>
            <a:gdLst>
              <a:gd name="T0" fmla="*/ 780 w 781"/>
              <a:gd name="T1" fmla="*/ 661 h 782"/>
              <a:gd name="T2" fmla="*/ 780 w 781"/>
              <a:gd name="T3" fmla="*/ 661 h 782"/>
              <a:gd name="T4" fmla="*/ 404 w 781"/>
              <a:gd name="T5" fmla="*/ 744 h 782"/>
              <a:gd name="T6" fmla="*/ 64 w 781"/>
              <a:gd name="T7" fmla="*/ 533 h 782"/>
              <a:gd name="T8" fmla="*/ 37 w 781"/>
              <a:gd name="T9" fmla="*/ 432 h 782"/>
              <a:gd name="T10" fmla="*/ 248 w 781"/>
              <a:gd name="T11" fmla="*/ 92 h 782"/>
              <a:gd name="T12" fmla="*/ 634 w 781"/>
              <a:gd name="T13" fmla="*/ 0 h 782"/>
              <a:gd name="T14" fmla="*/ 780 w 781"/>
              <a:gd name="T15" fmla="*/ 66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1" h="782">
                <a:moveTo>
                  <a:pt x="780" y="661"/>
                </a:moveTo>
                <a:lnTo>
                  <a:pt x="780" y="661"/>
                </a:lnTo>
                <a:cubicBezTo>
                  <a:pt x="404" y="744"/>
                  <a:pt x="404" y="744"/>
                  <a:pt x="404" y="744"/>
                </a:cubicBezTo>
                <a:cubicBezTo>
                  <a:pt x="248" y="781"/>
                  <a:pt x="101" y="689"/>
                  <a:pt x="64" y="533"/>
                </a:cubicBezTo>
                <a:cubicBezTo>
                  <a:pt x="37" y="432"/>
                  <a:pt x="37" y="432"/>
                  <a:pt x="37" y="432"/>
                </a:cubicBezTo>
                <a:cubicBezTo>
                  <a:pt x="0" y="276"/>
                  <a:pt x="101" y="120"/>
                  <a:pt x="248" y="92"/>
                </a:cubicBezTo>
                <a:cubicBezTo>
                  <a:pt x="634" y="0"/>
                  <a:pt x="634" y="0"/>
                  <a:pt x="634" y="0"/>
                </a:cubicBezTo>
                <a:lnTo>
                  <a:pt x="780" y="6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4">
            <a:extLst>
              <a:ext uri="{FF2B5EF4-FFF2-40B4-BE49-F238E27FC236}">
                <a16:creationId xmlns:a16="http://schemas.microsoft.com/office/drawing/2014/main" id="{AD2DB62A-C021-2146-98AA-11F62F14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3568" y="3291718"/>
            <a:ext cx="1680549" cy="1607268"/>
          </a:xfrm>
          <a:custGeom>
            <a:avLst/>
            <a:gdLst>
              <a:gd name="T0" fmla="*/ 1349 w 1515"/>
              <a:gd name="T1" fmla="*/ 1441 h 1452"/>
              <a:gd name="T2" fmla="*/ 1349 w 1515"/>
              <a:gd name="T3" fmla="*/ 1441 h 1452"/>
              <a:gd name="T4" fmla="*/ 146 w 1515"/>
              <a:gd name="T5" fmla="*/ 1331 h 1452"/>
              <a:gd name="T6" fmla="*/ 0 w 1515"/>
              <a:gd name="T7" fmla="*/ 670 h 1452"/>
              <a:gd name="T8" fmla="*/ 1028 w 1515"/>
              <a:gd name="T9" fmla="*/ 46 h 1452"/>
              <a:gd name="T10" fmla="*/ 1229 w 1515"/>
              <a:gd name="T11" fmla="*/ 138 h 1452"/>
              <a:gd name="T12" fmla="*/ 1487 w 1515"/>
              <a:gd name="T13" fmla="*/ 1276 h 1452"/>
              <a:gd name="T14" fmla="*/ 1349 w 1515"/>
              <a:gd name="T15" fmla="*/ 1441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5" h="1452">
                <a:moveTo>
                  <a:pt x="1349" y="1441"/>
                </a:moveTo>
                <a:lnTo>
                  <a:pt x="1349" y="1441"/>
                </a:lnTo>
                <a:cubicBezTo>
                  <a:pt x="146" y="1331"/>
                  <a:pt x="146" y="1331"/>
                  <a:pt x="146" y="1331"/>
                </a:cubicBezTo>
                <a:cubicBezTo>
                  <a:pt x="0" y="670"/>
                  <a:pt x="0" y="670"/>
                  <a:pt x="0" y="670"/>
                </a:cubicBezTo>
                <a:cubicBezTo>
                  <a:pt x="1028" y="46"/>
                  <a:pt x="1028" y="46"/>
                  <a:pt x="1028" y="46"/>
                </a:cubicBezTo>
                <a:cubicBezTo>
                  <a:pt x="1101" y="0"/>
                  <a:pt x="1211" y="46"/>
                  <a:pt x="1229" y="138"/>
                </a:cubicBezTo>
                <a:cubicBezTo>
                  <a:pt x="1487" y="1276"/>
                  <a:pt x="1487" y="1276"/>
                  <a:pt x="1487" y="1276"/>
                </a:cubicBezTo>
                <a:cubicBezTo>
                  <a:pt x="1514" y="1368"/>
                  <a:pt x="1441" y="1451"/>
                  <a:pt x="1349" y="14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5">
            <a:extLst>
              <a:ext uri="{FF2B5EF4-FFF2-40B4-BE49-F238E27FC236}">
                <a16:creationId xmlns:a16="http://schemas.microsoft.com/office/drawing/2014/main" id="{734E2FFF-0E58-4540-9878-F0DB145B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072" y="4029399"/>
            <a:ext cx="552042" cy="1455825"/>
          </a:xfrm>
          <a:custGeom>
            <a:avLst/>
            <a:gdLst>
              <a:gd name="T0" fmla="*/ 386 w 497"/>
              <a:gd name="T1" fmla="*/ 1304 h 1314"/>
              <a:gd name="T2" fmla="*/ 386 w 497"/>
              <a:gd name="T3" fmla="*/ 1304 h 1314"/>
              <a:gd name="T4" fmla="*/ 413 w 497"/>
              <a:gd name="T5" fmla="*/ 1295 h 1314"/>
              <a:gd name="T6" fmla="*/ 487 w 497"/>
              <a:gd name="T7" fmla="*/ 1184 h 1314"/>
              <a:gd name="T8" fmla="*/ 212 w 497"/>
              <a:gd name="T9" fmla="*/ 0 h 1314"/>
              <a:gd name="T10" fmla="*/ 0 w 497"/>
              <a:gd name="T11" fmla="*/ 46 h 1314"/>
              <a:gd name="T12" fmla="*/ 276 w 497"/>
              <a:gd name="T13" fmla="*/ 1240 h 1314"/>
              <a:gd name="T14" fmla="*/ 386 w 497"/>
              <a:gd name="T15" fmla="*/ 1304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7" h="1314">
                <a:moveTo>
                  <a:pt x="386" y="1304"/>
                </a:moveTo>
                <a:lnTo>
                  <a:pt x="386" y="1304"/>
                </a:lnTo>
                <a:cubicBezTo>
                  <a:pt x="413" y="1295"/>
                  <a:pt x="413" y="1295"/>
                  <a:pt x="413" y="1295"/>
                </a:cubicBezTo>
                <a:cubicBezTo>
                  <a:pt x="469" y="1285"/>
                  <a:pt x="496" y="1240"/>
                  <a:pt x="487" y="1184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276" y="1240"/>
                  <a:pt x="276" y="1240"/>
                  <a:pt x="276" y="1240"/>
                </a:cubicBezTo>
                <a:cubicBezTo>
                  <a:pt x="285" y="1285"/>
                  <a:pt x="340" y="1313"/>
                  <a:pt x="386" y="1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Line 366">
            <a:extLst>
              <a:ext uri="{FF2B5EF4-FFF2-40B4-BE49-F238E27FC236}">
                <a16:creationId xmlns:a16="http://schemas.microsoft.com/office/drawing/2014/main" id="{21F8D0AB-FD5E-1347-B5D0-5802C98B0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8273" y="6589306"/>
            <a:ext cx="4884" cy="12311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Freeform 367">
            <a:extLst>
              <a:ext uri="{FF2B5EF4-FFF2-40B4-BE49-F238E27FC236}">
                <a16:creationId xmlns:a16="http://schemas.microsoft.com/office/drawing/2014/main" id="{D35752E5-8F3F-4E4E-A9ED-63E46696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1414" y="5900478"/>
            <a:ext cx="693715" cy="693715"/>
          </a:xfrm>
          <a:custGeom>
            <a:avLst/>
            <a:gdLst>
              <a:gd name="T0" fmla="*/ 0 w 626"/>
              <a:gd name="T1" fmla="*/ 312 h 625"/>
              <a:gd name="T2" fmla="*/ 0 w 626"/>
              <a:gd name="T3" fmla="*/ 312 h 625"/>
              <a:gd name="T4" fmla="*/ 312 w 626"/>
              <a:gd name="T5" fmla="*/ 0 h 625"/>
              <a:gd name="T6" fmla="*/ 625 w 626"/>
              <a:gd name="T7" fmla="*/ 312 h 625"/>
              <a:gd name="T8" fmla="*/ 312 w 626"/>
              <a:gd name="T9" fmla="*/ 624 h 625"/>
              <a:gd name="T10" fmla="*/ 0 w 626"/>
              <a:gd name="T11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625">
                <a:moveTo>
                  <a:pt x="0" y="312"/>
                </a:moveTo>
                <a:lnTo>
                  <a:pt x="0" y="312"/>
                </a:lnTo>
                <a:cubicBezTo>
                  <a:pt x="0" y="138"/>
                  <a:pt x="138" y="0"/>
                  <a:pt x="312" y="0"/>
                </a:cubicBezTo>
                <a:cubicBezTo>
                  <a:pt x="487" y="0"/>
                  <a:pt x="625" y="138"/>
                  <a:pt x="625" y="312"/>
                </a:cubicBezTo>
                <a:cubicBezTo>
                  <a:pt x="625" y="487"/>
                  <a:pt x="487" y="624"/>
                  <a:pt x="312" y="624"/>
                </a:cubicBezTo>
                <a:cubicBezTo>
                  <a:pt x="138" y="624"/>
                  <a:pt x="0" y="487"/>
                  <a:pt x="0" y="31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Line 368">
            <a:extLst>
              <a:ext uri="{FF2B5EF4-FFF2-40B4-BE49-F238E27FC236}">
                <a16:creationId xmlns:a16="http://schemas.microsoft.com/office/drawing/2014/main" id="{320D74B5-F967-854E-BDA4-247BF8B40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51141" y="6589306"/>
            <a:ext cx="4887" cy="12311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369">
            <a:extLst>
              <a:ext uri="{FF2B5EF4-FFF2-40B4-BE49-F238E27FC236}">
                <a16:creationId xmlns:a16="http://schemas.microsoft.com/office/drawing/2014/main" id="{1341A37C-041B-F746-AF70-989D35D1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398" y="5900478"/>
            <a:ext cx="703486" cy="693715"/>
          </a:xfrm>
          <a:custGeom>
            <a:avLst/>
            <a:gdLst>
              <a:gd name="T0" fmla="*/ 0 w 634"/>
              <a:gd name="T1" fmla="*/ 312 h 625"/>
              <a:gd name="T2" fmla="*/ 0 w 634"/>
              <a:gd name="T3" fmla="*/ 312 h 625"/>
              <a:gd name="T4" fmla="*/ 321 w 634"/>
              <a:gd name="T5" fmla="*/ 0 h 625"/>
              <a:gd name="T6" fmla="*/ 633 w 634"/>
              <a:gd name="T7" fmla="*/ 312 h 625"/>
              <a:gd name="T8" fmla="*/ 321 w 634"/>
              <a:gd name="T9" fmla="*/ 624 h 625"/>
              <a:gd name="T10" fmla="*/ 0 w 634"/>
              <a:gd name="T11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25">
                <a:moveTo>
                  <a:pt x="0" y="312"/>
                </a:moveTo>
                <a:lnTo>
                  <a:pt x="0" y="312"/>
                </a:lnTo>
                <a:cubicBezTo>
                  <a:pt x="0" y="138"/>
                  <a:pt x="146" y="0"/>
                  <a:pt x="321" y="0"/>
                </a:cubicBezTo>
                <a:cubicBezTo>
                  <a:pt x="495" y="0"/>
                  <a:pt x="633" y="138"/>
                  <a:pt x="633" y="312"/>
                </a:cubicBezTo>
                <a:cubicBezTo>
                  <a:pt x="633" y="487"/>
                  <a:pt x="495" y="624"/>
                  <a:pt x="321" y="624"/>
                </a:cubicBezTo>
                <a:cubicBezTo>
                  <a:pt x="146" y="624"/>
                  <a:pt x="0" y="487"/>
                  <a:pt x="0" y="31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0">
            <a:extLst>
              <a:ext uri="{FF2B5EF4-FFF2-40B4-BE49-F238E27FC236}">
                <a16:creationId xmlns:a16="http://schemas.microsoft.com/office/drawing/2014/main" id="{2CA6C683-DBA8-D046-8081-889189AA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900" y="7815522"/>
            <a:ext cx="1758714" cy="1758714"/>
          </a:xfrm>
          <a:custGeom>
            <a:avLst/>
            <a:gdLst>
              <a:gd name="T0" fmla="*/ 0 w 1588"/>
              <a:gd name="T1" fmla="*/ 789 h 1589"/>
              <a:gd name="T2" fmla="*/ 0 w 1588"/>
              <a:gd name="T3" fmla="*/ 789 h 1589"/>
              <a:gd name="T4" fmla="*/ 799 w 1588"/>
              <a:gd name="T5" fmla="*/ 0 h 1589"/>
              <a:gd name="T6" fmla="*/ 1587 w 1588"/>
              <a:gd name="T7" fmla="*/ 789 h 1589"/>
              <a:gd name="T8" fmla="*/ 799 w 1588"/>
              <a:gd name="T9" fmla="*/ 1588 h 1589"/>
              <a:gd name="T10" fmla="*/ 0 w 1588"/>
              <a:gd name="T11" fmla="*/ 789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8" h="1589">
                <a:moveTo>
                  <a:pt x="0" y="789"/>
                </a:moveTo>
                <a:lnTo>
                  <a:pt x="0" y="789"/>
                </a:lnTo>
                <a:cubicBezTo>
                  <a:pt x="0" y="358"/>
                  <a:pt x="358" y="0"/>
                  <a:pt x="799" y="0"/>
                </a:cubicBezTo>
                <a:cubicBezTo>
                  <a:pt x="1230" y="0"/>
                  <a:pt x="1587" y="358"/>
                  <a:pt x="1587" y="789"/>
                </a:cubicBezTo>
                <a:cubicBezTo>
                  <a:pt x="1587" y="1230"/>
                  <a:pt x="1230" y="1588"/>
                  <a:pt x="799" y="1588"/>
                </a:cubicBezTo>
                <a:cubicBezTo>
                  <a:pt x="358" y="1588"/>
                  <a:pt x="0" y="1230"/>
                  <a:pt x="0" y="78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1">
            <a:extLst>
              <a:ext uri="{FF2B5EF4-FFF2-40B4-BE49-F238E27FC236}">
                <a16:creationId xmlns:a16="http://schemas.microsoft.com/office/drawing/2014/main" id="{44DEC924-284B-A846-9BB4-14942FAD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3800" y="7815522"/>
            <a:ext cx="1758714" cy="1758714"/>
          </a:xfrm>
          <a:custGeom>
            <a:avLst/>
            <a:gdLst>
              <a:gd name="T0" fmla="*/ 0 w 1589"/>
              <a:gd name="T1" fmla="*/ 789 h 1589"/>
              <a:gd name="T2" fmla="*/ 0 w 1589"/>
              <a:gd name="T3" fmla="*/ 789 h 1589"/>
              <a:gd name="T4" fmla="*/ 789 w 1589"/>
              <a:gd name="T5" fmla="*/ 0 h 1589"/>
              <a:gd name="T6" fmla="*/ 1588 w 1589"/>
              <a:gd name="T7" fmla="*/ 789 h 1589"/>
              <a:gd name="T8" fmla="*/ 789 w 1589"/>
              <a:gd name="T9" fmla="*/ 1588 h 1589"/>
              <a:gd name="T10" fmla="*/ 0 w 1589"/>
              <a:gd name="T11" fmla="*/ 789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589">
                <a:moveTo>
                  <a:pt x="0" y="789"/>
                </a:moveTo>
                <a:lnTo>
                  <a:pt x="0" y="789"/>
                </a:lnTo>
                <a:cubicBezTo>
                  <a:pt x="0" y="358"/>
                  <a:pt x="349" y="0"/>
                  <a:pt x="789" y="0"/>
                </a:cubicBezTo>
                <a:cubicBezTo>
                  <a:pt x="1230" y="0"/>
                  <a:pt x="1588" y="358"/>
                  <a:pt x="1588" y="789"/>
                </a:cubicBezTo>
                <a:cubicBezTo>
                  <a:pt x="1588" y="1230"/>
                  <a:pt x="1230" y="1588"/>
                  <a:pt x="789" y="1588"/>
                </a:cubicBezTo>
                <a:cubicBezTo>
                  <a:pt x="349" y="1588"/>
                  <a:pt x="0" y="1230"/>
                  <a:pt x="0" y="78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Line 372">
            <a:extLst>
              <a:ext uri="{FF2B5EF4-FFF2-40B4-BE49-F238E27FC236}">
                <a16:creationId xmlns:a16="http://schemas.microsoft.com/office/drawing/2014/main" id="{EAC93E81-0D34-0747-B14B-0E788A883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00953" y="6589306"/>
            <a:ext cx="4887" cy="12311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Freeform 373">
            <a:extLst>
              <a:ext uri="{FF2B5EF4-FFF2-40B4-BE49-F238E27FC236}">
                <a16:creationId xmlns:a16="http://schemas.microsoft.com/office/drawing/2014/main" id="{D948420D-E57F-5744-8BD8-5F2BE7D3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980" y="5900478"/>
            <a:ext cx="703486" cy="693715"/>
          </a:xfrm>
          <a:custGeom>
            <a:avLst/>
            <a:gdLst>
              <a:gd name="T0" fmla="*/ 0 w 634"/>
              <a:gd name="T1" fmla="*/ 312 h 625"/>
              <a:gd name="T2" fmla="*/ 0 w 634"/>
              <a:gd name="T3" fmla="*/ 312 h 625"/>
              <a:gd name="T4" fmla="*/ 312 w 634"/>
              <a:gd name="T5" fmla="*/ 0 h 625"/>
              <a:gd name="T6" fmla="*/ 633 w 634"/>
              <a:gd name="T7" fmla="*/ 312 h 625"/>
              <a:gd name="T8" fmla="*/ 312 w 634"/>
              <a:gd name="T9" fmla="*/ 624 h 625"/>
              <a:gd name="T10" fmla="*/ 0 w 634"/>
              <a:gd name="T11" fmla="*/ 31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25">
                <a:moveTo>
                  <a:pt x="0" y="312"/>
                </a:moveTo>
                <a:lnTo>
                  <a:pt x="0" y="312"/>
                </a:lnTo>
                <a:cubicBezTo>
                  <a:pt x="0" y="138"/>
                  <a:pt x="138" y="0"/>
                  <a:pt x="312" y="0"/>
                </a:cubicBezTo>
                <a:cubicBezTo>
                  <a:pt x="486" y="0"/>
                  <a:pt x="633" y="138"/>
                  <a:pt x="633" y="312"/>
                </a:cubicBezTo>
                <a:cubicBezTo>
                  <a:pt x="633" y="487"/>
                  <a:pt x="486" y="624"/>
                  <a:pt x="312" y="624"/>
                </a:cubicBezTo>
                <a:cubicBezTo>
                  <a:pt x="138" y="624"/>
                  <a:pt x="0" y="487"/>
                  <a:pt x="0" y="31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4">
            <a:extLst>
              <a:ext uri="{FF2B5EF4-FFF2-40B4-BE49-F238E27FC236}">
                <a16:creationId xmlns:a16="http://schemas.microsoft.com/office/drawing/2014/main" id="{80A09851-622F-4848-9927-BD120661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6482" y="7815522"/>
            <a:ext cx="1758714" cy="1758714"/>
          </a:xfrm>
          <a:custGeom>
            <a:avLst/>
            <a:gdLst>
              <a:gd name="T0" fmla="*/ 0 w 1589"/>
              <a:gd name="T1" fmla="*/ 789 h 1589"/>
              <a:gd name="T2" fmla="*/ 0 w 1589"/>
              <a:gd name="T3" fmla="*/ 789 h 1589"/>
              <a:gd name="T4" fmla="*/ 789 w 1589"/>
              <a:gd name="T5" fmla="*/ 0 h 1589"/>
              <a:gd name="T6" fmla="*/ 1588 w 1589"/>
              <a:gd name="T7" fmla="*/ 789 h 1589"/>
              <a:gd name="T8" fmla="*/ 789 w 1589"/>
              <a:gd name="T9" fmla="*/ 1588 h 1589"/>
              <a:gd name="T10" fmla="*/ 0 w 1589"/>
              <a:gd name="T11" fmla="*/ 789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589">
                <a:moveTo>
                  <a:pt x="0" y="789"/>
                </a:moveTo>
                <a:lnTo>
                  <a:pt x="0" y="789"/>
                </a:lnTo>
                <a:cubicBezTo>
                  <a:pt x="0" y="358"/>
                  <a:pt x="357" y="0"/>
                  <a:pt x="789" y="0"/>
                </a:cubicBezTo>
                <a:cubicBezTo>
                  <a:pt x="1230" y="0"/>
                  <a:pt x="1588" y="358"/>
                  <a:pt x="1588" y="789"/>
                </a:cubicBezTo>
                <a:cubicBezTo>
                  <a:pt x="1588" y="1230"/>
                  <a:pt x="1230" y="1588"/>
                  <a:pt x="789" y="1588"/>
                </a:cubicBezTo>
                <a:cubicBezTo>
                  <a:pt x="357" y="1588"/>
                  <a:pt x="0" y="1230"/>
                  <a:pt x="0" y="78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5">
            <a:extLst>
              <a:ext uri="{FF2B5EF4-FFF2-40B4-BE49-F238E27FC236}">
                <a16:creationId xmlns:a16="http://schemas.microsoft.com/office/drawing/2014/main" id="{EA7A61DF-3A72-4244-A19D-40423DBF2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661" y="8362678"/>
            <a:ext cx="806076" cy="776764"/>
          </a:xfrm>
          <a:custGeom>
            <a:avLst/>
            <a:gdLst>
              <a:gd name="T0" fmla="*/ 624 w 726"/>
              <a:gd name="T1" fmla="*/ 698 h 699"/>
              <a:gd name="T2" fmla="*/ 624 w 726"/>
              <a:gd name="T3" fmla="*/ 698 h 699"/>
              <a:gd name="T4" fmla="*/ 101 w 726"/>
              <a:gd name="T5" fmla="*/ 698 h 699"/>
              <a:gd name="T6" fmla="*/ 0 w 726"/>
              <a:gd name="T7" fmla="*/ 597 h 699"/>
              <a:gd name="T8" fmla="*/ 0 w 726"/>
              <a:gd name="T9" fmla="*/ 101 h 699"/>
              <a:gd name="T10" fmla="*/ 101 w 726"/>
              <a:gd name="T11" fmla="*/ 0 h 699"/>
              <a:gd name="T12" fmla="*/ 156 w 726"/>
              <a:gd name="T13" fmla="*/ 0 h 699"/>
              <a:gd name="T14" fmla="*/ 156 w 726"/>
              <a:gd name="T15" fmla="*/ 65 h 699"/>
              <a:gd name="T16" fmla="*/ 101 w 726"/>
              <a:gd name="T17" fmla="*/ 65 h 699"/>
              <a:gd name="T18" fmla="*/ 64 w 726"/>
              <a:gd name="T19" fmla="*/ 101 h 699"/>
              <a:gd name="T20" fmla="*/ 64 w 726"/>
              <a:gd name="T21" fmla="*/ 597 h 699"/>
              <a:gd name="T22" fmla="*/ 101 w 726"/>
              <a:gd name="T23" fmla="*/ 634 h 699"/>
              <a:gd name="T24" fmla="*/ 624 w 726"/>
              <a:gd name="T25" fmla="*/ 634 h 699"/>
              <a:gd name="T26" fmla="*/ 661 w 726"/>
              <a:gd name="T27" fmla="*/ 597 h 699"/>
              <a:gd name="T28" fmla="*/ 661 w 726"/>
              <a:gd name="T29" fmla="*/ 101 h 699"/>
              <a:gd name="T30" fmla="*/ 624 w 726"/>
              <a:gd name="T31" fmla="*/ 65 h 699"/>
              <a:gd name="T32" fmla="*/ 569 w 726"/>
              <a:gd name="T33" fmla="*/ 65 h 699"/>
              <a:gd name="T34" fmla="*/ 569 w 726"/>
              <a:gd name="T35" fmla="*/ 0 h 699"/>
              <a:gd name="T36" fmla="*/ 624 w 726"/>
              <a:gd name="T37" fmla="*/ 0 h 699"/>
              <a:gd name="T38" fmla="*/ 725 w 726"/>
              <a:gd name="T39" fmla="*/ 101 h 699"/>
              <a:gd name="T40" fmla="*/ 725 w 726"/>
              <a:gd name="T41" fmla="*/ 597 h 699"/>
              <a:gd name="T42" fmla="*/ 624 w 726"/>
              <a:gd name="T43" fmla="*/ 698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6" h="699">
                <a:moveTo>
                  <a:pt x="624" y="698"/>
                </a:moveTo>
                <a:lnTo>
                  <a:pt x="624" y="698"/>
                </a:lnTo>
                <a:cubicBezTo>
                  <a:pt x="101" y="698"/>
                  <a:pt x="101" y="698"/>
                  <a:pt x="101" y="698"/>
                </a:cubicBezTo>
                <a:cubicBezTo>
                  <a:pt x="46" y="698"/>
                  <a:pt x="0" y="652"/>
                  <a:pt x="0" y="59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65"/>
                  <a:pt x="156" y="65"/>
                  <a:pt x="156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82" y="65"/>
                  <a:pt x="64" y="83"/>
                  <a:pt x="64" y="101"/>
                </a:cubicBezTo>
                <a:cubicBezTo>
                  <a:pt x="64" y="597"/>
                  <a:pt x="64" y="597"/>
                  <a:pt x="64" y="597"/>
                </a:cubicBezTo>
                <a:cubicBezTo>
                  <a:pt x="64" y="615"/>
                  <a:pt x="82" y="634"/>
                  <a:pt x="101" y="634"/>
                </a:cubicBezTo>
                <a:cubicBezTo>
                  <a:pt x="624" y="634"/>
                  <a:pt x="624" y="634"/>
                  <a:pt x="624" y="634"/>
                </a:cubicBezTo>
                <a:cubicBezTo>
                  <a:pt x="642" y="634"/>
                  <a:pt x="661" y="615"/>
                  <a:pt x="661" y="597"/>
                </a:cubicBezTo>
                <a:cubicBezTo>
                  <a:pt x="661" y="101"/>
                  <a:pt x="661" y="101"/>
                  <a:pt x="661" y="101"/>
                </a:cubicBezTo>
                <a:cubicBezTo>
                  <a:pt x="661" y="83"/>
                  <a:pt x="642" y="65"/>
                  <a:pt x="624" y="65"/>
                </a:cubicBezTo>
                <a:cubicBezTo>
                  <a:pt x="569" y="65"/>
                  <a:pt x="569" y="65"/>
                  <a:pt x="569" y="65"/>
                </a:cubicBezTo>
                <a:cubicBezTo>
                  <a:pt x="569" y="0"/>
                  <a:pt x="569" y="0"/>
                  <a:pt x="56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79" y="0"/>
                  <a:pt x="725" y="46"/>
                  <a:pt x="725" y="101"/>
                </a:cubicBezTo>
                <a:cubicBezTo>
                  <a:pt x="725" y="597"/>
                  <a:pt x="725" y="597"/>
                  <a:pt x="725" y="597"/>
                </a:cubicBezTo>
                <a:cubicBezTo>
                  <a:pt x="725" y="652"/>
                  <a:pt x="679" y="698"/>
                  <a:pt x="624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6">
            <a:extLst>
              <a:ext uri="{FF2B5EF4-FFF2-40B4-BE49-F238E27FC236}">
                <a16:creationId xmlns:a16="http://schemas.microsoft.com/office/drawing/2014/main" id="{C48C656E-C1C5-174C-9E20-C1CF163F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156" y="8250314"/>
            <a:ext cx="346856" cy="73281"/>
          </a:xfrm>
          <a:custGeom>
            <a:avLst/>
            <a:gdLst>
              <a:gd name="T0" fmla="*/ 312 w 313"/>
              <a:gd name="T1" fmla="*/ 64 h 65"/>
              <a:gd name="T2" fmla="*/ 0 w 313"/>
              <a:gd name="T3" fmla="*/ 64 h 65"/>
              <a:gd name="T4" fmla="*/ 0 w 313"/>
              <a:gd name="T5" fmla="*/ 0 h 65"/>
              <a:gd name="T6" fmla="*/ 312 w 313"/>
              <a:gd name="T7" fmla="*/ 0 h 65"/>
              <a:gd name="T8" fmla="*/ 312 w 313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65">
                <a:moveTo>
                  <a:pt x="312" y="64"/>
                </a:moveTo>
                <a:lnTo>
                  <a:pt x="0" y="64"/>
                </a:lnTo>
                <a:lnTo>
                  <a:pt x="0" y="0"/>
                </a:lnTo>
                <a:lnTo>
                  <a:pt x="312" y="0"/>
                </a:lnTo>
                <a:lnTo>
                  <a:pt x="312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7">
            <a:extLst>
              <a:ext uri="{FF2B5EF4-FFF2-40B4-BE49-F238E27FC236}">
                <a16:creationId xmlns:a16="http://schemas.microsoft.com/office/drawing/2014/main" id="{63B2CA73-1F38-7545-90AA-B92FD766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110" y="8250314"/>
            <a:ext cx="224725" cy="185642"/>
          </a:xfrm>
          <a:custGeom>
            <a:avLst/>
            <a:gdLst>
              <a:gd name="T0" fmla="*/ 45 w 202"/>
              <a:gd name="T1" fmla="*/ 156 h 166"/>
              <a:gd name="T2" fmla="*/ 45 w 202"/>
              <a:gd name="T3" fmla="*/ 156 h 166"/>
              <a:gd name="T4" fmla="*/ 0 w 202"/>
              <a:gd name="T5" fmla="*/ 110 h 166"/>
              <a:gd name="T6" fmla="*/ 91 w 202"/>
              <a:gd name="T7" fmla="*/ 9 h 166"/>
              <a:gd name="T8" fmla="*/ 128 w 202"/>
              <a:gd name="T9" fmla="*/ 0 h 166"/>
              <a:gd name="T10" fmla="*/ 147 w 202"/>
              <a:gd name="T11" fmla="*/ 18 h 166"/>
              <a:gd name="T12" fmla="*/ 192 w 202"/>
              <a:gd name="T13" fmla="*/ 119 h 166"/>
              <a:gd name="T14" fmla="*/ 183 w 202"/>
              <a:gd name="T15" fmla="*/ 165 h 166"/>
              <a:gd name="T16" fmla="*/ 183 w 202"/>
              <a:gd name="T17" fmla="*/ 165 h 166"/>
              <a:gd name="T18" fmla="*/ 137 w 202"/>
              <a:gd name="T19" fmla="*/ 146 h 166"/>
              <a:gd name="T20" fmla="*/ 110 w 202"/>
              <a:gd name="T21" fmla="*/ 91 h 166"/>
              <a:gd name="T22" fmla="*/ 45 w 202"/>
              <a:gd name="T23" fmla="*/ 156 h 166"/>
              <a:gd name="T24" fmla="*/ 137 w 202"/>
              <a:gd name="T25" fmla="*/ 55 h 166"/>
              <a:gd name="T26" fmla="*/ 137 w 202"/>
              <a:gd name="T27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2" h="166">
                <a:moveTo>
                  <a:pt x="45" y="156"/>
                </a:moveTo>
                <a:lnTo>
                  <a:pt x="45" y="156"/>
                </a:lnTo>
                <a:cubicBezTo>
                  <a:pt x="0" y="110"/>
                  <a:pt x="0" y="110"/>
                  <a:pt x="0" y="110"/>
                </a:cubicBezTo>
                <a:cubicBezTo>
                  <a:pt x="91" y="9"/>
                  <a:pt x="91" y="9"/>
                  <a:pt x="91" y="9"/>
                </a:cubicBezTo>
                <a:cubicBezTo>
                  <a:pt x="101" y="9"/>
                  <a:pt x="110" y="0"/>
                  <a:pt x="128" y="0"/>
                </a:cubicBezTo>
                <a:cubicBezTo>
                  <a:pt x="137" y="9"/>
                  <a:pt x="147" y="9"/>
                  <a:pt x="147" y="18"/>
                </a:cubicBezTo>
                <a:cubicBezTo>
                  <a:pt x="192" y="119"/>
                  <a:pt x="192" y="119"/>
                  <a:pt x="192" y="119"/>
                </a:cubicBezTo>
                <a:cubicBezTo>
                  <a:pt x="201" y="137"/>
                  <a:pt x="201" y="156"/>
                  <a:pt x="183" y="165"/>
                </a:cubicBezTo>
                <a:lnTo>
                  <a:pt x="183" y="165"/>
                </a:lnTo>
                <a:cubicBezTo>
                  <a:pt x="165" y="165"/>
                  <a:pt x="147" y="165"/>
                  <a:pt x="137" y="146"/>
                </a:cubicBezTo>
                <a:cubicBezTo>
                  <a:pt x="110" y="91"/>
                  <a:pt x="110" y="91"/>
                  <a:pt x="110" y="91"/>
                </a:cubicBezTo>
                <a:lnTo>
                  <a:pt x="45" y="156"/>
                </a:lnTo>
                <a:close/>
                <a:moveTo>
                  <a:pt x="137" y="55"/>
                </a:moveTo>
                <a:lnTo>
                  <a:pt x="137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8">
            <a:extLst>
              <a:ext uri="{FF2B5EF4-FFF2-40B4-BE49-F238E27FC236}">
                <a16:creationId xmlns:a16="http://schemas.microsoft.com/office/drawing/2014/main" id="{09E37F47-E84C-2B4C-9ABE-063DB82F9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288" y="8362678"/>
            <a:ext cx="317547" cy="214954"/>
          </a:xfrm>
          <a:custGeom>
            <a:avLst/>
            <a:gdLst>
              <a:gd name="T0" fmla="*/ 119 w 285"/>
              <a:gd name="T1" fmla="*/ 193 h 194"/>
              <a:gd name="T2" fmla="*/ 119 w 285"/>
              <a:gd name="T3" fmla="*/ 193 h 194"/>
              <a:gd name="T4" fmla="*/ 119 w 285"/>
              <a:gd name="T5" fmla="*/ 193 h 194"/>
              <a:gd name="T6" fmla="*/ 74 w 285"/>
              <a:gd name="T7" fmla="*/ 175 h 194"/>
              <a:gd name="T8" fmla="*/ 0 w 285"/>
              <a:gd name="T9" fmla="*/ 92 h 194"/>
              <a:gd name="T10" fmla="*/ 83 w 285"/>
              <a:gd name="T11" fmla="*/ 10 h 194"/>
              <a:gd name="T12" fmla="*/ 128 w 285"/>
              <a:gd name="T13" fmla="*/ 56 h 194"/>
              <a:gd name="T14" fmla="*/ 83 w 285"/>
              <a:gd name="T15" fmla="*/ 92 h 194"/>
              <a:gd name="T16" fmla="*/ 119 w 285"/>
              <a:gd name="T17" fmla="*/ 129 h 194"/>
              <a:gd name="T18" fmla="*/ 230 w 285"/>
              <a:gd name="T19" fmla="*/ 10 h 194"/>
              <a:gd name="T20" fmla="*/ 266 w 285"/>
              <a:gd name="T21" fmla="*/ 10 h 194"/>
              <a:gd name="T22" fmla="*/ 266 w 285"/>
              <a:gd name="T23" fmla="*/ 10 h 194"/>
              <a:gd name="T24" fmla="*/ 275 w 285"/>
              <a:gd name="T25" fmla="*/ 56 h 194"/>
              <a:gd name="T26" fmla="*/ 156 w 285"/>
              <a:gd name="T27" fmla="*/ 184 h 194"/>
              <a:gd name="T28" fmla="*/ 119 w 285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5" h="194">
                <a:moveTo>
                  <a:pt x="119" y="193"/>
                </a:moveTo>
                <a:lnTo>
                  <a:pt x="119" y="193"/>
                </a:lnTo>
                <a:lnTo>
                  <a:pt x="119" y="193"/>
                </a:lnTo>
                <a:cubicBezTo>
                  <a:pt x="101" y="193"/>
                  <a:pt x="83" y="193"/>
                  <a:pt x="74" y="175"/>
                </a:cubicBezTo>
                <a:cubicBezTo>
                  <a:pt x="0" y="92"/>
                  <a:pt x="0" y="92"/>
                  <a:pt x="0" y="92"/>
                </a:cubicBezTo>
                <a:cubicBezTo>
                  <a:pt x="83" y="10"/>
                  <a:pt x="83" y="10"/>
                  <a:pt x="83" y="1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83" y="92"/>
                  <a:pt x="83" y="92"/>
                  <a:pt x="83" y="92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230" y="10"/>
                  <a:pt x="230" y="10"/>
                  <a:pt x="230" y="10"/>
                </a:cubicBezTo>
                <a:cubicBezTo>
                  <a:pt x="239" y="0"/>
                  <a:pt x="257" y="0"/>
                  <a:pt x="266" y="10"/>
                </a:cubicBezTo>
                <a:lnTo>
                  <a:pt x="266" y="10"/>
                </a:lnTo>
                <a:cubicBezTo>
                  <a:pt x="284" y="19"/>
                  <a:pt x="284" y="37"/>
                  <a:pt x="275" y="56"/>
                </a:cubicBezTo>
                <a:cubicBezTo>
                  <a:pt x="156" y="184"/>
                  <a:pt x="156" y="184"/>
                  <a:pt x="156" y="184"/>
                </a:cubicBezTo>
                <a:cubicBezTo>
                  <a:pt x="147" y="193"/>
                  <a:pt x="128" y="193"/>
                  <a:pt x="119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79">
            <a:extLst>
              <a:ext uri="{FF2B5EF4-FFF2-40B4-BE49-F238E27FC236}">
                <a16:creationId xmlns:a16="http://schemas.microsoft.com/office/drawing/2014/main" id="{A7D8CBBB-369A-5645-A031-B40125D3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563" y="8250314"/>
            <a:ext cx="234495" cy="185642"/>
          </a:xfrm>
          <a:custGeom>
            <a:avLst/>
            <a:gdLst>
              <a:gd name="T0" fmla="*/ 165 w 212"/>
              <a:gd name="T1" fmla="*/ 156 h 166"/>
              <a:gd name="T2" fmla="*/ 165 w 212"/>
              <a:gd name="T3" fmla="*/ 156 h 166"/>
              <a:gd name="T4" fmla="*/ 211 w 212"/>
              <a:gd name="T5" fmla="*/ 110 h 166"/>
              <a:gd name="T6" fmla="*/ 110 w 212"/>
              <a:gd name="T7" fmla="*/ 9 h 166"/>
              <a:gd name="T8" fmla="*/ 83 w 212"/>
              <a:gd name="T9" fmla="*/ 0 h 166"/>
              <a:gd name="T10" fmla="*/ 55 w 212"/>
              <a:gd name="T11" fmla="*/ 18 h 166"/>
              <a:gd name="T12" fmla="*/ 9 w 212"/>
              <a:gd name="T13" fmla="*/ 119 h 166"/>
              <a:gd name="T14" fmla="*/ 28 w 212"/>
              <a:gd name="T15" fmla="*/ 165 h 166"/>
              <a:gd name="T16" fmla="*/ 28 w 212"/>
              <a:gd name="T17" fmla="*/ 165 h 166"/>
              <a:gd name="T18" fmla="*/ 64 w 212"/>
              <a:gd name="T19" fmla="*/ 146 h 166"/>
              <a:gd name="T20" fmla="*/ 92 w 212"/>
              <a:gd name="T21" fmla="*/ 91 h 166"/>
              <a:gd name="T22" fmla="*/ 165 w 212"/>
              <a:gd name="T23" fmla="*/ 156 h 166"/>
              <a:gd name="T24" fmla="*/ 64 w 212"/>
              <a:gd name="T25" fmla="*/ 55 h 166"/>
              <a:gd name="T26" fmla="*/ 64 w 212"/>
              <a:gd name="T27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" h="166">
                <a:moveTo>
                  <a:pt x="165" y="156"/>
                </a:moveTo>
                <a:lnTo>
                  <a:pt x="165" y="156"/>
                </a:lnTo>
                <a:cubicBezTo>
                  <a:pt x="211" y="110"/>
                  <a:pt x="211" y="110"/>
                  <a:pt x="211" y="110"/>
                </a:cubicBezTo>
                <a:cubicBezTo>
                  <a:pt x="110" y="9"/>
                  <a:pt x="110" y="9"/>
                  <a:pt x="110" y="9"/>
                </a:cubicBezTo>
                <a:cubicBezTo>
                  <a:pt x="101" y="9"/>
                  <a:pt x="92" y="0"/>
                  <a:pt x="83" y="0"/>
                </a:cubicBezTo>
                <a:cubicBezTo>
                  <a:pt x="73" y="9"/>
                  <a:pt x="64" y="9"/>
                  <a:pt x="55" y="18"/>
                </a:cubicBezTo>
                <a:cubicBezTo>
                  <a:pt x="9" y="119"/>
                  <a:pt x="9" y="119"/>
                  <a:pt x="9" y="119"/>
                </a:cubicBezTo>
                <a:cubicBezTo>
                  <a:pt x="0" y="137"/>
                  <a:pt x="9" y="156"/>
                  <a:pt x="28" y="165"/>
                </a:cubicBezTo>
                <a:lnTo>
                  <a:pt x="28" y="165"/>
                </a:lnTo>
                <a:cubicBezTo>
                  <a:pt x="37" y="165"/>
                  <a:pt x="55" y="165"/>
                  <a:pt x="64" y="146"/>
                </a:cubicBezTo>
                <a:cubicBezTo>
                  <a:pt x="92" y="91"/>
                  <a:pt x="92" y="91"/>
                  <a:pt x="92" y="91"/>
                </a:cubicBezTo>
                <a:lnTo>
                  <a:pt x="165" y="156"/>
                </a:lnTo>
                <a:close/>
                <a:moveTo>
                  <a:pt x="64" y="55"/>
                </a:moveTo>
                <a:lnTo>
                  <a:pt x="64" y="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80">
            <a:extLst>
              <a:ext uri="{FF2B5EF4-FFF2-40B4-BE49-F238E27FC236}">
                <a16:creationId xmlns:a16="http://schemas.microsoft.com/office/drawing/2014/main" id="{C819C6BD-72A0-8447-BD98-998FDC78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563" y="8362678"/>
            <a:ext cx="327318" cy="214954"/>
          </a:xfrm>
          <a:custGeom>
            <a:avLst/>
            <a:gdLst>
              <a:gd name="T0" fmla="*/ 174 w 295"/>
              <a:gd name="T1" fmla="*/ 193 h 194"/>
              <a:gd name="T2" fmla="*/ 174 w 295"/>
              <a:gd name="T3" fmla="*/ 193 h 194"/>
              <a:gd name="T4" fmla="*/ 174 w 295"/>
              <a:gd name="T5" fmla="*/ 193 h 194"/>
              <a:gd name="T6" fmla="*/ 211 w 295"/>
              <a:gd name="T7" fmla="*/ 175 h 194"/>
              <a:gd name="T8" fmla="*/ 294 w 295"/>
              <a:gd name="T9" fmla="*/ 92 h 194"/>
              <a:gd name="T10" fmla="*/ 211 w 295"/>
              <a:gd name="T11" fmla="*/ 10 h 194"/>
              <a:gd name="T12" fmla="*/ 165 w 295"/>
              <a:gd name="T13" fmla="*/ 56 h 194"/>
              <a:gd name="T14" fmla="*/ 202 w 295"/>
              <a:gd name="T15" fmla="*/ 92 h 194"/>
              <a:gd name="T16" fmla="*/ 174 w 295"/>
              <a:gd name="T17" fmla="*/ 129 h 194"/>
              <a:gd name="T18" fmla="*/ 64 w 295"/>
              <a:gd name="T19" fmla="*/ 10 h 194"/>
              <a:gd name="T20" fmla="*/ 18 w 295"/>
              <a:gd name="T21" fmla="*/ 10 h 194"/>
              <a:gd name="T22" fmla="*/ 18 w 295"/>
              <a:gd name="T23" fmla="*/ 10 h 194"/>
              <a:gd name="T24" fmla="*/ 18 w 295"/>
              <a:gd name="T25" fmla="*/ 56 h 194"/>
              <a:gd name="T26" fmla="*/ 129 w 295"/>
              <a:gd name="T27" fmla="*/ 184 h 194"/>
              <a:gd name="T28" fmla="*/ 174 w 295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" h="194">
                <a:moveTo>
                  <a:pt x="174" y="193"/>
                </a:moveTo>
                <a:lnTo>
                  <a:pt x="174" y="193"/>
                </a:lnTo>
                <a:lnTo>
                  <a:pt x="174" y="193"/>
                </a:lnTo>
                <a:cubicBezTo>
                  <a:pt x="184" y="193"/>
                  <a:pt x="202" y="193"/>
                  <a:pt x="211" y="175"/>
                </a:cubicBezTo>
                <a:cubicBezTo>
                  <a:pt x="294" y="92"/>
                  <a:pt x="294" y="92"/>
                  <a:pt x="294" y="92"/>
                </a:cubicBezTo>
                <a:cubicBezTo>
                  <a:pt x="211" y="10"/>
                  <a:pt x="211" y="10"/>
                  <a:pt x="211" y="10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174" y="129"/>
                  <a:pt x="174" y="129"/>
                  <a:pt x="174" y="129"/>
                </a:cubicBezTo>
                <a:cubicBezTo>
                  <a:pt x="64" y="10"/>
                  <a:pt x="64" y="10"/>
                  <a:pt x="64" y="10"/>
                </a:cubicBezTo>
                <a:cubicBezTo>
                  <a:pt x="55" y="0"/>
                  <a:pt x="28" y="0"/>
                  <a:pt x="18" y="10"/>
                </a:cubicBezTo>
                <a:lnTo>
                  <a:pt x="18" y="10"/>
                </a:lnTo>
                <a:cubicBezTo>
                  <a:pt x="9" y="19"/>
                  <a:pt x="0" y="37"/>
                  <a:pt x="18" y="56"/>
                </a:cubicBezTo>
                <a:cubicBezTo>
                  <a:pt x="129" y="184"/>
                  <a:pt x="129" y="184"/>
                  <a:pt x="129" y="184"/>
                </a:cubicBezTo>
                <a:cubicBezTo>
                  <a:pt x="138" y="193"/>
                  <a:pt x="156" y="193"/>
                  <a:pt x="174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1">
            <a:extLst>
              <a:ext uri="{FF2B5EF4-FFF2-40B4-BE49-F238E27FC236}">
                <a16:creationId xmlns:a16="http://schemas.microsoft.com/office/drawing/2014/main" id="{F0351A19-3F2A-B842-A67D-62A96295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734" y="8680222"/>
            <a:ext cx="161214" cy="63511"/>
          </a:xfrm>
          <a:custGeom>
            <a:avLst/>
            <a:gdLst>
              <a:gd name="T0" fmla="*/ 0 w 147"/>
              <a:gd name="T1" fmla="*/ 28 h 56"/>
              <a:gd name="T2" fmla="*/ 0 w 147"/>
              <a:gd name="T3" fmla="*/ 28 h 56"/>
              <a:gd name="T4" fmla="*/ 0 w 147"/>
              <a:gd name="T5" fmla="*/ 28 h 56"/>
              <a:gd name="T6" fmla="*/ 27 w 147"/>
              <a:gd name="T7" fmla="*/ 0 h 56"/>
              <a:gd name="T8" fmla="*/ 128 w 147"/>
              <a:gd name="T9" fmla="*/ 0 h 56"/>
              <a:gd name="T10" fmla="*/ 146 w 147"/>
              <a:gd name="T11" fmla="*/ 28 h 56"/>
              <a:gd name="T12" fmla="*/ 146 w 147"/>
              <a:gd name="T13" fmla="*/ 28 h 56"/>
              <a:gd name="T14" fmla="*/ 128 w 147"/>
              <a:gd name="T15" fmla="*/ 55 h 56"/>
              <a:gd name="T16" fmla="*/ 27 w 147"/>
              <a:gd name="T17" fmla="*/ 55 h 56"/>
              <a:gd name="T18" fmla="*/ 0 w 147"/>
              <a:gd name="T19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" h="56">
                <a:moveTo>
                  <a:pt x="0" y="28"/>
                </a:moveTo>
                <a:lnTo>
                  <a:pt x="0" y="28"/>
                </a:lnTo>
                <a:lnTo>
                  <a:pt x="0" y="28"/>
                </a:lnTo>
                <a:cubicBezTo>
                  <a:pt x="0" y="18"/>
                  <a:pt x="9" y="0"/>
                  <a:pt x="2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18"/>
                  <a:pt x="146" y="28"/>
                </a:cubicBezTo>
                <a:lnTo>
                  <a:pt x="146" y="28"/>
                </a:lnTo>
                <a:cubicBezTo>
                  <a:pt x="146" y="37"/>
                  <a:pt x="137" y="55"/>
                  <a:pt x="128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2">
            <a:extLst>
              <a:ext uri="{FF2B5EF4-FFF2-40B4-BE49-F238E27FC236}">
                <a16:creationId xmlns:a16="http://schemas.microsoft.com/office/drawing/2014/main" id="{17D03317-362C-B94C-99A4-3DAE1E82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58" y="8699763"/>
            <a:ext cx="53740" cy="395712"/>
          </a:xfrm>
          <a:custGeom>
            <a:avLst/>
            <a:gdLst>
              <a:gd name="T0" fmla="*/ 46 w 47"/>
              <a:gd name="T1" fmla="*/ 358 h 359"/>
              <a:gd name="T2" fmla="*/ 46 w 47"/>
              <a:gd name="T3" fmla="*/ 358 h 359"/>
              <a:gd name="T4" fmla="*/ 0 w 47"/>
              <a:gd name="T5" fmla="*/ 358 h 359"/>
              <a:gd name="T6" fmla="*/ 0 w 47"/>
              <a:gd name="T7" fmla="*/ 19 h 359"/>
              <a:gd name="T8" fmla="*/ 28 w 47"/>
              <a:gd name="T9" fmla="*/ 0 h 359"/>
              <a:gd name="T10" fmla="*/ 28 w 47"/>
              <a:gd name="T11" fmla="*/ 0 h 359"/>
              <a:gd name="T12" fmla="*/ 46 w 47"/>
              <a:gd name="T13" fmla="*/ 19 h 359"/>
              <a:gd name="T14" fmla="*/ 46 w 47"/>
              <a:gd name="T15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59">
                <a:moveTo>
                  <a:pt x="46" y="358"/>
                </a:moveTo>
                <a:lnTo>
                  <a:pt x="46" y="358"/>
                </a:lnTo>
                <a:cubicBezTo>
                  <a:pt x="0" y="358"/>
                  <a:pt x="0" y="358"/>
                  <a:pt x="0" y="35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10"/>
                  <a:pt x="46" y="19"/>
                </a:cubicBezTo>
                <a:lnTo>
                  <a:pt x="46" y="3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3">
            <a:extLst>
              <a:ext uri="{FF2B5EF4-FFF2-40B4-BE49-F238E27FC236}">
                <a16:creationId xmlns:a16="http://schemas.microsoft.com/office/drawing/2014/main" id="{B9101BDE-153C-3643-9E66-8844B2B8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8503" y="8533662"/>
            <a:ext cx="288232" cy="317547"/>
          </a:xfrm>
          <a:custGeom>
            <a:avLst/>
            <a:gdLst>
              <a:gd name="T0" fmla="*/ 9 w 258"/>
              <a:gd name="T1" fmla="*/ 284 h 285"/>
              <a:gd name="T2" fmla="*/ 9 w 258"/>
              <a:gd name="T3" fmla="*/ 284 h 285"/>
              <a:gd name="T4" fmla="*/ 9 w 258"/>
              <a:gd name="T5" fmla="*/ 284 h 285"/>
              <a:gd name="T6" fmla="*/ 0 w 258"/>
              <a:gd name="T7" fmla="*/ 247 h 285"/>
              <a:gd name="T8" fmla="*/ 211 w 258"/>
              <a:gd name="T9" fmla="*/ 9 h 285"/>
              <a:gd name="T10" fmla="*/ 248 w 258"/>
              <a:gd name="T11" fmla="*/ 9 h 285"/>
              <a:gd name="T12" fmla="*/ 248 w 258"/>
              <a:gd name="T13" fmla="*/ 9 h 285"/>
              <a:gd name="T14" fmla="*/ 248 w 258"/>
              <a:gd name="T15" fmla="*/ 45 h 285"/>
              <a:gd name="T16" fmla="*/ 37 w 258"/>
              <a:gd name="T17" fmla="*/ 275 h 285"/>
              <a:gd name="T18" fmla="*/ 9 w 258"/>
              <a:gd name="T19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285">
                <a:moveTo>
                  <a:pt x="9" y="284"/>
                </a:moveTo>
                <a:lnTo>
                  <a:pt x="9" y="284"/>
                </a:lnTo>
                <a:lnTo>
                  <a:pt x="9" y="284"/>
                </a:lnTo>
                <a:cubicBezTo>
                  <a:pt x="0" y="275"/>
                  <a:pt x="0" y="257"/>
                  <a:pt x="0" y="247"/>
                </a:cubicBezTo>
                <a:cubicBezTo>
                  <a:pt x="211" y="9"/>
                  <a:pt x="211" y="9"/>
                  <a:pt x="211" y="9"/>
                </a:cubicBezTo>
                <a:cubicBezTo>
                  <a:pt x="221" y="0"/>
                  <a:pt x="239" y="0"/>
                  <a:pt x="248" y="9"/>
                </a:cubicBezTo>
                <a:lnTo>
                  <a:pt x="248" y="9"/>
                </a:lnTo>
                <a:cubicBezTo>
                  <a:pt x="257" y="18"/>
                  <a:pt x="257" y="36"/>
                  <a:pt x="248" y="45"/>
                </a:cubicBezTo>
                <a:cubicBezTo>
                  <a:pt x="37" y="275"/>
                  <a:pt x="37" y="275"/>
                  <a:pt x="37" y="275"/>
                </a:cubicBezTo>
                <a:cubicBezTo>
                  <a:pt x="28" y="284"/>
                  <a:pt x="19" y="284"/>
                  <a:pt x="9" y="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4">
            <a:extLst>
              <a:ext uri="{FF2B5EF4-FFF2-40B4-BE49-F238E27FC236}">
                <a16:creationId xmlns:a16="http://schemas.microsoft.com/office/drawing/2014/main" id="{37DFF195-A3D9-BD43-955B-886C83D0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0175" y="8709534"/>
            <a:ext cx="175871" cy="185642"/>
          </a:xfrm>
          <a:custGeom>
            <a:avLst/>
            <a:gdLst>
              <a:gd name="T0" fmla="*/ 82 w 157"/>
              <a:gd name="T1" fmla="*/ 165 h 166"/>
              <a:gd name="T2" fmla="*/ 82 w 157"/>
              <a:gd name="T3" fmla="*/ 165 h 166"/>
              <a:gd name="T4" fmla="*/ 0 w 157"/>
              <a:gd name="T5" fmla="*/ 82 h 166"/>
              <a:gd name="T6" fmla="*/ 82 w 157"/>
              <a:gd name="T7" fmla="*/ 0 h 166"/>
              <a:gd name="T8" fmla="*/ 156 w 157"/>
              <a:gd name="T9" fmla="*/ 82 h 166"/>
              <a:gd name="T10" fmla="*/ 82 w 157"/>
              <a:gd name="T11" fmla="*/ 165 h 166"/>
              <a:gd name="T12" fmla="*/ 82 w 157"/>
              <a:gd name="T13" fmla="*/ 55 h 166"/>
              <a:gd name="T14" fmla="*/ 82 w 157"/>
              <a:gd name="T15" fmla="*/ 55 h 166"/>
              <a:gd name="T16" fmla="*/ 55 w 157"/>
              <a:gd name="T17" fmla="*/ 82 h 166"/>
              <a:gd name="T18" fmla="*/ 82 w 157"/>
              <a:gd name="T19" fmla="*/ 110 h 166"/>
              <a:gd name="T20" fmla="*/ 110 w 157"/>
              <a:gd name="T21" fmla="*/ 82 h 166"/>
              <a:gd name="T22" fmla="*/ 82 w 157"/>
              <a:gd name="T23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66">
                <a:moveTo>
                  <a:pt x="82" y="165"/>
                </a:moveTo>
                <a:lnTo>
                  <a:pt x="82" y="165"/>
                </a:lnTo>
                <a:cubicBezTo>
                  <a:pt x="37" y="165"/>
                  <a:pt x="0" y="128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28" y="0"/>
                  <a:pt x="156" y="36"/>
                  <a:pt x="156" y="82"/>
                </a:cubicBezTo>
                <a:cubicBezTo>
                  <a:pt x="156" y="128"/>
                  <a:pt x="128" y="165"/>
                  <a:pt x="82" y="165"/>
                </a:cubicBezTo>
                <a:close/>
                <a:moveTo>
                  <a:pt x="82" y="55"/>
                </a:moveTo>
                <a:lnTo>
                  <a:pt x="82" y="55"/>
                </a:lnTo>
                <a:cubicBezTo>
                  <a:pt x="64" y="55"/>
                  <a:pt x="55" y="64"/>
                  <a:pt x="55" y="82"/>
                </a:cubicBezTo>
                <a:cubicBezTo>
                  <a:pt x="55" y="101"/>
                  <a:pt x="64" y="110"/>
                  <a:pt x="82" y="110"/>
                </a:cubicBezTo>
                <a:cubicBezTo>
                  <a:pt x="101" y="110"/>
                  <a:pt x="110" y="101"/>
                  <a:pt x="110" y="82"/>
                </a:cubicBezTo>
                <a:cubicBezTo>
                  <a:pt x="110" y="64"/>
                  <a:pt x="101" y="55"/>
                  <a:pt x="82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5">
            <a:extLst>
              <a:ext uri="{FF2B5EF4-FFF2-40B4-BE49-F238E27FC236}">
                <a16:creationId xmlns:a16="http://schemas.microsoft.com/office/drawing/2014/main" id="{79422BCC-E238-CC45-9DB0-3E6C193B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992" y="8504351"/>
            <a:ext cx="185642" cy="175871"/>
          </a:xfrm>
          <a:custGeom>
            <a:avLst/>
            <a:gdLst>
              <a:gd name="T0" fmla="*/ 83 w 166"/>
              <a:gd name="T1" fmla="*/ 156 h 157"/>
              <a:gd name="T2" fmla="*/ 83 w 166"/>
              <a:gd name="T3" fmla="*/ 156 h 157"/>
              <a:gd name="T4" fmla="*/ 0 w 166"/>
              <a:gd name="T5" fmla="*/ 83 h 157"/>
              <a:gd name="T6" fmla="*/ 83 w 166"/>
              <a:gd name="T7" fmla="*/ 0 h 157"/>
              <a:gd name="T8" fmla="*/ 165 w 166"/>
              <a:gd name="T9" fmla="*/ 83 h 157"/>
              <a:gd name="T10" fmla="*/ 83 w 166"/>
              <a:gd name="T11" fmla="*/ 156 h 157"/>
              <a:gd name="T12" fmla="*/ 83 w 166"/>
              <a:gd name="T13" fmla="*/ 46 h 157"/>
              <a:gd name="T14" fmla="*/ 83 w 166"/>
              <a:gd name="T15" fmla="*/ 46 h 157"/>
              <a:gd name="T16" fmla="*/ 55 w 166"/>
              <a:gd name="T17" fmla="*/ 83 h 157"/>
              <a:gd name="T18" fmla="*/ 83 w 166"/>
              <a:gd name="T19" fmla="*/ 110 h 157"/>
              <a:gd name="T20" fmla="*/ 110 w 166"/>
              <a:gd name="T21" fmla="*/ 83 h 157"/>
              <a:gd name="T22" fmla="*/ 83 w 166"/>
              <a:gd name="T23" fmla="*/ 4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157">
                <a:moveTo>
                  <a:pt x="83" y="156"/>
                </a:moveTo>
                <a:lnTo>
                  <a:pt x="83" y="156"/>
                </a:lnTo>
                <a:cubicBezTo>
                  <a:pt x="37" y="156"/>
                  <a:pt x="0" y="119"/>
                  <a:pt x="0" y="83"/>
                </a:cubicBezTo>
                <a:cubicBezTo>
                  <a:pt x="0" y="37"/>
                  <a:pt x="37" y="0"/>
                  <a:pt x="83" y="0"/>
                </a:cubicBezTo>
                <a:cubicBezTo>
                  <a:pt x="129" y="0"/>
                  <a:pt x="165" y="37"/>
                  <a:pt x="165" y="83"/>
                </a:cubicBezTo>
                <a:cubicBezTo>
                  <a:pt x="165" y="119"/>
                  <a:pt x="129" y="156"/>
                  <a:pt x="83" y="156"/>
                </a:cubicBezTo>
                <a:close/>
                <a:moveTo>
                  <a:pt x="83" y="46"/>
                </a:moveTo>
                <a:lnTo>
                  <a:pt x="83" y="46"/>
                </a:lnTo>
                <a:cubicBezTo>
                  <a:pt x="64" y="46"/>
                  <a:pt x="55" y="64"/>
                  <a:pt x="55" y="83"/>
                </a:cubicBezTo>
                <a:cubicBezTo>
                  <a:pt x="55" y="92"/>
                  <a:pt x="64" y="110"/>
                  <a:pt x="83" y="110"/>
                </a:cubicBezTo>
                <a:cubicBezTo>
                  <a:pt x="101" y="110"/>
                  <a:pt x="110" y="92"/>
                  <a:pt x="110" y="83"/>
                </a:cubicBezTo>
                <a:cubicBezTo>
                  <a:pt x="110" y="64"/>
                  <a:pt x="101" y="46"/>
                  <a:pt x="83" y="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6">
            <a:extLst>
              <a:ext uri="{FF2B5EF4-FFF2-40B4-BE49-F238E27FC236}">
                <a16:creationId xmlns:a16="http://schemas.microsoft.com/office/drawing/2014/main" id="{0C9FD2C8-C2A1-4840-B283-FE5B90DC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631" y="8455497"/>
            <a:ext cx="34196" cy="53740"/>
          </a:xfrm>
          <a:custGeom>
            <a:avLst/>
            <a:gdLst>
              <a:gd name="T0" fmla="*/ 28 w 29"/>
              <a:gd name="T1" fmla="*/ 46 h 47"/>
              <a:gd name="T2" fmla="*/ 0 w 29"/>
              <a:gd name="T3" fmla="*/ 46 h 47"/>
              <a:gd name="T4" fmla="*/ 0 w 29"/>
              <a:gd name="T5" fmla="*/ 0 h 47"/>
              <a:gd name="T6" fmla="*/ 28 w 29"/>
              <a:gd name="T7" fmla="*/ 0 h 47"/>
              <a:gd name="T8" fmla="*/ 28 w 2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7">
                <a:moveTo>
                  <a:pt x="28" y="46"/>
                </a:moveTo>
                <a:lnTo>
                  <a:pt x="0" y="46"/>
                </a:lnTo>
                <a:lnTo>
                  <a:pt x="0" y="0"/>
                </a:lnTo>
                <a:lnTo>
                  <a:pt x="28" y="0"/>
                </a:lnTo>
                <a:lnTo>
                  <a:pt x="28" y="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7">
            <a:extLst>
              <a:ext uri="{FF2B5EF4-FFF2-40B4-BE49-F238E27FC236}">
                <a16:creationId xmlns:a16="http://schemas.microsoft.com/office/drawing/2014/main" id="{E0BA50FD-4710-844A-A333-53AC04DC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631" y="8558091"/>
            <a:ext cx="34196" cy="112361"/>
          </a:xfrm>
          <a:custGeom>
            <a:avLst/>
            <a:gdLst>
              <a:gd name="T0" fmla="*/ 28 w 29"/>
              <a:gd name="T1" fmla="*/ 101 h 102"/>
              <a:gd name="T2" fmla="*/ 0 w 29"/>
              <a:gd name="T3" fmla="*/ 101 h 102"/>
              <a:gd name="T4" fmla="*/ 0 w 29"/>
              <a:gd name="T5" fmla="*/ 0 h 102"/>
              <a:gd name="T6" fmla="*/ 28 w 29"/>
              <a:gd name="T7" fmla="*/ 0 h 102"/>
              <a:gd name="T8" fmla="*/ 28 w 29"/>
              <a:gd name="T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02">
                <a:moveTo>
                  <a:pt x="28" y="101"/>
                </a:moveTo>
                <a:lnTo>
                  <a:pt x="0" y="101"/>
                </a:lnTo>
                <a:lnTo>
                  <a:pt x="0" y="0"/>
                </a:lnTo>
                <a:lnTo>
                  <a:pt x="28" y="0"/>
                </a:lnTo>
                <a:lnTo>
                  <a:pt x="28" y="1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8">
            <a:extLst>
              <a:ext uri="{FF2B5EF4-FFF2-40B4-BE49-F238E27FC236}">
                <a16:creationId xmlns:a16="http://schemas.microsoft.com/office/drawing/2014/main" id="{A675B98B-95DA-AC42-A342-23F065BCB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631" y="8719305"/>
            <a:ext cx="34196" cy="102593"/>
          </a:xfrm>
          <a:custGeom>
            <a:avLst/>
            <a:gdLst>
              <a:gd name="T0" fmla="*/ 28 w 29"/>
              <a:gd name="T1" fmla="*/ 92 h 93"/>
              <a:gd name="T2" fmla="*/ 0 w 29"/>
              <a:gd name="T3" fmla="*/ 92 h 93"/>
              <a:gd name="T4" fmla="*/ 0 w 29"/>
              <a:gd name="T5" fmla="*/ 0 h 93"/>
              <a:gd name="T6" fmla="*/ 28 w 29"/>
              <a:gd name="T7" fmla="*/ 0 h 93"/>
              <a:gd name="T8" fmla="*/ 28 w 2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93">
                <a:moveTo>
                  <a:pt x="28" y="92"/>
                </a:moveTo>
                <a:lnTo>
                  <a:pt x="0" y="92"/>
                </a:lnTo>
                <a:lnTo>
                  <a:pt x="0" y="0"/>
                </a:lnTo>
                <a:lnTo>
                  <a:pt x="28" y="0"/>
                </a:lnTo>
                <a:lnTo>
                  <a:pt x="2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89">
            <a:extLst>
              <a:ext uri="{FF2B5EF4-FFF2-40B4-BE49-F238E27FC236}">
                <a16:creationId xmlns:a16="http://schemas.microsoft.com/office/drawing/2014/main" id="{939FF248-3A56-2D45-BDD2-2B01C55B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631" y="8870751"/>
            <a:ext cx="34196" cy="73278"/>
          </a:xfrm>
          <a:custGeom>
            <a:avLst/>
            <a:gdLst>
              <a:gd name="T0" fmla="*/ 28 w 29"/>
              <a:gd name="T1" fmla="*/ 64 h 65"/>
              <a:gd name="T2" fmla="*/ 0 w 29"/>
              <a:gd name="T3" fmla="*/ 64 h 65"/>
              <a:gd name="T4" fmla="*/ 0 w 29"/>
              <a:gd name="T5" fmla="*/ 0 h 65"/>
              <a:gd name="T6" fmla="*/ 28 w 29"/>
              <a:gd name="T7" fmla="*/ 0 h 65"/>
              <a:gd name="T8" fmla="*/ 28 w 2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65">
                <a:moveTo>
                  <a:pt x="28" y="64"/>
                </a:moveTo>
                <a:lnTo>
                  <a:pt x="0" y="64"/>
                </a:lnTo>
                <a:lnTo>
                  <a:pt x="0" y="0"/>
                </a:lnTo>
                <a:lnTo>
                  <a:pt x="28" y="0"/>
                </a:lnTo>
                <a:lnTo>
                  <a:pt x="28" y="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0">
            <a:extLst>
              <a:ext uri="{FF2B5EF4-FFF2-40B4-BE49-F238E27FC236}">
                <a16:creationId xmlns:a16="http://schemas.microsoft.com/office/drawing/2014/main" id="{7C262424-F697-9542-B222-0827C6E4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595" y="8362678"/>
            <a:ext cx="874470" cy="654633"/>
          </a:xfrm>
          <a:custGeom>
            <a:avLst/>
            <a:gdLst>
              <a:gd name="T0" fmla="*/ 698 w 790"/>
              <a:gd name="T1" fmla="*/ 588 h 589"/>
              <a:gd name="T2" fmla="*/ 698 w 790"/>
              <a:gd name="T3" fmla="*/ 588 h 589"/>
              <a:gd name="T4" fmla="*/ 36 w 790"/>
              <a:gd name="T5" fmla="*/ 588 h 589"/>
              <a:gd name="T6" fmla="*/ 0 w 790"/>
              <a:gd name="T7" fmla="*/ 560 h 589"/>
              <a:gd name="T8" fmla="*/ 0 w 790"/>
              <a:gd name="T9" fmla="*/ 432 h 589"/>
              <a:gd name="T10" fmla="*/ 27 w 790"/>
              <a:gd name="T11" fmla="*/ 395 h 589"/>
              <a:gd name="T12" fmla="*/ 119 w 790"/>
              <a:gd name="T13" fmla="*/ 294 h 589"/>
              <a:gd name="T14" fmla="*/ 27 w 790"/>
              <a:gd name="T15" fmla="*/ 202 h 589"/>
              <a:gd name="T16" fmla="*/ 0 w 790"/>
              <a:gd name="T17" fmla="*/ 166 h 589"/>
              <a:gd name="T18" fmla="*/ 0 w 790"/>
              <a:gd name="T19" fmla="*/ 37 h 589"/>
              <a:gd name="T20" fmla="*/ 36 w 790"/>
              <a:gd name="T21" fmla="*/ 0 h 589"/>
              <a:gd name="T22" fmla="*/ 698 w 790"/>
              <a:gd name="T23" fmla="*/ 0 h 589"/>
              <a:gd name="T24" fmla="*/ 789 w 790"/>
              <a:gd name="T25" fmla="*/ 101 h 589"/>
              <a:gd name="T26" fmla="*/ 789 w 790"/>
              <a:gd name="T27" fmla="*/ 496 h 589"/>
              <a:gd name="T28" fmla="*/ 698 w 790"/>
              <a:gd name="T29" fmla="*/ 588 h 589"/>
              <a:gd name="T30" fmla="*/ 64 w 790"/>
              <a:gd name="T31" fmla="*/ 533 h 589"/>
              <a:gd name="T32" fmla="*/ 64 w 790"/>
              <a:gd name="T33" fmla="*/ 533 h 589"/>
              <a:gd name="T34" fmla="*/ 698 w 790"/>
              <a:gd name="T35" fmla="*/ 533 h 589"/>
              <a:gd name="T36" fmla="*/ 725 w 790"/>
              <a:gd name="T37" fmla="*/ 496 h 589"/>
              <a:gd name="T38" fmla="*/ 725 w 790"/>
              <a:gd name="T39" fmla="*/ 101 h 589"/>
              <a:gd name="T40" fmla="*/ 698 w 790"/>
              <a:gd name="T41" fmla="*/ 65 h 589"/>
              <a:gd name="T42" fmla="*/ 64 w 790"/>
              <a:gd name="T43" fmla="*/ 65 h 589"/>
              <a:gd name="T44" fmla="*/ 64 w 790"/>
              <a:gd name="T45" fmla="*/ 147 h 589"/>
              <a:gd name="T46" fmla="*/ 183 w 790"/>
              <a:gd name="T47" fmla="*/ 294 h 589"/>
              <a:gd name="T48" fmla="*/ 64 w 790"/>
              <a:gd name="T49" fmla="*/ 450 h 589"/>
              <a:gd name="T50" fmla="*/ 64 w 790"/>
              <a:gd name="T51" fmla="*/ 53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0" h="589">
                <a:moveTo>
                  <a:pt x="698" y="588"/>
                </a:moveTo>
                <a:lnTo>
                  <a:pt x="698" y="588"/>
                </a:lnTo>
                <a:cubicBezTo>
                  <a:pt x="36" y="588"/>
                  <a:pt x="36" y="588"/>
                  <a:pt x="36" y="588"/>
                </a:cubicBezTo>
                <a:cubicBezTo>
                  <a:pt x="18" y="588"/>
                  <a:pt x="0" y="579"/>
                  <a:pt x="0" y="560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14"/>
                  <a:pt x="9" y="395"/>
                  <a:pt x="27" y="395"/>
                </a:cubicBezTo>
                <a:cubicBezTo>
                  <a:pt x="82" y="386"/>
                  <a:pt x="119" y="349"/>
                  <a:pt x="119" y="294"/>
                </a:cubicBezTo>
                <a:cubicBezTo>
                  <a:pt x="119" y="248"/>
                  <a:pt x="82" y="212"/>
                  <a:pt x="27" y="202"/>
                </a:cubicBezTo>
                <a:cubicBezTo>
                  <a:pt x="9" y="202"/>
                  <a:pt x="0" y="184"/>
                  <a:pt x="0" y="16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52" y="0"/>
                  <a:pt x="789" y="46"/>
                  <a:pt x="789" y="101"/>
                </a:cubicBezTo>
                <a:cubicBezTo>
                  <a:pt x="789" y="496"/>
                  <a:pt x="789" y="496"/>
                  <a:pt x="789" y="496"/>
                </a:cubicBezTo>
                <a:cubicBezTo>
                  <a:pt x="789" y="551"/>
                  <a:pt x="752" y="588"/>
                  <a:pt x="698" y="588"/>
                </a:cubicBezTo>
                <a:close/>
                <a:moveTo>
                  <a:pt x="64" y="533"/>
                </a:moveTo>
                <a:lnTo>
                  <a:pt x="64" y="533"/>
                </a:lnTo>
                <a:cubicBezTo>
                  <a:pt x="698" y="533"/>
                  <a:pt x="698" y="533"/>
                  <a:pt x="698" y="533"/>
                </a:cubicBezTo>
                <a:cubicBezTo>
                  <a:pt x="716" y="533"/>
                  <a:pt x="725" y="514"/>
                  <a:pt x="725" y="496"/>
                </a:cubicBezTo>
                <a:cubicBezTo>
                  <a:pt x="725" y="101"/>
                  <a:pt x="725" y="101"/>
                  <a:pt x="725" y="101"/>
                </a:cubicBezTo>
                <a:cubicBezTo>
                  <a:pt x="725" y="83"/>
                  <a:pt x="716" y="65"/>
                  <a:pt x="698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128" y="166"/>
                  <a:pt x="183" y="230"/>
                  <a:pt x="183" y="294"/>
                </a:cubicBezTo>
                <a:cubicBezTo>
                  <a:pt x="183" y="368"/>
                  <a:pt x="128" y="432"/>
                  <a:pt x="64" y="450"/>
                </a:cubicBezTo>
                <a:lnTo>
                  <a:pt x="64" y="5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1">
            <a:extLst>
              <a:ext uri="{FF2B5EF4-FFF2-40B4-BE49-F238E27FC236}">
                <a16:creationId xmlns:a16="http://schemas.microsoft.com/office/drawing/2014/main" id="{56BF0DB9-56FE-AD4A-8F53-AE32FA59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604" y="9022194"/>
            <a:ext cx="581354" cy="73281"/>
          </a:xfrm>
          <a:custGeom>
            <a:avLst/>
            <a:gdLst>
              <a:gd name="T0" fmla="*/ 523 w 524"/>
              <a:gd name="T1" fmla="*/ 64 h 65"/>
              <a:gd name="T2" fmla="*/ 0 w 524"/>
              <a:gd name="T3" fmla="*/ 64 h 65"/>
              <a:gd name="T4" fmla="*/ 0 w 524"/>
              <a:gd name="T5" fmla="*/ 0 h 65"/>
              <a:gd name="T6" fmla="*/ 523 w 524"/>
              <a:gd name="T7" fmla="*/ 0 h 65"/>
              <a:gd name="T8" fmla="*/ 523 w 524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65">
                <a:moveTo>
                  <a:pt x="523" y="64"/>
                </a:moveTo>
                <a:lnTo>
                  <a:pt x="0" y="64"/>
                </a:lnTo>
                <a:lnTo>
                  <a:pt x="0" y="0"/>
                </a:lnTo>
                <a:lnTo>
                  <a:pt x="523" y="0"/>
                </a:lnTo>
                <a:lnTo>
                  <a:pt x="523" y="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2">
            <a:extLst>
              <a:ext uri="{FF2B5EF4-FFF2-40B4-BE49-F238E27FC236}">
                <a16:creationId xmlns:a16="http://schemas.microsoft.com/office/drawing/2014/main" id="{BEDA2FC8-1BC3-BA46-843C-FBD278B6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5243" y="8289397"/>
            <a:ext cx="806076" cy="806079"/>
          </a:xfrm>
          <a:custGeom>
            <a:avLst/>
            <a:gdLst>
              <a:gd name="T0" fmla="*/ 624 w 726"/>
              <a:gd name="T1" fmla="*/ 725 h 726"/>
              <a:gd name="T2" fmla="*/ 624 w 726"/>
              <a:gd name="T3" fmla="*/ 725 h 726"/>
              <a:gd name="T4" fmla="*/ 624 w 726"/>
              <a:gd name="T5" fmla="*/ 661 h 726"/>
              <a:gd name="T6" fmla="*/ 661 w 726"/>
              <a:gd name="T7" fmla="*/ 624 h 726"/>
              <a:gd name="T8" fmla="*/ 661 w 726"/>
              <a:gd name="T9" fmla="*/ 569 h 726"/>
              <a:gd name="T10" fmla="*/ 230 w 726"/>
              <a:gd name="T11" fmla="*/ 569 h 726"/>
              <a:gd name="T12" fmla="*/ 230 w 726"/>
              <a:gd name="T13" fmla="*/ 615 h 726"/>
              <a:gd name="T14" fmla="*/ 110 w 726"/>
              <a:gd name="T15" fmla="*/ 725 h 726"/>
              <a:gd name="T16" fmla="*/ 0 w 726"/>
              <a:gd name="T17" fmla="*/ 615 h 726"/>
              <a:gd name="T18" fmla="*/ 0 w 726"/>
              <a:gd name="T19" fmla="*/ 46 h 726"/>
              <a:gd name="T20" fmla="*/ 46 w 726"/>
              <a:gd name="T21" fmla="*/ 0 h 726"/>
              <a:gd name="T22" fmla="*/ 560 w 726"/>
              <a:gd name="T23" fmla="*/ 0 h 726"/>
              <a:gd name="T24" fmla="*/ 615 w 726"/>
              <a:gd name="T25" fmla="*/ 46 h 726"/>
              <a:gd name="T26" fmla="*/ 606 w 726"/>
              <a:gd name="T27" fmla="*/ 505 h 726"/>
              <a:gd name="T28" fmla="*/ 688 w 726"/>
              <a:gd name="T29" fmla="*/ 505 h 726"/>
              <a:gd name="T30" fmla="*/ 725 w 726"/>
              <a:gd name="T31" fmla="*/ 542 h 726"/>
              <a:gd name="T32" fmla="*/ 725 w 726"/>
              <a:gd name="T33" fmla="*/ 624 h 726"/>
              <a:gd name="T34" fmla="*/ 624 w 726"/>
              <a:gd name="T35" fmla="*/ 725 h 726"/>
              <a:gd name="T36" fmla="*/ 64 w 726"/>
              <a:gd name="T37" fmla="*/ 55 h 726"/>
              <a:gd name="T38" fmla="*/ 64 w 726"/>
              <a:gd name="T39" fmla="*/ 55 h 726"/>
              <a:gd name="T40" fmla="*/ 64 w 726"/>
              <a:gd name="T41" fmla="*/ 615 h 726"/>
              <a:gd name="T42" fmla="*/ 110 w 726"/>
              <a:gd name="T43" fmla="*/ 661 h 726"/>
              <a:gd name="T44" fmla="*/ 165 w 726"/>
              <a:gd name="T45" fmla="*/ 615 h 726"/>
              <a:gd name="T46" fmla="*/ 165 w 726"/>
              <a:gd name="T47" fmla="*/ 542 h 726"/>
              <a:gd name="T48" fmla="*/ 202 w 726"/>
              <a:gd name="T49" fmla="*/ 505 h 726"/>
              <a:gd name="T50" fmla="*/ 551 w 726"/>
              <a:gd name="T51" fmla="*/ 505 h 726"/>
              <a:gd name="T52" fmla="*/ 551 w 726"/>
              <a:gd name="T53" fmla="*/ 55 h 726"/>
              <a:gd name="T54" fmla="*/ 64 w 726"/>
              <a:gd name="T55" fmla="*/ 5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6" h="726">
                <a:moveTo>
                  <a:pt x="624" y="725"/>
                </a:moveTo>
                <a:lnTo>
                  <a:pt x="624" y="725"/>
                </a:lnTo>
                <a:cubicBezTo>
                  <a:pt x="624" y="661"/>
                  <a:pt x="624" y="661"/>
                  <a:pt x="624" y="661"/>
                </a:cubicBezTo>
                <a:cubicBezTo>
                  <a:pt x="643" y="661"/>
                  <a:pt x="661" y="652"/>
                  <a:pt x="661" y="624"/>
                </a:cubicBezTo>
                <a:cubicBezTo>
                  <a:pt x="661" y="569"/>
                  <a:pt x="661" y="569"/>
                  <a:pt x="661" y="569"/>
                </a:cubicBezTo>
                <a:cubicBezTo>
                  <a:pt x="230" y="569"/>
                  <a:pt x="230" y="569"/>
                  <a:pt x="230" y="569"/>
                </a:cubicBezTo>
                <a:cubicBezTo>
                  <a:pt x="230" y="615"/>
                  <a:pt x="230" y="615"/>
                  <a:pt x="230" y="615"/>
                </a:cubicBezTo>
                <a:cubicBezTo>
                  <a:pt x="230" y="679"/>
                  <a:pt x="174" y="725"/>
                  <a:pt x="110" y="725"/>
                </a:cubicBezTo>
                <a:cubicBezTo>
                  <a:pt x="46" y="725"/>
                  <a:pt x="0" y="679"/>
                  <a:pt x="0" y="61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8" y="0"/>
                  <a:pt x="4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7" y="0"/>
                  <a:pt x="615" y="19"/>
                  <a:pt x="615" y="46"/>
                </a:cubicBezTo>
                <a:cubicBezTo>
                  <a:pt x="606" y="505"/>
                  <a:pt x="606" y="505"/>
                  <a:pt x="606" y="505"/>
                </a:cubicBezTo>
                <a:cubicBezTo>
                  <a:pt x="688" y="505"/>
                  <a:pt x="688" y="505"/>
                  <a:pt x="688" y="505"/>
                </a:cubicBezTo>
                <a:cubicBezTo>
                  <a:pt x="707" y="505"/>
                  <a:pt x="725" y="523"/>
                  <a:pt x="725" y="542"/>
                </a:cubicBezTo>
                <a:cubicBezTo>
                  <a:pt x="725" y="624"/>
                  <a:pt x="725" y="624"/>
                  <a:pt x="725" y="624"/>
                </a:cubicBezTo>
                <a:cubicBezTo>
                  <a:pt x="725" y="679"/>
                  <a:pt x="679" y="725"/>
                  <a:pt x="624" y="725"/>
                </a:cubicBezTo>
                <a:close/>
                <a:moveTo>
                  <a:pt x="64" y="55"/>
                </a:moveTo>
                <a:lnTo>
                  <a:pt x="64" y="55"/>
                </a:lnTo>
                <a:cubicBezTo>
                  <a:pt x="64" y="615"/>
                  <a:pt x="64" y="615"/>
                  <a:pt x="64" y="615"/>
                </a:cubicBezTo>
                <a:cubicBezTo>
                  <a:pt x="64" y="643"/>
                  <a:pt x="83" y="661"/>
                  <a:pt x="110" y="661"/>
                </a:cubicBezTo>
                <a:cubicBezTo>
                  <a:pt x="138" y="661"/>
                  <a:pt x="165" y="643"/>
                  <a:pt x="165" y="615"/>
                </a:cubicBezTo>
                <a:cubicBezTo>
                  <a:pt x="165" y="542"/>
                  <a:pt x="165" y="542"/>
                  <a:pt x="165" y="542"/>
                </a:cubicBezTo>
                <a:cubicBezTo>
                  <a:pt x="165" y="523"/>
                  <a:pt x="184" y="505"/>
                  <a:pt x="202" y="505"/>
                </a:cubicBezTo>
                <a:cubicBezTo>
                  <a:pt x="551" y="505"/>
                  <a:pt x="551" y="505"/>
                  <a:pt x="551" y="505"/>
                </a:cubicBezTo>
                <a:cubicBezTo>
                  <a:pt x="551" y="55"/>
                  <a:pt x="551" y="55"/>
                  <a:pt x="551" y="55"/>
                </a:cubicBezTo>
                <a:lnTo>
                  <a:pt x="64" y="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3">
            <a:extLst>
              <a:ext uri="{FF2B5EF4-FFF2-40B4-BE49-F238E27FC236}">
                <a16:creationId xmlns:a16="http://schemas.microsoft.com/office/drawing/2014/main" id="{936C8A5E-C935-8449-9A5C-1F5336C3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44" y="8484809"/>
            <a:ext cx="346856" cy="53740"/>
          </a:xfrm>
          <a:custGeom>
            <a:avLst/>
            <a:gdLst>
              <a:gd name="T0" fmla="*/ 284 w 313"/>
              <a:gd name="T1" fmla="*/ 46 h 47"/>
              <a:gd name="T2" fmla="*/ 284 w 313"/>
              <a:gd name="T3" fmla="*/ 46 h 47"/>
              <a:gd name="T4" fmla="*/ 18 w 313"/>
              <a:gd name="T5" fmla="*/ 46 h 47"/>
              <a:gd name="T6" fmla="*/ 0 w 313"/>
              <a:gd name="T7" fmla="*/ 27 h 47"/>
              <a:gd name="T8" fmla="*/ 0 w 313"/>
              <a:gd name="T9" fmla="*/ 27 h 47"/>
              <a:gd name="T10" fmla="*/ 18 w 313"/>
              <a:gd name="T11" fmla="*/ 0 h 47"/>
              <a:gd name="T12" fmla="*/ 284 w 313"/>
              <a:gd name="T13" fmla="*/ 0 h 47"/>
              <a:gd name="T14" fmla="*/ 312 w 313"/>
              <a:gd name="T15" fmla="*/ 27 h 47"/>
              <a:gd name="T16" fmla="*/ 312 w 313"/>
              <a:gd name="T17" fmla="*/ 27 h 47"/>
              <a:gd name="T18" fmla="*/ 284 w 313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47">
                <a:moveTo>
                  <a:pt x="284" y="46"/>
                </a:moveTo>
                <a:lnTo>
                  <a:pt x="28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4" y="0"/>
                  <a:pt x="312" y="9"/>
                  <a:pt x="312" y="27"/>
                </a:cubicBezTo>
                <a:lnTo>
                  <a:pt x="312" y="27"/>
                </a:lnTo>
                <a:cubicBezTo>
                  <a:pt x="312" y="36"/>
                  <a:pt x="294" y="46"/>
                  <a:pt x="284" y="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4">
            <a:extLst>
              <a:ext uri="{FF2B5EF4-FFF2-40B4-BE49-F238E27FC236}">
                <a16:creationId xmlns:a16="http://schemas.microsoft.com/office/drawing/2014/main" id="{1C131231-45E0-8941-A95E-EB2211EA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44" y="8597173"/>
            <a:ext cx="346856" cy="48853"/>
          </a:xfrm>
          <a:custGeom>
            <a:avLst/>
            <a:gdLst>
              <a:gd name="T0" fmla="*/ 284 w 313"/>
              <a:gd name="T1" fmla="*/ 45 h 46"/>
              <a:gd name="T2" fmla="*/ 284 w 313"/>
              <a:gd name="T3" fmla="*/ 45 h 46"/>
              <a:gd name="T4" fmla="*/ 18 w 313"/>
              <a:gd name="T5" fmla="*/ 45 h 46"/>
              <a:gd name="T6" fmla="*/ 0 w 313"/>
              <a:gd name="T7" fmla="*/ 27 h 46"/>
              <a:gd name="T8" fmla="*/ 0 w 313"/>
              <a:gd name="T9" fmla="*/ 27 h 46"/>
              <a:gd name="T10" fmla="*/ 18 w 313"/>
              <a:gd name="T11" fmla="*/ 0 h 46"/>
              <a:gd name="T12" fmla="*/ 284 w 313"/>
              <a:gd name="T13" fmla="*/ 0 h 46"/>
              <a:gd name="T14" fmla="*/ 312 w 313"/>
              <a:gd name="T15" fmla="*/ 27 h 46"/>
              <a:gd name="T16" fmla="*/ 312 w 313"/>
              <a:gd name="T17" fmla="*/ 27 h 46"/>
              <a:gd name="T18" fmla="*/ 284 w 31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46">
                <a:moveTo>
                  <a:pt x="284" y="45"/>
                </a:moveTo>
                <a:lnTo>
                  <a:pt x="28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4" y="0"/>
                  <a:pt x="312" y="9"/>
                  <a:pt x="312" y="27"/>
                </a:cubicBezTo>
                <a:lnTo>
                  <a:pt x="312" y="27"/>
                </a:lnTo>
                <a:cubicBezTo>
                  <a:pt x="312" y="36"/>
                  <a:pt x="294" y="45"/>
                  <a:pt x="284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5">
            <a:extLst>
              <a:ext uri="{FF2B5EF4-FFF2-40B4-BE49-F238E27FC236}">
                <a16:creationId xmlns:a16="http://schemas.microsoft.com/office/drawing/2014/main" id="{98C02D5A-6ABE-C24B-B9EF-5CA5E1E19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44" y="8709534"/>
            <a:ext cx="214954" cy="48853"/>
          </a:xfrm>
          <a:custGeom>
            <a:avLst/>
            <a:gdLst>
              <a:gd name="T0" fmla="*/ 174 w 194"/>
              <a:gd name="T1" fmla="*/ 45 h 46"/>
              <a:gd name="T2" fmla="*/ 174 w 194"/>
              <a:gd name="T3" fmla="*/ 45 h 46"/>
              <a:gd name="T4" fmla="*/ 18 w 194"/>
              <a:gd name="T5" fmla="*/ 45 h 46"/>
              <a:gd name="T6" fmla="*/ 0 w 194"/>
              <a:gd name="T7" fmla="*/ 18 h 46"/>
              <a:gd name="T8" fmla="*/ 0 w 194"/>
              <a:gd name="T9" fmla="*/ 18 h 46"/>
              <a:gd name="T10" fmla="*/ 18 w 194"/>
              <a:gd name="T11" fmla="*/ 0 h 46"/>
              <a:gd name="T12" fmla="*/ 174 w 194"/>
              <a:gd name="T13" fmla="*/ 0 h 46"/>
              <a:gd name="T14" fmla="*/ 193 w 194"/>
              <a:gd name="T15" fmla="*/ 18 h 46"/>
              <a:gd name="T16" fmla="*/ 193 w 194"/>
              <a:gd name="T17" fmla="*/ 18 h 46"/>
              <a:gd name="T18" fmla="*/ 174 w 194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46">
                <a:moveTo>
                  <a:pt x="174" y="45"/>
                </a:moveTo>
                <a:lnTo>
                  <a:pt x="17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3" y="9"/>
                  <a:pt x="193" y="18"/>
                </a:cubicBezTo>
                <a:lnTo>
                  <a:pt x="193" y="18"/>
                </a:lnTo>
                <a:cubicBezTo>
                  <a:pt x="193" y="36"/>
                  <a:pt x="183" y="45"/>
                  <a:pt x="174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8D9D7D-C155-7248-9251-9DDE6F5C5161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54" name="CuadroTexto 598">
              <a:extLst>
                <a:ext uri="{FF2B5EF4-FFF2-40B4-BE49-F238E27FC236}">
                  <a16:creationId xmlns:a16="http://schemas.microsoft.com/office/drawing/2014/main" id="{DE243D97-162E-5247-B857-7469A4801368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5" name="CuadroTexto 599">
              <a:extLst>
                <a:ext uri="{FF2B5EF4-FFF2-40B4-BE49-F238E27FC236}">
                  <a16:creationId xmlns:a16="http://schemas.microsoft.com/office/drawing/2014/main" id="{D701A5F6-3823-5C4F-8B19-5C6CA7DB8F9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9EA004-D9A5-F949-B9D9-9E6ADCFCA770}"/>
              </a:ext>
            </a:extLst>
          </p:cNvPr>
          <p:cNvGrpSpPr/>
          <p:nvPr/>
        </p:nvGrpSpPr>
        <p:grpSpPr>
          <a:xfrm>
            <a:off x="9770802" y="9838043"/>
            <a:ext cx="3443936" cy="2023796"/>
            <a:chOff x="2332528" y="4756924"/>
            <a:chExt cx="3443936" cy="202379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D876C20F-8165-3449-80E4-F0DD19C552A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11B879E3-3F99-3F45-AFDC-D39518C864FF}"/>
                </a:ext>
              </a:extLst>
            </p:cNvPr>
            <p:cNvSpPr/>
            <p:nvPr/>
          </p:nvSpPr>
          <p:spPr>
            <a:xfrm>
              <a:off x="2332528" y="5395725"/>
              <a:ext cx="34439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22C8C8-97CA-694A-9204-E5B78AF93AD2}"/>
              </a:ext>
            </a:extLst>
          </p:cNvPr>
          <p:cNvGrpSpPr/>
          <p:nvPr/>
        </p:nvGrpSpPr>
        <p:grpSpPr>
          <a:xfrm>
            <a:off x="13214739" y="9838043"/>
            <a:ext cx="3331790" cy="2023796"/>
            <a:chOff x="2388601" y="4756924"/>
            <a:chExt cx="3331790" cy="202379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819E00A8-F4D5-D243-9403-0DF8164CCDA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A9F2FA68-B554-EF48-8182-E14F7BF61661}"/>
                </a:ext>
              </a:extLst>
            </p:cNvPr>
            <p:cNvSpPr/>
            <p:nvPr/>
          </p:nvSpPr>
          <p:spPr>
            <a:xfrm>
              <a:off x="2388601" y="5395725"/>
              <a:ext cx="33317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AA8939-4A0C-6A46-8723-59E188643AFB}"/>
              </a:ext>
            </a:extLst>
          </p:cNvPr>
          <p:cNvGrpSpPr/>
          <p:nvPr/>
        </p:nvGrpSpPr>
        <p:grpSpPr>
          <a:xfrm>
            <a:off x="17127880" y="9838043"/>
            <a:ext cx="3160802" cy="2023796"/>
            <a:chOff x="2474095" y="4756924"/>
            <a:chExt cx="3160802" cy="2023796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C0E59810-101A-5C41-9584-0406EB98D3F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F0BDCA5B-4C3A-9742-98CB-06764B11427D}"/>
                </a:ext>
              </a:extLst>
            </p:cNvPr>
            <p:cNvSpPr/>
            <p:nvPr/>
          </p:nvSpPr>
          <p:spPr>
            <a:xfrm>
              <a:off x="2474095" y="5395725"/>
              <a:ext cx="31608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415">
            <a:extLst>
              <a:ext uri="{FF2B5EF4-FFF2-40B4-BE49-F238E27FC236}">
                <a16:creationId xmlns:a16="http://schemas.microsoft.com/office/drawing/2014/main" id="{F2F4E0F9-325D-4146-A8DE-E90BCAC9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01" y="5343220"/>
            <a:ext cx="8462850" cy="6225057"/>
          </a:xfrm>
          <a:custGeom>
            <a:avLst/>
            <a:gdLst>
              <a:gd name="T0" fmla="*/ 7645 w 7870"/>
              <a:gd name="T1" fmla="*/ 5791 h 5792"/>
              <a:gd name="T2" fmla="*/ 7645 w 7870"/>
              <a:gd name="T3" fmla="*/ 5791 h 5792"/>
              <a:gd name="T4" fmla="*/ 225 w 7870"/>
              <a:gd name="T5" fmla="*/ 5791 h 5792"/>
              <a:gd name="T6" fmla="*/ 0 w 7870"/>
              <a:gd name="T7" fmla="*/ 5566 h 5792"/>
              <a:gd name="T8" fmla="*/ 0 w 7870"/>
              <a:gd name="T9" fmla="*/ 216 h 5792"/>
              <a:gd name="T10" fmla="*/ 225 w 7870"/>
              <a:gd name="T11" fmla="*/ 0 h 5792"/>
              <a:gd name="T12" fmla="*/ 7645 w 7870"/>
              <a:gd name="T13" fmla="*/ 0 h 5792"/>
              <a:gd name="T14" fmla="*/ 7869 w 7870"/>
              <a:gd name="T15" fmla="*/ 216 h 5792"/>
              <a:gd name="T16" fmla="*/ 7869 w 7870"/>
              <a:gd name="T17" fmla="*/ 5566 h 5792"/>
              <a:gd name="T18" fmla="*/ 7645 w 7870"/>
              <a:gd name="T19" fmla="*/ 5791 h 5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70" h="5792">
                <a:moveTo>
                  <a:pt x="7645" y="5791"/>
                </a:moveTo>
                <a:lnTo>
                  <a:pt x="7645" y="5791"/>
                </a:lnTo>
                <a:cubicBezTo>
                  <a:pt x="225" y="5791"/>
                  <a:pt x="225" y="5791"/>
                  <a:pt x="225" y="5791"/>
                </a:cubicBezTo>
                <a:cubicBezTo>
                  <a:pt x="99" y="5791"/>
                  <a:pt x="0" y="5692"/>
                  <a:pt x="0" y="556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25" y="0"/>
                </a:cubicBezTo>
                <a:cubicBezTo>
                  <a:pt x="7645" y="0"/>
                  <a:pt x="7645" y="0"/>
                  <a:pt x="7645" y="0"/>
                </a:cubicBezTo>
                <a:cubicBezTo>
                  <a:pt x="7770" y="0"/>
                  <a:pt x="7869" y="99"/>
                  <a:pt x="7869" y="216"/>
                </a:cubicBezTo>
                <a:cubicBezTo>
                  <a:pt x="7869" y="5566"/>
                  <a:pt x="7869" y="5566"/>
                  <a:pt x="7869" y="5566"/>
                </a:cubicBezTo>
                <a:cubicBezTo>
                  <a:pt x="7869" y="5692"/>
                  <a:pt x="7770" y="5791"/>
                  <a:pt x="7645" y="579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CA38EADB-CFF0-3741-853B-3538BD8D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453" y="5622946"/>
            <a:ext cx="156458" cy="156455"/>
          </a:xfrm>
          <a:custGeom>
            <a:avLst/>
            <a:gdLst>
              <a:gd name="T0" fmla="*/ 144 w 145"/>
              <a:gd name="T1" fmla="*/ 72 h 145"/>
              <a:gd name="T2" fmla="*/ 144 w 145"/>
              <a:gd name="T3" fmla="*/ 72 h 145"/>
              <a:gd name="T4" fmla="*/ 72 w 145"/>
              <a:gd name="T5" fmla="*/ 144 h 145"/>
              <a:gd name="T6" fmla="*/ 0 w 145"/>
              <a:gd name="T7" fmla="*/ 72 h 145"/>
              <a:gd name="T8" fmla="*/ 72 w 145"/>
              <a:gd name="T9" fmla="*/ 0 h 145"/>
              <a:gd name="T10" fmla="*/ 144 w 145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144" y="72"/>
                </a:moveTo>
                <a:lnTo>
                  <a:pt x="144" y="72"/>
                </a:lnTo>
                <a:cubicBezTo>
                  <a:pt x="144" y="117"/>
                  <a:pt x="108" y="144"/>
                  <a:pt x="72" y="144"/>
                </a:cubicBezTo>
                <a:cubicBezTo>
                  <a:pt x="27" y="144"/>
                  <a:pt x="0" y="117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</a:path>
            </a:pathLst>
          </a:custGeom>
          <a:solidFill>
            <a:srgbClr val="D163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D4EDC5E7-FE4E-2142-945C-DA8E37C4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61" y="5622946"/>
            <a:ext cx="156455" cy="156455"/>
          </a:xfrm>
          <a:custGeom>
            <a:avLst/>
            <a:gdLst>
              <a:gd name="T0" fmla="*/ 144 w 145"/>
              <a:gd name="T1" fmla="*/ 72 h 145"/>
              <a:gd name="T2" fmla="*/ 144 w 145"/>
              <a:gd name="T3" fmla="*/ 72 h 145"/>
              <a:gd name="T4" fmla="*/ 72 w 145"/>
              <a:gd name="T5" fmla="*/ 144 h 145"/>
              <a:gd name="T6" fmla="*/ 0 w 145"/>
              <a:gd name="T7" fmla="*/ 72 h 145"/>
              <a:gd name="T8" fmla="*/ 72 w 145"/>
              <a:gd name="T9" fmla="*/ 0 h 145"/>
              <a:gd name="T10" fmla="*/ 144 w 145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144" y="72"/>
                </a:moveTo>
                <a:lnTo>
                  <a:pt x="144" y="72"/>
                </a:lnTo>
                <a:cubicBezTo>
                  <a:pt x="144" y="117"/>
                  <a:pt x="117" y="144"/>
                  <a:pt x="72" y="144"/>
                </a:cubicBezTo>
                <a:cubicBezTo>
                  <a:pt x="36" y="144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4" y="36"/>
                  <a:pt x="144" y="72"/>
                </a:cubicBezTo>
              </a:path>
            </a:pathLst>
          </a:custGeom>
          <a:solidFill>
            <a:srgbClr val="EFC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7F1C065A-FB9A-E042-8C5E-40B3E7C9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091" y="5622946"/>
            <a:ext cx="156455" cy="156455"/>
          </a:xfrm>
          <a:custGeom>
            <a:avLst/>
            <a:gdLst>
              <a:gd name="T0" fmla="*/ 144 w 145"/>
              <a:gd name="T1" fmla="*/ 72 h 145"/>
              <a:gd name="T2" fmla="*/ 144 w 145"/>
              <a:gd name="T3" fmla="*/ 72 h 145"/>
              <a:gd name="T4" fmla="*/ 72 w 145"/>
              <a:gd name="T5" fmla="*/ 144 h 145"/>
              <a:gd name="T6" fmla="*/ 0 w 145"/>
              <a:gd name="T7" fmla="*/ 72 h 145"/>
              <a:gd name="T8" fmla="*/ 72 w 145"/>
              <a:gd name="T9" fmla="*/ 0 h 145"/>
              <a:gd name="T10" fmla="*/ 144 w 145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144" y="72"/>
                </a:moveTo>
                <a:lnTo>
                  <a:pt x="144" y="72"/>
                </a:lnTo>
                <a:cubicBezTo>
                  <a:pt x="144" y="117"/>
                  <a:pt x="108" y="144"/>
                  <a:pt x="72" y="144"/>
                </a:cubicBezTo>
                <a:cubicBezTo>
                  <a:pt x="36" y="144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</a:path>
            </a:pathLst>
          </a:custGeom>
          <a:solidFill>
            <a:srgbClr val="94C5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1C12D5B5-618D-E049-8BA0-124E1B56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524" y="5921634"/>
            <a:ext cx="7960297" cy="146975"/>
          </a:xfrm>
          <a:custGeom>
            <a:avLst/>
            <a:gdLst>
              <a:gd name="T0" fmla="*/ 7401 w 7402"/>
              <a:gd name="T1" fmla="*/ 135 h 136"/>
              <a:gd name="T2" fmla="*/ 0 w 7402"/>
              <a:gd name="T3" fmla="*/ 135 h 136"/>
              <a:gd name="T4" fmla="*/ 0 w 7402"/>
              <a:gd name="T5" fmla="*/ 0 h 136"/>
              <a:gd name="T6" fmla="*/ 7401 w 7402"/>
              <a:gd name="T7" fmla="*/ 0 h 136"/>
              <a:gd name="T8" fmla="*/ 7401 w 7402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02" h="136">
                <a:moveTo>
                  <a:pt x="7401" y="135"/>
                </a:moveTo>
                <a:lnTo>
                  <a:pt x="0" y="135"/>
                </a:lnTo>
                <a:lnTo>
                  <a:pt x="0" y="0"/>
                </a:lnTo>
                <a:lnTo>
                  <a:pt x="7401" y="0"/>
                </a:lnTo>
                <a:lnTo>
                  <a:pt x="7401" y="1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02A613A8-0330-0D4D-8AB5-320A9DA3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524" y="6182395"/>
            <a:ext cx="7922368" cy="5144085"/>
          </a:xfrm>
          <a:custGeom>
            <a:avLst/>
            <a:gdLst>
              <a:gd name="T0" fmla="*/ 7222 w 7367"/>
              <a:gd name="T1" fmla="*/ 4783 h 4784"/>
              <a:gd name="T2" fmla="*/ 7222 w 7367"/>
              <a:gd name="T3" fmla="*/ 4783 h 4784"/>
              <a:gd name="T4" fmla="*/ 135 w 7367"/>
              <a:gd name="T5" fmla="*/ 4783 h 4784"/>
              <a:gd name="T6" fmla="*/ 0 w 7367"/>
              <a:gd name="T7" fmla="*/ 4648 h 4784"/>
              <a:gd name="T8" fmla="*/ 0 w 7367"/>
              <a:gd name="T9" fmla="*/ 0 h 4784"/>
              <a:gd name="T10" fmla="*/ 7366 w 7367"/>
              <a:gd name="T11" fmla="*/ 0 h 4784"/>
              <a:gd name="T12" fmla="*/ 7366 w 7367"/>
              <a:gd name="T13" fmla="*/ 4648 h 4784"/>
              <a:gd name="T14" fmla="*/ 7222 w 7367"/>
              <a:gd name="T15" fmla="*/ 4783 h 4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67" h="4784">
                <a:moveTo>
                  <a:pt x="7222" y="4783"/>
                </a:moveTo>
                <a:lnTo>
                  <a:pt x="7222" y="4783"/>
                </a:lnTo>
                <a:cubicBezTo>
                  <a:pt x="135" y="4783"/>
                  <a:pt x="135" y="4783"/>
                  <a:pt x="135" y="4783"/>
                </a:cubicBezTo>
                <a:cubicBezTo>
                  <a:pt x="63" y="4783"/>
                  <a:pt x="0" y="4720"/>
                  <a:pt x="0" y="4648"/>
                </a:cubicBezTo>
                <a:cubicBezTo>
                  <a:pt x="0" y="0"/>
                  <a:pt x="0" y="0"/>
                  <a:pt x="0" y="0"/>
                </a:cubicBezTo>
                <a:cubicBezTo>
                  <a:pt x="7366" y="0"/>
                  <a:pt x="7366" y="0"/>
                  <a:pt x="7366" y="0"/>
                </a:cubicBezTo>
                <a:cubicBezTo>
                  <a:pt x="7366" y="4648"/>
                  <a:pt x="7366" y="4648"/>
                  <a:pt x="7366" y="4648"/>
                </a:cubicBezTo>
                <a:cubicBezTo>
                  <a:pt x="7366" y="4720"/>
                  <a:pt x="7302" y="4783"/>
                  <a:pt x="7222" y="47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55318116-42DB-4547-818F-1704029C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6561683"/>
            <a:ext cx="6566416" cy="327134"/>
          </a:xfrm>
          <a:custGeom>
            <a:avLst/>
            <a:gdLst>
              <a:gd name="T0" fmla="*/ 6106 w 6107"/>
              <a:gd name="T1" fmla="*/ 304 h 305"/>
              <a:gd name="T2" fmla="*/ 0 w 6107"/>
              <a:gd name="T3" fmla="*/ 304 h 305"/>
              <a:gd name="T4" fmla="*/ 0 w 6107"/>
              <a:gd name="T5" fmla="*/ 0 h 305"/>
              <a:gd name="T6" fmla="*/ 6106 w 6107"/>
              <a:gd name="T7" fmla="*/ 0 h 305"/>
              <a:gd name="T8" fmla="*/ 6106 w 6107"/>
              <a:gd name="T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05">
                <a:moveTo>
                  <a:pt x="6106" y="304"/>
                </a:moveTo>
                <a:lnTo>
                  <a:pt x="0" y="304"/>
                </a:lnTo>
                <a:lnTo>
                  <a:pt x="0" y="0"/>
                </a:lnTo>
                <a:lnTo>
                  <a:pt x="6106" y="0"/>
                </a:lnTo>
                <a:lnTo>
                  <a:pt x="6106" y="30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50B151FB-6478-6243-A14C-A9D09E6F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7362926"/>
            <a:ext cx="6566416" cy="331877"/>
          </a:xfrm>
          <a:custGeom>
            <a:avLst/>
            <a:gdLst>
              <a:gd name="T0" fmla="*/ 6106 w 6107"/>
              <a:gd name="T1" fmla="*/ 306 h 307"/>
              <a:gd name="T2" fmla="*/ 0 w 6107"/>
              <a:gd name="T3" fmla="*/ 306 h 307"/>
              <a:gd name="T4" fmla="*/ 0 w 6107"/>
              <a:gd name="T5" fmla="*/ 0 h 307"/>
              <a:gd name="T6" fmla="*/ 6106 w 6107"/>
              <a:gd name="T7" fmla="*/ 0 h 307"/>
              <a:gd name="T8" fmla="*/ 6106 w 6107"/>
              <a:gd name="T9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07">
                <a:moveTo>
                  <a:pt x="6106" y="306"/>
                </a:moveTo>
                <a:lnTo>
                  <a:pt x="0" y="306"/>
                </a:lnTo>
                <a:lnTo>
                  <a:pt x="0" y="0"/>
                </a:lnTo>
                <a:lnTo>
                  <a:pt x="6106" y="0"/>
                </a:lnTo>
                <a:lnTo>
                  <a:pt x="6106" y="30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56033187-C889-AA42-BBE8-89A49C62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8164172"/>
            <a:ext cx="6566416" cy="331877"/>
          </a:xfrm>
          <a:custGeom>
            <a:avLst/>
            <a:gdLst>
              <a:gd name="T0" fmla="*/ 6106 w 6107"/>
              <a:gd name="T1" fmla="*/ 306 h 307"/>
              <a:gd name="T2" fmla="*/ 0 w 6107"/>
              <a:gd name="T3" fmla="*/ 306 h 307"/>
              <a:gd name="T4" fmla="*/ 0 w 6107"/>
              <a:gd name="T5" fmla="*/ 0 h 307"/>
              <a:gd name="T6" fmla="*/ 6106 w 6107"/>
              <a:gd name="T7" fmla="*/ 0 h 307"/>
              <a:gd name="T8" fmla="*/ 6106 w 6107"/>
              <a:gd name="T9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07">
                <a:moveTo>
                  <a:pt x="6106" y="306"/>
                </a:moveTo>
                <a:lnTo>
                  <a:pt x="0" y="306"/>
                </a:lnTo>
                <a:lnTo>
                  <a:pt x="0" y="0"/>
                </a:lnTo>
                <a:lnTo>
                  <a:pt x="6106" y="0"/>
                </a:lnTo>
                <a:lnTo>
                  <a:pt x="6106" y="30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3DD17AC2-9F74-F34B-A070-8BEBC3CF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8965416"/>
            <a:ext cx="6566416" cy="331877"/>
          </a:xfrm>
          <a:custGeom>
            <a:avLst/>
            <a:gdLst>
              <a:gd name="T0" fmla="*/ 6106 w 6107"/>
              <a:gd name="T1" fmla="*/ 306 h 307"/>
              <a:gd name="T2" fmla="*/ 0 w 6107"/>
              <a:gd name="T3" fmla="*/ 306 h 307"/>
              <a:gd name="T4" fmla="*/ 0 w 6107"/>
              <a:gd name="T5" fmla="*/ 0 h 307"/>
              <a:gd name="T6" fmla="*/ 6106 w 6107"/>
              <a:gd name="T7" fmla="*/ 0 h 307"/>
              <a:gd name="T8" fmla="*/ 6106 w 6107"/>
              <a:gd name="T9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07">
                <a:moveTo>
                  <a:pt x="6106" y="306"/>
                </a:moveTo>
                <a:lnTo>
                  <a:pt x="0" y="306"/>
                </a:lnTo>
                <a:lnTo>
                  <a:pt x="0" y="0"/>
                </a:lnTo>
                <a:lnTo>
                  <a:pt x="6106" y="0"/>
                </a:lnTo>
                <a:lnTo>
                  <a:pt x="6106" y="30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7FA4C3F4-C102-5B48-966D-65267844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9766662"/>
            <a:ext cx="6566416" cy="341359"/>
          </a:xfrm>
          <a:custGeom>
            <a:avLst/>
            <a:gdLst>
              <a:gd name="T0" fmla="*/ 6106 w 6107"/>
              <a:gd name="T1" fmla="*/ 315 h 316"/>
              <a:gd name="T2" fmla="*/ 0 w 6107"/>
              <a:gd name="T3" fmla="*/ 315 h 316"/>
              <a:gd name="T4" fmla="*/ 0 w 6107"/>
              <a:gd name="T5" fmla="*/ 0 h 316"/>
              <a:gd name="T6" fmla="*/ 6106 w 6107"/>
              <a:gd name="T7" fmla="*/ 0 h 316"/>
              <a:gd name="T8" fmla="*/ 6106 w 6107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16">
                <a:moveTo>
                  <a:pt x="6106" y="315"/>
                </a:moveTo>
                <a:lnTo>
                  <a:pt x="0" y="315"/>
                </a:lnTo>
                <a:lnTo>
                  <a:pt x="0" y="0"/>
                </a:lnTo>
                <a:lnTo>
                  <a:pt x="6106" y="0"/>
                </a:lnTo>
                <a:lnTo>
                  <a:pt x="6106" y="31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6C42606E-6470-E34F-AE13-2B77619B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16" y="10572648"/>
            <a:ext cx="6566416" cy="341359"/>
          </a:xfrm>
          <a:custGeom>
            <a:avLst/>
            <a:gdLst>
              <a:gd name="T0" fmla="*/ 6106 w 6107"/>
              <a:gd name="T1" fmla="*/ 315 h 316"/>
              <a:gd name="T2" fmla="*/ 0 w 6107"/>
              <a:gd name="T3" fmla="*/ 315 h 316"/>
              <a:gd name="T4" fmla="*/ 0 w 6107"/>
              <a:gd name="T5" fmla="*/ 0 h 316"/>
              <a:gd name="T6" fmla="*/ 6106 w 6107"/>
              <a:gd name="T7" fmla="*/ 0 h 316"/>
              <a:gd name="T8" fmla="*/ 6106 w 6107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7" h="316">
                <a:moveTo>
                  <a:pt x="6106" y="315"/>
                </a:moveTo>
                <a:lnTo>
                  <a:pt x="0" y="315"/>
                </a:lnTo>
                <a:lnTo>
                  <a:pt x="0" y="0"/>
                </a:lnTo>
                <a:lnTo>
                  <a:pt x="6106" y="0"/>
                </a:lnTo>
                <a:lnTo>
                  <a:pt x="6106" y="31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8C13C7AE-91EE-BC41-A719-D8E2926C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653" y="5717768"/>
            <a:ext cx="2740352" cy="2261500"/>
          </a:xfrm>
          <a:custGeom>
            <a:avLst/>
            <a:gdLst>
              <a:gd name="T0" fmla="*/ 0 w 2547"/>
              <a:gd name="T1" fmla="*/ 0 h 2105"/>
              <a:gd name="T2" fmla="*/ 0 w 2547"/>
              <a:gd name="T3" fmla="*/ 1834 h 2105"/>
              <a:gd name="T4" fmla="*/ 154 w 2547"/>
              <a:gd name="T5" fmla="*/ 2104 h 2105"/>
              <a:gd name="T6" fmla="*/ 306 w 2547"/>
              <a:gd name="T7" fmla="*/ 1834 h 2105"/>
              <a:gd name="T8" fmla="*/ 2546 w 2547"/>
              <a:gd name="T9" fmla="*/ 1834 h 2105"/>
              <a:gd name="T10" fmla="*/ 2546 w 2547"/>
              <a:gd name="T11" fmla="*/ 0 h 2105"/>
              <a:gd name="T12" fmla="*/ 0 w 2547"/>
              <a:gd name="T13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105">
                <a:moveTo>
                  <a:pt x="0" y="0"/>
                </a:moveTo>
                <a:lnTo>
                  <a:pt x="0" y="1834"/>
                </a:lnTo>
                <a:lnTo>
                  <a:pt x="154" y="2104"/>
                </a:lnTo>
                <a:lnTo>
                  <a:pt x="306" y="1834"/>
                </a:lnTo>
                <a:lnTo>
                  <a:pt x="2546" y="1834"/>
                </a:lnTo>
                <a:lnTo>
                  <a:pt x="2546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7DF82D85-8B61-3340-A446-1578A733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440" y="6812959"/>
            <a:ext cx="2726127" cy="2270985"/>
          </a:xfrm>
          <a:custGeom>
            <a:avLst/>
            <a:gdLst>
              <a:gd name="T0" fmla="*/ 2536 w 2537"/>
              <a:gd name="T1" fmla="*/ 0 h 2114"/>
              <a:gd name="T2" fmla="*/ 2536 w 2537"/>
              <a:gd name="T3" fmla="*/ 1843 h 2114"/>
              <a:gd name="T4" fmla="*/ 2383 w 2537"/>
              <a:gd name="T5" fmla="*/ 2113 h 2114"/>
              <a:gd name="T6" fmla="*/ 2231 w 2537"/>
              <a:gd name="T7" fmla="*/ 1843 h 2114"/>
              <a:gd name="T8" fmla="*/ 0 w 2537"/>
              <a:gd name="T9" fmla="*/ 1843 h 2114"/>
              <a:gd name="T10" fmla="*/ 0 w 2537"/>
              <a:gd name="T11" fmla="*/ 0 h 2114"/>
              <a:gd name="T12" fmla="*/ 2536 w 2537"/>
              <a:gd name="T13" fmla="*/ 0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2114">
                <a:moveTo>
                  <a:pt x="2536" y="0"/>
                </a:moveTo>
                <a:lnTo>
                  <a:pt x="2536" y="1843"/>
                </a:lnTo>
                <a:lnTo>
                  <a:pt x="2383" y="2113"/>
                </a:lnTo>
                <a:lnTo>
                  <a:pt x="2231" y="1843"/>
                </a:lnTo>
                <a:lnTo>
                  <a:pt x="0" y="1843"/>
                </a:lnTo>
                <a:lnTo>
                  <a:pt x="0" y="0"/>
                </a:lnTo>
                <a:lnTo>
                  <a:pt x="253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9">
            <a:extLst>
              <a:ext uri="{FF2B5EF4-FFF2-40B4-BE49-F238E27FC236}">
                <a16:creationId xmlns:a16="http://schemas.microsoft.com/office/drawing/2014/main" id="{7DDEE710-D2A1-6040-8CB0-F9B00F5A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0886" y="8823183"/>
            <a:ext cx="2740352" cy="2270985"/>
          </a:xfrm>
          <a:custGeom>
            <a:avLst/>
            <a:gdLst>
              <a:gd name="T0" fmla="*/ 0 w 2547"/>
              <a:gd name="T1" fmla="*/ 0 h 2114"/>
              <a:gd name="T2" fmla="*/ 0 w 2547"/>
              <a:gd name="T3" fmla="*/ 1844 h 2114"/>
              <a:gd name="T4" fmla="*/ 153 w 2547"/>
              <a:gd name="T5" fmla="*/ 2113 h 2114"/>
              <a:gd name="T6" fmla="*/ 306 w 2547"/>
              <a:gd name="T7" fmla="*/ 1844 h 2114"/>
              <a:gd name="T8" fmla="*/ 2546 w 2547"/>
              <a:gd name="T9" fmla="*/ 1844 h 2114"/>
              <a:gd name="T10" fmla="*/ 2546 w 2547"/>
              <a:gd name="T11" fmla="*/ 0 h 2114"/>
              <a:gd name="T12" fmla="*/ 0 w 2547"/>
              <a:gd name="T13" fmla="*/ 0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114">
                <a:moveTo>
                  <a:pt x="0" y="0"/>
                </a:moveTo>
                <a:lnTo>
                  <a:pt x="0" y="1844"/>
                </a:lnTo>
                <a:lnTo>
                  <a:pt x="153" y="2113"/>
                </a:lnTo>
                <a:lnTo>
                  <a:pt x="306" y="1844"/>
                </a:lnTo>
                <a:lnTo>
                  <a:pt x="2546" y="1844"/>
                </a:lnTo>
                <a:lnTo>
                  <a:pt x="254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0">
            <a:extLst>
              <a:ext uri="{FF2B5EF4-FFF2-40B4-BE49-F238E27FC236}">
                <a16:creationId xmlns:a16="http://schemas.microsoft.com/office/drawing/2014/main" id="{4EE18E1D-07CB-124B-808D-F14AA7F2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475" y="10032163"/>
            <a:ext cx="2726130" cy="2275725"/>
          </a:xfrm>
          <a:custGeom>
            <a:avLst/>
            <a:gdLst>
              <a:gd name="T0" fmla="*/ 2536 w 2537"/>
              <a:gd name="T1" fmla="*/ 0 h 2115"/>
              <a:gd name="T2" fmla="*/ 2536 w 2537"/>
              <a:gd name="T3" fmla="*/ 1844 h 2115"/>
              <a:gd name="T4" fmla="*/ 2383 w 2537"/>
              <a:gd name="T5" fmla="*/ 2114 h 2115"/>
              <a:gd name="T6" fmla="*/ 2230 w 2537"/>
              <a:gd name="T7" fmla="*/ 1844 h 2115"/>
              <a:gd name="T8" fmla="*/ 0 w 2537"/>
              <a:gd name="T9" fmla="*/ 1844 h 2115"/>
              <a:gd name="T10" fmla="*/ 0 w 2537"/>
              <a:gd name="T11" fmla="*/ 0 h 2115"/>
              <a:gd name="T12" fmla="*/ 2536 w 2537"/>
              <a:gd name="T13" fmla="*/ 0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2115">
                <a:moveTo>
                  <a:pt x="2536" y="0"/>
                </a:moveTo>
                <a:lnTo>
                  <a:pt x="2536" y="1844"/>
                </a:lnTo>
                <a:lnTo>
                  <a:pt x="2383" y="2114"/>
                </a:lnTo>
                <a:lnTo>
                  <a:pt x="2230" y="1844"/>
                </a:lnTo>
                <a:lnTo>
                  <a:pt x="0" y="1844"/>
                </a:lnTo>
                <a:lnTo>
                  <a:pt x="0" y="0"/>
                </a:lnTo>
                <a:lnTo>
                  <a:pt x="253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1">
            <a:extLst>
              <a:ext uri="{FF2B5EF4-FFF2-40B4-BE49-F238E27FC236}">
                <a16:creationId xmlns:a16="http://schemas.microsoft.com/office/drawing/2014/main" id="{87A4DDBC-ECD2-1440-98C6-7A08C0D1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453" y="7818071"/>
            <a:ext cx="331877" cy="464627"/>
          </a:xfrm>
          <a:custGeom>
            <a:avLst/>
            <a:gdLst>
              <a:gd name="T0" fmla="*/ 306 w 307"/>
              <a:gd name="T1" fmla="*/ 431 h 432"/>
              <a:gd name="T2" fmla="*/ 306 w 307"/>
              <a:gd name="T3" fmla="*/ 431 h 432"/>
              <a:gd name="T4" fmla="*/ 0 w 307"/>
              <a:gd name="T5" fmla="*/ 431 h 432"/>
              <a:gd name="T6" fmla="*/ 0 w 307"/>
              <a:gd name="T7" fmla="*/ 63 h 432"/>
              <a:gd name="T8" fmla="*/ 63 w 307"/>
              <a:gd name="T9" fmla="*/ 0 h 432"/>
              <a:gd name="T10" fmla="*/ 243 w 307"/>
              <a:gd name="T11" fmla="*/ 0 h 432"/>
              <a:gd name="T12" fmla="*/ 306 w 307"/>
              <a:gd name="T13" fmla="*/ 63 h 432"/>
              <a:gd name="T14" fmla="*/ 306 w 307"/>
              <a:gd name="T15" fmla="*/ 431 h 432"/>
              <a:gd name="T16" fmla="*/ 63 w 307"/>
              <a:gd name="T17" fmla="*/ 369 h 432"/>
              <a:gd name="T18" fmla="*/ 63 w 307"/>
              <a:gd name="T19" fmla="*/ 369 h 432"/>
              <a:gd name="T20" fmla="*/ 243 w 307"/>
              <a:gd name="T21" fmla="*/ 369 h 432"/>
              <a:gd name="T22" fmla="*/ 243 w 307"/>
              <a:gd name="T23" fmla="*/ 63 h 432"/>
              <a:gd name="T24" fmla="*/ 243 w 307"/>
              <a:gd name="T25" fmla="*/ 63 h 432"/>
              <a:gd name="T26" fmla="*/ 63 w 307"/>
              <a:gd name="T27" fmla="*/ 63 h 432"/>
              <a:gd name="T28" fmla="*/ 63 w 307"/>
              <a:gd name="T29" fmla="*/ 63 h 432"/>
              <a:gd name="T30" fmla="*/ 63 w 307"/>
              <a:gd name="T31" fmla="*/ 369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" h="432">
                <a:moveTo>
                  <a:pt x="306" y="431"/>
                </a:moveTo>
                <a:lnTo>
                  <a:pt x="306" y="431"/>
                </a:lnTo>
                <a:cubicBezTo>
                  <a:pt x="0" y="431"/>
                  <a:pt x="0" y="431"/>
                  <a:pt x="0" y="43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79" y="0"/>
                  <a:pt x="306" y="27"/>
                  <a:pt x="306" y="63"/>
                </a:cubicBezTo>
                <a:lnTo>
                  <a:pt x="306" y="431"/>
                </a:lnTo>
                <a:close/>
                <a:moveTo>
                  <a:pt x="63" y="369"/>
                </a:moveTo>
                <a:lnTo>
                  <a:pt x="63" y="369"/>
                </a:lnTo>
                <a:cubicBezTo>
                  <a:pt x="243" y="369"/>
                  <a:pt x="243" y="369"/>
                  <a:pt x="243" y="369"/>
                </a:cubicBezTo>
                <a:cubicBezTo>
                  <a:pt x="243" y="63"/>
                  <a:pt x="243" y="63"/>
                  <a:pt x="243" y="63"/>
                </a:cubicBezTo>
                <a:lnTo>
                  <a:pt x="243" y="63"/>
                </a:lnTo>
                <a:cubicBezTo>
                  <a:pt x="63" y="63"/>
                  <a:pt x="63" y="63"/>
                  <a:pt x="63" y="63"/>
                </a:cubicBezTo>
                <a:lnTo>
                  <a:pt x="63" y="63"/>
                </a:lnTo>
                <a:lnTo>
                  <a:pt x="63" y="3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2">
            <a:extLst>
              <a:ext uri="{FF2B5EF4-FFF2-40B4-BE49-F238E27FC236}">
                <a16:creationId xmlns:a16="http://schemas.microsoft.com/office/drawing/2014/main" id="{4A6AB333-FA74-1741-91D1-BA9C02BF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248" y="7690063"/>
            <a:ext cx="948219" cy="602117"/>
          </a:xfrm>
          <a:custGeom>
            <a:avLst/>
            <a:gdLst>
              <a:gd name="T0" fmla="*/ 792 w 883"/>
              <a:gd name="T1" fmla="*/ 558 h 559"/>
              <a:gd name="T2" fmla="*/ 792 w 883"/>
              <a:gd name="T3" fmla="*/ 558 h 559"/>
              <a:gd name="T4" fmla="*/ 90 w 883"/>
              <a:gd name="T5" fmla="*/ 558 h 559"/>
              <a:gd name="T6" fmla="*/ 0 w 883"/>
              <a:gd name="T7" fmla="*/ 467 h 559"/>
              <a:gd name="T8" fmla="*/ 0 w 883"/>
              <a:gd name="T9" fmla="*/ 108 h 559"/>
              <a:gd name="T10" fmla="*/ 36 w 883"/>
              <a:gd name="T11" fmla="*/ 63 h 559"/>
              <a:gd name="T12" fmla="*/ 36 w 883"/>
              <a:gd name="T13" fmla="*/ 63 h 559"/>
              <a:gd name="T14" fmla="*/ 81 w 883"/>
              <a:gd name="T15" fmla="*/ 108 h 559"/>
              <a:gd name="T16" fmla="*/ 81 w 883"/>
              <a:gd name="T17" fmla="*/ 467 h 559"/>
              <a:gd name="T18" fmla="*/ 90 w 883"/>
              <a:gd name="T19" fmla="*/ 476 h 559"/>
              <a:gd name="T20" fmla="*/ 792 w 883"/>
              <a:gd name="T21" fmla="*/ 476 h 559"/>
              <a:gd name="T22" fmla="*/ 801 w 883"/>
              <a:gd name="T23" fmla="*/ 467 h 559"/>
              <a:gd name="T24" fmla="*/ 801 w 883"/>
              <a:gd name="T25" fmla="*/ 0 h 559"/>
              <a:gd name="T26" fmla="*/ 882 w 883"/>
              <a:gd name="T27" fmla="*/ 0 h 559"/>
              <a:gd name="T28" fmla="*/ 882 w 883"/>
              <a:gd name="T29" fmla="*/ 467 h 559"/>
              <a:gd name="T30" fmla="*/ 792 w 883"/>
              <a:gd name="T31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3" h="559">
                <a:moveTo>
                  <a:pt x="792" y="558"/>
                </a:moveTo>
                <a:lnTo>
                  <a:pt x="792" y="558"/>
                </a:lnTo>
                <a:cubicBezTo>
                  <a:pt x="90" y="558"/>
                  <a:pt x="90" y="558"/>
                  <a:pt x="90" y="558"/>
                </a:cubicBezTo>
                <a:cubicBezTo>
                  <a:pt x="36" y="558"/>
                  <a:pt x="0" y="512"/>
                  <a:pt x="0" y="46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81"/>
                  <a:pt x="18" y="63"/>
                  <a:pt x="36" y="63"/>
                </a:cubicBezTo>
                <a:lnTo>
                  <a:pt x="36" y="63"/>
                </a:lnTo>
                <a:cubicBezTo>
                  <a:pt x="63" y="63"/>
                  <a:pt x="81" y="81"/>
                  <a:pt x="81" y="108"/>
                </a:cubicBezTo>
                <a:cubicBezTo>
                  <a:pt x="81" y="467"/>
                  <a:pt x="81" y="467"/>
                  <a:pt x="81" y="467"/>
                </a:cubicBezTo>
                <a:cubicBezTo>
                  <a:pt x="81" y="467"/>
                  <a:pt x="81" y="476"/>
                  <a:pt x="90" y="476"/>
                </a:cubicBezTo>
                <a:cubicBezTo>
                  <a:pt x="792" y="476"/>
                  <a:pt x="792" y="476"/>
                  <a:pt x="792" y="476"/>
                </a:cubicBezTo>
                <a:lnTo>
                  <a:pt x="801" y="467"/>
                </a:lnTo>
                <a:cubicBezTo>
                  <a:pt x="801" y="0"/>
                  <a:pt x="801" y="0"/>
                  <a:pt x="801" y="0"/>
                </a:cubicBezTo>
                <a:cubicBezTo>
                  <a:pt x="882" y="0"/>
                  <a:pt x="882" y="0"/>
                  <a:pt x="882" y="0"/>
                </a:cubicBezTo>
                <a:cubicBezTo>
                  <a:pt x="882" y="467"/>
                  <a:pt x="882" y="467"/>
                  <a:pt x="882" y="467"/>
                </a:cubicBezTo>
                <a:cubicBezTo>
                  <a:pt x="882" y="512"/>
                  <a:pt x="837" y="558"/>
                  <a:pt x="792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3">
            <a:extLst>
              <a:ext uri="{FF2B5EF4-FFF2-40B4-BE49-F238E27FC236}">
                <a16:creationId xmlns:a16="http://schemas.microsoft.com/office/drawing/2014/main" id="{DEE14AC9-9C06-0441-BF20-3C1F6499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390" y="7291811"/>
            <a:ext cx="1085709" cy="445663"/>
          </a:xfrm>
          <a:custGeom>
            <a:avLst/>
            <a:gdLst>
              <a:gd name="T0" fmla="*/ 855 w 1009"/>
              <a:gd name="T1" fmla="*/ 414 h 415"/>
              <a:gd name="T2" fmla="*/ 855 w 1009"/>
              <a:gd name="T3" fmla="*/ 414 h 415"/>
              <a:gd name="T4" fmla="*/ 738 w 1009"/>
              <a:gd name="T5" fmla="*/ 360 h 415"/>
              <a:gd name="T6" fmla="*/ 621 w 1009"/>
              <a:gd name="T7" fmla="*/ 414 h 415"/>
              <a:gd name="T8" fmla="*/ 504 w 1009"/>
              <a:gd name="T9" fmla="*/ 360 h 415"/>
              <a:gd name="T10" fmla="*/ 387 w 1009"/>
              <a:gd name="T11" fmla="*/ 414 h 415"/>
              <a:gd name="T12" fmla="*/ 270 w 1009"/>
              <a:gd name="T13" fmla="*/ 360 h 415"/>
              <a:gd name="T14" fmla="*/ 144 w 1009"/>
              <a:gd name="T15" fmla="*/ 414 h 415"/>
              <a:gd name="T16" fmla="*/ 0 w 1009"/>
              <a:gd name="T17" fmla="*/ 252 h 415"/>
              <a:gd name="T18" fmla="*/ 0 w 1009"/>
              <a:gd name="T19" fmla="*/ 234 h 415"/>
              <a:gd name="T20" fmla="*/ 135 w 1009"/>
              <a:gd name="T21" fmla="*/ 36 h 415"/>
              <a:gd name="T22" fmla="*/ 198 w 1009"/>
              <a:gd name="T23" fmla="*/ 0 h 415"/>
              <a:gd name="T24" fmla="*/ 801 w 1009"/>
              <a:gd name="T25" fmla="*/ 0 h 415"/>
              <a:gd name="T26" fmla="*/ 801 w 1009"/>
              <a:gd name="T27" fmla="*/ 0 h 415"/>
              <a:gd name="T28" fmla="*/ 873 w 1009"/>
              <a:gd name="T29" fmla="*/ 36 h 415"/>
              <a:gd name="T30" fmla="*/ 1008 w 1009"/>
              <a:gd name="T31" fmla="*/ 243 h 415"/>
              <a:gd name="T32" fmla="*/ 1008 w 1009"/>
              <a:gd name="T33" fmla="*/ 252 h 415"/>
              <a:gd name="T34" fmla="*/ 864 w 1009"/>
              <a:gd name="T35" fmla="*/ 414 h 415"/>
              <a:gd name="T36" fmla="*/ 855 w 1009"/>
              <a:gd name="T37" fmla="*/ 414 h 415"/>
              <a:gd name="T38" fmla="*/ 738 w 1009"/>
              <a:gd name="T39" fmla="*/ 261 h 415"/>
              <a:gd name="T40" fmla="*/ 738 w 1009"/>
              <a:gd name="T41" fmla="*/ 261 h 415"/>
              <a:gd name="T42" fmla="*/ 738 w 1009"/>
              <a:gd name="T43" fmla="*/ 261 h 415"/>
              <a:gd name="T44" fmla="*/ 783 w 1009"/>
              <a:gd name="T45" fmla="*/ 288 h 415"/>
              <a:gd name="T46" fmla="*/ 855 w 1009"/>
              <a:gd name="T47" fmla="*/ 333 h 415"/>
              <a:gd name="T48" fmla="*/ 927 w 1009"/>
              <a:gd name="T49" fmla="*/ 261 h 415"/>
              <a:gd name="T50" fmla="*/ 810 w 1009"/>
              <a:gd name="T51" fmla="*/ 81 h 415"/>
              <a:gd name="T52" fmla="*/ 198 w 1009"/>
              <a:gd name="T53" fmla="*/ 81 h 415"/>
              <a:gd name="T54" fmla="*/ 198 w 1009"/>
              <a:gd name="T55" fmla="*/ 81 h 415"/>
              <a:gd name="T56" fmla="*/ 81 w 1009"/>
              <a:gd name="T57" fmla="*/ 261 h 415"/>
              <a:gd name="T58" fmla="*/ 153 w 1009"/>
              <a:gd name="T59" fmla="*/ 333 h 415"/>
              <a:gd name="T60" fmla="*/ 225 w 1009"/>
              <a:gd name="T61" fmla="*/ 288 h 415"/>
              <a:gd name="T62" fmla="*/ 270 w 1009"/>
              <a:gd name="T63" fmla="*/ 261 h 415"/>
              <a:gd name="T64" fmla="*/ 270 w 1009"/>
              <a:gd name="T65" fmla="*/ 261 h 415"/>
              <a:gd name="T66" fmla="*/ 315 w 1009"/>
              <a:gd name="T67" fmla="*/ 288 h 415"/>
              <a:gd name="T68" fmla="*/ 387 w 1009"/>
              <a:gd name="T69" fmla="*/ 333 h 415"/>
              <a:gd name="T70" fmla="*/ 459 w 1009"/>
              <a:gd name="T71" fmla="*/ 288 h 415"/>
              <a:gd name="T72" fmla="*/ 504 w 1009"/>
              <a:gd name="T73" fmla="*/ 261 h 415"/>
              <a:gd name="T74" fmla="*/ 504 w 1009"/>
              <a:gd name="T75" fmla="*/ 261 h 415"/>
              <a:gd name="T76" fmla="*/ 549 w 1009"/>
              <a:gd name="T77" fmla="*/ 288 h 415"/>
              <a:gd name="T78" fmla="*/ 621 w 1009"/>
              <a:gd name="T79" fmla="*/ 333 h 415"/>
              <a:gd name="T80" fmla="*/ 684 w 1009"/>
              <a:gd name="T81" fmla="*/ 288 h 415"/>
              <a:gd name="T82" fmla="*/ 738 w 1009"/>
              <a:gd name="T83" fmla="*/ 26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9" h="415">
                <a:moveTo>
                  <a:pt x="855" y="414"/>
                </a:moveTo>
                <a:lnTo>
                  <a:pt x="855" y="414"/>
                </a:lnTo>
                <a:cubicBezTo>
                  <a:pt x="810" y="414"/>
                  <a:pt x="765" y="396"/>
                  <a:pt x="738" y="360"/>
                </a:cubicBezTo>
                <a:cubicBezTo>
                  <a:pt x="702" y="396"/>
                  <a:pt x="666" y="414"/>
                  <a:pt x="621" y="414"/>
                </a:cubicBezTo>
                <a:cubicBezTo>
                  <a:pt x="576" y="414"/>
                  <a:pt x="531" y="396"/>
                  <a:pt x="504" y="360"/>
                </a:cubicBezTo>
                <a:cubicBezTo>
                  <a:pt x="477" y="396"/>
                  <a:pt x="432" y="414"/>
                  <a:pt x="387" y="414"/>
                </a:cubicBezTo>
                <a:cubicBezTo>
                  <a:pt x="342" y="414"/>
                  <a:pt x="297" y="396"/>
                  <a:pt x="270" y="360"/>
                </a:cubicBezTo>
                <a:cubicBezTo>
                  <a:pt x="243" y="396"/>
                  <a:pt x="189" y="414"/>
                  <a:pt x="144" y="414"/>
                </a:cubicBezTo>
                <a:cubicBezTo>
                  <a:pt x="63" y="405"/>
                  <a:pt x="0" y="333"/>
                  <a:pt x="0" y="252"/>
                </a:cubicBezTo>
                <a:cubicBezTo>
                  <a:pt x="0" y="234"/>
                  <a:pt x="0" y="234"/>
                  <a:pt x="0" y="23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44" y="18"/>
                  <a:pt x="171" y="0"/>
                  <a:pt x="198" y="0"/>
                </a:cubicBezTo>
                <a:cubicBezTo>
                  <a:pt x="801" y="0"/>
                  <a:pt x="801" y="0"/>
                  <a:pt x="801" y="0"/>
                </a:cubicBezTo>
                <a:lnTo>
                  <a:pt x="801" y="0"/>
                </a:lnTo>
                <a:cubicBezTo>
                  <a:pt x="837" y="0"/>
                  <a:pt x="855" y="9"/>
                  <a:pt x="873" y="36"/>
                </a:cubicBezTo>
                <a:cubicBezTo>
                  <a:pt x="1008" y="243"/>
                  <a:pt x="1008" y="243"/>
                  <a:pt x="1008" y="243"/>
                </a:cubicBezTo>
                <a:cubicBezTo>
                  <a:pt x="1008" y="252"/>
                  <a:pt x="1008" y="252"/>
                  <a:pt x="1008" y="252"/>
                </a:cubicBezTo>
                <a:cubicBezTo>
                  <a:pt x="1008" y="342"/>
                  <a:pt x="945" y="414"/>
                  <a:pt x="864" y="414"/>
                </a:cubicBezTo>
                <a:cubicBezTo>
                  <a:pt x="855" y="414"/>
                  <a:pt x="855" y="414"/>
                  <a:pt x="855" y="414"/>
                </a:cubicBezTo>
                <a:close/>
                <a:moveTo>
                  <a:pt x="738" y="261"/>
                </a:moveTo>
                <a:lnTo>
                  <a:pt x="738" y="261"/>
                </a:lnTo>
                <a:lnTo>
                  <a:pt x="738" y="261"/>
                </a:lnTo>
                <a:cubicBezTo>
                  <a:pt x="756" y="261"/>
                  <a:pt x="774" y="270"/>
                  <a:pt x="783" y="288"/>
                </a:cubicBezTo>
                <a:cubicBezTo>
                  <a:pt x="792" y="315"/>
                  <a:pt x="828" y="342"/>
                  <a:pt x="855" y="333"/>
                </a:cubicBezTo>
                <a:cubicBezTo>
                  <a:pt x="891" y="333"/>
                  <a:pt x="927" y="306"/>
                  <a:pt x="927" y="261"/>
                </a:cubicBezTo>
                <a:cubicBezTo>
                  <a:pt x="810" y="81"/>
                  <a:pt x="810" y="81"/>
                  <a:pt x="810" y="81"/>
                </a:cubicBezTo>
                <a:cubicBezTo>
                  <a:pt x="198" y="81"/>
                  <a:pt x="198" y="81"/>
                  <a:pt x="198" y="81"/>
                </a:cubicBezTo>
                <a:lnTo>
                  <a:pt x="198" y="81"/>
                </a:lnTo>
                <a:cubicBezTo>
                  <a:pt x="81" y="261"/>
                  <a:pt x="81" y="261"/>
                  <a:pt x="81" y="261"/>
                </a:cubicBezTo>
                <a:cubicBezTo>
                  <a:pt x="81" y="297"/>
                  <a:pt x="117" y="333"/>
                  <a:pt x="153" y="333"/>
                </a:cubicBezTo>
                <a:cubicBezTo>
                  <a:pt x="180" y="333"/>
                  <a:pt x="216" y="315"/>
                  <a:pt x="225" y="288"/>
                </a:cubicBezTo>
                <a:cubicBezTo>
                  <a:pt x="234" y="270"/>
                  <a:pt x="252" y="261"/>
                  <a:pt x="270" y="261"/>
                </a:cubicBezTo>
                <a:lnTo>
                  <a:pt x="270" y="261"/>
                </a:lnTo>
                <a:cubicBezTo>
                  <a:pt x="288" y="261"/>
                  <a:pt x="306" y="270"/>
                  <a:pt x="315" y="288"/>
                </a:cubicBezTo>
                <a:cubicBezTo>
                  <a:pt x="333" y="315"/>
                  <a:pt x="360" y="333"/>
                  <a:pt x="387" y="333"/>
                </a:cubicBezTo>
                <a:cubicBezTo>
                  <a:pt x="414" y="333"/>
                  <a:pt x="441" y="315"/>
                  <a:pt x="459" y="288"/>
                </a:cubicBezTo>
                <a:cubicBezTo>
                  <a:pt x="468" y="270"/>
                  <a:pt x="486" y="261"/>
                  <a:pt x="504" y="261"/>
                </a:cubicBezTo>
                <a:lnTo>
                  <a:pt x="504" y="261"/>
                </a:lnTo>
                <a:cubicBezTo>
                  <a:pt x="522" y="261"/>
                  <a:pt x="540" y="270"/>
                  <a:pt x="549" y="288"/>
                </a:cubicBezTo>
                <a:cubicBezTo>
                  <a:pt x="558" y="315"/>
                  <a:pt x="585" y="333"/>
                  <a:pt x="621" y="333"/>
                </a:cubicBezTo>
                <a:cubicBezTo>
                  <a:pt x="648" y="333"/>
                  <a:pt x="675" y="315"/>
                  <a:pt x="684" y="288"/>
                </a:cubicBezTo>
                <a:cubicBezTo>
                  <a:pt x="693" y="270"/>
                  <a:pt x="711" y="261"/>
                  <a:pt x="738" y="2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4">
            <a:extLst>
              <a:ext uri="{FF2B5EF4-FFF2-40B4-BE49-F238E27FC236}">
                <a16:creationId xmlns:a16="http://schemas.microsoft.com/office/drawing/2014/main" id="{E305350D-6865-B641-9667-525C894C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482" y="10980382"/>
            <a:ext cx="279726" cy="56893"/>
          </a:xfrm>
          <a:custGeom>
            <a:avLst/>
            <a:gdLst>
              <a:gd name="T0" fmla="*/ 261 w 262"/>
              <a:gd name="T1" fmla="*/ 54 h 55"/>
              <a:gd name="T2" fmla="*/ 0 w 262"/>
              <a:gd name="T3" fmla="*/ 54 h 55"/>
              <a:gd name="T4" fmla="*/ 0 w 262"/>
              <a:gd name="T5" fmla="*/ 0 h 55"/>
              <a:gd name="T6" fmla="*/ 261 w 262"/>
              <a:gd name="T7" fmla="*/ 0 h 55"/>
              <a:gd name="T8" fmla="*/ 261 w 26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55">
                <a:moveTo>
                  <a:pt x="261" y="54"/>
                </a:moveTo>
                <a:lnTo>
                  <a:pt x="0" y="54"/>
                </a:lnTo>
                <a:lnTo>
                  <a:pt x="0" y="0"/>
                </a:lnTo>
                <a:lnTo>
                  <a:pt x="261" y="0"/>
                </a:lnTo>
                <a:lnTo>
                  <a:pt x="26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5">
            <a:extLst>
              <a:ext uri="{FF2B5EF4-FFF2-40B4-BE49-F238E27FC236}">
                <a16:creationId xmlns:a16="http://schemas.microsoft.com/office/drawing/2014/main" id="{D31EDC21-8221-7C48-9794-6912AC7E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411" y="10795478"/>
            <a:ext cx="279726" cy="521520"/>
          </a:xfrm>
          <a:custGeom>
            <a:avLst/>
            <a:gdLst>
              <a:gd name="T0" fmla="*/ 108 w 262"/>
              <a:gd name="T1" fmla="*/ 0 h 486"/>
              <a:gd name="T2" fmla="*/ 108 w 262"/>
              <a:gd name="T3" fmla="*/ 0 h 486"/>
              <a:gd name="T4" fmla="*/ 0 w 262"/>
              <a:gd name="T5" fmla="*/ 0 h 486"/>
              <a:gd name="T6" fmla="*/ 0 w 262"/>
              <a:gd name="T7" fmla="*/ 54 h 486"/>
              <a:gd name="T8" fmla="*/ 72 w 262"/>
              <a:gd name="T9" fmla="*/ 54 h 486"/>
              <a:gd name="T10" fmla="*/ 99 w 262"/>
              <a:gd name="T11" fmla="*/ 72 h 486"/>
              <a:gd name="T12" fmla="*/ 198 w 262"/>
              <a:gd name="T13" fmla="*/ 179 h 486"/>
              <a:gd name="T14" fmla="*/ 198 w 262"/>
              <a:gd name="T15" fmla="*/ 422 h 486"/>
              <a:gd name="T16" fmla="*/ 45 w 262"/>
              <a:gd name="T17" fmla="*/ 422 h 486"/>
              <a:gd name="T18" fmla="*/ 45 w 262"/>
              <a:gd name="T19" fmla="*/ 449 h 486"/>
              <a:gd name="T20" fmla="*/ 36 w 262"/>
              <a:gd name="T21" fmla="*/ 485 h 486"/>
              <a:gd name="T22" fmla="*/ 198 w 262"/>
              <a:gd name="T23" fmla="*/ 485 h 486"/>
              <a:gd name="T24" fmla="*/ 261 w 262"/>
              <a:gd name="T25" fmla="*/ 422 h 486"/>
              <a:gd name="T26" fmla="*/ 261 w 262"/>
              <a:gd name="T27" fmla="*/ 171 h 486"/>
              <a:gd name="T28" fmla="*/ 252 w 262"/>
              <a:gd name="T29" fmla="*/ 153 h 486"/>
              <a:gd name="T30" fmla="*/ 126 w 262"/>
              <a:gd name="T31" fmla="*/ 9 h 486"/>
              <a:gd name="T32" fmla="*/ 108 w 262"/>
              <a:gd name="T33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2" h="486">
                <a:moveTo>
                  <a:pt x="108" y="0"/>
                </a:moveTo>
                <a:lnTo>
                  <a:pt x="108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90" y="54"/>
                  <a:pt x="99" y="63"/>
                  <a:pt x="99" y="72"/>
                </a:cubicBezTo>
                <a:cubicBezTo>
                  <a:pt x="198" y="179"/>
                  <a:pt x="198" y="179"/>
                  <a:pt x="198" y="179"/>
                </a:cubicBezTo>
                <a:cubicBezTo>
                  <a:pt x="198" y="422"/>
                  <a:pt x="198" y="422"/>
                  <a:pt x="198" y="422"/>
                </a:cubicBezTo>
                <a:cubicBezTo>
                  <a:pt x="45" y="422"/>
                  <a:pt x="45" y="422"/>
                  <a:pt x="45" y="422"/>
                </a:cubicBezTo>
                <a:cubicBezTo>
                  <a:pt x="45" y="431"/>
                  <a:pt x="45" y="441"/>
                  <a:pt x="45" y="449"/>
                </a:cubicBezTo>
                <a:cubicBezTo>
                  <a:pt x="45" y="467"/>
                  <a:pt x="45" y="476"/>
                  <a:pt x="36" y="485"/>
                </a:cubicBezTo>
                <a:cubicBezTo>
                  <a:pt x="198" y="485"/>
                  <a:pt x="198" y="485"/>
                  <a:pt x="198" y="485"/>
                </a:cubicBezTo>
                <a:cubicBezTo>
                  <a:pt x="234" y="485"/>
                  <a:pt x="261" y="458"/>
                  <a:pt x="261" y="422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1" y="162"/>
                  <a:pt x="261" y="162"/>
                  <a:pt x="252" y="153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0"/>
                  <a:pt x="117" y="0"/>
                  <a:pt x="10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6">
            <a:extLst>
              <a:ext uri="{FF2B5EF4-FFF2-40B4-BE49-F238E27FC236}">
                <a16:creationId xmlns:a16="http://schemas.microsoft.com/office/drawing/2014/main" id="{C81588D5-4238-2749-852B-4B9CA5D2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2" y="11236401"/>
            <a:ext cx="322394" cy="90079"/>
          </a:xfrm>
          <a:custGeom>
            <a:avLst/>
            <a:gdLst>
              <a:gd name="T0" fmla="*/ 297 w 298"/>
              <a:gd name="T1" fmla="*/ 0 h 82"/>
              <a:gd name="T2" fmla="*/ 297 w 298"/>
              <a:gd name="T3" fmla="*/ 0 h 82"/>
              <a:gd name="T4" fmla="*/ 0 w 298"/>
              <a:gd name="T5" fmla="*/ 0 h 82"/>
              <a:gd name="T6" fmla="*/ 9 w 298"/>
              <a:gd name="T7" fmla="*/ 36 h 82"/>
              <a:gd name="T8" fmla="*/ 0 w 298"/>
              <a:gd name="T9" fmla="*/ 81 h 82"/>
              <a:gd name="T10" fmla="*/ 297 w 298"/>
              <a:gd name="T11" fmla="*/ 81 h 82"/>
              <a:gd name="T12" fmla="*/ 288 w 298"/>
              <a:gd name="T13" fmla="*/ 36 h 82"/>
              <a:gd name="T14" fmla="*/ 297 w 298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82">
                <a:moveTo>
                  <a:pt x="297" y="0"/>
                </a:moveTo>
                <a:lnTo>
                  <a:pt x="297" y="0"/>
                </a:lnTo>
                <a:cubicBezTo>
                  <a:pt x="0" y="0"/>
                  <a:pt x="0" y="0"/>
                  <a:pt x="0" y="0"/>
                </a:cubicBezTo>
                <a:cubicBezTo>
                  <a:pt x="9" y="18"/>
                  <a:pt x="9" y="28"/>
                  <a:pt x="9" y="36"/>
                </a:cubicBezTo>
                <a:cubicBezTo>
                  <a:pt x="9" y="54"/>
                  <a:pt x="9" y="72"/>
                  <a:pt x="0" y="81"/>
                </a:cubicBezTo>
                <a:cubicBezTo>
                  <a:pt x="297" y="81"/>
                  <a:pt x="297" y="81"/>
                  <a:pt x="297" y="81"/>
                </a:cubicBezTo>
                <a:cubicBezTo>
                  <a:pt x="288" y="72"/>
                  <a:pt x="288" y="54"/>
                  <a:pt x="288" y="36"/>
                </a:cubicBezTo>
                <a:cubicBezTo>
                  <a:pt x="288" y="28"/>
                  <a:pt x="288" y="9"/>
                  <a:pt x="29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7">
            <a:extLst>
              <a:ext uri="{FF2B5EF4-FFF2-40B4-BE49-F238E27FC236}">
                <a16:creationId xmlns:a16="http://schemas.microsoft.com/office/drawing/2014/main" id="{AC8475B6-7490-9D41-B61F-D10F1390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203" y="10629541"/>
            <a:ext cx="824950" cy="587896"/>
          </a:xfrm>
          <a:custGeom>
            <a:avLst/>
            <a:gdLst>
              <a:gd name="T0" fmla="*/ 729 w 766"/>
              <a:gd name="T1" fmla="*/ 530 h 549"/>
              <a:gd name="T2" fmla="*/ 729 w 766"/>
              <a:gd name="T3" fmla="*/ 530 h 549"/>
              <a:gd name="T4" fmla="*/ 765 w 766"/>
              <a:gd name="T5" fmla="*/ 530 h 549"/>
              <a:gd name="T6" fmla="*/ 765 w 766"/>
              <a:gd name="T7" fmla="*/ 207 h 549"/>
              <a:gd name="T8" fmla="*/ 765 w 766"/>
              <a:gd name="T9" fmla="*/ 153 h 549"/>
              <a:gd name="T10" fmla="*/ 765 w 766"/>
              <a:gd name="T11" fmla="*/ 72 h 549"/>
              <a:gd name="T12" fmla="*/ 693 w 766"/>
              <a:gd name="T13" fmla="*/ 0 h 549"/>
              <a:gd name="T14" fmla="*/ 36 w 766"/>
              <a:gd name="T15" fmla="*/ 0 h 549"/>
              <a:gd name="T16" fmla="*/ 0 w 766"/>
              <a:gd name="T17" fmla="*/ 36 h 549"/>
              <a:gd name="T18" fmla="*/ 36 w 766"/>
              <a:gd name="T19" fmla="*/ 81 h 549"/>
              <a:gd name="T20" fmla="*/ 684 w 766"/>
              <a:gd name="T21" fmla="*/ 81 h 549"/>
              <a:gd name="T22" fmla="*/ 684 w 766"/>
              <a:gd name="T23" fmla="*/ 548 h 549"/>
              <a:gd name="T24" fmla="*/ 729 w 766"/>
              <a:gd name="T25" fmla="*/ 53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6" h="549">
                <a:moveTo>
                  <a:pt x="729" y="530"/>
                </a:moveTo>
                <a:lnTo>
                  <a:pt x="729" y="530"/>
                </a:lnTo>
                <a:cubicBezTo>
                  <a:pt x="747" y="530"/>
                  <a:pt x="756" y="530"/>
                  <a:pt x="765" y="530"/>
                </a:cubicBezTo>
                <a:cubicBezTo>
                  <a:pt x="765" y="207"/>
                  <a:pt x="765" y="207"/>
                  <a:pt x="765" y="207"/>
                </a:cubicBezTo>
                <a:cubicBezTo>
                  <a:pt x="765" y="153"/>
                  <a:pt x="765" y="153"/>
                  <a:pt x="765" y="153"/>
                </a:cubicBezTo>
                <a:cubicBezTo>
                  <a:pt x="765" y="72"/>
                  <a:pt x="765" y="72"/>
                  <a:pt x="765" y="72"/>
                </a:cubicBezTo>
                <a:cubicBezTo>
                  <a:pt x="765" y="36"/>
                  <a:pt x="729" y="0"/>
                  <a:pt x="69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684" y="81"/>
                  <a:pt x="684" y="81"/>
                  <a:pt x="684" y="81"/>
                </a:cubicBezTo>
                <a:cubicBezTo>
                  <a:pt x="684" y="548"/>
                  <a:pt x="684" y="548"/>
                  <a:pt x="684" y="548"/>
                </a:cubicBezTo>
                <a:cubicBezTo>
                  <a:pt x="702" y="530"/>
                  <a:pt x="711" y="530"/>
                  <a:pt x="729" y="5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8">
            <a:extLst>
              <a:ext uri="{FF2B5EF4-FFF2-40B4-BE49-F238E27FC236}">
                <a16:creationId xmlns:a16="http://schemas.microsoft.com/office/drawing/2014/main" id="{0C99867D-AA2B-294A-9FD9-2343E026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543" y="10947193"/>
            <a:ext cx="175419" cy="379287"/>
          </a:xfrm>
          <a:custGeom>
            <a:avLst/>
            <a:gdLst>
              <a:gd name="T0" fmla="*/ 153 w 163"/>
              <a:gd name="T1" fmla="*/ 269 h 351"/>
              <a:gd name="T2" fmla="*/ 153 w 163"/>
              <a:gd name="T3" fmla="*/ 269 h 351"/>
              <a:gd name="T4" fmla="*/ 81 w 163"/>
              <a:gd name="T5" fmla="*/ 269 h 351"/>
              <a:gd name="T6" fmla="*/ 81 w 163"/>
              <a:gd name="T7" fmla="*/ 0 h 351"/>
              <a:gd name="T8" fmla="*/ 0 w 163"/>
              <a:gd name="T9" fmla="*/ 0 h 351"/>
              <a:gd name="T10" fmla="*/ 0 w 163"/>
              <a:gd name="T11" fmla="*/ 278 h 351"/>
              <a:gd name="T12" fmla="*/ 18 w 163"/>
              <a:gd name="T13" fmla="*/ 323 h 351"/>
              <a:gd name="T14" fmla="*/ 81 w 163"/>
              <a:gd name="T15" fmla="*/ 350 h 351"/>
              <a:gd name="T16" fmla="*/ 81 w 163"/>
              <a:gd name="T17" fmla="*/ 350 h 351"/>
              <a:gd name="T18" fmla="*/ 162 w 163"/>
              <a:gd name="T19" fmla="*/ 350 h 351"/>
              <a:gd name="T20" fmla="*/ 144 w 163"/>
              <a:gd name="T21" fmla="*/ 305 h 351"/>
              <a:gd name="T22" fmla="*/ 153 w 163"/>
              <a:gd name="T23" fmla="*/ 269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351">
                <a:moveTo>
                  <a:pt x="153" y="269"/>
                </a:moveTo>
                <a:lnTo>
                  <a:pt x="153" y="269"/>
                </a:lnTo>
                <a:cubicBezTo>
                  <a:pt x="81" y="269"/>
                  <a:pt x="81" y="269"/>
                  <a:pt x="81" y="269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97"/>
                  <a:pt x="9" y="314"/>
                  <a:pt x="18" y="323"/>
                </a:cubicBezTo>
                <a:cubicBezTo>
                  <a:pt x="36" y="341"/>
                  <a:pt x="54" y="350"/>
                  <a:pt x="81" y="350"/>
                </a:cubicBezTo>
                <a:lnTo>
                  <a:pt x="81" y="350"/>
                </a:lnTo>
                <a:cubicBezTo>
                  <a:pt x="162" y="350"/>
                  <a:pt x="162" y="350"/>
                  <a:pt x="162" y="350"/>
                </a:cubicBezTo>
                <a:cubicBezTo>
                  <a:pt x="153" y="341"/>
                  <a:pt x="144" y="323"/>
                  <a:pt x="144" y="305"/>
                </a:cubicBezTo>
                <a:cubicBezTo>
                  <a:pt x="144" y="297"/>
                  <a:pt x="144" y="287"/>
                  <a:pt x="153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9">
            <a:extLst>
              <a:ext uri="{FF2B5EF4-FFF2-40B4-BE49-F238E27FC236}">
                <a16:creationId xmlns:a16="http://schemas.microsoft.com/office/drawing/2014/main" id="{B1F3D203-9AEA-D040-B7AC-7838B924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0178" y="11160543"/>
            <a:ext cx="222833" cy="232312"/>
          </a:xfrm>
          <a:custGeom>
            <a:avLst/>
            <a:gdLst>
              <a:gd name="T0" fmla="*/ 99 w 208"/>
              <a:gd name="T1" fmla="*/ 215 h 216"/>
              <a:gd name="T2" fmla="*/ 99 w 208"/>
              <a:gd name="T3" fmla="*/ 215 h 216"/>
              <a:gd name="T4" fmla="*/ 0 w 208"/>
              <a:gd name="T5" fmla="*/ 107 h 216"/>
              <a:gd name="T6" fmla="*/ 99 w 208"/>
              <a:gd name="T7" fmla="*/ 0 h 216"/>
              <a:gd name="T8" fmla="*/ 207 w 208"/>
              <a:gd name="T9" fmla="*/ 107 h 216"/>
              <a:gd name="T10" fmla="*/ 99 w 208"/>
              <a:gd name="T11" fmla="*/ 215 h 216"/>
              <a:gd name="T12" fmla="*/ 99 w 208"/>
              <a:gd name="T13" fmla="*/ 63 h 216"/>
              <a:gd name="T14" fmla="*/ 99 w 208"/>
              <a:gd name="T15" fmla="*/ 63 h 216"/>
              <a:gd name="T16" fmla="*/ 54 w 208"/>
              <a:gd name="T17" fmla="*/ 107 h 216"/>
              <a:gd name="T18" fmla="*/ 99 w 208"/>
              <a:gd name="T19" fmla="*/ 161 h 216"/>
              <a:gd name="T20" fmla="*/ 153 w 208"/>
              <a:gd name="T21" fmla="*/ 107 h 216"/>
              <a:gd name="T22" fmla="*/ 99 w 208"/>
              <a:gd name="T23" fmla="*/ 6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16">
                <a:moveTo>
                  <a:pt x="99" y="215"/>
                </a:moveTo>
                <a:lnTo>
                  <a:pt x="99" y="215"/>
                </a:lnTo>
                <a:cubicBezTo>
                  <a:pt x="45" y="215"/>
                  <a:pt x="0" y="170"/>
                  <a:pt x="0" y="107"/>
                </a:cubicBezTo>
                <a:cubicBezTo>
                  <a:pt x="0" y="53"/>
                  <a:pt x="45" y="0"/>
                  <a:pt x="99" y="0"/>
                </a:cubicBezTo>
                <a:cubicBezTo>
                  <a:pt x="162" y="0"/>
                  <a:pt x="207" y="53"/>
                  <a:pt x="207" y="107"/>
                </a:cubicBezTo>
                <a:cubicBezTo>
                  <a:pt x="207" y="170"/>
                  <a:pt x="162" y="215"/>
                  <a:pt x="99" y="215"/>
                </a:cubicBezTo>
                <a:close/>
                <a:moveTo>
                  <a:pt x="99" y="63"/>
                </a:moveTo>
                <a:lnTo>
                  <a:pt x="99" y="63"/>
                </a:lnTo>
                <a:cubicBezTo>
                  <a:pt x="81" y="63"/>
                  <a:pt x="54" y="80"/>
                  <a:pt x="54" y="107"/>
                </a:cubicBezTo>
                <a:cubicBezTo>
                  <a:pt x="54" y="134"/>
                  <a:pt x="81" y="161"/>
                  <a:pt x="99" y="161"/>
                </a:cubicBezTo>
                <a:cubicBezTo>
                  <a:pt x="126" y="161"/>
                  <a:pt x="153" y="134"/>
                  <a:pt x="153" y="107"/>
                </a:cubicBezTo>
                <a:cubicBezTo>
                  <a:pt x="153" y="80"/>
                  <a:pt x="126" y="63"/>
                  <a:pt x="99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0">
            <a:extLst>
              <a:ext uri="{FF2B5EF4-FFF2-40B4-BE49-F238E27FC236}">
                <a16:creationId xmlns:a16="http://schemas.microsoft.com/office/drawing/2014/main" id="{6DFB11BF-6294-B247-81CC-7C2176DF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551" y="11160543"/>
            <a:ext cx="232315" cy="232312"/>
          </a:xfrm>
          <a:custGeom>
            <a:avLst/>
            <a:gdLst>
              <a:gd name="T0" fmla="*/ 108 w 217"/>
              <a:gd name="T1" fmla="*/ 215 h 216"/>
              <a:gd name="T2" fmla="*/ 108 w 217"/>
              <a:gd name="T3" fmla="*/ 215 h 216"/>
              <a:gd name="T4" fmla="*/ 0 w 217"/>
              <a:gd name="T5" fmla="*/ 107 h 216"/>
              <a:gd name="T6" fmla="*/ 108 w 217"/>
              <a:gd name="T7" fmla="*/ 0 h 216"/>
              <a:gd name="T8" fmla="*/ 216 w 217"/>
              <a:gd name="T9" fmla="*/ 107 h 216"/>
              <a:gd name="T10" fmla="*/ 108 w 217"/>
              <a:gd name="T11" fmla="*/ 215 h 216"/>
              <a:gd name="T12" fmla="*/ 108 w 217"/>
              <a:gd name="T13" fmla="*/ 63 h 216"/>
              <a:gd name="T14" fmla="*/ 108 w 217"/>
              <a:gd name="T15" fmla="*/ 63 h 216"/>
              <a:gd name="T16" fmla="*/ 54 w 217"/>
              <a:gd name="T17" fmla="*/ 107 h 216"/>
              <a:gd name="T18" fmla="*/ 108 w 217"/>
              <a:gd name="T19" fmla="*/ 161 h 216"/>
              <a:gd name="T20" fmla="*/ 153 w 217"/>
              <a:gd name="T21" fmla="*/ 107 h 216"/>
              <a:gd name="T22" fmla="*/ 108 w 217"/>
              <a:gd name="T23" fmla="*/ 63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216">
                <a:moveTo>
                  <a:pt x="108" y="215"/>
                </a:moveTo>
                <a:lnTo>
                  <a:pt x="108" y="215"/>
                </a:lnTo>
                <a:cubicBezTo>
                  <a:pt x="45" y="215"/>
                  <a:pt x="0" y="170"/>
                  <a:pt x="0" y="107"/>
                </a:cubicBezTo>
                <a:cubicBezTo>
                  <a:pt x="0" y="53"/>
                  <a:pt x="45" y="0"/>
                  <a:pt x="108" y="0"/>
                </a:cubicBezTo>
                <a:cubicBezTo>
                  <a:pt x="162" y="0"/>
                  <a:pt x="216" y="53"/>
                  <a:pt x="216" y="107"/>
                </a:cubicBezTo>
                <a:cubicBezTo>
                  <a:pt x="216" y="170"/>
                  <a:pt x="162" y="215"/>
                  <a:pt x="108" y="215"/>
                </a:cubicBezTo>
                <a:close/>
                <a:moveTo>
                  <a:pt x="108" y="63"/>
                </a:moveTo>
                <a:lnTo>
                  <a:pt x="108" y="63"/>
                </a:lnTo>
                <a:cubicBezTo>
                  <a:pt x="81" y="63"/>
                  <a:pt x="54" y="80"/>
                  <a:pt x="54" y="107"/>
                </a:cubicBezTo>
                <a:cubicBezTo>
                  <a:pt x="54" y="134"/>
                  <a:pt x="81" y="161"/>
                  <a:pt x="108" y="161"/>
                </a:cubicBezTo>
                <a:cubicBezTo>
                  <a:pt x="126" y="161"/>
                  <a:pt x="153" y="134"/>
                  <a:pt x="153" y="107"/>
                </a:cubicBezTo>
                <a:cubicBezTo>
                  <a:pt x="153" y="80"/>
                  <a:pt x="126" y="63"/>
                  <a:pt x="108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1">
            <a:extLst>
              <a:ext uri="{FF2B5EF4-FFF2-40B4-BE49-F238E27FC236}">
                <a16:creationId xmlns:a16="http://schemas.microsoft.com/office/drawing/2014/main" id="{EC9E30C6-0FE6-BC4E-9353-1CFFC702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167" y="10785996"/>
            <a:ext cx="341359" cy="71118"/>
          </a:xfrm>
          <a:custGeom>
            <a:avLst/>
            <a:gdLst>
              <a:gd name="T0" fmla="*/ 288 w 316"/>
              <a:gd name="T1" fmla="*/ 63 h 64"/>
              <a:gd name="T2" fmla="*/ 288 w 316"/>
              <a:gd name="T3" fmla="*/ 63 h 64"/>
              <a:gd name="T4" fmla="*/ 36 w 316"/>
              <a:gd name="T5" fmla="*/ 63 h 64"/>
              <a:gd name="T6" fmla="*/ 0 w 316"/>
              <a:gd name="T7" fmla="*/ 36 h 64"/>
              <a:gd name="T8" fmla="*/ 0 w 316"/>
              <a:gd name="T9" fmla="*/ 36 h 64"/>
              <a:gd name="T10" fmla="*/ 36 w 316"/>
              <a:gd name="T11" fmla="*/ 0 h 64"/>
              <a:gd name="T12" fmla="*/ 288 w 316"/>
              <a:gd name="T13" fmla="*/ 0 h 64"/>
              <a:gd name="T14" fmla="*/ 315 w 316"/>
              <a:gd name="T15" fmla="*/ 36 h 64"/>
              <a:gd name="T16" fmla="*/ 315 w 316"/>
              <a:gd name="T17" fmla="*/ 36 h 64"/>
              <a:gd name="T18" fmla="*/ 288 w 316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" h="64">
                <a:moveTo>
                  <a:pt x="288" y="63"/>
                </a:moveTo>
                <a:lnTo>
                  <a:pt x="288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9"/>
                  <a:pt x="18" y="0"/>
                  <a:pt x="36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6" y="0"/>
                  <a:pt x="315" y="9"/>
                  <a:pt x="315" y="36"/>
                </a:cubicBezTo>
                <a:lnTo>
                  <a:pt x="315" y="36"/>
                </a:lnTo>
                <a:cubicBezTo>
                  <a:pt x="315" y="54"/>
                  <a:pt x="306" y="63"/>
                  <a:pt x="2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2">
            <a:extLst>
              <a:ext uri="{FF2B5EF4-FFF2-40B4-BE49-F238E27FC236}">
                <a16:creationId xmlns:a16="http://schemas.microsoft.com/office/drawing/2014/main" id="{5047F660-ED09-A742-A90A-E9266B98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061" y="10909264"/>
            <a:ext cx="175419" cy="71118"/>
          </a:xfrm>
          <a:custGeom>
            <a:avLst/>
            <a:gdLst>
              <a:gd name="T0" fmla="*/ 126 w 163"/>
              <a:gd name="T1" fmla="*/ 63 h 64"/>
              <a:gd name="T2" fmla="*/ 126 w 163"/>
              <a:gd name="T3" fmla="*/ 63 h 64"/>
              <a:gd name="T4" fmla="*/ 27 w 163"/>
              <a:gd name="T5" fmla="*/ 54 h 64"/>
              <a:gd name="T6" fmla="*/ 0 w 163"/>
              <a:gd name="T7" fmla="*/ 27 h 64"/>
              <a:gd name="T8" fmla="*/ 0 w 163"/>
              <a:gd name="T9" fmla="*/ 27 h 64"/>
              <a:gd name="T10" fmla="*/ 27 w 163"/>
              <a:gd name="T11" fmla="*/ 0 h 64"/>
              <a:gd name="T12" fmla="*/ 135 w 163"/>
              <a:gd name="T13" fmla="*/ 0 h 64"/>
              <a:gd name="T14" fmla="*/ 162 w 163"/>
              <a:gd name="T15" fmla="*/ 27 h 64"/>
              <a:gd name="T16" fmla="*/ 162 w 163"/>
              <a:gd name="T17" fmla="*/ 27 h 64"/>
              <a:gd name="T18" fmla="*/ 126 w 16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64">
                <a:moveTo>
                  <a:pt x="126" y="63"/>
                </a:moveTo>
                <a:lnTo>
                  <a:pt x="126" y="63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62" y="18"/>
                  <a:pt x="162" y="27"/>
                </a:cubicBezTo>
                <a:lnTo>
                  <a:pt x="162" y="27"/>
                </a:lnTo>
                <a:cubicBezTo>
                  <a:pt x="162" y="45"/>
                  <a:pt x="144" y="63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3">
            <a:extLst>
              <a:ext uri="{FF2B5EF4-FFF2-40B4-BE49-F238E27FC236}">
                <a16:creationId xmlns:a16="http://schemas.microsoft.com/office/drawing/2014/main" id="{60860AB4-6B0A-1543-BB2F-DA074263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978" y="6571165"/>
            <a:ext cx="986147" cy="109044"/>
          </a:xfrm>
          <a:custGeom>
            <a:avLst/>
            <a:gdLst>
              <a:gd name="T0" fmla="*/ 917 w 918"/>
              <a:gd name="T1" fmla="*/ 99 h 100"/>
              <a:gd name="T2" fmla="*/ 0 w 918"/>
              <a:gd name="T3" fmla="*/ 99 h 100"/>
              <a:gd name="T4" fmla="*/ 0 w 918"/>
              <a:gd name="T5" fmla="*/ 0 h 100"/>
              <a:gd name="T6" fmla="*/ 917 w 918"/>
              <a:gd name="T7" fmla="*/ 0 h 100"/>
              <a:gd name="T8" fmla="*/ 917 w 918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100">
                <a:moveTo>
                  <a:pt x="917" y="99"/>
                </a:moveTo>
                <a:lnTo>
                  <a:pt x="0" y="99"/>
                </a:lnTo>
                <a:lnTo>
                  <a:pt x="0" y="0"/>
                </a:lnTo>
                <a:lnTo>
                  <a:pt x="917" y="0"/>
                </a:lnTo>
                <a:lnTo>
                  <a:pt x="917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4">
            <a:extLst>
              <a:ext uri="{FF2B5EF4-FFF2-40B4-BE49-F238E27FC236}">
                <a16:creationId xmlns:a16="http://schemas.microsoft.com/office/drawing/2014/main" id="{BC5ABD0E-3E72-404D-AB1F-2F1A1A35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800" y="6850888"/>
            <a:ext cx="213348" cy="85340"/>
          </a:xfrm>
          <a:custGeom>
            <a:avLst/>
            <a:gdLst>
              <a:gd name="T0" fmla="*/ 153 w 199"/>
              <a:gd name="T1" fmla="*/ 80 h 81"/>
              <a:gd name="T2" fmla="*/ 153 w 199"/>
              <a:gd name="T3" fmla="*/ 80 h 81"/>
              <a:gd name="T4" fmla="*/ 45 w 199"/>
              <a:gd name="T5" fmla="*/ 80 h 81"/>
              <a:gd name="T6" fmla="*/ 0 w 199"/>
              <a:gd name="T7" fmla="*/ 44 h 81"/>
              <a:gd name="T8" fmla="*/ 0 w 199"/>
              <a:gd name="T9" fmla="*/ 44 h 81"/>
              <a:gd name="T10" fmla="*/ 45 w 199"/>
              <a:gd name="T11" fmla="*/ 0 h 81"/>
              <a:gd name="T12" fmla="*/ 153 w 199"/>
              <a:gd name="T13" fmla="*/ 0 h 81"/>
              <a:gd name="T14" fmla="*/ 198 w 199"/>
              <a:gd name="T15" fmla="*/ 44 h 81"/>
              <a:gd name="T16" fmla="*/ 198 w 199"/>
              <a:gd name="T17" fmla="*/ 44 h 81"/>
              <a:gd name="T18" fmla="*/ 153 w 199"/>
              <a:gd name="T1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81">
                <a:moveTo>
                  <a:pt x="153" y="80"/>
                </a:moveTo>
                <a:lnTo>
                  <a:pt x="153" y="80"/>
                </a:lnTo>
                <a:cubicBezTo>
                  <a:pt x="45" y="80"/>
                  <a:pt x="45" y="80"/>
                  <a:pt x="45" y="80"/>
                </a:cubicBezTo>
                <a:cubicBezTo>
                  <a:pt x="18" y="80"/>
                  <a:pt x="0" y="62"/>
                  <a:pt x="0" y="44"/>
                </a:cubicBezTo>
                <a:lnTo>
                  <a:pt x="0" y="44"/>
                </a:lnTo>
                <a:cubicBezTo>
                  <a:pt x="0" y="17"/>
                  <a:pt x="18" y="0"/>
                  <a:pt x="45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0" y="0"/>
                  <a:pt x="198" y="17"/>
                  <a:pt x="198" y="44"/>
                </a:cubicBezTo>
                <a:lnTo>
                  <a:pt x="198" y="44"/>
                </a:lnTo>
                <a:cubicBezTo>
                  <a:pt x="198" y="62"/>
                  <a:pt x="180" y="80"/>
                  <a:pt x="153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5">
            <a:extLst>
              <a:ext uri="{FF2B5EF4-FFF2-40B4-BE49-F238E27FC236}">
                <a16:creationId xmlns:a16="http://schemas.microsoft.com/office/drawing/2014/main" id="{1C183693-9C1D-D145-8043-29CF079F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085" y="6281957"/>
            <a:ext cx="1085709" cy="829693"/>
          </a:xfrm>
          <a:custGeom>
            <a:avLst/>
            <a:gdLst>
              <a:gd name="T0" fmla="*/ 855 w 1008"/>
              <a:gd name="T1" fmla="*/ 772 h 773"/>
              <a:gd name="T2" fmla="*/ 855 w 1008"/>
              <a:gd name="T3" fmla="*/ 772 h 773"/>
              <a:gd name="T4" fmla="*/ 144 w 1008"/>
              <a:gd name="T5" fmla="*/ 772 h 773"/>
              <a:gd name="T6" fmla="*/ 0 w 1008"/>
              <a:gd name="T7" fmla="*/ 619 h 773"/>
              <a:gd name="T8" fmla="*/ 0 w 1008"/>
              <a:gd name="T9" fmla="*/ 144 h 773"/>
              <a:gd name="T10" fmla="*/ 144 w 1008"/>
              <a:gd name="T11" fmla="*/ 0 h 773"/>
              <a:gd name="T12" fmla="*/ 855 w 1008"/>
              <a:gd name="T13" fmla="*/ 0 h 773"/>
              <a:gd name="T14" fmla="*/ 1007 w 1008"/>
              <a:gd name="T15" fmla="*/ 144 h 773"/>
              <a:gd name="T16" fmla="*/ 1007 w 1008"/>
              <a:gd name="T17" fmla="*/ 619 h 773"/>
              <a:gd name="T18" fmla="*/ 855 w 1008"/>
              <a:gd name="T19" fmla="*/ 772 h 773"/>
              <a:gd name="T20" fmla="*/ 144 w 1008"/>
              <a:gd name="T21" fmla="*/ 81 h 773"/>
              <a:gd name="T22" fmla="*/ 144 w 1008"/>
              <a:gd name="T23" fmla="*/ 81 h 773"/>
              <a:gd name="T24" fmla="*/ 72 w 1008"/>
              <a:gd name="T25" fmla="*/ 144 h 773"/>
              <a:gd name="T26" fmla="*/ 72 w 1008"/>
              <a:gd name="T27" fmla="*/ 619 h 773"/>
              <a:gd name="T28" fmla="*/ 144 w 1008"/>
              <a:gd name="T29" fmla="*/ 691 h 773"/>
              <a:gd name="T30" fmla="*/ 855 w 1008"/>
              <a:gd name="T31" fmla="*/ 691 h 773"/>
              <a:gd name="T32" fmla="*/ 927 w 1008"/>
              <a:gd name="T33" fmla="*/ 619 h 773"/>
              <a:gd name="T34" fmla="*/ 927 w 1008"/>
              <a:gd name="T35" fmla="*/ 144 h 773"/>
              <a:gd name="T36" fmla="*/ 855 w 1008"/>
              <a:gd name="T37" fmla="*/ 81 h 773"/>
              <a:gd name="T38" fmla="*/ 144 w 1008"/>
              <a:gd name="T39" fmla="*/ 81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8" h="773">
                <a:moveTo>
                  <a:pt x="855" y="772"/>
                </a:moveTo>
                <a:lnTo>
                  <a:pt x="855" y="772"/>
                </a:lnTo>
                <a:cubicBezTo>
                  <a:pt x="144" y="772"/>
                  <a:pt x="144" y="772"/>
                  <a:pt x="144" y="772"/>
                </a:cubicBezTo>
                <a:cubicBezTo>
                  <a:pt x="63" y="772"/>
                  <a:pt x="0" y="700"/>
                  <a:pt x="0" y="619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44" y="0"/>
                </a:cubicBezTo>
                <a:cubicBezTo>
                  <a:pt x="855" y="0"/>
                  <a:pt x="855" y="0"/>
                  <a:pt x="855" y="0"/>
                </a:cubicBezTo>
                <a:cubicBezTo>
                  <a:pt x="936" y="0"/>
                  <a:pt x="1007" y="63"/>
                  <a:pt x="1007" y="144"/>
                </a:cubicBezTo>
                <a:cubicBezTo>
                  <a:pt x="1007" y="619"/>
                  <a:pt x="1007" y="619"/>
                  <a:pt x="1007" y="619"/>
                </a:cubicBezTo>
                <a:cubicBezTo>
                  <a:pt x="1007" y="700"/>
                  <a:pt x="936" y="772"/>
                  <a:pt x="855" y="772"/>
                </a:cubicBezTo>
                <a:close/>
                <a:moveTo>
                  <a:pt x="144" y="81"/>
                </a:moveTo>
                <a:lnTo>
                  <a:pt x="144" y="81"/>
                </a:lnTo>
                <a:cubicBezTo>
                  <a:pt x="108" y="81"/>
                  <a:pt x="72" y="108"/>
                  <a:pt x="72" y="144"/>
                </a:cubicBezTo>
                <a:cubicBezTo>
                  <a:pt x="72" y="619"/>
                  <a:pt x="72" y="619"/>
                  <a:pt x="72" y="619"/>
                </a:cubicBezTo>
                <a:cubicBezTo>
                  <a:pt x="72" y="655"/>
                  <a:pt x="108" y="691"/>
                  <a:pt x="144" y="691"/>
                </a:cubicBezTo>
                <a:cubicBezTo>
                  <a:pt x="855" y="691"/>
                  <a:pt x="855" y="691"/>
                  <a:pt x="855" y="691"/>
                </a:cubicBezTo>
                <a:cubicBezTo>
                  <a:pt x="891" y="691"/>
                  <a:pt x="927" y="655"/>
                  <a:pt x="927" y="619"/>
                </a:cubicBezTo>
                <a:cubicBezTo>
                  <a:pt x="927" y="144"/>
                  <a:pt x="927" y="144"/>
                  <a:pt x="927" y="144"/>
                </a:cubicBezTo>
                <a:cubicBezTo>
                  <a:pt x="927" y="108"/>
                  <a:pt x="891" y="81"/>
                  <a:pt x="855" y="81"/>
                </a:cubicBezTo>
                <a:lnTo>
                  <a:pt x="144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6">
            <a:extLst>
              <a:ext uri="{FF2B5EF4-FFF2-40B4-BE49-F238E27FC236}">
                <a16:creationId xmlns:a16="http://schemas.microsoft.com/office/drawing/2014/main" id="{B1260D92-7CF3-E844-B7F0-A51637396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820" y="9297292"/>
            <a:ext cx="270244" cy="289208"/>
          </a:xfrm>
          <a:custGeom>
            <a:avLst/>
            <a:gdLst>
              <a:gd name="T0" fmla="*/ 252 w 253"/>
              <a:gd name="T1" fmla="*/ 269 h 270"/>
              <a:gd name="T2" fmla="*/ 252 w 253"/>
              <a:gd name="T3" fmla="*/ 269 h 270"/>
              <a:gd name="T4" fmla="*/ 126 w 253"/>
              <a:gd name="T5" fmla="*/ 269 h 270"/>
              <a:gd name="T6" fmla="*/ 0 w 253"/>
              <a:gd name="T7" fmla="*/ 153 h 270"/>
              <a:gd name="T8" fmla="*/ 0 w 253"/>
              <a:gd name="T9" fmla="*/ 135 h 270"/>
              <a:gd name="T10" fmla="*/ 135 w 253"/>
              <a:gd name="T11" fmla="*/ 0 h 270"/>
              <a:gd name="T12" fmla="*/ 252 w 253"/>
              <a:gd name="T13" fmla="*/ 126 h 270"/>
              <a:gd name="T14" fmla="*/ 252 w 253"/>
              <a:gd name="T15" fmla="*/ 269 h 270"/>
              <a:gd name="T16" fmla="*/ 135 w 253"/>
              <a:gd name="T17" fmla="*/ 81 h 270"/>
              <a:gd name="T18" fmla="*/ 135 w 253"/>
              <a:gd name="T19" fmla="*/ 81 h 270"/>
              <a:gd name="T20" fmla="*/ 81 w 253"/>
              <a:gd name="T21" fmla="*/ 135 h 270"/>
              <a:gd name="T22" fmla="*/ 81 w 253"/>
              <a:gd name="T23" fmla="*/ 153 h 270"/>
              <a:gd name="T24" fmla="*/ 126 w 253"/>
              <a:gd name="T25" fmla="*/ 189 h 270"/>
              <a:gd name="T26" fmla="*/ 170 w 253"/>
              <a:gd name="T27" fmla="*/ 189 h 270"/>
              <a:gd name="T28" fmla="*/ 170 w 253"/>
              <a:gd name="T29" fmla="*/ 126 h 270"/>
              <a:gd name="T30" fmla="*/ 135 w 253"/>
              <a:gd name="T31" fmla="*/ 8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0">
                <a:moveTo>
                  <a:pt x="252" y="269"/>
                </a:moveTo>
                <a:lnTo>
                  <a:pt x="252" y="269"/>
                </a:lnTo>
                <a:cubicBezTo>
                  <a:pt x="126" y="269"/>
                  <a:pt x="126" y="269"/>
                  <a:pt x="126" y="269"/>
                </a:cubicBezTo>
                <a:cubicBezTo>
                  <a:pt x="54" y="269"/>
                  <a:pt x="0" y="216"/>
                  <a:pt x="0" y="15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198" y="0"/>
                  <a:pt x="252" y="63"/>
                  <a:pt x="252" y="126"/>
                </a:cubicBezTo>
                <a:lnTo>
                  <a:pt x="252" y="269"/>
                </a:lnTo>
                <a:close/>
                <a:moveTo>
                  <a:pt x="135" y="81"/>
                </a:moveTo>
                <a:lnTo>
                  <a:pt x="135" y="81"/>
                </a:lnTo>
                <a:cubicBezTo>
                  <a:pt x="108" y="81"/>
                  <a:pt x="81" y="108"/>
                  <a:pt x="81" y="135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81" y="170"/>
                  <a:pt x="99" y="189"/>
                  <a:pt x="126" y="189"/>
                </a:cubicBezTo>
                <a:cubicBezTo>
                  <a:pt x="170" y="189"/>
                  <a:pt x="170" y="189"/>
                  <a:pt x="170" y="189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99"/>
                  <a:pt x="153" y="81"/>
                  <a:pt x="135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7">
            <a:extLst>
              <a:ext uri="{FF2B5EF4-FFF2-40B4-BE49-F238E27FC236}">
                <a16:creationId xmlns:a16="http://schemas.microsoft.com/office/drawing/2014/main" id="{A98E3FC7-BD9D-0B41-9A6B-68DF7C72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581" y="9297292"/>
            <a:ext cx="270241" cy="289208"/>
          </a:xfrm>
          <a:custGeom>
            <a:avLst/>
            <a:gdLst>
              <a:gd name="T0" fmla="*/ 126 w 253"/>
              <a:gd name="T1" fmla="*/ 269 h 270"/>
              <a:gd name="T2" fmla="*/ 126 w 253"/>
              <a:gd name="T3" fmla="*/ 269 h 270"/>
              <a:gd name="T4" fmla="*/ 0 w 253"/>
              <a:gd name="T5" fmla="*/ 269 h 270"/>
              <a:gd name="T6" fmla="*/ 0 w 253"/>
              <a:gd name="T7" fmla="*/ 126 h 270"/>
              <a:gd name="T8" fmla="*/ 126 w 253"/>
              <a:gd name="T9" fmla="*/ 0 h 270"/>
              <a:gd name="T10" fmla="*/ 252 w 253"/>
              <a:gd name="T11" fmla="*/ 135 h 270"/>
              <a:gd name="T12" fmla="*/ 252 w 253"/>
              <a:gd name="T13" fmla="*/ 153 h 270"/>
              <a:gd name="T14" fmla="*/ 126 w 253"/>
              <a:gd name="T15" fmla="*/ 269 h 270"/>
              <a:gd name="T16" fmla="*/ 82 w 253"/>
              <a:gd name="T17" fmla="*/ 189 h 270"/>
              <a:gd name="T18" fmla="*/ 82 w 253"/>
              <a:gd name="T19" fmla="*/ 189 h 270"/>
              <a:gd name="T20" fmla="*/ 126 w 253"/>
              <a:gd name="T21" fmla="*/ 189 h 270"/>
              <a:gd name="T22" fmla="*/ 171 w 253"/>
              <a:gd name="T23" fmla="*/ 153 h 270"/>
              <a:gd name="T24" fmla="*/ 171 w 253"/>
              <a:gd name="T25" fmla="*/ 135 h 270"/>
              <a:gd name="T26" fmla="*/ 126 w 253"/>
              <a:gd name="T27" fmla="*/ 81 h 270"/>
              <a:gd name="T28" fmla="*/ 82 w 253"/>
              <a:gd name="T29" fmla="*/ 126 h 270"/>
              <a:gd name="T30" fmla="*/ 82 w 253"/>
              <a:gd name="T31" fmla="*/ 18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0">
                <a:moveTo>
                  <a:pt x="126" y="269"/>
                </a:moveTo>
                <a:lnTo>
                  <a:pt x="126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55" y="0"/>
                  <a:pt x="126" y="0"/>
                </a:cubicBezTo>
                <a:cubicBezTo>
                  <a:pt x="198" y="0"/>
                  <a:pt x="252" y="63"/>
                  <a:pt x="252" y="135"/>
                </a:cubicBezTo>
                <a:cubicBezTo>
                  <a:pt x="252" y="153"/>
                  <a:pt x="252" y="153"/>
                  <a:pt x="252" y="153"/>
                </a:cubicBezTo>
                <a:cubicBezTo>
                  <a:pt x="252" y="216"/>
                  <a:pt x="198" y="269"/>
                  <a:pt x="126" y="269"/>
                </a:cubicBezTo>
                <a:close/>
                <a:moveTo>
                  <a:pt x="82" y="189"/>
                </a:moveTo>
                <a:lnTo>
                  <a:pt x="82" y="189"/>
                </a:lnTo>
                <a:cubicBezTo>
                  <a:pt x="126" y="189"/>
                  <a:pt x="126" y="189"/>
                  <a:pt x="126" y="189"/>
                </a:cubicBezTo>
                <a:cubicBezTo>
                  <a:pt x="154" y="189"/>
                  <a:pt x="171" y="170"/>
                  <a:pt x="171" y="153"/>
                </a:cubicBezTo>
                <a:cubicBezTo>
                  <a:pt x="171" y="135"/>
                  <a:pt x="171" y="135"/>
                  <a:pt x="171" y="135"/>
                </a:cubicBezTo>
                <a:cubicBezTo>
                  <a:pt x="171" y="108"/>
                  <a:pt x="154" y="81"/>
                  <a:pt x="126" y="81"/>
                </a:cubicBezTo>
                <a:cubicBezTo>
                  <a:pt x="99" y="81"/>
                  <a:pt x="82" y="99"/>
                  <a:pt x="82" y="126"/>
                </a:cubicBezTo>
                <a:lnTo>
                  <a:pt x="82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8">
            <a:extLst>
              <a:ext uri="{FF2B5EF4-FFF2-40B4-BE49-F238E27FC236}">
                <a16:creationId xmlns:a16="http://schemas.microsoft.com/office/drawing/2014/main" id="{996FB610-5351-124B-AB06-3192E481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170" y="9856741"/>
            <a:ext cx="85340" cy="398252"/>
          </a:xfrm>
          <a:custGeom>
            <a:avLst/>
            <a:gdLst>
              <a:gd name="T0" fmla="*/ 80 w 81"/>
              <a:gd name="T1" fmla="*/ 369 h 370"/>
              <a:gd name="T2" fmla="*/ 80 w 81"/>
              <a:gd name="T3" fmla="*/ 369 h 370"/>
              <a:gd name="T4" fmla="*/ 0 w 81"/>
              <a:gd name="T5" fmla="*/ 369 h 370"/>
              <a:gd name="T6" fmla="*/ 0 w 81"/>
              <a:gd name="T7" fmla="*/ 45 h 370"/>
              <a:gd name="T8" fmla="*/ 36 w 81"/>
              <a:gd name="T9" fmla="*/ 0 h 370"/>
              <a:gd name="T10" fmla="*/ 36 w 81"/>
              <a:gd name="T11" fmla="*/ 0 h 370"/>
              <a:gd name="T12" fmla="*/ 80 w 81"/>
              <a:gd name="T13" fmla="*/ 45 h 370"/>
              <a:gd name="T14" fmla="*/ 80 w 81"/>
              <a:gd name="T1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370">
                <a:moveTo>
                  <a:pt x="80" y="369"/>
                </a:moveTo>
                <a:lnTo>
                  <a:pt x="80" y="369"/>
                </a:lnTo>
                <a:cubicBezTo>
                  <a:pt x="0" y="369"/>
                  <a:pt x="0" y="369"/>
                  <a:pt x="0" y="36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80" y="18"/>
                  <a:pt x="80" y="45"/>
                </a:cubicBezTo>
                <a:lnTo>
                  <a:pt x="80" y="3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9">
            <a:extLst>
              <a:ext uri="{FF2B5EF4-FFF2-40B4-BE49-F238E27FC236}">
                <a16:creationId xmlns:a16="http://schemas.microsoft.com/office/drawing/2014/main" id="{38691567-E4E8-414C-B39E-125A3EC16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170" y="9548572"/>
            <a:ext cx="85340" cy="222830"/>
          </a:xfrm>
          <a:custGeom>
            <a:avLst/>
            <a:gdLst>
              <a:gd name="T0" fmla="*/ 80 w 81"/>
              <a:gd name="T1" fmla="*/ 206 h 207"/>
              <a:gd name="T2" fmla="*/ 0 w 81"/>
              <a:gd name="T3" fmla="*/ 206 h 207"/>
              <a:gd name="T4" fmla="*/ 0 w 81"/>
              <a:gd name="T5" fmla="*/ 0 h 207"/>
              <a:gd name="T6" fmla="*/ 80 w 81"/>
              <a:gd name="T7" fmla="*/ 0 h 207"/>
              <a:gd name="T8" fmla="*/ 80 w 81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207">
                <a:moveTo>
                  <a:pt x="80" y="206"/>
                </a:moveTo>
                <a:lnTo>
                  <a:pt x="0" y="206"/>
                </a:lnTo>
                <a:lnTo>
                  <a:pt x="0" y="0"/>
                </a:lnTo>
                <a:lnTo>
                  <a:pt x="80" y="0"/>
                </a:lnTo>
                <a:lnTo>
                  <a:pt x="80" y="2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50">
            <a:extLst>
              <a:ext uri="{FF2B5EF4-FFF2-40B4-BE49-F238E27FC236}">
                <a16:creationId xmlns:a16="http://schemas.microsoft.com/office/drawing/2014/main" id="{DC2AB5B0-450B-0E44-962F-C5718A1C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658" y="9728733"/>
            <a:ext cx="900808" cy="583153"/>
          </a:xfrm>
          <a:custGeom>
            <a:avLst/>
            <a:gdLst>
              <a:gd name="T0" fmla="*/ 90 w 837"/>
              <a:gd name="T1" fmla="*/ 0 h 541"/>
              <a:gd name="T2" fmla="*/ 90 w 837"/>
              <a:gd name="T3" fmla="*/ 0 h 541"/>
              <a:gd name="T4" fmla="*/ 81 w 837"/>
              <a:gd name="T5" fmla="*/ 81 h 541"/>
              <a:gd name="T6" fmla="*/ 755 w 837"/>
              <a:gd name="T7" fmla="*/ 81 h 541"/>
              <a:gd name="T8" fmla="*/ 755 w 837"/>
              <a:gd name="T9" fmla="*/ 450 h 541"/>
              <a:gd name="T10" fmla="*/ 755 w 837"/>
              <a:gd name="T11" fmla="*/ 459 h 541"/>
              <a:gd name="T12" fmla="*/ 81 w 837"/>
              <a:gd name="T13" fmla="*/ 450 h 541"/>
              <a:gd name="T14" fmla="*/ 81 w 837"/>
              <a:gd name="T15" fmla="*/ 144 h 541"/>
              <a:gd name="T16" fmla="*/ 36 w 837"/>
              <a:gd name="T17" fmla="*/ 108 h 541"/>
              <a:gd name="T18" fmla="*/ 36 w 837"/>
              <a:gd name="T19" fmla="*/ 108 h 541"/>
              <a:gd name="T20" fmla="*/ 0 w 837"/>
              <a:gd name="T21" fmla="*/ 144 h 541"/>
              <a:gd name="T22" fmla="*/ 0 w 837"/>
              <a:gd name="T23" fmla="*/ 450 h 541"/>
              <a:gd name="T24" fmla="*/ 81 w 837"/>
              <a:gd name="T25" fmla="*/ 540 h 541"/>
              <a:gd name="T26" fmla="*/ 755 w 837"/>
              <a:gd name="T27" fmla="*/ 540 h 541"/>
              <a:gd name="T28" fmla="*/ 836 w 837"/>
              <a:gd name="T29" fmla="*/ 450 h 541"/>
              <a:gd name="T30" fmla="*/ 836 w 837"/>
              <a:gd name="T31" fmla="*/ 0 h 541"/>
              <a:gd name="T32" fmla="*/ 90 w 837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7" h="541">
                <a:moveTo>
                  <a:pt x="90" y="0"/>
                </a:moveTo>
                <a:lnTo>
                  <a:pt x="90" y="0"/>
                </a:lnTo>
                <a:cubicBezTo>
                  <a:pt x="81" y="81"/>
                  <a:pt x="81" y="81"/>
                  <a:pt x="81" y="81"/>
                </a:cubicBezTo>
                <a:cubicBezTo>
                  <a:pt x="755" y="81"/>
                  <a:pt x="755" y="81"/>
                  <a:pt x="755" y="81"/>
                </a:cubicBezTo>
                <a:cubicBezTo>
                  <a:pt x="755" y="450"/>
                  <a:pt x="755" y="450"/>
                  <a:pt x="755" y="450"/>
                </a:cubicBezTo>
                <a:cubicBezTo>
                  <a:pt x="755" y="459"/>
                  <a:pt x="755" y="459"/>
                  <a:pt x="755" y="459"/>
                </a:cubicBezTo>
                <a:cubicBezTo>
                  <a:pt x="81" y="450"/>
                  <a:pt x="81" y="450"/>
                  <a:pt x="81" y="450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26"/>
                  <a:pt x="63" y="108"/>
                  <a:pt x="36" y="108"/>
                </a:cubicBezTo>
                <a:lnTo>
                  <a:pt x="36" y="108"/>
                </a:lnTo>
                <a:cubicBezTo>
                  <a:pt x="18" y="108"/>
                  <a:pt x="0" y="126"/>
                  <a:pt x="0" y="144"/>
                </a:cubicBezTo>
                <a:cubicBezTo>
                  <a:pt x="0" y="450"/>
                  <a:pt x="0" y="450"/>
                  <a:pt x="0" y="450"/>
                </a:cubicBezTo>
                <a:cubicBezTo>
                  <a:pt x="0" y="504"/>
                  <a:pt x="36" y="540"/>
                  <a:pt x="81" y="540"/>
                </a:cubicBezTo>
                <a:cubicBezTo>
                  <a:pt x="755" y="540"/>
                  <a:pt x="755" y="540"/>
                  <a:pt x="755" y="540"/>
                </a:cubicBezTo>
                <a:cubicBezTo>
                  <a:pt x="800" y="540"/>
                  <a:pt x="836" y="504"/>
                  <a:pt x="836" y="450"/>
                </a:cubicBezTo>
                <a:cubicBezTo>
                  <a:pt x="836" y="0"/>
                  <a:pt x="836" y="0"/>
                  <a:pt x="836" y="0"/>
                </a:cubicBezTo>
                <a:lnTo>
                  <a:pt x="9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51">
            <a:extLst>
              <a:ext uri="{FF2B5EF4-FFF2-40B4-BE49-F238E27FC236}">
                <a16:creationId xmlns:a16="http://schemas.microsoft.com/office/drawing/2014/main" id="{D55C5B47-C1C8-6A4C-AE96-E704C3C3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097" y="9496418"/>
            <a:ext cx="1104673" cy="317655"/>
          </a:xfrm>
          <a:custGeom>
            <a:avLst/>
            <a:gdLst>
              <a:gd name="T0" fmla="*/ 908 w 1026"/>
              <a:gd name="T1" fmla="*/ 296 h 297"/>
              <a:gd name="T2" fmla="*/ 908 w 1026"/>
              <a:gd name="T3" fmla="*/ 296 h 297"/>
              <a:gd name="T4" fmla="*/ 108 w 1026"/>
              <a:gd name="T5" fmla="*/ 296 h 297"/>
              <a:gd name="T6" fmla="*/ 0 w 1026"/>
              <a:gd name="T7" fmla="*/ 179 h 297"/>
              <a:gd name="T8" fmla="*/ 0 w 1026"/>
              <a:gd name="T9" fmla="*/ 116 h 297"/>
              <a:gd name="T10" fmla="*/ 108 w 1026"/>
              <a:gd name="T11" fmla="*/ 0 h 297"/>
              <a:gd name="T12" fmla="*/ 908 w 1026"/>
              <a:gd name="T13" fmla="*/ 0 h 297"/>
              <a:gd name="T14" fmla="*/ 1025 w 1026"/>
              <a:gd name="T15" fmla="*/ 116 h 297"/>
              <a:gd name="T16" fmla="*/ 1025 w 1026"/>
              <a:gd name="T17" fmla="*/ 179 h 297"/>
              <a:gd name="T18" fmla="*/ 908 w 1026"/>
              <a:gd name="T19" fmla="*/ 296 h 297"/>
              <a:gd name="T20" fmla="*/ 108 w 1026"/>
              <a:gd name="T21" fmla="*/ 80 h 297"/>
              <a:gd name="T22" fmla="*/ 108 w 1026"/>
              <a:gd name="T23" fmla="*/ 80 h 297"/>
              <a:gd name="T24" fmla="*/ 81 w 1026"/>
              <a:gd name="T25" fmla="*/ 116 h 297"/>
              <a:gd name="T26" fmla="*/ 81 w 1026"/>
              <a:gd name="T27" fmla="*/ 179 h 297"/>
              <a:gd name="T28" fmla="*/ 108 w 1026"/>
              <a:gd name="T29" fmla="*/ 215 h 297"/>
              <a:gd name="T30" fmla="*/ 908 w 1026"/>
              <a:gd name="T31" fmla="*/ 215 h 297"/>
              <a:gd name="T32" fmla="*/ 944 w 1026"/>
              <a:gd name="T33" fmla="*/ 179 h 297"/>
              <a:gd name="T34" fmla="*/ 944 w 1026"/>
              <a:gd name="T35" fmla="*/ 116 h 297"/>
              <a:gd name="T36" fmla="*/ 908 w 1026"/>
              <a:gd name="T37" fmla="*/ 80 h 297"/>
              <a:gd name="T38" fmla="*/ 108 w 1026"/>
              <a:gd name="T39" fmla="*/ 8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297">
                <a:moveTo>
                  <a:pt x="908" y="296"/>
                </a:moveTo>
                <a:lnTo>
                  <a:pt x="908" y="296"/>
                </a:lnTo>
                <a:cubicBezTo>
                  <a:pt x="108" y="296"/>
                  <a:pt x="108" y="296"/>
                  <a:pt x="108" y="296"/>
                </a:cubicBezTo>
                <a:cubicBezTo>
                  <a:pt x="45" y="296"/>
                  <a:pt x="0" y="243"/>
                  <a:pt x="0" y="179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3"/>
                  <a:pt x="45" y="0"/>
                  <a:pt x="108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71" y="0"/>
                  <a:pt x="1025" y="53"/>
                  <a:pt x="1025" y="116"/>
                </a:cubicBezTo>
                <a:cubicBezTo>
                  <a:pt x="1025" y="179"/>
                  <a:pt x="1025" y="179"/>
                  <a:pt x="1025" y="179"/>
                </a:cubicBezTo>
                <a:cubicBezTo>
                  <a:pt x="1025" y="243"/>
                  <a:pt x="971" y="296"/>
                  <a:pt x="908" y="296"/>
                </a:cubicBezTo>
                <a:close/>
                <a:moveTo>
                  <a:pt x="108" y="80"/>
                </a:moveTo>
                <a:lnTo>
                  <a:pt x="108" y="80"/>
                </a:lnTo>
                <a:cubicBezTo>
                  <a:pt x="90" y="80"/>
                  <a:pt x="81" y="99"/>
                  <a:pt x="81" y="116"/>
                </a:cubicBezTo>
                <a:cubicBezTo>
                  <a:pt x="81" y="179"/>
                  <a:pt x="81" y="179"/>
                  <a:pt x="81" y="179"/>
                </a:cubicBezTo>
                <a:cubicBezTo>
                  <a:pt x="81" y="197"/>
                  <a:pt x="90" y="215"/>
                  <a:pt x="108" y="215"/>
                </a:cubicBezTo>
                <a:cubicBezTo>
                  <a:pt x="908" y="215"/>
                  <a:pt x="908" y="215"/>
                  <a:pt x="908" y="215"/>
                </a:cubicBezTo>
                <a:cubicBezTo>
                  <a:pt x="926" y="215"/>
                  <a:pt x="944" y="197"/>
                  <a:pt x="944" y="179"/>
                </a:cubicBezTo>
                <a:cubicBezTo>
                  <a:pt x="944" y="116"/>
                  <a:pt x="944" y="116"/>
                  <a:pt x="944" y="116"/>
                </a:cubicBezTo>
                <a:cubicBezTo>
                  <a:pt x="944" y="99"/>
                  <a:pt x="926" y="80"/>
                  <a:pt x="908" y="80"/>
                </a:cubicBezTo>
                <a:lnTo>
                  <a:pt x="108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2">
            <a:extLst>
              <a:ext uri="{FF2B5EF4-FFF2-40B4-BE49-F238E27FC236}">
                <a16:creationId xmlns:a16="http://schemas.microsoft.com/office/drawing/2014/main" id="{61A4D0A4-A8CD-F74D-ACAE-B7EFA10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492" y="5997491"/>
            <a:ext cx="71115" cy="1384399"/>
          </a:xfrm>
          <a:custGeom>
            <a:avLst/>
            <a:gdLst>
              <a:gd name="T0" fmla="*/ 0 w 64"/>
              <a:gd name="T1" fmla="*/ 1285 h 1286"/>
              <a:gd name="T2" fmla="*/ 63 w 64"/>
              <a:gd name="T3" fmla="*/ 1285 h 1286"/>
              <a:gd name="T4" fmla="*/ 63 w 64"/>
              <a:gd name="T5" fmla="*/ 0 h 1286"/>
              <a:gd name="T6" fmla="*/ 0 w 64"/>
              <a:gd name="T7" fmla="*/ 0 h 1286"/>
              <a:gd name="T8" fmla="*/ 0 w 64"/>
              <a:gd name="T9" fmla="*/ 128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286">
                <a:moveTo>
                  <a:pt x="0" y="1285"/>
                </a:moveTo>
                <a:lnTo>
                  <a:pt x="63" y="1285"/>
                </a:lnTo>
                <a:lnTo>
                  <a:pt x="63" y="0"/>
                </a:lnTo>
                <a:lnTo>
                  <a:pt x="0" y="0"/>
                </a:lnTo>
                <a:lnTo>
                  <a:pt x="0" y="12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53">
            <a:extLst>
              <a:ext uri="{FF2B5EF4-FFF2-40B4-BE49-F238E27FC236}">
                <a16:creationId xmlns:a16="http://schemas.microsoft.com/office/drawing/2014/main" id="{83CEF866-795D-6C49-A474-FB989ADF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492" y="9036534"/>
            <a:ext cx="71115" cy="1384399"/>
          </a:xfrm>
          <a:custGeom>
            <a:avLst/>
            <a:gdLst>
              <a:gd name="T0" fmla="*/ 0 w 64"/>
              <a:gd name="T1" fmla="*/ 1286 h 1287"/>
              <a:gd name="T2" fmla="*/ 63 w 64"/>
              <a:gd name="T3" fmla="*/ 1286 h 1287"/>
              <a:gd name="T4" fmla="*/ 63 w 64"/>
              <a:gd name="T5" fmla="*/ 0 h 1287"/>
              <a:gd name="T6" fmla="*/ 0 w 64"/>
              <a:gd name="T7" fmla="*/ 0 h 1287"/>
              <a:gd name="T8" fmla="*/ 0 w 64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287">
                <a:moveTo>
                  <a:pt x="0" y="1286"/>
                </a:moveTo>
                <a:lnTo>
                  <a:pt x="63" y="1286"/>
                </a:lnTo>
                <a:lnTo>
                  <a:pt x="63" y="0"/>
                </a:lnTo>
                <a:lnTo>
                  <a:pt x="0" y="0"/>
                </a:lnTo>
                <a:lnTo>
                  <a:pt x="0" y="12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4">
            <a:extLst>
              <a:ext uri="{FF2B5EF4-FFF2-40B4-BE49-F238E27FC236}">
                <a16:creationId xmlns:a16="http://schemas.microsoft.com/office/drawing/2014/main" id="{2106B3CE-5FA4-3640-846B-F842AAAE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408" y="7178025"/>
            <a:ext cx="71118" cy="1384399"/>
          </a:xfrm>
          <a:custGeom>
            <a:avLst/>
            <a:gdLst>
              <a:gd name="T0" fmla="*/ 0 w 65"/>
              <a:gd name="T1" fmla="*/ 1286 h 1287"/>
              <a:gd name="T2" fmla="*/ 64 w 65"/>
              <a:gd name="T3" fmla="*/ 1286 h 1287"/>
              <a:gd name="T4" fmla="*/ 64 w 65"/>
              <a:gd name="T5" fmla="*/ 0 h 1287"/>
              <a:gd name="T6" fmla="*/ 0 w 65"/>
              <a:gd name="T7" fmla="*/ 0 h 1287"/>
              <a:gd name="T8" fmla="*/ 0 w 65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287">
                <a:moveTo>
                  <a:pt x="0" y="1286"/>
                </a:moveTo>
                <a:lnTo>
                  <a:pt x="64" y="1286"/>
                </a:lnTo>
                <a:lnTo>
                  <a:pt x="64" y="0"/>
                </a:lnTo>
                <a:lnTo>
                  <a:pt x="0" y="0"/>
                </a:lnTo>
                <a:lnTo>
                  <a:pt x="0" y="12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5">
            <a:extLst>
              <a:ext uri="{FF2B5EF4-FFF2-40B4-BE49-F238E27FC236}">
                <a16:creationId xmlns:a16="http://schemas.microsoft.com/office/drawing/2014/main" id="{49DB99D6-3773-874B-9FD9-5536FCFA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408" y="10212325"/>
            <a:ext cx="71118" cy="1384399"/>
          </a:xfrm>
          <a:custGeom>
            <a:avLst/>
            <a:gdLst>
              <a:gd name="T0" fmla="*/ 0 w 65"/>
              <a:gd name="T1" fmla="*/ 1286 h 1287"/>
              <a:gd name="T2" fmla="*/ 64 w 65"/>
              <a:gd name="T3" fmla="*/ 1286 h 1287"/>
              <a:gd name="T4" fmla="*/ 64 w 65"/>
              <a:gd name="T5" fmla="*/ 0 h 1287"/>
              <a:gd name="T6" fmla="*/ 0 w 65"/>
              <a:gd name="T7" fmla="*/ 0 h 1287"/>
              <a:gd name="T8" fmla="*/ 0 w 65"/>
              <a:gd name="T9" fmla="*/ 128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287">
                <a:moveTo>
                  <a:pt x="0" y="1286"/>
                </a:moveTo>
                <a:lnTo>
                  <a:pt x="64" y="1286"/>
                </a:lnTo>
                <a:lnTo>
                  <a:pt x="64" y="0"/>
                </a:lnTo>
                <a:lnTo>
                  <a:pt x="0" y="0"/>
                </a:lnTo>
                <a:lnTo>
                  <a:pt x="0" y="12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2" name="Grupo 961">
            <a:extLst>
              <a:ext uri="{FF2B5EF4-FFF2-40B4-BE49-F238E27FC236}">
                <a16:creationId xmlns:a16="http://schemas.microsoft.com/office/drawing/2014/main" id="{B3E6C98C-C062-9C4D-B0E1-F1E4E1D151E1}"/>
              </a:ext>
            </a:extLst>
          </p:cNvPr>
          <p:cNvGrpSpPr/>
          <p:nvPr/>
        </p:nvGrpSpPr>
        <p:grpSpPr>
          <a:xfrm>
            <a:off x="2451398" y="1093961"/>
            <a:ext cx="19474854" cy="2715754"/>
            <a:chOff x="2451398" y="719646"/>
            <a:chExt cx="19474854" cy="2715754"/>
          </a:xfrm>
        </p:grpSpPr>
        <p:sp>
          <p:nvSpPr>
            <p:cNvPr id="963" name="CuadroTexto 962">
              <a:extLst>
                <a:ext uri="{FF2B5EF4-FFF2-40B4-BE49-F238E27FC236}">
                  <a16:creationId xmlns:a16="http://schemas.microsoft.com/office/drawing/2014/main" id="{FE9CD7D7-488C-BF40-A38F-EE33BB60CA22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964" name="CuadroTexto 963">
              <a:extLst>
                <a:ext uri="{FF2B5EF4-FFF2-40B4-BE49-F238E27FC236}">
                  <a16:creationId xmlns:a16="http://schemas.microsoft.com/office/drawing/2014/main" id="{4CAD2A24-4E4A-EC4B-ACB5-EAD7A7B6389F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0F627ED-D76E-D345-A750-FF17122B79BD}"/>
              </a:ext>
            </a:extLst>
          </p:cNvPr>
          <p:cNvSpPr txBox="1"/>
          <p:nvPr/>
        </p:nvSpPr>
        <p:spPr>
          <a:xfrm>
            <a:off x="18518168" y="586903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0D4D21EE-A920-6F47-A3FE-4F5AEBC431C2}"/>
              </a:ext>
            </a:extLst>
          </p:cNvPr>
          <p:cNvSpPr/>
          <p:nvPr/>
        </p:nvSpPr>
        <p:spPr>
          <a:xfrm>
            <a:off x="18489599" y="656168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D2999E5B-E37B-C847-B13B-2496CAFE4382}"/>
              </a:ext>
            </a:extLst>
          </p:cNvPr>
          <p:cNvSpPr txBox="1"/>
          <p:nvPr/>
        </p:nvSpPr>
        <p:spPr>
          <a:xfrm>
            <a:off x="18546118" y="89022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4498310-7145-6E41-81C3-F05AC6283C6C}"/>
              </a:ext>
            </a:extLst>
          </p:cNvPr>
          <p:cNvSpPr/>
          <p:nvPr/>
        </p:nvSpPr>
        <p:spPr>
          <a:xfrm>
            <a:off x="18517549" y="959489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CD72C2D4-477B-F74E-B7FD-9799B9603253}"/>
              </a:ext>
            </a:extLst>
          </p:cNvPr>
          <p:cNvSpPr txBox="1"/>
          <p:nvPr/>
        </p:nvSpPr>
        <p:spPr>
          <a:xfrm>
            <a:off x="3441416" y="69515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D1A0D341-B698-8C40-B7A3-63511236668D}"/>
              </a:ext>
            </a:extLst>
          </p:cNvPr>
          <p:cNvSpPr/>
          <p:nvPr/>
        </p:nvSpPr>
        <p:spPr>
          <a:xfrm>
            <a:off x="1273009" y="764423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32AE0E37-4CB2-6C46-AB36-CAC57B1376E5}"/>
              </a:ext>
            </a:extLst>
          </p:cNvPr>
          <p:cNvSpPr txBox="1"/>
          <p:nvPr/>
        </p:nvSpPr>
        <p:spPr>
          <a:xfrm>
            <a:off x="3441415" y="100673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359884C-FD18-CD43-853A-263D07B8B4E2}"/>
              </a:ext>
            </a:extLst>
          </p:cNvPr>
          <p:cNvSpPr/>
          <p:nvPr/>
        </p:nvSpPr>
        <p:spPr>
          <a:xfrm>
            <a:off x="1273008" y="1075997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 419">
            <a:extLst>
              <a:ext uri="{FF2B5EF4-FFF2-40B4-BE49-F238E27FC236}">
                <a16:creationId xmlns:a16="http://schemas.microsoft.com/office/drawing/2014/main" id="{7C78030D-93E7-9B4B-A251-537EB3B4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723" y="8009498"/>
            <a:ext cx="769278" cy="638647"/>
          </a:xfrm>
          <a:custGeom>
            <a:avLst/>
            <a:gdLst>
              <a:gd name="T0" fmla="*/ 701 w 702"/>
              <a:gd name="T1" fmla="*/ 444 h 582"/>
              <a:gd name="T2" fmla="*/ 103 w 702"/>
              <a:gd name="T3" fmla="*/ 581 h 582"/>
              <a:gd name="T4" fmla="*/ 0 w 702"/>
              <a:gd name="T5" fmla="*/ 136 h 582"/>
              <a:gd name="T6" fmla="*/ 598 w 702"/>
              <a:gd name="T7" fmla="*/ 0 h 582"/>
              <a:gd name="T8" fmla="*/ 701 w 702"/>
              <a:gd name="T9" fmla="*/ 444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2" h="582">
                <a:moveTo>
                  <a:pt x="701" y="444"/>
                </a:moveTo>
                <a:lnTo>
                  <a:pt x="103" y="581"/>
                </a:lnTo>
                <a:lnTo>
                  <a:pt x="0" y="136"/>
                </a:lnTo>
                <a:lnTo>
                  <a:pt x="598" y="0"/>
                </a:lnTo>
                <a:lnTo>
                  <a:pt x="701" y="4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0">
            <a:extLst>
              <a:ext uri="{FF2B5EF4-FFF2-40B4-BE49-F238E27FC236}">
                <a16:creationId xmlns:a16="http://schemas.microsoft.com/office/drawing/2014/main" id="{7BE6755E-5533-334C-A4C9-86848A277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546" y="6616087"/>
            <a:ext cx="1707895" cy="1790147"/>
          </a:xfrm>
          <a:custGeom>
            <a:avLst/>
            <a:gdLst>
              <a:gd name="T0" fmla="*/ 1556 w 1557"/>
              <a:gd name="T1" fmla="*/ 1367 h 1633"/>
              <a:gd name="T2" fmla="*/ 1556 w 1557"/>
              <a:gd name="T3" fmla="*/ 1367 h 1633"/>
              <a:gd name="T4" fmla="*/ 556 w 1557"/>
              <a:gd name="T5" fmla="*/ 1598 h 1633"/>
              <a:gd name="T6" fmla="*/ 231 w 1557"/>
              <a:gd name="T7" fmla="*/ 1401 h 1633"/>
              <a:gd name="T8" fmla="*/ 34 w 1557"/>
              <a:gd name="T9" fmla="*/ 555 h 1633"/>
              <a:gd name="T10" fmla="*/ 231 w 1557"/>
              <a:gd name="T11" fmla="*/ 230 h 1633"/>
              <a:gd name="T12" fmla="*/ 1239 w 1557"/>
              <a:gd name="T13" fmla="*/ 0 h 1633"/>
              <a:gd name="T14" fmla="*/ 1556 w 1557"/>
              <a:gd name="T15" fmla="*/ 1367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7" h="1633">
                <a:moveTo>
                  <a:pt x="1556" y="1367"/>
                </a:moveTo>
                <a:lnTo>
                  <a:pt x="1556" y="1367"/>
                </a:lnTo>
                <a:cubicBezTo>
                  <a:pt x="556" y="1598"/>
                  <a:pt x="556" y="1598"/>
                  <a:pt x="556" y="1598"/>
                </a:cubicBezTo>
                <a:cubicBezTo>
                  <a:pt x="410" y="1632"/>
                  <a:pt x="265" y="1546"/>
                  <a:pt x="231" y="1401"/>
                </a:cubicBezTo>
                <a:cubicBezTo>
                  <a:pt x="34" y="555"/>
                  <a:pt x="34" y="555"/>
                  <a:pt x="34" y="555"/>
                </a:cubicBezTo>
                <a:cubicBezTo>
                  <a:pt x="0" y="410"/>
                  <a:pt x="94" y="264"/>
                  <a:pt x="231" y="230"/>
                </a:cubicBezTo>
                <a:cubicBezTo>
                  <a:pt x="1239" y="0"/>
                  <a:pt x="1239" y="0"/>
                  <a:pt x="1239" y="0"/>
                </a:cubicBezTo>
                <a:lnTo>
                  <a:pt x="1556" y="136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1">
            <a:extLst>
              <a:ext uri="{FF2B5EF4-FFF2-40B4-BE49-F238E27FC236}">
                <a16:creationId xmlns:a16="http://schemas.microsoft.com/office/drawing/2014/main" id="{980255B0-F9E9-5642-8CF1-28A37999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7089" y="5130750"/>
            <a:ext cx="3236781" cy="3299676"/>
          </a:xfrm>
          <a:custGeom>
            <a:avLst/>
            <a:gdLst>
              <a:gd name="T0" fmla="*/ 2623 w 2949"/>
              <a:gd name="T1" fmla="*/ 2982 h 3008"/>
              <a:gd name="T2" fmla="*/ 2623 w 2949"/>
              <a:gd name="T3" fmla="*/ 2982 h 3008"/>
              <a:gd name="T4" fmla="*/ 317 w 2949"/>
              <a:gd name="T5" fmla="*/ 2717 h 3008"/>
              <a:gd name="T6" fmla="*/ 0 w 2949"/>
              <a:gd name="T7" fmla="*/ 1350 h 3008"/>
              <a:gd name="T8" fmla="*/ 1957 w 2949"/>
              <a:gd name="T9" fmla="*/ 94 h 3008"/>
              <a:gd name="T10" fmla="*/ 2358 w 2949"/>
              <a:gd name="T11" fmla="*/ 282 h 3008"/>
              <a:gd name="T12" fmla="*/ 2905 w 2949"/>
              <a:gd name="T13" fmla="*/ 2640 h 3008"/>
              <a:gd name="T14" fmla="*/ 2623 w 2949"/>
              <a:gd name="T15" fmla="*/ 2982 h 3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9" h="3008">
                <a:moveTo>
                  <a:pt x="2623" y="2982"/>
                </a:moveTo>
                <a:lnTo>
                  <a:pt x="2623" y="2982"/>
                </a:lnTo>
                <a:cubicBezTo>
                  <a:pt x="317" y="2717"/>
                  <a:pt x="317" y="2717"/>
                  <a:pt x="317" y="2717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1957" y="94"/>
                  <a:pt x="1957" y="94"/>
                  <a:pt x="1957" y="94"/>
                </a:cubicBezTo>
                <a:cubicBezTo>
                  <a:pt x="2110" y="0"/>
                  <a:pt x="2307" y="94"/>
                  <a:pt x="2358" y="282"/>
                </a:cubicBezTo>
                <a:cubicBezTo>
                  <a:pt x="2905" y="2640"/>
                  <a:pt x="2905" y="2640"/>
                  <a:pt x="2905" y="2640"/>
                </a:cubicBezTo>
                <a:cubicBezTo>
                  <a:pt x="2948" y="2828"/>
                  <a:pt x="2803" y="3007"/>
                  <a:pt x="2623" y="29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2">
            <a:extLst>
              <a:ext uri="{FF2B5EF4-FFF2-40B4-BE49-F238E27FC236}">
                <a16:creationId xmlns:a16="http://schemas.microsoft.com/office/drawing/2014/main" id="{0CB9BC08-5644-6D48-836A-BEBDE5B7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811" y="6616087"/>
            <a:ext cx="1107954" cy="2999706"/>
          </a:xfrm>
          <a:custGeom>
            <a:avLst/>
            <a:gdLst>
              <a:gd name="T0" fmla="*/ 700 w 1009"/>
              <a:gd name="T1" fmla="*/ 2726 h 2735"/>
              <a:gd name="T2" fmla="*/ 700 w 1009"/>
              <a:gd name="T3" fmla="*/ 2726 h 2735"/>
              <a:gd name="T4" fmla="*/ 940 w 1009"/>
              <a:gd name="T5" fmla="*/ 2666 h 2735"/>
              <a:gd name="T6" fmla="*/ 1000 w 1009"/>
              <a:gd name="T7" fmla="*/ 2563 h 2735"/>
              <a:gd name="T8" fmla="*/ 401 w 1009"/>
              <a:gd name="T9" fmla="*/ 0 h 2735"/>
              <a:gd name="T10" fmla="*/ 0 w 1009"/>
              <a:gd name="T11" fmla="*/ 95 h 2735"/>
              <a:gd name="T12" fmla="*/ 598 w 1009"/>
              <a:gd name="T13" fmla="*/ 2657 h 2735"/>
              <a:gd name="T14" fmla="*/ 700 w 1009"/>
              <a:gd name="T15" fmla="*/ 2726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9" h="2735">
                <a:moveTo>
                  <a:pt x="700" y="2726"/>
                </a:moveTo>
                <a:lnTo>
                  <a:pt x="700" y="2726"/>
                </a:lnTo>
                <a:cubicBezTo>
                  <a:pt x="940" y="2666"/>
                  <a:pt x="940" y="2666"/>
                  <a:pt x="940" y="2666"/>
                </a:cubicBezTo>
                <a:cubicBezTo>
                  <a:pt x="983" y="2657"/>
                  <a:pt x="1008" y="2615"/>
                  <a:pt x="1000" y="2563"/>
                </a:cubicBezTo>
                <a:cubicBezTo>
                  <a:pt x="401" y="0"/>
                  <a:pt x="401" y="0"/>
                  <a:pt x="401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598" y="2657"/>
                  <a:pt x="598" y="2657"/>
                  <a:pt x="598" y="2657"/>
                </a:cubicBezTo>
                <a:cubicBezTo>
                  <a:pt x="607" y="2708"/>
                  <a:pt x="658" y="2734"/>
                  <a:pt x="700" y="27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3">
            <a:extLst>
              <a:ext uri="{FF2B5EF4-FFF2-40B4-BE49-F238E27FC236}">
                <a16:creationId xmlns:a16="http://schemas.microsoft.com/office/drawing/2014/main" id="{7A2FDCB6-C0B5-AB47-A615-8D68DA7D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9000" y="5527485"/>
            <a:ext cx="2569104" cy="2167529"/>
          </a:xfrm>
          <a:custGeom>
            <a:avLst/>
            <a:gdLst>
              <a:gd name="T0" fmla="*/ 2179 w 2342"/>
              <a:gd name="T1" fmla="*/ 1973 h 1974"/>
              <a:gd name="T2" fmla="*/ 2179 w 2342"/>
              <a:gd name="T3" fmla="*/ 1973 h 1974"/>
              <a:gd name="T4" fmla="*/ 153 w 2342"/>
              <a:gd name="T5" fmla="*/ 1973 h 1974"/>
              <a:gd name="T6" fmla="*/ 0 w 2342"/>
              <a:gd name="T7" fmla="*/ 1819 h 1974"/>
              <a:gd name="T8" fmla="*/ 0 w 2342"/>
              <a:gd name="T9" fmla="*/ 163 h 1974"/>
              <a:gd name="T10" fmla="*/ 153 w 2342"/>
              <a:gd name="T11" fmla="*/ 0 h 1974"/>
              <a:gd name="T12" fmla="*/ 2179 w 2342"/>
              <a:gd name="T13" fmla="*/ 0 h 1974"/>
              <a:gd name="T14" fmla="*/ 2341 w 2342"/>
              <a:gd name="T15" fmla="*/ 163 h 1974"/>
              <a:gd name="T16" fmla="*/ 2341 w 2342"/>
              <a:gd name="T17" fmla="*/ 1819 h 1974"/>
              <a:gd name="T18" fmla="*/ 2179 w 2342"/>
              <a:gd name="T19" fmla="*/ 1973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2" h="1974">
                <a:moveTo>
                  <a:pt x="2179" y="1973"/>
                </a:moveTo>
                <a:lnTo>
                  <a:pt x="2179" y="1973"/>
                </a:lnTo>
                <a:cubicBezTo>
                  <a:pt x="153" y="1973"/>
                  <a:pt x="153" y="1973"/>
                  <a:pt x="153" y="1973"/>
                </a:cubicBezTo>
                <a:cubicBezTo>
                  <a:pt x="68" y="1973"/>
                  <a:pt x="0" y="1905"/>
                  <a:pt x="0" y="181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68"/>
                  <a:pt x="68" y="0"/>
                  <a:pt x="153" y="0"/>
                </a:cubicBezTo>
                <a:cubicBezTo>
                  <a:pt x="2179" y="0"/>
                  <a:pt x="2179" y="0"/>
                  <a:pt x="2179" y="0"/>
                </a:cubicBezTo>
                <a:cubicBezTo>
                  <a:pt x="2273" y="0"/>
                  <a:pt x="2341" y="68"/>
                  <a:pt x="2341" y="163"/>
                </a:cubicBezTo>
                <a:cubicBezTo>
                  <a:pt x="2341" y="1819"/>
                  <a:pt x="2341" y="1819"/>
                  <a:pt x="2341" y="1819"/>
                </a:cubicBezTo>
                <a:cubicBezTo>
                  <a:pt x="2341" y="1905"/>
                  <a:pt x="2273" y="1973"/>
                  <a:pt x="2179" y="19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4">
            <a:extLst>
              <a:ext uri="{FF2B5EF4-FFF2-40B4-BE49-F238E27FC236}">
                <a16:creationId xmlns:a16="http://schemas.microsoft.com/office/drawing/2014/main" id="{B6D42CEE-7B02-C34E-BEE1-07E0C2ADE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075" y="6369338"/>
            <a:ext cx="1170853" cy="1011190"/>
          </a:xfrm>
          <a:custGeom>
            <a:avLst/>
            <a:gdLst>
              <a:gd name="T0" fmla="*/ 487 w 1069"/>
              <a:gd name="T1" fmla="*/ 35 h 923"/>
              <a:gd name="T2" fmla="*/ 487 w 1069"/>
              <a:gd name="T3" fmla="*/ 35 h 923"/>
              <a:gd name="T4" fmla="*/ 17 w 1069"/>
              <a:gd name="T5" fmla="*/ 837 h 923"/>
              <a:gd name="T6" fmla="*/ 69 w 1069"/>
              <a:gd name="T7" fmla="*/ 922 h 923"/>
              <a:gd name="T8" fmla="*/ 992 w 1069"/>
              <a:gd name="T9" fmla="*/ 922 h 923"/>
              <a:gd name="T10" fmla="*/ 1043 w 1069"/>
              <a:gd name="T11" fmla="*/ 837 h 923"/>
              <a:gd name="T12" fmla="*/ 581 w 1069"/>
              <a:gd name="T13" fmla="*/ 35 h 923"/>
              <a:gd name="T14" fmla="*/ 487 w 1069"/>
              <a:gd name="T15" fmla="*/ 35 h 923"/>
              <a:gd name="T16" fmla="*/ 17 w 1069"/>
              <a:gd name="T17" fmla="*/ 837 h 923"/>
              <a:gd name="T18" fmla="*/ 69 w 1069"/>
              <a:gd name="T19" fmla="*/ 922 h 923"/>
              <a:gd name="T20" fmla="*/ 992 w 1069"/>
              <a:gd name="T21" fmla="*/ 922 h 923"/>
              <a:gd name="T22" fmla="*/ 1043 w 1069"/>
              <a:gd name="T23" fmla="*/ 837 h 923"/>
              <a:gd name="T24" fmla="*/ 581 w 1069"/>
              <a:gd name="T25" fmla="*/ 35 h 923"/>
              <a:gd name="T26" fmla="*/ 487 w 1069"/>
              <a:gd name="T27" fmla="*/ 35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9" h="923">
                <a:moveTo>
                  <a:pt x="487" y="35"/>
                </a:moveTo>
                <a:lnTo>
                  <a:pt x="487" y="35"/>
                </a:lnTo>
                <a:cubicBezTo>
                  <a:pt x="17" y="837"/>
                  <a:pt x="17" y="837"/>
                  <a:pt x="17" y="837"/>
                </a:cubicBezTo>
                <a:cubicBezTo>
                  <a:pt x="0" y="871"/>
                  <a:pt x="26" y="922"/>
                  <a:pt x="69" y="922"/>
                </a:cubicBezTo>
                <a:cubicBezTo>
                  <a:pt x="992" y="922"/>
                  <a:pt x="992" y="922"/>
                  <a:pt x="992" y="922"/>
                </a:cubicBezTo>
                <a:cubicBezTo>
                  <a:pt x="1034" y="922"/>
                  <a:pt x="1068" y="871"/>
                  <a:pt x="1043" y="837"/>
                </a:cubicBezTo>
                <a:cubicBezTo>
                  <a:pt x="581" y="35"/>
                  <a:pt x="581" y="35"/>
                  <a:pt x="581" y="35"/>
                </a:cubicBezTo>
                <a:cubicBezTo>
                  <a:pt x="556" y="0"/>
                  <a:pt x="505" y="0"/>
                  <a:pt x="487" y="35"/>
                </a:cubicBezTo>
                <a:cubicBezTo>
                  <a:pt x="17" y="837"/>
                  <a:pt x="17" y="837"/>
                  <a:pt x="17" y="837"/>
                </a:cubicBezTo>
                <a:cubicBezTo>
                  <a:pt x="0" y="871"/>
                  <a:pt x="26" y="922"/>
                  <a:pt x="69" y="922"/>
                </a:cubicBezTo>
                <a:cubicBezTo>
                  <a:pt x="992" y="922"/>
                  <a:pt x="992" y="922"/>
                  <a:pt x="992" y="922"/>
                </a:cubicBezTo>
                <a:cubicBezTo>
                  <a:pt x="1034" y="922"/>
                  <a:pt x="1068" y="871"/>
                  <a:pt x="1043" y="837"/>
                </a:cubicBezTo>
                <a:cubicBezTo>
                  <a:pt x="581" y="35"/>
                  <a:pt x="581" y="35"/>
                  <a:pt x="581" y="35"/>
                </a:cubicBezTo>
                <a:cubicBezTo>
                  <a:pt x="556" y="0"/>
                  <a:pt x="505" y="0"/>
                  <a:pt x="487" y="35"/>
                </a:cubicBezTo>
              </a:path>
            </a:pathLst>
          </a:custGeom>
          <a:solidFill>
            <a:srgbClr val="67E0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5">
            <a:extLst>
              <a:ext uri="{FF2B5EF4-FFF2-40B4-BE49-F238E27FC236}">
                <a16:creationId xmlns:a16="http://schemas.microsoft.com/office/drawing/2014/main" id="{D2EAF283-E0C0-844F-BD1B-8E554A76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559" y="6069368"/>
            <a:ext cx="1509529" cy="1311160"/>
          </a:xfrm>
          <a:custGeom>
            <a:avLst/>
            <a:gdLst>
              <a:gd name="T0" fmla="*/ 624 w 1377"/>
              <a:gd name="T1" fmla="*/ 51 h 1196"/>
              <a:gd name="T2" fmla="*/ 624 w 1377"/>
              <a:gd name="T3" fmla="*/ 51 h 1196"/>
              <a:gd name="T4" fmla="*/ 26 w 1377"/>
              <a:gd name="T5" fmla="*/ 1084 h 1196"/>
              <a:gd name="T6" fmla="*/ 85 w 1377"/>
              <a:gd name="T7" fmla="*/ 1195 h 1196"/>
              <a:gd name="T8" fmla="*/ 1282 w 1377"/>
              <a:gd name="T9" fmla="*/ 1195 h 1196"/>
              <a:gd name="T10" fmla="*/ 1350 w 1377"/>
              <a:gd name="T11" fmla="*/ 1084 h 1196"/>
              <a:gd name="T12" fmla="*/ 752 w 1377"/>
              <a:gd name="T13" fmla="*/ 51 h 1196"/>
              <a:gd name="T14" fmla="*/ 624 w 1377"/>
              <a:gd name="T15" fmla="*/ 51 h 1196"/>
              <a:gd name="T16" fmla="*/ 26 w 1377"/>
              <a:gd name="T17" fmla="*/ 1084 h 1196"/>
              <a:gd name="T18" fmla="*/ 85 w 1377"/>
              <a:gd name="T19" fmla="*/ 1195 h 1196"/>
              <a:gd name="T20" fmla="*/ 1282 w 1377"/>
              <a:gd name="T21" fmla="*/ 1195 h 1196"/>
              <a:gd name="T22" fmla="*/ 1350 w 1377"/>
              <a:gd name="T23" fmla="*/ 1084 h 1196"/>
              <a:gd name="T24" fmla="*/ 752 w 1377"/>
              <a:gd name="T25" fmla="*/ 51 h 1196"/>
              <a:gd name="T26" fmla="*/ 624 w 1377"/>
              <a:gd name="T27" fmla="*/ 51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7" h="1196">
                <a:moveTo>
                  <a:pt x="624" y="51"/>
                </a:moveTo>
                <a:lnTo>
                  <a:pt x="624" y="51"/>
                </a:lnTo>
                <a:cubicBezTo>
                  <a:pt x="26" y="1084"/>
                  <a:pt x="26" y="1084"/>
                  <a:pt x="26" y="1084"/>
                </a:cubicBezTo>
                <a:cubicBezTo>
                  <a:pt x="0" y="1135"/>
                  <a:pt x="34" y="1195"/>
                  <a:pt x="85" y="1195"/>
                </a:cubicBezTo>
                <a:cubicBezTo>
                  <a:pt x="1282" y="1195"/>
                  <a:pt x="1282" y="1195"/>
                  <a:pt x="1282" y="1195"/>
                </a:cubicBezTo>
                <a:cubicBezTo>
                  <a:pt x="1342" y="1195"/>
                  <a:pt x="1376" y="1135"/>
                  <a:pt x="1350" y="1084"/>
                </a:cubicBezTo>
                <a:cubicBezTo>
                  <a:pt x="752" y="51"/>
                  <a:pt x="752" y="51"/>
                  <a:pt x="752" y="51"/>
                </a:cubicBezTo>
                <a:cubicBezTo>
                  <a:pt x="718" y="0"/>
                  <a:pt x="649" y="0"/>
                  <a:pt x="624" y="51"/>
                </a:cubicBezTo>
                <a:cubicBezTo>
                  <a:pt x="26" y="1084"/>
                  <a:pt x="26" y="1084"/>
                  <a:pt x="26" y="1084"/>
                </a:cubicBezTo>
                <a:cubicBezTo>
                  <a:pt x="0" y="1135"/>
                  <a:pt x="34" y="1195"/>
                  <a:pt x="85" y="1195"/>
                </a:cubicBezTo>
                <a:cubicBezTo>
                  <a:pt x="1282" y="1195"/>
                  <a:pt x="1282" y="1195"/>
                  <a:pt x="1282" y="1195"/>
                </a:cubicBezTo>
                <a:cubicBezTo>
                  <a:pt x="1342" y="1195"/>
                  <a:pt x="1376" y="1135"/>
                  <a:pt x="1350" y="1084"/>
                </a:cubicBezTo>
                <a:cubicBezTo>
                  <a:pt x="752" y="51"/>
                  <a:pt x="752" y="51"/>
                  <a:pt x="752" y="51"/>
                </a:cubicBezTo>
                <a:cubicBezTo>
                  <a:pt x="718" y="0"/>
                  <a:pt x="649" y="0"/>
                  <a:pt x="624" y="51"/>
                </a:cubicBezTo>
              </a:path>
            </a:pathLst>
          </a:custGeom>
          <a:solidFill>
            <a:srgbClr val="67E0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6">
            <a:extLst>
              <a:ext uri="{FF2B5EF4-FFF2-40B4-BE49-F238E27FC236}">
                <a16:creationId xmlns:a16="http://schemas.microsoft.com/office/drawing/2014/main" id="{92405CFD-0E45-1E49-AB79-1732CE4E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11" y="6035499"/>
            <a:ext cx="329000" cy="319323"/>
          </a:xfrm>
          <a:custGeom>
            <a:avLst/>
            <a:gdLst>
              <a:gd name="T0" fmla="*/ 299 w 300"/>
              <a:gd name="T1" fmla="*/ 145 h 291"/>
              <a:gd name="T2" fmla="*/ 299 w 300"/>
              <a:gd name="T3" fmla="*/ 145 h 291"/>
              <a:gd name="T4" fmla="*/ 154 w 300"/>
              <a:gd name="T5" fmla="*/ 290 h 291"/>
              <a:gd name="T6" fmla="*/ 0 w 300"/>
              <a:gd name="T7" fmla="*/ 145 h 291"/>
              <a:gd name="T8" fmla="*/ 154 w 300"/>
              <a:gd name="T9" fmla="*/ 0 h 291"/>
              <a:gd name="T10" fmla="*/ 299 w 300"/>
              <a:gd name="T11" fmla="*/ 14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291">
                <a:moveTo>
                  <a:pt x="299" y="145"/>
                </a:moveTo>
                <a:lnTo>
                  <a:pt x="299" y="145"/>
                </a:lnTo>
                <a:cubicBezTo>
                  <a:pt x="299" y="230"/>
                  <a:pt x="231" y="290"/>
                  <a:pt x="154" y="290"/>
                </a:cubicBezTo>
                <a:cubicBezTo>
                  <a:pt x="69" y="290"/>
                  <a:pt x="0" y="230"/>
                  <a:pt x="0" y="145"/>
                </a:cubicBezTo>
                <a:cubicBezTo>
                  <a:pt x="0" y="59"/>
                  <a:pt x="69" y="0"/>
                  <a:pt x="154" y="0"/>
                </a:cubicBezTo>
                <a:cubicBezTo>
                  <a:pt x="231" y="0"/>
                  <a:pt x="299" y="59"/>
                  <a:pt x="299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1">
            <a:extLst>
              <a:ext uri="{FF2B5EF4-FFF2-40B4-BE49-F238E27FC236}">
                <a16:creationId xmlns:a16="http://schemas.microsoft.com/office/drawing/2014/main" id="{7A5B18D8-CA80-2047-8C15-21DF71C9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5500" y="4158263"/>
            <a:ext cx="1770794" cy="1770794"/>
          </a:xfrm>
          <a:custGeom>
            <a:avLst/>
            <a:gdLst>
              <a:gd name="T0" fmla="*/ 1615 w 1616"/>
              <a:gd name="T1" fmla="*/ 803 h 1616"/>
              <a:gd name="T2" fmla="*/ 1615 w 1616"/>
              <a:gd name="T3" fmla="*/ 803 h 1616"/>
              <a:gd name="T4" fmla="*/ 803 w 1616"/>
              <a:gd name="T5" fmla="*/ 1615 h 1616"/>
              <a:gd name="T6" fmla="*/ 0 w 1616"/>
              <a:gd name="T7" fmla="*/ 803 h 1616"/>
              <a:gd name="T8" fmla="*/ 803 w 1616"/>
              <a:gd name="T9" fmla="*/ 0 h 1616"/>
              <a:gd name="T10" fmla="*/ 1615 w 1616"/>
              <a:gd name="T11" fmla="*/ 803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1616">
                <a:moveTo>
                  <a:pt x="1615" y="803"/>
                </a:moveTo>
                <a:lnTo>
                  <a:pt x="1615" y="803"/>
                </a:lnTo>
                <a:cubicBezTo>
                  <a:pt x="1615" y="1256"/>
                  <a:pt x="1256" y="1615"/>
                  <a:pt x="803" y="1615"/>
                </a:cubicBezTo>
                <a:cubicBezTo>
                  <a:pt x="358" y="1615"/>
                  <a:pt x="0" y="1256"/>
                  <a:pt x="0" y="803"/>
                </a:cubicBezTo>
                <a:cubicBezTo>
                  <a:pt x="0" y="358"/>
                  <a:pt x="358" y="0"/>
                  <a:pt x="803" y="0"/>
                </a:cubicBezTo>
                <a:cubicBezTo>
                  <a:pt x="1256" y="0"/>
                  <a:pt x="1615" y="358"/>
                  <a:pt x="1615" y="8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2">
            <a:extLst>
              <a:ext uri="{FF2B5EF4-FFF2-40B4-BE49-F238E27FC236}">
                <a16:creationId xmlns:a16="http://schemas.microsoft.com/office/drawing/2014/main" id="{7FD1A5C7-2D66-8644-B710-24B9C9A8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634" y="4646927"/>
            <a:ext cx="687029" cy="798307"/>
          </a:xfrm>
          <a:custGeom>
            <a:avLst/>
            <a:gdLst>
              <a:gd name="T0" fmla="*/ 599 w 625"/>
              <a:gd name="T1" fmla="*/ 333 h 727"/>
              <a:gd name="T2" fmla="*/ 599 w 625"/>
              <a:gd name="T3" fmla="*/ 333 h 727"/>
              <a:gd name="T4" fmla="*/ 52 w 625"/>
              <a:gd name="T5" fmla="*/ 17 h 727"/>
              <a:gd name="T6" fmla="*/ 0 w 625"/>
              <a:gd name="T7" fmla="*/ 51 h 727"/>
              <a:gd name="T8" fmla="*/ 0 w 625"/>
              <a:gd name="T9" fmla="*/ 675 h 727"/>
              <a:gd name="T10" fmla="*/ 52 w 625"/>
              <a:gd name="T11" fmla="*/ 709 h 727"/>
              <a:gd name="T12" fmla="*/ 599 w 625"/>
              <a:gd name="T13" fmla="*/ 393 h 727"/>
              <a:gd name="T14" fmla="*/ 599 w 625"/>
              <a:gd name="T15" fmla="*/ 333 h 727"/>
              <a:gd name="T16" fmla="*/ 52 w 625"/>
              <a:gd name="T17" fmla="*/ 17 h 727"/>
              <a:gd name="T18" fmla="*/ 0 w 625"/>
              <a:gd name="T19" fmla="*/ 51 h 727"/>
              <a:gd name="T20" fmla="*/ 0 w 625"/>
              <a:gd name="T21" fmla="*/ 675 h 727"/>
              <a:gd name="T22" fmla="*/ 52 w 625"/>
              <a:gd name="T23" fmla="*/ 709 h 727"/>
              <a:gd name="T24" fmla="*/ 599 w 625"/>
              <a:gd name="T25" fmla="*/ 393 h 727"/>
              <a:gd name="T26" fmla="*/ 599 w 625"/>
              <a:gd name="T27" fmla="*/ 33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5" h="727">
                <a:moveTo>
                  <a:pt x="599" y="333"/>
                </a:moveTo>
                <a:lnTo>
                  <a:pt x="599" y="333"/>
                </a:lnTo>
                <a:cubicBezTo>
                  <a:pt x="52" y="17"/>
                  <a:pt x="52" y="17"/>
                  <a:pt x="52" y="17"/>
                </a:cubicBezTo>
                <a:cubicBezTo>
                  <a:pt x="34" y="0"/>
                  <a:pt x="0" y="17"/>
                  <a:pt x="0" y="51"/>
                </a:cubicBezTo>
                <a:cubicBezTo>
                  <a:pt x="0" y="675"/>
                  <a:pt x="0" y="675"/>
                  <a:pt x="0" y="675"/>
                </a:cubicBezTo>
                <a:cubicBezTo>
                  <a:pt x="0" y="709"/>
                  <a:pt x="34" y="726"/>
                  <a:pt x="52" y="709"/>
                </a:cubicBezTo>
                <a:cubicBezTo>
                  <a:pt x="599" y="393"/>
                  <a:pt x="599" y="393"/>
                  <a:pt x="599" y="393"/>
                </a:cubicBezTo>
                <a:cubicBezTo>
                  <a:pt x="624" y="384"/>
                  <a:pt x="624" y="342"/>
                  <a:pt x="599" y="333"/>
                </a:cubicBezTo>
                <a:cubicBezTo>
                  <a:pt x="52" y="17"/>
                  <a:pt x="52" y="17"/>
                  <a:pt x="52" y="17"/>
                </a:cubicBezTo>
                <a:cubicBezTo>
                  <a:pt x="34" y="0"/>
                  <a:pt x="0" y="17"/>
                  <a:pt x="0" y="51"/>
                </a:cubicBezTo>
                <a:cubicBezTo>
                  <a:pt x="0" y="675"/>
                  <a:pt x="0" y="675"/>
                  <a:pt x="0" y="675"/>
                </a:cubicBezTo>
                <a:cubicBezTo>
                  <a:pt x="0" y="709"/>
                  <a:pt x="34" y="726"/>
                  <a:pt x="52" y="709"/>
                </a:cubicBezTo>
                <a:cubicBezTo>
                  <a:pt x="599" y="393"/>
                  <a:pt x="599" y="393"/>
                  <a:pt x="599" y="393"/>
                </a:cubicBezTo>
                <a:cubicBezTo>
                  <a:pt x="624" y="384"/>
                  <a:pt x="624" y="342"/>
                  <a:pt x="599" y="3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3">
            <a:extLst>
              <a:ext uri="{FF2B5EF4-FFF2-40B4-BE49-F238E27FC236}">
                <a16:creationId xmlns:a16="http://schemas.microsoft.com/office/drawing/2014/main" id="{FE170668-0B6F-804B-9776-EED6D91E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725" y="2160074"/>
            <a:ext cx="1659513" cy="1669189"/>
          </a:xfrm>
          <a:custGeom>
            <a:avLst/>
            <a:gdLst>
              <a:gd name="T0" fmla="*/ 1094 w 1514"/>
              <a:gd name="T1" fmla="*/ 1521 h 1522"/>
              <a:gd name="T2" fmla="*/ 1094 w 1514"/>
              <a:gd name="T3" fmla="*/ 1521 h 1522"/>
              <a:gd name="T4" fmla="*/ 418 w 1514"/>
              <a:gd name="T5" fmla="*/ 1521 h 1522"/>
              <a:gd name="T6" fmla="*/ 0 w 1514"/>
              <a:gd name="T7" fmla="*/ 1094 h 1522"/>
              <a:gd name="T8" fmla="*/ 0 w 1514"/>
              <a:gd name="T9" fmla="*/ 427 h 1522"/>
              <a:gd name="T10" fmla="*/ 418 w 1514"/>
              <a:gd name="T11" fmla="*/ 0 h 1522"/>
              <a:gd name="T12" fmla="*/ 1094 w 1514"/>
              <a:gd name="T13" fmla="*/ 0 h 1522"/>
              <a:gd name="T14" fmla="*/ 1513 w 1514"/>
              <a:gd name="T15" fmla="*/ 427 h 1522"/>
              <a:gd name="T16" fmla="*/ 1513 w 1514"/>
              <a:gd name="T17" fmla="*/ 1094 h 1522"/>
              <a:gd name="T18" fmla="*/ 1094 w 1514"/>
              <a:gd name="T1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4" h="1522">
                <a:moveTo>
                  <a:pt x="1094" y="1521"/>
                </a:moveTo>
                <a:lnTo>
                  <a:pt x="1094" y="1521"/>
                </a:lnTo>
                <a:cubicBezTo>
                  <a:pt x="418" y="1521"/>
                  <a:pt x="418" y="1521"/>
                  <a:pt x="418" y="1521"/>
                </a:cubicBezTo>
                <a:cubicBezTo>
                  <a:pt x="188" y="1521"/>
                  <a:pt x="0" y="1333"/>
                  <a:pt x="0" y="1094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188"/>
                  <a:pt x="188" y="0"/>
                  <a:pt x="418" y="0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25" y="0"/>
                  <a:pt x="1513" y="188"/>
                  <a:pt x="1513" y="427"/>
                </a:cubicBezTo>
                <a:cubicBezTo>
                  <a:pt x="1513" y="1094"/>
                  <a:pt x="1513" y="1094"/>
                  <a:pt x="1513" y="1094"/>
                </a:cubicBezTo>
                <a:cubicBezTo>
                  <a:pt x="1513" y="1333"/>
                  <a:pt x="1325" y="1521"/>
                  <a:pt x="1094" y="1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4">
            <a:extLst>
              <a:ext uri="{FF2B5EF4-FFF2-40B4-BE49-F238E27FC236}">
                <a16:creationId xmlns:a16="http://schemas.microsoft.com/office/drawing/2014/main" id="{2576ECB9-D4B4-3842-8F1B-AED3759D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725" y="4738852"/>
            <a:ext cx="1659513" cy="1659516"/>
          </a:xfrm>
          <a:custGeom>
            <a:avLst/>
            <a:gdLst>
              <a:gd name="T0" fmla="*/ 1094 w 1514"/>
              <a:gd name="T1" fmla="*/ 1513 h 1514"/>
              <a:gd name="T2" fmla="*/ 1094 w 1514"/>
              <a:gd name="T3" fmla="*/ 1513 h 1514"/>
              <a:gd name="T4" fmla="*/ 418 w 1514"/>
              <a:gd name="T5" fmla="*/ 1513 h 1514"/>
              <a:gd name="T6" fmla="*/ 0 w 1514"/>
              <a:gd name="T7" fmla="*/ 1094 h 1514"/>
              <a:gd name="T8" fmla="*/ 0 w 1514"/>
              <a:gd name="T9" fmla="*/ 419 h 1514"/>
              <a:gd name="T10" fmla="*/ 418 w 1514"/>
              <a:gd name="T11" fmla="*/ 0 h 1514"/>
              <a:gd name="T12" fmla="*/ 1094 w 1514"/>
              <a:gd name="T13" fmla="*/ 0 h 1514"/>
              <a:gd name="T14" fmla="*/ 1513 w 1514"/>
              <a:gd name="T15" fmla="*/ 419 h 1514"/>
              <a:gd name="T16" fmla="*/ 1513 w 1514"/>
              <a:gd name="T17" fmla="*/ 1094 h 1514"/>
              <a:gd name="T18" fmla="*/ 1094 w 1514"/>
              <a:gd name="T19" fmla="*/ 1513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4" h="1514">
                <a:moveTo>
                  <a:pt x="1094" y="1513"/>
                </a:moveTo>
                <a:lnTo>
                  <a:pt x="1094" y="1513"/>
                </a:lnTo>
                <a:cubicBezTo>
                  <a:pt x="418" y="1513"/>
                  <a:pt x="418" y="1513"/>
                  <a:pt x="418" y="1513"/>
                </a:cubicBezTo>
                <a:cubicBezTo>
                  <a:pt x="188" y="1513"/>
                  <a:pt x="0" y="1325"/>
                  <a:pt x="0" y="1094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88"/>
                  <a:pt x="188" y="0"/>
                  <a:pt x="418" y="0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25" y="0"/>
                  <a:pt x="1513" y="188"/>
                  <a:pt x="1513" y="419"/>
                </a:cubicBezTo>
                <a:cubicBezTo>
                  <a:pt x="1513" y="1094"/>
                  <a:pt x="1513" y="1094"/>
                  <a:pt x="1513" y="1094"/>
                </a:cubicBezTo>
                <a:cubicBezTo>
                  <a:pt x="1513" y="1325"/>
                  <a:pt x="1325" y="1513"/>
                  <a:pt x="1094" y="15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5">
            <a:extLst>
              <a:ext uri="{FF2B5EF4-FFF2-40B4-BE49-F238E27FC236}">
                <a16:creationId xmlns:a16="http://schemas.microsoft.com/office/drawing/2014/main" id="{1B020C26-6A92-5A4A-9A75-B5E5781A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725" y="7307956"/>
            <a:ext cx="1659513" cy="1669189"/>
          </a:xfrm>
          <a:custGeom>
            <a:avLst/>
            <a:gdLst>
              <a:gd name="T0" fmla="*/ 1094 w 1514"/>
              <a:gd name="T1" fmla="*/ 1521 h 1522"/>
              <a:gd name="T2" fmla="*/ 1094 w 1514"/>
              <a:gd name="T3" fmla="*/ 1521 h 1522"/>
              <a:gd name="T4" fmla="*/ 418 w 1514"/>
              <a:gd name="T5" fmla="*/ 1521 h 1522"/>
              <a:gd name="T6" fmla="*/ 0 w 1514"/>
              <a:gd name="T7" fmla="*/ 1102 h 1522"/>
              <a:gd name="T8" fmla="*/ 0 w 1514"/>
              <a:gd name="T9" fmla="*/ 427 h 1522"/>
              <a:gd name="T10" fmla="*/ 418 w 1514"/>
              <a:gd name="T11" fmla="*/ 0 h 1522"/>
              <a:gd name="T12" fmla="*/ 1094 w 1514"/>
              <a:gd name="T13" fmla="*/ 0 h 1522"/>
              <a:gd name="T14" fmla="*/ 1513 w 1514"/>
              <a:gd name="T15" fmla="*/ 427 h 1522"/>
              <a:gd name="T16" fmla="*/ 1513 w 1514"/>
              <a:gd name="T17" fmla="*/ 1102 h 1522"/>
              <a:gd name="T18" fmla="*/ 1094 w 1514"/>
              <a:gd name="T1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4" h="1522">
                <a:moveTo>
                  <a:pt x="1094" y="1521"/>
                </a:moveTo>
                <a:lnTo>
                  <a:pt x="1094" y="1521"/>
                </a:lnTo>
                <a:cubicBezTo>
                  <a:pt x="418" y="1521"/>
                  <a:pt x="418" y="1521"/>
                  <a:pt x="418" y="1521"/>
                </a:cubicBezTo>
                <a:cubicBezTo>
                  <a:pt x="188" y="1521"/>
                  <a:pt x="0" y="1333"/>
                  <a:pt x="0" y="1102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196"/>
                  <a:pt x="188" y="0"/>
                  <a:pt x="418" y="0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25" y="0"/>
                  <a:pt x="1513" y="196"/>
                  <a:pt x="1513" y="427"/>
                </a:cubicBezTo>
                <a:cubicBezTo>
                  <a:pt x="1513" y="1102"/>
                  <a:pt x="1513" y="1102"/>
                  <a:pt x="1513" y="1102"/>
                </a:cubicBezTo>
                <a:cubicBezTo>
                  <a:pt x="1513" y="1333"/>
                  <a:pt x="1325" y="1521"/>
                  <a:pt x="1094" y="15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6">
            <a:extLst>
              <a:ext uri="{FF2B5EF4-FFF2-40B4-BE49-F238E27FC236}">
                <a16:creationId xmlns:a16="http://schemas.microsoft.com/office/drawing/2014/main" id="{E3B44845-CDEF-BD4B-B1E1-16EED9C8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725" y="9886733"/>
            <a:ext cx="1659513" cy="1669193"/>
          </a:xfrm>
          <a:custGeom>
            <a:avLst/>
            <a:gdLst>
              <a:gd name="T0" fmla="*/ 1094 w 1514"/>
              <a:gd name="T1" fmla="*/ 1521 h 1522"/>
              <a:gd name="T2" fmla="*/ 1094 w 1514"/>
              <a:gd name="T3" fmla="*/ 1521 h 1522"/>
              <a:gd name="T4" fmla="*/ 418 w 1514"/>
              <a:gd name="T5" fmla="*/ 1521 h 1522"/>
              <a:gd name="T6" fmla="*/ 0 w 1514"/>
              <a:gd name="T7" fmla="*/ 1094 h 1522"/>
              <a:gd name="T8" fmla="*/ 0 w 1514"/>
              <a:gd name="T9" fmla="*/ 419 h 1522"/>
              <a:gd name="T10" fmla="*/ 418 w 1514"/>
              <a:gd name="T11" fmla="*/ 0 h 1522"/>
              <a:gd name="T12" fmla="*/ 1094 w 1514"/>
              <a:gd name="T13" fmla="*/ 0 h 1522"/>
              <a:gd name="T14" fmla="*/ 1513 w 1514"/>
              <a:gd name="T15" fmla="*/ 419 h 1522"/>
              <a:gd name="T16" fmla="*/ 1513 w 1514"/>
              <a:gd name="T17" fmla="*/ 1094 h 1522"/>
              <a:gd name="T18" fmla="*/ 1094 w 1514"/>
              <a:gd name="T1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4" h="1522">
                <a:moveTo>
                  <a:pt x="1094" y="1521"/>
                </a:moveTo>
                <a:lnTo>
                  <a:pt x="1094" y="1521"/>
                </a:lnTo>
                <a:cubicBezTo>
                  <a:pt x="418" y="1521"/>
                  <a:pt x="418" y="1521"/>
                  <a:pt x="418" y="1521"/>
                </a:cubicBezTo>
                <a:cubicBezTo>
                  <a:pt x="188" y="1521"/>
                  <a:pt x="0" y="1325"/>
                  <a:pt x="0" y="1094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88"/>
                  <a:pt x="188" y="0"/>
                  <a:pt x="418" y="0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1325" y="0"/>
                  <a:pt x="1513" y="188"/>
                  <a:pt x="1513" y="419"/>
                </a:cubicBezTo>
                <a:cubicBezTo>
                  <a:pt x="1513" y="1094"/>
                  <a:pt x="1513" y="1094"/>
                  <a:pt x="1513" y="1094"/>
                </a:cubicBezTo>
                <a:cubicBezTo>
                  <a:pt x="1513" y="1325"/>
                  <a:pt x="1325" y="1521"/>
                  <a:pt x="1094" y="15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7">
            <a:extLst>
              <a:ext uri="{FF2B5EF4-FFF2-40B4-BE49-F238E27FC236}">
                <a16:creationId xmlns:a16="http://schemas.microsoft.com/office/drawing/2014/main" id="{4E1C1B71-57A5-C541-B728-4A938513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326" y="10336691"/>
            <a:ext cx="778957" cy="759601"/>
          </a:xfrm>
          <a:custGeom>
            <a:avLst/>
            <a:gdLst>
              <a:gd name="T0" fmla="*/ 359 w 710"/>
              <a:gd name="T1" fmla="*/ 693 h 694"/>
              <a:gd name="T2" fmla="*/ 359 w 710"/>
              <a:gd name="T3" fmla="*/ 693 h 694"/>
              <a:gd name="T4" fmla="*/ 256 w 710"/>
              <a:gd name="T5" fmla="*/ 658 h 694"/>
              <a:gd name="T6" fmla="*/ 60 w 710"/>
              <a:gd name="T7" fmla="*/ 462 h 694"/>
              <a:gd name="T8" fmla="*/ 60 w 710"/>
              <a:gd name="T9" fmla="*/ 265 h 694"/>
              <a:gd name="T10" fmla="*/ 299 w 710"/>
              <a:gd name="T11" fmla="*/ 17 h 694"/>
              <a:gd name="T12" fmla="*/ 325 w 710"/>
              <a:gd name="T13" fmla="*/ 0 h 694"/>
              <a:gd name="T14" fmla="*/ 641 w 710"/>
              <a:gd name="T15" fmla="*/ 0 h 694"/>
              <a:gd name="T16" fmla="*/ 709 w 710"/>
              <a:gd name="T17" fmla="*/ 68 h 694"/>
              <a:gd name="T18" fmla="*/ 709 w 710"/>
              <a:gd name="T19" fmla="*/ 385 h 694"/>
              <a:gd name="T20" fmla="*/ 701 w 710"/>
              <a:gd name="T21" fmla="*/ 410 h 694"/>
              <a:gd name="T22" fmla="*/ 453 w 710"/>
              <a:gd name="T23" fmla="*/ 650 h 694"/>
              <a:gd name="T24" fmla="*/ 359 w 710"/>
              <a:gd name="T25" fmla="*/ 693 h 694"/>
              <a:gd name="T26" fmla="*/ 342 w 710"/>
              <a:gd name="T27" fmla="*/ 77 h 694"/>
              <a:gd name="T28" fmla="*/ 342 w 710"/>
              <a:gd name="T29" fmla="*/ 77 h 694"/>
              <a:gd name="T30" fmla="*/ 111 w 710"/>
              <a:gd name="T31" fmla="*/ 308 h 694"/>
              <a:gd name="T32" fmla="*/ 111 w 710"/>
              <a:gd name="T33" fmla="*/ 410 h 694"/>
              <a:gd name="T34" fmla="*/ 307 w 710"/>
              <a:gd name="T35" fmla="*/ 607 h 694"/>
              <a:gd name="T36" fmla="*/ 402 w 710"/>
              <a:gd name="T37" fmla="*/ 607 h 694"/>
              <a:gd name="T38" fmla="*/ 641 w 710"/>
              <a:gd name="T39" fmla="*/ 368 h 694"/>
              <a:gd name="T40" fmla="*/ 641 w 710"/>
              <a:gd name="T41" fmla="*/ 68 h 694"/>
              <a:gd name="T42" fmla="*/ 342 w 710"/>
              <a:gd name="T43" fmla="*/ 77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0" h="694">
                <a:moveTo>
                  <a:pt x="359" y="693"/>
                </a:moveTo>
                <a:lnTo>
                  <a:pt x="359" y="693"/>
                </a:lnTo>
                <a:cubicBezTo>
                  <a:pt x="316" y="693"/>
                  <a:pt x="282" y="684"/>
                  <a:pt x="256" y="658"/>
                </a:cubicBezTo>
                <a:cubicBezTo>
                  <a:pt x="60" y="462"/>
                  <a:pt x="60" y="462"/>
                  <a:pt x="60" y="462"/>
                </a:cubicBezTo>
                <a:cubicBezTo>
                  <a:pt x="8" y="402"/>
                  <a:pt x="0" y="317"/>
                  <a:pt x="60" y="265"/>
                </a:cubicBezTo>
                <a:cubicBezTo>
                  <a:pt x="299" y="17"/>
                  <a:pt x="299" y="17"/>
                  <a:pt x="299" y="17"/>
                </a:cubicBezTo>
                <a:cubicBezTo>
                  <a:pt x="307" y="9"/>
                  <a:pt x="316" y="0"/>
                  <a:pt x="325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75" y="0"/>
                  <a:pt x="709" y="34"/>
                  <a:pt x="709" y="68"/>
                </a:cubicBezTo>
                <a:cubicBezTo>
                  <a:pt x="709" y="385"/>
                  <a:pt x="709" y="385"/>
                  <a:pt x="709" y="385"/>
                </a:cubicBezTo>
                <a:cubicBezTo>
                  <a:pt x="709" y="393"/>
                  <a:pt x="709" y="402"/>
                  <a:pt x="701" y="410"/>
                </a:cubicBezTo>
                <a:cubicBezTo>
                  <a:pt x="453" y="650"/>
                  <a:pt x="453" y="650"/>
                  <a:pt x="453" y="650"/>
                </a:cubicBezTo>
                <a:cubicBezTo>
                  <a:pt x="427" y="684"/>
                  <a:pt x="393" y="693"/>
                  <a:pt x="359" y="693"/>
                </a:cubicBezTo>
                <a:close/>
                <a:moveTo>
                  <a:pt x="342" y="77"/>
                </a:moveTo>
                <a:lnTo>
                  <a:pt x="342" y="77"/>
                </a:lnTo>
                <a:cubicBezTo>
                  <a:pt x="111" y="308"/>
                  <a:pt x="111" y="308"/>
                  <a:pt x="111" y="308"/>
                </a:cubicBezTo>
                <a:cubicBezTo>
                  <a:pt x="77" y="342"/>
                  <a:pt x="77" y="385"/>
                  <a:pt x="111" y="410"/>
                </a:cubicBezTo>
                <a:cubicBezTo>
                  <a:pt x="307" y="607"/>
                  <a:pt x="307" y="607"/>
                  <a:pt x="307" y="607"/>
                </a:cubicBezTo>
                <a:cubicBezTo>
                  <a:pt x="333" y="633"/>
                  <a:pt x="376" y="633"/>
                  <a:pt x="402" y="607"/>
                </a:cubicBezTo>
                <a:cubicBezTo>
                  <a:pt x="641" y="368"/>
                  <a:pt x="641" y="368"/>
                  <a:pt x="641" y="368"/>
                </a:cubicBezTo>
                <a:cubicBezTo>
                  <a:pt x="641" y="68"/>
                  <a:pt x="641" y="68"/>
                  <a:pt x="641" y="68"/>
                </a:cubicBezTo>
                <a:lnTo>
                  <a:pt x="342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8">
            <a:extLst>
              <a:ext uri="{FF2B5EF4-FFF2-40B4-BE49-F238E27FC236}">
                <a16:creationId xmlns:a16="http://schemas.microsoft.com/office/drawing/2014/main" id="{843C64A1-178E-D241-B8E2-36B09A16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4666" y="10506028"/>
            <a:ext cx="120954" cy="120957"/>
          </a:xfrm>
          <a:custGeom>
            <a:avLst/>
            <a:gdLst>
              <a:gd name="T0" fmla="*/ 94 w 112"/>
              <a:gd name="T1" fmla="*/ 94 h 112"/>
              <a:gd name="T2" fmla="*/ 94 w 112"/>
              <a:gd name="T3" fmla="*/ 94 h 112"/>
              <a:gd name="T4" fmla="*/ 17 w 112"/>
              <a:gd name="T5" fmla="*/ 94 h 112"/>
              <a:gd name="T6" fmla="*/ 17 w 112"/>
              <a:gd name="T7" fmla="*/ 17 h 112"/>
              <a:gd name="T8" fmla="*/ 94 w 112"/>
              <a:gd name="T9" fmla="*/ 17 h 112"/>
              <a:gd name="T10" fmla="*/ 94 w 112"/>
              <a:gd name="T11" fmla="*/ 9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94" y="94"/>
                </a:moveTo>
                <a:lnTo>
                  <a:pt x="94" y="94"/>
                </a:lnTo>
                <a:cubicBezTo>
                  <a:pt x="77" y="111"/>
                  <a:pt x="43" y="111"/>
                  <a:pt x="17" y="94"/>
                </a:cubicBezTo>
                <a:cubicBezTo>
                  <a:pt x="0" y="68"/>
                  <a:pt x="0" y="43"/>
                  <a:pt x="17" y="17"/>
                </a:cubicBezTo>
                <a:cubicBezTo>
                  <a:pt x="43" y="0"/>
                  <a:pt x="68" y="0"/>
                  <a:pt x="94" y="17"/>
                </a:cubicBezTo>
                <a:cubicBezTo>
                  <a:pt x="111" y="34"/>
                  <a:pt x="111" y="68"/>
                  <a:pt x="9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9">
            <a:extLst>
              <a:ext uri="{FF2B5EF4-FFF2-40B4-BE49-F238E27FC236}">
                <a16:creationId xmlns:a16="http://schemas.microsoft.com/office/drawing/2014/main" id="{6FA26FCD-7D28-6143-9AB0-5C45E939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649" y="7777263"/>
            <a:ext cx="817663" cy="508016"/>
          </a:xfrm>
          <a:custGeom>
            <a:avLst/>
            <a:gdLst>
              <a:gd name="T0" fmla="*/ 599 w 745"/>
              <a:gd name="T1" fmla="*/ 462 h 463"/>
              <a:gd name="T2" fmla="*/ 599 w 745"/>
              <a:gd name="T3" fmla="*/ 462 h 463"/>
              <a:gd name="T4" fmla="*/ 282 w 745"/>
              <a:gd name="T5" fmla="*/ 462 h 463"/>
              <a:gd name="T6" fmla="*/ 214 w 745"/>
              <a:gd name="T7" fmla="*/ 393 h 463"/>
              <a:gd name="T8" fmla="*/ 120 w 745"/>
              <a:gd name="T9" fmla="*/ 69 h 463"/>
              <a:gd name="T10" fmla="*/ 43 w 745"/>
              <a:gd name="T11" fmla="*/ 69 h 463"/>
              <a:gd name="T12" fmla="*/ 0 w 745"/>
              <a:gd name="T13" fmla="*/ 34 h 463"/>
              <a:gd name="T14" fmla="*/ 43 w 745"/>
              <a:gd name="T15" fmla="*/ 0 h 463"/>
              <a:gd name="T16" fmla="*/ 146 w 745"/>
              <a:gd name="T17" fmla="*/ 0 h 463"/>
              <a:gd name="T18" fmla="*/ 180 w 745"/>
              <a:gd name="T19" fmla="*/ 26 h 463"/>
              <a:gd name="T20" fmla="*/ 282 w 745"/>
              <a:gd name="T21" fmla="*/ 376 h 463"/>
              <a:gd name="T22" fmla="*/ 282 w 745"/>
              <a:gd name="T23" fmla="*/ 393 h 463"/>
              <a:gd name="T24" fmla="*/ 599 w 745"/>
              <a:gd name="T25" fmla="*/ 385 h 463"/>
              <a:gd name="T26" fmla="*/ 599 w 745"/>
              <a:gd name="T27" fmla="*/ 376 h 463"/>
              <a:gd name="T28" fmla="*/ 658 w 745"/>
              <a:gd name="T29" fmla="*/ 180 h 463"/>
              <a:gd name="T30" fmla="*/ 394 w 745"/>
              <a:gd name="T31" fmla="*/ 180 h 463"/>
              <a:gd name="T32" fmla="*/ 351 w 745"/>
              <a:gd name="T33" fmla="*/ 145 h 463"/>
              <a:gd name="T34" fmla="*/ 394 w 745"/>
              <a:gd name="T35" fmla="*/ 111 h 463"/>
              <a:gd name="T36" fmla="*/ 710 w 745"/>
              <a:gd name="T37" fmla="*/ 111 h 463"/>
              <a:gd name="T38" fmla="*/ 735 w 745"/>
              <a:gd name="T39" fmla="*/ 120 h 463"/>
              <a:gd name="T40" fmla="*/ 735 w 745"/>
              <a:gd name="T41" fmla="*/ 154 h 463"/>
              <a:gd name="T42" fmla="*/ 667 w 745"/>
              <a:gd name="T43" fmla="*/ 393 h 463"/>
              <a:gd name="T44" fmla="*/ 599 w 745"/>
              <a:gd name="T45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5" h="463">
                <a:moveTo>
                  <a:pt x="599" y="462"/>
                </a:moveTo>
                <a:lnTo>
                  <a:pt x="599" y="462"/>
                </a:lnTo>
                <a:cubicBezTo>
                  <a:pt x="282" y="462"/>
                  <a:pt x="282" y="462"/>
                  <a:pt x="282" y="462"/>
                </a:cubicBezTo>
                <a:cubicBezTo>
                  <a:pt x="248" y="462"/>
                  <a:pt x="214" y="428"/>
                  <a:pt x="214" y="393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17" y="69"/>
                  <a:pt x="0" y="60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1" y="9"/>
                  <a:pt x="180" y="26"/>
                </a:cubicBezTo>
                <a:cubicBezTo>
                  <a:pt x="282" y="376"/>
                  <a:pt x="282" y="376"/>
                  <a:pt x="282" y="376"/>
                </a:cubicBezTo>
                <a:cubicBezTo>
                  <a:pt x="282" y="385"/>
                  <a:pt x="282" y="385"/>
                  <a:pt x="282" y="393"/>
                </a:cubicBezTo>
                <a:cubicBezTo>
                  <a:pt x="599" y="385"/>
                  <a:pt x="599" y="385"/>
                  <a:pt x="599" y="385"/>
                </a:cubicBezTo>
                <a:cubicBezTo>
                  <a:pt x="599" y="385"/>
                  <a:pt x="599" y="385"/>
                  <a:pt x="599" y="376"/>
                </a:cubicBezTo>
                <a:cubicBezTo>
                  <a:pt x="658" y="180"/>
                  <a:pt x="658" y="180"/>
                  <a:pt x="658" y="180"/>
                </a:cubicBezTo>
                <a:cubicBezTo>
                  <a:pt x="394" y="180"/>
                  <a:pt x="394" y="180"/>
                  <a:pt x="394" y="180"/>
                </a:cubicBezTo>
                <a:cubicBezTo>
                  <a:pt x="368" y="180"/>
                  <a:pt x="351" y="163"/>
                  <a:pt x="351" y="145"/>
                </a:cubicBezTo>
                <a:cubicBezTo>
                  <a:pt x="351" y="120"/>
                  <a:pt x="368" y="111"/>
                  <a:pt x="394" y="111"/>
                </a:cubicBezTo>
                <a:cubicBezTo>
                  <a:pt x="710" y="111"/>
                  <a:pt x="710" y="111"/>
                  <a:pt x="710" y="111"/>
                </a:cubicBezTo>
                <a:cubicBezTo>
                  <a:pt x="718" y="111"/>
                  <a:pt x="727" y="111"/>
                  <a:pt x="735" y="120"/>
                </a:cubicBezTo>
                <a:cubicBezTo>
                  <a:pt x="744" y="128"/>
                  <a:pt x="744" y="137"/>
                  <a:pt x="735" y="154"/>
                </a:cubicBezTo>
                <a:cubicBezTo>
                  <a:pt x="667" y="393"/>
                  <a:pt x="667" y="393"/>
                  <a:pt x="667" y="393"/>
                </a:cubicBezTo>
                <a:cubicBezTo>
                  <a:pt x="667" y="428"/>
                  <a:pt x="641" y="462"/>
                  <a:pt x="599" y="4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0">
            <a:extLst>
              <a:ext uri="{FF2B5EF4-FFF2-40B4-BE49-F238E27FC236}">
                <a16:creationId xmlns:a16="http://schemas.microsoft.com/office/drawing/2014/main" id="{A0178F5F-7233-BE4C-97CD-5F467B4B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5019" y="8357851"/>
            <a:ext cx="149984" cy="149987"/>
          </a:xfrm>
          <a:custGeom>
            <a:avLst/>
            <a:gdLst>
              <a:gd name="T0" fmla="*/ 0 w 137"/>
              <a:gd name="T1" fmla="*/ 68 h 138"/>
              <a:gd name="T2" fmla="*/ 0 w 137"/>
              <a:gd name="T3" fmla="*/ 68 h 138"/>
              <a:gd name="T4" fmla="*/ 68 w 137"/>
              <a:gd name="T5" fmla="*/ 0 h 138"/>
              <a:gd name="T6" fmla="*/ 136 w 137"/>
              <a:gd name="T7" fmla="*/ 68 h 138"/>
              <a:gd name="T8" fmla="*/ 68 w 137"/>
              <a:gd name="T9" fmla="*/ 137 h 138"/>
              <a:gd name="T10" fmla="*/ 0 w 137"/>
              <a:gd name="T11" fmla="*/ 6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8">
                <a:moveTo>
                  <a:pt x="0" y="68"/>
                </a:moveTo>
                <a:lnTo>
                  <a:pt x="0" y="68"/>
                </a:lnTo>
                <a:cubicBezTo>
                  <a:pt x="0" y="26"/>
                  <a:pt x="34" y="0"/>
                  <a:pt x="68" y="0"/>
                </a:cubicBezTo>
                <a:cubicBezTo>
                  <a:pt x="111" y="0"/>
                  <a:pt x="136" y="26"/>
                  <a:pt x="136" y="68"/>
                </a:cubicBezTo>
                <a:cubicBezTo>
                  <a:pt x="136" y="111"/>
                  <a:pt x="111" y="137"/>
                  <a:pt x="68" y="137"/>
                </a:cubicBezTo>
                <a:cubicBezTo>
                  <a:pt x="34" y="137"/>
                  <a:pt x="0" y="111"/>
                  <a:pt x="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1">
            <a:extLst>
              <a:ext uri="{FF2B5EF4-FFF2-40B4-BE49-F238E27FC236}">
                <a16:creationId xmlns:a16="http://schemas.microsoft.com/office/drawing/2014/main" id="{65136311-C74F-E140-B584-C76EC65D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5944" y="8357851"/>
            <a:ext cx="159663" cy="149987"/>
          </a:xfrm>
          <a:custGeom>
            <a:avLst/>
            <a:gdLst>
              <a:gd name="T0" fmla="*/ 0 w 146"/>
              <a:gd name="T1" fmla="*/ 68 h 138"/>
              <a:gd name="T2" fmla="*/ 0 w 146"/>
              <a:gd name="T3" fmla="*/ 68 h 138"/>
              <a:gd name="T4" fmla="*/ 68 w 146"/>
              <a:gd name="T5" fmla="*/ 0 h 138"/>
              <a:gd name="T6" fmla="*/ 145 w 146"/>
              <a:gd name="T7" fmla="*/ 68 h 138"/>
              <a:gd name="T8" fmla="*/ 68 w 146"/>
              <a:gd name="T9" fmla="*/ 137 h 138"/>
              <a:gd name="T10" fmla="*/ 0 w 146"/>
              <a:gd name="T11" fmla="*/ 6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38">
                <a:moveTo>
                  <a:pt x="0" y="68"/>
                </a:moveTo>
                <a:lnTo>
                  <a:pt x="0" y="68"/>
                </a:lnTo>
                <a:cubicBezTo>
                  <a:pt x="0" y="26"/>
                  <a:pt x="34" y="0"/>
                  <a:pt x="68" y="0"/>
                </a:cubicBezTo>
                <a:cubicBezTo>
                  <a:pt x="111" y="0"/>
                  <a:pt x="145" y="26"/>
                  <a:pt x="145" y="68"/>
                </a:cubicBezTo>
                <a:cubicBezTo>
                  <a:pt x="145" y="111"/>
                  <a:pt x="111" y="137"/>
                  <a:pt x="68" y="137"/>
                </a:cubicBezTo>
                <a:cubicBezTo>
                  <a:pt x="34" y="137"/>
                  <a:pt x="0" y="111"/>
                  <a:pt x="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2">
            <a:extLst>
              <a:ext uri="{FF2B5EF4-FFF2-40B4-BE49-F238E27FC236}">
                <a16:creationId xmlns:a16="http://schemas.microsoft.com/office/drawing/2014/main" id="{9CE75745-B5AB-8B44-88E2-DE1A4162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078" y="5217838"/>
            <a:ext cx="967647" cy="706382"/>
          </a:xfrm>
          <a:custGeom>
            <a:avLst/>
            <a:gdLst>
              <a:gd name="T0" fmla="*/ 752 w 881"/>
              <a:gd name="T1" fmla="*/ 641 h 642"/>
              <a:gd name="T2" fmla="*/ 752 w 881"/>
              <a:gd name="T3" fmla="*/ 641 h 642"/>
              <a:gd name="T4" fmla="*/ 128 w 881"/>
              <a:gd name="T5" fmla="*/ 641 h 642"/>
              <a:gd name="T6" fmla="*/ 0 w 881"/>
              <a:gd name="T7" fmla="*/ 513 h 642"/>
              <a:gd name="T8" fmla="*/ 0 w 881"/>
              <a:gd name="T9" fmla="*/ 128 h 642"/>
              <a:gd name="T10" fmla="*/ 128 w 881"/>
              <a:gd name="T11" fmla="*/ 0 h 642"/>
              <a:gd name="T12" fmla="*/ 752 w 881"/>
              <a:gd name="T13" fmla="*/ 0 h 642"/>
              <a:gd name="T14" fmla="*/ 880 w 881"/>
              <a:gd name="T15" fmla="*/ 128 h 642"/>
              <a:gd name="T16" fmla="*/ 880 w 881"/>
              <a:gd name="T17" fmla="*/ 513 h 642"/>
              <a:gd name="T18" fmla="*/ 752 w 881"/>
              <a:gd name="T19" fmla="*/ 641 h 642"/>
              <a:gd name="T20" fmla="*/ 128 w 881"/>
              <a:gd name="T21" fmla="*/ 69 h 642"/>
              <a:gd name="T22" fmla="*/ 128 w 881"/>
              <a:gd name="T23" fmla="*/ 69 h 642"/>
              <a:gd name="T24" fmla="*/ 68 w 881"/>
              <a:gd name="T25" fmla="*/ 128 h 642"/>
              <a:gd name="T26" fmla="*/ 68 w 881"/>
              <a:gd name="T27" fmla="*/ 513 h 642"/>
              <a:gd name="T28" fmla="*/ 128 w 881"/>
              <a:gd name="T29" fmla="*/ 573 h 642"/>
              <a:gd name="T30" fmla="*/ 752 w 881"/>
              <a:gd name="T31" fmla="*/ 573 h 642"/>
              <a:gd name="T32" fmla="*/ 812 w 881"/>
              <a:gd name="T33" fmla="*/ 513 h 642"/>
              <a:gd name="T34" fmla="*/ 812 w 881"/>
              <a:gd name="T35" fmla="*/ 128 h 642"/>
              <a:gd name="T36" fmla="*/ 752 w 881"/>
              <a:gd name="T37" fmla="*/ 69 h 642"/>
              <a:gd name="T38" fmla="*/ 128 w 881"/>
              <a:gd name="T39" fmla="*/ 69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1" h="642">
                <a:moveTo>
                  <a:pt x="752" y="641"/>
                </a:moveTo>
                <a:lnTo>
                  <a:pt x="752" y="641"/>
                </a:lnTo>
                <a:cubicBezTo>
                  <a:pt x="128" y="641"/>
                  <a:pt x="128" y="641"/>
                  <a:pt x="128" y="641"/>
                </a:cubicBezTo>
                <a:cubicBezTo>
                  <a:pt x="60" y="641"/>
                  <a:pt x="0" y="581"/>
                  <a:pt x="0" y="51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60"/>
                  <a:pt x="60" y="0"/>
                  <a:pt x="128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829" y="0"/>
                  <a:pt x="880" y="60"/>
                  <a:pt x="880" y="128"/>
                </a:cubicBezTo>
                <a:cubicBezTo>
                  <a:pt x="880" y="513"/>
                  <a:pt x="880" y="513"/>
                  <a:pt x="880" y="513"/>
                </a:cubicBezTo>
                <a:cubicBezTo>
                  <a:pt x="880" y="581"/>
                  <a:pt x="829" y="641"/>
                  <a:pt x="752" y="641"/>
                </a:cubicBezTo>
                <a:close/>
                <a:moveTo>
                  <a:pt x="128" y="69"/>
                </a:moveTo>
                <a:lnTo>
                  <a:pt x="128" y="69"/>
                </a:lnTo>
                <a:cubicBezTo>
                  <a:pt x="94" y="69"/>
                  <a:pt x="68" y="94"/>
                  <a:pt x="68" y="128"/>
                </a:cubicBezTo>
                <a:cubicBezTo>
                  <a:pt x="68" y="513"/>
                  <a:pt x="68" y="513"/>
                  <a:pt x="68" y="513"/>
                </a:cubicBezTo>
                <a:cubicBezTo>
                  <a:pt x="68" y="547"/>
                  <a:pt x="94" y="573"/>
                  <a:pt x="128" y="573"/>
                </a:cubicBezTo>
                <a:cubicBezTo>
                  <a:pt x="752" y="573"/>
                  <a:pt x="752" y="573"/>
                  <a:pt x="752" y="573"/>
                </a:cubicBezTo>
                <a:cubicBezTo>
                  <a:pt x="786" y="573"/>
                  <a:pt x="812" y="547"/>
                  <a:pt x="812" y="513"/>
                </a:cubicBezTo>
                <a:cubicBezTo>
                  <a:pt x="812" y="128"/>
                  <a:pt x="812" y="128"/>
                  <a:pt x="812" y="128"/>
                </a:cubicBezTo>
                <a:cubicBezTo>
                  <a:pt x="812" y="94"/>
                  <a:pt x="786" y="69"/>
                  <a:pt x="752" y="69"/>
                </a:cubicBezTo>
                <a:lnTo>
                  <a:pt x="12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3">
            <a:extLst>
              <a:ext uri="{FF2B5EF4-FFF2-40B4-BE49-F238E27FC236}">
                <a16:creationId xmlns:a16="http://schemas.microsoft.com/office/drawing/2014/main" id="{B0C41DBE-31CE-9E49-808E-20A05697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620" y="5421044"/>
            <a:ext cx="217722" cy="290294"/>
          </a:xfrm>
          <a:custGeom>
            <a:avLst/>
            <a:gdLst>
              <a:gd name="T0" fmla="*/ 111 w 197"/>
              <a:gd name="T1" fmla="*/ 265 h 266"/>
              <a:gd name="T2" fmla="*/ 111 w 197"/>
              <a:gd name="T3" fmla="*/ 265 h 266"/>
              <a:gd name="T4" fmla="*/ 42 w 197"/>
              <a:gd name="T5" fmla="*/ 265 h 266"/>
              <a:gd name="T6" fmla="*/ 17 w 197"/>
              <a:gd name="T7" fmla="*/ 239 h 266"/>
              <a:gd name="T8" fmla="*/ 17 w 197"/>
              <a:gd name="T9" fmla="*/ 239 h 266"/>
              <a:gd name="T10" fmla="*/ 42 w 197"/>
              <a:gd name="T11" fmla="*/ 214 h 266"/>
              <a:gd name="T12" fmla="*/ 111 w 197"/>
              <a:gd name="T13" fmla="*/ 214 h 266"/>
              <a:gd name="T14" fmla="*/ 137 w 197"/>
              <a:gd name="T15" fmla="*/ 188 h 266"/>
              <a:gd name="T16" fmla="*/ 111 w 197"/>
              <a:gd name="T17" fmla="*/ 162 h 266"/>
              <a:gd name="T18" fmla="*/ 85 w 197"/>
              <a:gd name="T19" fmla="*/ 162 h 266"/>
              <a:gd name="T20" fmla="*/ 8 w 197"/>
              <a:gd name="T21" fmla="*/ 86 h 266"/>
              <a:gd name="T22" fmla="*/ 85 w 197"/>
              <a:gd name="T23" fmla="*/ 0 h 266"/>
              <a:gd name="T24" fmla="*/ 154 w 197"/>
              <a:gd name="T25" fmla="*/ 0 h 266"/>
              <a:gd name="T26" fmla="*/ 188 w 197"/>
              <a:gd name="T27" fmla="*/ 26 h 266"/>
              <a:gd name="T28" fmla="*/ 188 w 197"/>
              <a:gd name="T29" fmla="*/ 26 h 266"/>
              <a:gd name="T30" fmla="*/ 154 w 197"/>
              <a:gd name="T31" fmla="*/ 51 h 266"/>
              <a:gd name="T32" fmla="*/ 85 w 197"/>
              <a:gd name="T33" fmla="*/ 51 h 266"/>
              <a:gd name="T34" fmla="*/ 60 w 197"/>
              <a:gd name="T35" fmla="*/ 77 h 266"/>
              <a:gd name="T36" fmla="*/ 85 w 197"/>
              <a:gd name="T37" fmla="*/ 103 h 266"/>
              <a:gd name="T38" fmla="*/ 111 w 197"/>
              <a:gd name="T39" fmla="*/ 103 h 266"/>
              <a:gd name="T40" fmla="*/ 188 w 197"/>
              <a:gd name="T41" fmla="*/ 197 h 266"/>
              <a:gd name="T42" fmla="*/ 111 w 197"/>
              <a:gd name="T43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266">
                <a:moveTo>
                  <a:pt x="111" y="265"/>
                </a:moveTo>
                <a:lnTo>
                  <a:pt x="111" y="265"/>
                </a:lnTo>
                <a:cubicBezTo>
                  <a:pt x="42" y="265"/>
                  <a:pt x="42" y="265"/>
                  <a:pt x="42" y="265"/>
                </a:cubicBezTo>
                <a:cubicBezTo>
                  <a:pt x="26" y="265"/>
                  <a:pt x="17" y="257"/>
                  <a:pt x="17" y="239"/>
                </a:cubicBezTo>
                <a:lnTo>
                  <a:pt x="17" y="239"/>
                </a:lnTo>
                <a:cubicBezTo>
                  <a:pt x="17" y="222"/>
                  <a:pt x="26" y="214"/>
                  <a:pt x="42" y="214"/>
                </a:cubicBezTo>
                <a:cubicBezTo>
                  <a:pt x="111" y="214"/>
                  <a:pt x="111" y="214"/>
                  <a:pt x="111" y="214"/>
                </a:cubicBezTo>
                <a:cubicBezTo>
                  <a:pt x="128" y="214"/>
                  <a:pt x="137" y="197"/>
                  <a:pt x="137" y="188"/>
                </a:cubicBezTo>
                <a:cubicBezTo>
                  <a:pt x="137" y="171"/>
                  <a:pt x="128" y="162"/>
                  <a:pt x="111" y="162"/>
                </a:cubicBezTo>
                <a:cubicBezTo>
                  <a:pt x="85" y="162"/>
                  <a:pt x="85" y="162"/>
                  <a:pt x="85" y="162"/>
                </a:cubicBezTo>
                <a:cubicBezTo>
                  <a:pt x="51" y="162"/>
                  <a:pt x="8" y="128"/>
                  <a:pt x="8" y="86"/>
                </a:cubicBezTo>
                <a:cubicBezTo>
                  <a:pt x="0" y="43"/>
                  <a:pt x="42" y="0"/>
                  <a:pt x="8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1" y="0"/>
                  <a:pt x="188" y="9"/>
                  <a:pt x="188" y="26"/>
                </a:cubicBezTo>
                <a:lnTo>
                  <a:pt x="188" y="26"/>
                </a:lnTo>
                <a:cubicBezTo>
                  <a:pt x="188" y="43"/>
                  <a:pt x="171" y="51"/>
                  <a:pt x="154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68" y="51"/>
                  <a:pt x="60" y="68"/>
                  <a:pt x="60" y="77"/>
                </a:cubicBezTo>
                <a:cubicBezTo>
                  <a:pt x="60" y="94"/>
                  <a:pt x="68" y="103"/>
                  <a:pt x="85" y="103"/>
                </a:cubicBezTo>
                <a:cubicBezTo>
                  <a:pt x="111" y="103"/>
                  <a:pt x="111" y="103"/>
                  <a:pt x="111" y="103"/>
                </a:cubicBezTo>
                <a:cubicBezTo>
                  <a:pt x="154" y="103"/>
                  <a:pt x="196" y="146"/>
                  <a:pt x="188" y="197"/>
                </a:cubicBezTo>
                <a:cubicBezTo>
                  <a:pt x="188" y="231"/>
                  <a:pt x="145" y="265"/>
                  <a:pt x="111" y="2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4">
            <a:extLst>
              <a:ext uri="{FF2B5EF4-FFF2-40B4-BE49-F238E27FC236}">
                <a16:creationId xmlns:a16="http://schemas.microsoft.com/office/drawing/2014/main" id="{729AAA39-8027-5C4B-94DF-1674DE3F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708" y="5377499"/>
            <a:ext cx="58059" cy="77412"/>
          </a:xfrm>
          <a:custGeom>
            <a:avLst/>
            <a:gdLst>
              <a:gd name="T0" fmla="*/ 51 w 52"/>
              <a:gd name="T1" fmla="*/ 69 h 70"/>
              <a:gd name="T2" fmla="*/ 0 w 52"/>
              <a:gd name="T3" fmla="*/ 69 h 70"/>
              <a:gd name="T4" fmla="*/ 0 w 52"/>
              <a:gd name="T5" fmla="*/ 0 h 70"/>
              <a:gd name="T6" fmla="*/ 51 w 52"/>
              <a:gd name="T7" fmla="*/ 0 h 70"/>
              <a:gd name="T8" fmla="*/ 51 w 52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70">
                <a:moveTo>
                  <a:pt x="51" y="69"/>
                </a:moveTo>
                <a:lnTo>
                  <a:pt x="0" y="69"/>
                </a:lnTo>
                <a:lnTo>
                  <a:pt x="0" y="0"/>
                </a:lnTo>
                <a:lnTo>
                  <a:pt x="51" y="0"/>
                </a:lnTo>
                <a:lnTo>
                  <a:pt x="51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5">
            <a:extLst>
              <a:ext uri="{FF2B5EF4-FFF2-40B4-BE49-F238E27FC236}">
                <a16:creationId xmlns:a16="http://schemas.microsoft.com/office/drawing/2014/main" id="{A5782DE3-2A9F-DD46-96F1-F1444B49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032" y="5687146"/>
            <a:ext cx="67735" cy="77412"/>
          </a:xfrm>
          <a:custGeom>
            <a:avLst/>
            <a:gdLst>
              <a:gd name="T0" fmla="*/ 60 w 61"/>
              <a:gd name="T1" fmla="*/ 69 h 70"/>
              <a:gd name="T2" fmla="*/ 0 w 61"/>
              <a:gd name="T3" fmla="*/ 69 h 70"/>
              <a:gd name="T4" fmla="*/ 0 w 61"/>
              <a:gd name="T5" fmla="*/ 0 h 70"/>
              <a:gd name="T6" fmla="*/ 60 w 61"/>
              <a:gd name="T7" fmla="*/ 0 h 70"/>
              <a:gd name="T8" fmla="*/ 60 w 61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70">
                <a:moveTo>
                  <a:pt x="60" y="69"/>
                </a:moveTo>
                <a:lnTo>
                  <a:pt x="0" y="69"/>
                </a:lnTo>
                <a:lnTo>
                  <a:pt x="0" y="0"/>
                </a:lnTo>
                <a:lnTo>
                  <a:pt x="60" y="0"/>
                </a:lnTo>
                <a:lnTo>
                  <a:pt x="60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6">
            <a:extLst>
              <a:ext uri="{FF2B5EF4-FFF2-40B4-BE49-F238E27FC236}">
                <a16:creationId xmlns:a16="http://schemas.microsoft.com/office/drawing/2014/main" id="{976094E9-C89B-4044-A595-5C9CF0F6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679" y="5319440"/>
            <a:ext cx="106441" cy="96765"/>
          </a:xfrm>
          <a:custGeom>
            <a:avLst/>
            <a:gdLst>
              <a:gd name="T0" fmla="*/ 52 w 95"/>
              <a:gd name="T1" fmla="*/ 9 h 87"/>
              <a:gd name="T2" fmla="*/ 52 w 95"/>
              <a:gd name="T3" fmla="*/ 9 h 87"/>
              <a:gd name="T4" fmla="*/ 17 w 95"/>
              <a:gd name="T5" fmla="*/ 34 h 87"/>
              <a:gd name="T6" fmla="*/ 9 w 95"/>
              <a:gd name="T7" fmla="*/ 69 h 87"/>
              <a:gd name="T8" fmla="*/ 9 w 95"/>
              <a:gd name="T9" fmla="*/ 69 h 87"/>
              <a:gd name="T10" fmla="*/ 43 w 95"/>
              <a:gd name="T11" fmla="*/ 77 h 87"/>
              <a:gd name="T12" fmla="*/ 77 w 95"/>
              <a:gd name="T13" fmla="*/ 51 h 87"/>
              <a:gd name="T14" fmla="*/ 86 w 95"/>
              <a:gd name="T15" fmla="*/ 17 h 87"/>
              <a:gd name="T16" fmla="*/ 86 w 95"/>
              <a:gd name="T17" fmla="*/ 17 h 87"/>
              <a:gd name="T18" fmla="*/ 52 w 95"/>
              <a:gd name="T19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87">
                <a:moveTo>
                  <a:pt x="52" y="9"/>
                </a:moveTo>
                <a:lnTo>
                  <a:pt x="52" y="9"/>
                </a:lnTo>
                <a:cubicBezTo>
                  <a:pt x="17" y="34"/>
                  <a:pt x="17" y="34"/>
                  <a:pt x="17" y="34"/>
                </a:cubicBezTo>
                <a:cubicBezTo>
                  <a:pt x="0" y="43"/>
                  <a:pt x="0" y="60"/>
                  <a:pt x="9" y="69"/>
                </a:cubicBezTo>
                <a:lnTo>
                  <a:pt x="9" y="69"/>
                </a:lnTo>
                <a:cubicBezTo>
                  <a:pt x="17" y="86"/>
                  <a:pt x="34" y="86"/>
                  <a:pt x="43" y="77"/>
                </a:cubicBezTo>
                <a:cubicBezTo>
                  <a:pt x="77" y="51"/>
                  <a:pt x="77" y="51"/>
                  <a:pt x="77" y="51"/>
                </a:cubicBezTo>
                <a:cubicBezTo>
                  <a:pt x="94" y="43"/>
                  <a:pt x="94" y="26"/>
                  <a:pt x="86" y="17"/>
                </a:cubicBezTo>
                <a:lnTo>
                  <a:pt x="86" y="17"/>
                </a:lnTo>
                <a:cubicBezTo>
                  <a:pt x="77" y="0"/>
                  <a:pt x="60" y="0"/>
                  <a:pt x="5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7">
            <a:extLst>
              <a:ext uri="{FF2B5EF4-FFF2-40B4-BE49-F238E27FC236}">
                <a16:creationId xmlns:a16="http://schemas.microsoft.com/office/drawing/2014/main" id="{8DFA6607-F049-484D-ADEB-C5BC22AC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355" y="5716175"/>
            <a:ext cx="106441" cy="96765"/>
          </a:xfrm>
          <a:custGeom>
            <a:avLst/>
            <a:gdLst>
              <a:gd name="T0" fmla="*/ 43 w 96"/>
              <a:gd name="T1" fmla="*/ 8 h 87"/>
              <a:gd name="T2" fmla="*/ 43 w 96"/>
              <a:gd name="T3" fmla="*/ 8 h 87"/>
              <a:gd name="T4" fmla="*/ 9 w 96"/>
              <a:gd name="T5" fmla="*/ 34 h 87"/>
              <a:gd name="T6" fmla="*/ 9 w 96"/>
              <a:gd name="T7" fmla="*/ 77 h 87"/>
              <a:gd name="T8" fmla="*/ 9 w 96"/>
              <a:gd name="T9" fmla="*/ 77 h 87"/>
              <a:gd name="T10" fmla="*/ 43 w 96"/>
              <a:gd name="T11" fmla="*/ 77 h 87"/>
              <a:gd name="T12" fmla="*/ 77 w 96"/>
              <a:gd name="T13" fmla="*/ 51 h 87"/>
              <a:gd name="T14" fmla="*/ 86 w 96"/>
              <a:gd name="T15" fmla="*/ 17 h 87"/>
              <a:gd name="T16" fmla="*/ 86 w 96"/>
              <a:gd name="T17" fmla="*/ 17 h 87"/>
              <a:gd name="T18" fmla="*/ 43 w 96"/>
              <a:gd name="T19" fmla="*/ 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87">
                <a:moveTo>
                  <a:pt x="43" y="8"/>
                </a:moveTo>
                <a:lnTo>
                  <a:pt x="43" y="8"/>
                </a:lnTo>
                <a:cubicBezTo>
                  <a:pt x="9" y="34"/>
                  <a:pt x="9" y="34"/>
                  <a:pt x="9" y="34"/>
                </a:cubicBezTo>
                <a:cubicBezTo>
                  <a:pt x="0" y="43"/>
                  <a:pt x="0" y="60"/>
                  <a:pt x="9" y="77"/>
                </a:cubicBezTo>
                <a:lnTo>
                  <a:pt x="9" y="77"/>
                </a:lnTo>
                <a:cubicBezTo>
                  <a:pt x="18" y="86"/>
                  <a:pt x="35" y="86"/>
                  <a:pt x="43" y="77"/>
                </a:cubicBezTo>
                <a:cubicBezTo>
                  <a:pt x="77" y="51"/>
                  <a:pt x="77" y="51"/>
                  <a:pt x="77" y="51"/>
                </a:cubicBezTo>
                <a:cubicBezTo>
                  <a:pt x="86" y="43"/>
                  <a:pt x="95" y="26"/>
                  <a:pt x="86" y="17"/>
                </a:cubicBezTo>
                <a:lnTo>
                  <a:pt x="86" y="17"/>
                </a:lnTo>
                <a:cubicBezTo>
                  <a:pt x="77" y="8"/>
                  <a:pt x="60" y="0"/>
                  <a:pt x="4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8">
            <a:extLst>
              <a:ext uri="{FF2B5EF4-FFF2-40B4-BE49-F238E27FC236}">
                <a16:creationId xmlns:a16="http://schemas.microsoft.com/office/drawing/2014/main" id="{93C6A6A4-A610-B04C-BE9F-0E5C236F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313" y="3268028"/>
            <a:ext cx="556395" cy="58059"/>
          </a:xfrm>
          <a:custGeom>
            <a:avLst/>
            <a:gdLst>
              <a:gd name="T0" fmla="*/ 504 w 505"/>
              <a:gd name="T1" fmla="*/ 51 h 52"/>
              <a:gd name="T2" fmla="*/ 504 w 505"/>
              <a:gd name="T3" fmla="*/ 51 h 52"/>
              <a:gd name="T4" fmla="*/ 34 w 505"/>
              <a:gd name="T5" fmla="*/ 51 h 52"/>
              <a:gd name="T6" fmla="*/ 0 w 505"/>
              <a:gd name="T7" fmla="*/ 25 h 52"/>
              <a:gd name="T8" fmla="*/ 0 w 505"/>
              <a:gd name="T9" fmla="*/ 25 h 52"/>
              <a:gd name="T10" fmla="*/ 34 w 505"/>
              <a:gd name="T11" fmla="*/ 0 h 52"/>
              <a:gd name="T12" fmla="*/ 504 w 505"/>
              <a:gd name="T13" fmla="*/ 0 h 52"/>
              <a:gd name="T14" fmla="*/ 504 w 50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5" h="52">
                <a:moveTo>
                  <a:pt x="504" y="51"/>
                </a:moveTo>
                <a:lnTo>
                  <a:pt x="504" y="51"/>
                </a:lnTo>
                <a:cubicBezTo>
                  <a:pt x="34" y="51"/>
                  <a:pt x="34" y="51"/>
                  <a:pt x="34" y="51"/>
                </a:cubicBezTo>
                <a:cubicBezTo>
                  <a:pt x="17" y="51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34" y="0"/>
                </a:cubicBezTo>
                <a:cubicBezTo>
                  <a:pt x="504" y="0"/>
                  <a:pt x="504" y="0"/>
                  <a:pt x="504" y="0"/>
                </a:cubicBezTo>
                <a:lnTo>
                  <a:pt x="50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9">
            <a:extLst>
              <a:ext uri="{FF2B5EF4-FFF2-40B4-BE49-F238E27FC236}">
                <a16:creationId xmlns:a16="http://schemas.microsoft.com/office/drawing/2014/main" id="{7B38D014-A07C-E74E-AE2F-DF8A2EB7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708" y="2687440"/>
            <a:ext cx="706382" cy="807987"/>
          </a:xfrm>
          <a:custGeom>
            <a:avLst/>
            <a:gdLst>
              <a:gd name="T0" fmla="*/ 495 w 642"/>
              <a:gd name="T1" fmla="*/ 735 h 736"/>
              <a:gd name="T2" fmla="*/ 495 w 642"/>
              <a:gd name="T3" fmla="*/ 735 h 736"/>
              <a:gd name="T4" fmla="*/ 145 w 642"/>
              <a:gd name="T5" fmla="*/ 735 h 736"/>
              <a:gd name="T6" fmla="*/ 42 w 642"/>
              <a:gd name="T7" fmla="*/ 683 h 736"/>
              <a:gd name="T8" fmla="*/ 0 w 642"/>
              <a:gd name="T9" fmla="*/ 572 h 736"/>
              <a:gd name="T10" fmla="*/ 25 w 642"/>
              <a:gd name="T11" fmla="*/ 102 h 736"/>
              <a:gd name="T12" fmla="*/ 136 w 642"/>
              <a:gd name="T13" fmla="*/ 0 h 736"/>
              <a:gd name="T14" fmla="*/ 504 w 642"/>
              <a:gd name="T15" fmla="*/ 0 h 736"/>
              <a:gd name="T16" fmla="*/ 615 w 642"/>
              <a:gd name="T17" fmla="*/ 102 h 736"/>
              <a:gd name="T18" fmla="*/ 641 w 642"/>
              <a:gd name="T19" fmla="*/ 572 h 736"/>
              <a:gd name="T20" fmla="*/ 598 w 642"/>
              <a:gd name="T21" fmla="*/ 683 h 736"/>
              <a:gd name="T22" fmla="*/ 495 w 642"/>
              <a:gd name="T23" fmla="*/ 735 h 736"/>
              <a:gd name="T24" fmla="*/ 136 w 642"/>
              <a:gd name="T25" fmla="*/ 68 h 736"/>
              <a:gd name="T26" fmla="*/ 136 w 642"/>
              <a:gd name="T27" fmla="*/ 68 h 736"/>
              <a:gd name="T28" fmla="*/ 94 w 642"/>
              <a:gd name="T29" fmla="*/ 102 h 736"/>
              <a:gd name="T30" fmla="*/ 68 w 642"/>
              <a:gd name="T31" fmla="*/ 581 h 736"/>
              <a:gd name="T32" fmla="*/ 94 w 642"/>
              <a:gd name="T33" fmla="*/ 632 h 736"/>
              <a:gd name="T34" fmla="*/ 145 w 642"/>
              <a:gd name="T35" fmla="*/ 658 h 736"/>
              <a:gd name="T36" fmla="*/ 495 w 642"/>
              <a:gd name="T37" fmla="*/ 658 h 736"/>
              <a:gd name="T38" fmla="*/ 547 w 642"/>
              <a:gd name="T39" fmla="*/ 632 h 736"/>
              <a:gd name="T40" fmla="*/ 572 w 642"/>
              <a:gd name="T41" fmla="*/ 581 h 736"/>
              <a:gd name="T42" fmla="*/ 547 w 642"/>
              <a:gd name="T43" fmla="*/ 102 h 736"/>
              <a:gd name="T44" fmla="*/ 504 w 642"/>
              <a:gd name="T45" fmla="*/ 68 h 736"/>
              <a:gd name="T46" fmla="*/ 136 w 642"/>
              <a:gd name="T47" fmla="*/ 6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2" h="736">
                <a:moveTo>
                  <a:pt x="495" y="735"/>
                </a:moveTo>
                <a:lnTo>
                  <a:pt x="495" y="735"/>
                </a:lnTo>
                <a:cubicBezTo>
                  <a:pt x="145" y="735"/>
                  <a:pt x="145" y="735"/>
                  <a:pt x="145" y="735"/>
                </a:cubicBezTo>
                <a:cubicBezTo>
                  <a:pt x="102" y="735"/>
                  <a:pt x="68" y="717"/>
                  <a:pt x="42" y="683"/>
                </a:cubicBezTo>
                <a:cubicBezTo>
                  <a:pt x="8" y="658"/>
                  <a:pt x="0" y="615"/>
                  <a:pt x="0" y="572"/>
                </a:cubicBezTo>
                <a:cubicBezTo>
                  <a:pt x="25" y="102"/>
                  <a:pt x="25" y="102"/>
                  <a:pt x="25" y="102"/>
                </a:cubicBezTo>
                <a:cubicBezTo>
                  <a:pt x="34" y="43"/>
                  <a:pt x="77" y="0"/>
                  <a:pt x="136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64" y="0"/>
                  <a:pt x="606" y="43"/>
                  <a:pt x="615" y="102"/>
                </a:cubicBezTo>
                <a:cubicBezTo>
                  <a:pt x="641" y="572"/>
                  <a:pt x="641" y="572"/>
                  <a:pt x="641" y="572"/>
                </a:cubicBezTo>
                <a:cubicBezTo>
                  <a:pt x="641" y="615"/>
                  <a:pt x="632" y="658"/>
                  <a:pt x="598" y="683"/>
                </a:cubicBezTo>
                <a:cubicBezTo>
                  <a:pt x="572" y="717"/>
                  <a:pt x="538" y="735"/>
                  <a:pt x="495" y="735"/>
                </a:cubicBezTo>
                <a:close/>
                <a:moveTo>
                  <a:pt x="136" y="68"/>
                </a:moveTo>
                <a:lnTo>
                  <a:pt x="136" y="68"/>
                </a:lnTo>
                <a:cubicBezTo>
                  <a:pt x="119" y="68"/>
                  <a:pt x="102" y="85"/>
                  <a:pt x="94" y="102"/>
                </a:cubicBezTo>
                <a:cubicBezTo>
                  <a:pt x="68" y="581"/>
                  <a:pt x="68" y="581"/>
                  <a:pt x="68" y="581"/>
                </a:cubicBezTo>
                <a:cubicBezTo>
                  <a:pt x="68" y="598"/>
                  <a:pt x="77" y="624"/>
                  <a:pt x="94" y="632"/>
                </a:cubicBezTo>
                <a:cubicBezTo>
                  <a:pt x="102" y="649"/>
                  <a:pt x="128" y="658"/>
                  <a:pt x="145" y="658"/>
                </a:cubicBezTo>
                <a:cubicBezTo>
                  <a:pt x="495" y="658"/>
                  <a:pt x="495" y="658"/>
                  <a:pt x="495" y="658"/>
                </a:cubicBezTo>
                <a:cubicBezTo>
                  <a:pt x="513" y="658"/>
                  <a:pt x="538" y="649"/>
                  <a:pt x="547" y="632"/>
                </a:cubicBezTo>
                <a:cubicBezTo>
                  <a:pt x="564" y="624"/>
                  <a:pt x="572" y="598"/>
                  <a:pt x="572" y="581"/>
                </a:cubicBezTo>
                <a:cubicBezTo>
                  <a:pt x="547" y="102"/>
                  <a:pt x="547" y="102"/>
                  <a:pt x="547" y="102"/>
                </a:cubicBezTo>
                <a:cubicBezTo>
                  <a:pt x="538" y="85"/>
                  <a:pt x="521" y="68"/>
                  <a:pt x="504" y="68"/>
                </a:cubicBezTo>
                <a:lnTo>
                  <a:pt x="136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0">
            <a:extLst>
              <a:ext uri="{FF2B5EF4-FFF2-40B4-BE49-F238E27FC236}">
                <a16:creationId xmlns:a16="http://schemas.microsoft.com/office/drawing/2014/main" id="{21A36827-160E-8048-9023-CAB502AE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3725" y="2498750"/>
            <a:ext cx="358029" cy="377382"/>
          </a:xfrm>
          <a:custGeom>
            <a:avLst/>
            <a:gdLst>
              <a:gd name="T0" fmla="*/ 282 w 326"/>
              <a:gd name="T1" fmla="*/ 341 h 342"/>
              <a:gd name="T2" fmla="*/ 282 w 326"/>
              <a:gd name="T3" fmla="*/ 341 h 342"/>
              <a:gd name="T4" fmla="*/ 282 w 326"/>
              <a:gd name="T5" fmla="*/ 341 h 342"/>
              <a:gd name="T6" fmla="*/ 248 w 326"/>
              <a:gd name="T7" fmla="*/ 299 h 342"/>
              <a:gd name="T8" fmla="*/ 248 w 326"/>
              <a:gd name="T9" fmla="*/ 171 h 342"/>
              <a:gd name="T10" fmla="*/ 171 w 326"/>
              <a:gd name="T11" fmla="*/ 77 h 342"/>
              <a:gd name="T12" fmla="*/ 68 w 326"/>
              <a:gd name="T13" fmla="*/ 162 h 342"/>
              <a:gd name="T14" fmla="*/ 68 w 326"/>
              <a:gd name="T15" fmla="*/ 299 h 342"/>
              <a:gd name="T16" fmla="*/ 34 w 326"/>
              <a:gd name="T17" fmla="*/ 341 h 342"/>
              <a:gd name="T18" fmla="*/ 34 w 326"/>
              <a:gd name="T19" fmla="*/ 341 h 342"/>
              <a:gd name="T20" fmla="*/ 0 w 326"/>
              <a:gd name="T21" fmla="*/ 299 h 342"/>
              <a:gd name="T22" fmla="*/ 0 w 326"/>
              <a:gd name="T23" fmla="*/ 171 h 342"/>
              <a:gd name="T24" fmla="*/ 154 w 326"/>
              <a:gd name="T25" fmla="*/ 0 h 342"/>
              <a:gd name="T26" fmla="*/ 325 w 326"/>
              <a:gd name="T27" fmla="*/ 162 h 342"/>
              <a:gd name="T28" fmla="*/ 325 w 326"/>
              <a:gd name="T29" fmla="*/ 299 h 342"/>
              <a:gd name="T30" fmla="*/ 282 w 326"/>
              <a:gd name="T31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" h="342">
                <a:moveTo>
                  <a:pt x="282" y="341"/>
                </a:moveTo>
                <a:lnTo>
                  <a:pt x="282" y="341"/>
                </a:lnTo>
                <a:lnTo>
                  <a:pt x="282" y="341"/>
                </a:lnTo>
                <a:cubicBezTo>
                  <a:pt x="265" y="341"/>
                  <a:pt x="248" y="325"/>
                  <a:pt x="248" y="299"/>
                </a:cubicBezTo>
                <a:cubicBezTo>
                  <a:pt x="248" y="171"/>
                  <a:pt x="248" y="171"/>
                  <a:pt x="248" y="171"/>
                </a:cubicBezTo>
                <a:cubicBezTo>
                  <a:pt x="248" y="119"/>
                  <a:pt x="214" y="77"/>
                  <a:pt x="171" y="77"/>
                </a:cubicBezTo>
                <a:cubicBezTo>
                  <a:pt x="120" y="68"/>
                  <a:pt x="68" y="111"/>
                  <a:pt x="68" y="162"/>
                </a:cubicBezTo>
                <a:cubicBezTo>
                  <a:pt x="68" y="299"/>
                  <a:pt x="68" y="299"/>
                  <a:pt x="68" y="299"/>
                </a:cubicBezTo>
                <a:cubicBezTo>
                  <a:pt x="68" y="325"/>
                  <a:pt x="60" y="341"/>
                  <a:pt x="34" y="341"/>
                </a:cubicBezTo>
                <a:lnTo>
                  <a:pt x="34" y="341"/>
                </a:lnTo>
                <a:cubicBezTo>
                  <a:pt x="17" y="341"/>
                  <a:pt x="0" y="325"/>
                  <a:pt x="0" y="299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5"/>
                  <a:pt x="68" y="8"/>
                  <a:pt x="154" y="0"/>
                </a:cubicBezTo>
                <a:cubicBezTo>
                  <a:pt x="248" y="0"/>
                  <a:pt x="325" y="68"/>
                  <a:pt x="325" y="162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25" y="325"/>
                  <a:pt x="308" y="341"/>
                  <a:pt x="282" y="3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24A18338-F3B0-A64B-B889-A44347345F2D}"/>
              </a:ext>
            </a:extLst>
          </p:cNvPr>
          <p:cNvSpPr/>
          <p:nvPr/>
        </p:nvSpPr>
        <p:spPr>
          <a:xfrm rot="5400000">
            <a:off x="13687785" y="4608960"/>
            <a:ext cx="995083" cy="85783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E402128-CF87-E344-9CC9-3E25EB1A7D86}"/>
              </a:ext>
            </a:extLst>
          </p:cNvPr>
          <p:cNvGrpSpPr/>
          <p:nvPr/>
        </p:nvGrpSpPr>
        <p:grpSpPr>
          <a:xfrm>
            <a:off x="14027354" y="6141940"/>
            <a:ext cx="1884428" cy="1152106"/>
            <a:chOff x="14160471" y="10154756"/>
            <a:chExt cx="2179560" cy="1332544"/>
          </a:xfrm>
        </p:grpSpPr>
        <p:sp>
          <p:nvSpPr>
            <p:cNvPr id="50" name="Triángulo 49">
              <a:extLst>
                <a:ext uri="{FF2B5EF4-FFF2-40B4-BE49-F238E27FC236}">
                  <a16:creationId xmlns:a16="http://schemas.microsoft.com/office/drawing/2014/main" id="{A7170D5A-98FB-1645-89CF-4F270CE8C441}"/>
                </a:ext>
              </a:extLst>
            </p:cNvPr>
            <p:cNvSpPr/>
            <p:nvPr/>
          </p:nvSpPr>
          <p:spPr>
            <a:xfrm>
              <a:off x="14160471" y="10154756"/>
              <a:ext cx="1545751" cy="133254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Triángulo 50">
              <a:extLst>
                <a:ext uri="{FF2B5EF4-FFF2-40B4-BE49-F238E27FC236}">
                  <a16:creationId xmlns:a16="http://schemas.microsoft.com/office/drawing/2014/main" id="{8A1F3847-741B-1D4A-AB7F-DD119AFC0D15}"/>
                </a:ext>
              </a:extLst>
            </p:cNvPr>
            <p:cNvSpPr/>
            <p:nvPr/>
          </p:nvSpPr>
          <p:spPr>
            <a:xfrm>
              <a:off x="15135373" y="10437717"/>
              <a:ext cx="1204658" cy="10384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CAD9D90-CBDB-0245-A00D-7086D98CA5D3}"/>
              </a:ext>
            </a:extLst>
          </p:cNvPr>
          <p:cNvGrpSpPr/>
          <p:nvPr/>
        </p:nvGrpSpPr>
        <p:grpSpPr>
          <a:xfrm>
            <a:off x="15057899" y="6780587"/>
            <a:ext cx="1736924" cy="1436957"/>
            <a:chOff x="15057899" y="6780587"/>
            <a:chExt cx="1736924" cy="1436957"/>
          </a:xfrm>
        </p:grpSpPr>
        <p:sp>
          <p:nvSpPr>
            <p:cNvPr id="510" name="Freeform 427">
              <a:extLst>
                <a:ext uri="{FF2B5EF4-FFF2-40B4-BE49-F238E27FC236}">
                  <a16:creationId xmlns:a16="http://schemas.microsoft.com/office/drawing/2014/main" id="{25E1D91E-8A8C-7642-908E-E589982C5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7899" y="7627279"/>
              <a:ext cx="590265" cy="590265"/>
            </a:xfrm>
            <a:custGeom>
              <a:avLst/>
              <a:gdLst>
                <a:gd name="T0" fmla="*/ 513 w 539"/>
                <a:gd name="T1" fmla="*/ 308 h 540"/>
                <a:gd name="T2" fmla="*/ 513 w 539"/>
                <a:gd name="T3" fmla="*/ 308 h 540"/>
                <a:gd name="T4" fmla="*/ 231 w 539"/>
                <a:gd name="T5" fmla="*/ 513 h 540"/>
                <a:gd name="T6" fmla="*/ 17 w 539"/>
                <a:gd name="T7" fmla="*/ 231 h 540"/>
                <a:gd name="T8" fmla="*/ 308 w 539"/>
                <a:gd name="T9" fmla="*/ 26 h 540"/>
                <a:gd name="T10" fmla="*/ 513 w 539"/>
                <a:gd name="T11" fmla="*/ 30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540">
                  <a:moveTo>
                    <a:pt x="513" y="308"/>
                  </a:moveTo>
                  <a:lnTo>
                    <a:pt x="513" y="308"/>
                  </a:lnTo>
                  <a:cubicBezTo>
                    <a:pt x="496" y="445"/>
                    <a:pt x="367" y="539"/>
                    <a:pt x="231" y="513"/>
                  </a:cubicBezTo>
                  <a:cubicBezTo>
                    <a:pt x="94" y="496"/>
                    <a:pt x="0" y="368"/>
                    <a:pt x="17" y="231"/>
                  </a:cubicBezTo>
                  <a:cubicBezTo>
                    <a:pt x="43" y="94"/>
                    <a:pt x="171" y="0"/>
                    <a:pt x="308" y="26"/>
                  </a:cubicBezTo>
                  <a:cubicBezTo>
                    <a:pt x="444" y="43"/>
                    <a:pt x="538" y="171"/>
                    <a:pt x="513" y="3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28">
              <a:extLst>
                <a:ext uri="{FF2B5EF4-FFF2-40B4-BE49-F238E27FC236}">
                  <a16:creationId xmlns:a16="http://schemas.microsoft.com/office/drawing/2014/main" id="{C7B5C7E3-CDB1-DB4B-B626-4860F231B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4899" y="7607926"/>
              <a:ext cx="590265" cy="580588"/>
            </a:xfrm>
            <a:custGeom>
              <a:avLst/>
              <a:gdLst>
                <a:gd name="T0" fmla="*/ 522 w 540"/>
                <a:gd name="T1" fmla="*/ 299 h 531"/>
                <a:gd name="T2" fmla="*/ 522 w 540"/>
                <a:gd name="T3" fmla="*/ 299 h 531"/>
                <a:gd name="T4" fmla="*/ 231 w 540"/>
                <a:gd name="T5" fmla="*/ 513 h 531"/>
                <a:gd name="T6" fmla="*/ 26 w 540"/>
                <a:gd name="T7" fmla="*/ 223 h 531"/>
                <a:gd name="T8" fmla="*/ 308 w 540"/>
                <a:gd name="T9" fmla="*/ 17 h 531"/>
                <a:gd name="T10" fmla="*/ 522 w 540"/>
                <a:gd name="T11" fmla="*/ 299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0" h="531">
                  <a:moveTo>
                    <a:pt x="522" y="299"/>
                  </a:moveTo>
                  <a:lnTo>
                    <a:pt x="522" y="299"/>
                  </a:lnTo>
                  <a:cubicBezTo>
                    <a:pt x="496" y="436"/>
                    <a:pt x="368" y="530"/>
                    <a:pt x="231" y="513"/>
                  </a:cubicBezTo>
                  <a:cubicBezTo>
                    <a:pt x="95" y="487"/>
                    <a:pt x="0" y="359"/>
                    <a:pt x="26" y="223"/>
                  </a:cubicBezTo>
                  <a:cubicBezTo>
                    <a:pt x="43" y="86"/>
                    <a:pt x="171" y="0"/>
                    <a:pt x="308" y="17"/>
                  </a:cubicBezTo>
                  <a:cubicBezTo>
                    <a:pt x="445" y="35"/>
                    <a:pt x="539" y="163"/>
                    <a:pt x="522" y="2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29">
              <a:extLst>
                <a:ext uri="{FF2B5EF4-FFF2-40B4-BE49-F238E27FC236}">
                  <a16:creationId xmlns:a16="http://schemas.microsoft.com/office/drawing/2014/main" id="{74535FDB-ADBB-0740-AD4B-D6812CFEA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7529" y="6780587"/>
              <a:ext cx="1277294" cy="1180529"/>
            </a:xfrm>
            <a:custGeom>
              <a:avLst/>
              <a:gdLst>
                <a:gd name="T0" fmla="*/ 94 w 1163"/>
                <a:gd name="T1" fmla="*/ 1076 h 1077"/>
                <a:gd name="T2" fmla="*/ 0 w 1163"/>
                <a:gd name="T3" fmla="*/ 1059 h 1077"/>
                <a:gd name="T4" fmla="*/ 162 w 1163"/>
                <a:gd name="T5" fmla="*/ 0 h 1077"/>
                <a:gd name="T6" fmla="*/ 1162 w 1163"/>
                <a:gd name="T7" fmla="*/ 0 h 1077"/>
                <a:gd name="T8" fmla="*/ 1000 w 1163"/>
                <a:gd name="T9" fmla="*/ 1050 h 1077"/>
                <a:gd name="T10" fmla="*/ 897 w 1163"/>
                <a:gd name="T11" fmla="*/ 1042 h 1077"/>
                <a:gd name="T12" fmla="*/ 1042 w 1163"/>
                <a:gd name="T13" fmla="*/ 93 h 1077"/>
                <a:gd name="T14" fmla="*/ 248 w 1163"/>
                <a:gd name="T15" fmla="*/ 102 h 1077"/>
                <a:gd name="T16" fmla="*/ 94 w 1163"/>
                <a:gd name="T17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1077">
                  <a:moveTo>
                    <a:pt x="94" y="1076"/>
                  </a:moveTo>
                  <a:lnTo>
                    <a:pt x="0" y="1059"/>
                  </a:lnTo>
                  <a:lnTo>
                    <a:pt x="162" y="0"/>
                  </a:lnTo>
                  <a:lnTo>
                    <a:pt x="1162" y="0"/>
                  </a:lnTo>
                  <a:lnTo>
                    <a:pt x="1000" y="1050"/>
                  </a:lnTo>
                  <a:lnTo>
                    <a:pt x="897" y="1042"/>
                  </a:lnTo>
                  <a:lnTo>
                    <a:pt x="1042" y="93"/>
                  </a:lnTo>
                  <a:lnTo>
                    <a:pt x="248" y="102"/>
                  </a:lnTo>
                  <a:lnTo>
                    <a:pt x="94" y="1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430">
              <a:extLst>
                <a:ext uri="{FF2B5EF4-FFF2-40B4-BE49-F238E27FC236}">
                  <a16:creationId xmlns:a16="http://schemas.microsoft.com/office/drawing/2014/main" id="{FDCC66B2-82F2-6047-B390-98BEF3B0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6222" y="7027338"/>
              <a:ext cx="987000" cy="120954"/>
            </a:xfrm>
            <a:custGeom>
              <a:avLst/>
              <a:gdLst>
                <a:gd name="T0" fmla="*/ 0 w 898"/>
                <a:gd name="T1" fmla="*/ 111 h 112"/>
                <a:gd name="T2" fmla="*/ 0 w 898"/>
                <a:gd name="T3" fmla="*/ 18 h 112"/>
                <a:gd name="T4" fmla="*/ 897 w 898"/>
                <a:gd name="T5" fmla="*/ 0 h 112"/>
                <a:gd name="T6" fmla="*/ 897 w 898"/>
                <a:gd name="T7" fmla="*/ 103 h 112"/>
                <a:gd name="T8" fmla="*/ 0 w 898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12">
                  <a:moveTo>
                    <a:pt x="0" y="111"/>
                  </a:moveTo>
                  <a:lnTo>
                    <a:pt x="0" y="18"/>
                  </a:lnTo>
                  <a:lnTo>
                    <a:pt x="897" y="0"/>
                  </a:lnTo>
                  <a:lnTo>
                    <a:pt x="897" y="103"/>
                  </a:lnTo>
                  <a:lnTo>
                    <a:pt x="0" y="1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537C61-5E31-E440-8958-FC00AD4B09A6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F7CD6114-9F77-3649-A438-5C9AC713B7F1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7357123B-C28F-B24E-9D49-DF11A6BB8A39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35546F01-BCB9-8843-AF57-0ACC4D51D79D}"/>
              </a:ext>
            </a:extLst>
          </p:cNvPr>
          <p:cNvSpPr txBox="1"/>
          <p:nvPr/>
        </p:nvSpPr>
        <p:spPr>
          <a:xfrm>
            <a:off x="19546314" y="21755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F4B742B1-E5EC-2346-9602-4F5A5AC87E8E}"/>
              </a:ext>
            </a:extLst>
          </p:cNvPr>
          <p:cNvSpPr/>
          <p:nvPr/>
        </p:nvSpPr>
        <p:spPr>
          <a:xfrm>
            <a:off x="19517745" y="286823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7EB73574-F728-E34D-9CA6-6BEA2E098B6C}"/>
              </a:ext>
            </a:extLst>
          </p:cNvPr>
          <p:cNvSpPr txBox="1"/>
          <p:nvPr/>
        </p:nvSpPr>
        <p:spPr>
          <a:xfrm>
            <a:off x="19574264" y="473116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AB2B0651-B858-2345-A340-4BECF861CC16}"/>
              </a:ext>
            </a:extLst>
          </p:cNvPr>
          <p:cNvSpPr/>
          <p:nvPr/>
        </p:nvSpPr>
        <p:spPr>
          <a:xfrm>
            <a:off x="19545695" y="542381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1926D9D4-DE80-F84D-B60F-DDB466722163}"/>
              </a:ext>
            </a:extLst>
          </p:cNvPr>
          <p:cNvSpPr txBox="1"/>
          <p:nvPr/>
        </p:nvSpPr>
        <p:spPr>
          <a:xfrm>
            <a:off x="19574264" y="72920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20EBCE07-1F00-CC4C-9085-0EBD7018E789}"/>
              </a:ext>
            </a:extLst>
          </p:cNvPr>
          <p:cNvSpPr/>
          <p:nvPr/>
        </p:nvSpPr>
        <p:spPr>
          <a:xfrm>
            <a:off x="19545695" y="798469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548DCAD-C66E-CF4D-9FF5-BE3C5CD03029}"/>
              </a:ext>
            </a:extLst>
          </p:cNvPr>
          <p:cNvSpPr txBox="1"/>
          <p:nvPr/>
        </p:nvSpPr>
        <p:spPr>
          <a:xfrm>
            <a:off x="19574264" y="987849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F4A01B14-CCDB-B843-A442-47E16AEB44F3}"/>
              </a:ext>
            </a:extLst>
          </p:cNvPr>
          <p:cNvSpPr/>
          <p:nvPr/>
        </p:nvSpPr>
        <p:spPr>
          <a:xfrm>
            <a:off x="19545695" y="1057114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39129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">
            <a:extLst>
              <a:ext uri="{FF2B5EF4-FFF2-40B4-BE49-F238E27FC236}">
                <a16:creationId xmlns:a16="http://schemas.microsoft.com/office/drawing/2014/main" id="{3399EE4F-464B-C244-A596-CEEDD591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521" y="4910804"/>
            <a:ext cx="4920864" cy="2893714"/>
          </a:xfrm>
          <a:custGeom>
            <a:avLst/>
            <a:gdLst>
              <a:gd name="T0" fmla="*/ 3354 w 4206"/>
              <a:gd name="T1" fmla="*/ 770 h 2472"/>
              <a:gd name="T2" fmla="*/ 3354 w 4206"/>
              <a:gd name="T3" fmla="*/ 770 h 2472"/>
              <a:gd name="T4" fmla="*/ 3265 w 4206"/>
              <a:gd name="T5" fmla="*/ 778 h 2472"/>
              <a:gd name="T6" fmla="*/ 2123 w 4206"/>
              <a:gd name="T7" fmla="*/ 0 h 2472"/>
              <a:gd name="T8" fmla="*/ 891 w 4206"/>
              <a:gd name="T9" fmla="*/ 1232 h 2472"/>
              <a:gd name="T10" fmla="*/ 891 w 4206"/>
              <a:gd name="T11" fmla="*/ 1248 h 2472"/>
              <a:gd name="T12" fmla="*/ 632 w 4206"/>
              <a:gd name="T13" fmla="*/ 1199 h 2472"/>
              <a:gd name="T14" fmla="*/ 0 w 4206"/>
              <a:gd name="T15" fmla="*/ 1831 h 2472"/>
              <a:gd name="T16" fmla="*/ 632 w 4206"/>
              <a:gd name="T17" fmla="*/ 2471 h 2472"/>
              <a:gd name="T18" fmla="*/ 3354 w 4206"/>
              <a:gd name="T19" fmla="*/ 2471 h 2472"/>
              <a:gd name="T20" fmla="*/ 4205 w 4206"/>
              <a:gd name="T21" fmla="*/ 1621 h 2472"/>
              <a:gd name="T22" fmla="*/ 3354 w 4206"/>
              <a:gd name="T23" fmla="*/ 770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06" h="2472">
                <a:moveTo>
                  <a:pt x="3354" y="770"/>
                </a:moveTo>
                <a:lnTo>
                  <a:pt x="3354" y="770"/>
                </a:lnTo>
                <a:cubicBezTo>
                  <a:pt x="3330" y="770"/>
                  <a:pt x="3297" y="770"/>
                  <a:pt x="3265" y="778"/>
                </a:cubicBezTo>
                <a:cubicBezTo>
                  <a:pt x="3087" y="324"/>
                  <a:pt x="2641" y="0"/>
                  <a:pt x="2123" y="0"/>
                </a:cubicBezTo>
                <a:cubicBezTo>
                  <a:pt x="1442" y="0"/>
                  <a:pt x="891" y="551"/>
                  <a:pt x="891" y="1232"/>
                </a:cubicBezTo>
                <a:cubicBezTo>
                  <a:pt x="891" y="1240"/>
                  <a:pt x="891" y="1240"/>
                  <a:pt x="891" y="1248"/>
                </a:cubicBezTo>
                <a:cubicBezTo>
                  <a:pt x="810" y="1216"/>
                  <a:pt x="729" y="1199"/>
                  <a:pt x="632" y="1199"/>
                </a:cubicBezTo>
                <a:cubicBezTo>
                  <a:pt x="284" y="1199"/>
                  <a:pt x="0" y="1483"/>
                  <a:pt x="0" y="1831"/>
                </a:cubicBezTo>
                <a:cubicBezTo>
                  <a:pt x="0" y="2180"/>
                  <a:pt x="284" y="2471"/>
                  <a:pt x="632" y="2471"/>
                </a:cubicBezTo>
                <a:cubicBezTo>
                  <a:pt x="3354" y="2471"/>
                  <a:pt x="3354" y="2471"/>
                  <a:pt x="3354" y="2471"/>
                </a:cubicBezTo>
                <a:cubicBezTo>
                  <a:pt x="3824" y="2471"/>
                  <a:pt x="4205" y="2091"/>
                  <a:pt x="4205" y="1621"/>
                </a:cubicBezTo>
                <a:cubicBezTo>
                  <a:pt x="4205" y="1151"/>
                  <a:pt x="3824" y="770"/>
                  <a:pt x="3354" y="77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6E5AD9D4-42C2-864F-8C37-31CDD0DB3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660" y="6386031"/>
            <a:ext cx="4931180" cy="2883398"/>
          </a:xfrm>
          <a:custGeom>
            <a:avLst/>
            <a:gdLst>
              <a:gd name="T0" fmla="*/ 3362 w 4214"/>
              <a:gd name="T1" fmla="*/ 770 h 2464"/>
              <a:gd name="T2" fmla="*/ 3362 w 4214"/>
              <a:gd name="T3" fmla="*/ 770 h 2464"/>
              <a:gd name="T4" fmla="*/ 3273 w 4214"/>
              <a:gd name="T5" fmla="*/ 770 h 2464"/>
              <a:gd name="T6" fmla="*/ 2123 w 4214"/>
              <a:gd name="T7" fmla="*/ 0 h 2464"/>
              <a:gd name="T8" fmla="*/ 891 w 4214"/>
              <a:gd name="T9" fmla="*/ 1231 h 2464"/>
              <a:gd name="T10" fmla="*/ 891 w 4214"/>
              <a:gd name="T11" fmla="*/ 1248 h 2464"/>
              <a:gd name="T12" fmla="*/ 640 w 4214"/>
              <a:gd name="T13" fmla="*/ 1191 h 2464"/>
              <a:gd name="T14" fmla="*/ 0 w 4214"/>
              <a:gd name="T15" fmla="*/ 1831 h 2464"/>
              <a:gd name="T16" fmla="*/ 640 w 4214"/>
              <a:gd name="T17" fmla="*/ 2463 h 2464"/>
              <a:gd name="T18" fmla="*/ 3362 w 4214"/>
              <a:gd name="T19" fmla="*/ 2463 h 2464"/>
              <a:gd name="T20" fmla="*/ 4213 w 4214"/>
              <a:gd name="T21" fmla="*/ 1620 h 2464"/>
              <a:gd name="T22" fmla="*/ 3362 w 4214"/>
              <a:gd name="T23" fmla="*/ 77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14" h="2464">
                <a:moveTo>
                  <a:pt x="3362" y="770"/>
                </a:moveTo>
                <a:lnTo>
                  <a:pt x="3362" y="770"/>
                </a:lnTo>
                <a:cubicBezTo>
                  <a:pt x="3330" y="770"/>
                  <a:pt x="3297" y="770"/>
                  <a:pt x="3273" y="770"/>
                </a:cubicBezTo>
                <a:cubicBezTo>
                  <a:pt x="3087" y="316"/>
                  <a:pt x="2649" y="0"/>
                  <a:pt x="2123" y="0"/>
                </a:cubicBezTo>
                <a:cubicBezTo>
                  <a:pt x="1442" y="0"/>
                  <a:pt x="891" y="551"/>
                  <a:pt x="891" y="1231"/>
                </a:cubicBezTo>
                <a:cubicBezTo>
                  <a:pt x="891" y="1240"/>
                  <a:pt x="891" y="1240"/>
                  <a:pt x="891" y="1248"/>
                </a:cubicBezTo>
                <a:cubicBezTo>
                  <a:pt x="818" y="1215"/>
                  <a:pt x="729" y="1191"/>
                  <a:pt x="640" y="1191"/>
                </a:cubicBezTo>
                <a:cubicBezTo>
                  <a:pt x="292" y="1191"/>
                  <a:pt x="0" y="1483"/>
                  <a:pt x="0" y="1831"/>
                </a:cubicBezTo>
                <a:cubicBezTo>
                  <a:pt x="0" y="2179"/>
                  <a:pt x="292" y="2463"/>
                  <a:pt x="640" y="2463"/>
                </a:cubicBezTo>
                <a:cubicBezTo>
                  <a:pt x="3362" y="2463"/>
                  <a:pt x="3362" y="2463"/>
                  <a:pt x="3362" y="2463"/>
                </a:cubicBezTo>
                <a:cubicBezTo>
                  <a:pt x="3832" y="2463"/>
                  <a:pt x="4213" y="2082"/>
                  <a:pt x="4213" y="1620"/>
                </a:cubicBezTo>
                <a:cubicBezTo>
                  <a:pt x="4213" y="1151"/>
                  <a:pt x="3832" y="770"/>
                  <a:pt x="3362" y="7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7">
            <a:extLst>
              <a:ext uri="{FF2B5EF4-FFF2-40B4-BE49-F238E27FC236}">
                <a16:creationId xmlns:a16="http://schemas.microsoft.com/office/drawing/2014/main" id="{0066648E-4C1D-A74C-8657-17F7EBCE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471" y="4993334"/>
            <a:ext cx="7886792" cy="4626849"/>
          </a:xfrm>
          <a:custGeom>
            <a:avLst/>
            <a:gdLst>
              <a:gd name="T0" fmla="*/ 5380 w 6742"/>
              <a:gd name="T1" fmla="*/ 1232 h 3955"/>
              <a:gd name="T2" fmla="*/ 5380 w 6742"/>
              <a:gd name="T3" fmla="*/ 1232 h 3955"/>
              <a:gd name="T4" fmla="*/ 5242 w 6742"/>
              <a:gd name="T5" fmla="*/ 1240 h 3955"/>
              <a:gd name="T6" fmla="*/ 3403 w 6742"/>
              <a:gd name="T7" fmla="*/ 0 h 3955"/>
              <a:gd name="T8" fmla="*/ 1426 w 6742"/>
              <a:gd name="T9" fmla="*/ 1977 h 3955"/>
              <a:gd name="T10" fmla="*/ 1426 w 6742"/>
              <a:gd name="T11" fmla="*/ 2001 h 3955"/>
              <a:gd name="T12" fmla="*/ 1021 w 6742"/>
              <a:gd name="T13" fmla="*/ 1912 h 3955"/>
              <a:gd name="T14" fmla="*/ 0 w 6742"/>
              <a:gd name="T15" fmla="*/ 2933 h 3955"/>
              <a:gd name="T16" fmla="*/ 1021 w 6742"/>
              <a:gd name="T17" fmla="*/ 3954 h 3955"/>
              <a:gd name="T18" fmla="*/ 5380 w 6742"/>
              <a:gd name="T19" fmla="*/ 3954 h 3955"/>
              <a:gd name="T20" fmla="*/ 6741 w 6742"/>
              <a:gd name="T21" fmla="*/ 2593 h 3955"/>
              <a:gd name="T22" fmla="*/ 5380 w 6742"/>
              <a:gd name="T23" fmla="*/ 1232 h 3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42" h="3955">
                <a:moveTo>
                  <a:pt x="5380" y="1232"/>
                </a:moveTo>
                <a:lnTo>
                  <a:pt x="5380" y="1232"/>
                </a:lnTo>
                <a:cubicBezTo>
                  <a:pt x="5331" y="1232"/>
                  <a:pt x="5282" y="1232"/>
                  <a:pt x="5242" y="1240"/>
                </a:cubicBezTo>
                <a:cubicBezTo>
                  <a:pt x="4950" y="511"/>
                  <a:pt x="4237" y="0"/>
                  <a:pt x="3403" y="0"/>
                </a:cubicBezTo>
                <a:cubicBezTo>
                  <a:pt x="2309" y="0"/>
                  <a:pt x="1426" y="883"/>
                  <a:pt x="1426" y="1977"/>
                </a:cubicBezTo>
                <a:cubicBezTo>
                  <a:pt x="1426" y="1985"/>
                  <a:pt x="1426" y="1993"/>
                  <a:pt x="1426" y="2001"/>
                </a:cubicBezTo>
                <a:cubicBezTo>
                  <a:pt x="1304" y="1945"/>
                  <a:pt x="1167" y="1912"/>
                  <a:pt x="1021" y="1912"/>
                </a:cubicBezTo>
                <a:cubicBezTo>
                  <a:pt x="454" y="1912"/>
                  <a:pt x="0" y="2374"/>
                  <a:pt x="0" y="2933"/>
                </a:cubicBezTo>
                <a:cubicBezTo>
                  <a:pt x="0" y="3500"/>
                  <a:pt x="454" y="3954"/>
                  <a:pt x="1021" y="3954"/>
                </a:cubicBezTo>
                <a:cubicBezTo>
                  <a:pt x="5380" y="3954"/>
                  <a:pt x="5380" y="3954"/>
                  <a:pt x="5380" y="3954"/>
                </a:cubicBezTo>
                <a:cubicBezTo>
                  <a:pt x="6133" y="3954"/>
                  <a:pt x="6741" y="3346"/>
                  <a:pt x="6741" y="2593"/>
                </a:cubicBezTo>
                <a:cubicBezTo>
                  <a:pt x="6741" y="1839"/>
                  <a:pt x="6133" y="1232"/>
                  <a:pt x="5380" y="123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8">
            <a:extLst>
              <a:ext uri="{FF2B5EF4-FFF2-40B4-BE49-F238E27FC236}">
                <a16:creationId xmlns:a16="http://schemas.microsoft.com/office/drawing/2014/main" id="{9C52E103-DC42-334B-9B65-2EC15DB1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2" y="6386031"/>
            <a:ext cx="4920864" cy="2883398"/>
          </a:xfrm>
          <a:custGeom>
            <a:avLst/>
            <a:gdLst>
              <a:gd name="T0" fmla="*/ 3354 w 4206"/>
              <a:gd name="T1" fmla="*/ 770 h 2464"/>
              <a:gd name="T2" fmla="*/ 3354 w 4206"/>
              <a:gd name="T3" fmla="*/ 770 h 2464"/>
              <a:gd name="T4" fmla="*/ 3265 w 4206"/>
              <a:gd name="T5" fmla="*/ 770 h 2464"/>
              <a:gd name="T6" fmla="*/ 2123 w 4206"/>
              <a:gd name="T7" fmla="*/ 0 h 2464"/>
              <a:gd name="T8" fmla="*/ 891 w 4206"/>
              <a:gd name="T9" fmla="*/ 1231 h 2464"/>
              <a:gd name="T10" fmla="*/ 891 w 4206"/>
              <a:gd name="T11" fmla="*/ 1248 h 2464"/>
              <a:gd name="T12" fmla="*/ 632 w 4206"/>
              <a:gd name="T13" fmla="*/ 1191 h 2464"/>
              <a:gd name="T14" fmla="*/ 0 w 4206"/>
              <a:gd name="T15" fmla="*/ 1831 h 2464"/>
              <a:gd name="T16" fmla="*/ 632 w 4206"/>
              <a:gd name="T17" fmla="*/ 2463 h 2464"/>
              <a:gd name="T18" fmla="*/ 3354 w 4206"/>
              <a:gd name="T19" fmla="*/ 2463 h 2464"/>
              <a:gd name="T20" fmla="*/ 4205 w 4206"/>
              <a:gd name="T21" fmla="*/ 1620 h 2464"/>
              <a:gd name="T22" fmla="*/ 3354 w 4206"/>
              <a:gd name="T23" fmla="*/ 77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06" h="2464">
                <a:moveTo>
                  <a:pt x="3354" y="770"/>
                </a:moveTo>
                <a:lnTo>
                  <a:pt x="3354" y="770"/>
                </a:lnTo>
                <a:cubicBezTo>
                  <a:pt x="3330" y="770"/>
                  <a:pt x="3298" y="770"/>
                  <a:pt x="3265" y="770"/>
                </a:cubicBezTo>
                <a:cubicBezTo>
                  <a:pt x="3087" y="316"/>
                  <a:pt x="2641" y="0"/>
                  <a:pt x="2123" y="0"/>
                </a:cubicBezTo>
                <a:cubicBezTo>
                  <a:pt x="1442" y="0"/>
                  <a:pt x="891" y="551"/>
                  <a:pt x="891" y="1231"/>
                </a:cubicBezTo>
                <a:cubicBezTo>
                  <a:pt x="891" y="1240"/>
                  <a:pt x="891" y="1240"/>
                  <a:pt x="891" y="1248"/>
                </a:cubicBezTo>
                <a:cubicBezTo>
                  <a:pt x="811" y="1215"/>
                  <a:pt x="729" y="1191"/>
                  <a:pt x="632" y="1191"/>
                </a:cubicBezTo>
                <a:cubicBezTo>
                  <a:pt x="284" y="1191"/>
                  <a:pt x="0" y="1483"/>
                  <a:pt x="0" y="1831"/>
                </a:cubicBezTo>
                <a:cubicBezTo>
                  <a:pt x="0" y="2179"/>
                  <a:pt x="284" y="2463"/>
                  <a:pt x="632" y="2463"/>
                </a:cubicBezTo>
                <a:cubicBezTo>
                  <a:pt x="3354" y="2463"/>
                  <a:pt x="3354" y="2463"/>
                  <a:pt x="3354" y="2463"/>
                </a:cubicBezTo>
                <a:cubicBezTo>
                  <a:pt x="3824" y="2463"/>
                  <a:pt x="4205" y="2082"/>
                  <a:pt x="4205" y="1620"/>
                </a:cubicBezTo>
                <a:cubicBezTo>
                  <a:pt x="4205" y="1151"/>
                  <a:pt x="3824" y="770"/>
                  <a:pt x="3354" y="7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9">
            <a:extLst>
              <a:ext uri="{FF2B5EF4-FFF2-40B4-BE49-F238E27FC236}">
                <a16:creationId xmlns:a16="http://schemas.microsoft.com/office/drawing/2014/main" id="{DDDFCEC4-1D05-434D-A264-8F8B356F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658" y="5034599"/>
            <a:ext cx="4931180" cy="2883398"/>
          </a:xfrm>
          <a:custGeom>
            <a:avLst/>
            <a:gdLst>
              <a:gd name="T0" fmla="*/ 3362 w 4214"/>
              <a:gd name="T1" fmla="*/ 769 h 2464"/>
              <a:gd name="T2" fmla="*/ 3362 w 4214"/>
              <a:gd name="T3" fmla="*/ 769 h 2464"/>
              <a:gd name="T4" fmla="*/ 3273 w 4214"/>
              <a:gd name="T5" fmla="*/ 769 h 2464"/>
              <a:gd name="T6" fmla="*/ 2130 w 4214"/>
              <a:gd name="T7" fmla="*/ 0 h 2464"/>
              <a:gd name="T8" fmla="*/ 891 w 4214"/>
              <a:gd name="T9" fmla="*/ 1231 h 2464"/>
              <a:gd name="T10" fmla="*/ 891 w 4214"/>
              <a:gd name="T11" fmla="*/ 1247 h 2464"/>
              <a:gd name="T12" fmla="*/ 640 w 4214"/>
              <a:gd name="T13" fmla="*/ 1190 h 2464"/>
              <a:gd name="T14" fmla="*/ 0 w 4214"/>
              <a:gd name="T15" fmla="*/ 1831 h 2464"/>
              <a:gd name="T16" fmla="*/ 640 w 4214"/>
              <a:gd name="T17" fmla="*/ 2463 h 2464"/>
              <a:gd name="T18" fmla="*/ 3362 w 4214"/>
              <a:gd name="T19" fmla="*/ 2463 h 2464"/>
              <a:gd name="T20" fmla="*/ 4213 w 4214"/>
              <a:gd name="T21" fmla="*/ 1612 h 2464"/>
              <a:gd name="T22" fmla="*/ 3362 w 4214"/>
              <a:gd name="T23" fmla="*/ 769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14" h="2464">
                <a:moveTo>
                  <a:pt x="3362" y="769"/>
                </a:moveTo>
                <a:lnTo>
                  <a:pt x="3362" y="769"/>
                </a:lnTo>
                <a:cubicBezTo>
                  <a:pt x="3329" y="769"/>
                  <a:pt x="3305" y="769"/>
                  <a:pt x="3273" y="769"/>
                </a:cubicBezTo>
                <a:cubicBezTo>
                  <a:pt x="3086" y="316"/>
                  <a:pt x="2649" y="0"/>
                  <a:pt x="2130" y="0"/>
                </a:cubicBezTo>
                <a:cubicBezTo>
                  <a:pt x="1442" y="0"/>
                  <a:pt x="891" y="551"/>
                  <a:pt x="891" y="1231"/>
                </a:cubicBezTo>
                <a:cubicBezTo>
                  <a:pt x="891" y="1231"/>
                  <a:pt x="891" y="1239"/>
                  <a:pt x="891" y="1247"/>
                </a:cubicBezTo>
                <a:cubicBezTo>
                  <a:pt x="818" y="1215"/>
                  <a:pt x="729" y="1190"/>
                  <a:pt x="640" y="1190"/>
                </a:cubicBezTo>
                <a:cubicBezTo>
                  <a:pt x="291" y="1190"/>
                  <a:pt x="0" y="1474"/>
                  <a:pt x="0" y="1831"/>
                </a:cubicBezTo>
                <a:cubicBezTo>
                  <a:pt x="0" y="2179"/>
                  <a:pt x="291" y="2463"/>
                  <a:pt x="640" y="2463"/>
                </a:cubicBezTo>
                <a:cubicBezTo>
                  <a:pt x="3362" y="2463"/>
                  <a:pt x="3362" y="2463"/>
                  <a:pt x="3362" y="2463"/>
                </a:cubicBezTo>
                <a:cubicBezTo>
                  <a:pt x="3832" y="2463"/>
                  <a:pt x="4213" y="2082"/>
                  <a:pt x="4213" y="1612"/>
                </a:cubicBezTo>
                <a:cubicBezTo>
                  <a:pt x="4213" y="1150"/>
                  <a:pt x="3832" y="769"/>
                  <a:pt x="3362" y="76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0">
            <a:extLst>
              <a:ext uri="{FF2B5EF4-FFF2-40B4-BE49-F238E27FC236}">
                <a16:creationId xmlns:a16="http://schemas.microsoft.com/office/drawing/2014/main" id="{D40A9846-5A2B-E44D-8CB4-F8420030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154" y="7706515"/>
            <a:ext cx="3471426" cy="4358625"/>
          </a:xfrm>
          <a:custGeom>
            <a:avLst/>
            <a:gdLst>
              <a:gd name="T0" fmla="*/ 2617 w 2966"/>
              <a:gd name="T1" fmla="*/ 3727 h 3728"/>
              <a:gd name="T2" fmla="*/ 2617 w 2966"/>
              <a:gd name="T3" fmla="*/ 3727 h 3728"/>
              <a:gd name="T4" fmla="*/ 348 w 2966"/>
              <a:gd name="T5" fmla="*/ 3727 h 3728"/>
              <a:gd name="T6" fmla="*/ 0 w 2966"/>
              <a:gd name="T7" fmla="*/ 3370 h 3728"/>
              <a:gd name="T8" fmla="*/ 0 w 2966"/>
              <a:gd name="T9" fmla="*/ 0 h 3728"/>
              <a:gd name="T10" fmla="*/ 2965 w 2966"/>
              <a:gd name="T11" fmla="*/ 0 h 3728"/>
              <a:gd name="T12" fmla="*/ 2965 w 2966"/>
              <a:gd name="T13" fmla="*/ 3370 h 3728"/>
              <a:gd name="T14" fmla="*/ 2617 w 2966"/>
              <a:gd name="T15" fmla="*/ 3727 h 3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66" h="3728">
                <a:moveTo>
                  <a:pt x="2617" y="3727"/>
                </a:moveTo>
                <a:lnTo>
                  <a:pt x="2617" y="3727"/>
                </a:lnTo>
                <a:cubicBezTo>
                  <a:pt x="348" y="3727"/>
                  <a:pt x="348" y="3727"/>
                  <a:pt x="348" y="3727"/>
                </a:cubicBezTo>
                <a:cubicBezTo>
                  <a:pt x="154" y="3727"/>
                  <a:pt x="0" y="3565"/>
                  <a:pt x="0" y="3370"/>
                </a:cubicBezTo>
                <a:cubicBezTo>
                  <a:pt x="0" y="0"/>
                  <a:pt x="0" y="0"/>
                  <a:pt x="0" y="0"/>
                </a:cubicBezTo>
                <a:cubicBezTo>
                  <a:pt x="2965" y="0"/>
                  <a:pt x="2965" y="0"/>
                  <a:pt x="2965" y="0"/>
                </a:cubicBezTo>
                <a:cubicBezTo>
                  <a:pt x="2965" y="3370"/>
                  <a:pt x="2965" y="3370"/>
                  <a:pt x="2965" y="3370"/>
                </a:cubicBezTo>
                <a:cubicBezTo>
                  <a:pt x="2965" y="3565"/>
                  <a:pt x="2811" y="3727"/>
                  <a:pt x="2617" y="3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4">
            <a:extLst>
              <a:ext uri="{FF2B5EF4-FFF2-40B4-BE49-F238E27FC236}">
                <a16:creationId xmlns:a16="http://schemas.microsoft.com/office/drawing/2014/main" id="{7DDC7D5A-C8BB-F342-AC92-32997553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997" y="7840626"/>
            <a:ext cx="257907" cy="257907"/>
          </a:xfrm>
          <a:custGeom>
            <a:avLst/>
            <a:gdLst>
              <a:gd name="T0" fmla="*/ 162 w 220"/>
              <a:gd name="T1" fmla="*/ 218 h 219"/>
              <a:gd name="T2" fmla="*/ 162 w 220"/>
              <a:gd name="T3" fmla="*/ 218 h 219"/>
              <a:gd name="T4" fmla="*/ 57 w 220"/>
              <a:gd name="T5" fmla="*/ 218 h 219"/>
              <a:gd name="T6" fmla="*/ 0 w 220"/>
              <a:gd name="T7" fmla="*/ 153 h 219"/>
              <a:gd name="T8" fmla="*/ 0 w 220"/>
              <a:gd name="T9" fmla="*/ 56 h 219"/>
              <a:gd name="T10" fmla="*/ 57 w 220"/>
              <a:gd name="T11" fmla="*/ 0 h 219"/>
              <a:gd name="T12" fmla="*/ 162 w 220"/>
              <a:gd name="T13" fmla="*/ 0 h 219"/>
              <a:gd name="T14" fmla="*/ 219 w 220"/>
              <a:gd name="T15" fmla="*/ 56 h 219"/>
              <a:gd name="T16" fmla="*/ 219 w 220"/>
              <a:gd name="T17" fmla="*/ 153 h 219"/>
              <a:gd name="T18" fmla="*/ 162 w 220"/>
              <a:gd name="T19" fmla="*/ 218 h 219"/>
              <a:gd name="T20" fmla="*/ 162 w 220"/>
              <a:gd name="T21" fmla="*/ 56 h 219"/>
              <a:gd name="T22" fmla="*/ 162 w 220"/>
              <a:gd name="T23" fmla="*/ 56 h 219"/>
              <a:gd name="T24" fmla="*/ 57 w 220"/>
              <a:gd name="T25" fmla="*/ 56 h 219"/>
              <a:gd name="T26" fmla="*/ 57 w 220"/>
              <a:gd name="T27" fmla="*/ 153 h 219"/>
              <a:gd name="T28" fmla="*/ 162 w 220"/>
              <a:gd name="T29" fmla="*/ 153 h 219"/>
              <a:gd name="T30" fmla="*/ 162 w 220"/>
              <a:gd name="T31" fmla="*/ 56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" h="219">
                <a:moveTo>
                  <a:pt x="162" y="218"/>
                </a:moveTo>
                <a:lnTo>
                  <a:pt x="162" y="218"/>
                </a:lnTo>
                <a:cubicBezTo>
                  <a:pt x="57" y="218"/>
                  <a:pt x="57" y="218"/>
                  <a:pt x="57" y="218"/>
                </a:cubicBezTo>
                <a:cubicBezTo>
                  <a:pt x="24" y="218"/>
                  <a:pt x="0" y="186"/>
                  <a:pt x="0" y="15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"/>
                  <a:pt x="24" y="0"/>
                  <a:pt x="5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94" y="0"/>
                  <a:pt x="219" y="24"/>
                  <a:pt x="219" y="56"/>
                </a:cubicBezTo>
                <a:cubicBezTo>
                  <a:pt x="219" y="153"/>
                  <a:pt x="219" y="153"/>
                  <a:pt x="219" y="153"/>
                </a:cubicBezTo>
                <a:cubicBezTo>
                  <a:pt x="219" y="186"/>
                  <a:pt x="194" y="218"/>
                  <a:pt x="162" y="218"/>
                </a:cubicBezTo>
                <a:close/>
                <a:moveTo>
                  <a:pt x="162" y="56"/>
                </a:moveTo>
                <a:lnTo>
                  <a:pt x="162" y="56"/>
                </a:lnTo>
                <a:cubicBezTo>
                  <a:pt x="57" y="56"/>
                  <a:pt x="57" y="56"/>
                  <a:pt x="57" y="56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162" y="153"/>
                  <a:pt x="162" y="153"/>
                  <a:pt x="162" y="153"/>
                </a:cubicBezTo>
                <a:lnTo>
                  <a:pt x="162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5">
            <a:extLst>
              <a:ext uri="{FF2B5EF4-FFF2-40B4-BE49-F238E27FC236}">
                <a16:creationId xmlns:a16="http://schemas.microsoft.com/office/drawing/2014/main" id="{F5EBF59B-E2C9-AF46-8BEA-329C8705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960" y="7505346"/>
            <a:ext cx="1052260" cy="835618"/>
          </a:xfrm>
          <a:custGeom>
            <a:avLst/>
            <a:gdLst>
              <a:gd name="T0" fmla="*/ 753 w 900"/>
              <a:gd name="T1" fmla="*/ 713 h 714"/>
              <a:gd name="T2" fmla="*/ 753 w 900"/>
              <a:gd name="T3" fmla="*/ 713 h 714"/>
              <a:gd name="T4" fmla="*/ 145 w 900"/>
              <a:gd name="T5" fmla="*/ 713 h 714"/>
              <a:gd name="T6" fmla="*/ 0 w 900"/>
              <a:gd name="T7" fmla="*/ 567 h 714"/>
              <a:gd name="T8" fmla="*/ 0 w 900"/>
              <a:gd name="T9" fmla="*/ 0 h 714"/>
              <a:gd name="T10" fmla="*/ 81 w 900"/>
              <a:gd name="T11" fmla="*/ 0 h 714"/>
              <a:gd name="T12" fmla="*/ 81 w 900"/>
              <a:gd name="T13" fmla="*/ 567 h 714"/>
              <a:gd name="T14" fmla="*/ 145 w 900"/>
              <a:gd name="T15" fmla="*/ 632 h 714"/>
              <a:gd name="T16" fmla="*/ 753 w 900"/>
              <a:gd name="T17" fmla="*/ 632 h 714"/>
              <a:gd name="T18" fmla="*/ 826 w 900"/>
              <a:gd name="T19" fmla="*/ 567 h 714"/>
              <a:gd name="T20" fmla="*/ 826 w 900"/>
              <a:gd name="T21" fmla="*/ 203 h 714"/>
              <a:gd name="T22" fmla="*/ 753 w 900"/>
              <a:gd name="T23" fmla="*/ 138 h 714"/>
              <a:gd name="T24" fmla="*/ 145 w 900"/>
              <a:gd name="T25" fmla="*/ 138 h 714"/>
              <a:gd name="T26" fmla="*/ 145 w 900"/>
              <a:gd name="T27" fmla="*/ 57 h 714"/>
              <a:gd name="T28" fmla="*/ 753 w 900"/>
              <a:gd name="T29" fmla="*/ 57 h 714"/>
              <a:gd name="T30" fmla="*/ 899 w 900"/>
              <a:gd name="T31" fmla="*/ 203 h 714"/>
              <a:gd name="T32" fmla="*/ 899 w 900"/>
              <a:gd name="T33" fmla="*/ 567 h 714"/>
              <a:gd name="T34" fmla="*/ 753 w 900"/>
              <a:gd name="T35" fmla="*/ 713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0" h="714">
                <a:moveTo>
                  <a:pt x="753" y="713"/>
                </a:moveTo>
                <a:lnTo>
                  <a:pt x="753" y="713"/>
                </a:lnTo>
                <a:cubicBezTo>
                  <a:pt x="145" y="713"/>
                  <a:pt x="145" y="713"/>
                  <a:pt x="145" y="713"/>
                </a:cubicBezTo>
                <a:cubicBezTo>
                  <a:pt x="73" y="713"/>
                  <a:pt x="0" y="648"/>
                  <a:pt x="0" y="567"/>
                </a:cubicBezTo>
                <a:cubicBezTo>
                  <a:pt x="0" y="0"/>
                  <a:pt x="0" y="0"/>
                  <a:pt x="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67"/>
                  <a:pt x="81" y="567"/>
                  <a:pt x="81" y="567"/>
                </a:cubicBezTo>
                <a:cubicBezTo>
                  <a:pt x="81" y="608"/>
                  <a:pt x="113" y="632"/>
                  <a:pt x="145" y="632"/>
                </a:cubicBezTo>
                <a:cubicBezTo>
                  <a:pt x="753" y="632"/>
                  <a:pt x="753" y="632"/>
                  <a:pt x="753" y="632"/>
                </a:cubicBezTo>
                <a:cubicBezTo>
                  <a:pt x="794" y="632"/>
                  <a:pt x="826" y="608"/>
                  <a:pt x="826" y="567"/>
                </a:cubicBezTo>
                <a:cubicBezTo>
                  <a:pt x="826" y="203"/>
                  <a:pt x="826" y="203"/>
                  <a:pt x="826" y="203"/>
                </a:cubicBezTo>
                <a:cubicBezTo>
                  <a:pt x="826" y="170"/>
                  <a:pt x="794" y="138"/>
                  <a:pt x="753" y="138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45" y="57"/>
                  <a:pt x="145" y="57"/>
                  <a:pt x="145" y="57"/>
                </a:cubicBezTo>
                <a:cubicBezTo>
                  <a:pt x="753" y="57"/>
                  <a:pt x="753" y="57"/>
                  <a:pt x="753" y="57"/>
                </a:cubicBezTo>
                <a:cubicBezTo>
                  <a:pt x="834" y="57"/>
                  <a:pt x="899" y="130"/>
                  <a:pt x="899" y="203"/>
                </a:cubicBezTo>
                <a:cubicBezTo>
                  <a:pt x="899" y="567"/>
                  <a:pt x="899" y="567"/>
                  <a:pt x="899" y="567"/>
                </a:cubicBezTo>
                <a:cubicBezTo>
                  <a:pt x="899" y="648"/>
                  <a:pt x="834" y="713"/>
                  <a:pt x="753" y="7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6">
            <a:extLst>
              <a:ext uri="{FF2B5EF4-FFF2-40B4-BE49-F238E27FC236}">
                <a16:creationId xmlns:a16="http://schemas.microsoft.com/office/drawing/2014/main" id="{E7DB7314-C40E-9C4A-8831-3B46174A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644" y="7314496"/>
            <a:ext cx="969730" cy="350753"/>
          </a:xfrm>
          <a:custGeom>
            <a:avLst/>
            <a:gdLst>
              <a:gd name="T0" fmla="*/ 162 w 827"/>
              <a:gd name="T1" fmla="*/ 300 h 301"/>
              <a:gd name="T2" fmla="*/ 162 w 827"/>
              <a:gd name="T3" fmla="*/ 300 h 301"/>
              <a:gd name="T4" fmla="*/ 16 w 827"/>
              <a:gd name="T5" fmla="*/ 130 h 301"/>
              <a:gd name="T6" fmla="*/ 170 w 827"/>
              <a:gd name="T7" fmla="*/ 0 h 301"/>
              <a:gd name="T8" fmla="*/ 696 w 827"/>
              <a:gd name="T9" fmla="*/ 0 h 301"/>
              <a:gd name="T10" fmla="*/ 826 w 827"/>
              <a:gd name="T11" fmla="*/ 130 h 301"/>
              <a:gd name="T12" fmla="*/ 826 w 827"/>
              <a:gd name="T13" fmla="*/ 154 h 301"/>
              <a:gd name="T14" fmla="*/ 786 w 827"/>
              <a:gd name="T15" fmla="*/ 195 h 301"/>
              <a:gd name="T16" fmla="*/ 786 w 827"/>
              <a:gd name="T17" fmla="*/ 195 h 301"/>
              <a:gd name="T18" fmla="*/ 745 w 827"/>
              <a:gd name="T19" fmla="*/ 154 h 301"/>
              <a:gd name="T20" fmla="*/ 745 w 827"/>
              <a:gd name="T21" fmla="*/ 130 h 301"/>
              <a:gd name="T22" fmla="*/ 696 w 827"/>
              <a:gd name="T23" fmla="*/ 81 h 301"/>
              <a:gd name="T24" fmla="*/ 162 w 827"/>
              <a:gd name="T25" fmla="*/ 81 h 301"/>
              <a:gd name="T26" fmla="*/ 89 w 827"/>
              <a:gd name="T27" fmla="*/ 138 h 301"/>
              <a:gd name="T28" fmla="*/ 162 w 827"/>
              <a:gd name="T29" fmla="*/ 219 h 301"/>
              <a:gd name="T30" fmla="*/ 162 w 827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7" h="301">
                <a:moveTo>
                  <a:pt x="162" y="300"/>
                </a:moveTo>
                <a:lnTo>
                  <a:pt x="162" y="300"/>
                </a:lnTo>
                <a:cubicBezTo>
                  <a:pt x="73" y="300"/>
                  <a:pt x="0" y="227"/>
                  <a:pt x="16" y="130"/>
                </a:cubicBezTo>
                <a:cubicBezTo>
                  <a:pt x="24" y="57"/>
                  <a:pt x="89" y="0"/>
                  <a:pt x="170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69" y="0"/>
                  <a:pt x="826" y="57"/>
                  <a:pt x="826" y="130"/>
                </a:cubicBezTo>
                <a:cubicBezTo>
                  <a:pt x="826" y="154"/>
                  <a:pt x="826" y="154"/>
                  <a:pt x="826" y="154"/>
                </a:cubicBezTo>
                <a:cubicBezTo>
                  <a:pt x="826" y="178"/>
                  <a:pt x="810" y="195"/>
                  <a:pt x="786" y="195"/>
                </a:cubicBezTo>
                <a:lnTo>
                  <a:pt x="786" y="195"/>
                </a:lnTo>
                <a:cubicBezTo>
                  <a:pt x="761" y="195"/>
                  <a:pt x="745" y="178"/>
                  <a:pt x="745" y="154"/>
                </a:cubicBezTo>
                <a:cubicBezTo>
                  <a:pt x="745" y="130"/>
                  <a:pt x="745" y="130"/>
                  <a:pt x="745" y="130"/>
                </a:cubicBezTo>
                <a:cubicBezTo>
                  <a:pt x="745" y="97"/>
                  <a:pt x="729" y="81"/>
                  <a:pt x="696" y="81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29" y="81"/>
                  <a:pt x="97" y="105"/>
                  <a:pt x="89" y="138"/>
                </a:cubicBezTo>
                <a:cubicBezTo>
                  <a:pt x="81" y="178"/>
                  <a:pt x="121" y="219"/>
                  <a:pt x="162" y="219"/>
                </a:cubicBezTo>
                <a:lnTo>
                  <a:pt x="162" y="3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7">
            <a:extLst>
              <a:ext uri="{FF2B5EF4-FFF2-40B4-BE49-F238E27FC236}">
                <a16:creationId xmlns:a16="http://schemas.microsoft.com/office/drawing/2014/main" id="{188A838A-AC93-A349-86F0-FACE0479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10" y="7618825"/>
            <a:ext cx="381702" cy="428127"/>
          </a:xfrm>
          <a:custGeom>
            <a:avLst/>
            <a:gdLst>
              <a:gd name="T0" fmla="*/ 17 w 326"/>
              <a:gd name="T1" fmla="*/ 349 h 366"/>
              <a:gd name="T2" fmla="*/ 17 w 326"/>
              <a:gd name="T3" fmla="*/ 349 h 366"/>
              <a:gd name="T4" fmla="*/ 17 w 326"/>
              <a:gd name="T5" fmla="*/ 349 h 366"/>
              <a:gd name="T6" fmla="*/ 17 w 326"/>
              <a:gd name="T7" fmla="*/ 308 h 366"/>
              <a:gd name="T8" fmla="*/ 268 w 326"/>
              <a:gd name="T9" fmla="*/ 16 h 366"/>
              <a:gd name="T10" fmla="*/ 316 w 326"/>
              <a:gd name="T11" fmla="*/ 8 h 366"/>
              <a:gd name="T12" fmla="*/ 316 w 326"/>
              <a:gd name="T13" fmla="*/ 8 h 366"/>
              <a:gd name="T14" fmla="*/ 316 w 326"/>
              <a:gd name="T15" fmla="*/ 57 h 366"/>
              <a:gd name="T16" fmla="*/ 57 w 326"/>
              <a:gd name="T17" fmla="*/ 349 h 366"/>
              <a:gd name="T18" fmla="*/ 17 w 326"/>
              <a:gd name="T19" fmla="*/ 34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6" h="366">
                <a:moveTo>
                  <a:pt x="17" y="349"/>
                </a:moveTo>
                <a:lnTo>
                  <a:pt x="17" y="349"/>
                </a:lnTo>
                <a:lnTo>
                  <a:pt x="17" y="349"/>
                </a:lnTo>
                <a:cubicBezTo>
                  <a:pt x="0" y="340"/>
                  <a:pt x="0" y="324"/>
                  <a:pt x="17" y="308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84" y="0"/>
                  <a:pt x="300" y="0"/>
                  <a:pt x="316" y="8"/>
                </a:cubicBezTo>
                <a:lnTo>
                  <a:pt x="316" y="8"/>
                </a:lnTo>
                <a:cubicBezTo>
                  <a:pt x="325" y="25"/>
                  <a:pt x="325" y="41"/>
                  <a:pt x="316" y="57"/>
                </a:cubicBezTo>
                <a:cubicBezTo>
                  <a:pt x="57" y="349"/>
                  <a:pt x="57" y="349"/>
                  <a:pt x="57" y="349"/>
                </a:cubicBezTo>
                <a:cubicBezTo>
                  <a:pt x="49" y="365"/>
                  <a:pt x="25" y="365"/>
                  <a:pt x="17" y="3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8">
            <a:extLst>
              <a:ext uri="{FF2B5EF4-FFF2-40B4-BE49-F238E27FC236}">
                <a16:creationId xmlns:a16="http://schemas.microsoft.com/office/drawing/2014/main" id="{ED61F805-2CCD-F243-9A5C-91E11923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619" y="7856099"/>
            <a:ext cx="226958" cy="226958"/>
          </a:xfrm>
          <a:custGeom>
            <a:avLst/>
            <a:gdLst>
              <a:gd name="T0" fmla="*/ 97 w 195"/>
              <a:gd name="T1" fmla="*/ 194 h 195"/>
              <a:gd name="T2" fmla="*/ 97 w 195"/>
              <a:gd name="T3" fmla="*/ 194 h 195"/>
              <a:gd name="T4" fmla="*/ 0 w 195"/>
              <a:gd name="T5" fmla="*/ 97 h 195"/>
              <a:gd name="T6" fmla="*/ 97 w 195"/>
              <a:gd name="T7" fmla="*/ 0 h 195"/>
              <a:gd name="T8" fmla="*/ 194 w 195"/>
              <a:gd name="T9" fmla="*/ 97 h 195"/>
              <a:gd name="T10" fmla="*/ 97 w 195"/>
              <a:gd name="T11" fmla="*/ 194 h 195"/>
              <a:gd name="T12" fmla="*/ 97 w 195"/>
              <a:gd name="T13" fmla="*/ 57 h 195"/>
              <a:gd name="T14" fmla="*/ 97 w 195"/>
              <a:gd name="T15" fmla="*/ 57 h 195"/>
              <a:gd name="T16" fmla="*/ 64 w 195"/>
              <a:gd name="T17" fmla="*/ 97 h 195"/>
              <a:gd name="T18" fmla="*/ 97 w 195"/>
              <a:gd name="T19" fmla="*/ 137 h 195"/>
              <a:gd name="T20" fmla="*/ 137 w 195"/>
              <a:gd name="T21" fmla="*/ 97 h 195"/>
              <a:gd name="T22" fmla="*/ 97 w 195"/>
              <a:gd name="T23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195">
                <a:moveTo>
                  <a:pt x="97" y="194"/>
                </a:moveTo>
                <a:lnTo>
                  <a:pt x="97" y="194"/>
                </a:lnTo>
                <a:cubicBezTo>
                  <a:pt x="48" y="194"/>
                  <a:pt x="0" y="154"/>
                  <a:pt x="0" y="97"/>
                </a:cubicBezTo>
                <a:cubicBezTo>
                  <a:pt x="0" y="40"/>
                  <a:pt x="48" y="0"/>
                  <a:pt x="97" y="0"/>
                </a:cubicBezTo>
                <a:cubicBezTo>
                  <a:pt x="154" y="0"/>
                  <a:pt x="194" y="40"/>
                  <a:pt x="194" y="97"/>
                </a:cubicBezTo>
                <a:cubicBezTo>
                  <a:pt x="194" y="154"/>
                  <a:pt x="154" y="194"/>
                  <a:pt x="97" y="194"/>
                </a:cubicBezTo>
                <a:close/>
                <a:moveTo>
                  <a:pt x="97" y="57"/>
                </a:moveTo>
                <a:lnTo>
                  <a:pt x="97" y="57"/>
                </a:lnTo>
                <a:cubicBezTo>
                  <a:pt x="81" y="57"/>
                  <a:pt x="64" y="73"/>
                  <a:pt x="64" y="97"/>
                </a:cubicBezTo>
                <a:cubicBezTo>
                  <a:pt x="64" y="113"/>
                  <a:pt x="81" y="137"/>
                  <a:pt x="97" y="137"/>
                </a:cubicBezTo>
                <a:cubicBezTo>
                  <a:pt x="121" y="137"/>
                  <a:pt x="137" y="113"/>
                  <a:pt x="137" y="97"/>
                </a:cubicBezTo>
                <a:cubicBezTo>
                  <a:pt x="137" y="73"/>
                  <a:pt x="121" y="57"/>
                  <a:pt x="97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9">
            <a:extLst>
              <a:ext uri="{FF2B5EF4-FFF2-40B4-BE49-F238E27FC236}">
                <a16:creationId xmlns:a16="http://schemas.microsoft.com/office/drawing/2014/main" id="{5376C524-4566-CC41-8E10-E1A3BE70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556" y="7582719"/>
            <a:ext cx="226958" cy="226958"/>
          </a:xfrm>
          <a:custGeom>
            <a:avLst/>
            <a:gdLst>
              <a:gd name="T0" fmla="*/ 97 w 195"/>
              <a:gd name="T1" fmla="*/ 194 h 195"/>
              <a:gd name="T2" fmla="*/ 97 w 195"/>
              <a:gd name="T3" fmla="*/ 194 h 195"/>
              <a:gd name="T4" fmla="*/ 0 w 195"/>
              <a:gd name="T5" fmla="*/ 97 h 195"/>
              <a:gd name="T6" fmla="*/ 97 w 195"/>
              <a:gd name="T7" fmla="*/ 0 h 195"/>
              <a:gd name="T8" fmla="*/ 194 w 195"/>
              <a:gd name="T9" fmla="*/ 97 h 195"/>
              <a:gd name="T10" fmla="*/ 97 w 195"/>
              <a:gd name="T11" fmla="*/ 194 h 195"/>
              <a:gd name="T12" fmla="*/ 97 w 195"/>
              <a:gd name="T13" fmla="*/ 57 h 195"/>
              <a:gd name="T14" fmla="*/ 97 w 195"/>
              <a:gd name="T15" fmla="*/ 57 h 195"/>
              <a:gd name="T16" fmla="*/ 56 w 195"/>
              <a:gd name="T17" fmla="*/ 97 h 195"/>
              <a:gd name="T18" fmla="*/ 97 w 195"/>
              <a:gd name="T19" fmla="*/ 138 h 195"/>
              <a:gd name="T20" fmla="*/ 137 w 195"/>
              <a:gd name="T21" fmla="*/ 97 h 195"/>
              <a:gd name="T22" fmla="*/ 97 w 195"/>
              <a:gd name="T23" fmla="*/ 5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195">
                <a:moveTo>
                  <a:pt x="97" y="194"/>
                </a:moveTo>
                <a:lnTo>
                  <a:pt x="97" y="194"/>
                </a:lnTo>
                <a:cubicBezTo>
                  <a:pt x="40" y="194"/>
                  <a:pt x="0" y="154"/>
                  <a:pt x="0" y="97"/>
                </a:cubicBezTo>
                <a:cubicBezTo>
                  <a:pt x="0" y="40"/>
                  <a:pt x="40" y="0"/>
                  <a:pt x="97" y="0"/>
                </a:cubicBezTo>
                <a:cubicBezTo>
                  <a:pt x="154" y="0"/>
                  <a:pt x="194" y="40"/>
                  <a:pt x="194" y="97"/>
                </a:cubicBezTo>
                <a:cubicBezTo>
                  <a:pt x="194" y="154"/>
                  <a:pt x="154" y="194"/>
                  <a:pt x="97" y="194"/>
                </a:cubicBezTo>
                <a:close/>
                <a:moveTo>
                  <a:pt x="97" y="57"/>
                </a:moveTo>
                <a:lnTo>
                  <a:pt x="97" y="57"/>
                </a:lnTo>
                <a:cubicBezTo>
                  <a:pt x="73" y="57"/>
                  <a:pt x="56" y="73"/>
                  <a:pt x="56" y="97"/>
                </a:cubicBezTo>
                <a:cubicBezTo>
                  <a:pt x="56" y="122"/>
                  <a:pt x="73" y="138"/>
                  <a:pt x="97" y="138"/>
                </a:cubicBezTo>
                <a:cubicBezTo>
                  <a:pt x="121" y="138"/>
                  <a:pt x="137" y="122"/>
                  <a:pt x="137" y="97"/>
                </a:cubicBezTo>
                <a:cubicBezTo>
                  <a:pt x="137" y="73"/>
                  <a:pt x="121" y="57"/>
                  <a:pt x="97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0">
            <a:extLst>
              <a:ext uri="{FF2B5EF4-FFF2-40B4-BE49-F238E27FC236}">
                <a16:creationId xmlns:a16="http://schemas.microsoft.com/office/drawing/2014/main" id="{FE804448-555A-1B47-A35E-33B00EFF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812" y="7515662"/>
            <a:ext cx="46422" cy="67057"/>
          </a:xfrm>
          <a:custGeom>
            <a:avLst/>
            <a:gdLst>
              <a:gd name="T0" fmla="*/ 40 w 41"/>
              <a:gd name="T1" fmla="*/ 57 h 58"/>
              <a:gd name="T2" fmla="*/ 0 w 41"/>
              <a:gd name="T3" fmla="*/ 57 h 58"/>
              <a:gd name="T4" fmla="*/ 0 w 41"/>
              <a:gd name="T5" fmla="*/ 0 h 58"/>
              <a:gd name="T6" fmla="*/ 40 w 41"/>
              <a:gd name="T7" fmla="*/ 0 h 58"/>
              <a:gd name="T8" fmla="*/ 40 w 41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58">
                <a:moveTo>
                  <a:pt x="40" y="57"/>
                </a:moveTo>
                <a:lnTo>
                  <a:pt x="0" y="57"/>
                </a:lnTo>
                <a:lnTo>
                  <a:pt x="0" y="0"/>
                </a:lnTo>
                <a:lnTo>
                  <a:pt x="40" y="0"/>
                </a:lnTo>
                <a:lnTo>
                  <a:pt x="40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1">
            <a:extLst>
              <a:ext uri="{FF2B5EF4-FFF2-40B4-BE49-F238E27FC236}">
                <a16:creationId xmlns:a16="http://schemas.microsoft.com/office/drawing/2014/main" id="{FE04EA8A-D86C-C040-82CF-9D1E5BCC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812" y="7660090"/>
            <a:ext cx="46422" cy="134112"/>
          </a:xfrm>
          <a:custGeom>
            <a:avLst/>
            <a:gdLst>
              <a:gd name="T0" fmla="*/ 40 w 41"/>
              <a:gd name="T1" fmla="*/ 113 h 114"/>
              <a:gd name="T2" fmla="*/ 0 w 41"/>
              <a:gd name="T3" fmla="*/ 113 h 114"/>
              <a:gd name="T4" fmla="*/ 0 w 41"/>
              <a:gd name="T5" fmla="*/ 0 h 114"/>
              <a:gd name="T6" fmla="*/ 40 w 41"/>
              <a:gd name="T7" fmla="*/ 0 h 114"/>
              <a:gd name="T8" fmla="*/ 40 w 41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114">
                <a:moveTo>
                  <a:pt x="40" y="113"/>
                </a:moveTo>
                <a:lnTo>
                  <a:pt x="0" y="113"/>
                </a:lnTo>
                <a:lnTo>
                  <a:pt x="0" y="0"/>
                </a:lnTo>
                <a:lnTo>
                  <a:pt x="40" y="0"/>
                </a:lnTo>
                <a:lnTo>
                  <a:pt x="40" y="1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2">
            <a:extLst>
              <a:ext uri="{FF2B5EF4-FFF2-40B4-BE49-F238E27FC236}">
                <a16:creationId xmlns:a16="http://schemas.microsoft.com/office/drawing/2014/main" id="{A5343F06-4AAB-B24E-BF10-DDCD8501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812" y="7866415"/>
            <a:ext cx="46422" cy="134112"/>
          </a:xfrm>
          <a:custGeom>
            <a:avLst/>
            <a:gdLst>
              <a:gd name="T0" fmla="*/ 40 w 41"/>
              <a:gd name="T1" fmla="*/ 113 h 114"/>
              <a:gd name="T2" fmla="*/ 0 w 41"/>
              <a:gd name="T3" fmla="*/ 113 h 114"/>
              <a:gd name="T4" fmla="*/ 0 w 41"/>
              <a:gd name="T5" fmla="*/ 0 h 114"/>
              <a:gd name="T6" fmla="*/ 40 w 41"/>
              <a:gd name="T7" fmla="*/ 0 h 114"/>
              <a:gd name="T8" fmla="*/ 40 w 41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114">
                <a:moveTo>
                  <a:pt x="40" y="113"/>
                </a:moveTo>
                <a:lnTo>
                  <a:pt x="0" y="113"/>
                </a:lnTo>
                <a:lnTo>
                  <a:pt x="0" y="0"/>
                </a:lnTo>
                <a:lnTo>
                  <a:pt x="40" y="0"/>
                </a:lnTo>
                <a:lnTo>
                  <a:pt x="40" y="1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3">
            <a:extLst>
              <a:ext uri="{FF2B5EF4-FFF2-40B4-BE49-F238E27FC236}">
                <a16:creationId xmlns:a16="http://schemas.microsoft.com/office/drawing/2014/main" id="{C792EDFA-F8AB-574F-AE8D-1C04F199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812" y="8067584"/>
            <a:ext cx="46422" cy="87687"/>
          </a:xfrm>
          <a:custGeom>
            <a:avLst/>
            <a:gdLst>
              <a:gd name="T0" fmla="*/ 40 w 41"/>
              <a:gd name="T1" fmla="*/ 73 h 74"/>
              <a:gd name="T2" fmla="*/ 0 w 41"/>
              <a:gd name="T3" fmla="*/ 73 h 74"/>
              <a:gd name="T4" fmla="*/ 0 w 41"/>
              <a:gd name="T5" fmla="*/ 0 h 74"/>
              <a:gd name="T6" fmla="*/ 40 w 41"/>
              <a:gd name="T7" fmla="*/ 0 h 74"/>
              <a:gd name="T8" fmla="*/ 40 w 41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74">
                <a:moveTo>
                  <a:pt x="40" y="73"/>
                </a:moveTo>
                <a:lnTo>
                  <a:pt x="0" y="73"/>
                </a:lnTo>
                <a:lnTo>
                  <a:pt x="0" y="0"/>
                </a:lnTo>
                <a:lnTo>
                  <a:pt x="40" y="0"/>
                </a:lnTo>
                <a:lnTo>
                  <a:pt x="40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4">
            <a:extLst>
              <a:ext uri="{FF2B5EF4-FFF2-40B4-BE49-F238E27FC236}">
                <a16:creationId xmlns:a16="http://schemas.microsoft.com/office/drawing/2014/main" id="{0C870781-839B-E646-AB2C-FC9FC3AC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374" y="7402183"/>
            <a:ext cx="1165739" cy="856251"/>
          </a:xfrm>
          <a:custGeom>
            <a:avLst/>
            <a:gdLst>
              <a:gd name="T0" fmla="*/ 875 w 998"/>
              <a:gd name="T1" fmla="*/ 729 h 730"/>
              <a:gd name="T2" fmla="*/ 875 w 998"/>
              <a:gd name="T3" fmla="*/ 729 h 730"/>
              <a:gd name="T4" fmla="*/ 49 w 998"/>
              <a:gd name="T5" fmla="*/ 729 h 730"/>
              <a:gd name="T6" fmla="*/ 0 w 998"/>
              <a:gd name="T7" fmla="*/ 689 h 730"/>
              <a:gd name="T8" fmla="*/ 0 w 998"/>
              <a:gd name="T9" fmla="*/ 526 h 730"/>
              <a:gd name="T10" fmla="*/ 41 w 998"/>
              <a:gd name="T11" fmla="*/ 486 h 730"/>
              <a:gd name="T12" fmla="*/ 146 w 998"/>
              <a:gd name="T13" fmla="*/ 364 h 730"/>
              <a:gd name="T14" fmla="*/ 41 w 998"/>
              <a:gd name="T15" fmla="*/ 243 h 730"/>
              <a:gd name="T16" fmla="*/ 0 w 998"/>
              <a:gd name="T17" fmla="*/ 202 h 730"/>
              <a:gd name="T18" fmla="*/ 0 w 998"/>
              <a:gd name="T19" fmla="*/ 40 h 730"/>
              <a:gd name="T20" fmla="*/ 49 w 998"/>
              <a:gd name="T21" fmla="*/ 0 h 730"/>
              <a:gd name="T22" fmla="*/ 875 w 998"/>
              <a:gd name="T23" fmla="*/ 0 h 730"/>
              <a:gd name="T24" fmla="*/ 997 w 998"/>
              <a:gd name="T25" fmla="*/ 114 h 730"/>
              <a:gd name="T26" fmla="*/ 997 w 998"/>
              <a:gd name="T27" fmla="*/ 616 h 730"/>
              <a:gd name="T28" fmla="*/ 875 w 998"/>
              <a:gd name="T29" fmla="*/ 729 h 730"/>
              <a:gd name="T30" fmla="*/ 82 w 998"/>
              <a:gd name="T31" fmla="*/ 648 h 730"/>
              <a:gd name="T32" fmla="*/ 82 w 998"/>
              <a:gd name="T33" fmla="*/ 648 h 730"/>
              <a:gd name="T34" fmla="*/ 875 w 998"/>
              <a:gd name="T35" fmla="*/ 648 h 730"/>
              <a:gd name="T36" fmla="*/ 916 w 998"/>
              <a:gd name="T37" fmla="*/ 616 h 730"/>
              <a:gd name="T38" fmla="*/ 916 w 998"/>
              <a:gd name="T39" fmla="*/ 114 h 730"/>
              <a:gd name="T40" fmla="*/ 875 w 998"/>
              <a:gd name="T41" fmla="*/ 81 h 730"/>
              <a:gd name="T42" fmla="*/ 82 w 998"/>
              <a:gd name="T43" fmla="*/ 81 h 730"/>
              <a:gd name="T44" fmla="*/ 82 w 998"/>
              <a:gd name="T45" fmla="*/ 170 h 730"/>
              <a:gd name="T46" fmla="*/ 227 w 998"/>
              <a:gd name="T47" fmla="*/ 364 h 730"/>
              <a:gd name="T48" fmla="*/ 82 w 998"/>
              <a:gd name="T49" fmla="*/ 559 h 730"/>
              <a:gd name="T50" fmla="*/ 82 w 998"/>
              <a:gd name="T51" fmla="*/ 64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98" h="730">
                <a:moveTo>
                  <a:pt x="875" y="729"/>
                </a:moveTo>
                <a:lnTo>
                  <a:pt x="875" y="729"/>
                </a:lnTo>
                <a:cubicBezTo>
                  <a:pt x="49" y="729"/>
                  <a:pt x="49" y="729"/>
                  <a:pt x="49" y="729"/>
                </a:cubicBezTo>
                <a:cubicBezTo>
                  <a:pt x="25" y="729"/>
                  <a:pt x="0" y="713"/>
                  <a:pt x="0" y="689"/>
                </a:cubicBezTo>
                <a:cubicBezTo>
                  <a:pt x="0" y="526"/>
                  <a:pt x="0" y="526"/>
                  <a:pt x="0" y="526"/>
                </a:cubicBezTo>
                <a:cubicBezTo>
                  <a:pt x="0" y="510"/>
                  <a:pt x="17" y="486"/>
                  <a:pt x="41" y="486"/>
                </a:cubicBezTo>
                <a:cubicBezTo>
                  <a:pt x="106" y="478"/>
                  <a:pt x="146" y="429"/>
                  <a:pt x="146" y="364"/>
                </a:cubicBezTo>
                <a:cubicBezTo>
                  <a:pt x="146" y="300"/>
                  <a:pt x="106" y="251"/>
                  <a:pt x="41" y="243"/>
                </a:cubicBezTo>
                <a:cubicBezTo>
                  <a:pt x="17" y="243"/>
                  <a:pt x="0" y="219"/>
                  <a:pt x="0" y="20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5" y="0"/>
                  <a:pt x="49" y="0"/>
                </a:cubicBezTo>
                <a:cubicBezTo>
                  <a:pt x="875" y="0"/>
                  <a:pt x="875" y="0"/>
                  <a:pt x="875" y="0"/>
                </a:cubicBezTo>
                <a:cubicBezTo>
                  <a:pt x="940" y="0"/>
                  <a:pt x="997" y="49"/>
                  <a:pt x="997" y="114"/>
                </a:cubicBezTo>
                <a:cubicBezTo>
                  <a:pt x="997" y="616"/>
                  <a:pt x="997" y="616"/>
                  <a:pt x="997" y="616"/>
                </a:cubicBezTo>
                <a:cubicBezTo>
                  <a:pt x="997" y="680"/>
                  <a:pt x="940" y="729"/>
                  <a:pt x="875" y="729"/>
                </a:cubicBezTo>
                <a:close/>
                <a:moveTo>
                  <a:pt x="82" y="648"/>
                </a:moveTo>
                <a:lnTo>
                  <a:pt x="82" y="648"/>
                </a:lnTo>
                <a:cubicBezTo>
                  <a:pt x="875" y="648"/>
                  <a:pt x="875" y="648"/>
                  <a:pt x="875" y="648"/>
                </a:cubicBezTo>
                <a:cubicBezTo>
                  <a:pt x="900" y="648"/>
                  <a:pt x="916" y="632"/>
                  <a:pt x="916" y="616"/>
                </a:cubicBezTo>
                <a:cubicBezTo>
                  <a:pt x="916" y="114"/>
                  <a:pt x="916" y="114"/>
                  <a:pt x="916" y="114"/>
                </a:cubicBezTo>
                <a:cubicBezTo>
                  <a:pt x="916" y="97"/>
                  <a:pt x="900" y="81"/>
                  <a:pt x="875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70" y="194"/>
                  <a:pt x="227" y="276"/>
                  <a:pt x="227" y="364"/>
                </a:cubicBezTo>
                <a:cubicBezTo>
                  <a:pt x="227" y="454"/>
                  <a:pt x="170" y="535"/>
                  <a:pt x="82" y="559"/>
                </a:cubicBezTo>
                <a:lnTo>
                  <a:pt x="82" y="6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5">
            <a:extLst>
              <a:ext uri="{FF2B5EF4-FFF2-40B4-BE49-F238E27FC236}">
                <a16:creationId xmlns:a16="http://schemas.microsoft.com/office/drawing/2014/main" id="{0D5F6CBB-B3C1-2B4E-A257-A7963D4E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253" y="6793522"/>
            <a:ext cx="778877" cy="98006"/>
          </a:xfrm>
          <a:custGeom>
            <a:avLst/>
            <a:gdLst>
              <a:gd name="T0" fmla="*/ 665 w 666"/>
              <a:gd name="T1" fmla="*/ 81 h 82"/>
              <a:gd name="T2" fmla="*/ 0 w 666"/>
              <a:gd name="T3" fmla="*/ 81 h 82"/>
              <a:gd name="T4" fmla="*/ 0 w 666"/>
              <a:gd name="T5" fmla="*/ 0 h 82"/>
              <a:gd name="T6" fmla="*/ 665 w 666"/>
              <a:gd name="T7" fmla="*/ 0 h 82"/>
              <a:gd name="T8" fmla="*/ 665 w 666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6" h="82">
                <a:moveTo>
                  <a:pt x="665" y="81"/>
                </a:moveTo>
                <a:lnTo>
                  <a:pt x="0" y="81"/>
                </a:lnTo>
                <a:lnTo>
                  <a:pt x="0" y="0"/>
                </a:lnTo>
                <a:lnTo>
                  <a:pt x="665" y="0"/>
                </a:lnTo>
                <a:lnTo>
                  <a:pt x="665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6">
            <a:extLst>
              <a:ext uri="{FF2B5EF4-FFF2-40B4-BE49-F238E27FC236}">
                <a16:creationId xmlns:a16="http://schemas.microsoft.com/office/drawing/2014/main" id="{8847687C-2518-E84A-8130-018F6EEB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08" y="5818636"/>
            <a:ext cx="1072893" cy="1072893"/>
          </a:xfrm>
          <a:custGeom>
            <a:avLst/>
            <a:gdLst>
              <a:gd name="T0" fmla="*/ 786 w 916"/>
              <a:gd name="T1" fmla="*/ 916 h 917"/>
              <a:gd name="T2" fmla="*/ 786 w 916"/>
              <a:gd name="T3" fmla="*/ 916 h 917"/>
              <a:gd name="T4" fmla="*/ 786 w 916"/>
              <a:gd name="T5" fmla="*/ 835 h 917"/>
              <a:gd name="T6" fmla="*/ 834 w 916"/>
              <a:gd name="T7" fmla="*/ 786 h 917"/>
              <a:gd name="T8" fmla="*/ 834 w 916"/>
              <a:gd name="T9" fmla="*/ 713 h 917"/>
              <a:gd name="T10" fmla="*/ 291 w 916"/>
              <a:gd name="T11" fmla="*/ 713 h 917"/>
              <a:gd name="T12" fmla="*/ 291 w 916"/>
              <a:gd name="T13" fmla="*/ 770 h 917"/>
              <a:gd name="T14" fmla="*/ 146 w 916"/>
              <a:gd name="T15" fmla="*/ 916 h 917"/>
              <a:gd name="T16" fmla="*/ 0 w 916"/>
              <a:gd name="T17" fmla="*/ 770 h 917"/>
              <a:gd name="T18" fmla="*/ 0 w 916"/>
              <a:gd name="T19" fmla="*/ 57 h 917"/>
              <a:gd name="T20" fmla="*/ 65 w 916"/>
              <a:gd name="T21" fmla="*/ 0 h 917"/>
              <a:gd name="T22" fmla="*/ 713 w 916"/>
              <a:gd name="T23" fmla="*/ 0 h 917"/>
              <a:gd name="T24" fmla="*/ 769 w 916"/>
              <a:gd name="T25" fmla="*/ 57 h 917"/>
              <a:gd name="T26" fmla="*/ 769 w 916"/>
              <a:gd name="T27" fmla="*/ 632 h 917"/>
              <a:gd name="T28" fmla="*/ 867 w 916"/>
              <a:gd name="T29" fmla="*/ 632 h 917"/>
              <a:gd name="T30" fmla="*/ 915 w 916"/>
              <a:gd name="T31" fmla="*/ 681 h 917"/>
              <a:gd name="T32" fmla="*/ 915 w 916"/>
              <a:gd name="T33" fmla="*/ 786 h 917"/>
              <a:gd name="T34" fmla="*/ 786 w 916"/>
              <a:gd name="T35" fmla="*/ 916 h 917"/>
              <a:gd name="T36" fmla="*/ 81 w 916"/>
              <a:gd name="T37" fmla="*/ 81 h 917"/>
              <a:gd name="T38" fmla="*/ 81 w 916"/>
              <a:gd name="T39" fmla="*/ 81 h 917"/>
              <a:gd name="T40" fmla="*/ 81 w 916"/>
              <a:gd name="T41" fmla="*/ 770 h 917"/>
              <a:gd name="T42" fmla="*/ 146 w 916"/>
              <a:gd name="T43" fmla="*/ 835 h 917"/>
              <a:gd name="T44" fmla="*/ 210 w 916"/>
              <a:gd name="T45" fmla="*/ 770 h 917"/>
              <a:gd name="T46" fmla="*/ 210 w 916"/>
              <a:gd name="T47" fmla="*/ 681 h 917"/>
              <a:gd name="T48" fmla="*/ 259 w 916"/>
              <a:gd name="T49" fmla="*/ 632 h 917"/>
              <a:gd name="T50" fmla="*/ 689 w 916"/>
              <a:gd name="T51" fmla="*/ 632 h 917"/>
              <a:gd name="T52" fmla="*/ 689 w 916"/>
              <a:gd name="T53" fmla="*/ 81 h 917"/>
              <a:gd name="T54" fmla="*/ 81 w 916"/>
              <a:gd name="T55" fmla="*/ 81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6" h="917">
                <a:moveTo>
                  <a:pt x="786" y="916"/>
                </a:moveTo>
                <a:lnTo>
                  <a:pt x="786" y="916"/>
                </a:lnTo>
                <a:cubicBezTo>
                  <a:pt x="786" y="835"/>
                  <a:pt x="786" y="835"/>
                  <a:pt x="786" y="835"/>
                </a:cubicBezTo>
                <a:cubicBezTo>
                  <a:pt x="810" y="835"/>
                  <a:pt x="834" y="810"/>
                  <a:pt x="834" y="786"/>
                </a:cubicBezTo>
                <a:cubicBezTo>
                  <a:pt x="834" y="713"/>
                  <a:pt x="834" y="713"/>
                  <a:pt x="834" y="713"/>
                </a:cubicBezTo>
                <a:cubicBezTo>
                  <a:pt x="291" y="713"/>
                  <a:pt x="291" y="713"/>
                  <a:pt x="291" y="713"/>
                </a:cubicBezTo>
                <a:cubicBezTo>
                  <a:pt x="291" y="770"/>
                  <a:pt x="291" y="770"/>
                  <a:pt x="291" y="770"/>
                </a:cubicBezTo>
                <a:cubicBezTo>
                  <a:pt x="291" y="851"/>
                  <a:pt x="227" y="916"/>
                  <a:pt x="146" y="916"/>
                </a:cubicBezTo>
                <a:cubicBezTo>
                  <a:pt x="65" y="916"/>
                  <a:pt x="0" y="851"/>
                  <a:pt x="0" y="77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4"/>
                  <a:pt x="32" y="0"/>
                  <a:pt x="65" y="0"/>
                </a:cubicBezTo>
                <a:cubicBezTo>
                  <a:pt x="713" y="0"/>
                  <a:pt x="713" y="0"/>
                  <a:pt x="713" y="0"/>
                </a:cubicBezTo>
                <a:cubicBezTo>
                  <a:pt x="745" y="0"/>
                  <a:pt x="769" y="24"/>
                  <a:pt x="769" y="57"/>
                </a:cubicBezTo>
                <a:cubicBezTo>
                  <a:pt x="769" y="632"/>
                  <a:pt x="769" y="632"/>
                  <a:pt x="769" y="632"/>
                </a:cubicBezTo>
                <a:cubicBezTo>
                  <a:pt x="867" y="632"/>
                  <a:pt x="867" y="632"/>
                  <a:pt x="867" y="632"/>
                </a:cubicBezTo>
                <a:cubicBezTo>
                  <a:pt x="891" y="632"/>
                  <a:pt x="915" y="656"/>
                  <a:pt x="915" y="681"/>
                </a:cubicBezTo>
                <a:cubicBezTo>
                  <a:pt x="915" y="786"/>
                  <a:pt x="915" y="786"/>
                  <a:pt x="915" y="786"/>
                </a:cubicBezTo>
                <a:cubicBezTo>
                  <a:pt x="915" y="859"/>
                  <a:pt x="859" y="916"/>
                  <a:pt x="786" y="916"/>
                </a:cubicBezTo>
                <a:close/>
                <a:moveTo>
                  <a:pt x="81" y="81"/>
                </a:moveTo>
                <a:lnTo>
                  <a:pt x="81" y="81"/>
                </a:lnTo>
                <a:cubicBezTo>
                  <a:pt x="81" y="770"/>
                  <a:pt x="81" y="770"/>
                  <a:pt x="81" y="770"/>
                </a:cubicBezTo>
                <a:cubicBezTo>
                  <a:pt x="81" y="802"/>
                  <a:pt x="113" y="835"/>
                  <a:pt x="146" y="835"/>
                </a:cubicBezTo>
                <a:cubicBezTo>
                  <a:pt x="186" y="835"/>
                  <a:pt x="210" y="802"/>
                  <a:pt x="210" y="770"/>
                </a:cubicBezTo>
                <a:cubicBezTo>
                  <a:pt x="210" y="681"/>
                  <a:pt x="210" y="681"/>
                  <a:pt x="210" y="681"/>
                </a:cubicBezTo>
                <a:cubicBezTo>
                  <a:pt x="210" y="656"/>
                  <a:pt x="235" y="632"/>
                  <a:pt x="259" y="632"/>
                </a:cubicBezTo>
                <a:cubicBezTo>
                  <a:pt x="689" y="632"/>
                  <a:pt x="689" y="632"/>
                  <a:pt x="689" y="632"/>
                </a:cubicBezTo>
                <a:cubicBezTo>
                  <a:pt x="689" y="81"/>
                  <a:pt x="689" y="81"/>
                  <a:pt x="689" y="81"/>
                </a:cubicBezTo>
                <a:lnTo>
                  <a:pt x="81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7">
            <a:extLst>
              <a:ext uri="{FF2B5EF4-FFF2-40B4-BE49-F238E27FC236}">
                <a16:creationId xmlns:a16="http://schemas.microsoft.com/office/drawing/2014/main" id="{222E78BA-F083-DA4B-B42E-D3888C47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307" y="6076543"/>
            <a:ext cx="453916" cy="77370"/>
          </a:xfrm>
          <a:custGeom>
            <a:avLst/>
            <a:gdLst>
              <a:gd name="T0" fmla="*/ 357 w 390"/>
              <a:gd name="T1" fmla="*/ 65 h 66"/>
              <a:gd name="T2" fmla="*/ 357 w 390"/>
              <a:gd name="T3" fmla="*/ 65 h 66"/>
              <a:gd name="T4" fmla="*/ 33 w 390"/>
              <a:gd name="T5" fmla="*/ 65 h 66"/>
              <a:gd name="T6" fmla="*/ 0 w 390"/>
              <a:gd name="T7" fmla="*/ 32 h 66"/>
              <a:gd name="T8" fmla="*/ 0 w 390"/>
              <a:gd name="T9" fmla="*/ 32 h 66"/>
              <a:gd name="T10" fmla="*/ 33 w 390"/>
              <a:gd name="T11" fmla="*/ 0 h 66"/>
              <a:gd name="T12" fmla="*/ 357 w 390"/>
              <a:gd name="T13" fmla="*/ 0 h 66"/>
              <a:gd name="T14" fmla="*/ 389 w 390"/>
              <a:gd name="T15" fmla="*/ 32 h 66"/>
              <a:gd name="T16" fmla="*/ 389 w 390"/>
              <a:gd name="T17" fmla="*/ 32 h 66"/>
              <a:gd name="T18" fmla="*/ 357 w 390"/>
              <a:gd name="T1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" h="66">
                <a:moveTo>
                  <a:pt x="357" y="65"/>
                </a:moveTo>
                <a:lnTo>
                  <a:pt x="357" y="65"/>
                </a:lnTo>
                <a:cubicBezTo>
                  <a:pt x="33" y="65"/>
                  <a:pt x="33" y="65"/>
                  <a:pt x="33" y="65"/>
                </a:cubicBezTo>
                <a:cubicBezTo>
                  <a:pt x="16" y="65"/>
                  <a:pt x="0" y="49"/>
                  <a:pt x="0" y="32"/>
                </a:cubicBezTo>
                <a:lnTo>
                  <a:pt x="0" y="32"/>
                </a:lnTo>
                <a:cubicBezTo>
                  <a:pt x="0" y="16"/>
                  <a:pt x="16" y="0"/>
                  <a:pt x="33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73" y="0"/>
                  <a:pt x="389" y="16"/>
                  <a:pt x="389" y="32"/>
                </a:cubicBezTo>
                <a:lnTo>
                  <a:pt x="389" y="32"/>
                </a:lnTo>
                <a:cubicBezTo>
                  <a:pt x="389" y="49"/>
                  <a:pt x="373" y="65"/>
                  <a:pt x="357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8">
            <a:extLst>
              <a:ext uri="{FF2B5EF4-FFF2-40B4-BE49-F238E27FC236}">
                <a16:creationId xmlns:a16="http://schemas.microsoft.com/office/drawing/2014/main" id="{EC8661B6-C283-5849-AB6A-5077CCC7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307" y="6226127"/>
            <a:ext cx="453916" cy="67057"/>
          </a:xfrm>
          <a:custGeom>
            <a:avLst/>
            <a:gdLst>
              <a:gd name="T0" fmla="*/ 357 w 390"/>
              <a:gd name="T1" fmla="*/ 57 h 58"/>
              <a:gd name="T2" fmla="*/ 357 w 390"/>
              <a:gd name="T3" fmla="*/ 57 h 58"/>
              <a:gd name="T4" fmla="*/ 33 w 390"/>
              <a:gd name="T5" fmla="*/ 57 h 58"/>
              <a:gd name="T6" fmla="*/ 0 w 390"/>
              <a:gd name="T7" fmla="*/ 25 h 58"/>
              <a:gd name="T8" fmla="*/ 0 w 390"/>
              <a:gd name="T9" fmla="*/ 25 h 58"/>
              <a:gd name="T10" fmla="*/ 33 w 390"/>
              <a:gd name="T11" fmla="*/ 0 h 58"/>
              <a:gd name="T12" fmla="*/ 357 w 390"/>
              <a:gd name="T13" fmla="*/ 0 h 58"/>
              <a:gd name="T14" fmla="*/ 389 w 390"/>
              <a:gd name="T15" fmla="*/ 25 h 58"/>
              <a:gd name="T16" fmla="*/ 389 w 390"/>
              <a:gd name="T17" fmla="*/ 25 h 58"/>
              <a:gd name="T18" fmla="*/ 357 w 390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" h="58">
                <a:moveTo>
                  <a:pt x="357" y="57"/>
                </a:moveTo>
                <a:lnTo>
                  <a:pt x="357" y="57"/>
                </a:lnTo>
                <a:cubicBezTo>
                  <a:pt x="33" y="57"/>
                  <a:pt x="33" y="57"/>
                  <a:pt x="33" y="57"/>
                </a:cubicBezTo>
                <a:cubicBezTo>
                  <a:pt x="16" y="57"/>
                  <a:pt x="0" y="41"/>
                  <a:pt x="0" y="25"/>
                </a:cubicBezTo>
                <a:lnTo>
                  <a:pt x="0" y="25"/>
                </a:lnTo>
                <a:cubicBezTo>
                  <a:pt x="0" y="8"/>
                  <a:pt x="16" y="0"/>
                  <a:pt x="33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73" y="0"/>
                  <a:pt x="389" y="8"/>
                  <a:pt x="389" y="25"/>
                </a:cubicBezTo>
                <a:lnTo>
                  <a:pt x="389" y="25"/>
                </a:lnTo>
                <a:cubicBezTo>
                  <a:pt x="389" y="41"/>
                  <a:pt x="373" y="57"/>
                  <a:pt x="357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9">
            <a:extLst>
              <a:ext uri="{FF2B5EF4-FFF2-40B4-BE49-F238E27FC236}">
                <a16:creationId xmlns:a16="http://schemas.microsoft.com/office/drawing/2014/main" id="{0BE8E5B4-D6B2-6E4F-AA2C-8D041333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307" y="6370555"/>
            <a:ext cx="294016" cy="67057"/>
          </a:xfrm>
          <a:custGeom>
            <a:avLst/>
            <a:gdLst>
              <a:gd name="T0" fmla="*/ 219 w 252"/>
              <a:gd name="T1" fmla="*/ 57 h 58"/>
              <a:gd name="T2" fmla="*/ 219 w 252"/>
              <a:gd name="T3" fmla="*/ 57 h 58"/>
              <a:gd name="T4" fmla="*/ 33 w 252"/>
              <a:gd name="T5" fmla="*/ 57 h 58"/>
              <a:gd name="T6" fmla="*/ 0 w 252"/>
              <a:gd name="T7" fmla="*/ 32 h 58"/>
              <a:gd name="T8" fmla="*/ 0 w 252"/>
              <a:gd name="T9" fmla="*/ 32 h 58"/>
              <a:gd name="T10" fmla="*/ 33 w 252"/>
              <a:gd name="T11" fmla="*/ 0 h 58"/>
              <a:gd name="T12" fmla="*/ 219 w 252"/>
              <a:gd name="T13" fmla="*/ 0 h 58"/>
              <a:gd name="T14" fmla="*/ 251 w 252"/>
              <a:gd name="T15" fmla="*/ 32 h 58"/>
              <a:gd name="T16" fmla="*/ 251 w 252"/>
              <a:gd name="T17" fmla="*/ 32 h 58"/>
              <a:gd name="T18" fmla="*/ 219 w 252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" h="58">
                <a:moveTo>
                  <a:pt x="219" y="57"/>
                </a:moveTo>
                <a:lnTo>
                  <a:pt x="219" y="57"/>
                </a:lnTo>
                <a:cubicBezTo>
                  <a:pt x="33" y="57"/>
                  <a:pt x="33" y="57"/>
                  <a:pt x="33" y="57"/>
                </a:cubicBezTo>
                <a:cubicBezTo>
                  <a:pt x="16" y="57"/>
                  <a:pt x="0" y="48"/>
                  <a:pt x="0" y="32"/>
                </a:cubicBezTo>
                <a:lnTo>
                  <a:pt x="0" y="32"/>
                </a:lnTo>
                <a:cubicBezTo>
                  <a:pt x="0" y="16"/>
                  <a:pt x="16" y="0"/>
                  <a:pt x="33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5" y="0"/>
                  <a:pt x="251" y="16"/>
                  <a:pt x="251" y="32"/>
                </a:cubicBezTo>
                <a:lnTo>
                  <a:pt x="251" y="32"/>
                </a:lnTo>
                <a:cubicBezTo>
                  <a:pt x="251" y="48"/>
                  <a:pt x="235" y="57"/>
                  <a:pt x="21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0">
            <a:extLst>
              <a:ext uri="{FF2B5EF4-FFF2-40B4-BE49-F238E27FC236}">
                <a16:creationId xmlns:a16="http://schemas.microsoft.com/office/drawing/2014/main" id="{8676C481-FC88-DD45-BDF4-11F54C92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392" y="5932115"/>
            <a:ext cx="294016" cy="314645"/>
          </a:xfrm>
          <a:custGeom>
            <a:avLst/>
            <a:gdLst>
              <a:gd name="T0" fmla="*/ 251 w 252"/>
              <a:gd name="T1" fmla="*/ 268 h 269"/>
              <a:gd name="T2" fmla="*/ 251 w 252"/>
              <a:gd name="T3" fmla="*/ 268 h 269"/>
              <a:gd name="T4" fmla="*/ 122 w 252"/>
              <a:gd name="T5" fmla="*/ 268 h 269"/>
              <a:gd name="T6" fmla="*/ 0 w 252"/>
              <a:gd name="T7" fmla="*/ 146 h 269"/>
              <a:gd name="T8" fmla="*/ 0 w 252"/>
              <a:gd name="T9" fmla="*/ 130 h 269"/>
              <a:gd name="T10" fmla="*/ 130 w 252"/>
              <a:gd name="T11" fmla="*/ 0 h 269"/>
              <a:gd name="T12" fmla="*/ 251 w 252"/>
              <a:gd name="T13" fmla="*/ 122 h 269"/>
              <a:gd name="T14" fmla="*/ 251 w 252"/>
              <a:gd name="T15" fmla="*/ 268 h 269"/>
              <a:gd name="T16" fmla="*/ 130 w 252"/>
              <a:gd name="T17" fmla="*/ 81 h 269"/>
              <a:gd name="T18" fmla="*/ 130 w 252"/>
              <a:gd name="T19" fmla="*/ 81 h 269"/>
              <a:gd name="T20" fmla="*/ 81 w 252"/>
              <a:gd name="T21" fmla="*/ 130 h 269"/>
              <a:gd name="T22" fmla="*/ 81 w 252"/>
              <a:gd name="T23" fmla="*/ 146 h 269"/>
              <a:gd name="T24" fmla="*/ 122 w 252"/>
              <a:gd name="T25" fmla="*/ 187 h 269"/>
              <a:gd name="T26" fmla="*/ 170 w 252"/>
              <a:gd name="T27" fmla="*/ 187 h 269"/>
              <a:gd name="T28" fmla="*/ 170 w 252"/>
              <a:gd name="T29" fmla="*/ 122 h 269"/>
              <a:gd name="T30" fmla="*/ 130 w 252"/>
              <a:gd name="T31" fmla="*/ 8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" h="269">
                <a:moveTo>
                  <a:pt x="251" y="268"/>
                </a:moveTo>
                <a:lnTo>
                  <a:pt x="251" y="268"/>
                </a:lnTo>
                <a:cubicBezTo>
                  <a:pt x="122" y="268"/>
                  <a:pt x="122" y="268"/>
                  <a:pt x="122" y="268"/>
                </a:cubicBezTo>
                <a:cubicBezTo>
                  <a:pt x="57" y="268"/>
                  <a:pt x="0" y="211"/>
                  <a:pt x="0" y="14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7"/>
                  <a:pt x="57" y="0"/>
                  <a:pt x="130" y="0"/>
                </a:cubicBezTo>
                <a:cubicBezTo>
                  <a:pt x="194" y="0"/>
                  <a:pt x="251" y="57"/>
                  <a:pt x="251" y="122"/>
                </a:cubicBezTo>
                <a:lnTo>
                  <a:pt x="251" y="268"/>
                </a:lnTo>
                <a:close/>
                <a:moveTo>
                  <a:pt x="130" y="81"/>
                </a:moveTo>
                <a:lnTo>
                  <a:pt x="130" y="81"/>
                </a:lnTo>
                <a:cubicBezTo>
                  <a:pt x="97" y="81"/>
                  <a:pt x="81" y="97"/>
                  <a:pt x="81" y="130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71"/>
                  <a:pt x="97" y="187"/>
                  <a:pt x="122" y="187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70" y="122"/>
                  <a:pt x="170" y="122"/>
                  <a:pt x="170" y="122"/>
                </a:cubicBezTo>
                <a:cubicBezTo>
                  <a:pt x="170" y="97"/>
                  <a:pt x="154" y="81"/>
                  <a:pt x="130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1">
            <a:extLst>
              <a:ext uri="{FF2B5EF4-FFF2-40B4-BE49-F238E27FC236}">
                <a16:creationId xmlns:a16="http://schemas.microsoft.com/office/drawing/2014/main" id="{8B9605AF-EFF2-5D46-8388-8A9BDE69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0775" y="5932115"/>
            <a:ext cx="294012" cy="314645"/>
          </a:xfrm>
          <a:custGeom>
            <a:avLst/>
            <a:gdLst>
              <a:gd name="T0" fmla="*/ 130 w 252"/>
              <a:gd name="T1" fmla="*/ 268 h 269"/>
              <a:gd name="T2" fmla="*/ 130 w 252"/>
              <a:gd name="T3" fmla="*/ 268 h 269"/>
              <a:gd name="T4" fmla="*/ 0 w 252"/>
              <a:gd name="T5" fmla="*/ 268 h 269"/>
              <a:gd name="T6" fmla="*/ 0 w 252"/>
              <a:gd name="T7" fmla="*/ 122 h 269"/>
              <a:gd name="T8" fmla="*/ 121 w 252"/>
              <a:gd name="T9" fmla="*/ 0 h 269"/>
              <a:gd name="T10" fmla="*/ 251 w 252"/>
              <a:gd name="T11" fmla="*/ 130 h 269"/>
              <a:gd name="T12" fmla="*/ 251 w 252"/>
              <a:gd name="T13" fmla="*/ 146 h 269"/>
              <a:gd name="T14" fmla="*/ 130 w 252"/>
              <a:gd name="T15" fmla="*/ 268 h 269"/>
              <a:gd name="T16" fmla="*/ 81 w 252"/>
              <a:gd name="T17" fmla="*/ 187 h 269"/>
              <a:gd name="T18" fmla="*/ 81 w 252"/>
              <a:gd name="T19" fmla="*/ 187 h 269"/>
              <a:gd name="T20" fmla="*/ 130 w 252"/>
              <a:gd name="T21" fmla="*/ 187 h 269"/>
              <a:gd name="T22" fmla="*/ 170 w 252"/>
              <a:gd name="T23" fmla="*/ 146 h 269"/>
              <a:gd name="T24" fmla="*/ 170 w 252"/>
              <a:gd name="T25" fmla="*/ 130 h 269"/>
              <a:gd name="T26" fmla="*/ 121 w 252"/>
              <a:gd name="T27" fmla="*/ 81 h 269"/>
              <a:gd name="T28" fmla="*/ 81 w 252"/>
              <a:gd name="T29" fmla="*/ 122 h 269"/>
              <a:gd name="T30" fmla="*/ 81 w 252"/>
              <a:gd name="T31" fmla="*/ 187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" h="269">
                <a:moveTo>
                  <a:pt x="130" y="268"/>
                </a:moveTo>
                <a:lnTo>
                  <a:pt x="130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7"/>
                  <a:pt x="57" y="0"/>
                  <a:pt x="121" y="0"/>
                </a:cubicBezTo>
                <a:cubicBezTo>
                  <a:pt x="194" y="0"/>
                  <a:pt x="251" y="57"/>
                  <a:pt x="251" y="130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251" y="211"/>
                  <a:pt x="194" y="268"/>
                  <a:pt x="130" y="268"/>
                </a:cubicBezTo>
                <a:close/>
                <a:moveTo>
                  <a:pt x="81" y="187"/>
                </a:moveTo>
                <a:lnTo>
                  <a:pt x="81" y="187"/>
                </a:lnTo>
                <a:cubicBezTo>
                  <a:pt x="130" y="187"/>
                  <a:pt x="130" y="187"/>
                  <a:pt x="130" y="187"/>
                </a:cubicBezTo>
                <a:cubicBezTo>
                  <a:pt x="154" y="187"/>
                  <a:pt x="170" y="171"/>
                  <a:pt x="170" y="146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0" y="97"/>
                  <a:pt x="154" y="81"/>
                  <a:pt x="121" y="81"/>
                </a:cubicBezTo>
                <a:cubicBezTo>
                  <a:pt x="97" y="81"/>
                  <a:pt x="81" y="97"/>
                  <a:pt x="81" y="122"/>
                </a:cubicBezTo>
                <a:lnTo>
                  <a:pt x="81" y="1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2">
            <a:extLst>
              <a:ext uri="{FF2B5EF4-FFF2-40B4-BE49-F238E27FC236}">
                <a16:creationId xmlns:a16="http://schemas.microsoft.com/office/drawing/2014/main" id="{B4067211-362C-F146-B42A-61179B90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4350" y="6530459"/>
            <a:ext cx="87690" cy="428124"/>
          </a:xfrm>
          <a:custGeom>
            <a:avLst/>
            <a:gdLst>
              <a:gd name="T0" fmla="*/ 73 w 74"/>
              <a:gd name="T1" fmla="*/ 364 h 365"/>
              <a:gd name="T2" fmla="*/ 73 w 74"/>
              <a:gd name="T3" fmla="*/ 364 h 365"/>
              <a:gd name="T4" fmla="*/ 0 w 74"/>
              <a:gd name="T5" fmla="*/ 364 h 365"/>
              <a:gd name="T6" fmla="*/ 0 w 74"/>
              <a:gd name="T7" fmla="*/ 40 h 365"/>
              <a:gd name="T8" fmla="*/ 33 w 74"/>
              <a:gd name="T9" fmla="*/ 0 h 365"/>
              <a:gd name="T10" fmla="*/ 33 w 74"/>
              <a:gd name="T11" fmla="*/ 0 h 365"/>
              <a:gd name="T12" fmla="*/ 73 w 74"/>
              <a:gd name="T13" fmla="*/ 40 h 365"/>
              <a:gd name="T14" fmla="*/ 73 w 74"/>
              <a:gd name="T15" fmla="*/ 364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365">
                <a:moveTo>
                  <a:pt x="73" y="364"/>
                </a:moveTo>
                <a:lnTo>
                  <a:pt x="73" y="364"/>
                </a:lnTo>
                <a:cubicBezTo>
                  <a:pt x="0" y="364"/>
                  <a:pt x="0" y="364"/>
                  <a:pt x="0" y="36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7" y="0"/>
                  <a:pt x="33" y="0"/>
                </a:cubicBezTo>
                <a:lnTo>
                  <a:pt x="33" y="0"/>
                </a:lnTo>
                <a:cubicBezTo>
                  <a:pt x="57" y="0"/>
                  <a:pt x="73" y="16"/>
                  <a:pt x="73" y="40"/>
                </a:cubicBezTo>
                <a:lnTo>
                  <a:pt x="73" y="3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3">
            <a:extLst>
              <a:ext uri="{FF2B5EF4-FFF2-40B4-BE49-F238E27FC236}">
                <a16:creationId xmlns:a16="http://schemas.microsoft.com/office/drawing/2014/main" id="{97EFC853-0F84-A840-AB7A-F1A80EAC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4350" y="6200338"/>
            <a:ext cx="98006" cy="237274"/>
          </a:xfrm>
          <a:custGeom>
            <a:avLst/>
            <a:gdLst>
              <a:gd name="T0" fmla="*/ 82 w 83"/>
              <a:gd name="T1" fmla="*/ 203 h 204"/>
              <a:gd name="T2" fmla="*/ 0 w 83"/>
              <a:gd name="T3" fmla="*/ 203 h 204"/>
              <a:gd name="T4" fmla="*/ 0 w 83"/>
              <a:gd name="T5" fmla="*/ 0 h 204"/>
              <a:gd name="T6" fmla="*/ 82 w 83"/>
              <a:gd name="T7" fmla="*/ 0 h 204"/>
              <a:gd name="T8" fmla="*/ 82 w 83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204">
                <a:moveTo>
                  <a:pt x="82" y="203"/>
                </a:moveTo>
                <a:lnTo>
                  <a:pt x="0" y="203"/>
                </a:lnTo>
                <a:lnTo>
                  <a:pt x="0" y="0"/>
                </a:lnTo>
                <a:lnTo>
                  <a:pt x="82" y="0"/>
                </a:lnTo>
                <a:lnTo>
                  <a:pt x="82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4">
            <a:extLst>
              <a:ext uri="{FF2B5EF4-FFF2-40B4-BE49-F238E27FC236}">
                <a16:creationId xmlns:a16="http://schemas.microsoft.com/office/drawing/2014/main" id="{8A895C0F-1106-3F4F-A6BE-5F6A7203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1383" y="6396347"/>
            <a:ext cx="969730" cy="618977"/>
          </a:xfrm>
          <a:custGeom>
            <a:avLst/>
            <a:gdLst>
              <a:gd name="T0" fmla="*/ 89 w 827"/>
              <a:gd name="T1" fmla="*/ 0 h 528"/>
              <a:gd name="T2" fmla="*/ 89 w 827"/>
              <a:gd name="T3" fmla="*/ 0 h 528"/>
              <a:gd name="T4" fmla="*/ 81 w 827"/>
              <a:gd name="T5" fmla="*/ 73 h 528"/>
              <a:gd name="T6" fmla="*/ 745 w 827"/>
              <a:gd name="T7" fmla="*/ 73 h 528"/>
              <a:gd name="T8" fmla="*/ 745 w 827"/>
              <a:gd name="T9" fmla="*/ 446 h 528"/>
              <a:gd name="T10" fmla="*/ 745 w 827"/>
              <a:gd name="T11" fmla="*/ 446 h 528"/>
              <a:gd name="T12" fmla="*/ 81 w 827"/>
              <a:gd name="T13" fmla="*/ 446 h 528"/>
              <a:gd name="T14" fmla="*/ 81 w 827"/>
              <a:gd name="T15" fmla="*/ 146 h 528"/>
              <a:gd name="T16" fmla="*/ 40 w 827"/>
              <a:gd name="T17" fmla="*/ 106 h 528"/>
              <a:gd name="T18" fmla="*/ 40 w 827"/>
              <a:gd name="T19" fmla="*/ 106 h 528"/>
              <a:gd name="T20" fmla="*/ 0 w 827"/>
              <a:gd name="T21" fmla="*/ 146 h 528"/>
              <a:gd name="T22" fmla="*/ 0 w 827"/>
              <a:gd name="T23" fmla="*/ 446 h 528"/>
              <a:gd name="T24" fmla="*/ 81 w 827"/>
              <a:gd name="T25" fmla="*/ 527 h 528"/>
              <a:gd name="T26" fmla="*/ 745 w 827"/>
              <a:gd name="T27" fmla="*/ 527 h 528"/>
              <a:gd name="T28" fmla="*/ 826 w 827"/>
              <a:gd name="T29" fmla="*/ 446 h 528"/>
              <a:gd name="T30" fmla="*/ 826 w 827"/>
              <a:gd name="T31" fmla="*/ 0 h 528"/>
              <a:gd name="T32" fmla="*/ 89 w 827"/>
              <a:gd name="T3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7" h="528">
                <a:moveTo>
                  <a:pt x="89" y="0"/>
                </a:moveTo>
                <a:lnTo>
                  <a:pt x="89" y="0"/>
                </a:lnTo>
                <a:cubicBezTo>
                  <a:pt x="81" y="73"/>
                  <a:pt x="81" y="73"/>
                  <a:pt x="81" y="73"/>
                </a:cubicBezTo>
                <a:cubicBezTo>
                  <a:pt x="745" y="73"/>
                  <a:pt x="745" y="73"/>
                  <a:pt x="745" y="73"/>
                </a:cubicBezTo>
                <a:cubicBezTo>
                  <a:pt x="745" y="446"/>
                  <a:pt x="745" y="446"/>
                  <a:pt x="745" y="446"/>
                </a:cubicBezTo>
                <a:lnTo>
                  <a:pt x="745" y="446"/>
                </a:lnTo>
                <a:cubicBezTo>
                  <a:pt x="81" y="446"/>
                  <a:pt x="81" y="446"/>
                  <a:pt x="81" y="446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22"/>
                  <a:pt x="65" y="106"/>
                  <a:pt x="40" y="106"/>
                </a:cubicBezTo>
                <a:lnTo>
                  <a:pt x="40" y="106"/>
                </a:lnTo>
                <a:cubicBezTo>
                  <a:pt x="16" y="106"/>
                  <a:pt x="0" y="122"/>
                  <a:pt x="0" y="1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86"/>
                  <a:pt x="40" y="527"/>
                  <a:pt x="81" y="527"/>
                </a:cubicBezTo>
                <a:cubicBezTo>
                  <a:pt x="745" y="527"/>
                  <a:pt x="745" y="527"/>
                  <a:pt x="745" y="527"/>
                </a:cubicBezTo>
                <a:cubicBezTo>
                  <a:pt x="786" y="527"/>
                  <a:pt x="826" y="486"/>
                  <a:pt x="826" y="446"/>
                </a:cubicBezTo>
                <a:cubicBezTo>
                  <a:pt x="826" y="0"/>
                  <a:pt x="826" y="0"/>
                  <a:pt x="826" y="0"/>
                </a:cubicBezTo>
                <a:lnTo>
                  <a:pt x="8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5">
            <a:extLst>
              <a:ext uri="{FF2B5EF4-FFF2-40B4-BE49-F238E27FC236}">
                <a16:creationId xmlns:a16="http://schemas.microsoft.com/office/drawing/2014/main" id="{62C45503-967B-894A-BBAD-D222E701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3064" y="6153913"/>
            <a:ext cx="1176056" cy="330121"/>
          </a:xfrm>
          <a:custGeom>
            <a:avLst/>
            <a:gdLst>
              <a:gd name="T0" fmla="*/ 891 w 1005"/>
              <a:gd name="T1" fmla="*/ 283 h 284"/>
              <a:gd name="T2" fmla="*/ 891 w 1005"/>
              <a:gd name="T3" fmla="*/ 283 h 284"/>
              <a:gd name="T4" fmla="*/ 113 w 1005"/>
              <a:gd name="T5" fmla="*/ 283 h 284"/>
              <a:gd name="T6" fmla="*/ 0 w 1005"/>
              <a:gd name="T7" fmla="*/ 170 h 284"/>
              <a:gd name="T8" fmla="*/ 0 w 1005"/>
              <a:gd name="T9" fmla="*/ 113 h 284"/>
              <a:gd name="T10" fmla="*/ 113 w 1005"/>
              <a:gd name="T11" fmla="*/ 0 h 284"/>
              <a:gd name="T12" fmla="*/ 891 w 1005"/>
              <a:gd name="T13" fmla="*/ 0 h 284"/>
              <a:gd name="T14" fmla="*/ 1004 w 1005"/>
              <a:gd name="T15" fmla="*/ 113 h 284"/>
              <a:gd name="T16" fmla="*/ 1004 w 1005"/>
              <a:gd name="T17" fmla="*/ 170 h 284"/>
              <a:gd name="T18" fmla="*/ 891 w 1005"/>
              <a:gd name="T19" fmla="*/ 283 h 284"/>
              <a:gd name="T20" fmla="*/ 113 w 1005"/>
              <a:gd name="T21" fmla="*/ 81 h 284"/>
              <a:gd name="T22" fmla="*/ 113 w 1005"/>
              <a:gd name="T23" fmla="*/ 81 h 284"/>
              <a:gd name="T24" fmla="*/ 81 w 1005"/>
              <a:gd name="T25" fmla="*/ 113 h 284"/>
              <a:gd name="T26" fmla="*/ 81 w 1005"/>
              <a:gd name="T27" fmla="*/ 170 h 284"/>
              <a:gd name="T28" fmla="*/ 113 w 1005"/>
              <a:gd name="T29" fmla="*/ 210 h 284"/>
              <a:gd name="T30" fmla="*/ 891 w 1005"/>
              <a:gd name="T31" fmla="*/ 210 h 284"/>
              <a:gd name="T32" fmla="*/ 923 w 1005"/>
              <a:gd name="T33" fmla="*/ 170 h 284"/>
              <a:gd name="T34" fmla="*/ 923 w 1005"/>
              <a:gd name="T35" fmla="*/ 113 h 284"/>
              <a:gd name="T36" fmla="*/ 891 w 1005"/>
              <a:gd name="T37" fmla="*/ 81 h 284"/>
              <a:gd name="T38" fmla="*/ 113 w 1005"/>
              <a:gd name="T39" fmla="*/ 81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5" h="284">
                <a:moveTo>
                  <a:pt x="891" y="283"/>
                </a:moveTo>
                <a:lnTo>
                  <a:pt x="891" y="283"/>
                </a:lnTo>
                <a:cubicBezTo>
                  <a:pt x="113" y="283"/>
                  <a:pt x="113" y="283"/>
                  <a:pt x="113" y="283"/>
                </a:cubicBezTo>
                <a:cubicBezTo>
                  <a:pt x="48" y="283"/>
                  <a:pt x="0" y="234"/>
                  <a:pt x="0" y="17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48"/>
                  <a:pt x="48" y="0"/>
                  <a:pt x="113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56" y="0"/>
                  <a:pt x="1004" y="48"/>
                  <a:pt x="1004" y="113"/>
                </a:cubicBezTo>
                <a:cubicBezTo>
                  <a:pt x="1004" y="170"/>
                  <a:pt x="1004" y="170"/>
                  <a:pt x="1004" y="170"/>
                </a:cubicBezTo>
                <a:cubicBezTo>
                  <a:pt x="1004" y="234"/>
                  <a:pt x="956" y="283"/>
                  <a:pt x="891" y="283"/>
                </a:cubicBezTo>
                <a:close/>
                <a:moveTo>
                  <a:pt x="113" y="81"/>
                </a:moveTo>
                <a:lnTo>
                  <a:pt x="113" y="81"/>
                </a:lnTo>
                <a:cubicBezTo>
                  <a:pt x="97" y="81"/>
                  <a:pt x="81" y="97"/>
                  <a:pt x="81" y="113"/>
                </a:cubicBezTo>
                <a:cubicBezTo>
                  <a:pt x="81" y="170"/>
                  <a:pt x="81" y="170"/>
                  <a:pt x="81" y="170"/>
                </a:cubicBezTo>
                <a:cubicBezTo>
                  <a:pt x="81" y="194"/>
                  <a:pt x="97" y="210"/>
                  <a:pt x="113" y="210"/>
                </a:cubicBezTo>
                <a:cubicBezTo>
                  <a:pt x="891" y="210"/>
                  <a:pt x="891" y="210"/>
                  <a:pt x="891" y="210"/>
                </a:cubicBezTo>
                <a:cubicBezTo>
                  <a:pt x="907" y="210"/>
                  <a:pt x="923" y="194"/>
                  <a:pt x="923" y="170"/>
                </a:cubicBezTo>
                <a:cubicBezTo>
                  <a:pt x="923" y="113"/>
                  <a:pt x="923" y="113"/>
                  <a:pt x="923" y="113"/>
                </a:cubicBezTo>
                <a:cubicBezTo>
                  <a:pt x="923" y="97"/>
                  <a:pt x="907" y="81"/>
                  <a:pt x="891" y="81"/>
                </a:cubicBezTo>
                <a:lnTo>
                  <a:pt x="113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6" name="Grupo 545">
            <a:extLst>
              <a:ext uri="{FF2B5EF4-FFF2-40B4-BE49-F238E27FC236}">
                <a16:creationId xmlns:a16="http://schemas.microsoft.com/office/drawing/2014/main" id="{61E5A367-8C24-2849-A618-F24E51AEFAF6}"/>
              </a:ext>
            </a:extLst>
          </p:cNvPr>
          <p:cNvGrpSpPr/>
          <p:nvPr/>
        </p:nvGrpSpPr>
        <p:grpSpPr>
          <a:xfrm>
            <a:off x="2451398" y="1228431"/>
            <a:ext cx="19474854" cy="2715754"/>
            <a:chOff x="2451398" y="719646"/>
            <a:chExt cx="19474854" cy="2715754"/>
          </a:xfrm>
        </p:grpSpPr>
        <p:sp>
          <p:nvSpPr>
            <p:cNvPr id="547" name="CuadroTexto 546">
              <a:extLst>
                <a:ext uri="{FF2B5EF4-FFF2-40B4-BE49-F238E27FC236}">
                  <a16:creationId xmlns:a16="http://schemas.microsoft.com/office/drawing/2014/main" id="{5D2C4871-9284-F344-8EDC-D4C1C3FBA3AC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48" name="CuadroTexto 547">
              <a:extLst>
                <a:ext uri="{FF2B5EF4-FFF2-40B4-BE49-F238E27FC236}">
                  <a16:creationId xmlns:a16="http://schemas.microsoft.com/office/drawing/2014/main" id="{25E72CA3-FABD-534B-AA96-B57D1FEA579D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6B0020B2-C8D5-E24F-A7EB-1CBC9599CFD9}"/>
              </a:ext>
            </a:extLst>
          </p:cNvPr>
          <p:cNvSpPr txBox="1"/>
          <p:nvPr/>
        </p:nvSpPr>
        <p:spPr>
          <a:xfrm>
            <a:off x="10841566" y="9134184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SEO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47680E-0B35-0F45-9603-6D19192F8195}"/>
              </a:ext>
            </a:extLst>
          </p:cNvPr>
          <p:cNvGrpSpPr/>
          <p:nvPr/>
        </p:nvGrpSpPr>
        <p:grpSpPr>
          <a:xfrm>
            <a:off x="673862" y="9852459"/>
            <a:ext cx="4518438" cy="1592908"/>
            <a:chOff x="1795277" y="4756924"/>
            <a:chExt cx="4518438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7208F53-A8CE-1140-BCA9-2449B41A443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18EBED1B-2735-7D4C-9B84-CB1BD200935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E6D7DA-494A-B146-8F7F-F925B3B025F2}"/>
              </a:ext>
            </a:extLst>
          </p:cNvPr>
          <p:cNvGrpSpPr/>
          <p:nvPr/>
        </p:nvGrpSpPr>
        <p:grpSpPr>
          <a:xfrm>
            <a:off x="4445771" y="8906259"/>
            <a:ext cx="4518438" cy="1592908"/>
            <a:chOff x="1795277" y="4756924"/>
            <a:chExt cx="4518438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9278BD82-479C-BE42-AAF6-960463CE4E1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2DEABDF7-721C-604D-A5C5-8DD86838521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3DA967-51D5-9349-9062-7FEC3D6C4194}"/>
              </a:ext>
            </a:extLst>
          </p:cNvPr>
          <p:cNvGrpSpPr/>
          <p:nvPr/>
        </p:nvGrpSpPr>
        <p:grpSpPr>
          <a:xfrm>
            <a:off x="15682671" y="9852459"/>
            <a:ext cx="4518438" cy="1592908"/>
            <a:chOff x="1795277" y="4756924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2B51DB41-2E97-8740-AAD7-93EF24778E9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FEF7792F-2137-6F45-AC66-627FDCC272C4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F1311F-A815-F445-AECB-00936BB233AC}"/>
              </a:ext>
            </a:extLst>
          </p:cNvPr>
          <p:cNvGrpSpPr/>
          <p:nvPr/>
        </p:nvGrpSpPr>
        <p:grpSpPr>
          <a:xfrm>
            <a:off x="19428319" y="8911876"/>
            <a:ext cx="4518438" cy="1592908"/>
            <a:chOff x="1795277" y="4756924"/>
            <a:chExt cx="4518438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B4968ED-EC98-2148-82B1-675789866D2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261B2F-7E6A-0845-B8C1-FB689808235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81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Freeform 417">
            <a:extLst>
              <a:ext uri="{FF2B5EF4-FFF2-40B4-BE49-F238E27FC236}">
                <a16:creationId xmlns:a16="http://schemas.microsoft.com/office/drawing/2014/main" id="{D2207180-A26C-4543-911E-31556B7E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490" y="1303338"/>
            <a:ext cx="6341474" cy="5261075"/>
          </a:xfrm>
          <a:custGeom>
            <a:avLst/>
            <a:gdLst>
              <a:gd name="T0" fmla="*/ 0 w 5954"/>
              <a:gd name="T1" fmla="*/ 0 h 4937"/>
              <a:gd name="T2" fmla="*/ 0 w 5954"/>
              <a:gd name="T3" fmla="*/ 4318 h 4937"/>
              <a:gd name="T4" fmla="*/ 353 w 5954"/>
              <a:gd name="T5" fmla="*/ 4936 h 4937"/>
              <a:gd name="T6" fmla="*/ 706 w 5954"/>
              <a:gd name="T7" fmla="*/ 4318 h 4937"/>
              <a:gd name="T8" fmla="*/ 5953 w 5954"/>
              <a:gd name="T9" fmla="*/ 4318 h 4937"/>
              <a:gd name="T10" fmla="*/ 5953 w 5954"/>
              <a:gd name="T11" fmla="*/ 0 h 4937"/>
              <a:gd name="T12" fmla="*/ 0 w 5954"/>
              <a:gd name="T13" fmla="*/ 0 h 4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54" h="4937">
                <a:moveTo>
                  <a:pt x="0" y="0"/>
                </a:moveTo>
                <a:lnTo>
                  <a:pt x="0" y="4318"/>
                </a:lnTo>
                <a:lnTo>
                  <a:pt x="353" y="4936"/>
                </a:lnTo>
                <a:lnTo>
                  <a:pt x="706" y="4318"/>
                </a:lnTo>
                <a:lnTo>
                  <a:pt x="5953" y="4318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8">
            <a:extLst>
              <a:ext uri="{FF2B5EF4-FFF2-40B4-BE49-F238E27FC236}">
                <a16:creationId xmlns:a16="http://schemas.microsoft.com/office/drawing/2014/main" id="{B6E435B6-6EE3-5C49-BB9E-4F34DADB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721" y="2064315"/>
            <a:ext cx="3217710" cy="3217713"/>
          </a:xfrm>
          <a:custGeom>
            <a:avLst/>
            <a:gdLst>
              <a:gd name="T0" fmla="*/ 3021 w 3022"/>
              <a:gd name="T1" fmla="*/ 1510 h 3021"/>
              <a:gd name="T2" fmla="*/ 3021 w 3022"/>
              <a:gd name="T3" fmla="*/ 1510 h 3021"/>
              <a:gd name="T4" fmla="*/ 1510 w 3022"/>
              <a:gd name="T5" fmla="*/ 3020 h 3021"/>
              <a:gd name="T6" fmla="*/ 0 w 3022"/>
              <a:gd name="T7" fmla="*/ 1510 h 3021"/>
              <a:gd name="T8" fmla="*/ 1510 w 3022"/>
              <a:gd name="T9" fmla="*/ 0 h 3021"/>
              <a:gd name="T10" fmla="*/ 3021 w 3022"/>
              <a:gd name="T11" fmla="*/ 1510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2" h="3021">
                <a:moveTo>
                  <a:pt x="3021" y="1510"/>
                </a:moveTo>
                <a:lnTo>
                  <a:pt x="3021" y="1510"/>
                </a:lnTo>
                <a:cubicBezTo>
                  <a:pt x="3021" y="2340"/>
                  <a:pt x="2341" y="3020"/>
                  <a:pt x="1510" y="3020"/>
                </a:cubicBezTo>
                <a:cubicBezTo>
                  <a:pt x="671" y="3020"/>
                  <a:pt x="0" y="2340"/>
                  <a:pt x="0" y="1510"/>
                </a:cubicBezTo>
                <a:cubicBezTo>
                  <a:pt x="0" y="671"/>
                  <a:pt x="671" y="0"/>
                  <a:pt x="1510" y="0"/>
                </a:cubicBezTo>
                <a:cubicBezTo>
                  <a:pt x="2341" y="0"/>
                  <a:pt x="3021" y="671"/>
                  <a:pt x="3021" y="15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9">
            <a:extLst>
              <a:ext uri="{FF2B5EF4-FFF2-40B4-BE49-F238E27FC236}">
                <a16:creationId xmlns:a16="http://schemas.microsoft.com/office/drawing/2014/main" id="{F05FA056-0BEE-2B45-8628-7A993D159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89" y="2947424"/>
            <a:ext cx="1244806" cy="1442100"/>
          </a:xfrm>
          <a:custGeom>
            <a:avLst/>
            <a:gdLst>
              <a:gd name="T0" fmla="*/ 1121 w 1167"/>
              <a:gd name="T1" fmla="*/ 618 h 1352"/>
              <a:gd name="T2" fmla="*/ 1121 w 1167"/>
              <a:gd name="T3" fmla="*/ 618 h 1352"/>
              <a:gd name="T4" fmla="*/ 106 w 1167"/>
              <a:gd name="T5" fmla="*/ 26 h 1352"/>
              <a:gd name="T6" fmla="*/ 0 w 1167"/>
              <a:gd name="T7" fmla="*/ 88 h 1352"/>
              <a:gd name="T8" fmla="*/ 0 w 1167"/>
              <a:gd name="T9" fmla="*/ 1263 h 1352"/>
              <a:gd name="T10" fmla="*/ 106 w 1167"/>
              <a:gd name="T11" fmla="*/ 1325 h 1352"/>
              <a:gd name="T12" fmla="*/ 1121 w 1167"/>
              <a:gd name="T13" fmla="*/ 733 h 1352"/>
              <a:gd name="T14" fmla="*/ 1121 w 1167"/>
              <a:gd name="T15" fmla="*/ 618 h 1352"/>
              <a:gd name="T16" fmla="*/ 106 w 1167"/>
              <a:gd name="T17" fmla="*/ 26 h 1352"/>
              <a:gd name="T18" fmla="*/ 0 w 1167"/>
              <a:gd name="T19" fmla="*/ 88 h 1352"/>
              <a:gd name="T20" fmla="*/ 0 w 1167"/>
              <a:gd name="T21" fmla="*/ 1263 h 1352"/>
              <a:gd name="T22" fmla="*/ 106 w 1167"/>
              <a:gd name="T23" fmla="*/ 1325 h 1352"/>
              <a:gd name="T24" fmla="*/ 1121 w 1167"/>
              <a:gd name="T25" fmla="*/ 733 h 1352"/>
              <a:gd name="T26" fmla="*/ 1121 w 1167"/>
              <a:gd name="T27" fmla="*/ 618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7" h="1352">
                <a:moveTo>
                  <a:pt x="1121" y="618"/>
                </a:moveTo>
                <a:lnTo>
                  <a:pt x="1121" y="618"/>
                </a:lnTo>
                <a:cubicBezTo>
                  <a:pt x="106" y="26"/>
                  <a:pt x="106" y="26"/>
                  <a:pt x="106" y="26"/>
                </a:cubicBezTo>
                <a:cubicBezTo>
                  <a:pt x="62" y="0"/>
                  <a:pt x="0" y="35"/>
                  <a:pt x="0" y="88"/>
                </a:cubicBezTo>
                <a:cubicBezTo>
                  <a:pt x="0" y="1263"/>
                  <a:pt x="0" y="1263"/>
                  <a:pt x="0" y="1263"/>
                </a:cubicBezTo>
                <a:cubicBezTo>
                  <a:pt x="0" y="1316"/>
                  <a:pt x="62" y="1351"/>
                  <a:pt x="106" y="1325"/>
                </a:cubicBezTo>
                <a:cubicBezTo>
                  <a:pt x="1121" y="733"/>
                  <a:pt x="1121" y="733"/>
                  <a:pt x="1121" y="733"/>
                </a:cubicBezTo>
                <a:cubicBezTo>
                  <a:pt x="1166" y="706"/>
                  <a:pt x="1166" y="645"/>
                  <a:pt x="1121" y="618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62" y="0"/>
                  <a:pt x="0" y="35"/>
                  <a:pt x="0" y="88"/>
                </a:cubicBezTo>
                <a:cubicBezTo>
                  <a:pt x="0" y="1263"/>
                  <a:pt x="0" y="1263"/>
                  <a:pt x="0" y="1263"/>
                </a:cubicBezTo>
                <a:cubicBezTo>
                  <a:pt x="0" y="1316"/>
                  <a:pt x="62" y="1351"/>
                  <a:pt x="106" y="1325"/>
                </a:cubicBezTo>
                <a:cubicBezTo>
                  <a:pt x="1121" y="733"/>
                  <a:pt x="1121" y="733"/>
                  <a:pt x="1121" y="733"/>
                </a:cubicBezTo>
                <a:cubicBezTo>
                  <a:pt x="1166" y="706"/>
                  <a:pt x="1166" y="645"/>
                  <a:pt x="1121" y="618"/>
                </a:cubicBezTo>
              </a:path>
            </a:pathLst>
          </a:custGeom>
          <a:solidFill>
            <a:srgbClr val="EF426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0">
            <a:extLst>
              <a:ext uri="{FF2B5EF4-FFF2-40B4-BE49-F238E27FC236}">
                <a16:creationId xmlns:a16="http://schemas.microsoft.com/office/drawing/2014/main" id="{6E46E64B-7DA7-CB48-8328-2D60704A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558" y="4972000"/>
            <a:ext cx="4373270" cy="3631080"/>
          </a:xfrm>
          <a:custGeom>
            <a:avLst/>
            <a:gdLst>
              <a:gd name="T0" fmla="*/ 4105 w 4106"/>
              <a:gd name="T1" fmla="*/ 0 h 3409"/>
              <a:gd name="T2" fmla="*/ 4105 w 4106"/>
              <a:gd name="T3" fmla="*/ 2975 h 3409"/>
              <a:gd name="T4" fmla="*/ 3867 w 4106"/>
              <a:gd name="T5" fmla="*/ 3408 h 3409"/>
              <a:gd name="T6" fmla="*/ 3621 w 4106"/>
              <a:gd name="T7" fmla="*/ 2975 h 3409"/>
              <a:gd name="T8" fmla="*/ 0 w 4106"/>
              <a:gd name="T9" fmla="*/ 2975 h 3409"/>
              <a:gd name="T10" fmla="*/ 0 w 4106"/>
              <a:gd name="T11" fmla="*/ 0 h 3409"/>
              <a:gd name="T12" fmla="*/ 4105 w 4106"/>
              <a:gd name="T13" fmla="*/ 0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06" h="3409">
                <a:moveTo>
                  <a:pt x="4105" y="0"/>
                </a:moveTo>
                <a:lnTo>
                  <a:pt x="4105" y="2975"/>
                </a:lnTo>
                <a:lnTo>
                  <a:pt x="3867" y="3408"/>
                </a:lnTo>
                <a:lnTo>
                  <a:pt x="3621" y="2975"/>
                </a:lnTo>
                <a:lnTo>
                  <a:pt x="0" y="2975"/>
                </a:lnTo>
                <a:lnTo>
                  <a:pt x="0" y="0"/>
                </a:lnTo>
                <a:lnTo>
                  <a:pt x="4105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1">
            <a:extLst>
              <a:ext uri="{FF2B5EF4-FFF2-40B4-BE49-F238E27FC236}">
                <a16:creationId xmlns:a16="http://schemas.microsoft.com/office/drawing/2014/main" id="{699BFDAD-F8CA-7D40-AF3A-D7026976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538" y="5742371"/>
            <a:ext cx="1883654" cy="1042820"/>
          </a:xfrm>
          <a:custGeom>
            <a:avLst/>
            <a:gdLst>
              <a:gd name="T0" fmla="*/ 1758 w 1768"/>
              <a:gd name="T1" fmla="*/ 18 h 981"/>
              <a:gd name="T2" fmla="*/ 1758 w 1768"/>
              <a:gd name="T3" fmla="*/ 18 h 981"/>
              <a:gd name="T4" fmla="*/ 1714 w 1768"/>
              <a:gd name="T5" fmla="*/ 0 h 981"/>
              <a:gd name="T6" fmla="*/ 53 w 1768"/>
              <a:gd name="T7" fmla="*/ 0 h 981"/>
              <a:gd name="T8" fmla="*/ 18 w 1768"/>
              <a:gd name="T9" fmla="*/ 18 h 981"/>
              <a:gd name="T10" fmla="*/ 0 w 1768"/>
              <a:gd name="T11" fmla="*/ 62 h 981"/>
              <a:gd name="T12" fmla="*/ 195 w 1768"/>
              <a:gd name="T13" fmla="*/ 936 h 981"/>
              <a:gd name="T14" fmla="*/ 247 w 1768"/>
              <a:gd name="T15" fmla="*/ 980 h 981"/>
              <a:gd name="T16" fmla="*/ 247 w 1768"/>
              <a:gd name="T17" fmla="*/ 980 h 981"/>
              <a:gd name="T18" fmla="*/ 1493 w 1768"/>
              <a:gd name="T19" fmla="*/ 980 h 981"/>
              <a:gd name="T20" fmla="*/ 1546 w 1768"/>
              <a:gd name="T21" fmla="*/ 936 h 981"/>
              <a:gd name="T22" fmla="*/ 1767 w 1768"/>
              <a:gd name="T23" fmla="*/ 62 h 981"/>
              <a:gd name="T24" fmla="*/ 1758 w 1768"/>
              <a:gd name="T25" fmla="*/ 18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8" h="981">
                <a:moveTo>
                  <a:pt x="1758" y="18"/>
                </a:moveTo>
                <a:lnTo>
                  <a:pt x="1758" y="18"/>
                </a:lnTo>
                <a:cubicBezTo>
                  <a:pt x="1749" y="9"/>
                  <a:pt x="1731" y="0"/>
                  <a:pt x="1714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35" y="0"/>
                  <a:pt x="27" y="9"/>
                  <a:pt x="18" y="18"/>
                </a:cubicBezTo>
                <a:cubicBezTo>
                  <a:pt x="0" y="26"/>
                  <a:pt x="0" y="44"/>
                  <a:pt x="0" y="62"/>
                </a:cubicBezTo>
                <a:cubicBezTo>
                  <a:pt x="195" y="936"/>
                  <a:pt x="195" y="936"/>
                  <a:pt x="195" y="936"/>
                </a:cubicBezTo>
                <a:cubicBezTo>
                  <a:pt x="203" y="963"/>
                  <a:pt x="221" y="980"/>
                  <a:pt x="247" y="980"/>
                </a:cubicBezTo>
                <a:lnTo>
                  <a:pt x="247" y="980"/>
                </a:lnTo>
                <a:cubicBezTo>
                  <a:pt x="1493" y="980"/>
                  <a:pt x="1493" y="980"/>
                  <a:pt x="1493" y="980"/>
                </a:cubicBezTo>
                <a:cubicBezTo>
                  <a:pt x="1519" y="980"/>
                  <a:pt x="1537" y="963"/>
                  <a:pt x="1546" y="936"/>
                </a:cubicBezTo>
                <a:cubicBezTo>
                  <a:pt x="1767" y="62"/>
                  <a:pt x="1767" y="62"/>
                  <a:pt x="1767" y="62"/>
                </a:cubicBezTo>
                <a:cubicBezTo>
                  <a:pt x="1767" y="53"/>
                  <a:pt x="1767" y="35"/>
                  <a:pt x="1758" y="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2">
            <a:extLst>
              <a:ext uri="{FF2B5EF4-FFF2-40B4-BE49-F238E27FC236}">
                <a16:creationId xmlns:a16="http://schemas.microsoft.com/office/drawing/2014/main" id="{268287C9-4BFF-2F4F-BB03-0A94BFAF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036" y="5479318"/>
            <a:ext cx="873714" cy="1338754"/>
          </a:xfrm>
          <a:custGeom>
            <a:avLst/>
            <a:gdLst>
              <a:gd name="T0" fmla="*/ 759 w 822"/>
              <a:gd name="T1" fmla="*/ 1254 h 1255"/>
              <a:gd name="T2" fmla="*/ 759 w 822"/>
              <a:gd name="T3" fmla="*/ 1254 h 1255"/>
              <a:gd name="T4" fmla="*/ 715 w 822"/>
              <a:gd name="T5" fmla="*/ 1218 h 1255"/>
              <a:gd name="T6" fmla="*/ 459 w 822"/>
              <a:gd name="T7" fmla="*/ 106 h 1255"/>
              <a:gd name="T8" fmla="*/ 53 w 822"/>
              <a:gd name="T9" fmla="*/ 106 h 1255"/>
              <a:gd name="T10" fmla="*/ 0 w 822"/>
              <a:gd name="T11" fmla="*/ 53 h 1255"/>
              <a:gd name="T12" fmla="*/ 53 w 822"/>
              <a:gd name="T13" fmla="*/ 0 h 1255"/>
              <a:gd name="T14" fmla="*/ 503 w 822"/>
              <a:gd name="T15" fmla="*/ 0 h 1255"/>
              <a:gd name="T16" fmla="*/ 556 w 822"/>
              <a:gd name="T17" fmla="*/ 35 h 1255"/>
              <a:gd name="T18" fmla="*/ 812 w 822"/>
              <a:gd name="T19" fmla="*/ 1192 h 1255"/>
              <a:gd name="T20" fmla="*/ 777 w 822"/>
              <a:gd name="T21" fmla="*/ 1254 h 1255"/>
              <a:gd name="T22" fmla="*/ 759 w 822"/>
              <a:gd name="T23" fmla="*/ 125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2" h="1255">
                <a:moveTo>
                  <a:pt x="759" y="1254"/>
                </a:moveTo>
                <a:lnTo>
                  <a:pt x="759" y="1254"/>
                </a:lnTo>
                <a:cubicBezTo>
                  <a:pt x="742" y="1254"/>
                  <a:pt x="715" y="1245"/>
                  <a:pt x="715" y="1218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26" y="106"/>
                  <a:pt x="0" y="79"/>
                  <a:pt x="0" y="53"/>
                </a:cubicBezTo>
                <a:cubicBezTo>
                  <a:pt x="0" y="17"/>
                  <a:pt x="26" y="0"/>
                  <a:pt x="53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30" y="0"/>
                  <a:pt x="547" y="17"/>
                  <a:pt x="556" y="35"/>
                </a:cubicBezTo>
                <a:cubicBezTo>
                  <a:pt x="812" y="1192"/>
                  <a:pt x="812" y="1192"/>
                  <a:pt x="812" y="1192"/>
                </a:cubicBezTo>
                <a:cubicBezTo>
                  <a:pt x="821" y="1218"/>
                  <a:pt x="804" y="1254"/>
                  <a:pt x="777" y="1254"/>
                </a:cubicBezTo>
                <a:cubicBezTo>
                  <a:pt x="768" y="1254"/>
                  <a:pt x="768" y="1254"/>
                  <a:pt x="759" y="12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3">
            <a:extLst>
              <a:ext uri="{FF2B5EF4-FFF2-40B4-BE49-F238E27FC236}">
                <a16:creationId xmlns:a16="http://schemas.microsoft.com/office/drawing/2014/main" id="{090E7779-8B9D-D84D-8E50-47A7D67CC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013" y="7142193"/>
            <a:ext cx="422765" cy="432160"/>
          </a:xfrm>
          <a:custGeom>
            <a:avLst/>
            <a:gdLst>
              <a:gd name="T0" fmla="*/ 203 w 399"/>
              <a:gd name="T1" fmla="*/ 406 h 407"/>
              <a:gd name="T2" fmla="*/ 203 w 399"/>
              <a:gd name="T3" fmla="*/ 406 h 407"/>
              <a:gd name="T4" fmla="*/ 0 w 399"/>
              <a:gd name="T5" fmla="*/ 203 h 407"/>
              <a:gd name="T6" fmla="*/ 203 w 399"/>
              <a:gd name="T7" fmla="*/ 0 h 407"/>
              <a:gd name="T8" fmla="*/ 398 w 399"/>
              <a:gd name="T9" fmla="*/ 203 h 407"/>
              <a:gd name="T10" fmla="*/ 203 w 399"/>
              <a:gd name="T11" fmla="*/ 406 h 407"/>
              <a:gd name="T12" fmla="*/ 203 w 399"/>
              <a:gd name="T13" fmla="*/ 106 h 407"/>
              <a:gd name="T14" fmla="*/ 203 w 399"/>
              <a:gd name="T15" fmla="*/ 106 h 407"/>
              <a:gd name="T16" fmla="*/ 106 w 399"/>
              <a:gd name="T17" fmla="*/ 203 h 407"/>
              <a:gd name="T18" fmla="*/ 203 w 399"/>
              <a:gd name="T19" fmla="*/ 291 h 407"/>
              <a:gd name="T20" fmla="*/ 292 w 399"/>
              <a:gd name="T21" fmla="*/ 203 h 407"/>
              <a:gd name="T22" fmla="*/ 203 w 399"/>
              <a:gd name="T23" fmla="*/ 1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7">
                <a:moveTo>
                  <a:pt x="203" y="406"/>
                </a:moveTo>
                <a:lnTo>
                  <a:pt x="203" y="406"/>
                </a:lnTo>
                <a:cubicBezTo>
                  <a:pt x="89" y="406"/>
                  <a:pt x="0" y="309"/>
                  <a:pt x="0" y="203"/>
                </a:cubicBezTo>
                <a:cubicBezTo>
                  <a:pt x="0" y="97"/>
                  <a:pt x="89" y="0"/>
                  <a:pt x="203" y="0"/>
                </a:cubicBezTo>
                <a:cubicBezTo>
                  <a:pt x="309" y="0"/>
                  <a:pt x="398" y="97"/>
                  <a:pt x="398" y="203"/>
                </a:cubicBezTo>
                <a:cubicBezTo>
                  <a:pt x="398" y="309"/>
                  <a:pt x="309" y="406"/>
                  <a:pt x="203" y="406"/>
                </a:cubicBezTo>
                <a:close/>
                <a:moveTo>
                  <a:pt x="203" y="106"/>
                </a:moveTo>
                <a:lnTo>
                  <a:pt x="203" y="106"/>
                </a:lnTo>
                <a:cubicBezTo>
                  <a:pt x="150" y="106"/>
                  <a:pt x="106" y="150"/>
                  <a:pt x="106" y="203"/>
                </a:cubicBezTo>
                <a:cubicBezTo>
                  <a:pt x="106" y="256"/>
                  <a:pt x="150" y="291"/>
                  <a:pt x="203" y="291"/>
                </a:cubicBezTo>
                <a:cubicBezTo>
                  <a:pt x="256" y="291"/>
                  <a:pt x="292" y="256"/>
                  <a:pt x="292" y="203"/>
                </a:cubicBezTo>
                <a:cubicBezTo>
                  <a:pt x="292" y="150"/>
                  <a:pt x="256" y="106"/>
                  <a:pt x="203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4">
            <a:extLst>
              <a:ext uri="{FF2B5EF4-FFF2-40B4-BE49-F238E27FC236}">
                <a16:creationId xmlns:a16="http://schemas.microsoft.com/office/drawing/2014/main" id="{754D6D19-6E31-E24E-8A0F-4A5408218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465" y="7142193"/>
            <a:ext cx="422765" cy="432160"/>
          </a:xfrm>
          <a:custGeom>
            <a:avLst/>
            <a:gdLst>
              <a:gd name="T0" fmla="*/ 195 w 399"/>
              <a:gd name="T1" fmla="*/ 406 h 407"/>
              <a:gd name="T2" fmla="*/ 195 w 399"/>
              <a:gd name="T3" fmla="*/ 406 h 407"/>
              <a:gd name="T4" fmla="*/ 0 w 399"/>
              <a:gd name="T5" fmla="*/ 203 h 407"/>
              <a:gd name="T6" fmla="*/ 195 w 399"/>
              <a:gd name="T7" fmla="*/ 0 h 407"/>
              <a:gd name="T8" fmla="*/ 398 w 399"/>
              <a:gd name="T9" fmla="*/ 203 h 407"/>
              <a:gd name="T10" fmla="*/ 195 w 399"/>
              <a:gd name="T11" fmla="*/ 406 h 407"/>
              <a:gd name="T12" fmla="*/ 195 w 399"/>
              <a:gd name="T13" fmla="*/ 106 h 407"/>
              <a:gd name="T14" fmla="*/ 195 w 399"/>
              <a:gd name="T15" fmla="*/ 106 h 407"/>
              <a:gd name="T16" fmla="*/ 106 w 399"/>
              <a:gd name="T17" fmla="*/ 203 h 407"/>
              <a:gd name="T18" fmla="*/ 195 w 399"/>
              <a:gd name="T19" fmla="*/ 291 h 407"/>
              <a:gd name="T20" fmla="*/ 292 w 399"/>
              <a:gd name="T21" fmla="*/ 203 h 407"/>
              <a:gd name="T22" fmla="*/ 195 w 399"/>
              <a:gd name="T23" fmla="*/ 1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7">
                <a:moveTo>
                  <a:pt x="195" y="406"/>
                </a:moveTo>
                <a:lnTo>
                  <a:pt x="195" y="406"/>
                </a:lnTo>
                <a:cubicBezTo>
                  <a:pt x="89" y="406"/>
                  <a:pt x="0" y="309"/>
                  <a:pt x="0" y="203"/>
                </a:cubicBezTo>
                <a:cubicBezTo>
                  <a:pt x="0" y="97"/>
                  <a:pt x="89" y="0"/>
                  <a:pt x="195" y="0"/>
                </a:cubicBezTo>
                <a:cubicBezTo>
                  <a:pt x="310" y="0"/>
                  <a:pt x="398" y="97"/>
                  <a:pt x="398" y="203"/>
                </a:cubicBezTo>
                <a:cubicBezTo>
                  <a:pt x="398" y="309"/>
                  <a:pt x="310" y="406"/>
                  <a:pt x="195" y="406"/>
                </a:cubicBezTo>
                <a:close/>
                <a:moveTo>
                  <a:pt x="195" y="106"/>
                </a:moveTo>
                <a:lnTo>
                  <a:pt x="195" y="106"/>
                </a:lnTo>
                <a:cubicBezTo>
                  <a:pt x="142" y="106"/>
                  <a:pt x="106" y="150"/>
                  <a:pt x="106" y="203"/>
                </a:cubicBezTo>
                <a:cubicBezTo>
                  <a:pt x="106" y="256"/>
                  <a:pt x="142" y="291"/>
                  <a:pt x="195" y="291"/>
                </a:cubicBezTo>
                <a:cubicBezTo>
                  <a:pt x="248" y="291"/>
                  <a:pt x="292" y="256"/>
                  <a:pt x="292" y="203"/>
                </a:cubicBezTo>
                <a:cubicBezTo>
                  <a:pt x="292" y="150"/>
                  <a:pt x="248" y="106"/>
                  <a:pt x="195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5">
            <a:extLst>
              <a:ext uri="{FF2B5EF4-FFF2-40B4-BE49-F238E27FC236}">
                <a16:creationId xmlns:a16="http://schemas.microsoft.com/office/drawing/2014/main" id="{0FA3DEBE-31E6-8245-B526-8323E803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486" y="6700639"/>
            <a:ext cx="1583021" cy="432160"/>
          </a:xfrm>
          <a:custGeom>
            <a:avLst/>
            <a:gdLst>
              <a:gd name="T0" fmla="*/ 1430 w 1484"/>
              <a:gd name="T1" fmla="*/ 405 h 406"/>
              <a:gd name="T2" fmla="*/ 1430 w 1484"/>
              <a:gd name="T3" fmla="*/ 405 h 406"/>
              <a:gd name="T4" fmla="*/ 203 w 1484"/>
              <a:gd name="T5" fmla="*/ 405 h 406"/>
              <a:gd name="T6" fmla="*/ 0 w 1484"/>
              <a:gd name="T7" fmla="*/ 203 h 406"/>
              <a:gd name="T8" fmla="*/ 203 w 1484"/>
              <a:gd name="T9" fmla="*/ 0 h 406"/>
              <a:gd name="T10" fmla="*/ 1430 w 1484"/>
              <a:gd name="T11" fmla="*/ 0 h 406"/>
              <a:gd name="T12" fmla="*/ 1483 w 1484"/>
              <a:gd name="T13" fmla="*/ 53 h 406"/>
              <a:gd name="T14" fmla="*/ 1430 w 1484"/>
              <a:gd name="T15" fmla="*/ 106 h 406"/>
              <a:gd name="T16" fmla="*/ 203 w 1484"/>
              <a:gd name="T17" fmla="*/ 106 h 406"/>
              <a:gd name="T18" fmla="*/ 106 w 1484"/>
              <a:gd name="T19" fmla="*/ 203 h 406"/>
              <a:gd name="T20" fmla="*/ 203 w 1484"/>
              <a:gd name="T21" fmla="*/ 299 h 406"/>
              <a:gd name="T22" fmla="*/ 1430 w 1484"/>
              <a:gd name="T23" fmla="*/ 299 h 406"/>
              <a:gd name="T24" fmla="*/ 1483 w 1484"/>
              <a:gd name="T25" fmla="*/ 352 h 406"/>
              <a:gd name="T26" fmla="*/ 1430 w 1484"/>
              <a:gd name="T27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4" h="406">
                <a:moveTo>
                  <a:pt x="1430" y="405"/>
                </a:moveTo>
                <a:lnTo>
                  <a:pt x="1430" y="405"/>
                </a:lnTo>
                <a:cubicBezTo>
                  <a:pt x="203" y="405"/>
                  <a:pt x="203" y="405"/>
                  <a:pt x="203" y="405"/>
                </a:cubicBezTo>
                <a:cubicBezTo>
                  <a:pt x="88" y="405"/>
                  <a:pt x="0" y="317"/>
                  <a:pt x="0" y="203"/>
                </a:cubicBezTo>
                <a:cubicBezTo>
                  <a:pt x="0" y="97"/>
                  <a:pt x="88" y="0"/>
                  <a:pt x="203" y="0"/>
                </a:cubicBezTo>
                <a:cubicBezTo>
                  <a:pt x="1430" y="0"/>
                  <a:pt x="1430" y="0"/>
                  <a:pt x="1430" y="0"/>
                </a:cubicBezTo>
                <a:cubicBezTo>
                  <a:pt x="1457" y="0"/>
                  <a:pt x="1483" y="26"/>
                  <a:pt x="1483" y="53"/>
                </a:cubicBezTo>
                <a:cubicBezTo>
                  <a:pt x="1483" y="88"/>
                  <a:pt x="1457" y="106"/>
                  <a:pt x="1430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150" y="106"/>
                  <a:pt x="106" y="150"/>
                  <a:pt x="106" y="203"/>
                </a:cubicBezTo>
                <a:cubicBezTo>
                  <a:pt x="106" y="255"/>
                  <a:pt x="150" y="299"/>
                  <a:pt x="203" y="299"/>
                </a:cubicBezTo>
                <a:cubicBezTo>
                  <a:pt x="1430" y="299"/>
                  <a:pt x="1430" y="299"/>
                  <a:pt x="1430" y="299"/>
                </a:cubicBezTo>
                <a:cubicBezTo>
                  <a:pt x="1457" y="299"/>
                  <a:pt x="1483" y="325"/>
                  <a:pt x="1483" y="352"/>
                </a:cubicBezTo>
                <a:cubicBezTo>
                  <a:pt x="1483" y="387"/>
                  <a:pt x="1457" y="405"/>
                  <a:pt x="1430" y="40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6">
            <a:extLst>
              <a:ext uri="{FF2B5EF4-FFF2-40B4-BE49-F238E27FC236}">
                <a16:creationId xmlns:a16="http://schemas.microsoft.com/office/drawing/2014/main" id="{AECEF3B1-D2D5-7948-AD9E-1D6CD79C7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350" y="8950690"/>
            <a:ext cx="1629995" cy="1629995"/>
          </a:xfrm>
          <a:custGeom>
            <a:avLst/>
            <a:gdLst>
              <a:gd name="T0" fmla="*/ 1528 w 1529"/>
              <a:gd name="T1" fmla="*/ 760 h 1529"/>
              <a:gd name="T2" fmla="*/ 1528 w 1529"/>
              <a:gd name="T3" fmla="*/ 760 h 1529"/>
              <a:gd name="T4" fmla="*/ 759 w 1529"/>
              <a:gd name="T5" fmla="*/ 1528 h 1529"/>
              <a:gd name="T6" fmla="*/ 0 w 1529"/>
              <a:gd name="T7" fmla="*/ 760 h 1529"/>
              <a:gd name="T8" fmla="*/ 759 w 1529"/>
              <a:gd name="T9" fmla="*/ 0 h 1529"/>
              <a:gd name="T10" fmla="*/ 1528 w 1529"/>
              <a:gd name="T11" fmla="*/ 76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9">
                <a:moveTo>
                  <a:pt x="1528" y="760"/>
                </a:moveTo>
                <a:lnTo>
                  <a:pt x="1528" y="760"/>
                </a:lnTo>
                <a:cubicBezTo>
                  <a:pt x="1528" y="1183"/>
                  <a:pt x="1183" y="1528"/>
                  <a:pt x="759" y="1528"/>
                </a:cubicBezTo>
                <a:cubicBezTo>
                  <a:pt x="344" y="1528"/>
                  <a:pt x="0" y="1183"/>
                  <a:pt x="0" y="760"/>
                </a:cubicBezTo>
                <a:cubicBezTo>
                  <a:pt x="0" y="344"/>
                  <a:pt x="344" y="0"/>
                  <a:pt x="759" y="0"/>
                </a:cubicBezTo>
                <a:cubicBezTo>
                  <a:pt x="1183" y="0"/>
                  <a:pt x="1528" y="344"/>
                  <a:pt x="1528" y="7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7">
            <a:extLst>
              <a:ext uri="{FF2B5EF4-FFF2-40B4-BE49-F238E27FC236}">
                <a16:creationId xmlns:a16="http://schemas.microsoft.com/office/drawing/2014/main" id="{11BF36A1-12F6-1445-AB41-2D7AB326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89" y="8950690"/>
            <a:ext cx="1629992" cy="1629995"/>
          </a:xfrm>
          <a:custGeom>
            <a:avLst/>
            <a:gdLst>
              <a:gd name="T0" fmla="*/ 1528 w 1529"/>
              <a:gd name="T1" fmla="*/ 760 h 1529"/>
              <a:gd name="T2" fmla="*/ 1528 w 1529"/>
              <a:gd name="T3" fmla="*/ 760 h 1529"/>
              <a:gd name="T4" fmla="*/ 760 w 1529"/>
              <a:gd name="T5" fmla="*/ 1528 h 1529"/>
              <a:gd name="T6" fmla="*/ 0 w 1529"/>
              <a:gd name="T7" fmla="*/ 760 h 1529"/>
              <a:gd name="T8" fmla="*/ 760 w 1529"/>
              <a:gd name="T9" fmla="*/ 0 h 1529"/>
              <a:gd name="T10" fmla="*/ 1528 w 1529"/>
              <a:gd name="T11" fmla="*/ 76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9">
                <a:moveTo>
                  <a:pt x="1528" y="760"/>
                </a:moveTo>
                <a:lnTo>
                  <a:pt x="1528" y="760"/>
                </a:lnTo>
                <a:cubicBezTo>
                  <a:pt x="1528" y="1183"/>
                  <a:pt x="1184" y="1528"/>
                  <a:pt x="760" y="1528"/>
                </a:cubicBezTo>
                <a:cubicBezTo>
                  <a:pt x="345" y="1528"/>
                  <a:pt x="0" y="1183"/>
                  <a:pt x="0" y="760"/>
                </a:cubicBezTo>
                <a:cubicBezTo>
                  <a:pt x="0" y="344"/>
                  <a:pt x="345" y="0"/>
                  <a:pt x="760" y="0"/>
                </a:cubicBezTo>
                <a:cubicBezTo>
                  <a:pt x="1184" y="0"/>
                  <a:pt x="1528" y="344"/>
                  <a:pt x="1528" y="7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8">
            <a:extLst>
              <a:ext uri="{FF2B5EF4-FFF2-40B4-BE49-F238E27FC236}">
                <a16:creationId xmlns:a16="http://schemas.microsoft.com/office/drawing/2014/main" id="{15B83CCB-63E8-F045-9F34-A874B289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826" y="8950690"/>
            <a:ext cx="1629995" cy="1629995"/>
          </a:xfrm>
          <a:custGeom>
            <a:avLst/>
            <a:gdLst>
              <a:gd name="T0" fmla="*/ 1529 w 1530"/>
              <a:gd name="T1" fmla="*/ 760 h 1529"/>
              <a:gd name="T2" fmla="*/ 1529 w 1530"/>
              <a:gd name="T3" fmla="*/ 760 h 1529"/>
              <a:gd name="T4" fmla="*/ 769 w 1530"/>
              <a:gd name="T5" fmla="*/ 1528 h 1529"/>
              <a:gd name="T6" fmla="*/ 0 w 1530"/>
              <a:gd name="T7" fmla="*/ 760 h 1529"/>
              <a:gd name="T8" fmla="*/ 769 w 1530"/>
              <a:gd name="T9" fmla="*/ 0 h 1529"/>
              <a:gd name="T10" fmla="*/ 1529 w 1530"/>
              <a:gd name="T11" fmla="*/ 76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0" h="1529">
                <a:moveTo>
                  <a:pt x="1529" y="760"/>
                </a:moveTo>
                <a:lnTo>
                  <a:pt x="1529" y="760"/>
                </a:lnTo>
                <a:cubicBezTo>
                  <a:pt x="1529" y="1183"/>
                  <a:pt x="1184" y="1528"/>
                  <a:pt x="769" y="1528"/>
                </a:cubicBezTo>
                <a:cubicBezTo>
                  <a:pt x="345" y="1528"/>
                  <a:pt x="0" y="1183"/>
                  <a:pt x="0" y="760"/>
                </a:cubicBezTo>
                <a:cubicBezTo>
                  <a:pt x="0" y="344"/>
                  <a:pt x="345" y="0"/>
                  <a:pt x="769" y="0"/>
                </a:cubicBezTo>
                <a:cubicBezTo>
                  <a:pt x="1184" y="0"/>
                  <a:pt x="1529" y="344"/>
                  <a:pt x="1529" y="7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9">
            <a:extLst>
              <a:ext uri="{FF2B5EF4-FFF2-40B4-BE49-F238E27FC236}">
                <a16:creationId xmlns:a16="http://schemas.microsoft.com/office/drawing/2014/main" id="{CA83A247-04EB-DF4C-B8FC-4A25D093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0065" y="8950690"/>
            <a:ext cx="1629992" cy="1629995"/>
          </a:xfrm>
          <a:custGeom>
            <a:avLst/>
            <a:gdLst>
              <a:gd name="T0" fmla="*/ 1528 w 1529"/>
              <a:gd name="T1" fmla="*/ 760 h 1529"/>
              <a:gd name="T2" fmla="*/ 1528 w 1529"/>
              <a:gd name="T3" fmla="*/ 760 h 1529"/>
              <a:gd name="T4" fmla="*/ 768 w 1529"/>
              <a:gd name="T5" fmla="*/ 1528 h 1529"/>
              <a:gd name="T6" fmla="*/ 0 w 1529"/>
              <a:gd name="T7" fmla="*/ 760 h 1529"/>
              <a:gd name="T8" fmla="*/ 768 w 1529"/>
              <a:gd name="T9" fmla="*/ 0 h 1529"/>
              <a:gd name="T10" fmla="*/ 1528 w 1529"/>
              <a:gd name="T11" fmla="*/ 76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9" h="1529">
                <a:moveTo>
                  <a:pt x="1528" y="760"/>
                </a:moveTo>
                <a:lnTo>
                  <a:pt x="1528" y="760"/>
                </a:lnTo>
                <a:cubicBezTo>
                  <a:pt x="1528" y="1183"/>
                  <a:pt x="1192" y="1528"/>
                  <a:pt x="768" y="1528"/>
                </a:cubicBezTo>
                <a:cubicBezTo>
                  <a:pt x="344" y="1528"/>
                  <a:pt x="0" y="1183"/>
                  <a:pt x="0" y="760"/>
                </a:cubicBezTo>
                <a:cubicBezTo>
                  <a:pt x="0" y="344"/>
                  <a:pt x="344" y="0"/>
                  <a:pt x="768" y="0"/>
                </a:cubicBezTo>
                <a:cubicBezTo>
                  <a:pt x="1192" y="0"/>
                  <a:pt x="1528" y="344"/>
                  <a:pt x="1528" y="7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0">
            <a:extLst>
              <a:ext uri="{FF2B5EF4-FFF2-40B4-BE49-F238E27FC236}">
                <a16:creationId xmlns:a16="http://schemas.microsoft.com/office/drawing/2014/main" id="{CDC401A1-F281-724C-BAF9-7737110C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6644" y="9777430"/>
            <a:ext cx="244264" cy="347607"/>
          </a:xfrm>
          <a:custGeom>
            <a:avLst/>
            <a:gdLst>
              <a:gd name="T0" fmla="*/ 230 w 231"/>
              <a:gd name="T1" fmla="*/ 327 h 328"/>
              <a:gd name="T2" fmla="*/ 230 w 231"/>
              <a:gd name="T3" fmla="*/ 327 h 328"/>
              <a:gd name="T4" fmla="*/ 0 w 231"/>
              <a:gd name="T5" fmla="*/ 327 h 328"/>
              <a:gd name="T6" fmla="*/ 0 w 231"/>
              <a:gd name="T7" fmla="*/ 53 h 328"/>
              <a:gd name="T8" fmla="*/ 44 w 231"/>
              <a:gd name="T9" fmla="*/ 0 h 328"/>
              <a:gd name="T10" fmla="*/ 177 w 231"/>
              <a:gd name="T11" fmla="*/ 0 h 328"/>
              <a:gd name="T12" fmla="*/ 230 w 231"/>
              <a:gd name="T13" fmla="*/ 53 h 328"/>
              <a:gd name="T14" fmla="*/ 230 w 231"/>
              <a:gd name="T15" fmla="*/ 327 h 328"/>
              <a:gd name="T16" fmla="*/ 44 w 231"/>
              <a:gd name="T17" fmla="*/ 283 h 328"/>
              <a:gd name="T18" fmla="*/ 44 w 231"/>
              <a:gd name="T19" fmla="*/ 283 h 328"/>
              <a:gd name="T20" fmla="*/ 186 w 231"/>
              <a:gd name="T21" fmla="*/ 283 h 328"/>
              <a:gd name="T22" fmla="*/ 186 w 231"/>
              <a:gd name="T23" fmla="*/ 53 h 328"/>
              <a:gd name="T24" fmla="*/ 177 w 231"/>
              <a:gd name="T25" fmla="*/ 44 h 328"/>
              <a:gd name="T26" fmla="*/ 44 w 231"/>
              <a:gd name="T27" fmla="*/ 44 h 328"/>
              <a:gd name="T28" fmla="*/ 44 w 231"/>
              <a:gd name="T29" fmla="*/ 53 h 328"/>
              <a:gd name="T30" fmla="*/ 44 w 231"/>
              <a:gd name="T31" fmla="*/ 283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328">
                <a:moveTo>
                  <a:pt x="230" y="327"/>
                </a:moveTo>
                <a:lnTo>
                  <a:pt x="230" y="327"/>
                </a:lnTo>
                <a:cubicBezTo>
                  <a:pt x="0" y="327"/>
                  <a:pt x="0" y="327"/>
                  <a:pt x="0" y="32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44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03" y="0"/>
                  <a:pt x="230" y="27"/>
                  <a:pt x="230" y="53"/>
                </a:cubicBezTo>
                <a:lnTo>
                  <a:pt x="230" y="327"/>
                </a:lnTo>
                <a:close/>
                <a:moveTo>
                  <a:pt x="44" y="283"/>
                </a:moveTo>
                <a:lnTo>
                  <a:pt x="44" y="283"/>
                </a:lnTo>
                <a:cubicBezTo>
                  <a:pt x="186" y="283"/>
                  <a:pt x="186" y="283"/>
                  <a:pt x="186" y="283"/>
                </a:cubicBezTo>
                <a:cubicBezTo>
                  <a:pt x="186" y="53"/>
                  <a:pt x="186" y="53"/>
                  <a:pt x="186" y="53"/>
                </a:cubicBezTo>
                <a:cubicBezTo>
                  <a:pt x="186" y="53"/>
                  <a:pt x="186" y="44"/>
                  <a:pt x="177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53"/>
                </a:lnTo>
                <a:lnTo>
                  <a:pt x="44" y="2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1">
            <a:extLst>
              <a:ext uri="{FF2B5EF4-FFF2-40B4-BE49-F238E27FC236}">
                <a16:creationId xmlns:a16="http://schemas.microsoft.com/office/drawing/2014/main" id="{9461C792-B356-9F49-B7A2-8EEC1F96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170" y="9683482"/>
            <a:ext cx="718702" cy="450949"/>
          </a:xfrm>
          <a:custGeom>
            <a:avLst/>
            <a:gdLst>
              <a:gd name="T0" fmla="*/ 601 w 673"/>
              <a:gd name="T1" fmla="*/ 424 h 425"/>
              <a:gd name="T2" fmla="*/ 601 w 673"/>
              <a:gd name="T3" fmla="*/ 424 h 425"/>
              <a:gd name="T4" fmla="*/ 71 w 673"/>
              <a:gd name="T5" fmla="*/ 424 h 425"/>
              <a:gd name="T6" fmla="*/ 0 w 673"/>
              <a:gd name="T7" fmla="*/ 353 h 425"/>
              <a:gd name="T8" fmla="*/ 0 w 673"/>
              <a:gd name="T9" fmla="*/ 79 h 425"/>
              <a:gd name="T10" fmla="*/ 36 w 673"/>
              <a:gd name="T11" fmla="*/ 53 h 425"/>
              <a:gd name="T12" fmla="*/ 36 w 673"/>
              <a:gd name="T13" fmla="*/ 53 h 425"/>
              <a:gd name="T14" fmla="*/ 62 w 673"/>
              <a:gd name="T15" fmla="*/ 79 h 425"/>
              <a:gd name="T16" fmla="*/ 62 w 673"/>
              <a:gd name="T17" fmla="*/ 353 h 425"/>
              <a:gd name="T18" fmla="*/ 71 w 673"/>
              <a:gd name="T19" fmla="*/ 362 h 425"/>
              <a:gd name="T20" fmla="*/ 601 w 673"/>
              <a:gd name="T21" fmla="*/ 362 h 425"/>
              <a:gd name="T22" fmla="*/ 610 w 673"/>
              <a:gd name="T23" fmla="*/ 353 h 425"/>
              <a:gd name="T24" fmla="*/ 610 w 673"/>
              <a:gd name="T25" fmla="*/ 0 h 425"/>
              <a:gd name="T26" fmla="*/ 672 w 673"/>
              <a:gd name="T27" fmla="*/ 0 h 425"/>
              <a:gd name="T28" fmla="*/ 672 w 673"/>
              <a:gd name="T29" fmla="*/ 353 h 425"/>
              <a:gd name="T30" fmla="*/ 601 w 673"/>
              <a:gd name="T31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3" h="425">
                <a:moveTo>
                  <a:pt x="601" y="424"/>
                </a:moveTo>
                <a:lnTo>
                  <a:pt x="601" y="424"/>
                </a:lnTo>
                <a:cubicBezTo>
                  <a:pt x="71" y="424"/>
                  <a:pt x="71" y="424"/>
                  <a:pt x="71" y="424"/>
                </a:cubicBezTo>
                <a:cubicBezTo>
                  <a:pt x="36" y="424"/>
                  <a:pt x="0" y="397"/>
                  <a:pt x="0" y="35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2"/>
                  <a:pt x="18" y="53"/>
                  <a:pt x="36" y="53"/>
                </a:cubicBezTo>
                <a:lnTo>
                  <a:pt x="36" y="53"/>
                </a:lnTo>
                <a:cubicBezTo>
                  <a:pt x="53" y="53"/>
                  <a:pt x="62" y="62"/>
                  <a:pt x="62" y="79"/>
                </a:cubicBezTo>
                <a:cubicBezTo>
                  <a:pt x="62" y="353"/>
                  <a:pt x="62" y="353"/>
                  <a:pt x="62" y="353"/>
                </a:cubicBezTo>
                <a:cubicBezTo>
                  <a:pt x="62" y="362"/>
                  <a:pt x="71" y="362"/>
                  <a:pt x="71" y="362"/>
                </a:cubicBezTo>
                <a:cubicBezTo>
                  <a:pt x="601" y="362"/>
                  <a:pt x="601" y="362"/>
                  <a:pt x="601" y="362"/>
                </a:cubicBezTo>
                <a:cubicBezTo>
                  <a:pt x="610" y="362"/>
                  <a:pt x="610" y="362"/>
                  <a:pt x="610" y="353"/>
                </a:cubicBezTo>
                <a:cubicBezTo>
                  <a:pt x="610" y="0"/>
                  <a:pt x="610" y="0"/>
                  <a:pt x="610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672" y="353"/>
                  <a:pt x="672" y="353"/>
                  <a:pt x="672" y="353"/>
                </a:cubicBezTo>
                <a:cubicBezTo>
                  <a:pt x="672" y="397"/>
                  <a:pt x="645" y="424"/>
                  <a:pt x="601" y="4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2">
            <a:extLst>
              <a:ext uri="{FF2B5EF4-FFF2-40B4-BE49-F238E27FC236}">
                <a16:creationId xmlns:a16="http://schemas.microsoft.com/office/drawing/2014/main" id="{A3461FFD-9904-2447-BBA1-94848BF4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801" y="9382850"/>
            <a:ext cx="822044" cy="338212"/>
          </a:xfrm>
          <a:custGeom>
            <a:avLst/>
            <a:gdLst>
              <a:gd name="T0" fmla="*/ 654 w 770"/>
              <a:gd name="T1" fmla="*/ 318 h 319"/>
              <a:gd name="T2" fmla="*/ 654 w 770"/>
              <a:gd name="T3" fmla="*/ 318 h 319"/>
              <a:gd name="T4" fmla="*/ 557 w 770"/>
              <a:gd name="T5" fmla="*/ 283 h 319"/>
              <a:gd name="T6" fmla="*/ 477 w 770"/>
              <a:gd name="T7" fmla="*/ 318 h 319"/>
              <a:gd name="T8" fmla="*/ 389 w 770"/>
              <a:gd name="T9" fmla="*/ 283 h 319"/>
              <a:gd name="T10" fmla="*/ 301 w 770"/>
              <a:gd name="T11" fmla="*/ 318 h 319"/>
              <a:gd name="T12" fmla="*/ 212 w 770"/>
              <a:gd name="T13" fmla="*/ 283 h 319"/>
              <a:gd name="T14" fmla="*/ 115 w 770"/>
              <a:gd name="T15" fmla="*/ 318 h 319"/>
              <a:gd name="T16" fmla="*/ 0 w 770"/>
              <a:gd name="T17" fmla="*/ 194 h 319"/>
              <a:gd name="T18" fmla="*/ 0 w 770"/>
              <a:gd name="T19" fmla="*/ 186 h 319"/>
              <a:gd name="T20" fmla="*/ 106 w 770"/>
              <a:gd name="T21" fmla="*/ 36 h 319"/>
              <a:gd name="T22" fmla="*/ 159 w 770"/>
              <a:gd name="T23" fmla="*/ 9 h 319"/>
              <a:gd name="T24" fmla="*/ 619 w 770"/>
              <a:gd name="T25" fmla="*/ 0 h 319"/>
              <a:gd name="T26" fmla="*/ 619 w 770"/>
              <a:gd name="T27" fmla="*/ 0 h 319"/>
              <a:gd name="T28" fmla="*/ 671 w 770"/>
              <a:gd name="T29" fmla="*/ 36 h 319"/>
              <a:gd name="T30" fmla="*/ 769 w 770"/>
              <a:gd name="T31" fmla="*/ 186 h 319"/>
              <a:gd name="T32" fmla="*/ 769 w 770"/>
              <a:gd name="T33" fmla="*/ 194 h 319"/>
              <a:gd name="T34" fmla="*/ 663 w 770"/>
              <a:gd name="T35" fmla="*/ 318 h 319"/>
              <a:gd name="T36" fmla="*/ 654 w 770"/>
              <a:gd name="T37" fmla="*/ 318 h 319"/>
              <a:gd name="T38" fmla="*/ 565 w 770"/>
              <a:gd name="T39" fmla="*/ 203 h 319"/>
              <a:gd name="T40" fmla="*/ 565 w 770"/>
              <a:gd name="T41" fmla="*/ 203 h 319"/>
              <a:gd name="T42" fmla="*/ 565 w 770"/>
              <a:gd name="T43" fmla="*/ 203 h 319"/>
              <a:gd name="T44" fmla="*/ 601 w 770"/>
              <a:gd name="T45" fmla="*/ 221 h 319"/>
              <a:gd name="T46" fmla="*/ 654 w 770"/>
              <a:gd name="T47" fmla="*/ 256 h 319"/>
              <a:gd name="T48" fmla="*/ 707 w 770"/>
              <a:gd name="T49" fmla="*/ 203 h 319"/>
              <a:gd name="T50" fmla="*/ 619 w 770"/>
              <a:gd name="T51" fmla="*/ 62 h 319"/>
              <a:gd name="T52" fmla="*/ 159 w 770"/>
              <a:gd name="T53" fmla="*/ 62 h 319"/>
              <a:gd name="T54" fmla="*/ 150 w 770"/>
              <a:gd name="T55" fmla="*/ 71 h 319"/>
              <a:gd name="T56" fmla="*/ 62 w 770"/>
              <a:gd name="T57" fmla="*/ 203 h 319"/>
              <a:gd name="T58" fmla="*/ 115 w 770"/>
              <a:gd name="T59" fmla="*/ 256 h 319"/>
              <a:gd name="T60" fmla="*/ 177 w 770"/>
              <a:gd name="T61" fmla="*/ 221 h 319"/>
              <a:gd name="T62" fmla="*/ 212 w 770"/>
              <a:gd name="T63" fmla="*/ 203 h 319"/>
              <a:gd name="T64" fmla="*/ 212 w 770"/>
              <a:gd name="T65" fmla="*/ 203 h 319"/>
              <a:gd name="T66" fmla="*/ 247 w 770"/>
              <a:gd name="T67" fmla="*/ 221 h 319"/>
              <a:gd name="T68" fmla="*/ 301 w 770"/>
              <a:gd name="T69" fmla="*/ 256 h 319"/>
              <a:gd name="T70" fmla="*/ 353 w 770"/>
              <a:gd name="T71" fmla="*/ 221 h 319"/>
              <a:gd name="T72" fmla="*/ 389 w 770"/>
              <a:gd name="T73" fmla="*/ 203 h 319"/>
              <a:gd name="T74" fmla="*/ 389 w 770"/>
              <a:gd name="T75" fmla="*/ 203 h 319"/>
              <a:gd name="T76" fmla="*/ 424 w 770"/>
              <a:gd name="T77" fmla="*/ 221 h 319"/>
              <a:gd name="T78" fmla="*/ 477 w 770"/>
              <a:gd name="T79" fmla="*/ 256 h 319"/>
              <a:gd name="T80" fmla="*/ 530 w 770"/>
              <a:gd name="T81" fmla="*/ 221 h 319"/>
              <a:gd name="T82" fmla="*/ 565 w 770"/>
              <a:gd name="T83" fmla="*/ 20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0" h="319">
                <a:moveTo>
                  <a:pt x="654" y="318"/>
                </a:moveTo>
                <a:lnTo>
                  <a:pt x="654" y="318"/>
                </a:lnTo>
                <a:cubicBezTo>
                  <a:pt x="619" y="318"/>
                  <a:pt x="583" y="309"/>
                  <a:pt x="557" y="283"/>
                </a:cubicBezTo>
                <a:cubicBezTo>
                  <a:pt x="539" y="300"/>
                  <a:pt x="504" y="318"/>
                  <a:pt x="477" y="318"/>
                </a:cubicBezTo>
                <a:cubicBezTo>
                  <a:pt x="442" y="318"/>
                  <a:pt x="407" y="300"/>
                  <a:pt x="389" y="283"/>
                </a:cubicBezTo>
                <a:cubicBezTo>
                  <a:pt x="362" y="300"/>
                  <a:pt x="327" y="318"/>
                  <a:pt x="301" y="318"/>
                </a:cubicBezTo>
                <a:cubicBezTo>
                  <a:pt x="265" y="318"/>
                  <a:pt x="230" y="300"/>
                  <a:pt x="212" y="283"/>
                </a:cubicBezTo>
                <a:cubicBezTo>
                  <a:pt x="186" y="309"/>
                  <a:pt x="150" y="318"/>
                  <a:pt x="115" y="318"/>
                </a:cubicBezTo>
                <a:cubicBezTo>
                  <a:pt x="53" y="318"/>
                  <a:pt x="0" y="256"/>
                  <a:pt x="0" y="194"/>
                </a:cubicBezTo>
                <a:cubicBezTo>
                  <a:pt x="0" y="186"/>
                  <a:pt x="0" y="186"/>
                  <a:pt x="0" y="18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15" y="18"/>
                  <a:pt x="133" y="9"/>
                  <a:pt x="159" y="9"/>
                </a:cubicBezTo>
                <a:cubicBezTo>
                  <a:pt x="619" y="0"/>
                  <a:pt x="619" y="0"/>
                  <a:pt x="619" y="0"/>
                </a:cubicBezTo>
                <a:lnTo>
                  <a:pt x="619" y="0"/>
                </a:lnTo>
                <a:cubicBezTo>
                  <a:pt x="636" y="0"/>
                  <a:pt x="654" y="18"/>
                  <a:pt x="671" y="36"/>
                </a:cubicBezTo>
                <a:cubicBezTo>
                  <a:pt x="769" y="186"/>
                  <a:pt x="769" y="186"/>
                  <a:pt x="769" y="186"/>
                </a:cubicBezTo>
                <a:cubicBezTo>
                  <a:pt x="769" y="194"/>
                  <a:pt x="769" y="194"/>
                  <a:pt x="769" y="194"/>
                </a:cubicBezTo>
                <a:cubicBezTo>
                  <a:pt x="769" y="265"/>
                  <a:pt x="725" y="318"/>
                  <a:pt x="663" y="318"/>
                </a:cubicBezTo>
                <a:cubicBezTo>
                  <a:pt x="654" y="318"/>
                  <a:pt x="654" y="318"/>
                  <a:pt x="654" y="318"/>
                </a:cubicBezTo>
                <a:close/>
                <a:moveTo>
                  <a:pt x="565" y="203"/>
                </a:moveTo>
                <a:lnTo>
                  <a:pt x="565" y="203"/>
                </a:lnTo>
                <a:lnTo>
                  <a:pt x="565" y="203"/>
                </a:lnTo>
                <a:cubicBezTo>
                  <a:pt x="574" y="203"/>
                  <a:pt x="592" y="212"/>
                  <a:pt x="601" y="221"/>
                </a:cubicBezTo>
                <a:cubicBezTo>
                  <a:pt x="610" y="248"/>
                  <a:pt x="627" y="265"/>
                  <a:pt x="654" y="256"/>
                </a:cubicBezTo>
                <a:cubicBezTo>
                  <a:pt x="680" y="256"/>
                  <a:pt x="707" y="230"/>
                  <a:pt x="707" y="203"/>
                </a:cubicBezTo>
                <a:cubicBezTo>
                  <a:pt x="619" y="62"/>
                  <a:pt x="619" y="62"/>
                  <a:pt x="61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62" y="203"/>
                  <a:pt x="62" y="203"/>
                  <a:pt x="62" y="203"/>
                </a:cubicBezTo>
                <a:cubicBezTo>
                  <a:pt x="71" y="230"/>
                  <a:pt x="89" y="256"/>
                  <a:pt x="115" y="256"/>
                </a:cubicBezTo>
                <a:cubicBezTo>
                  <a:pt x="141" y="256"/>
                  <a:pt x="159" y="248"/>
                  <a:pt x="177" y="221"/>
                </a:cubicBezTo>
                <a:cubicBezTo>
                  <a:pt x="177" y="212"/>
                  <a:pt x="195" y="203"/>
                  <a:pt x="212" y="203"/>
                </a:cubicBezTo>
                <a:lnTo>
                  <a:pt x="212" y="203"/>
                </a:lnTo>
                <a:cubicBezTo>
                  <a:pt x="221" y="203"/>
                  <a:pt x="239" y="212"/>
                  <a:pt x="247" y="221"/>
                </a:cubicBezTo>
                <a:cubicBezTo>
                  <a:pt x="256" y="248"/>
                  <a:pt x="274" y="256"/>
                  <a:pt x="301" y="256"/>
                </a:cubicBezTo>
                <a:cubicBezTo>
                  <a:pt x="318" y="256"/>
                  <a:pt x="345" y="248"/>
                  <a:pt x="353" y="221"/>
                </a:cubicBezTo>
                <a:cubicBezTo>
                  <a:pt x="353" y="212"/>
                  <a:pt x="371" y="203"/>
                  <a:pt x="389" y="203"/>
                </a:cubicBezTo>
                <a:lnTo>
                  <a:pt x="389" y="203"/>
                </a:lnTo>
                <a:cubicBezTo>
                  <a:pt x="398" y="203"/>
                  <a:pt x="415" y="212"/>
                  <a:pt x="424" y="221"/>
                </a:cubicBezTo>
                <a:cubicBezTo>
                  <a:pt x="433" y="248"/>
                  <a:pt x="451" y="256"/>
                  <a:pt x="477" y="256"/>
                </a:cubicBezTo>
                <a:cubicBezTo>
                  <a:pt x="495" y="256"/>
                  <a:pt x="513" y="248"/>
                  <a:pt x="530" y="221"/>
                </a:cubicBezTo>
                <a:cubicBezTo>
                  <a:pt x="530" y="212"/>
                  <a:pt x="548" y="203"/>
                  <a:pt x="565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3">
            <a:extLst>
              <a:ext uri="{FF2B5EF4-FFF2-40B4-BE49-F238E27FC236}">
                <a16:creationId xmlns:a16="http://schemas.microsoft.com/office/drawing/2014/main" id="{CCEF6356-82AD-D84D-A2DA-09ABC2AB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041" y="9730456"/>
            <a:ext cx="216080" cy="56369"/>
          </a:xfrm>
          <a:custGeom>
            <a:avLst/>
            <a:gdLst>
              <a:gd name="T0" fmla="*/ 203 w 204"/>
              <a:gd name="T1" fmla="*/ 53 h 54"/>
              <a:gd name="T2" fmla="*/ 0 w 204"/>
              <a:gd name="T3" fmla="*/ 53 h 54"/>
              <a:gd name="T4" fmla="*/ 0 w 204"/>
              <a:gd name="T5" fmla="*/ 0 h 54"/>
              <a:gd name="T6" fmla="*/ 203 w 204"/>
              <a:gd name="T7" fmla="*/ 0 h 54"/>
              <a:gd name="T8" fmla="*/ 203 w 20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54">
                <a:moveTo>
                  <a:pt x="203" y="53"/>
                </a:moveTo>
                <a:lnTo>
                  <a:pt x="0" y="53"/>
                </a:lnTo>
                <a:lnTo>
                  <a:pt x="0" y="0"/>
                </a:lnTo>
                <a:lnTo>
                  <a:pt x="203" y="0"/>
                </a:lnTo>
                <a:lnTo>
                  <a:pt x="203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4">
            <a:extLst>
              <a:ext uri="{FF2B5EF4-FFF2-40B4-BE49-F238E27FC236}">
                <a16:creationId xmlns:a16="http://schemas.microsoft.com/office/drawing/2014/main" id="{032E9778-088A-634B-9E79-FA2EC08F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225" y="9598929"/>
            <a:ext cx="216080" cy="394581"/>
          </a:xfrm>
          <a:custGeom>
            <a:avLst/>
            <a:gdLst>
              <a:gd name="T0" fmla="*/ 80 w 204"/>
              <a:gd name="T1" fmla="*/ 0 h 372"/>
              <a:gd name="T2" fmla="*/ 80 w 204"/>
              <a:gd name="T3" fmla="*/ 0 h 372"/>
              <a:gd name="T4" fmla="*/ 0 w 204"/>
              <a:gd name="T5" fmla="*/ 0 h 372"/>
              <a:gd name="T6" fmla="*/ 0 w 204"/>
              <a:gd name="T7" fmla="*/ 45 h 372"/>
              <a:gd name="T8" fmla="*/ 62 w 204"/>
              <a:gd name="T9" fmla="*/ 45 h 372"/>
              <a:gd name="T10" fmla="*/ 80 w 204"/>
              <a:gd name="T11" fmla="*/ 53 h 372"/>
              <a:gd name="T12" fmla="*/ 150 w 204"/>
              <a:gd name="T13" fmla="*/ 142 h 372"/>
              <a:gd name="T14" fmla="*/ 150 w 204"/>
              <a:gd name="T15" fmla="*/ 327 h 372"/>
              <a:gd name="T16" fmla="*/ 35 w 204"/>
              <a:gd name="T17" fmla="*/ 327 h 372"/>
              <a:gd name="T18" fmla="*/ 35 w 204"/>
              <a:gd name="T19" fmla="*/ 345 h 372"/>
              <a:gd name="T20" fmla="*/ 35 w 204"/>
              <a:gd name="T21" fmla="*/ 371 h 372"/>
              <a:gd name="T22" fmla="*/ 150 w 204"/>
              <a:gd name="T23" fmla="*/ 371 h 372"/>
              <a:gd name="T24" fmla="*/ 203 w 204"/>
              <a:gd name="T25" fmla="*/ 318 h 372"/>
              <a:gd name="T26" fmla="*/ 203 w 204"/>
              <a:gd name="T27" fmla="*/ 124 h 372"/>
              <a:gd name="T28" fmla="*/ 194 w 204"/>
              <a:gd name="T29" fmla="*/ 115 h 372"/>
              <a:gd name="T30" fmla="*/ 97 w 204"/>
              <a:gd name="T31" fmla="*/ 9 h 372"/>
              <a:gd name="T32" fmla="*/ 80 w 204"/>
              <a:gd name="T33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372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71" y="45"/>
                  <a:pt x="80" y="45"/>
                  <a:pt x="80" y="53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0" y="327"/>
                  <a:pt x="150" y="327"/>
                  <a:pt x="150" y="327"/>
                </a:cubicBezTo>
                <a:cubicBezTo>
                  <a:pt x="35" y="327"/>
                  <a:pt x="35" y="327"/>
                  <a:pt x="35" y="327"/>
                </a:cubicBezTo>
                <a:cubicBezTo>
                  <a:pt x="35" y="327"/>
                  <a:pt x="35" y="336"/>
                  <a:pt x="35" y="345"/>
                </a:cubicBezTo>
                <a:cubicBezTo>
                  <a:pt x="35" y="354"/>
                  <a:pt x="35" y="362"/>
                  <a:pt x="35" y="371"/>
                </a:cubicBezTo>
                <a:cubicBezTo>
                  <a:pt x="150" y="371"/>
                  <a:pt x="150" y="371"/>
                  <a:pt x="150" y="371"/>
                </a:cubicBezTo>
                <a:cubicBezTo>
                  <a:pt x="177" y="371"/>
                  <a:pt x="203" y="345"/>
                  <a:pt x="203" y="318"/>
                </a:cubicBezTo>
                <a:cubicBezTo>
                  <a:pt x="203" y="124"/>
                  <a:pt x="203" y="124"/>
                  <a:pt x="203" y="124"/>
                </a:cubicBezTo>
                <a:cubicBezTo>
                  <a:pt x="203" y="124"/>
                  <a:pt x="194" y="124"/>
                  <a:pt x="194" y="115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0"/>
                  <a:pt x="88" y="0"/>
                  <a:pt x="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5">
            <a:extLst>
              <a:ext uri="{FF2B5EF4-FFF2-40B4-BE49-F238E27FC236}">
                <a16:creationId xmlns:a16="http://schemas.microsoft.com/office/drawing/2014/main" id="{B9F44918-B569-3A49-97EF-3F7C0975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803" y="9937141"/>
            <a:ext cx="244264" cy="65763"/>
          </a:xfrm>
          <a:custGeom>
            <a:avLst/>
            <a:gdLst>
              <a:gd name="T0" fmla="*/ 229 w 230"/>
              <a:gd name="T1" fmla="*/ 0 h 63"/>
              <a:gd name="T2" fmla="*/ 229 w 230"/>
              <a:gd name="T3" fmla="*/ 0 h 63"/>
              <a:gd name="T4" fmla="*/ 0 w 230"/>
              <a:gd name="T5" fmla="*/ 0 h 63"/>
              <a:gd name="T6" fmla="*/ 9 w 230"/>
              <a:gd name="T7" fmla="*/ 27 h 63"/>
              <a:gd name="T8" fmla="*/ 0 w 230"/>
              <a:gd name="T9" fmla="*/ 62 h 63"/>
              <a:gd name="T10" fmla="*/ 229 w 230"/>
              <a:gd name="T11" fmla="*/ 62 h 63"/>
              <a:gd name="T12" fmla="*/ 221 w 230"/>
              <a:gd name="T13" fmla="*/ 27 h 63"/>
              <a:gd name="T14" fmla="*/ 229 w 230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63">
                <a:moveTo>
                  <a:pt x="229" y="0"/>
                </a:moveTo>
                <a:lnTo>
                  <a:pt x="229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53"/>
                  <a:pt x="0" y="62"/>
                </a:cubicBezTo>
                <a:cubicBezTo>
                  <a:pt x="229" y="62"/>
                  <a:pt x="229" y="62"/>
                  <a:pt x="229" y="62"/>
                </a:cubicBezTo>
                <a:cubicBezTo>
                  <a:pt x="221" y="53"/>
                  <a:pt x="221" y="36"/>
                  <a:pt x="221" y="27"/>
                </a:cubicBezTo>
                <a:cubicBezTo>
                  <a:pt x="221" y="18"/>
                  <a:pt x="221" y="9"/>
                  <a:pt x="22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6">
            <a:extLst>
              <a:ext uri="{FF2B5EF4-FFF2-40B4-BE49-F238E27FC236}">
                <a16:creationId xmlns:a16="http://schemas.microsoft.com/office/drawing/2014/main" id="{6834AAFE-2EF9-C843-9150-A97CA425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170" y="9476797"/>
            <a:ext cx="620055" cy="446253"/>
          </a:xfrm>
          <a:custGeom>
            <a:avLst/>
            <a:gdLst>
              <a:gd name="T0" fmla="*/ 565 w 584"/>
              <a:gd name="T1" fmla="*/ 398 h 417"/>
              <a:gd name="T2" fmla="*/ 565 w 584"/>
              <a:gd name="T3" fmla="*/ 398 h 417"/>
              <a:gd name="T4" fmla="*/ 583 w 584"/>
              <a:gd name="T5" fmla="*/ 407 h 417"/>
              <a:gd name="T6" fmla="*/ 583 w 584"/>
              <a:gd name="T7" fmla="*/ 160 h 417"/>
              <a:gd name="T8" fmla="*/ 583 w 584"/>
              <a:gd name="T9" fmla="*/ 115 h 417"/>
              <a:gd name="T10" fmla="*/ 583 w 584"/>
              <a:gd name="T11" fmla="*/ 54 h 417"/>
              <a:gd name="T12" fmla="*/ 530 w 584"/>
              <a:gd name="T13" fmla="*/ 0 h 417"/>
              <a:gd name="T14" fmla="*/ 35 w 584"/>
              <a:gd name="T15" fmla="*/ 0 h 417"/>
              <a:gd name="T16" fmla="*/ 0 w 584"/>
              <a:gd name="T17" fmla="*/ 27 h 417"/>
              <a:gd name="T18" fmla="*/ 35 w 584"/>
              <a:gd name="T19" fmla="*/ 62 h 417"/>
              <a:gd name="T20" fmla="*/ 521 w 584"/>
              <a:gd name="T21" fmla="*/ 62 h 417"/>
              <a:gd name="T22" fmla="*/ 521 w 584"/>
              <a:gd name="T23" fmla="*/ 416 h 417"/>
              <a:gd name="T24" fmla="*/ 565 w 584"/>
              <a:gd name="T25" fmla="*/ 39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4" h="417">
                <a:moveTo>
                  <a:pt x="565" y="398"/>
                </a:moveTo>
                <a:lnTo>
                  <a:pt x="565" y="398"/>
                </a:lnTo>
                <a:cubicBezTo>
                  <a:pt x="574" y="398"/>
                  <a:pt x="574" y="398"/>
                  <a:pt x="583" y="407"/>
                </a:cubicBezTo>
                <a:cubicBezTo>
                  <a:pt x="583" y="160"/>
                  <a:pt x="583" y="160"/>
                  <a:pt x="583" y="160"/>
                </a:cubicBezTo>
                <a:cubicBezTo>
                  <a:pt x="583" y="115"/>
                  <a:pt x="583" y="115"/>
                  <a:pt x="583" y="115"/>
                </a:cubicBezTo>
                <a:cubicBezTo>
                  <a:pt x="583" y="54"/>
                  <a:pt x="583" y="54"/>
                  <a:pt x="583" y="54"/>
                </a:cubicBezTo>
                <a:cubicBezTo>
                  <a:pt x="583" y="27"/>
                  <a:pt x="557" y="0"/>
                  <a:pt x="53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0"/>
                  <a:pt x="0" y="27"/>
                </a:cubicBezTo>
                <a:cubicBezTo>
                  <a:pt x="0" y="45"/>
                  <a:pt x="18" y="62"/>
                  <a:pt x="35" y="62"/>
                </a:cubicBezTo>
                <a:cubicBezTo>
                  <a:pt x="521" y="62"/>
                  <a:pt x="521" y="62"/>
                  <a:pt x="521" y="62"/>
                </a:cubicBezTo>
                <a:cubicBezTo>
                  <a:pt x="521" y="416"/>
                  <a:pt x="521" y="416"/>
                  <a:pt x="521" y="416"/>
                </a:cubicBezTo>
                <a:cubicBezTo>
                  <a:pt x="539" y="407"/>
                  <a:pt x="548" y="398"/>
                  <a:pt x="565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7">
            <a:extLst>
              <a:ext uri="{FF2B5EF4-FFF2-40B4-BE49-F238E27FC236}">
                <a16:creationId xmlns:a16="http://schemas.microsoft.com/office/drawing/2014/main" id="{07962EEA-9DD9-7B4B-B970-80915A706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328" y="9711667"/>
            <a:ext cx="122132" cy="291238"/>
          </a:xfrm>
          <a:custGeom>
            <a:avLst/>
            <a:gdLst>
              <a:gd name="T0" fmla="*/ 106 w 116"/>
              <a:gd name="T1" fmla="*/ 212 h 275"/>
              <a:gd name="T2" fmla="*/ 106 w 116"/>
              <a:gd name="T3" fmla="*/ 212 h 275"/>
              <a:gd name="T4" fmla="*/ 62 w 116"/>
              <a:gd name="T5" fmla="*/ 212 h 275"/>
              <a:gd name="T6" fmla="*/ 62 w 116"/>
              <a:gd name="T7" fmla="*/ 0 h 275"/>
              <a:gd name="T8" fmla="*/ 0 w 116"/>
              <a:gd name="T9" fmla="*/ 0 h 275"/>
              <a:gd name="T10" fmla="*/ 0 w 116"/>
              <a:gd name="T11" fmla="*/ 212 h 275"/>
              <a:gd name="T12" fmla="*/ 9 w 116"/>
              <a:gd name="T13" fmla="*/ 248 h 275"/>
              <a:gd name="T14" fmla="*/ 53 w 116"/>
              <a:gd name="T15" fmla="*/ 274 h 275"/>
              <a:gd name="T16" fmla="*/ 53 w 116"/>
              <a:gd name="T17" fmla="*/ 274 h 275"/>
              <a:gd name="T18" fmla="*/ 115 w 116"/>
              <a:gd name="T19" fmla="*/ 274 h 275"/>
              <a:gd name="T20" fmla="*/ 106 w 116"/>
              <a:gd name="T21" fmla="*/ 239 h 275"/>
              <a:gd name="T22" fmla="*/ 106 w 116"/>
              <a:gd name="T23" fmla="*/ 212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275">
                <a:moveTo>
                  <a:pt x="106" y="212"/>
                </a:moveTo>
                <a:lnTo>
                  <a:pt x="106" y="212"/>
                </a:lnTo>
                <a:cubicBezTo>
                  <a:pt x="62" y="212"/>
                  <a:pt x="62" y="212"/>
                  <a:pt x="62" y="212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30"/>
                  <a:pt x="0" y="239"/>
                  <a:pt x="9" y="248"/>
                </a:cubicBezTo>
                <a:cubicBezTo>
                  <a:pt x="17" y="265"/>
                  <a:pt x="35" y="274"/>
                  <a:pt x="53" y="274"/>
                </a:cubicBezTo>
                <a:lnTo>
                  <a:pt x="53" y="274"/>
                </a:lnTo>
                <a:cubicBezTo>
                  <a:pt x="115" y="274"/>
                  <a:pt x="115" y="274"/>
                  <a:pt x="115" y="274"/>
                </a:cubicBezTo>
                <a:cubicBezTo>
                  <a:pt x="106" y="265"/>
                  <a:pt x="106" y="248"/>
                  <a:pt x="106" y="239"/>
                </a:cubicBezTo>
                <a:cubicBezTo>
                  <a:pt x="106" y="230"/>
                  <a:pt x="106" y="221"/>
                  <a:pt x="106" y="2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8">
            <a:extLst>
              <a:ext uri="{FF2B5EF4-FFF2-40B4-BE49-F238E27FC236}">
                <a16:creationId xmlns:a16="http://schemas.microsoft.com/office/drawing/2014/main" id="{B8A0C9B7-AC2C-044B-8213-859F24C9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488" y="9871378"/>
            <a:ext cx="178501" cy="178501"/>
          </a:xfrm>
          <a:custGeom>
            <a:avLst/>
            <a:gdLst>
              <a:gd name="T0" fmla="*/ 88 w 169"/>
              <a:gd name="T1" fmla="*/ 167 h 168"/>
              <a:gd name="T2" fmla="*/ 88 w 169"/>
              <a:gd name="T3" fmla="*/ 167 h 168"/>
              <a:gd name="T4" fmla="*/ 0 w 169"/>
              <a:gd name="T5" fmla="*/ 88 h 168"/>
              <a:gd name="T6" fmla="*/ 88 w 169"/>
              <a:gd name="T7" fmla="*/ 0 h 168"/>
              <a:gd name="T8" fmla="*/ 168 w 169"/>
              <a:gd name="T9" fmla="*/ 88 h 168"/>
              <a:gd name="T10" fmla="*/ 88 w 169"/>
              <a:gd name="T11" fmla="*/ 167 h 168"/>
              <a:gd name="T12" fmla="*/ 88 w 169"/>
              <a:gd name="T13" fmla="*/ 52 h 168"/>
              <a:gd name="T14" fmla="*/ 88 w 169"/>
              <a:gd name="T15" fmla="*/ 52 h 168"/>
              <a:gd name="T16" fmla="*/ 44 w 169"/>
              <a:gd name="T17" fmla="*/ 88 h 168"/>
              <a:gd name="T18" fmla="*/ 88 w 169"/>
              <a:gd name="T19" fmla="*/ 123 h 168"/>
              <a:gd name="T20" fmla="*/ 124 w 169"/>
              <a:gd name="T21" fmla="*/ 88 h 168"/>
              <a:gd name="T22" fmla="*/ 88 w 169"/>
              <a:gd name="T23" fmla="*/ 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68">
                <a:moveTo>
                  <a:pt x="88" y="167"/>
                </a:moveTo>
                <a:lnTo>
                  <a:pt x="88" y="167"/>
                </a:lnTo>
                <a:cubicBezTo>
                  <a:pt x="35" y="167"/>
                  <a:pt x="0" y="132"/>
                  <a:pt x="0" y="88"/>
                </a:cubicBezTo>
                <a:cubicBezTo>
                  <a:pt x="0" y="44"/>
                  <a:pt x="35" y="0"/>
                  <a:pt x="88" y="0"/>
                </a:cubicBezTo>
                <a:cubicBezTo>
                  <a:pt x="133" y="0"/>
                  <a:pt x="168" y="44"/>
                  <a:pt x="168" y="88"/>
                </a:cubicBezTo>
                <a:cubicBezTo>
                  <a:pt x="168" y="132"/>
                  <a:pt x="133" y="167"/>
                  <a:pt x="88" y="167"/>
                </a:cubicBezTo>
                <a:close/>
                <a:moveTo>
                  <a:pt x="88" y="52"/>
                </a:moveTo>
                <a:lnTo>
                  <a:pt x="88" y="52"/>
                </a:lnTo>
                <a:cubicBezTo>
                  <a:pt x="62" y="52"/>
                  <a:pt x="44" y="61"/>
                  <a:pt x="44" y="88"/>
                </a:cubicBezTo>
                <a:cubicBezTo>
                  <a:pt x="44" y="105"/>
                  <a:pt x="62" y="123"/>
                  <a:pt x="88" y="123"/>
                </a:cubicBezTo>
                <a:cubicBezTo>
                  <a:pt x="106" y="123"/>
                  <a:pt x="124" y="105"/>
                  <a:pt x="124" y="88"/>
                </a:cubicBezTo>
                <a:cubicBezTo>
                  <a:pt x="124" y="61"/>
                  <a:pt x="106" y="52"/>
                  <a:pt x="8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9">
            <a:extLst>
              <a:ext uri="{FF2B5EF4-FFF2-40B4-BE49-F238E27FC236}">
                <a16:creationId xmlns:a16="http://schemas.microsoft.com/office/drawing/2014/main" id="{962CD523-D256-364D-9F4D-D97815E5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881" y="9871378"/>
            <a:ext cx="178501" cy="178501"/>
          </a:xfrm>
          <a:custGeom>
            <a:avLst/>
            <a:gdLst>
              <a:gd name="T0" fmla="*/ 80 w 169"/>
              <a:gd name="T1" fmla="*/ 167 h 168"/>
              <a:gd name="T2" fmla="*/ 80 w 169"/>
              <a:gd name="T3" fmla="*/ 167 h 168"/>
              <a:gd name="T4" fmla="*/ 0 w 169"/>
              <a:gd name="T5" fmla="*/ 88 h 168"/>
              <a:gd name="T6" fmla="*/ 80 w 169"/>
              <a:gd name="T7" fmla="*/ 0 h 168"/>
              <a:gd name="T8" fmla="*/ 168 w 169"/>
              <a:gd name="T9" fmla="*/ 88 h 168"/>
              <a:gd name="T10" fmla="*/ 80 w 169"/>
              <a:gd name="T11" fmla="*/ 167 h 168"/>
              <a:gd name="T12" fmla="*/ 80 w 169"/>
              <a:gd name="T13" fmla="*/ 52 h 168"/>
              <a:gd name="T14" fmla="*/ 80 w 169"/>
              <a:gd name="T15" fmla="*/ 52 h 168"/>
              <a:gd name="T16" fmla="*/ 44 w 169"/>
              <a:gd name="T17" fmla="*/ 88 h 168"/>
              <a:gd name="T18" fmla="*/ 80 w 169"/>
              <a:gd name="T19" fmla="*/ 123 h 168"/>
              <a:gd name="T20" fmla="*/ 124 w 169"/>
              <a:gd name="T21" fmla="*/ 88 h 168"/>
              <a:gd name="T22" fmla="*/ 80 w 169"/>
              <a:gd name="T23" fmla="*/ 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68">
                <a:moveTo>
                  <a:pt x="80" y="167"/>
                </a:moveTo>
                <a:lnTo>
                  <a:pt x="80" y="167"/>
                </a:lnTo>
                <a:cubicBezTo>
                  <a:pt x="36" y="167"/>
                  <a:pt x="0" y="132"/>
                  <a:pt x="0" y="88"/>
                </a:cubicBezTo>
                <a:cubicBezTo>
                  <a:pt x="0" y="44"/>
                  <a:pt x="36" y="0"/>
                  <a:pt x="80" y="0"/>
                </a:cubicBezTo>
                <a:cubicBezTo>
                  <a:pt x="133" y="0"/>
                  <a:pt x="168" y="44"/>
                  <a:pt x="168" y="88"/>
                </a:cubicBezTo>
                <a:cubicBezTo>
                  <a:pt x="168" y="132"/>
                  <a:pt x="133" y="167"/>
                  <a:pt x="80" y="167"/>
                </a:cubicBezTo>
                <a:close/>
                <a:moveTo>
                  <a:pt x="80" y="52"/>
                </a:moveTo>
                <a:lnTo>
                  <a:pt x="80" y="52"/>
                </a:lnTo>
                <a:cubicBezTo>
                  <a:pt x="62" y="52"/>
                  <a:pt x="44" y="61"/>
                  <a:pt x="44" y="88"/>
                </a:cubicBezTo>
                <a:cubicBezTo>
                  <a:pt x="44" y="105"/>
                  <a:pt x="62" y="123"/>
                  <a:pt x="80" y="123"/>
                </a:cubicBezTo>
                <a:cubicBezTo>
                  <a:pt x="106" y="123"/>
                  <a:pt x="124" y="105"/>
                  <a:pt x="124" y="88"/>
                </a:cubicBezTo>
                <a:cubicBezTo>
                  <a:pt x="124" y="61"/>
                  <a:pt x="106" y="52"/>
                  <a:pt x="80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0">
            <a:extLst>
              <a:ext uri="{FF2B5EF4-FFF2-40B4-BE49-F238E27FC236}">
                <a16:creationId xmlns:a16="http://schemas.microsoft.com/office/drawing/2014/main" id="{35FE8FAC-7840-B44A-985A-EC7D71C9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59" y="9589535"/>
            <a:ext cx="253659" cy="56369"/>
          </a:xfrm>
          <a:custGeom>
            <a:avLst/>
            <a:gdLst>
              <a:gd name="T0" fmla="*/ 212 w 239"/>
              <a:gd name="T1" fmla="*/ 54 h 55"/>
              <a:gd name="T2" fmla="*/ 212 w 239"/>
              <a:gd name="T3" fmla="*/ 54 h 55"/>
              <a:gd name="T4" fmla="*/ 26 w 239"/>
              <a:gd name="T5" fmla="*/ 54 h 55"/>
              <a:gd name="T6" fmla="*/ 0 w 239"/>
              <a:gd name="T7" fmla="*/ 27 h 55"/>
              <a:gd name="T8" fmla="*/ 0 w 239"/>
              <a:gd name="T9" fmla="*/ 27 h 55"/>
              <a:gd name="T10" fmla="*/ 26 w 239"/>
              <a:gd name="T11" fmla="*/ 0 h 55"/>
              <a:gd name="T12" fmla="*/ 212 w 239"/>
              <a:gd name="T13" fmla="*/ 0 h 55"/>
              <a:gd name="T14" fmla="*/ 238 w 239"/>
              <a:gd name="T15" fmla="*/ 27 h 55"/>
              <a:gd name="T16" fmla="*/ 238 w 239"/>
              <a:gd name="T17" fmla="*/ 27 h 55"/>
              <a:gd name="T18" fmla="*/ 212 w 23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55">
                <a:moveTo>
                  <a:pt x="212" y="54"/>
                </a:moveTo>
                <a:lnTo>
                  <a:pt x="212" y="54"/>
                </a:lnTo>
                <a:cubicBezTo>
                  <a:pt x="26" y="54"/>
                  <a:pt x="26" y="54"/>
                  <a:pt x="26" y="54"/>
                </a:cubicBezTo>
                <a:cubicBezTo>
                  <a:pt x="17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7" y="0"/>
                  <a:pt x="2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8" y="9"/>
                  <a:pt x="238" y="27"/>
                </a:cubicBezTo>
                <a:lnTo>
                  <a:pt x="238" y="27"/>
                </a:lnTo>
                <a:cubicBezTo>
                  <a:pt x="238" y="45"/>
                  <a:pt x="229" y="54"/>
                  <a:pt x="212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1">
            <a:extLst>
              <a:ext uri="{FF2B5EF4-FFF2-40B4-BE49-F238E27FC236}">
                <a16:creationId xmlns:a16="http://schemas.microsoft.com/office/drawing/2014/main" id="{6972A754-3C97-DB47-927F-075425323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933" y="9683482"/>
            <a:ext cx="122132" cy="46974"/>
          </a:xfrm>
          <a:custGeom>
            <a:avLst/>
            <a:gdLst>
              <a:gd name="T0" fmla="*/ 97 w 116"/>
              <a:gd name="T1" fmla="*/ 44 h 45"/>
              <a:gd name="T2" fmla="*/ 97 w 116"/>
              <a:gd name="T3" fmla="*/ 44 h 45"/>
              <a:gd name="T4" fmla="*/ 18 w 116"/>
              <a:gd name="T5" fmla="*/ 44 h 45"/>
              <a:gd name="T6" fmla="*/ 0 w 116"/>
              <a:gd name="T7" fmla="*/ 26 h 45"/>
              <a:gd name="T8" fmla="*/ 0 w 116"/>
              <a:gd name="T9" fmla="*/ 26 h 45"/>
              <a:gd name="T10" fmla="*/ 18 w 116"/>
              <a:gd name="T11" fmla="*/ 0 h 45"/>
              <a:gd name="T12" fmla="*/ 97 w 116"/>
              <a:gd name="T13" fmla="*/ 0 h 45"/>
              <a:gd name="T14" fmla="*/ 115 w 116"/>
              <a:gd name="T15" fmla="*/ 26 h 45"/>
              <a:gd name="T16" fmla="*/ 115 w 116"/>
              <a:gd name="T17" fmla="*/ 26 h 45"/>
              <a:gd name="T18" fmla="*/ 97 w 11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45">
                <a:moveTo>
                  <a:pt x="97" y="44"/>
                </a:moveTo>
                <a:lnTo>
                  <a:pt x="97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8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26"/>
                </a:cubicBezTo>
                <a:lnTo>
                  <a:pt x="115" y="26"/>
                </a:lnTo>
                <a:cubicBezTo>
                  <a:pt x="115" y="35"/>
                  <a:pt x="106" y="44"/>
                  <a:pt x="9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2">
            <a:extLst>
              <a:ext uri="{FF2B5EF4-FFF2-40B4-BE49-F238E27FC236}">
                <a16:creationId xmlns:a16="http://schemas.microsoft.com/office/drawing/2014/main" id="{591E3E43-06BB-3246-92AF-D57FFC0D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1014" y="9674088"/>
            <a:ext cx="742187" cy="75158"/>
          </a:xfrm>
          <a:custGeom>
            <a:avLst/>
            <a:gdLst>
              <a:gd name="T0" fmla="*/ 697 w 698"/>
              <a:gd name="T1" fmla="*/ 71 h 72"/>
              <a:gd name="T2" fmla="*/ 0 w 698"/>
              <a:gd name="T3" fmla="*/ 71 h 72"/>
              <a:gd name="T4" fmla="*/ 0 w 698"/>
              <a:gd name="T5" fmla="*/ 0 h 72"/>
              <a:gd name="T6" fmla="*/ 697 w 698"/>
              <a:gd name="T7" fmla="*/ 0 h 72"/>
              <a:gd name="T8" fmla="*/ 697 w 69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8" h="72">
                <a:moveTo>
                  <a:pt x="697" y="71"/>
                </a:moveTo>
                <a:lnTo>
                  <a:pt x="0" y="71"/>
                </a:lnTo>
                <a:lnTo>
                  <a:pt x="0" y="0"/>
                </a:lnTo>
                <a:lnTo>
                  <a:pt x="697" y="0"/>
                </a:lnTo>
                <a:lnTo>
                  <a:pt x="697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3">
            <a:extLst>
              <a:ext uri="{FF2B5EF4-FFF2-40B4-BE49-F238E27FC236}">
                <a16:creationId xmlns:a16="http://schemas.microsoft.com/office/drawing/2014/main" id="{5DB1E6D7-6EFB-6545-9ACB-D97A1D26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173" y="9880773"/>
            <a:ext cx="159711" cy="65763"/>
          </a:xfrm>
          <a:custGeom>
            <a:avLst/>
            <a:gdLst>
              <a:gd name="T0" fmla="*/ 124 w 152"/>
              <a:gd name="T1" fmla="*/ 62 h 63"/>
              <a:gd name="T2" fmla="*/ 124 w 152"/>
              <a:gd name="T3" fmla="*/ 62 h 63"/>
              <a:gd name="T4" fmla="*/ 36 w 152"/>
              <a:gd name="T5" fmla="*/ 62 h 63"/>
              <a:gd name="T6" fmla="*/ 0 w 152"/>
              <a:gd name="T7" fmla="*/ 36 h 63"/>
              <a:gd name="T8" fmla="*/ 0 w 152"/>
              <a:gd name="T9" fmla="*/ 36 h 63"/>
              <a:gd name="T10" fmla="*/ 36 w 152"/>
              <a:gd name="T11" fmla="*/ 0 h 63"/>
              <a:gd name="T12" fmla="*/ 124 w 152"/>
              <a:gd name="T13" fmla="*/ 0 h 63"/>
              <a:gd name="T14" fmla="*/ 151 w 152"/>
              <a:gd name="T15" fmla="*/ 36 h 63"/>
              <a:gd name="T16" fmla="*/ 151 w 152"/>
              <a:gd name="T17" fmla="*/ 36 h 63"/>
              <a:gd name="T18" fmla="*/ 124 w 152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" h="63">
                <a:moveTo>
                  <a:pt x="124" y="62"/>
                </a:moveTo>
                <a:lnTo>
                  <a:pt x="124" y="62"/>
                </a:lnTo>
                <a:cubicBezTo>
                  <a:pt x="36" y="62"/>
                  <a:pt x="36" y="62"/>
                  <a:pt x="36" y="62"/>
                </a:cubicBezTo>
                <a:cubicBezTo>
                  <a:pt x="18" y="62"/>
                  <a:pt x="0" y="53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51" y="18"/>
                  <a:pt x="151" y="36"/>
                </a:cubicBezTo>
                <a:lnTo>
                  <a:pt x="151" y="36"/>
                </a:lnTo>
                <a:cubicBezTo>
                  <a:pt x="151" y="53"/>
                  <a:pt x="133" y="62"/>
                  <a:pt x="124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4">
            <a:extLst>
              <a:ext uri="{FF2B5EF4-FFF2-40B4-BE49-F238E27FC236}">
                <a16:creationId xmlns:a16="http://schemas.microsoft.com/office/drawing/2014/main" id="{2728C7BC-7DC2-5A44-80CF-D07B7ABF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040" y="9448613"/>
            <a:ext cx="822041" cy="629450"/>
          </a:xfrm>
          <a:custGeom>
            <a:avLst/>
            <a:gdLst>
              <a:gd name="T0" fmla="*/ 654 w 770"/>
              <a:gd name="T1" fmla="*/ 592 h 593"/>
              <a:gd name="T2" fmla="*/ 654 w 770"/>
              <a:gd name="T3" fmla="*/ 592 h 593"/>
              <a:gd name="T4" fmla="*/ 115 w 770"/>
              <a:gd name="T5" fmla="*/ 592 h 593"/>
              <a:gd name="T6" fmla="*/ 0 w 770"/>
              <a:gd name="T7" fmla="*/ 477 h 593"/>
              <a:gd name="T8" fmla="*/ 0 w 770"/>
              <a:gd name="T9" fmla="*/ 115 h 593"/>
              <a:gd name="T10" fmla="*/ 115 w 770"/>
              <a:gd name="T11" fmla="*/ 0 h 593"/>
              <a:gd name="T12" fmla="*/ 654 w 770"/>
              <a:gd name="T13" fmla="*/ 0 h 593"/>
              <a:gd name="T14" fmla="*/ 769 w 770"/>
              <a:gd name="T15" fmla="*/ 115 h 593"/>
              <a:gd name="T16" fmla="*/ 769 w 770"/>
              <a:gd name="T17" fmla="*/ 477 h 593"/>
              <a:gd name="T18" fmla="*/ 654 w 770"/>
              <a:gd name="T19" fmla="*/ 592 h 593"/>
              <a:gd name="T20" fmla="*/ 115 w 770"/>
              <a:gd name="T21" fmla="*/ 62 h 593"/>
              <a:gd name="T22" fmla="*/ 115 w 770"/>
              <a:gd name="T23" fmla="*/ 62 h 593"/>
              <a:gd name="T24" fmla="*/ 62 w 770"/>
              <a:gd name="T25" fmla="*/ 115 h 593"/>
              <a:gd name="T26" fmla="*/ 62 w 770"/>
              <a:gd name="T27" fmla="*/ 477 h 593"/>
              <a:gd name="T28" fmla="*/ 115 w 770"/>
              <a:gd name="T29" fmla="*/ 530 h 593"/>
              <a:gd name="T30" fmla="*/ 654 w 770"/>
              <a:gd name="T31" fmla="*/ 530 h 593"/>
              <a:gd name="T32" fmla="*/ 707 w 770"/>
              <a:gd name="T33" fmla="*/ 477 h 593"/>
              <a:gd name="T34" fmla="*/ 707 w 770"/>
              <a:gd name="T35" fmla="*/ 115 h 593"/>
              <a:gd name="T36" fmla="*/ 654 w 770"/>
              <a:gd name="T37" fmla="*/ 62 h 593"/>
              <a:gd name="T38" fmla="*/ 115 w 770"/>
              <a:gd name="T39" fmla="*/ 6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593">
                <a:moveTo>
                  <a:pt x="654" y="592"/>
                </a:moveTo>
                <a:lnTo>
                  <a:pt x="654" y="592"/>
                </a:lnTo>
                <a:cubicBezTo>
                  <a:pt x="115" y="592"/>
                  <a:pt x="115" y="592"/>
                  <a:pt x="115" y="592"/>
                </a:cubicBezTo>
                <a:cubicBezTo>
                  <a:pt x="54" y="592"/>
                  <a:pt x="0" y="539"/>
                  <a:pt x="0" y="47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654" y="0"/>
                  <a:pt x="654" y="0"/>
                  <a:pt x="654" y="0"/>
                </a:cubicBezTo>
                <a:cubicBezTo>
                  <a:pt x="716" y="0"/>
                  <a:pt x="769" y="53"/>
                  <a:pt x="769" y="115"/>
                </a:cubicBezTo>
                <a:cubicBezTo>
                  <a:pt x="769" y="477"/>
                  <a:pt x="769" y="477"/>
                  <a:pt x="769" y="477"/>
                </a:cubicBezTo>
                <a:cubicBezTo>
                  <a:pt x="769" y="539"/>
                  <a:pt x="716" y="592"/>
                  <a:pt x="654" y="592"/>
                </a:cubicBezTo>
                <a:close/>
                <a:moveTo>
                  <a:pt x="115" y="62"/>
                </a:moveTo>
                <a:lnTo>
                  <a:pt x="115" y="62"/>
                </a:lnTo>
                <a:cubicBezTo>
                  <a:pt x="89" y="62"/>
                  <a:pt x="62" y="88"/>
                  <a:pt x="62" y="115"/>
                </a:cubicBezTo>
                <a:cubicBezTo>
                  <a:pt x="62" y="477"/>
                  <a:pt x="62" y="477"/>
                  <a:pt x="62" y="477"/>
                </a:cubicBezTo>
                <a:cubicBezTo>
                  <a:pt x="62" y="503"/>
                  <a:pt x="89" y="530"/>
                  <a:pt x="115" y="530"/>
                </a:cubicBezTo>
                <a:cubicBezTo>
                  <a:pt x="654" y="530"/>
                  <a:pt x="654" y="530"/>
                  <a:pt x="654" y="530"/>
                </a:cubicBezTo>
                <a:cubicBezTo>
                  <a:pt x="680" y="530"/>
                  <a:pt x="707" y="503"/>
                  <a:pt x="707" y="477"/>
                </a:cubicBezTo>
                <a:cubicBezTo>
                  <a:pt x="707" y="115"/>
                  <a:pt x="707" y="115"/>
                  <a:pt x="707" y="115"/>
                </a:cubicBezTo>
                <a:cubicBezTo>
                  <a:pt x="707" y="88"/>
                  <a:pt x="680" y="62"/>
                  <a:pt x="654" y="62"/>
                </a:cubicBezTo>
                <a:lnTo>
                  <a:pt x="115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5">
            <a:extLst>
              <a:ext uri="{FF2B5EF4-FFF2-40B4-BE49-F238E27FC236}">
                <a16:creationId xmlns:a16="http://schemas.microsoft.com/office/drawing/2014/main" id="{D5020DA5-72D0-2849-ADD2-2E8FC4BD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904" y="9458008"/>
            <a:ext cx="746886" cy="714003"/>
          </a:xfrm>
          <a:custGeom>
            <a:avLst/>
            <a:gdLst>
              <a:gd name="T0" fmla="*/ 601 w 699"/>
              <a:gd name="T1" fmla="*/ 671 h 672"/>
              <a:gd name="T2" fmla="*/ 601 w 699"/>
              <a:gd name="T3" fmla="*/ 671 h 672"/>
              <a:gd name="T4" fmla="*/ 97 w 699"/>
              <a:gd name="T5" fmla="*/ 671 h 672"/>
              <a:gd name="T6" fmla="*/ 0 w 699"/>
              <a:gd name="T7" fmla="*/ 574 h 672"/>
              <a:gd name="T8" fmla="*/ 0 w 699"/>
              <a:gd name="T9" fmla="*/ 97 h 672"/>
              <a:gd name="T10" fmla="*/ 97 w 699"/>
              <a:gd name="T11" fmla="*/ 0 h 672"/>
              <a:gd name="T12" fmla="*/ 141 w 699"/>
              <a:gd name="T13" fmla="*/ 0 h 672"/>
              <a:gd name="T14" fmla="*/ 141 w 699"/>
              <a:gd name="T15" fmla="*/ 62 h 672"/>
              <a:gd name="T16" fmla="*/ 97 w 699"/>
              <a:gd name="T17" fmla="*/ 62 h 672"/>
              <a:gd name="T18" fmla="*/ 62 w 699"/>
              <a:gd name="T19" fmla="*/ 97 h 672"/>
              <a:gd name="T20" fmla="*/ 62 w 699"/>
              <a:gd name="T21" fmla="*/ 574 h 672"/>
              <a:gd name="T22" fmla="*/ 97 w 699"/>
              <a:gd name="T23" fmla="*/ 609 h 672"/>
              <a:gd name="T24" fmla="*/ 601 w 699"/>
              <a:gd name="T25" fmla="*/ 609 h 672"/>
              <a:gd name="T26" fmla="*/ 636 w 699"/>
              <a:gd name="T27" fmla="*/ 574 h 672"/>
              <a:gd name="T28" fmla="*/ 636 w 699"/>
              <a:gd name="T29" fmla="*/ 97 h 672"/>
              <a:gd name="T30" fmla="*/ 601 w 699"/>
              <a:gd name="T31" fmla="*/ 62 h 672"/>
              <a:gd name="T32" fmla="*/ 548 w 699"/>
              <a:gd name="T33" fmla="*/ 62 h 672"/>
              <a:gd name="T34" fmla="*/ 548 w 699"/>
              <a:gd name="T35" fmla="*/ 0 h 672"/>
              <a:gd name="T36" fmla="*/ 601 w 699"/>
              <a:gd name="T37" fmla="*/ 0 h 672"/>
              <a:gd name="T38" fmla="*/ 698 w 699"/>
              <a:gd name="T39" fmla="*/ 97 h 672"/>
              <a:gd name="T40" fmla="*/ 698 w 699"/>
              <a:gd name="T41" fmla="*/ 574 h 672"/>
              <a:gd name="T42" fmla="*/ 601 w 699"/>
              <a:gd name="T4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9" h="672">
                <a:moveTo>
                  <a:pt x="601" y="671"/>
                </a:moveTo>
                <a:lnTo>
                  <a:pt x="601" y="671"/>
                </a:lnTo>
                <a:cubicBezTo>
                  <a:pt x="97" y="671"/>
                  <a:pt x="97" y="671"/>
                  <a:pt x="97" y="671"/>
                </a:cubicBezTo>
                <a:cubicBezTo>
                  <a:pt x="44" y="671"/>
                  <a:pt x="0" y="627"/>
                  <a:pt x="0" y="574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4"/>
                  <a:pt x="44" y="0"/>
                  <a:pt x="97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71" y="62"/>
                  <a:pt x="62" y="79"/>
                  <a:pt x="62" y="97"/>
                </a:cubicBezTo>
                <a:cubicBezTo>
                  <a:pt x="62" y="574"/>
                  <a:pt x="62" y="574"/>
                  <a:pt x="62" y="574"/>
                </a:cubicBezTo>
                <a:cubicBezTo>
                  <a:pt x="62" y="592"/>
                  <a:pt x="71" y="609"/>
                  <a:pt x="97" y="609"/>
                </a:cubicBezTo>
                <a:cubicBezTo>
                  <a:pt x="601" y="609"/>
                  <a:pt x="601" y="609"/>
                  <a:pt x="601" y="609"/>
                </a:cubicBezTo>
                <a:cubicBezTo>
                  <a:pt x="618" y="609"/>
                  <a:pt x="636" y="592"/>
                  <a:pt x="636" y="574"/>
                </a:cubicBezTo>
                <a:cubicBezTo>
                  <a:pt x="636" y="97"/>
                  <a:pt x="636" y="97"/>
                  <a:pt x="636" y="97"/>
                </a:cubicBezTo>
                <a:cubicBezTo>
                  <a:pt x="636" y="79"/>
                  <a:pt x="618" y="62"/>
                  <a:pt x="601" y="62"/>
                </a:cubicBezTo>
                <a:cubicBezTo>
                  <a:pt x="548" y="62"/>
                  <a:pt x="548" y="62"/>
                  <a:pt x="548" y="62"/>
                </a:cubicBezTo>
                <a:cubicBezTo>
                  <a:pt x="548" y="0"/>
                  <a:pt x="548" y="0"/>
                  <a:pt x="548" y="0"/>
                </a:cubicBezTo>
                <a:cubicBezTo>
                  <a:pt x="601" y="0"/>
                  <a:pt x="601" y="0"/>
                  <a:pt x="601" y="0"/>
                </a:cubicBezTo>
                <a:cubicBezTo>
                  <a:pt x="654" y="0"/>
                  <a:pt x="698" y="44"/>
                  <a:pt x="698" y="97"/>
                </a:cubicBezTo>
                <a:cubicBezTo>
                  <a:pt x="698" y="574"/>
                  <a:pt x="698" y="574"/>
                  <a:pt x="698" y="574"/>
                </a:cubicBezTo>
                <a:cubicBezTo>
                  <a:pt x="698" y="627"/>
                  <a:pt x="654" y="671"/>
                  <a:pt x="601" y="6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6">
            <a:extLst>
              <a:ext uri="{FF2B5EF4-FFF2-40B4-BE49-F238E27FC236}">
                <a16:creationId xmlns:a16="http://schemas.microsoft.com/office/drawing/2014/main" id="{B1DCC86F-06FF-D747-A82A-2F3BEBDF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590" y="9354665"/>
            <a:ext cx="328817" cy="65763"/>
          </a:xfrm>
          <a:custGeom>
            <a:avLst/>
            <a:gdLst>
              <a:gd name="T0" fmla="*/ 309 w 310"/>
              <a:gd name="T1" fmla="*/ 62 h 63"/>
              <a:gd name="T2" fmla="*/ 0 w 310"/>
              <a:gd name="T3" fmla="*/ 62 h 63"/>
              <a:gd name="T4" fmla="*/ 0 w 310"/>
              <a:gd name="T5" fmla="*/ 0 h 63"/>
              <a:gd name="T6" fmla="*/ 309 w 310"/>
              <a:gd name="T7" fmla="*/ 0 h 63"/>
              <a:gd name="T8" fmla="*/ 309 w 310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63">
                <a:moveTo>
                  <a:pt x="309" y="62"/>
                </a:moveTo>
                <a:lnTo>
                  <a:pt x="0" y="62"/>
                </a:lnTo>
                <a:lnTo>
                  <a:pt x="0" y="0"/>
                </a:lnTo>
                <a:lnTo>
                  <a:pt x="309" y="0"/>
                </a:lnTo>
                <a:lnTo>
                  <a:pt x="309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7">
            <a:extLst>
              <a:ext uri="{FF2B5EF4-FFF2-40B4-BE49-F238E27FC236}">
                <a16:creationId xmlns:a16="http://schemas.microsoft.com/office/drawing/2014/main" id="{93258307-378B-EA45-B078-35521772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275" y="9354665"/>
            <a:ext cx="206685" cy="169106"/>
          </a:xfrm>
          <a:custGeom>
            <a:avLst/>
            <a:gdLst>
              <a:gd name="T0" fmla="*/ 35 w 195"/>
              <a:gd name="T1" fmla="*/ 150 h 160"/>
              <a:gd name="T2" fmla="*/ 35 w 195"/>
              <a:gd name="T3" fmla="*/ 150 h 160"/>
              <a:gd name="T4" fmla="*/ 0 w 195"/>
              <a:gd name="T5" fmla="*/ 106 h 160"/>
              <a:gd name="T6" fmla="*/ 88 w 195"/>
              <a:gd name="T7" fmla="*/ 8 h 160"/>
              <a:gd name="T8" fmla="*/ 114 w 195"/>
              <a:gd name="T9" fmla="*/ 0 h 160"/>
              <a:gd name="T10" fmla="*/ 141 w 195"/>
              <a:gd name="T11" fmla="*/ 18 h 160"/>
              <a:gd name="T12" fmla="*/ 185 w 195"/>
              <a:gd name="T13" fmla="*/ 114 h 160"/>
              <a:gd name="T14" fmla="*/ 176 w 195"/>
              <a:gd name="T15" fmla="*/ 150 h 160"/>
              <a:gd name="T16" fmla="*/ 176 w 195"/>
              <a:gd name="T17" fmla="*/ 150 h 160"/>
              <a:gd name="T18" fmla="*/ 132 w 195"/>
              <a:gd name="T19" fmla="*/ 141 h 160"/>
              <a:gd name="T20" fmla="*/ 106 w 195"/>
              <a:gd name="T21" fmla="*/ 79 h 160"/>
              <a:gd name="T22" fmla="*/ 35 w 195"/>
              <a:gd name="T23" fmla="*/ 150 h 160"/>
              <a:gd name="T24" fmla="*/ 132 w 195"/>
              <a:gd name="T25" fmla="*/ 53 h 160"/>
              <a:gd name="T26" fmla="*/ 132 w 195"/>
              <a:gd name="T27" fmla="*/ 5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60">
                <a:moveTo>
                  <a:pt x="35" y="150"/>
                </a:moveTo>
                <a:lnTo>
                  <a:pt x="35" y="150"/>
                </a:lnTo>
                <a:cubicBezTo>
                  <a:pt x="0" y="106"/>
                  <a:pt x="0" y="106"/>
                  <a:pt x="0" y="106"/>
                </a:cubicBezTo>
                <a:cubicBezTo>
                  <a:pt x="88" y="8"/>
                  <a:pt x="88" y="8"/>
                  <a:pt x="88" y="8"/>
                </a:cubicBezTo>
                <a:cubicBezTo>
                  <a:pt x="97" y="0"/>
                  <a:pt x="106" y="0"/>
                  <a:pt x="114" y="0"/>
                </a:cubicBezTo>
                <a:cubicBezTo>
                  <a:pt x="132" y="0"/>
                  <a:pt x="141" y="8"/>
                  <a:pt x="141" y="18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94" y="124"/>
                  <a:pt x="185" y="141"/>
                  <a:pt x="176" y="150"/>
                </a:cubicBezTo>
                <a:lnTo>
                  <a:pt x="176" y="150"/>
                </a:lnTo>
                <a:cubicBezTo>
                  <a:pt x="159" y="159"/>
                  <a:pt x="141" y="150"/>
                  <a:pt x="132" y="141"/>
                </a:cubicBezTo>
                <a:cubicBezTo>
                  <a:pt x="106" y="79"/>
                  <a:pt x="106" y="79"/>
                  <a:pt x="106" y="79"/>
                </a:cubicBezTo>
                <a:lnTo>
                  <a:pt x="35" y="150"/>
                </a:lnTo>
                <a:close/>
                <a:moveTo>
                  <a:pt x="132" y="53"/>
                </a:moveTo>
                <a:lnTo>
                  <a:pt x="132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8">
            <a:extLst>
              <a:ext uri="{FF2B5EF4-FFF2-40B4-BE49-F238E27FC236}">
                <a16:creationId xmlns:a16="http://schemas.microsoft.com/office/drawing/2014/main" id="{5669330A-F9B9-784F-A240-8F7451CD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327" y="9448613"/>
            <a:ext cx="300633" cy="206685"/>
          </a:xfrm>
          <a:custGeom>
            <a:avLst/>
            <a:gdLst>
              <a:gd name="T0" fmla="*/ 115 w 284"/>
              <a:gd name="T1" fmla="*/ 194 h 195"/>
              <a:gd name="T2" fmla="*/ 115 w 284"/>
              <a:gd name="T3" fmla="*/ 194 h 195"/>
              <a:gd name="T4" fmla="*/ 115 w 284"/>
              <a:gd name="T5" fmla="*/ 194 h 195"/>
              <a:gd name="T6" fmla="*/ 80 w 284"/>
              <a:gd name="T7" fmla="*/ 177 h 195"/>
              <a:gd name="T8" fmla="*/ 0 w 284"/>
              <a:gd name="T9" fmla="*/ 97 h 195"/>
              <a:gd name="T10" fmla="*/ 89 w 284"/>
              <a:gd name="T11" fmla="*/ 18 h 195"/>
              <a:gd name="T12" fmla="*/ 124 w 284"/>
              <a:gd name="T13" fmla="*/ 62 h 195"/>
              <a:gd name="T14" fmla="*/ 89 w 284"/>
              <a:gd name="T15" fmla="*/ 97 h 195"/>
              <a:gd name="T16" fmla="*/ 115 w 284"/>
              <a:gd name="T17" fmla="*/ 132 h 195"/>
              <a:gd name="T18" fmla="*/ 221 w 284"/>
              <a:gd name="T19" fmla="*/ 18 h 195"/>
              <a:gd name="T20" fmla="*/ 265 w 284"/>
              <a:gd name="T21" fmla="*/ 18 h 195"/>
              <a:gd name="T22" fmla="*/ 265 w 284"/>
              <a:gd name="T23" fmla="*/ 18 h 195"/>
              <a:gd name="T24" fmla="*/ 265 w 284"/>
              <a:gd name="T25" fmla="*/ 62 h 195"/>
              <a:gd name="T26" fmla="*/ 159 w 284"/>
              <a:gd name="T27" fmla="*/ 177 h 195"/>
              <a:gd name="T28" fmla="*/ 115 w 284"/>
              <a:gd name="T2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195">
                <a:moveTo>
                  <a:pt x="115" y="194"/>
                </a:moveTo>
                <a:lnTo>
                  <a:pt x="115" y="194"/>
                </a:lnTo>
                <a:lnTo>
                  <a:pt x="115" y="194"/>
                </a:lnTo>
                <a:cubicBezTo>
                  <a:pt x="106" y="194"/>
                  <a:pt x="89" y="194"/>
                  <a:pt x="80" y="177"/>
                </a:cubicBezTo>
                <a:cubicBezTo>
                  <a:pt x="0" y="97"/>
                  <a:pt x="0" y="97"/>
                  <a:pt x="0" y="97"/>
                </a:cubicBezTo>
                <a:cubicBezTo>
                  <a:pt x="89" y="18"/>
                  <a:pt x="89" y="18"/>
                  <a:pt x="89" y="18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89" y="97"/>
                  <a:pt x="89" y="97"/>
                  <a:pt x="89" y="97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39" y="9"/>
                  <a:pt x="256" y="0"/>
                  <a:pt x="265" y="18"/>
                </a:cubicBezTo>
                <a:lnTo>
                  <a:pt x="265" y="18"/>
                </a:lnTo>
                <a:cubicBezTo>
                  <a:pt x="283" y="26"/>
                  <a:pt x="283" y="44"/>
                  <a:pt x="265" y="62"/>
                </a:cubicBezTo>
                <a:cubicBezTo>
                  <a:pt x="159" y="177"/>
                  <a:pt x="159" y="177"/>
                  <a:pt x="159" y="177"/>
                </a:cubicBezTo>
                <a:cubicBezTo>
                  <a:pt x="150" y="194"/>
                  <a:pt x="133" y="194"/>
                  <a:pt x="115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9">
            <a:extLst>
              <a:ext uri="{FF2B5EF4-FFF2-40B4-BE49-F238E27FC236}">
                <a16:creationId xmlns:a16="http://schemas.microsoft.com/office/drawing/2014/main" id="{11C5301F-1183-C54B-A4DB-B0461FF2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037" y="9354665"/>
            <a:ext cx="206685" cy="169106"/>
          </a:xfrm>
          <a:custGeom>
            <a:avLst/>
            <a:gdLst>
              <a:gd name="T0" fmla="*/ 150 w 195"/>
              <a:gd name="T1" fmla="*/ 150 h 160"/>
              <a:gd name="T2" fmla="*/ 150 w 195"/>
              <a:gd name="T3" fmla="*/ 150 h 160"/>
              <a:gd name="T4" fmla="*/ 194 w 195"/>
              <a:gd name="T5" fmla="*/ 106 h 160"/>
              <a:gd name="T6" fmla="*/ 106 w 195"/>
              <a:gd name="T7" fmla="*/ 8 h 160"/>
              <a:gd name="T8" fmla="*/ 70 w 195"/>
              <a:gd name="T9" fmla="*/ 0 h 160"/>
              <a:gd name="T10" fmla="*/ 53 w 195"/>
              <a:gd name="T11" fmla="*/ 18 h 160"/>
              <a:gd name="T12" fmla="*/ 9 w 195"/>
              <a:gd name="T13" fmla="*/ 114 h 160"/>
              <a:gd name="T14" fmla="*/ 18 w 195"/>
              <a:gd name="T15" fmla="*/ 150 h 160"/>
              <a:gd name="T16" fmla="*/ 18 w 195"/>
              <a:gd name="T17" fmla="*/ 150 h 160"/>
              <a:gd name="T18" fmla="*/ 62 w 195"/>
              <a:gd name="T19" fmla="*/ 141 h 160"/>
              <a:gd name="T20" fmla="*/ 88 w 195"/>
              <a:gd name="T21" fmla="*/ 79 h 160"/>
              <a:gd name="T22" fmla="*/ 150 w 195"/>
              <a:gd name="T23" fmla="*/ 150 h 160"/>
              <a:gd name="T24" fmla="*/ 62 w 195"/>
              <a:gd name="T25" fmla="*/ 53 h 160"/>
              <a:gd name="T26" fmla="*/ 62 w 195"/>
              <a:gd name="T27" fmla="*/ 5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60">
                <a:moveTo>
                  <a:pt x="150" y="150"/>
                </a:moveTo>
                <a:lnTo>
                  <a:pt x="150" y="150"/>
                </a:lnTo>
                <a:cubicBezTo>
                  <a:pt x="194" y="106"/>
                  <a:pt x="194" y="106"/>
                  <a:pt x="194" y="106"/>
                </a:cubicBezTo>
                <a:cubicBezTo>
                  <a:pt x="106" y="8"/>
                  <a:pt x="106" y="8"/>
                  <a:pt x="106" y="8"/>
                </a:cubicBezTo>
                <a:cubicBezTo>
                  <a:pt x="97" y="0"/>
                  <a:pt x="88" y="0"/>
                  <a:pt x="70" y="0"/>
                </a:cubicBezTo>
                <a:cubicBezTo>
                  <a:pt x="62" y="0"/>
                  <a:pt x="53" y="8"/>
                  <a:pt x="53" y="18"/>
                </a:cubicBezTo>
                <a:cubicBezTo>
                  <a:pt x="9" y="114"/>
                  <a:pt x="9" y="114"/>
                  <a:pt x="9" y="114"/>
                </a:cubicBezTo>
                <a:cubicBezTo>
                  <a:pt x="0" y="124"/>
                  <a:pt x="0" y="141"/>
                  <a:pt x="18" y="150"/>
                </a:cubicBezTo>
                <a:lnTo>
                  <a:pt x="18" y="150"/>
                </a:lnTo>
                <a:cubicBezTo>
                  <a:pt x="35" y="159"/>
                  <a:pt x="53" y="150"/>
                  <a:pt x="62" y="141"/>
                </a:cubicBezTo>
                <a:cubicBezTo>
                  <a:pt x="88" y="79"/>
                  <a:pt x="88" y="79"/>
                  <a:pt x="88" y="79"/>
                </a:cubicBezTo>
                <a:lnTo>
                  <a:pt x="150" y="150"/>
                </a:lnTo>
                <a:close/>
                <a:moveTo>
                  <a:pt x="62" y="53"/>
                </a:moveTo>
                <a:lnTo>
                  <a:pt x="62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0">
            <a:extLst>
              <a:ext uri="{FF2B5EF4-FFF2-40B4-BE49-F238E27FC236}">
                <a16:creationId xmlns:a16="http://schemas.microsoft.com/office/drawing/2014/main" id="{3B704025-DA9C-5343-AE8D-5C66CA1C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037" y="9448613"/>
            <a:ext cx="291238" cy="206685"/>
          </a:xfrm>
          <a:custGeom>
            <a:avLst/>
            <a:gdLst>
              <a:gd name="T0" fmla="*/ 159 w 275"/>
              <a:gd name="T1" fmla="*/ 194 h 195"/>
              <a:gd name="T2" fmla="*/ 159 w 275"/>
              <a:gd name="T3" fmla="*/ 194 h 195"/>
              <a:gd name="T4" fmla="*/ 159 w 275"/>
              <a:gd name="T5" fmla="*/ 194 h 195"/>
              <a:gd name="T6" fmla="*/ 203 w 275"/>
              <a:gd name="T7" fmla="*/ 177 h 195"/>
              <a:gd name="T8" fmla="*/ 274 w 275"/>
              <a:gd name="T9" fmla="*/ 97 h 195"/>
              <a:gd name="T10" fmla="*/ 194 w 275"/>
              <a:gd name="T11" fmla="*/ 18 h 195"/>
              <a:gd name="T12" fmla="*/ 150 w 275"/>
              <a:gd name="T13" fmla="*/ 62 h 195"/>
              <a:gd name="T14" fmla="*/ 194 w 275"/>
              <a:gd name="T15" fmla="*/ 97 h 195"/>
              <a:gd name="T16" fmla="*/ 159 w 275"/>
              <a:gd name="T17" fmla="*/ 132 h 195"/>
              <a:gd name="T18" fmla="*/ 53 w 275"/>
              <a:gd name="T19" fmla="*/ 18 h 195"/>
              <a:gd name="T20" fmla="*/ 9 w 275"/>
              <a:gd name="T21" fmla="*/ 18 h 195"/>
              <a:gd name="T22" fmla="*/ 9 w 275"/>
              <a:gd name="T23" fmla="*/ 18 h 195"/>
              <a:gd name="T24" fmla="*/ 9 w 275"/>
              <a:gd name="T25" fmla="*/ 62 h 195"/>
              <a:gd name="T26" fmla="*/ 124 w 275"/>
              <a:gd name="T27" fmla="*/ 177 h 195"/>
              <a:gd name="T28" fmla="*/ 159 w 275"/>
              <a:gd name="T2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" h="195">
                <a:moveTo>
                  <a:pt x="159" y="194"/>
                </a:moveTo>
                <a:lnTo>
                  <a:pt x="159" y="194"/>
                </a:lnTo>
                <a:lnTo>
                  <a:pt x="159" y="194"/>
                </a:lnTo>
                <a:cubicBezTo>
                  <a:pt x="176" y="194"/>
                  <a:pt x="194" y="194"/>
                  <a:pt x="203" y="177"/>
                </a:cubicBezTo>
                <a:cubicBezTo>
                  <a:pt x="274" y="97"/>
                  <a:pt x="274" y="97"/>
                  <a:pt x="274" y="97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150" y="62"/>
                  <a:pt x="150" y="62"/>
                  <a:pt x="150" y="62"/>
                </a:cubicBezTo>
                <a:cubicBezTo>
                  <a:pt x="194" y="97"/>
                  <a:pt x="194" y="97"/>
                  <a:pt x="194" y="97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9"/>
                  <a:pt x="26" y="0"/>
                  <a:pt x="9" y="18"/>
                </a:cubicBezTo>
                <a:lnTo>
                  <a:pt x="9" y="18"/>
                </a:lnTo>
                <a:cubicBezTo>
                  <a:pt x="0" y="26"/>
                  <a:pt x="0" y="44"/>
                  <a:pt x="9" y="62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32" y="194"/>
                  <a:pt x="150" y="194"/>
                  <a:pt x="159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1">
            <a:extLst>
              <a:ext uri="{FF2B5EF4-FFF2-40B4-BE49-F238E27FC236}">
                <a16:creationId xmlns:a16="http://schemas.microsoft.com/office/drawing/2014/main" id="{11B7278E-A236-4445-843C-0AC56D7E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643" y="9749246"/>
            <a:ext cx="150316" cy="46974"/>
          </a:xfrm>
          <a:custGeom>
            <a:avLst/>
            <a:gdLst>
              <a:gd name="T0" fmla="*/ 0 w 142"/>
              <a:gd name="T1" fmla="*/ 26 h 45"/>
              <a:gd name="T2" fmla="*/ 0 w 142"/>
              <a:gd name="T3" fmla="*/ 26 h 45"/>
              <a:gd name="T4" fmla="*/ 0 w 142"/>
              <a:gd name="T5" fmla="*/ 26 h 45"/>
              <a:gd name="T6" fmla="*/ 17 w 142"/>
              <a:gd name="T7" fmla="*/ 0 h 45"/>
              <a:gd name="T8" fmla="*/ 114 w 142"/>
              <a:gd name="T9" fmla="*/ 0 h 45"/>
              <a:gd name="T10" fmla="*/ 141 w 142"/>
              <a:gd name="T11" fmla="*/ 26 h 45"/>
              <a:gd name="T12" fmla="*/ 141 w 142"/>
              <a:gd name="T13" fmla="*/ 26 h 45"/>
              <a:gd name="T14" fmla="*/ 114 w 142"/>
              <a:gd name="T15" fmla="*/ 44 h 45"/>
              <a:gd name="T16" fmla="*/ 17 w 142"/>
              <a:gd name="T17" fmla="*/ 44 h 45"/>
              <a:gd name="T18" fmla="*/ 0 w 142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4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8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2" y="0"/>
                  <a:pt x="141" y="9"/>
                  <a:pt x="141" y="26"/>
                </a:cubicBezTo>
                <a:lnTo>
                  <a:pt x="141" y="26"/>
                </a:lnTo>
                <a:cubicBezTo>
                  <a:pt x="141" y="35"/>
                  <a:pt x="132" y="44"/>
                  <a:pt x="114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52">
            <a:extLst>
              <a:ext uri="{FF2B5EF4-FFF2-40B4-BE49-F238E27FC236}">
                <a16:creationId xmlns:a16="http://schemas.microsoft.com/office/drawing/2014/main" id="{D1F9B28C-8021-524D-BFB3-02119706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16" y="9768035"/>
            <a:ext cx="46974" cy="366396"/>
          </a:xfrm>
          <a:custGeom>
            <a:avLst/>
            <a:gdLst>
              <a:gd name="T0" fmla="*/ 44 w 45"/>
              <a:gd name="T1" fmla="*/ 345 h 346"/>
              <a:gd name="T2" fmla="*/ 44 w 45"/>
              <a:gd name="T3" fmla="*/ 345 h 346"/>
              <a:gd name="T4" fmla="*/ 0 w 45"/>
              <a:gd name="T5" fmla="*/ 345 h 346"/>
              <a:gd name="T6" fmla="*/ 0 w 45"/>
              <a:gd name="T7" fmla="*/ 18 h 346"/>
              <a:gd name="T8" fmla="*/ 26 w 45"/>
              <a:gd name="T9" fmla="*/ 0 h 346"/>
              <a:gd name="T10" fmla="*/ 26 w 45"/>
              <a:gd name="T11" fmla="*/ 0 h 346"/>
              <a:gd name="T12" fmla="*/ 44 w 45"/>
              <a:gd name="T13" fmla="*/ 18 h 346"/>
              <a:gd name="T14" fmla="*/ 44 w 45"/>
              <a:gd name="T15" fmla="*/ 345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46">
                <a:moveTo>
                  <a:pt x="44" y="345"/>
                </a:moveTo>
                <a:lnTo>
                  <a:pt x="44" y="345"/>
                </a:lnTo>
                <a:cubicBezTo>
                  <a:pt x="0" y="345"/>
                  <a:pt x="0" y="345"/>
                  <a:pt x="0" y="3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9"/>
                  <a:pt x="44" y="18"/>
                </a:cubicBezTo>
                <a:lnTo>
                  <a:pt x="44" y="3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C5F2C2-8B11-1D42-ACF0-491BAF675277}"/>
              </a:ext>
            </a:extLst>
          </p:cNvPr>
          <p:cNvGrpSpPr/>
          <p:nvPr/>
        </p:nvGrpSpPr>
        <p:grpSpPr>
          <a:xfrm>
            <a:off x="1724282" y="10750399"/>
            <a:ext cx="2956880" cy="1839130"/>
            <a:chOff x="2576056" y="4756924"/>
            <a:chExt cx="2956880" cy="1839130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0F746D3-889D-6147-98AA-E5101A0D81C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1377C9B-23AF-8B4C-8510-6EA912718A51}"/>
                </a:ext>
              </a:extLst>
            </p:cNvPr>
            <p:cNvSpPr/>
            <p:nvPr/>
          </p:nvSpPr>
          <p:spPr>
            <a:xfrm>
              <a:off x="2576056" y="5395725"/>
              <a:ext cx="29568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3EA00E-E9BA-D346-A489-F07DEC52BC49}"/>
              </a:ext>
            </a:extLst>
          </p:cNvPr>
          <p:cNvGrpSpPr/>
          <p:nvPr/>
        </p:nvGrpSpPr>
        <p:grpSpPr>
          <a:xfrm>
            <a:off x="5068373" y="10750399"/>
            <a:ext cx="2956880" cy="1839130"/>
            <a:chOff x="2576056" y="4756924"/>
            <a:chExt cx="2956880" cy="1839130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80BD00F9-B81F-744E-A321-06CBC88FDBF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74A35C7A-62B0-6647-B848-7C9D27D75A2F}"/>
                </a:ext>
              </a:extLst>
            </p:cNvPr>
            <p:cNvSpPr/>
            <p:nvPr/>
          </p:nvSpPr>
          <p:spPr>
            <a:xfrm>
              <a:off x="2576056" y="5395725"/>
              <a:ext cx="29568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DD6153-2289-5F44-AA1E-DEA970365ABF}"/>
              </a:ext>
            </a:extLst>
          </p:cNvPr>
          <p:cNvGrpSpPr/>
          <p:nvPr/>
        </p:nvGrpSpPr>
        <p:grpSpPr>
          <a:xfrm>
            <a:off x="8394573" y="10750399"/>
            <a:ext cx="2956880" cy="1839130"/>
            <a:chOff x="2576056" y="4756924"/>
            <a:chExt cx="2956880" cy="1839130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69CA5241-D94D-9A4C-A4F1-E0CC52F4CD4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916B2F19-4AD8-5741-A766-265B2FB47C9E}"/>
                </a:ext>
              </a:extLst>
            </p:cNvPr>
            <p:cNvSpPr/>
            <p:nvPr/>
          </p:nvSpPr>
          <p:spPr>
            <a:xfrm>
              <a:off x="2576056" y="5395725"/>
              <a:ext cx="29568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BA3C19-6C4A-8F45-886E-0C6587AA4C2D}"/>
              </a:ext>
            </a:extLst>
          </p:cNvPr>
          <p:cNvGrpSpPr/>
          <p:nvPr/>
        </p:nvGrpSpPr>
        <p:grpSpPr>
          <a:xfrm>
            <a:off x="11817042" y="10750399"/>
            <a:ext cx="2956880" cy="1839130"/>
            <a:chOff x="2576056" y="4756924"/>
            <a:chExt cx="2956880" cy="1839130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D2675F24-4F33-164B-B150-23E3142BDA3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FF095B59-E0B4-B64A-8455-E9A04A69CF12}"/>
                </a:ext>
              </a:extLst>
            </p:cNvPr>
            <p:cNvSpPr/>
            <p:nvPr/>
          </p:nvSpPr>
          <p:spPr>
            <a:xfrm>
              <a:off x="2576056" y="5395725"/>
              <a:ext cx="29568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AB103B-D939-7249-8EA1-0981DF983294}"/>
              </a:ext>
            </a:extLst>
          </p:cNvPr>
          <p:cNvGrpSpPr/>
          <p:nvPr/>
        </p:nvGrpSpPr>
        <p:grpSpPr>
          <a:xfrm>
            <a:off x="16378896" y="3834874"/>
            <a:ext cx="6449696" cy="6055586"/>
            <a:chOff x="2232443" y="3643574"/>
            <a:chExt cx="6449696" cy="6055586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91FF88B1-5AF1-E941-9F5B-D5EBA9E7B5F3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7483EADE-05F2-E742-A771-DF7D0368E0AD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046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31">
            <a:extLst>
              <a:ext uri="{FF2B5EF4-FFF2-40B4-BE49-F238E27FC236}">
                <a16:creationId xmlns:a16="http://schemas.microsoft.com/office/drawing/2014/main" id="{30589AE3-CAFD-0646-9702-FDBF4F07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056" y="5068439"/>
            <a:ext cx="9224605" cy="6314169"/>
          </a:xfrm>
          <a:custGeom>
            <a:avLst/>
            <a:gdLst>
              <a:gd name="T0" fmla="*/ 7146 w 7423"/>
              <a:gd name="T1" fmla="*/ 5080 h 5081"/>
              <a:gd name="T2" fmla="*/ 7146 w 7423"/>
              <a:gd name="T3" fmla="*/ 5080 h 5081"/>
              <a:gd name="T4" fmla="*/ 275 w 7423"/>
              <a:gd name="T5" fmla="*/ 5080 h 5081"/>
              <a:gd name="T6" fmla="*/ 0 w 7423"/>
              <a:gd name="T7" fmla="*/ 4805 h 5081"/>
              <a:gd name="T8" fmla="*/ 0 w 7423"/>
              <a:gd name="T9" fmla="*/ 268 h 5081"/>
              <a:gd name="T10" fmla="*/ 275 w 7423"/>
              <a:gd name="T11" fmla="*/ 0 h 5081"/>
              <a:gd name="T12" fmla="*/ 7146 w 7423"/>
              <a:gd name="T13" fmla="*/ 0 h 5081"/>
              <a:gd name="T14" fmla="*/ 7422 w 7423"/>
              <a:gd name="T15" fmla="*/ 268 h 5081"/>
              <a:gd name="T16" fmla="*/ 7422 w 7423"/>
              <a:gd name="T17" fmla="*/ 4805 h 5081"/>
              <a:gd name="T18" fmla="*/ 7146 w 7423"/>
              <a:gd name="T19" fmla="*/ 5080 h 5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23" h="5081">
                <a:moveTo>
                  <a:pt x="7146" y="5080"/>
                </a:moveTo>
                <a:lnTo>
                  <a:pt x="7146" y="5080"/>
                </a:lnTo>
                <a:cubicBezTo>
                  <a:pt x="275" y="5080"/>
                  <a:pt x="275" y="5080"/>
                  <a:pt x="275" y="5080"/>
                </a:cubicBezTo>
                <a:cubicBezTo>
                  <a:pt x="130" y="5080"/>
                  <a:pt x="0" y="4958"/>
                  <a:pt x="0" y="4805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123"/>
                  <a:pt x="130" y="0"/>
                  <a:pt x="275" y="0"/>
                </a:cubicBezTo>
                <a:cubicBezTo>
                  <a:pt x="7146" y="0"/>
                  <a:pt x="7146" y="0"/>
                  <a:pt x="7146" y="0"/>
                </a:cubicBezTo>
                <a:cubicBezTo>
                  <a:pt x="7299" y="0"/>
                  <a:pt x="7422" y="123"/>
                  <a:pt x="7422" y="268"/>
                </a:cubicBezTo>
                <a:cubicBezTo>
                  <a:pt x="7422" y="4805"/>
                  <a:pt x="7422" y="4805"/>
                  <a:pt x="7422" y="4805"/>
                </a:cubicBezTo>
                <a:cubicBezTo>
                  <a:pt x="7422" y="4958"/>
                  <a:pt x="7299" y="5080"/>
                  <a:pt x="7146" y="50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2">
            <a:extLst>
              <a:ext uri="{FF2B5EF4-FFF2-40B4-BE49-F238E27FC236}">
                <a16:creationId xmlns:a16="http://schemas.microsoft.com/office/drawing/2014/main" id="{AE08DBF5-EF4F-B946-B2D0-94F32614C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890" y="11382608"/>
            <a:ext cx="2186937" cy="992068"/>
          </a:xfrm>
          <a:custGeom>
            <a:avLst/>
            <a:gdLst>
              <a:gd name="T0" fmla="*/ 1759 w 1760"/>
              <a:gd name="T1" fmla="*/ 796 h 797"/>
              <a:gd name="T2" fmla="*/ 0 w 1760"/>
              <a:gd name="T3" fmla="*/ 796 h 797"/>
              <a:gd name="T4" fmla="*/ 0 w 1760"/>
              <a:gd name="T5" fmla="*/ 0 h 797"/>
              <a:gd name="T6" fmla="*/ 1759 w 1760"/>
              <a:gd name="T7" fmla="*/ 0 h 797"/>
              <a:gd name="T8" fmla="*/ 1759 w 1760"/>
              <a:gd name="T9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0" h="797">
                <a:moveTo>
                  <a:pt x="1759" y="796"/>
                </a:moveTo>
                <a:lnTo>
                  <a:pt x="0" y="796"/>
                </a:lnTo>
                <a:lnTo>
                  <a:pt x="0" y="0"/>
                </a:lnTo>
                <a:lnTo>
                  <a:pt x="1759" y="0"/>
                </a:lnTo>
                <a:lnTo>
                  <a:pt x="1759" y="79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3">
            <a:extLst>
              <a:ext uri="{FF2B5EF4-FFF2-40B4-BE49-F238E27FC236}">
                <a16:creationId xmlns:a16="http://schemas.microsoft.com/office/drawing/2014/main" id="{50330FD9-E4EF-064A-A65C-C0C6F2A6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030" y="12144472"/>
            <a:ext cx="5755102" cy="230204"/>
          </a:xfrm>
          <a:custGeom>
            <a:avLst/>
            <a:gdLst>
              <a:gd name="T0" fmla="*/ 4629 w 4630"/>
              <a:gd name="T1" fmla="*/ 184 h 185"/>
              <a:gd name="T2" fmla="*/ 0 w 4630"/>
              <a:gd name="T3" fmla="*/ 184 h 185"/>
              <a:gd name="T4" fmla="*/ 0 w 4630"/>
              <a:gd name="T5" fmla="*/ 0 h 185"/>
              <a:gd name="T6" fmla="*/ 4629 w 4630"/>
              <a:gd name="T7" fmla="*/ 0 h 185"/>
              <a:gd name="T8" fmla="*/ 4629 w 4630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0" h="185">
                <a:moveTo>
                  <a:pt x="4629" y="184"/>
                </a:moveTo>
                <a:lnTo>
                  <a:pt x="0" y="184"/>
                </a:lnTo>
                <a:lnTo>
                  <a:pt x="0" y="0"/>
                </a:lnTo>
                <a:lnTo>
                  <a:pt x="4629" y="0"/>
                </a:lnTo>
                <a:lnTo>
                  <a:pt x="4629" y="18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4">
            <a:extLst>
              <a:ext uri="{FF2B5EF4-FFF2-40B4-BE49-F238E27FC236}">
                <a16:creationId xmlns:a16="http://schemas.microsoft.com/office/drawing/2014/main" id="{D0591F7B-C32B-4B42-A082-37105962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8" y="5452112"/>
            <a:ext cx="8380523" cy="4653409"/>
          </a:xfrm>
          <a:custGeom>
            <a:avLst/>
            <a:gdLst>
              <a:gd name="T0" fmla="*/ 6664 w 6742"/>
              <a:gd name="T1" fmla="*/ 3741 h 3742"/>
              <a:gd name="T2" fmla="*/ 6664 w 6742"/>
              <a:gd name="T3" fmla="*/ 3741 h 3742"/>
              <a:gd name="T4" fmla="*/ 69 w 6742"/>
              <a:gd name="T5" fmla="*/ 3741 h 3742"/>
              <a:gd name="T6" fmla="*/ 0 w 6742"/>
              <a:gd name="T7" fmla="*/ 3672 h 3742"/>
              <a:gd name="T8" fmla="*/ 0 w 6742"/>
              <a:gd name="T9" fmla="*/ 69 h 3742"/>
              <a:gd name="T10" fmla="*/ 69 w 6742"/>
              <a:gd name="T11" fmla="*/ 0 h 3742"/>
              <a:gd name="T12" fmla="*/ 6664 w 6742"/>
              <a:gd name="T13" fmla="*/ 0 h 3742"/>
              <a:gd name="T14" fmla="*/ 6741 w 6742"/>
              <a:gd name="T15" fmla="*/ 69 h 3742"/>
              <a:gd name="T16" fmla="*/ 6741 w 6742"/>
              <a:gd name="T17" fmla="*/ 3672 h 3742"/>
              <a:gd name="T18" fmla="*/ 6664 w 6742"/>
              <a:gd name="T19" fmla="*/ 3741 h 3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42" h="3742">
                <a:moveTo>
                  <a:pt x="6664" y="3741"/>
                </a:moveTo>
                <a:lnTo>
                  <a:pt x="6664" y="3741"/>
                </a:lnTo>
                <a:cubicBezTo>
                  <a:pt x="69" y="3741"/>
                  <a:pt x="69" y="3741"/>
                  <a:pt x="69" y="3741"/>
                </a:cubicBezTo>
                <a:cubicBezTo>
                  <a:pt x="31" y="3741"/>
                  <a:pt x="0" y="3710"/>
                  <a:pt x="0" y="367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6664" y="0"/>
                  <a:pt x="6664" y="0"/>
                  <a:pt x="6664" y="0"/>
                </a:cubicBezTo>
                <a:cubicBezTo>
                  <a:pt x="6711" y="0"/>
                  <a:pt x="6741" y="31"/>
                  <a:pt x="6741" y="69"/>
                </a:cubicBezTo>
                <a:cubicBezTo>
                  <a:pt x="6741" y="3672"/>
                  <a:pt x="6741" y="3672"/>
                  <a:pt x="6741" y="3672"/>
                </a:cubicBezTo>
                <a:cubicBezTo>
                  <a:pt x="6741" y="3710"/>
                  <a:pt x="6711" y="3741"/>
                  <a:pt x="6664" y="37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5">
            <a:extLst>
              <a:ext uri="{FF2B5EF4-FFF2-40B4-BE49-F238E27FC236}">
                <a16:creationId xmlns:a16="http://schemas.microsoft.com/office/drawing/2014/main" id="{E1CC92DC-7D0E-0648-A821-9DE0488A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565" y="10439867"/>
            <a:ext cx="564550" cy="564546"/>
          </a:xfrm>
          <a:custGeom>
            <a:avLst/>
            <a:gdLst>
              <a:gd name="T0" fmla="*/ 451 w 452"/>
              <a:gd name="T1" fmla="*/ 230 h 453"/>
              <a:gd name="T2" fmla="*/ 451 w 452"/>
              <a:gd name="T3" fmla="*/ 230 h 453"/>
              <a:gd name="T4" fmla="*/ 221 w 452"/>
              <a:gd name="T5" fmla="*/ 452 h 453"/>
              <a:gd name="T6" fmla="*/ 0 w 452"/>
              <a:gd name="T7" fmla="*/ 230 h 453"/>
              <a:gd name="T8" fmla="*/ 221 w 452"/>
              <a:gd name="T9" fmla="*/ 0 h 453"/>
              <a:gd name="T10" fmla="*/ 451 w 452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453">
                <a:moveTo>
                  <a:pt x="451" y="230"/>
                </a:moveTo>
                <a:lnTo>
                  <a:pt x="451" y="230"/>
                </a:lnTo>
                <a:cubicBezTo>
                  <a:pt x="451" y="353"/>
                  <a:pt x="352" y="452"/>
                  <a:pt x="221" y="452"/>
                </a:cubicBezTo>
                <a:cubicBezTo>
                  <a:pt x="100" y="452"/>
                  <a:pt x="0" y="353"/>
                  <a:pt x="0" y="230"/>
                </a:cubicBezTo>
                <a:cubicBezTo>
                  <a:pt x="0" y="108"/>
                  <a:pt x="100" y="0"/>
                  <a:pt x="221" y="0"/>
                </a:cubicBezTo>
                <a:cubicBezTo>
                  <a:pt x="352" y="0"/>
                  <a:pt x="451" y="108"/>
                  <a:pt x="451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6">
            <a:extLst>
              <a:ext uri="{FF2B5EF4-FFF2-40B4-BE49-F238E27FC236}">
                <a16:creationId xmlns:a16="http://schemas.microsoft.com/office/drawing/2014/main" id="{51C334FE-6AE3-AA41-B09D-4FF83F3E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06" y="6307156"/>
            <a:ext cx="3157085" cy="3157085"/>
          </a:xfrm>
          <a:custGeom>
            <a:avLst/>
            <a:gdLst>
              <a:gd name="T0" fmla="*/ 2471 w 2541"/>
              <a:gd name="T1" fmla="*/ 2539 h 2540"/>
              <a:gd name="T2" fmla="*/ 2471 w 2541"/>
              <a:gd name="T3" fmla="*/ 2539 h 2540"/>
              <a:gd name="T4" fmla="*/ 69 w 2541"/>
              <a:gd name="T5" fmla="*/ 2539 h 2540"/>
              <a:gd name="T6" fmla="*/ 0 w 2541"/>
              <a:gd name="T7" fmla="*/ 2470 h 2540"/>
              <a:gd name="T8" fmla="*/ 0 w 2541"/>
              <a:gd name="T9" fmla="*/ 69 h 2540"/>
              <a:gd name="T10" fmla="*/ 69 w 2541"/>
              <a:gd name="T11" fmla="*/ 0 h 2540"/>
              <a:gd name="T12" fmla="*/ 2471 w 2541"/>
              <a:gd name="T13" fmla="*/ 0 h 2540"/>
              <a:gd name="T14" fmla="*/ 2540 w 2541"/>
              <a:gd name="T15" fmla="*/ 69 h 2540"/>
              <a:gd name="T16" fmla="*/ 2540 w 2541"/>
              <a:gd name="T17" fmla="*/ 2470 h 2540"/>
              <a:gd name="T18" fmla="*/ 2471 w 2541"/>
              <a:gd name="T19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1" h="2540">
                <a:moveTo>
                  <a:pt x="2471" y="2539"/>
                </a:moveTo>
                <a:lnTo>
                  <a:pt x="2471" y="2539"/>
                </a:lnTo>
                <a:cubicBezTo>
                  <a:pt x="69" y="2539"/>
                  <a:pt x="69" y="2539"/>
                  <a:pt x="69" y="2539"/>
                </a:cubicBezTo>
                <a:cubicBezTo>
                  <a:pt x="31" y="2539"/>
                  <a:pt x="0" y="2509"/>
                  <a:pt x="0" y="247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2471" y="0"/>
                  <a:pt x="2471" y="0"/>
                  <a:pt x="2471" y="0"/>
                </a:cubicBezTo>
                <a:cubicBezTo>
                  <a:pt x="2509" y="0"/>
                  <a:pt x="2540" y="31"/>
                  <a:pt x="2540" y="69"/>
                </a:cubicBezTo>
                <a:cubicBezTo>
                  <a:pt x="2540" y="2470"/>
                  <a:pt x="2540" y="2470"/>
                  <a:pt x="2540" y="2470"/>
                </a:cubicBezTo>
                <a:cubicBezTo>
                  <a:pt x="2540" y="2509"/>
                  <a:pt x="2509" y="2539"/>
                  <a:pt x="2471" y="25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7">
            <a:extLst>
              <a:ext uri="{FF2B5EF4-FFF2-40B4-BE49-F238E27FC236}">
                <a16:creationId xmlns:a16="http://schemas.microsoft.com/office/drawing/2014/main" id="{9ABBFF7D-7325-B744-93DD-613F86B4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920" y="9612227"/>
            <a:ext cx="7799535" cy="241166"/>
          </a:xfrm>
          <a:custGeom>
            <a:avLst/>
            <a:gdLst>
              <a:gd name="T0" fmla="*/ 6251 w 6275"/>
              <a:gd name="T1" fmla="*/ 191 h 192"/>
              <a:gd name="T2" fmla="*/ 6251 w 6275"/>
              <a:gd name="T3" fmla="*/ 191 h 192"/>
              <a:gd name="T4" fmla="*/ 23 w 6275"/>
              <a:gd name="T5" fmla="*/ 191 h 192"/>
              <a:gd name="T6" fmla="*/ 0 w 6275"/>
              <a:gd name="T7" fmla="*/ 161 h 192"/>
              <a:gd name="T8" fmla="*/ 0 w 6275"/>
              <a:gd name="T9" fmla="*/ 23 h 192"/>
              <a:gd name="T10" fmla="*/ 23 w 6275"/>
              <a:gd name="T11" fmla="*/ 0 h 192"/>
              <a:gd name="T12" fmla="*/ 6251 w 6275"/>
              <a:gd name="T13" fmla="*/ 0 h 192"/>
              <a:gd name="T14" fmla="*/ 6274 w 6275"/>
              <a:gd name="T15" fmla="*/ 23 h 192"/>
              <a:gd name="T16" fmla="*/ 6274 w 6275"/>
              <a:gd name="T17" fmla="*/ 161 h 192"/>
              <a:gd name="T18" fmla="*/ 6251 w 6275"/>
              <a:gd name="T1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75" h="192">
                <a:moveTo>
                  <a:pt x="6251" y="191"/>
                </a:moveTo>
                <a:lnTo>
                  <a:pt x="6251" y="191"/>
                </a:lnTo>
                <a:cubicBezTo>
                  <a:pt x="23" y="191"/>
                  <a:pt x="23" y="191"/>
                  <a:pt x="23" y="191"/>
                </a:cubicBezTo>
                <a:cubicBezTo>
                  <a:pt x="8" y="191"/>
                  <a:pt x="0" y="176"/>
                  <a:pt x="0" y="1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6251" y="0"/>
                  <a:pt x="6251" y="0"/>
                  <a:pt x="6251" y="0"/>
                </a:cubicBezTo>
                <a:cubicBezTo>
                  <a:pt x="6266" y="0"/>
                  <a:pt x="6274" y="15"/>
                  <a:pt x="6274" y="23"/>
                </a:cubicBezTo>
                <a:cubicBezTo>
                  <a:pt x="6274" y="161"/>
                  <a:pt x="6274" y="161"/>
                  <a:pt x="6274" y="161"/>
                </a:cubicBezTo>
                <a:cubicBezTo>
                  <a:pt x="6274" y="176"/>
                  <a:pt x="6266" y="191"/>
                  <a:pt x="6251" y="1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8">
            <a:extLst>
              <a:ext uri="{FF2B5EF4-FFF2-40B4-BE49-F238E27FC236}">
                <a16:creationId xmlns:a16="http://schemas.microsoft.com/office/drawing/2014/main" id="{EBC2D90B-2F40-A645-B3D7-0D359D5B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920" y="5923482"/>
            <a:ext cx="7799535" cy="230204"/>
          </a:xfrm>
          <a:custGeom>
            <a:avLst/>
            <a:gdLst>
              <a:gd name="T0" fmla="*/ 6251 w 6275"/>
              <a:gd name="T1" fmla="*/ 184 h 185"/>
              <a:gd name="T2" fmla="*/ 6251 w 6275"/>
              <a:gd name="T3" fmla="*/ 184 h 185"/>
              <a:gd name="T4" fmla="*/ 23 w 6275"/>
              <a:gd name="T5" fmla="*/ 184 h 185"/>
              <a:gd name="T6" fmla="*/ 0 w 6275"/>
              <a:gd name="T7" fmla="*/ 161 h 185"/>
              <a:gd name="T8" fmla="*/ 0 w 6275"/>
              <a:gd name="T9" fmla="*/ 23 h 185"/>
              <a:gd name="T10" fmla="*/ 23 w 6275"/>
              <a:gd name="T11" fmla="*/ 0 h 185"/>
              <a:gd name="T12" fmla="*/ 6251 w 6275"/>
              <a:gd name="T13" fmla="*/ 0 h 185"/>
              <a:gd name="T14" fmla="*/ 6274 w 6275"/>
              <a:gd name="T15" fmla="*/ 23 h 185"/>
              <a:gd name="T16" fmla="*/ 6274 w 6275"/>
              <a:gd name="T17" fmla="*/ 161 h 185"/>
              <a:gd name="T18" fmla="*/ 6251 w 6275"/>
              <a:gd name="T1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75" h="185">
                <a:moveTo>
                  <a:pt x="6251" y="184"/>
                </a:moveTo>
                <a:lnTo>
                  <a:pt x="6251" y="184"/>
                </a:lnTo>
                <a:cubicBezTo>
                  <a:pt x="23" y="184"/>
                  <a:pt x="23" y="184"/>
                  <a:pt x="23" y="184"/>
                </a:cubicBezTo>
                <a:cubicBezTo>
                  <a:pt x="8" y="184"/>
                  <a:pt x="0" y="176"/>
                  <a:pt x="0" y="1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6251" y="0"/>
                  <a:pt x="6251" y="0"/>
                  <a:pt x="6251" y="0"/>
                </a:cubicBezTo>
                <a:cubicBezTo>
                  <a:pt x="6266" y="0"/>
                  <a:pt x="6274" y="8"/>
                  <a:pt x="6274" y="23"/>
                </a:cubicBezTo>
                <a:cubicBezTo>
                  <a:pt x="6274" y="161"/>
                  <a:pt x="6274" y="161"/>
                  <a:pt x="6274" y="161"/>
                </a:cubicBezTo>
                <a:cubicBezTo>
                  <a:pt x="6274" y="176"/>
                  <a:pt x="6266" y="184"/>
                  <a:pt x="6251" y="18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9">
            <a:extLst>
              <a:ext uri="{FF2B5EF4-FFF2-40B4-BE49-F238E27FC236}">
                <a16:creationId xmlns:a16="http://schemas.microsoft.com/office/drawing/2014/main" id="{B9D7D7C7-B7BB-084C-9C4F-D14EE6D9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364" y="6307156"/>
            <a:ext cx="2143092" cy="3157085"/>
          </a:xfrm>
          <a:custGeom>
            <a:avLst/>
            <a:gdLst>
              <a:gd name="T0" fmla="*/ 1653 w 1723"/>
              <a:gd name="T1" fmla="*/ 2539 h 2540"/>
              <a:gd name="T2" fmla="*/ 1653 w 1723"/>
              <a:gd name="T3" fmla="*/ 2539 h 2540"/>
              <a:gd name="T4" fmla="*/ 69 w 1723"/>
              <a:gd name="T5" fmla="*/ 2539 h 2540"/>
              <a:gd name="T6" fmla="*/ 0 w 1723"/>
              <a:gd name="T7" fmla="*/ 2470 h 2540"/>
              <a:gd name="T8" fmla="*/ 0 w 1723"/>
              <a:gd name="T9" fmla="*/ 69 h 2540"/>
              <a:gd name="T10" fmla="*/ 69 w 1723"/>
              <a:gd name="T11" fmla="*/ 0 h 2540"/>
              <a:gd name="T12" fmla="*/ 1653 w 1723"/>
              <a:gd name="T13" fmla="*/ 0 h 2540"/>
              <a:gd name="T14" fmla="*/ 1722 w 1723"/>
              <a:gd name="T15" fmla="*/ 69 h 2540"/>
              <a:gd name="T16" fmla="*/ 1722 w 1723"/>
              <a:gd name="T17" fmla="*/ 2470 h 2540"/>
              <a:gd name="T18" fmla="*/ 1653 w 1723"/>
              <a:gd name="T19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2540">
                <a:moveTo>
                  <a:pt x="1653" y="2539"/>
                </a:moveTo>
                <a:lnTo>
                  <a:pt x="1653" y="2539"/>
                </a:lnTo>
                <a:cubicBezTo>
                  <a:pt x="69" y="2539"/>
                  <a:pt x="69" y="2539"/>
                  <a:pt x="69" y="2539"/>
                </a:cubicBezTo>
                <a:cubicBezTo>
                  <a:pt x="31" y="2539"/>
                  <a:pt x="0" y="2509"/>
                  <a:pt x="0" y="247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91" y="0"/>
                  <a:pt x="1722" y="31"/>
                  <a:pt x="1722" y="69"/>
                </a:cubicBezTo>
                <a:cubicBezTo>
                  <a:pt x="1722" y="2470"/>
                  <a:pt x="1722" y="2470"/>
                  <a:pt x="1722" y="2470"/>
                </a:cubicBezTo>
                <a:cubicBezTo>
                  <a:pt x="1722" y="2509"/>
                  <a:pt x="1691" y="2539"/>
                  <a:pt x="1653" y="253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0">
            <a:extLst>
              <a:ext uri="{FF2B5EF4-FFF2-40B4-BE49-F238E27FC236}">
                <a16:creationId xmlns:a16="http://schemas.microsoft.com/office/drawing/2014/main" id="{12F1C43A-8DC0-4B47-9FDE-803806F9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920" y="6307156"/>
            <a:ext cx="2143092" cy="3157085"/>
          </a:xfrm>
          <a:custGeom>
            <a:avLst/>
            <a:gdLst>
              <a:gd name="T0" fmla="*/ 1653 w 1723"/>
              <a:gd name="T1" fmla="*/ 2539 h 2540"/>
              <a:gd name="T2" fmla="*/ 1653 w 1723"/>
              <a:gd name="T3" fmla="*/ 2539 h 2540"/>
              <a:gd name="T4" fmla="*/ 69 w 1723"/>
              <a:gd name="T5" fmla="*/ 2539 h 2540"/>
              <a:gd name="T6" fmla="*/ 0 w 1723"/>
              <a:gd name="T7" fmla="*/ 2470 h 2540"/>
              <a:gd name="T8" fmla="*/ 0 w 1723"/>
              <a:gd name="T9" fmla="*/ 69 h 2540"/>
              <a:gd name="T10" fmla="*/ 69 w 1723"/>
              <a:gd name="T11" fmla="*/ 0 h 2540"/>
              <a:gd name="T12" fmla="*/ 1653 w 1723"/>
              <a:gd name="T13" fmla="*/ 0 h 2540"/>
              <a:gd name="T14" fmla="*/ 1722 w 1723"/>
              <a:gd name="T15" fmla="*/ 69 h 2540"/>
              <a:gd name="T16" fmla="*/ 1722 w 1723"/>
              <a:gd name="T17" fmla="*/ 2470 h 2540"/>
              <a:gd name="T18" fmla="*/ 1653 w 1723"/>
              <a:gd name="T19" fmla="*/ 2539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3" h="2540">
                <a:moveTo>
                  <a:pt x="1653" y="2539"/>
                </a:moveTo>
                <a:lnTo>
                  <a:pt x="1653" y="2539"/>
                </a:lnTo>
                <a:cubicBezTo>
                  <a:pt x="69" y="2539"/>
                  <a:pt x="69" y="2539"/>
                  <a:pt x="69" y="2539"/>
                </a:cubicBezTo>
                <a:cubicBezTo>
                  <a:pt x="31" y="2539"/>
                  <a:pt x="0" y="2509"/>
                  <a:pt x="0" y="247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91" y="0"/>
                  <a:pt x="1722" y="31"/>
                  <a:pt x="1722" y="69"/>
                </a:cubicBezTo>
                <a:cubicBezTo>
                  <a:pt x="1722" y="2470"/>
                  <a:pt x="1722" y="2470"/>
                  <a:pt x="1722" y="2470"/>
                </a:cubicBezTo>
                <a:cubicBezTo>
                  <a:pt x="1722" y="2509"/>
                  <a:pt x="1691" y="2539"/>
                  <a:pt x="1653" y="253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1">
            <a:extLst>
              <a:ext uri="{FF2B5EF4-FFF2-40B4-BE49-F238E27FC236}">
                <a16:creationId xmlns:a16="http://schemas.microsoft.com/office/drawing/2014/main" id="{C027BC3F-6FF5-2944-84B4-A843E94F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002" y="8357068"/>
            <a:ext cx="2778894" cy="3749038"/>
          </a:xfrm>
          <a:custGeom>
            <a:avLst/>
            <a:gdLst>
              <a:gd name="T0" fmla="*/ 2119 w 2235"/>
              <a:gd name="T1" fmla="*/ 1163 h 3016"/>
              <a:gd name="T2" fmla="*/ 2119 w 2235"/>
              <a:gd name="T3" fmla="*/ 1163 h 3016"/>
              <a:gd name="T4" fmla="*/ 329 w 2235"/>
              <a:gd name="T5" fmla="*/ 69 h 3016"/>
              <a:gd name="T6" fmla="*/ 54 w 2235"/>
              <a:gd name="T7" fmla="*/ 222 h 3016"/>
              <a:gd name="T8" fmla="*/ 0 w 2235"/>
              <a:gd name="T9" fmla="*/ 2311 h 3016"/>
              <a:gd name="T10" fmla="*/ 268 w 2235"/>
              <a:gd name="T11" fmla="*/ 2479 h 3016"/>
              <a:gd name="T12" fmla="*/ 704 w 2235"/>
              <a:gd name="T13" fmla="*/ 2242 h 3016"/>
              <a:gd name="T14" fmla="*/ 1125 w 2235"/>
              <a:gd name="T15" fmla="*/ 3015 h 3016"/>
              <a:gd name="T16" fmla="*/ 2097 w 2235"/>
              <a:gd name="T17" fmla="*/ 2487 h 3016"/>
              <a:gd name="T18" fmla="*/ 1676 w 2235"/>
              <a:gd name="T19" fmla="*/ 1714 h 3016"/>
              <a:gd name="T20" fmla="*/ 2112 w 2235"/>
              <a:gd name="T21" fmla="*/ 1477 h 3016"/>
              <a:gd name="T22" fmla="*/ 2119 w 2235"/>
              <a:gd name="T23" fmla="*/ 1163 h 3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35" h="3016">
                <a:moveTo>
                  <a:pt x="2119" y="1163"/>
                </a:moveTo>
                <a:lnTo>
                  <a:pt x="2119" y="1163"/>
                </a:lnTo>
                <a:cubicBezTo>
                  <a:pt x="329" y="69"/>
                  <a:pt x="329" y="69"/>
                  <a:pt x="329" y="69"/>
                </a:cubicBezTo>
                <a:cubicBezTo>
                  <a:pt x="214" y="0"/>
                  <a:pt x="61" y="76"/>
                  <a:pt x="54" y="222"/>
                </a:cubicBezTo>
                <a:cubicBezTo>
                  <a:pt x="0" y="2311"/>
                  <a:pt x="0" y="2311"/>
                  <a:pt x="0" y="2311"/>
                </a:cubicBezTo>
                <a:cubicBezTo>
                  <a:pt x="0" y="2448"/>
                  <a:pt x="145" y="2540"/>
                  <a:pt x="268" y="2479"/>
                </a:cubicBezTo>
                <a:cubicBezTo>
                  <a:pt x="704" y="2242"/>
                  <a:pt x="704" y="2242"/>
                  <a:pt x="704" y="2242"/>
                </a:cubicBezTo>
                <a:cubicBezTo>
                  <a:pt x="1125" y="3015"/>
                  <a:pt x="1125" y="3015"/>
                  <a:pt x="1125" y="3015"/>
                </a:cubicBezTo>
                <a:cubicBezTo>
                  <a:pt x="2097" y="2487"/>
                  <a:pt x="2097" y="2487"/>
                  <a:pt x="2097" y="2487"/>
                </a:cubicBezTo>
                <a:cubicBezTo>
                  <a:pt x="1676" y="1714"/>
                  <a:pt x="1676" y="1714"/>
                  <a:pt x="1676" y="1714"/>
                </a:cubicBezTo>
                <a:cubicBezTo>
                  <a:pt x="2112" y="1477"/>
                  <a:pt x="2112" y="1477"/>
                  <a:pt x="2112" y="1477"/>
                </a:cubicBezTo>
                <a:cubicBezTo>
                  <a:pt x="2234" y="1408"/>
                  <a:pt x="2234" y="1232"/>
                  <a:pt x="2119" y="1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2">
            <a:extLst>
              <a:ext uri="{FF2B5EF4-FFF2-40B4-BE49-F238E27FC236}">
                <a16:creationId xmlns:a16="http://schemas.microsoft.com/office/drawing/2014/main" id="{2F3E2BA8-0132-9E47-B94F-FCCEAD136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772" y="10763247"/>
            <a:ext cx="1227755" cy="1227755"/>
          </a:xfrm>
          <a:custGeom>
            <a:avLst/>
            <a:gdLst>
              <a:gd name="T0" fmla="*/ 987 w 988"/>
              <a:gd name="T1" fmla="*/ 497 h 988"/>
              <a:gd name="T2" fmla="*/ 987 w 988"/>
              <a:gd name="T3" fmla="*/ 497 h 988"/>
              <a:gd name="T4" fmla="*/ 497 w 988"/>
              <a:gd name="T5" fmla="*/ 987 h 988"/>
              <a:gd name="T6" fmla="*/ 0 w 988"/>
              <a:gd name="T7" fmla="*/ 497 h 988"/>
              <a:gd name="T8" fmla="*/ 497 w 988"/>
              <a:gd name="T9" fmla="*/ 0 h 988"/>
              <a:gd name="T10" fmla="*/ 987 w 988"/>
              <a:gd name="T11" fmla="*/ 497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8" h="988">
                <a:moveTo>
                  <a:pt x="987" y="497"/>
                </a:moveTo>
                <a:lnTo>
                  <a:pt x="987" y="497"/>
                </a:lnTo>
                <a:cubicBezTo>
                  <a:pt x="987" y="765"/>
                  <a:pt x="765" y="987"/>
                  <a:pt x="497" y="987"/>
                </a:cubicBezTo>
                <a:cubicBezTo>
                  <a:pt x="222" y="987"/>
                  <a:pt x="0" y="765"/>
                  <a:pt x="0" y="497"/>
                </a:cubicBezTo>
                <a:cubicBezTo>
                  <a:pt x="0" y="222"/>
                  <a:pt x="222" y="0"/>
                  <a:pt x="497" y="0"/>
                </a:cubicBezTo>
                <a:cubicBezTo>
                  <a:pt x="765" y="0"/>
                  <a:pt x="987" y="222"/>
                  <a:pt x="987" y="4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9">
            <a:extLst>
              <a:ext uri="{FF2B5EF4-FFF2-40B4-BE49-F238E27FC236}">
                <a16:creationId xmlns:a16="http://schemas.microsoft.com/office/drawing/2014/main" id="{C84F6868-6B42-AB4A-A7E3-C6D38E72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225" y="4586106"/>
            <a:ext cx="2044430" cy="2044430"/>
          </a:xfrm>
          <a:custGeom>
            <a:avLst/>
            <a:gdLst>
              <a:gd name="T0" fmla="*/ 1645 w 1646"/>
              <a:gd name="T1" fmla="*/ 826 h 1646"/>
              <a:gd name="T2" fmla="*/ 1645 w 1646"/>
              <a:gd name="T3" fmla="*/ 826 h 1646"/>
              <a:gd name="T4" fmla="*/ 818 w 1646"/>
              <a:gd name="T5" fmla="*/ 1645 h 1646"/>
              <a:gd name="T6" fmla="*/ 0 w 1646"/>
              <a:gd name="T7" fmla="*/ 826 h 1646"/>
              <a:gd name="T8" fmla="*/ 818 w 1646"/>
              <a:gd name="T9" fmla="*/ 0 h 1646"/>
              <a:gd name="T10" fmla="*/ 1645 w 1646"/>
              <a:gd name="T11" fmla="*/ 826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46">
                <a:moveTo>
                  <a:pt x="1645" y="826"/>
                </a:moveTo>
                <a:lnTo>
                  <a:pt x="1645" y="826"/>
                </a:lnTo>
                <a:cubicBezTo>
                  <a:pt x="1645" y="1278"/>
                  <a:pt x="1277" y="1645"/>
                  <a:pt x="818" y="1645"/>
                </a:cubicBezTo>
                <a:cubicBezTo>
                  <a:pt x="367" y="1645"/>
                  <a:pt x="0" y="1278"/>
                  <a:pt x="0" y="826"/>
                </a:cubicBezTo>
                <a:cubicBezTo>
                  <a:pt x="0" y="367"/>
                  <a:pt x="367" y="0"/>
                  <a:pt x="818" y="0"/>
                </a:cubicBezTo>
                <a:cubicBezTo>
                  <a:pt x="1277" y="0"/>
                  <a:pt x="1645" y="367"/>
                  <a:pt x="1645" y="8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12">
            <a:extLst>
              <a:ext uri="{FF2B5EF4-FFF2-40B4-BE49-F238E27FC236}">
                <a16:creationId xmlns:a16="http://schemas.microsoft.com/office/drawing/2014/main" id="{7232BFDB-60A1-F549-ACCA-F31DE19C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225" y="8691411"/>
            <a:ext cx="2044430" cy="2044433"/>
          </a:xfrm>
          <a:custGeom>
            <a:avLst/>
            <a:gdLst>
              <a:gd name="T0" fmla="*/ 1645 w 1646"/>
              <a:gd name="T1" fmla="*/ 827 h 1647"/>
              <a:gd name="T2" fmla="*/ 1645 w 1646"/>
              <a:gd name="T3" fmla="*/ 827 h 1647"/>
              <a:gd name="T4" fmla="*/ 818 w 1646"/>
              <a:gd name="T5" fmla="*/ 1646 h 1647"/>
              <a:gd name="T6" fmla="*/ 0 w 1646"/>
              <a:gd name="T7" fmla="*/ 827 h 1647"/>
              <a:gd name="T8" fmla="*/ 818 w 1646"/>
              <a:gd name="T9" fmla="*/ 0 h 1647"/>
              <a:gd name="T10" fmla="*/ 1645 w 1646"/>
              <a:gd name="T11" fmla="*/ 827 h 1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6" h="1647">
                <a:moveTo>
                  <a:pt x="1645" y="827"/>
                </a:moveTo>
                <a:lnTo>
                  <a:pt x="1645" y="827"/>
                </a:lnTo>
                <a:cubicBezTo>
                  <a:pt x="1645" y="1278"/>
                  <a:pt x="1277" y="1646"/>
                  <a:pt x="818" y="1646"/>
                </a:cubicBezTo>
                <a:cubicBezTo>
                  <a:pt x="367" y="1646"/>
                  <a:pt x="0" y="1278"/>
                  <a:pt x="0" y="827"/>
                </a:cubicBezTo>
                <a:cubicBezTo>
                  <a:pt x="0" y="376"/>
                  <a:pt x="367" y="0"/>
                  <a:pt x="818" y="0"/>
                </a:cubicBezTo>
                <a:cubicBezTo>
                  <a:pt x="1277" y="0"/>
                  <a:pt x="1645" y="376"/>
                  <a:pt x="1645" y="8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5">
            <a:extLst>
              <a:ext uri="{FF2B5EF4-FFF2-40B4-BE49-F238E27FC236}">
                <a16:creationId xmlns:a16="http://schemas.microsoft.com/office/drawing/2014/main" id="{F596D9AE-3B7A-0947-B6F9-1565576F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6375" y="4586106"/>
            <a:ext cx="2033471" cy="2044430"/>
          </a:xfrm>
          <a:custGeom>
            <a:avLst/>
            <a:gdLst>
              <a:gd name="T0" fmla="*/ 1637 w 1638"/>
              <a:gd name="T1" fmla="*/ 826 h 1646"/>
              <a:gd name="T2" fmla="*/ 1637 w 1638"/>
              <a:gd name="T3" fmla="*/ 826 h 1646"/>
              <a:gd name="T4" fmla="*/ 818 w 1638"/>
              <a:gd name="T5" fmla="*/ 1645 h 1646"/>
              <a:gd name="T6" fmla="*/ 0 w 1638"/>
              <a:gd name="T7" fmla="*/ 826 h 1646"/>
              <a:gd name="T8" fmla="*/ 818 w 1638"/>
              <a:gd name="T9" fmla="*/ 0 h 1646"/>
              <a:gd name="T10" fmla="*/ 1637 w 1638"/>
              <a:gd name="T11" fmla="*/ 826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46">
                <a:moveTo>
                  <a:pt x="1637" y="826"/>
                </a:moveTo>
                <a:lnTo>
                  <a:pt x="1637" y="826"/>
                </a:lnTo>
                <a:cubicBezTo>
                  <a:pt x="1637" y="1278"/>
                  <a:pt x="1270" y="1645"/>
                  <a:pt x="818" y="1645"/>
                </a:cubicBezTo>
                <a:cubicBezTo>
                  <a:pt x="367" y="1645"/>
                  <a:pt x="0" y="1278"/>
                  <a:pt x="0" y="826"/>
                </a:cubicBezTo>
                <a:cubicBezTo>
                  <a:pt x="0" y="367"/>
                  <a:pt x="367" y="0"/>
                  <a:pt x="818" y="0"/>
                </a:cubicBezTo>
                <a:cubicBezTo>
                  <a:pt x="1270" y="0"/>
                  <a:pt x="1637" y="367"/>
                  <a:pt x="1637" y="8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8">
            <a:extLst>
              <a:ext uri="{FF2B5EF4-FFF2-40B4-BE49-F238E27FC236}">
                <a16:creationId xmlns:a16="http://schemas.microsoft.com/office/drawing/2014/main" id="{D2408B80-E18D-3B48-B250-BA7E89E2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6375" y="8691411"/>
            <a:ext cx="2033471" cy="2044433"/>
          </a:xfrm>
          <a:custGeom>
            <a:avLst/>
            <a:gdLst>
              <a:gd name="T0" fmla="*/ 1637 w 1638"/>
              <a:gd name="T1" fmla="*/ 827 h 1647"/>
              <a:gd name="T2" fmla="*/ 1637 w 1638"/>
              <a:gd name="T3" fmla="*/ 827 h 1647"/>
              <a:gd name="T4" fmla="*/ 818 w 1638"/>
              <a:gd name="T5" fmla="*/ 1646 h 1647"/>
              <a:gd name="T6" fmla="*/ 0 w 1638"/>
              <a:gd name="T7" fmla="*/ 827 h 1647"/>
              <a:gd name="T8" fmla="*/ 818 w 1638"/>
              <a:gd name="T9" fmla="*/ 0 h 1647"/>
              <a:gd name="T10" fmla="*/ 1637 w 1638"/>
              <a:gd name="T11" fmla="*/ 827 h 1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8" h="1647">
                <a:moveTo>
                  <a:pt x="1637" y="827"/>
                </a:moveTo>
                <a:lnTo>
                  <a:pt x="1637" y="827"/>
                </a:lnTo>
                <a:cubicBezTo>
                  <a:pt x="1637" y="1278"/>
                  <a:pt x="1270" y="1646"/>
                  <a:pt x="818" y="1646"/>
                </a:cubicBezTo>
                <a:cubicBezTo>
                  <a:pt x="367" y="1646"/>
                  <a:pt x="0" y="1278"/>
                  <a:pt x="0" y="827"/>
                </a:cubicBezTo>
                <a:cubicBezTo>
                  <a:pt x="0" y="376"/>
                  <a:pt x="367" y="0"/>
                  <a:pt x="818" y="0"/>
                </a:cubicBezTo>
                <a:cubicBezTo>
                  <a:pt x="1270" y="0"/>
                  <a:pt x="1637" y="376"/>
                  <a:pt x="1637" y="8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41">
            <a:extLst>
              <a:ext uri="{FF2B5EF4-FFF2-40B4-BE49-F238E27FC236}">
                <a16:creationId xmlns:a16="http://schemas.microsoft.com/office/drawing/2014/main" id="{C702A085-A047-654A-A0EC-35E45F54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951" y="5326046"/>
            <a:ext cx="734461" cy="389156"/>
          </a:xfrm>
          <a:custGeom>
            <a:avLst/>
            <a:gdLst>
              <a:gd name="T0" fmla="*/ 482 w 590"/>
              <a:gd name="T1" fmla="*/ 314 h 315"/>
              <a:gd name="T2" fmla="*/ 482 w 590"/>
              <a:gd name="T3" fmla="*/ 314 h 315"/>
              <a:gd name="T4" fmla="*/ 221 w 590"/>
              <a:gd name="T5" fmla="*/ 314 h 315"/>
              <a:gd name="T6" fmla="*/ 168 w 590"/>
              <a:gd name="T7" fmla="*/ 268 h 315"/>
              <a:gd name="T8" fmla="*/ 91 w 590"/>
              <a:gd name="T9" fmla="*/ 46 h 315"/>
              <a:gd name="T10" fmla="*/ 23 w 590"/>
              <a:gd name="T11" fmla="*/ 46 h 315"/>
              <a:gd name="T12" fmla="*/ 0 w 590"/>
              <a:gd name="T13" fmla="*/ 23 h 315"/>
              <a:gd name="T14" fmla="*/ 23 w 590"/>
              <a:gd name="T15" fmla="*/ 0 h 315"/>
              <a:gd name="T16" fmla="*/ 107 w 590"/>
              <a:gd name="T17" fmla="*/ 0 h 315"/>
              <a:gd name="T18" fmla="*/ 137 w 590"/>
              <a:gd name="T19" fmla="*/ 15 h 315"/>
              <a:gd name="T20" fmla="*/ 221 w 590"/>
              <a:gd name="T21" fmla="*/ 260 h 315"/>
              <a:gd name="T22" fmla="*/ 221 w 590"/>
              <a:gd name="T23" fmla="*/ 268 h 315"/>
              <a:gd name="T24" fmla="*/ 482 w 590"/>
              <a:gd name="T25" fmla="*/ 260 h 315"/>
              <a:gd name="T26" fmla="*/ 482 w 590"/>
              <a:gd name="T27" fmla="*/ 260 h 315"/>
              <a:gd name="T28" fmla="*/ 528 w 590"/>
              <a:gd name="T29" fmla="*/ 122 h 315"/>
              <a:gd name="T30" fmla="*/ 306 w 590"/>
              <a:gd name="T31" fmla="*/ 122 h 315"/>
              <a:gd name="T32" fmla="*/ 283 w 590"/>
              <a:gd name="T33" fmla="*/ 92 h 315"/>
              <a:gd name="T34" fmla="*/ 306 w 590"/>
              <a:gd name="T35" fmla="*/ 69 h 315"/>
              <a:gd name="T36" fmla="*/ 566 w 590"/>
              <a:gd name="T37" fmla="*/ 69 h 315"/>
              <a:gd name="T38" fmla="*/ 589 w 590"/>
              <a:gd name="T39" fmla="*/ 84 h 315"/>
              <a:gd name="T40" fmla="*/ 589 w 590"/>
              <a:gd name="T41" fmla="*/ 99 h 315"/>
              <a:gd name="T42" fmla="*/ 535 w 590"/>
              <a:gd name="T43" fmla="*/ 268 h 315"/>
              <a:gd name="T44" fmla="*/ 482 w 590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0" h="315">
                <a:moveTo>
                  <a:pt x="482" y="314"/>
                </a:moveTo>
                <a:lnTo>
                  <a:pt x="482" y="314"/>
                </a:lnTo>
                <a:cubicBezTo>
                  <a:pt x="221" y="314"/>
                  <a:pt x="221" y="314"/>
                  <a:pt x="221" y="314"/>
                </a:cubicBezTo>
                <a:cubicBezTo>
                  <a:pt x="191" y="314"/>
                  <a:pt x="168" y="290"/>
                  <a:pt x="168" y="268"/>
                </a:cubicBezTo>
                <a:cubicBezTo>
                  <a:pt x="91" y="46"/>
                  <a:pt x="91" y="46"/>
                  <a:pt x="91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0" y="7"/>
                  <a:pt x="137" y="15"/>
                </a:cubicBezTo>
                <a:cubicBezTo>
                  <a:pt x="221" y="260"/>
                  <a:pt x="221" y="260"/>
                  <a:pt x="221" y="260"/>
                </a:cubicBezTo>
                <a:cubicBezTo>
                  <a:pt x="221" y="260"/>
                  <a:pt x="221" y="260"/>
                  <a:pt x="221" y="268"/>
                </a:cubicBezTo>
                <a:cubicBezTo>
                  <a:pt x="482" y="260"/>
                  <a:pt x="482" y="260"/>
                  <a:pt x="482" y="260"/>
                </a:cubicBezTo>
                <a:lnTo>
                  <a:pt x="482" y="260"/>
                </a:lnTo>
                <a:cubicBezTo>
                  <a:pt x="528" y="122"/>
                  <a:pt x="528" y="122"/>
                  <a:pt x="528" y="122"/>
                </a:cubicBezTo>
                <a:cubicBezTo>
                  <a:pt x="306" y="122"/>
                  <a:pt x="306" y="122"/>
                  <a:pt x="306" y="122"/>
                </a:cubicBezTo>
                <a:cubicBezTo>
                  <a:pt x="290" y="122"/>
                  <a:pt x="283" y="107"/>
                  <a:pt x="283" y="92"/>
                </a:cubicBezTo>
                <a:cubicBezTo>
                  <a:pt x="283" y="84"/>
                  <a:pt x="290" y="69"/>
                  <a:pt x="306" y="69"/>
                </a:cubicBezTo>
                <a:cubicBezTo>
                  <a:pt x="566" y="69"/>
                  <a:pt x="566" y="69"/>
                  <a:pt x="566" y="69"/>
                </a:cubicBezTo>
                <a:cubicBezTo>
                  <a:pt x="574" y="69"/>
                  <a:pt x="581" y="76"/>
                  <a:pt x="589" y="84"/>
                </a:cubicBezTo>
                <a:cubicBezTo>
                  <a:pt x="589" y="84"/>
                  <a:pt x="589" y="92"/>
                  <a:pt x="589" y="99"/>
                </a:cubicBezTo>
                <a:cubicBezTo>
                  <a:pt x="535" y="268"/>
                  <a:pt x="535" y="268"/>
                  <a:pt x="535" y="268"/>
                </a:cubicBezTo>
                <a:cubicBezTo>
                  <a:pt x="535" y="290"/>
                  <a:pt x="505" y="314"/>
                  <a:pt x="482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42">
            <a:extLst>
              <a:ext uri="{FF2B5EF4-FFF2-40B4-BE49-F238E27FC236}">
                <a16:creationId xmlns:a16="http://schemas.microsoft.com/office/drawing/2014/main" id="{5DB82A79-B94D-F444-8B5B-0FEA301C9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862" y="5775492"/>
            <a:ext cx="142507" cy="126066"/>
          </a:xfrm>
          <a:custGeom>
            <a:avLst/>
            <a:gdLst>
              <a:gd name="T0" fmla="*/ 0 w 116"/>
              <a:gd name="T1" fmla="*/ 45 h 100"/>
              <a:gd name="T2" fmla="*/ 0 w 116"/>
              <a:gd name="T3" fmla="*/ 45 h 100"/>
              <a:gd name="T4" fmla="*/ 54 w 116"/>
              <a:gd name="T5" fmla="*/ 0 h 100"/>
              <a:gd name="T6" fmla="*/ 115 w 116"/>
              <a:gd name="T7" fmla="*/ 45 h 100"/>
              <a:gd name="T8" fmla="*/ 54 w 116"/>
              <a:gd name="T9" fmla="*/ 99 h 100"/>
              <a:gd name="T10" fmla="*/ 0 w 116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0">
                <a:moveTo>
                  <a:pt x="0" y="45"/>
                </a:moveTo>
                <a:lnTo>
                  <a:pt x="0" y="45"/>
                </a:lnTo>
                <a:cubicBezTo>
                  <a:pt x="0" y="22"/>
                  <a:pt x="23" y="0"/>
                  <a:pt x="54" y="0"/>
                </a:cubicBezTo>
                <a:cubicBezTo>
                  <a:pt x="92" y="0"/>
                  <a:pt x="115" y="22"/>
                  <a:pt x="115" y="45"/>
                </a:cubicBezTo>
                <a:cubicBezTo>
                  <a:pt x="115" y="76"/>
                  <a:pt x="92" y="99"/>
                  <a:pt x="54" y="99"/>
                </a:cubicBezTo>
                <a:cubicBezTo>
                  <a:pt x="23" y="99"/>
                  <a:pt x="0" y="76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43">
            <a:extLst>
              <a:ext uri="{FF2B5EF4-FFF2-40B4-BE49-F238E27FC236}">
                <a16:creationId xmlns:a16="http://schemas.microsoft.com/office/drawing/2014/main" id="{B3C77D83-43B1-764D-B280-5949EE0B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18" y="5775492"/>
            <a:ext cx="142507" cy="126066"/>
          </a:xfrm>
          <a:custGeom>
            <a:avLst/>
            <a:gdLst>
              <a:gd name="T0" fmla="*/ 0 w 116"/>
              <a:gd name="T1" fmla="*/ 45 h 100"/>
              <a:gd name="T2" fmla="*/ 0 w 116"/>
              <a:gd name="T3" fmla="*/ 45 h 100"/>
              <a:gd name="T4" fmla="*/ 54 w 116"/>
              <a:gd name="T5" fmla="*/ 0 h 100"/>
              <a:gd name="T6" fmla="*/ 115 w 116"/>
              <a:gd name="T7" fmla="*/ 45 h 100"/>
              <a:gd name="T8" fmla="*/ 54 w 116"/>
              <a:gd name="T9" fmla="*/ 99 h 100"/>
              <a:gd name="T10" fmla="*/ 0 w 116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0">
                <a:moveTo>
                  <a:pt x="0" y="45"/>
                </a:moveTo>
                <a:lnTo>
                  <a:pt x="0" y="45"/>
                </a:lnTo>
                <a:cubicBezTo>
                  <a:pt x="0" y="22"/>
                  <a:pt x="23" y="0"/>
                  <a:pt x="54" y="0"/>
                </a:cubicBezTo>
                <a:cubicBezTo>
                  <a:pt x="84" y="0"/>
                  <a:pt x="115" y="22"/>
                  <a:pt x="115" y="45"/>
                </a:cubicBezTo>
                <a:cubicBezTo>
                  <a:pt x="115" y="76"/>
                  <a:pt x="84" y="99"/>
                  <a:pt x="54" y="99"/>
                </a:cubicBezTo>
                <a:cubicBezTo>
                  <a:pt x="23" y="99"/>
                  <a:pt x="0" y="76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0" name="Grupo 589">
            <a:extLst>
              <a:ext uri="{FF2B5EF4-FFF2-40B4-BE49-F238E27FC236}">
                <a16:creationId xmlns:a16="http://schemas.microsoft.com/office/drawing/2014/main" id="{FDF01CAC-B80E-7741-B7E1-05797E5ACD74}"/>
              </a:ext>
            </a:extLst>
          </p:cNvPr>
          <p:cNvGrpSpPr/>
          <p:nvPr/>
        </p:nvGrpSpPr>
        <p:grpSpPr>
          <a:xfrm>
            <a:off x="2451398" y="967173"/>
            <a:ext cx="19474854" cy="2715754"/>
            <a:chOff x="2451398" y="719646"/>
            <a:chExt cx="19474854" cy="2715754"/>
          </a:xfrm>
        </p:grpSpPr>
        <p:sp>
          <p:nvSpPr>
            <p:cNvPr id="591" name="CuadroTexto 590">
              <a:extLst>
                <a:ext uri="{FF2B5EF4-FFF2-40B4-BE49-F238E27FC236}">
                  <a16:creationId xmlns:a16="http://schemas.microsoft.com/office/drawing/2014/main" id="{13D2B8F9-E74F-4045-808B-98EEE95B804A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92" name="CuadroTexto 591">
              <a:extLst>
                <a:ext uri="{FF2B5EF4-FFF2-40B4-BE49-F238E27FC236}">
                  <a16:creationId xmlns:a16="http://schemas.microsoft.com/office/drawing/2014/main" id="{F49B38A3-2A94-E646-A4A0-8CEF63BC29ED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93" name="CuadroTexto 592">
            <a:extLst>
              <a:ext uri="{FF2B5EF4-FFF2-40B4-BE49-F238E27FC236}">
                <a16:creationId xmlns:a16="http://schemas.microsoft.com/office/drawing/2014/main" id="{8FDD8583-F280-9040-B584-A65D0B21B8C0}"/>
              </a:ext>
            </a:extLst>
          </p:cNvPr>
          <p:cNvSpPr txBox="1"/>
          <p:nvPr/>
        </p:nvSpPr>
        <p:spPr>
          <a:xfrm>
            <a:off x="11342889" y="7221237"/>
            <a:ext cx="2250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ADS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C8D0220-3F8F-0A48-B03D-81FB68C91562}"/>
              </a:ext>
            </a:extLst>
          </p:cNvPr>
          <p:cNvGrpSpPr/>
          <p:nvPr/>
        </p:nvGrpSpPr>
        <p:grpSpPr>
          <a:xfrm>
            <a:off x="20426586" y="5312874"/>
            <a:ext cx="669011" cy="652387"/>
            <a:chOff x="18536588" y="10336691"/>
            <a:chExt cx="778957" cy="759601"/>
          </a:xfrm>
          <a:solidFill>
            <a:schemeClr val="bg2"/>
          </a:solidFill>
        </p:grpSpPr>
        <p:sp>
          <p:nvSpPr>
            <p:cNvPr id="594" name="Freeform 437">
              <a:extLst>
                <a:ext uri="{FF2B5EF4-FFF2-40B4-BE49-F238E27FC236}">
                  <a16:creationId xmlns:a16="http://schemas.microsoft.com/office/drawing/2014/main" id="{9E020713-D03B-F24C-80F6-EB587A45B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6588" y="10336691"/>
              <a:ext cx="778957" cy="759601"/>
            </a:xfrm>
            <a:custGeom>
              <a:avLst/>
              <a:gdLst>
                <a:gd name="T0" fmla="*/ 359 w 710"/>
                <a:gd name="T1" fmla="*/ 693 h 694"/>
                <a:gd name="T2" fmla="*/ 359 w 710"/>
                <a:gd name="T3" fmla="*/ 693 h 694"/>
                <a:gd name="T4" fmla="*/ 256 w 710"/>
                <a:gd name="T5" fmla="*/ 658 h 694"/>
                <a:gd name="T6" fmla="*/ 60 w 710"/>
                <a:gd name="T7" fmla="*/ 462 h 694"/>
                <a:gd name="T8" fmla="*/ 60 w 710"/>
                <a:gd name="T9" fmla="*/ 265 h 694"/>
                <a:gd name="T10" fmla="*/ 299 w 710"/>
                <a:gd name="T11" fmla="*/ 17 h 694"/>
                <a:gd name="T12" fmla="*/ 325 w 710"/>
                <a:gd name="T13" fmla="*/ 0 h 694"/>
                <a:gd name="T14" fmla="*/ 641 w 710"/>
                <a:gd name="T15" fmla="*/ 0 h 694"/>
                <a:gd name="T16" fmla="*/ 709 w 710"/>
                <a:gd name="T17" fmla="*/ 68 h 694"/>
                <a:gd name="T18" fmla="*/ 709 w 710"/>
                <a:gd name="T19" fmla="*/ 385 h 694"/>
                <a:gd name="T20" fmla="*/ 701 w 710"/>
                <a:gd name="T21" fmla="*/ 410 h 694"/>
                <a:gd name="T22" fmla="*/ 453 w 710"/>
                <a:gd name="T23" fmla="*/ 650 h 694"/>
                <a:gd name="T24" fmla="*/ 359 w 710"/>
                <a:gd name="T25" fmla="*/ 693 h 694"/>
                <a:gd name="T26" fmla="*/ 342 w 710"/>
                <a:gd name="T27" fmla="*/ 77 h 694"/>
                <a:gd name="T28" fmla="*/ 342 w 710"/>
                <a:gd name="T29" fmla="*/ 77 h 694"/>
                <a:gd name="T30" fmla="*/ 111 w 710"/>
                <a:gd name="T31" fmla="*/ 308 h 694"/>
                <a:gd name="T32" fmla="*/ 111 w 710"/>
                <a:gd name="T33" fmla="*/ 410 h 694"/>
                <a:gd name="T34" fmla="*/ 307 w 710"/>
                <a:gd name="T35" fmla="*/ 607 h 694"/>
                <a:gd name="T36" fmla="*/ 402 w 710"/>
                <a:gd name="T37" fmla="*/ 607 h 694"/>
                <a:gd name="T38" fmla="*/ 641 w 710"/>
                <a:gd name="T39" fmla="*/ 368 h 694"/>
                <a:gd name="T40" fmla="*/ 641 w 710"/>
                <a:gd name="T41" fmla="*/ 68 h 694"/>
                <a:gd name="T42" fmla="*/ 342 w 710"/>
                <a:gd name="T43" fmla="*/ 77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0" h="694">
                  <a:moveTo>
                    <a:pt x="359" y="693"/>
                  </a:moveTo>
                  <a:lnTo>
                    <a:pt x="359" y="693"/>
                  </a:lnTo>
                  <a:cubicBezTo>
                    <a:pt x="316" y="693"/>
                    <a:pt x="282" y="684"/>
                    <a:pt x="256" y="658"/>
                  </a:cubicBezTo>
                  <a:cubicBezTo>
                    <a:pt x="60" y="462"/>
                    <a:pt x="60" y="462"/>
                    <a:pt x="60" y="462"/>
                  </a:cubicBezTo>
                  <a:cubicBezTo>
                    <a:pt x="8" y="402"/>
                    <a:pt x="0" y="317"/>
                    <a:pt x="60" y="265"/>
                  </a:cubicBezTo>
                  <a:cubicBezTo>
                    <a:pt x="299" y="17"/>
                    <a:pt x="299" y="17"/>
                    <a:pt x="299" y="17"/>
                  </a:cubicBezTo>
                  <a:cubicBezTo>
                    <a:pt x="307" y="9"/>
                    <a:pt x="316" y="0"/>
                    <a:pt x="3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75" y="0"/>
                    <a:pt x="709" y="34"/>
                    <a:pt x="709" y="68"/>
                  </a:cubicBezTo>
                  <a:cubicBezTo>
                    <a:pt x="709" y="385"/>
                    <a:pt x="709" y="385"/>
                    <a:pt x="709" y="385"/>
                  </a:cubicBezTo>
                  <a:cubicBezTo>
                    <a:pt x="709" y="393"/>
                    <a:pt x="709" y="402"/>
                    <a:pt x="701" y="41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27" y="684"/>
                    <a:pt x="393" y="693"/>
                    <a:pt x="359" y="693"/>
                  </a:cubicBezTo>
                  <a:close/>
                  <a:moveTo>
                    <a:pt x="342" y="77"/>
                  </a:moveTo>
                  <a:lnTo>
                    <a:pt x="342" y="77"/>
                  </a:lnTo>
                  <a:cubicBezTo>
                    <a:pt x="111" y="308"/>
                    <a:pt x="111" y="308"/>
                    <a:pt x="111" y="308"/>
                  </a:cubicBezTo>
                  <a:cubicBezTo>
                    <a:pt x="77" y="342"/>
                    <a:pt x="77" y="385"/>
                    <a:pt x="111" y="410"/>
                  </a:cubicBezTo>
                  <a:cubicBezTo>
                    <a:pt x="307" y="607"/>
                    <a:pt x="307" y="607"/>
                    <a:pt x="307" y="607"/>
                  </a:cubicBezTo>
                  <a:cubicBezTo>
                    <a:pt x="333" y="633"/>
                    <a:pt x="376" y="633"/>
                    <a:pt x="402" y="607"/>
                  </a:cubicBezTo>
                  <a:cubicBezTo>
                    <a:pt x="641" y="368"/>
                    <a:pt x="641" y="368"/>
                    <a:pt x="641" y="368"/>
                  </a:cubicBezTo>
                  <a:cubicBezTo>
                    <a:pt x="641" y="68"/>
                    <a:pt x="641" y="68"/>
                    <a:pt x="641" y="68"/>
                  </a:cubicBezTo>
                  <a:lnTo>
                    <a:pt x="342" y="7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5" name="Freeform 438">
              <a:extLst>
                <a:ext uri="{FF2B5EF4-FFF2-40B4-BE49-F238E27FC236}">
                  <a16:creationId xmlns:a16="http://schemas.microsoft.com/office/drawing/2014/main" id="{106BCFA8-437C-7545-8C7F-010CB36C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928" y="10506028"/>
              <a:ext cx="120954" cy="120957"/>
            </a:xfrm>
            <a:custGeom>
              <a:avLst/>
              <a:gdLst>
                <a:gd name="T0" fmla="*/ 94 w 112"/>
                <a:gd name="T1" fmla="*/ 94 h 112"/>
                <a:gd name="T2" fmla="*/ 94 w 112"/>
                <a:gd name="T3" fmla="*/ 94 h 112"/>
                <a:gd name="T4" fmla="*/ 17 w 112"/>
                <a:gd name="T5" fmla="*/ 94 h 112"/>
                <a:gd name="T6" fmla="*/ 17 w 112"/>
                <a:gd name="T7" fmla="*/ 17 h 112"/>
                <a:gd name="T8" fmla="*/ 94 w 112"/>
                <a:gd name="T9" fmla="*/ 17 h 112"/>
                <a:gd name="T10" fmla="*/ 94 w 112"/>
                <a:gd name="T11" fmla="*/ 9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2">
                  <a:moveTo>
                    <a:pt x="94" y="94"/>
                  </a:moveTo>
                  <a:lnTo>
                    <a:pt x="94" y="94"/>
                  </a:lnTo>
                  <a:cubicBezTo>
                    <a:pt x="77" y="111"/>
                    <a:pt x="43" y="111"/>
                    <a:pt x="17" y="94"/>
                  </a:cubicBezTo>
                  <a:cubicBezTo>
                    <a:pt x="0" y="68"/>
                    <a:pt x="0" y="43"/>
                    <a:pt x="17" y="17"/>
                  </a:cubicBezTo>
                  <a:cubicBezTo>
                    <a:pt x="43" y="0"/>
                    <a:pt x="68" y="0"/>
                    <a:pt x="94" y="17"/>
                  </a:cubicBezTo>
                  <a:cubicBezTo>
                    <a:pt x="111" y="34"/>
                    <a:pt x="111" y="68"/>
                    <a:pt x="94" y="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AE0F0BA-DE00-914E-A80A-F00F635076C7}"/>
              </a:ext>
            </a:extLst>
          </p:cNvPr>
          <p:cNvGrpSpPr/>
          <p:nvPr/>
        </p:nvGrpSpPr>
        <p:grpSpPr>
          <a:xfrm>
            <a:off x="3468475" y="9406827"/>
            <a:ext cx="898892" cy="656191"/>
            <a:chOff x="18454340" y="5217838"/>
            <a:chExt cx="967647" cy="706382"/>
          </a:xfrm>
          <a:solidFill>
            <a:schemeClr val="bg2"/>
          </a:solidFill>
        </p:grpSpPr>
        <p:sp>
          <p:nvSpPr>
            <p:cNvPr id="596" name="Freeform 442">
              <a:extLst>
                <a:ext uri="{FF2B5EF4-FFF2-40B4-BE49-F238E27FC236}">
                  <a16:creationId xmlns:a16="http://schemas.microsoft.com/office/drawing/2014/main" id="{C69A116A-AE10-E94C-AAFB-8CBFC4C1A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4340" y="5217838"/>
              <a:ext cx="967647" cy="706382"/>
            </a:xfrm>
            <a:custGeom>
              <a:avLst/>
              <a:gdLst>
                <a:gd name="T0" fmla="*/ 752 w 881"/>
                <a:gd name="T1" fmla="*/ 641 h 642"/>
                <a:gd name="T2" fmla="*/ 752 w 881"/>
                <a:gd name="T3" fmla="*/ 641 h 642"/>
                <a:gd name="T4" fmla="*/ 128 w 881"/>
                <a:gd name="T5" fmla="*/ 641 h 642"/>
                <a:gd name="T6" fmla="*/ 0 w 881"/>
                <a:gd name="T7" fmla="*/ 513 h 642"/>
                <a:gd name="T8" fmla="*/ 0 w 881"/>
                <a:gd name="T9" fmla="*/ 128 h 642"/>
                <a:gd name="T10" fmla="*/ 128 w 881"/>
                <a:gd name="T11" fmla="*/ 0 h 642"/>
                <a:gd name="T12" fmla="*/ 752 w 881"/>
                <a:gd name="T13" fmla="*/ 0 h 642"/>
                <a:gd name="T14" fmla="*/ 880 w 881"/>
                <a:gd name="T15" fmla="*/ 128 h 642"/>
                <a:gd name="T16" fmla="*/ 880 w 881"/>
                <a:gd name="T17" fmla="*/ 513 h 642"/>
                <a:gd name="T18" fmla="*/ 752 w 881"/>
                <a:gd name="T19" fmla="*/ 641 h 642"/>
                <a:gd name="T20" fmla="*/ 128 w 881"/>
                <a:gd name="T21" fmla="*/ 69 h 642"/>
                <a:gd name="T22" fmla="*/ 128 w 881"/>
                <a:gd name="T23" fmla="*/ 69 h 642"/>
                <a:gd name="T24" fmla="*/ 68 w 881"/>
                <a:gd name="T25" fmla="*/ 128 h 642"/>
                <a:gd name="T26" fmla="*/ 68 w 881"/>
                <a:gd name="T27" fmla="*/ 513 h 642"/>
                <a:gd name="T28" fmla="*/ 128 w 881"/>
                <a:gd name="T29" fmla="*/ 573 h 642"/>
                <a:gd name="T30" fmla="*/ 752 w 881"/>
                <a:gd name="T31" fmla="*/ 573 h 642"/>
                <a:gd name="T32" fmla="*/ 812 w 881"/>
                <a:gd name="T33" fmla="*/ 513 h 642"/>
                <a:gd name="T34" fmla="*/ 812 w 881"/>
                <a:gd name="T35" fmla="*/ 128 h 642"/>
                <a:gd name="T36" fmla="*/ 752 w 881"/>
                <a:gd name="T37" fmla="*/ 69 h 642"/>
                <a:gd name="T38" fmla="*/ 128 w 881"/>
                <a:gd name="T39" fmla="*/ 6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1" h="642">
                  <a:moveTo>
                    <a:pt x="752" y="641"/>
                  </a:moveTo>
                  <a:lnTo>
                    <a:pt x="752" y="641"/>
                  </a:lnTo>
                  <a:cubicBezTo>
                    <a:pt x="128" y="641"/>
                    <a:pt x="128" y="641"/>
                    <a:pt x="128" y="641"/>
                  </a:cubicBezTo>
                  <a:cubicBezTo>
                    <a:pt x="60" y="641"/>
                    <a:pt x="0" y="581"/>
                    <a:pt x="0" y="51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60"/>
                    <a:pt x="60" y="0"/>
                    <a:pt x="128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829" y="0"/>
                    <a:pt x="880" y="60"/>
                    <a:pt x="880" y="128"/>
                  </a:cubicBezTo>
                  <a:cubicBezTo>
                    <a:pt x="880" y="513"/>
                    <a:pt x="880" y="513"/>
                    <a:pt x="880" y="513"/>
                  </a:cubicBezTo>
                  <a:cubicBezTo>
                    <a:pt x="880" y="581"/>
                    <a:pt x="829" y="641"/>
                    <a:pt x="752" y="641"/>
                  </a:cubicBezTo>
                  <a:close/>
                  <a:moveTo>
                    <a:pt x="128" y="69"/>
                  </a:moveTo>
                  <a:lnTo>
                    <a:pt x="128" y="69"/>
                  </a:lnTo>
                  <a:cubicBezTo>
                    <a:pt x="94" y="69"/>
                    <a:pt x="68" y="94"/>
                    <a:pt x="68" y="128"/>
                  </a:cubicBezTo>
                  <a:cubicBezTo>
                    <a:pt x="68" y="513"/>
                    <a:pt x="68" y="513"/>
                    <a:pt x="68" y="513"/>
                  </a:cubicBezTo>
                  <a:cubicBezTo>
                    <a:pt x="68" y="547"/>
                    <a:pt x="94" y="573"/>
                    <a:pt x="128" y="573"/>
                  </a:cubicBezTo>
                  <a:cubicBezTo>
                    <a:pt x="752" y="573"/>
                    <a:pt x="752" y="573"/>
                    <a:pt x="752" y="573"/>
                  </a:cubicBezTo>
                  <a:cubicBezTo>
                    <a:pt x="786" y="573"/>
                    <a:pt x="812" y="547"/>
                    <a:pt x="812" y="513"/>
                  </a:cubicBezTo>
                  <a:cubicBezTo>
                    <a:pt x="812" y="128"/>
                    <a:pt x="812" y="128"/>
                    <a:pt x="812" y="128"/>
                  </a:cubicBezTo>
                  <a:cubicBezTo>
                    <a:pt x="812" y="94"/>
                    <a:pt x="786" y="69"/>
                    <a:pt x="752" y="69"/>
                  </a:cubicBezTo>
                  <a:lnTo>
                    <a:pt x="128" y="6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443">
              <a:extLst>
                <a:ext uri="{FF2B5EF4-FFF2-40B4-BE49-F238E27FC236}">
                  <a16:creationId xmlns:a16="http://schemas.microsoft.com/office/drawing/2014/main" id="{6D675FE2-5810-554F-A469-7F1B84F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882" y="5421044"/>
              <a:ext cx="217722" cy="290294"/>
            </a:xfrm>
            <a:custGeom>
              <a:avLst/>
              <a:gdLst>
                <a:gd name="T0" fmla="*/ 111 w 197"/>
                <a:gd name="T1" fmla="*/ 265 h 266"/>
                <a:gd name="T2" fmla="*/ 111 w 197"/>
                <a:gd name="T3" fmla="*/ 265 h 266"/>
                <a:gd name="T4" fmla="*/ 42 w 197"/>
                <a:gd name="T5" fmla="*/ 265 h 266"/>
                <a:gd name="T6" fmla="*/ 17 w 197"/>
                <a:gd name="T7" fmla="*/ 239 h 266"/>
                <a:gd name="T8" fmla="*/ 17 w 197"/>
                <a:gd name="T9" fmla="*/ 239 h 266"/>
                <a:gd name="T10" fmla="*/ 42 w 197"/>
                <a:gd name="T11" fmla="*/ 214 h 266"/>
                <a:gd name="T12" fmla="*/ 111 w 197"/>
                <a:gd name="T13" fmla="*/ 214 h 266"/>
                <a:gd name="T14" fmla="*/ 137 w 197"/>
                <a:gd name="T15" fmla="*/ 188 h 266"/>
                <a:gd name="T16" fmla="*/ 111 w 197"/>
                <a:gd name="T17" fmla="*/ 162 h 266"/>
                <a:gd name="T18" fmla="*/ 85 w 197"/>
                <a:gd name="T19" fmla="*/ 162 h 266"/>
                <a:gd name="T20" fmla="*/ 8 w 197"/>
                <a:gd name="T21" fmla="*/ 86 h 266"/>
                <a:gd name="T22" fmla="*/ 85 w 197"/>
                <a:gd name="T23" fmla="*/ 0 h 266"/>
                <a:gd name="T24" fmla="*/ 154 w 197"/>
                <a:gd name="T25" fmla="*/ 0 h 266"/>
                <a:gd name="T26" fmla="*/ 188 w 197"/>
                <a:gd name="T27" fmla="*/ 26 h 266"/>
                <a:gd name="T28" fmla="*/ 188 w 197"/>
                <a:gd name="T29" fmla="*/ 26 h 266"/>
                <a:gd name="T30" fmla="*/ 154 w 197"/>
                <a:gd name="T31" fmla="*/ 51 h 266"/>
                <a:gd name="T32" fmla="*/ 85 w 197"/>
                <a:gd name="T33" fmla="*/ 51 h 266"/>
                <a:gd name="T34" fmla="*/ 60 w 197"/>
                <a:gd name="T35" fmla="*/ 77 h 266"/>
                <a:gd name="T36" fmla="*/ 85 w 197"/>
                <a:gd name="T37" fmla="*/ 103 h 266"/>
                <a:gd name="T38" fmla="*/ 111 w 197"/>
                <a:gd name="T39" fmla="*/ 103 h 266"/>
                <a:gd name="T40" fmla="*/ 188 w 197"/>
                <a:gd name="T41" fmla="*/ 197 h 266"/>
                <a:gd name="T42" fmla="*/ 111 w 197"/>
                <a:gd name="T43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266">
                  <a:moveTo>
                    <a:pt x="111" y="265"/>
                  </a:moveTo>
                  <a:lnTo>
                    <a:pt x="111" y="265"/>
                  </a:lnTo>
                  <a:cubicBezTo>
                    <a:pt x="42" y="265"/>
                    <a:pt x="42" y="265"/>
                    <a:pt x="42" y="265"/>
                  </a:cubicBezTo>
                  <a:cubicBezTo>
                    <a:pt x="26" y="265"/>
                    <a:pt x="17" y="257"/>
                    <a:pt x="17" y="239"/>
                  </a:cubicBezTo>
                  <a:lnTo>
                    <a:pt x="17" y="239"/>
                  </a:lnTo>
                  <a:cubicBezTo>
                    <a:pt x="17" y="222"/>
                    <a:pt x="26" y="214"/>
                    <a:pt x="42" y="214"/>
                  </a:cubicBezTo>
                  <a:cubicBezTo>
                    <a:pt x="111" y="214"/>
                    <a:pt x="111" y="214"/>
                    <a:pt x="111" y="214"/>
                  </a:cubicBezTo>
                  <a:cubicBezTo>
                    <a:pt x="128" y="214"/>
                    <a:pt x="137" y="197"/>
                    <a:pt x="137" y="188"/>
                  </a:cubicBezTo>
                  <a:cubicBezTo>
                    <a:pt x="137" y="171"/>
                    <a:pt x="128" y="162"/>
                    <a:pt x="111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51" y="162"/>
                    <a:pt x="8" y="128"/>
                    <a:pt x="8" y="86"/>
                  </a:cubicBezTo>
                  <a:cubicBezTo>
                    <a:pt x="0" y="43"/>
                    <a:pt x="42" y="0"/>
                    <a:pt x="8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71" y="0"/>
                    <a:pt x="188" y="9"/>
                    <a:pt x="188" y="26"/>
                  </a:cubicBezTo>
                  <a:lnTo>
                    <a:pt x="188" y="26"/>
                  </a:lnTo>
                  <a:cubicBezTo>
                    <a:pt x="188" y="43"/>
                    <a:pt x="171" y="51"/>
                    <a:pt x="154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68" y="51"/>
                    <a:pt x="60" y="68"/>
                    <a:pt x="60" y="77"/>
                  </a:cubicBezTo>
                  <a:cubicBezTo>
                    <a:pt x="60" y="94"/>
                    <a:pt x="68" y="103"/>
                    <a:pt x="85" y="103"/>
                  </a:cubicBezTo>
                  <a:cubicBezTo>
                    <a:pt x="111" y="103"/>
                    <a:pt x="111" y="103"/>
                    <a:pt x="111" y="103"/>
                  </a:cubicBezTo>
                  <a:cubicBezTo>
                    <a:pt x="154" y="103"/>
                    <a:pt x="196" y="146"/>
                    <a:pt x="188" y="197"/>
                  </a:cubicBezTo>
                  <a:cubicBezTo>
                    <a:pt x="188" y="231"/>
                    <a:pt x="145" y="265"/>
                    <a:pt x="111" y="2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444">
              <a:extLst>
                <a:ext uri="{FF2B5EF4-FFF2-40B4-BE49-F238E27FC236}">
                  <a16:creationId xmlns:a16="http://schemas.microsoft.com/office/drawing/2014/main" id="{13408D92-CF2A-CA45-81B5-C77D82151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3970" y="5377499"/>
              <a:ext cx="58059" cy="77412"/>
            </a:xfrm>
            <a:custGeom>
              <a:avLst/>
              <a:gdLst>
                <a:gd name="T0" fmla="*/ 51 w 52"/>
                <a:gd name="T1" fmla="*/ 69 h 70"/>
                <a:gd name="T2" fmla="*/ 0 w 52"/>
                <a:gd name="T3" fmla="*/ 69 h 70"/>
                <a:gd name="T4" fmla="*/ 0 w 52"/>
                <a:gd name="T5" fmla="*/ 0 h 70"/>
                <a:gd name="T6" fmla="*/ 51 w 52"/>
                <a:gd name="T7" fmla="*/ 0 h 70"/>
                <a:gd name="T8" fmla="*/ 51 w 52"/>
                <a:gd name="T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0">
                  <a:moveTo>
                    <a:pt x="51" y="69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6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445">
              <a:extLst>
                <a:ext uri="{FF2B5EF4-FFF2-40B4-BE49-F238E27FC236}">
                  <a16:creationId xmlns:a16="http://schemas.microsoft.com/office/drawing/2014/main" id="{A4450072-FC7E-3049-AFA5-1CB5F6B50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4294" y="5687146"/>
              <a:ext cx="67735" cy="77412"/>
            </a:xfrm>
            <a:custGeom>
              <a:avLst/>
              <a:gdLst>
                <a:gd name="T0" fmla="*/ 60 w 61"/>
                <a:gd name="T1" fmla="*/ 69 h 70"/>
                <a:gd name="T2" fmla="*/ 0 w 61"/>
                <a:gd name="T3" fmla="*/ 69 h 70"/>
                <a:gd name="T4" fmla="*/ 0 w 61"/>
                <a:gd name="T5" fmla="*/ 0 h 70"/>
                <a:gd name="T6" fmla="*/ 60 w 61"/>
                <a:gd name="T7" fmla="*/ 0 h 70"/>
                <a:gd name="T8" fmla="*/ 60 w 61"/>
                <a:gd name="T9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0">
                  <a:moveTo>
                    <a:pt x="60" y="69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6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0" name="Freeform 446">
              <a:extLst>
                <a:ext uri="{FF2B5EF4-FFF2-40B4-BE49-F238E27FC236}">
                  <a16:creationId xmlns:a16="http://schemas.microsoft.com/office/drawing/2014/main" id="{2928D843-DE23-4344-8FC4-3F82D7D2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3941" y="5319440"/>
              <a:ext cx="106441" cy="96765"/>
            </a:xfrm>
            <a:custGeom>
              <a:avLst/>
              <a:gdLst>
                <a:gd name="T0" fmla="*/ 52 w 95"/>
                <a:gd name="T1" fmla="*/ 9 h 87"/>
                <a:gd name="T2" fmla="*/ 52 w 95"/>
                <a:gd name="T3" fmla="*/ 9 h 87"/>
                <a:gd name="T4" fmla="*/ 17 w 95"/>
                <a:gd name="T5" fmla="*/ 34 h 87"/>
                <a:gd name="T6" fmla="*/ 9 w 95"/>
                <a:gd name="T7" fmla="*/ 69 h 87"/>
                <a:gd name="T8" fmla="*/ 9 w 95"/>
                <a:gd name="T9" fmla="*/ 69 h 87"/>
                <a:gd name="T10" fmla="*/ 43 w 95"/>
                <a:gd name="T11" fmla="*/ 77 h 87"/>
                <a:gd name="T12" fmla="*/ 77 w 95"/>
                <a:gd name="T13" fmla="*/ 51 h 87"/>
                <a:gd name="T14" fmla="*/ 86 w 95"/>
                <a:gd name="T15" fmla="*/ 17 h 87"/>
                <a:gd name="T16" fmla="*/ 86 w 95"/>
                <a:gd name="T17" fmla="*/ 17 h 87"/>
                <a:gd name="T18" fmla="*/ 52 w 95"/>
                <a:gd name="T19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7">
                  <a:moveTo>
                    <a:pt x="52" y="9"/>
                  </a:moveTo>
                  <a:lnTo>
                    <a:pt x="52" y="9"/>
                  </a:lnTo>
                  <a:cubicBezTo>
                    <a:pt x="17" y="34"/>
                    <a:pt x="17" y="34"/>
                    <a:pt x="17" y="34"/>
                  </a:cubicBezTo>
                  <a:cubicBezTo>
                    <a:pt x="0" y="43"/>
                    <a:pt x="0" y="60"/>
                    <a:pt x="9" y="69"/>
                  </a:cubicBezTo>
                  <a:lnTo>
                    <a:pt x="9" y="69"/>
                  </a:lnTo>
                  <a:cubicBezTo>
                    <a:pt x="17" y="86"/>
                    <a:pt x="34" y="86"/>
                    <a:pt x="43" y="7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94" y="43"/>
                    <a:pt x="94" y="26"/>
                    <a:pt x="86" y="17"/>
                  </a:cubicBezTo>
                  <a:lnTo>
                    <a:pt x="86" y="17"/>
                  </a:lnTo>
                  <a:cubicBezTo>
                    <a:pt x="77" y="0"/>
                    <a:pt x="60" y="0"/>
                    <a:pt x="52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1" name="Freeform 447">
              <a:extLst>
                <a:ext uri="{FF2B5EF4-FFF2-40B4-BE49-F238E27FC236}">
                  <a16:creationId xmlns:a16="http://schemas.microsoft.com/office/drawing/2014/main" id="{C5DCDDC5-3BBE-FF48-B9AC-BC7FB04B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5617" y="5716175"/>
              <a:ext cx="106441" cy="96765"/>
            </a:xfrm>
            <a:custGeom>
              <a:avLst/>
              <a:gdLst>
                <a:gd name="T0" fmla="*/ 43 w 96"/>
                <a:gd name="T1" fmla="*/ 8 h 87"/>
                <a:gd name="T2" fmla="*/ 43 w 96"/>
                <a:gd name="T3" fmla="*/ 8 h 87"/>
                <a:gd name="T4" fmla="*/ 9 w 96"/>
                <a:gd name="T5" fmla="*/ 34 h 87"/>
                <a:gd name="T6" fmla="*/ 9 w 96"/>
                <a:gd name="T7" fmla="*/ 77 h 87"/>
                <a:gd name="T8" fmla="*/ 9 w 96"/>
                <a:gd name="T9" fmla="*/ 77 h 87"/>
                <a:gd name="T10" fmla="*/ 43 w 96"/>
                <a:gd name="T11" fmla="*/ 77 h 87"/>
                <a:gd name="T12" fmla="*/ 77 w 96"/>
                <a:gd name="T13" fmla="*/ 51 h 87"/>
                <a:gd name="T14" fmla="*/ 86 w 96"/>
                <a:gd name="T15" fmla="*/ 17 h 87"/>
                <a:gd name="T16" fmla="*/ 86 w 96"/>
                <a:gd name="T17" fmla="*/ 17 h 87"/>
                <a:gd name="T18" fmla="*/ 43 w 96"/>
                <a:gd name="T19" fmla="*/ 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7">
                  <a:moveTo>
                    <a:pt x="43" y="8"/>
                  </a:moveTo>
                  <a:lnTo>
                    <a:pt x="43" y="8"/>
                  </a:lnTo>
                  <a:cubicBezTo>
                    <a:pt x="9" y="34"/>
                    <a:pt x="9" y="34"/>
                    <a:pt x="9" y="34"/>
                  </a:cubicBezTo>
                  <a:cubicBezTo>
                    <a:pt x="0" y="43"/>
                    <a:pt x="0" y="60"/>
                    <a:pt x="9" y="77"/>
                  </a:cubicBezTo>
                  <a:lnTo>
                    <a:pt x="9" y="77"/>
                  </a:lnTo>
                  <a:cubicBezTo>
                    <a:pt x="18" y="86"/>
                    <a:pt x="35" y="86"/>
                    <a:pt x="43" y="7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6" y="43"/>
                    <a:pt x="95" y="26"/>
                    <a:pt x="86" y="17"/>
                  </a:cubicBezTo>
                  <a:lnTo>
                    <a:pt x="86" y="17"/>
                  </a:lnTo>
                  <a:cubicBezTo>
                    <a:pt x="77" y="8"/>
                    <a:pt x="60" y="0"/>
                    <a:pt x="43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5DC397E-79D4-DC4F-B470-F931C42B9C0A}"/>
              </a:ext>
            </a:extLst>
          </p:cNvPr>
          <p:cNvGrpSpPr/>
          <p:nvPr/>
        </p:nvGrpSpPr>
        <p:grpSpPr>
          <a:xfrm>
            <a:off x="20478912" y="9266427"/>
            <a:ext cx="627243" cy="885015"/>
            <a:chOff x="18584970" y="2498750"/>
            <a:chExt cx="706382" cy="996677"/>
          </a:xfrm>
          <a:solidFill>
            <a:schemeClr val="bg2"/>
          </a:solidFill>
        </p:grpSpPr>
        <p:sp>
          <p:nvSpPr>
            <p:cNvPr id="602" name="Freeform 448">
              <a:extLst>
                <a:ext uri="{FF2B5EF4-FFF2-40B4-BE49-F238E27FC236}">
                  <a16:creationId xmlns:a16="http://schemas.microsoft.com/office/drawing/2014/main" id="{21EA2C27-FB68-FD4F-9D4E-D0F1194BD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6575" y="3268028"/>
              <a:ext cx="556395" cy="58059"/>
            </a:xfrm>
            <a:custGeom>
              <a:avLst/>
              <a:gdLst>
                <a:gd name="T0" fmla="*/ 504 w 505"/>
                <a:gd name="T1" fmla="*/ 51 h 52"/>
                <a:gd name="T2" fmla="*/ 504 w 505"/>
                <a:gd name="T3" fmla="*/ 51 h 52"/>
                <a:gd name="T4" fmla="*/ 34 w 505"/>
                <a:gd name="T5" fmla="*/ 51 h 52"/>
                <a:gd name="T6" fmla="*/ 0 w 505"/>
                <a:gd name="T7" fmla="*/ 25 h 52"/>
                <a:gd name="T8" fmla="*/ 0 w 505"/>
                <a:gd name="T9" fmla="*/ 25 h 52"/>
                <a:gd name="T10" fmla="*/ 34 w 505"/>
                <a:gd name="T11" fmla="*/ 0 h 52"/>
                <a:gd name="T12" fmla="*/ 504 w 505"/>
                <a:gd name="T13" fmla="*/ 0 h 52"/>
                <a:gd name="T14" fmla="*/ 504 w 505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52">
                  <a:moveTo>
                    <a:pt x="504" y="51"/>
                  </a:moveTo>
                  <a:lnTo>
                    <a:pt x="504" y="51"/>
                  </a:lnTo>
                  <a:cubicBezTo>
                    <a:pt x="34" y="51"/>
                    <a:pt x="34" y="51"/>
                    <a:pt x="34" y="51"/>
                  </a:cubicBezTo>
                  <a:cubicBezTo>
                    <a:pt x="17" y="51"/>
                    <a:pt x="0" y="34"/>
                    <a:pt x="0" y="25"/>
                  </a:cubicBezTo>
                  <a:lnTo>
                    <a:pt x="0" y="25"/>
                  </a:lnTo>
                  <a:cubicBezTo>
                    <a:pt x="0" y="8"/>
                    <a:pt x="17" y="0"/>
                    <a:pt x="34" y="0"/>
                  </a:cubicBezTo>
                  <a:cubicBezTo>
                    <a:pt x="504" y="0"/>
                    <a:pt x="504" y="0"/>
                    <a:pt x="504" y="0"/>
                  </a:cubicBezTo>
                  <a:lnTo>
                    <a:pt x="504" y="5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449">
              <a:extLst>
                <a:ext uri="{FF2B5EF4-FFF2-40B4-BE49-F238E27FC236}">
                  <a16:creationId xmlns:a16="http://schemas.microsoft.com/office/drawing/2014/main" id="{127E516B-C40D-434B-B1CD-76FF8F71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4970" y="2687440"/>
              <a:ext cx="706382" cy="807987"/>
            </a:xfrm>
            <a:custGeom>
              <a:avLst/>
              <a:gdLst>
                <a:gd name="T0" fmla="*/ 495 w 642"/>
                <a:gd name="T1" fmla="*/ 735 h 736"/>
                <a:gd name="T2" fmla="*/ 495 w 642"/>
                <a:gd name="T3" fmla="*/ 735 h 736"/>
                <a:gd name="T4" fmla="*/ 145 w 642"/>
                <a:gd name="T5" fmla="*/ 735 h 736"/>
                <a:gd name="T6" fmla="*/ 42 w 642"/>
                <a:gd name="T7" fmla="*/ 683 h 736"/>
                <a:gd name="T8" fmla="*/ 0 w 642"/>
                <a:gd name="T9" fmla="*/ 572 h 736"/>
                <a:gd name="T10" fmla="*/ 25 w 642"/>
                <a:gd name="T11" fmla="*/ 102 h 736"/>
                <a:gd name="T12" fmla="*/ 136 w 642"/>
                <a:gd name="T13" fmla="*/ 0 h 736"/>
                <a:gd name="T14" fmla="*/ 504 w 642"/>
                <a:gd name="T15" fmla="*/ 0 h 736"/>
                <a:gd name="T16" fmla="*/ 615 w 642"/>
                <a:gd name="T17" fmla="*/ 102 h 736"/>
                <a:gd name="T18" fmla="*/ 641 w 642"/>
                <a:gd name="T19" fmla="*/ 572 h 736"/>
                <a:gd name="T20" fmla="*/ 598 w 642"/>
                <a:gd name="T21" fmla="*/ 683 h 736"/>
                <a:gd name="T22" fmla="*/ 495 w 642"/>
                <a:gd name="T23" fmla="*/ 735 h 736"/>
                <a:gd name="T24" fmla="*/ 136 w 642"/>
                <a:gd name="T25" fmla="*/ 68 h 736"/>
                <a:gd name="T26" fmla="*/ 136 w 642"/>
                <a:gd name="T27" fmla="*/ 68 h 736"/>
                <a:gd name="T28" fmla="*/ 94 w 642"/>
                <a:gd name="T29" fmla="*/ 102 h 736"/>
                <a:gd name="T30" fmla="*/ 68 w 642"/>
                <a:gd name="T31" fmla="*/ 581 h 736"/>
                <a:gd name="T32" fmla="*/ 94 w 642"/>
                <a:gd name="T33" fmla="*/ 632 h 736"/>
                <a:gd name="T34" fmla="*/ 145 w 642"/>
                <a:gd name="T35" fmla="*/ 658 h 736"/>
                <a:gd name="T36" fmla="*/ 495 w 642"/>
                <a:gd name="T37" fmla="*/ 658 h 736"/>
                <a:gd name="T38" fmla="*/ 547 w 642"/>
                <a:gd name="T39" fmla="*/ 632 h 736"/>
                <a:gd name="T40" fmla="*/ 572 w 642"/>
                <a:gd name="T41" fmla="*/ 581 h 736"/>
                <a:gd name="T42" fmla="*/ 547 w 642"/>
                <a:gd name="T43" fmla="*/ 102 h 736"/>
                <a:gd name="T44" fmla="*/ 504 w 642"/>
                <a:gd name="T45" fmla="*/ 68 h 736"/>
                <a:gd name="T46" fmla="*/ 136 w 642"/>
                <a:gd name="T47" fmla="*/ 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2" h="736">
                  <a:moveTo>
                    <a:pt x="495" y="735"/>
                  </a:moveTo>
                  <a:lnTo>
                    <a:pt x="495" y="735"/>
                  </a:lnTo>
                  <a:cubicBezTo>
                    <a:pt x="145" y="735"/>
                    <a:pt x="145" y="735"/>
                    <a:pt x="145" y="735"/>
                  </a:cubicBezTo>
                  <a:cubicBezTo>
                    <a:pt x="102" y="735"/>
                    <a:pt x="68" y="717"/>
                    <a:pt x="42" y="683"/>
                  </a:cubicBezTo>
                  <a:cubicBezTo>
                    <a:pt x="8" y="658"/>
                    <a:pt x="0" y="615"/>
                    <a:pt x="0" y="57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34" y="43"/>
                    <a:pt x="77" y="0"/>
                    <a:pt x="13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64" y="0"/>
                    <a:pt x="606" y="43"/>
                    <a:pt x="615" y="102"/>
                  </a:cubicBezTo>
                  <a:cubicBezTo>
                    <a:pt x="641" y="572"/>
                    <a:pt x="641" y="572"/>
                    <a:pt x="641" y="572"/>
                  </a:cubicBezTo>
                  <a:cubicBezTo>
                    <a:pt x="641" y="615"/>
                    <a:pt x="632" y="658"/>
                    <a:pt x="598" y="683"/>
                  </a:cubicBezTo>
                  <a:cubicBezTo>
                    <a:pt x="572" y="717"/>
                    <a:pt x="538" y="735"/>
                    <a:pt x="495" y="735"/>
                  </a:cubicBezTo>
                  <a:close/>
                  <a:moveTo>
                    <a:pt x="136" y="68"/>
                  </a:moveTo>
                  <a:lnTo>
                    <a:pt x="136" y="68"/>
                  </a:lnTo>
                  <a:cubicBezTo>
                    <a:pt x="119" y="68"/>
                    <a:pt x="102" y="85"/>
                    <a:pt x="94" y="102"/>
                  </a:cubicBezTo>
                  <a:cubicBezTo>
                    <a:pt x="68" y="581"/>
                    <a:pt x="68" y="581"/>
                    <a:pt x="68" y="581"/>
                  </a:cubicBezTo>
                  <a:cubicBezTo>
                    <a:pt x="68" y="598"/>
                    <a:pt x="77" y="624"/>
                    <a:pt x="94" y="632"/>
                  </a:cubicBezTo>
                  <a:cubicBezTo>
                    <a:pt x="102" y="649"/>
                    <a:pt x="128" y="658"/>
                    <a:pt x="145" y="658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513" y="658"/>
                    <a:pt x="538" y="649"/>
                    <a:pt x="547" y="632"/>
                  </a:cubicBezTo>
                  <a:cubicBezTo>
                    <a:pt x="564" y="624"/>
                    <a:pt x="572" y="598"/>
                    <a:pt x="572" y="581"/>
                  </a:cubicBezTo>
                  <a:cubicBezTo>
                    <a:pt x="547" y="102"/>
                    <a:pt x="547" y="102"/>
                    <a:pt x="547" y="102"/>
                  </a:cubicBezTo>
                  <a:cubicBezTo>
                    <a:pt x="538" y="85"/>
                    <a:pt x="521" y="68"/>
                    <a:pt x="504" y="68"/>
                  </a:cubicBezTo>
                  <a:lnTo>
                    <a:pt x="136" y="6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450">
              <a:extLst>
                <a:ext uri="{FF2B5EF4-FFF2-40B4-BE49-F238E27FC236}">
                  <a16:creationId xmlns:a16="http://schemas.microsoft.com/office/drawing/2014/main" id="{2A4E112A-E2DD-974E-B4DE-240DE5D9D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987" y="2498750"/>
              <a:ext cx="358029" cy="377382"/>
            </a:xfrm>
            <a:custGeom>
              <a:avLst/>
              <a:gdLst>
                <a:gd name="T0" fmla="*/ 282 w 326"/>
                <a:gd name="T1" fmla="*/ 341 h 342"/>
                <a:gd name="T2" fmla="*/ 282 w 326"/>
                <a:gd name="T3" fmla="*/ 341 h 342"/>
                <a:gd name="T4" fmla="*/ 282 w 326"/>
                <a:gd name="T5" fmla="*/ 341 h 342"/>
                <a:gd name="T6" fmla="*/ 248 w 326"/>
                <a:gd name="T7" fmla="*/ 299 h 342"/>
                <a:gd name="T8" fmla="*/ 248 w 326"/>
                <a:gd name="T9" fmla="*/ 171 h 342"/>
                <a:gd name="T10" fmla="*/ 171 w 326"/>
                <a:gd name="T11" fmla="*/ 77 h 342"/>
                <a:gd name="T12" fmla="*/ 68 w 326"/>
                <a:gd name="T13" fmla="*/ 162 h 342"/>
                <a:gd name="T14" fmla="*/ 68 w 326"/>
                <a:gd name="T15" fmla="*/ 299 h 342"/>
                <a:gd name="T16" fmla="*/ 34 w 326"/>
                <a:gd name="T17" fmla="*/ 341 h 342"/>
                <a:gd name="T18" fmla="*/ 34 w 326"/>
                <a:gd name="T19" fmla="*/ 341 h 342"/>
                <a:gd name="T20" fmla="*/ 0 w 326"/>
                <a:gd name="T21" fmla="*/ 299 h 342"/>
                <a:gd name="T22" fmla="*/ 0 w 326"/>
                <a:gd name="T23" fmla="*/ 171 h 342"/>
                <a:gd name="T24" fmla="*/ 154 w 326"/>
                <a:gd name="T25" fmla="*/ 0 h 342"/>
                <a:gd name="T26" fmla="*/ 325 w 326"/>
                <a:gd name="T27" fmla="*/ 162 h 342"/>
                <a:gd name="T28" fmla="*/ 325 w 326"/>
                <a:gd name="T29" fmla="*/ 299 h 342"/>
                <a:gd name="T30" fmla="*/ 282 w 326"/>
                <a:gd name="T31" fmla="*/ 34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42">
                  <a:moveTo>
                    <a:pt x="282" y="341"/>
                  </a:moveTo>
                  <a:lnTo>
                    <a:pt x="282" y="341"/>
                  </a:lnTo>
                  <a:lnTo>
                    <a:pt x="282" y="341"/>
                  </a:lnTo>
                  <a:cubicBezTo>
                    <a:pt x="265" y="341"/>
                    <a:pt x="248" y="325"/>
                    <a:pt x="248" y="299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8" y="119"/>
                    <a:pt x="214" y="77"/>
                    <a:pt x="171" y="77"/>
                  </a:cubicBezTo>
                  <a:cubicBezTo>
                    <a:pt x="120" y="68"/>
                    <a:pt x="68" y="111"/>
                    <a:pt x="68" y="162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8" y="325"/>
                    <a:pt x="60" y="341"/>
                    <a:pt x="34" y="341"/>
                  </a:cubicBezTo>
                  <a:lnTo>
                    <a:pt x="34" y="341"/>
                  </a:lnTo>
                  <a:cubicBezTo>
                    <a:pt x="17" y="341"/>
                    <a:pt x="0" y="325"/>
                    <a:pt x="0" y="299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85"/>
                    <a:pt x="68" y="8"/>
                    <a:pt x="154" y="0"/>
                  </a:cubicBezTo>
                  <a:cubicBezTo>
                    <a:pt x="248" y="0"/>
                    <a:pt x="325" y="68"/>
                    <a:pt x="325" y="162"/>
                  </a:cubicBezTo>
                  <a:cubicBezTo>
                    <a:pt x="325" y="299"/>
                    <a:pt x="325" y="299"/>
                    <a:pt x="325" y="299"/>
                  </a:cubicBezTo>
                  <a:cubicBezTo>
                    <a:pt x="325" y="325"/>
                    <a:pt x="308" y="341"/>
                    <a:pt x="282" y="3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17" name="CuadroTexto 395">
            <a:extLst>
              <a:ext uri="{FF2B5EF4-FFF2-40B4-BE49-F238E27FC236}">
                <a16:creationId xmlns:a16="http://schemas.microsoft.com/office/drawing/2014/main" id="{3A91F620-9C7B-F446-A659-D4D57BF5D22B}"/>
              </a:ext>
            </a:extLst>
          </p:cNvPr>
          <p:cNvSpPr txBox="1"/>
          <p:nvPr/>
        </p:nvSpPr>
        <p:spPr>
          <a:xfrm>
            <a:off x="14885230" y="11023181"/>
            <a:ext cx="92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7C228E-A974-2B49-AC0C-D279A6B8BABD}"/>
              </a:ext>
            </a:extLst>
          </p:cNvPr>
          <p:cNvGrpSpPr/>
          <p:nvPr/>
        </p:nvGrpSpPr>
        <p:grpSpPr>
          <a:xfrm>
            <a:off x="1690161" y="6685149"/>
            <a:ext cx="4518438" cy="1592908"/>
            <a:chOff x="1795277" y="4756924"/>
            <a:chExt cx="4518438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CBF4439-A2F3-2949-87AA-77E9113E651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09F6B1A-E0BE-DF4C-B897-DA46E42354B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24F37E-C796-8940-B17F-F8B0CF2F8454}"/>
              </a:ext>
            </a:extLst>
          </p:cNvPr>
          <p:cNvGrpSpPr/>
          <p:nvPr/>
        </p:nvGrpSpPr>
        <p:grpSpPr>
          <a:xfrm>
            <a:off x="1663195" y="10884419"/>
            <a:ext cx="4518438" cy="1592908"/>
            <a:chOff x="1795277" y="4756924"/>
            <a:chExt cx="4518438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F43AE0DA-75EE-BE44-9FFE-D9F93FA9BB4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FEC0FB-6DA1-FD44-9686-222F9ADCCC4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B93205-D557-9E49-AF37-E45C68498816}"/>
              </a:ext>
            </a:extLst>
          </p:cNvPr>
          <p:cNvGrpSpPr/>
          <p:nvPr/>
        </p:nvGrpSpPr>
        <p:grpSpPr>
          <a:xfrm>
            <a:off x="18533314" y="6737261"/>
            <a:ext cx="4518438" cy="1592908"/>
            <a:chOff x="1795277" y="4756924"/>
            <a:chExt cx="4518438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EDB46F7E-293E-F941-85C9-ACA4B4E6C22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16E2E621-CF79-5C46-843A-CD63A84CFF0A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FEEA05-3D8B-9A47-96E9-4FF259A93A8A}"/>
              </a:ext>
            </a:extLst>
          </p:cNvPr>
          <p:cNvGrpSpPr/>
          <p:nvPr/>
        </p:nvGrpSpPr>
        <p:grpSpPr>
          <a:xfrm>
            <a:off x="18523891" y="10781768"/>
            <a:ext cx="4518438" cy="1592908"/>
            <a:chOff x="1795277" y="4756924"/>
            <a:chExt cx="4518438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22FC4C7B-0FCD-C945-9827-F73322F0A86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B16B99B7-E42D-B54E-843C-DFF6A2B5C11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013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>
            <a:extLst>
              <a:ext uri="{FF2B5EF4-FFF2-40B4-BE49-F238E27FC236}">
                <a16:creationId xmlns:a16="http://schemas.microsoft.com/office/drawing/2014/main" id="{16D6BC32-6EC5-D94E-A6CF-5758C15A0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95535" y="6719374"/>
            <a:ext cx="4779" cy="29111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C7B77564-9E30-F14C-9DC7-99C299964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306" y="6719374"/>
            <a:ext cx="4779" cy="29111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">
            <a:extLst>
              <a:ext uri="{FF2B5EF4-FFF2-40B4-BE49-F238E27FC236}">
                <a16:creationId xmlns:a16="http://schemas.microsoft.com/office/drawing/2014/main" id="{96C3D6EF-F32A-8647-9F8A-0D0F46339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4358" y="6709814"/>
            <a:ext cx="4782" cy="29111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4">
            <a:extLst>
              <a:ext uri="{FF2B5EF4-FFF2-40B4-BE49-F238E27FC236}">
                <a16:creationId xmlns:a16="http://schemas.microsoft.com/office/drawing/2014/main" id="{34B4BE7F-4E5F-EA42-989A-73C297AB52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58370" y="6719374"/>
            <a:ext cx="10870330" cy="47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Freeform 175">
            <a:extLst>
              <a:ext uri="{FF2B5EF4-FFF2-40B4-BE49-F238E27FC236}">
                <a16:creationId xmlns:a16="http://schemas.microsoft.com/office/drawing/2014/main" id="{D55A8146-912E-DC4E-84AA-47EDF5AE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82" y="10792163"/>
            <a:ext cx="3202780" cy="1142483"/>
          </a:xfrm>
          <a:custGeom>
            <a:avLst/>
            <a:gdLst>
              <a:gd name="T0" fmla="*/ 2954 w 2955"/>
              <a:gd name="T1" fmla="*/ 1051 h 1052"/>
              <a:gd name="T2" fmla="*/ 0 w 2955"/>
              <a:gd name="T3" fmla="*/ 1051 h 1052"/>
              <a:gd name="T4" fmla="*/ 0 w 2955"/>
              <a:gd name="T5" fmla="*/ 0 h 1052"/>
              <a:gd name="T6" fmla="*/ 2954 w 2955"/>
              <a:gd name="T7" fmla="*/ 0 h 1052"/>
              <a:gd name="T8" fmla="*/ 2954 w 2955"/>
              <a:gd name="T9" fmla="*/ 1051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5" h="1052">
                <a:moveTo>
                  <a:pt x="2954" y="1051"/>
                </a:moveTo>
                <a:lnTo>
                  <a:pt x="0" y="1051"/>
                </a:lnTo>
                <a:lnTo>
                  <a:pt x="0" y="0"/>
                </a:lnTo>
                <a:lnTo>
                  <a:pt x="2954" y="0"/>
                </a:lnTo>
                <a:lnTo>
                  <a:pt x="2954" y="1051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6">
            <a:extLst>
              <a:ext uri="{FF2B5EF4-FFF2-40B4-BE49-F238E27FC236}">
                <a16:creationId xmlns:a16="http://schemas.microsoft.com/office/drawing/2014/main" id="{270B4325-6336-A14F-8D18-09628869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31" y="5648594"/>
            <a:ext cx="8867399" cy="5177029"/>
          </a:xfrm>
          <a:custGeom>
            <a:avLst/>
            <a:gdLst>
              <a:gd name="T0" fmla="*/ 8026 w 8180"/>
              <a:gd name="T1" fmla="*/ 4775 h 4776"/>
              <a:gd name="T2" fmla="*/ 8026 w 8180"/>
              <a:gd name="T3" fmla="*/ 4775 h 4776"/>
              <a:gd name="T4" fmla="*/ 153 w 8180"/>
              <a:gd name="T5" fmla="*/ 4775 h 4776"/>
              <a:gd name="T6" fmla="*/ 0 w 8180"/>
              <a:gd name="T7" fmla="*/ 4622 h 4776"/>
              <a:gd name="T8" fmla="*/ 0 w 8180"/>
              <a:gd name="T9" fmla="*/ 152 h 4776"/>
              <a:gd name="T10" fmla="*/ 153 w 8180"/>
              <a:gd name="T11" fmla="*/ 0 h 4776"/>
              <a:gd name="T12" fmla="*/ 8026 w 8180"/>
              <a:gd name="T13" fmla="*/ 0 h 4776"/>
              <a:gd name="T14" fmla="*/ 8179 w 8180"/>
              <a:gd name="T15" fmla="*/ 152 h 4776"/>
              <a:gd name="T16" fmla="*/ 8179 w 8180"/>
              <a:gd name="T17" fmla="*/ 4622 h 4776"/>
              <a:gd name="T18" fmla="*/ 8026 w 8180"/>
              <a:gd name="T19" fmla="*/ 4775 h 4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80" h="4776">
                <a:moveTo>
                  <a:pt x="8026" y="4775"/>
                </a:moveTo>
                <a:lnTo>
                  <a:pt x="8026" y="4775"/>
                </a:lnTo>
                <a:cubicBezTo>
                  <a:pt x="153" y="4775"/>
                  <a:pt x="153" y="4775"/>
                  <a:pt x="153" y="4775"/>
                </a:cubicBezTo>
                <a:cubicBezTo>
                  <a:pt x="72" y="4775"/>
                  <a:pt x="0" y="4712"/>
                  <a:pt x="0" y="462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3"/>
                  <a:pt x="72" y="0"/>
                  <a:pt x="153" y="0"/>
                </a:cubicBezTo>
                <a:cubicBezTo>
                  <a:pt x="8026" y="0"/>
                  <a:pt x="8026" y="0"/>
                  <a:pt x="8026" y="0"/>
                </a:cubicBezTo>
                <a:cubicBezTo>
                  <a:pt x="8116" y="0"/>
                  <a:pt x="8179" y="63"/>
                  <a:pt x="8179" y="152"/>
                </a:cubicBezTo>
                <a:cubicBezTo>
                  <a:pt x="8179" y="4622"/>
                  <a:pt x="8179" y="4622"/>
                  <a:pt x="8179" y="4622"/>
                </a:cubicBezTo>
                <a:cubicBezTo>
                  <a:pt x="8179" y="4712"/>
                  <a:pt x="8116" y="4775"/>
                  <a:pt x="8026" y="477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7">
            <a:extLst>
              <a:ext uri="{FF2B5EF4-FFF2-40B4-BE49-F238E27FC236}">
                <a16:creationId xmlns:a16="http://schemas.microsoft.com/office/drawing/2014/main" id="{FA847A07-3FD1-ED49-9155-F0E9FA3F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60" y="5820684"/>
            <a:ext cx="8547120" cy="4359605"/>
          </a:xfrm>
          <a:custGeom>
            <a:avLst/>
            <a:gdLst>
              <a:gd name="T0" fmla="*/ 7756 w 7883"/>
              <a:gd name="T1" fmla="*/ 4022 h 4023"/>
              <a:gd name="T2" fmla="*/ 7756 w 7883"/>
              <a:gd name="T3" fmla="*/ 4022 h 4023"/>
              <a:gd name="T4" fmla="*/ 116 w 7883"/>
              <a:gd name="T5" fmla="*/ 4022 h 4023"/>
              <a:gd name="T6" fmla="*/ 0 w 7883"/>
              <a:gd name="T7" fmla="*/ 3896 h 4023"/>
              <a:gd name="T8" fmla="*/ 0 w 7883"/>
              <a:gd name="T9" fmla="*/ 126 h 4023"/>
              <a:gd name="T10" fmla="*/ 116 w 7883"/>
              <a:gd name="T11" fmla="*/ 0 h 4023"/>
              <a:gd name="T12" fmla="*/ 7756 w 7883"/>
              <a:gd name="T13" fmla="*/ 0 h 4023"/>
              <a:gd name="T14" fmla="*/ 7882 w 7883"/>
              <a:gd name="T15" fmla="*/ 126 h 4023"/>
              <a:gd name="T16" fmla="*/ 7882 w 7883"/>
              <a:gd name="T17" fmla="*/ 3896 h 4023"/>
              <a:gd name="T18" fmla="*/ 7756 w 7883"/>
              <a:gd name="T19" fmla="*/ 4022 h 4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83" h="4023">
                <a:moveTo>
                  <a:pt x="7756" y="4022"/>
                </a:moveTo>
                <a:lnTo>
                  <a:pt x="7756" y="4022"/>
                </a:lnTo>
                <a:cubicBezTo>
                  <a:pt x="116" y="4022"/>
                  <a:pt x="116" y="4022"/>
                  <a:pt x="116" y="4022"/>
                </a:cubicBezTo>
                <a:cubicBezTo>
                  <a:pt x="53" y="4022"/>
                  <a:pt x="0" y="3967"/>
                  <a:pt x="0" y="389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3" y="0"/>
                  <a:pt x="116" y="0"/>
                </a:cubicBezTo>
                <a:cubicBezTo>
                  <a:pt x="7756" y="0"/>
                  <a:pt x="7756" y="0"/>
                  <a:pt x="7756" y="0"/>
                </a:cubicBezTo>
                <a:cubicBezTo>
                  <a:pt x="7828" y="0"/>
                  <a:pt x="7882" y="54"/>
                  <a:pt x="7882" y="126"/>
                </a:cubicBezTo>
                <a:cubicBezTo>
                  <a:pt x="7882" y="3896"/>
                  <a:pt x="7882" y="3896"/>
                  <a:pt x="7882" y="3896"/>
                </a:cubicBezTo>
                <a:cubicBezTo>
                  <a:pt x="7882" y="3967"/>
                  <a:pt x="7828" y="4022"/>
                  <a:pt x="7756" y="40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8">
            <a:extLst>
              <a:ext uri="{FF2B5EF4-FFF2-40B4-BE49-F238E27FC236}">
                <a16:creationId xmlns:a16="http://schemas.microsoft.com/office/drawing/2014/main" id="{CCEDAD38-6F34-AA4A-BA97-9C143681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124" y="11690853"/>
            <a:ext cx="7026995" cy="243792"/>
          </a:xfrm>
          <a:custGeom>
            <a:avLst/>
            <a:gdLst>
              <a:gd name="T0" fmla="*/ 6482 w 6483"/>
              <a:gd name="T1" fmla="*/ 225 h 226"/>
              <a:gd name="T2" fmla="*/ 0 w 6483"/>
              <a:gd name="T3" fmla="*/ 225 h 226"/>
              <a:gd name="T4" fmla="*/ 0 w 6483"/>
              <a:gd name="T5" fmla="*/ 0 h 226"/>
              <a:gd name="T6" fmla="*/ 6482 w 6483"/>
              <a:gd name="T7" fmla="*/ 0 h 226"/>
              <a:gd name="T8" fmla="*/ 6482 w 6483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3" h="226">
                <a:moveTo>
                  <a:pt x="6482" y="225"/>
                </a:moveTo>
                <a:lnTo>
                  <a:pt x="0" y="225"/>
                </a:lnTo>
                <a:lnTo>
                  <a:pt x="0" y="0"/>
                </a:lnTo>
                <a:lnTo>
                  <a:pt x="6482" y="0"/>
                </a:lnTo>
                <a:lnTo>
                  <a:pt x="6482" y="22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9">
            <a:extLst>
              <a:ext uri="{FF2B5EF4-FFF2-40B4-BE49-F238E27FC236}">
                <a16:creationId xmlns:a16="http://schemas.microsoft.com/office/drawing/2014/main" id="{9500FE74-B462-9F43-B2A2-A44D5359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077" y="10433641"/>
            <a:ext cx="138629" cy="138629"/>
          </a:xfrm>
          <a:custGeom>
            <a:avLst/>
            <a:gdLst>
              <a:gd name="T0" fmla="*/ 126 w 127"/>
              <a:gd name="T1" fmla="*/ 126 h 127"/>
              <a:gd name="T2" fmla="*/ 0 w 127"/>
              <a:gd name="T3" fmla="*/ 126 h 127"/>
              <a:gd name="T4" fmla="*/ 0 w 127"/>
              <a:gd name="T5" fmla="*/ 0 h 127"/>
              <a:gd name="T6" fmla="*/ 126 w 127"/>
              <a:gd name="T7" fmla="*/ 0 h 127"/>
              <a:gd name="T8" fmla="*/ 126 w 127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126" y="126"/>
                </a:moveTo>
                <a:lnTo>
                  <a:pt x="0" y="126"/>
                </a:lnTo>
                <a:lnTo>
                  <a:pt x="0" y="0"/>
                </a:lnTo>
                <a:lnTo>
                  <a:pt x="126" y="0"/>
                </a:lnTo>
                <a:lnTo>
                  <a:pt x="126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0">
            <a:extLst>
              <a:ext uri="{FF2B5EF4-FFF2-40B4-BE49-F238E27FC236}">
                <a16:creationId xmlns:a16="http://schemas.microsoft.com/office/drawing/2014/main" id="{DB27F253-2D08-F343-853E-FD8FB58D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558" y="10433641"/>
            <a:ext cx="148187" cy="138629"/>
          </a:xfrm>
          <a:custGeom>
            <a:avLst/>
            <a:gdLst>
              <a:gd name="T0" fmla="*/ 134 w 135"/>
              <a:gd name="T1" fmla="*/ 63 h 127"/>
              <a:gd name="T2" fmla="*/ 134 w 135"/>
              <a:gd name="T3" fmla="*/ 63 h 127"/>
              <a:gd name="T4" fmla="*/ 72 w 135"/>
              <a:gd name="T5" fmla="*/ 126 h 127"/>
              <a:gd name="T6" fmla="*/ 0 w 135"/>
              <a:gd name="T7" fmla="*/ 63 h 127"/>
              <a:gd name="T8" fmla="*/ 72 w 135"/>
              <a:gd name="T9" fmla="*/ 0 h 127"/>
              <a:gd name="T10" fmla="*/ 134 w 135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134" y="63"/>
                </a:moveTo>
                <a:lnTo>
                  <a:pt x="134" y="63"/>
                </a:lnTo>
                <a:cubicBezTo>
                  <a:pt x="134" y="99"/>
                  <a:pt x="108" y="126"/>
                  <a:pt x="72" y="126"/>
                </a:cubicBez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4" y="27"/>
                  <a:pt x="13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1">
            <a:extLst>
              <a:ext uri="{FF2B5EF4-FFF2-40B4-BE49-F238E27FC236}">
                <a16:creationId xmlns:a16="http://schemas.microsoft.com/office/drawing/2014/main" id="{27777360-000B-FA43-9216-D6B10E88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037" y="10433641"/>
            <a:ext cx="148190" cy="138629"/>
          </a:xfrm>
          <a:custGeom>
            <a:avLst/>
            <a:gdLst>
              <a:gd name="T0" fmla="*/ 134 w 135"/>
              <a:gd name="T1" fmla="*/ 63 h 127"/>
              <a:gd name="T2" fmla="*/ 134 w 135"/>
              <a:gd name="T3" fmla="*/ 63 h 127"/>
              <a:gd name="T4" fmla="*/ 63 w 135"/>
              <a:gd name="T5" fmla="*/ 126 h 127"/>
              <a:gd name="T6" fmla="*/ 0 w 135"/>
              <a:gd name="T7" fmla="*/ 63 h 127"/>
              <a:gd name="T8" fmla="*/ 63 w 135"/>
              <a:gd name="T9" fmla="*/ 0 h 127"/>
              <a:gd name="T10" fmla="*/ 134 w 135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7">
                <a:moveTo>
                  <a:pt x="134" y="63"/>
                </a:moveTo>
                <a:lnTo>
                  <a:pt x="134" y="63"/>
                </a:lnTo>
                <a:cubicBezTo>
                  <a:pt x="134" y="99"/>
                  <a:pt x="98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8" y="0"/>
                  <a:pt x="134" y="27"/>
                  <a:pt x="13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6">
            <a:extLst>
              <a:ext uri="{FF2B5EF4-FFF2-40B4-BE49-F238E27FC236}">
                <a16:creationId xmlns:a16="http://schemas.microsoft.com/office/drawing/2014/main" id="{47FA3AA7-B612-834E-9AAA-AC893F6D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272" y="6394316"/>
            <a:ext cx="6023138" cy="650116"/>
          </a:xfrm>
          <a:custGeom>
            <a:avLst/>
            <a:gdLst>
              <a:gd name="T0" fmla="*/ 27 w 5558"/>
              <a:gd name="T1" fmla="*/ 323 h 601"/>
              <a:gd name="T2" fmla="*/ 27 w 5558"/>
              <a:gd name="T3" fmla="*/ 323 h 601"/>
              <a:gd name="T4" fmla="*/ 54 w 5558"/>
              <a:gd name="T5" fmla="*/ 296 h 601"/>
              <a:gd name="T6" fmla="*/ 305 w 5558"/>
              <a:gd name="T7" fmla="*/ 45 h 601"/>
              <a:gd name="T8" fmla="*/ 556 w 5558"/>
              <a:gd name="T9" fmla="*/ 296 h 601"/>
              <a:gd name="T10" fmla="*/ 853 w 5558"/>
              <a:gd name="T11" fmla="*/ 600 h 601"/>
              <a:gd name="T12" fmla="*/ 1149 w 5558"/>
              <a:gd name="T13" fmla="*/ 296 h 601"/>
              <a:gd name="T14" fmla="*/ 1400 w 5558"/>
              <a:gd name="T15" fmla="*/ 45 h 601"/>
              <a:gd name="T16" fmla="*/ 1652 w 5558"/>
              <a:gd name="T17" fmla="*/ 296 h 601"/>
              <a:gd name="T18" fmla="*/ 1957 w 5558"/>
              <a:gd name="T19" fmla="*/ 600 h 601"/>
              <a:gd name="T20" fmla="*/ 2253 w 5558"/>
              <a:gd name="T21" fmla="*/ 296 h 601"/>
              <a:gd name="T22" fmla="*/ 2505 w 5558"/>
              <a:gd name="T23" fmla="*/ 45 h 601"/>
              <a:gd name="T24" fmla="*/ 2756 w 5558"/>
              <a:gd name="T25" fmla="*/ 296 h 601"/>
              <a:gd name="T26" fmla="*/ 3052 w 5558"/>
              <a:gd name="T27" fmla="*/ 600 h 601"/>
              <a:gd name="T28" fmla="*/ 3358 w 5558"/>
              <a:gd name="T29" fmla="*/ 296 h 601"/>
              <a:gd name="T30" fmla="*/ 3609 w 5558"/>
              <a:gd name="T31" fmla="*/ 45 h 601"/>
              <a:gd name="T32" fmla="*/ 3860 w 5558"/>
              <a:gd name="T33" fmla="*/ 296 h 601"/>
              <a:gd name="T34" fmla="*/ 4156 w 5558"/>
              <a:gd name="T35" fmla="*/ 600 h 601"/>
              <a:gd name="T36" fmla="*/ 4462 w 5558"/>
              <a:gd name="T37" fmla="*/ 296 h 601"/>
              <a:gd name="T38" fmla="*/ 4713 w 5558"/>
              <a:gd name="T39" fmla="*/ 45 h 601"/>
              <a:gd name="T40" fmla="*/ 4955 w 5558"/>
              <a:gd name="T41" fmla="*/ 296 h 601"/>
              <a:gd name="T42" fmla="*/ 5261 w 5558"/>
              <a:gd name="T43" fmla="*/ 600 h 601"/>
              <a:gd name="T44" fmla="*/ 5557 w 5558"/>
              <a:gd name="T45" fmla="*/ 296 h 601"/>
              <a:gd name="T46" fmla="*/ 5539 w 5558"/>
              <a:gd name="T47" fmla="*/ 278 h 601"/>
              <a:gd name="T48" fmla="*/ 5512 w 5558"/>
              <a:gd name="T49" fmla="*/ 296 h 601"/>
              <a:gd name="T50" fmla="*/ 5261 w 5558"/>
              <a:gd name="T51" fmla="*/ 547 h 601"/>
              <a:gd name="T52" fmla="*/ 5009 w 5558"/>
              <a:gd name="T53" fmla="*/ 296 h 601"/>
              <a:gd name="T54" fmla="*/ 4713 w 5558"/>
              <a:gd name="T55" fmla="*/ 0 h 601"/>
              <a:gd name="T56" fmla="*/ 4408 w 5558"/>
              <a:gd name="T57" fmla="*/ 296 h 601"/>
              <a:gd name="T58" fmla="*/ 4156 w 5558"/>
              <a:gd name="T59" fmla="*/ 547 h 601"/>
              <a:gd name="T60" fmla="*/ 3905 w 5558"/>
              <a:gd name="T61" fmla="*/ 296 h 601"/>
              <a:gd name="T62" fmla="*/ 3609 w 5558"/>
              <a:gd name="T63" fmla="*/ 0 h 601"/>
              <a:gd name="T64" fmla="*/ 3304 w 5558"/>
              <a:gd name="T65" fmla="*/ 296 h 601"/>
              <a:gd name="T66" fmla="*/ 3052 w 5558"/>
              <a:gd name="T67" fmla="*/ 547 h 601"/>
              <a:gd name="T68" fmla="*/ 2810 w 5558"/>
              <a:gd name="T69" fmla="*/ 296 h 601"/>
              <a:gd name="T70" fmla="*/ 2505 w 5558"/>
              <a:gd name="T71" fmla="*/ 0 h 601"/>
              <a:gd name="T72" fmla="*/ 2208 w 5558"/>
              <a:gd name="T73" fmla="*/ 296 h 601"/>
              <a:gd name="T74" fmla="*/ 1957 w 5558"/>
              <a:gd name="T75" fmla="*/ 547 h 601"/>
              <a:gd name="T76" fmla="*/ 1706 w 5558"/>
              <a:gd name="T77" fmla="*/ 296 h 601"/>
              <a:gd name="T78" fmla="*/ 1400 w 5558"/>
              <a:gd name="T79" fmla="*/ 0 h 601"/>
              <a:gd name="T80" fmla="*/ 1104 w 5558"/>
              <a:gd name="T81" fmla="*/ 296 h 601"/>
              <a:gd name="T82" fmla="*/ 853 w 5558"/>
              <a:gd name="T83" fmla="*/ 547 h 601"/>
              <a:gd name="T84" fmla="*/ 601 w 5558"/>
              <a:gd name="T85" fmla="*/ 296 h 601"/>
              <a:gd name="T86" fmla="*/ 305 w 5558"/>
              <a:gd name="T87" fmla="*/ 0 h 601"/>
              <a:gd name="T88" fmla="*/ 0 w 5558"/>
              <a:gd name="T89" fmla="*/ 296 h 601"/>
              <a:gd name="T90" fmla="*/ 27 w 5558"/>
              <a:gd name="T91" fmla="*/ 32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58" h="601">
                <a:moveTo>
                  <a:pt x="27" y="323"/>
                </a:moveTo>
                <a:lnTo>
                  <a:pt x="27" y="323"/>
                </a:lnTo>
                <a:cubicBezTo>
                  <a:pt x="44" y="323"/>
                  <a:pt x="54" y="314"/>
                  <a:pt x="54" y="296"/>
                </a:cubicBezTo>
                <a:cubicBezTo>
                  <a:pt x="54" y="162"/>
                  <a:pt x="161" y="45"/>
                  <a:pt x="305" y="45"/>
                </a:cubicBezTo>
                <a:cubicBezTo>
                  <a:pt x="439" y="45"/>
                  <a:pt x="556" y="162"/>
                  <a:pt x="556" y="296"/>
                </a:cubicBezTo>
                <a:cubicBezTo>
                  <a:pt x="556" y="467"/>
                  <a:pt x="691" y="600"/>
                  <a:pt x="853" y="600"/>
                </a:cubicBezTo>
                <a:cubicBezTo>
                  <a:pt x="1014" y="600"/>
                  <a:pt x="1149" y="467"/>
                  <a:pt x="1149" y="296"/>
                </a:cubicBezTo>
                <a:cubicBezTo>
                  <a:pt x="1149" y="162"/>
                  <a:pt x="1265" y="45"/>
                  <a:pt x="1400" y="45"/>
                </a:cubicBezTo>
                <a:cubicBezTo>
                  <a:pt x="1544" y="45"/>
                  <a:pt x="1652" y="162"/>
                  <a:pt x="1652" y="296"/>
                </a:cubicBezTo>
                <a:cubicBezTo>
                  <a:pt x="1652" y="467"/>
                  <a:pt x="1786" y="600"/>
                  <a:pt x="1957" y="600"/>
                </a:cubicBezTo>
                <a:cubicBezTo>
                  <a:pt x="2118" y="600"/>
                  <a:pt x="2253" y="467"/>
                  <a:pt x="2253" y="296"/>
                </a:cubicBezTo>
                <a:cubicBezTo>
                  <a:pt x="2253" y="162"/>
                  <a:pt x="2370" y="45"/>
                  <a:pt x="2505" y="45"/>
                </a:cubicBezTo>
                <a:cubicBezTo>
                  <a:pt x="2648" y="45"/>
                  <a:pt x="2756" y="162"/>
                  <a:pt x="2756" y="296"/>
                </a:cubicBezTo>
                <a:cubicBezTo>
                  <a:pt x="2756" y="467"/>
                  <a:pt x="2891" y="600"/>
                  <a:pt x="3052" y="600"/>
                </a:cubicBezTo>
                <a:cubicBezTo>
                  <a:pt x="3223" y="600"/>
                  <a:pt x="3358" y="467"/>
                  <a:pt x="3358" y="296"/>
                </a:cubicBezTo>
                <a:cubicBezTo>
                  <a:pt x="3358" y="162"/>
                  <a:pt x="3465" y="45"/>
                  <a:pt x="3609" y="45"/>
                </a:cubicBezTo>
                <a:cubicBezTo>
                  <a:pt x="3743" y="45"/>
                  <a:pt x="3860" y="162"/>
                  <a:pt x="3860" y="296"/>
                </a:cubicBezTo>
                <a:cubicBezTo>
                  <a:pt x="3860" y="467"/>
                  <a:pt x="3995" y="600"/>
                  <a:pt x="4156" y="600"/>
                </a:cubicBezTo>
                <a:cubicBezTo>
                  <a:pt x="4327" y="600"/>
                  <a:pt x="4462" y="467"/>
                  <a:pt x="4462" y="296"/>
                </a:cubicBezTo>
                <a:cubicBezTo>
                  <a:pt x="4462" y="162"/>
                  <a:pt x="4569" y="45"/>
                  <a:pt x="4713" y="45"/>
                </a:cubicBezTo>
                <a:cubicBezTo>
                  <a:pt x="4848" y="45"/>
                  <a:pt x="4955" y="162"/>
                  <a:pt x="4955" y="296"/>
                </a:cubicBezTo>
                <a:cubicBezTo>
                  <a:pt x="4955" y="467"/>
                  <a:pt x="5090" y="600"/>
                  <a:pt x="5261" y="600"/>
                </a:cubicBezTo>
                <a:cubicBezTo>
                  <a:pt x="5422" y="600"/>
                  <a:pt x="5557" y="467"/>
                  <a:pt x="5557" y="296"/>
                </a:cubicBezTo>
                <a:cubicBezTo>
                  <a:pt x="5557" y="287"/>
                  <a:pt x="5548" y="278"/>
                  <a:pt x="5539" y="278"/>
                </a:cubicBezTo>
                <a:cubicBezTo>
                  <a:pt x="5521" y="278"/>
                  <a:pt x="5512" y="287"/>
                  <a:pt x="5512" y="296"/>
                </a:cubicBezTo>
                <a:cubicBezTo>
                  <a:pt x="5512" y="440"/>
                  <a:pt x="5395" y="547"/>
                  <a:pt x="5261" y="547"/>
                </a:cubicBezTo>
                <a:cubicBezTo>
                  <a:pt x="5117" y="547"/>
                  <a:pt x="5009" y="440"/>
                  <a:pt x="5009" y="296"/>
                </a:cubicBezTo>
                <a:cubicBezTo>
                  <a:pt x="5009" y="135"/>
                  <a:pt x="4875" y="0"/>
                  <a:pt x="4713" y="0"/>
                </a:cubicBezTo>
                <a:cubicBezTo>
                  <a:pt x="4543" y="0"/>
                  <a:pt x="4408" y="135"/>
                  <a:pt x="4408" y="296"/>
                </a:cubicBezTo>
                <a:cubicBezTo>
                  <a:pt x="4408" y="440"/>
                  <a:pt x="4300" y="547"/>
                  <a:pt x="4156" y="547"/>
                </a:cubicBezTo>
                <a:cubicBezTo>
                  <a:pt x="4022" y="547"/>
                  <a:pt x="3905" y="440"/>
                  <a:pt x="3905" y="296"/>
                </a:cubicBezTo>
                <a:cubicBezTo>
                  <a:pt x="3905" y="135"/>
                  <a:pt x="3770" y="0"/>
                  <a:pt x="3609" y="0"/>
                </a:cubicBezTo>
                <a:cubicBezTo>
                  <a:pt x="3438" y="0"/>
                  <a:pt x="3304" y="135"/>
                  <a:pt x="3304" y="296"/>
                </a:cubicBezTo>
                <a:cubicBezTo>
                  <a:pt x="3304" y="440"/>
                  <a:pt x="3196" y="547"/>
                  <a:pt x="3052" y="547"/>
                </a:cubicBezTo>
                <a:cubicBezTo>
                  <a:pt x="2917" y="547"/>
                  <a:pt x="2810" y="440"/>
                  <a:pt x="2810" y="296"/>
                </a:cubicBezTo>
                <a:cubicBezTo>
                  <a:pt x="2810" y="135"/>
                  <a:pt x="2675" y="0"/>
                  <a:pt x="2505" y="0"/>
                </a:cubicBezTo>
                <a:cubicBezTo>
                  <a:pt x="2343" y="0"/>
                  <a:pt x="2208" y="135"/>
                  <a:pt x="2208" y="296"/>
                </a:cubicBezTo>
                <a:cubicBezTo>
                  <a:pt x="2208" y="440"/>
                  <a:pt x="2091" y="547"/>
                  <a:pt x="1957" y="547"/>
                </a:cubicBezTo>
                <a:cubicBezTo>
                  <a:pt x="1813" y="547"/>
                  <a:pt x="1706" y="440"/>
                  <a:pt x="1706" y="296"/>
                </a:cubicBezTo>
                <a:cubicBezTo>
                  <a:pt x="1706" y="135"/>
                  <a:pt x="1571" y="0"/>
                  <a:pt x="1400" y="0"/>
                </a:cubicBezTo>
                <a:cubicBezTo>
                  <a:pt x="1239" y="0"/>
                  <a:pt x="1104" y="135"/>
                  <a:pt x="1104" y="296"/>
                </a:cubicBezTo>
                <a:cubicBezTo>
                  <a:pt x="1104" y="440"/>
                  <a:pt x="987" y="547"/>
                  <a:pt x="853" y="547"/>
                </a:cubicBezTo>
                <a:cubicBezTo>
                  <a:pt x="718" y="547"/>
                  <a:pt x="601" y="440"/>
                  <a:pt x="601" y="296"/>
                </a:cubicBezTo>
                <a:cubicBezTo>
                  <a:pt x="601" y="135"/>
                  <a:pt x="466" y="0"/>
                  <a:pt x="305" y="0"/>
                </a:cubicBezTo>
                <a:cubicBezTo>
                  <a:pt x="134" y="0"/>
                  <a:pt x="0" y="135"/>
                  <a:pt x="0" y="296"/>
                </a:cubicBezTo>
                <a:cubicBezTo>
                  <a:pt x="0" y="314"/>
                  <a:pt x="18" y="323"/>
                  <a:pt x="27" y="32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7">
            <a:extLst>
              <a:ext uri="{FF2B5EF4-FFF2-40B4-BE49-F238E27FC236}">
                <a16:creationId xmlns:a16="http://schemas.microsoft.com/office/drawing/2014/main" id="{974507BE-2A70-8343-8675-F6BF931E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272" y="7259543"/>
            <a:ext cx="6023138" cy="645338"/>
          </a:xfrm>
          <a:custGeom>
            <a:avLst/>
            <a:gdLst>
              <a:gd name="T0" fmla="*/ 5539 w 5558"/>
              <a:gd name="T1" fmla="*/ 269 h 594"/>
              <a:gd name="T2" fmla="*/ 5539 w 5558"/>
              <a:gd name="T3" fmla="*/ 269 h 594"/>
              <a:gd name="T4" fmla="*/ 5512 w 5558"/>
              <a:gd name="T5" fmla="*/ 296 h 594"/>
              <a:gd name="T6" fmla="*/ 5261 w 5558"/>
              <a:gd name="T7" fmla="*/ 548 h 594"/>
              <a:gd name="T8" fmla="*/ 5009 w 5558"/>
              <a:gd name="T9" fmla="*/ 296 h 594"/>
              <a:gd name="T10" fmla="*/ 4713 w 5558"/>
              <a:gd name="T11" fmla="*/ 0 h 594"/>
              <a:gd name="T12" fmla="*/ 4408 w 5558"/>
              <a:gd name="T13" fmla="*/ 296 h 594"/>
              <a:gd name="T14" fmla="*/ 4156 w 5558"/>
              <a:gd name="T15" fmla="*/ 548 h 594"/>
              <a:gd name="T16" fmla="*/ 3905 w 5558"/>
              <a:gd name="T17" fmla="*/ 296 h 594"/>
              <a:gd name="T18" fmla="*/ 3609 w 5558"/>
              <a:gd name="T19" fmla="*/ 0 h 594"/>
              <a:gd name="T20" fmla="*/ 3304 w 5558"/>
              <a:gd name="T21" fmla="*/ 296 h 594"/>
              <a:gd name="T22" fmla="*/ 3052 w 5558"/>
              <a:gd name="T23" fmla="*/ 548 h 594"/>
              <a:gd name="T24" fmla="*/ 2810 w 5558"/>
              <a:gd name="T25" fmla="*/ 296 h 594"/>
              <a:gd name="T26" fmla="*/ 2505 w 5558"/>
              <a:gd name="T27" fmla="*/ 0 h 594"/>
              <a:gd name="T28" fmla="*/ 2208 w 5558"/>
              <a:gd name="T29" fmla="*/ 296 h 594"/>
              <a:gd name="T30" fmla="*/ 1957 w 5558"/>
              <a:gd name="T31" fmla="*/ 548 h 594"/>
              <a:gd name="T32" fmla="*/ 1706 w 5558"/>
              <a:gd name="T33" fmla="*/ 296 h 594"/>
              <a:gd name="T34" fmla="*/ 1400 w 5558"/>
              <a:gd name="T35" fmla="*/ 0 h 594"/>
              <a:gd name="T36" fmla="*/ 1104 w 5558"/>
              <a:gd name="T37" fmla="*/ 296 h 594"/>
              <a:gd name="T38" fmla="*/ 853 w 5558"/>
              <a:gd name="T39" fmla="*/ 548 h 594"/>
              <a:gd name="T40" fmla="*/ 601 w 5558"/>
              <a:gd name="T41" fmla="*/ 296 h 594"/>
              <a:gd name="T42" fmla="*/ 305 w 5558"/>
              <a:gd name="T43" fmla="*/ 0 h 594"/>
              <a:gd name="T44" fmla="*/ 0 w 5558"/>
              <a:gd name="T45" fmla="*/ 296 h 594"/>
              <a:gd name="T46" fmla="*/ 27 w 5558"/>
              <a:gd name="T47" fmla="*/ 323 h 594"/>
              <a:gd name="T48" fmla="*/ 54 w 5558"/>
              <a:gd name="T49" fmla="*/ 296 h 594"/>
              <a:gd name="T50" fmla="*/ 305 w 5558"/>
              <a:gd name="T51" fmla="*/ 45 h 594"/>
              <a:gd name="T52" fmla="*/ 556 w 5558"/>
              <a:gd name="T53" fmla="*/ 296 h 594"/>
              <a:gd name="T54" fmla="*/ 853 w 5558"/>
              <a:gd name="T55" fmla="*/ 593 h 594"/>
              <a:gd name="T56" fmla="*/ 1149 w 5558"/>
              <a:gd name="T57" fmla="*/ 296 h 594"/>
              <a:gd name="T58" fmla="*/ 1400 w 5558"/>
              <a:gd name="T59" fmla="*/ 45 h 594"/>
              <a:gd name="T60" fmla="*/ 1652 w 5558"/>
              <a:gd name="T61" fmla="*/ 296 h 594"/>
              <a:gd name="T62" fmla="*/ 1957 w 5558"/>
              <a:gd name="T63" fmla="*/ 593 h 594"/>
              <a:gd name="T64" fmla="*/ 2253 w 5558"/>
              <a:gd name="T65" fmla="*/ 296 h 594"/>
              <a:gd name="T66" fmla="*/ 2505 w 5558"/>
              <a:gd name="T67" fmla="*/ 45 h 594"/>
              <a:gd name="T68" fmla="*/ 2756 w 5558"/>
              <a:gd name="T69" fmla="*/ 296 h 594"/>
              <a:gd name="T70" fmla="*/ 3052 w 5558"/>
              <a:gd name="T71" fmla="*/ 593 h 594"/>
              <a:gd name="T72" fmla="*/ 3358 w 5558"/>
              <a:gd name="T73" fmla="*/ 296 h 594"/>
              <a:gd name="T74" fmla="*/ 3609 w 5558"/>
              <a:gd name="T75" fmla="*/ 45 h 594"/>
              <a:gd name="T76" fmla="*/ 3860 w 5558"/>
              <a:gd name="T77" fmla="*/ 296 h 594"/>
              <a:gd name="T78" fmla="*/ 4156 w 5558"/>
              <a:gd name="T79" fmla="*/ 593 h 594"/>
              <a:gd name="T80" fmla="*/ 4462 w 5558"/>
              <a:gd name="T81" fmla="*/ 296 h 594"/>
              <a:gd name="T82" fmla="*/ 4713 w 5558"/>
              <a:gd name="T83" fmla="*/ 45 h 594"/>
              <a:gd name="T84" fmla="*/ 4955 w 5558"/>
              <a:gd name="T85" fmla="*/ 296 h 594"/>
              <a:gd name="T86" fmla="*/ 5261 w 5558"/>
              <a:gd name="T87" fmla="*/ 593 h 594"/>
              <a:gd name="T88" fmla="*/ 5557 w 5558"/>
              <a:gd name="T89" fmla="*/ 296 h 594"/>
              <a:gd name="T90" fmla="*/ 5539 w 5558"/>
              <a:gd name="T91" fmla="*/ 269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58" h="594">
                <a:moveTo>
                  <a:pt x="5539" y="269"/>
                </a:moveTo>
                <a:lnTo>
                  <a:pt x="5539" y="269"/>
                </a:lnTo>
                <a:cubicBezTo>
                  <a:pt x="5521" y="269"/>
                  <a:pt x="5512" y="287"/>
                  <a:pt x="5512" y="296"/>
                </a:cubicBezTo>
                <a:cubicBezTo>
                  <a:pt x="5512" y="431"/>
                  <a:pt x="5395" y="548"/>
                  <a:pt x="5261" y="548"/>
                </a:cubicBezTo>
                <a:cubicBezTo>
                  <a:pt x="5117" y="548"/>
                  <a:pt x="5009" y="431"/>
                  <a:pt x="5009" y="296"/>
                </a:cubicBezTo>
                <a:cubicBezTo>
                  <a:pt x="5009" y="135"/>
                  <a:pt x="4875" y="0"/>
                  <a:pt x="4713" y="0"/>
                </a:cubicBezTo>
                <a:cubicBezTo>
                  <a:pt x="4543" y="0"/>
                  <a:pt x="4408" y="135"/>
                  <a:pt x="4408" y="296"/>
                </a:cubicBezTo>
                <a:cubicBezTo>
                  <a:pt x="4408" y="431"/>
                  <a:pt x="4300" y="548"/>
                  <a:pt x="4156" y="548"/>
                </a:cubicBezTo>
                <a:cubicBezTo>
                  <a:pt x="4022" y="548"/>
                  <a:pt x="3905" y="431"/>
                  <a:pt x="3905" y="296"/>
                </a:cubicBezTo>
                <a:cubicBezTo>
                  <a:pt x="3905" y="135"/>
                  <a:pt x="3770" y="0"/>
                  <a:pt x="3609" y="0"/>
                </a:cubicBezTo>
                <a:cubicBezTo>
                  <a:pt x="3438" y="0"/>
                  <a:pt x="3304" y="135"/>
                  <a:pt x="3304" y="296"/>
                </a:cubicBezTo>
                <a:cubicBezTo>
                  <a:pt x="3304" y="431"/>
                  <a:pt x="3196" y="548"/>
                  <a:pt x="3052" y="548"/>
                </a:cubicBezTo>
                <a:cubicBezTo>
                  <a:pt x="2917" y="548"/>
                  <a:pt x="2810" y="431"/>
                  <a:pt x="2810" y="296"/>
                </a:cubicBezTo>
                <a:cubicBezTo>
                  <a:pt x="2810" y="135"/>
                  <a:pt x="2675" y="0"/>
                  <a:pt x="2505" y="0"/>
                </a:cubicBezTo>
                <a:cubicBezTo>
                  <a:pt x="2343" y="0"/>
                  <a:pt x="2208" y="135"/>
                  <a:pt x="2208" y="296"/>
                </a:cubicBezTo>
                <a:cubicBezTo>
                  <a:pt x="2208" y="431"/>
                  <a:pt x="2091" y="548"/>
                  <a:pt x="1957" y="548"/>
                </a:cubicBezTo>
                <a:cubicBezTo>
                  <a:pt x="1813" y="548"/>
                  <a:pt x="1706" y="431"/>
                  <a:pt x="1706" y="296"/>
                </a:cubicBezTo>
                <a:cubicBezTo>
                  <a:pt x="1706" y="135"/>
                  <a:pt x="1571" y="0"/>
                  <a:pt x="1400" y="0"/>
                </a:cubicBezTo>
                <a:cubicBezTo>
                  <a:pt x="1239" y="0"/>
                  <a:pt x="1104" y="135"/>
                  <a:pt x="1104" y="296"/>
                </a:cubicBezTo>
                <a:cubicBezTo>
                  <a:pt x="1104" y="431"/>
                  <a:pt x="987" y="548"/>
                  <a:pt x="853" y="548"/>
                </a:cubicBezTo>
                <a:cubicBezTo>
                  <a:pt x="718" y="548"/>
                  <a:pt x="601" y="431"/>
                  <a:pt x="601" y="296"/>
                </a:cubicBezTo>
                <a:cubicBezTo>
                  <a:pt x="601" y="135"/>
                  <a:pt x="466" y="0"/>
                  <a:pt x="305" y="0"/>
                </a:cubicBezTo>
                <a:cubicBezTo>
                  <a:pt x="134" y="0"/>
                  <a:pt x="0" y="135"/>
                  <a:pt x="0" y="296"/>
                </a:cubicBezTo>
                <a:cubicBezTo>
                  <a:pt x="0" y="314"/>
                  <a:pt x="18" y="323"/>
                  <a:pt x="27" y="323"/>
                </a:cubicBezTo>
                <a:cubicBezTo>
                  <a:pt x="44" y="323"/>
                  <a:pt x="54" y="314"/>
                  <a:pt x="54" y="296"/>
                </a:cubicBezTo>
                <a:cubicBezTo>
                  <a:pt x="54" y="162"/>
                  <a:pt x="161" y="45"/>
                  <a:pt x="305" y="45"/>
                </a:cubicBezTo>
                <a:cubicBezTo>
                  <a:pt x="439" y="45"/>
                  <a:pt x="556" y="162"/>
                  <a:pt x="556" y="296"/>
                </a:cubicBezTo>
                <a:cubicBezTo>
                  <a:pt x="556" y="458"/>
                  <a:pt x="691" y="593"/>
                  <a:pt x="853" y="593"/>
                </a:cubicBezTo>
                <a:cubicBezTo>
                  <a:pt x="1014" y="593"/>
                  <a:pt x="1149" y="458"/>
                  <a:pt x="1149" y="296"/>
                </a:cubicBezTo>
                <a:cubicBezTo>
                  <a:pt x="1149" y="162"/>
                  <a:pt x="1265" y="45"/>
                  <a:pt x="1400" y="45"/>
                </a:cubicBezTo>
                <a:cubicBezTo>
                  <a:pt x="1544" y="45"/>
                  <a:pt x="1652" y="162"/>
                  <a:pt x="1652" y="296"/>
                </a:cubicBezTo>
                <a:cubicBezTo>
                  <a:pt x="1652" y="458"/>
                  <a:pt x="1786" y="593"/>
                  <a:pt x="1957" y="593"/>
                </a:cubicBezTo>
                <a:cubicBezTo>
                  <a:pt x="2118" y="593"/>
                  <a:pt x="2253" y="458"/>
                  <a:pt x="2253" y="296"/>
                </a:cubicBezTo>
                <a:cubicBezTo>
                  <a:pt x="2253" y="162"/>
                  <a:pt x="2370" y="45"/>
                  <a:pt x="2505" y="45"/>
                </a:cubicBezTo>
                <a:cubicBezTo>
                  <a:pt x="2648" y="45"/>
                  <a:pt x="2756" y="162"/>
                  <a:pt x="2756" y="296"/>
                </a:cubicBezTo>
                <a:cubicBezTo>
                  <a:pt x="2756" y="458"/>
                  <a:pt x="2891" y="593"/>
                  <a:pt x="3052" y="593"/>
                </a:cubicBezTo>
                <a:cubicBezTo>
                  <a:pt x="3223" y="593"/>
                  <a:pt x="3358" y="458"/>
                  <a:pt x="3358" y="296"/>
                </a:cubicBezTo>
                <a:cubicBezTo>
                  <a:pt x="3358" y="162"/>
                  <a:pt x="3465" y="45"/>
                  <a:pt x="3609" y="45"/>
                </a:cubicBezTo>
                <a:cubicBezTo>
                  <a:pt x="3743" y="45"/>
                  <a:pt x="3860" y="162"/>
                  <a:pt x="3860" y="296"/>
                </a:cubicBezTo>
                <a:cubicBezTo>
                  <a:pt x="3860" y="458"/>
                  <a:pt x="3995" y="593"/>
                  <a:pt x="4156" y="593"/>
                </a:cubicBezTo>
                <a:cubicBezTo>
                  <a:pt x="4327" y="593"/>
                  <a:pt x="4462" y="458"/>
                  <a:pt x="4462" y="296"/>
                </a:cubicBezTo>
                <a:cubicBezTo>
                  <a:pt x="4462" y="162"/>
                  <a:pt x="4569" y="45"/>
                  <a:pt x="4713" y="45"/>
                </a:cubicBezTo>
                <a:cubicBezTo>
                  <a:pt x="4848" y="45"/>
                  <a:pt x="4955" y="162"/>
                  <a:pt x="4955" y="296"/>
                </a:cubicBezTo>
                <a:cubicBezTo>
                  <a:pt x="4955" y="458"/>
                  <a:pt x="5090" y="593"/>
                  <a:pt x="5261" y="593"/>
                </a:cubicBezTo>
                <a:cubicBezTo>
                  <a:pt x="5422" y="593"/>
                  <a:pt x="5557" y="458"/>
                  <a:pt x="5557" y="296"/>
                </a:cubicBezTo>
                <a:cubicBezTo>
                  <a:pt x="5557" y="287"/>
                  <a:pt x="5548" y="269"/>
                  <a:pt x="5539" y="26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8">
            <a:extLst>
              <a:ext uri="{FF2B5EF4-FFF2-40B4-BE49-F238E27FC236}">
                <a16:creationId xmlns:a16="http://schemas.microsoft.com/office/drawing/2014/main" id="{2DBCA9F5-5BCC-4E4D-963E-ACB12C4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272" y="8119991"/>
            <a:ext cx="6023138" cy="654898"/>
          </a:xfrm>
          <a:custGeom>
            <a:avLst/>
            <a:gdLst>
              <a:gd name="T0" fmla="*/ 5539 w 5558"/>
              <a:gd name="T1" fmla="*/ 278 h 603"/>
              <a:gd name="T2" fmla="*/ 5539 w 5558"/>
              <a:gd name="T3" fmla="*/ 278 h 603"/>
              <a:gd name="T4" fmla="*/ 5512 w 5558"/>
              <a:gd name="T5" fmla="*/ 305 h 603"/>
              <a:gd name="T6" fmla="*/ 5261 w 5558"/>
              <a:gd name="T7" fmla="*/ 557 h 603"/>
              <a:gd name="T8" fmla="*/ 5009 w 5558"/>
              <a:gd name="T9" fmla="*/ 305 h 603"/>
              <a:gd name="T10" fmla="*/ 4713 w 5558"/>
              <a:gd name="T11" fmla="*/ 0 h 603"/>
              <a:gd name="T12" fmla="*/ 4408 w 5558"/>
              <a:gd name="T13" fmla="*/ 305 h 603"/>
              <a:gd name="T14" fmla="*/ 4156 w 5558"/>
              <a:gd name="T15" fmla="*/ 557 h 603"/>
              <a:gd name="T16" fmla="*/ 3905 w 5558"/>
              <a:gd name="T17" fmla="*/ 305 h 603"/>
              <a:gd name="T18" fmla="*/ 3609 w 5558"/>
              <a:gd name="T19" fmla="*/ 0 h 603"/>
              <a:gd name="T20" fmla="*/ 3304 w 5558"/>
              <a:gd name="T21" fmla="*/ 305 h 603"/>
              <a:gd name="T22" fmla="*/ 3052 w 5558"/>
              <a:gd name="T23" fmla="*/ 557 h 603"/>
              <a:gd name="T24" fmla="*/ 2810 w 5558"/>
              <a:gd name="T25" fmla="*/ 305 h 603"/>
              <a:gd name="T26" fmla="*/ 2505 w 5558"/>
              <a:gd name="T27" fmla="*/ 0 h 603"/>
              <a:gd name="T28" fmla="*/ 2208 w 5558"/>
              <a:gd name="T29" fmla="*/ 305 h 603"/>
              <a:gd name="T30" fmla="*/ 1957 w 5558"/>
              <a:gd name="T31" fmla="*/ 557 h 603"/>
              <a:gd name="T32" fmla="*/ 1706 w 5558"/>
              <a:gd name="T33" fmla="*/ 305 h 603"/>
              <a:gd name="T34" fmla="*/ 1400 w 5558"/>
              <a:gd name="T35" fmla="*/ 0 h 603"/>
              <a:gd name="T36" fmla="*/ 1104 w 5558"/>
              <a:gd name="T37" fmla="*/ 305 h 603"/>
              <a:gd name="T38" fmla="*/ 853 w 5558"/>
              <a:gd name="T39" fmla="*/ 557 h 603"/>
              <a:gd name="T40" fmla="*/ 601 w 5558"/>
              <a:gd name="T41" fmla="*/ 305 h 603"/>
              <a:gd name="T42" fmla="*/ 305 w 5558"/>
              <a:gd name="T43" fmla="*/ 0 h 603"/>
              <a:gd name="T44" fmla="*/ 0 w 5558"/>
              <a:gd name="T45" fmla="*/ 305 h 603"/>
              <a:gd name="T46" fmla="*/ 27 w 5558"/>
              <a:gd name="T47" fmla="*/ 332 h 603"/>
              <a:gd name="T48" fmla="*/ 54 w 5558"/>
              <a:gd name="T49" fmla="*/ 305 h 603"/>
              <a:gd name="T50" fmla="*/ 305 w 5558"/>
              <a:gd name="T51" fmla="*/ 54 h 603"/>
              <a:gd name="T52" fmla="*/ 556 w 5558"/>
              <a:gd name="T53" fmla="*/ 305 h 603"/>
              <a:gd name="T54" fmla="*/ 853 w 5558"/>
              <a:gd name="T55" fmla="*/ 602 h 603"/>
              <a:gd name="T56" fmla="*/ 1149 w 5558"/>
              <a:gd name="T57" fmla="*/ 305 h 603"/>
              <a:gd name="T58" fmla="*/ 1400 w 5558"/>
              <a:gd name="T59" fmla="*/ 54 h 603"/>
              <a:gd name="T60" fmla="*/ 1652 w 5558"/>
              <a:gd name="T61" fmla="*/ 305 h 603"/>
              <a:gd name="T62" fmla="*/ 1957 w 5558"/>
              <a:gd name="T63" fmla="*/ 602 h 603"/>
              <a:gd name="T64" fmla="*/ 2253 w 5558"/>
              <a:gd name="T65" fmla="*/ 305 h 603"/>
              <a:gd name="T66" fmla="*/ 2505 w 5558"/>
              <a:gd name="T67" fmla="*/ 54 h 603"/>
              <a:gd name="T68" fmla="*/ 2756 w 5558"/>
              <a:gd name="T69" fmla="*/ 305 h 603"/>
              <a:gd name="T70" fmla="*/ 3052 w 5558"/>
              <a:gd name="T71" fmla="*/ 602 h 603"/>
              <a:gd name="T72" fmla="*/ 3358 w 5558"/>
              <a:gd name="T73" fmla="*/ 305 h 603"/>
              <a:gd name="T74" fmla="*/ 3609 w 5558"/>
              <a:gd name="T75" fmla="*/ 54 h 603"/>
              <a:gd name="T76" fmla="*/ 3860 w 5558"/>
              <a:gd name="T77" fmla="*/ 305 h 603"/>
              <a:gd name="T78" fmla="*/ 4156 w 5558"/>
              <a:gd name="T79" fmla="*/ 602 h 603"/>
              <a:gd name="T80" fmla="*/ 4462 w 5558"/>
              <a:gd name="T81" fmla="*/ 305 h 603"/>
              <a:gd name="T82" fmla="*/ 4713 w 5558"/>
              <a:gd name="T83" fmla="*/ 54 h 603"/>
              <a:gd name="T84" fmla="*/ 4955 w 5558"/>
              <a:gd name="T85" fmla="*/ 305 h 603"/>
              <a:gd name="T86" fmla="*/ 5261 w 5558"/>
              <a:gd name="T87" fmla="*/ 602 h 603"/>
              <a:gd name="T88" fmla="*/ 5557 w 5558"/>
              <a:gd name="T89" fmla="*/ 305 h 603"/>
              <a:gd name="T90" fmla="*/ 5539 w 5558"/>
              <a:gd name="T91" fmla="*/ 27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58" h="603">
                <a:moveTo>
                  <a:pt x="5539" y="278"/>
                </a:moveTo>
                <a:lnTo>
                  <a:pt x="5539" y="278"/>
                </a:lnTo>
                <a:cubicBezTo>
                  <a:pt x="5521" y="278"/>
                  <a:pt x="5512" y="287"/>
                  <a:pt x="5512" y="305"/>
                </a:cubicBezTo>
                <a:cubicBezTo>
                  <a:pt x="5512" y="440"/>
                  <a:pt x="5395" y="557"/>
                  <a:pt x="5261" y="557"/>
                </a:cubicBezTo>
                <a:cubicBezTo>
                  <a:pt x="5117" y="557"/>
                  <a:pt x="5009" y="440"/>
                  <a:pt x="5009" y="305"/>
                </a:cubicBezTo>
                <a:cubicBezTo>
                  <a:pt x="5009" y="135"/>
                  <a:pt x="4875" y="0"/>
                  <a:pt x="4713" y="0"/>
                </a:cubicBezTo>
                <a:cubicBezTo>
                  <a:pt x="4543" y="0"/>
                  <a:pt x="4408" y="135"/>
                  <a:pt x="4408" y="305"/>
                </a:cubicBezTo>
                <a:cubicBezTo>
                  <a:pt x="4408" y="440"/>
                  <a:pt x="4300" y="557"/>
                  <a:pt x="4156" y="557"/>
                </a:cubicBezTo>
                <a:cubicBezTo>
                  <a:pt x="4022" y="557"/>
                  <a:pt x="3905" y="440"/>
                  <a:pt x="3905" y="305"/>
                </a:cubicBezTo>
                <a:cubicBezTo>
                  <a:pt x="3905" y="135"/>
                  <a:pt x="3770" y="0"/>
                  <a:pt x="3609" y="0"/>
                </a:cubicBezTo>
                <a:cubicBezTo>
                  <a:pt x="3438" y="0"/>
                  <a:pt x="3304" y="135"/>
                  <a:pt x="3304" y="305"/>
                </a:cubicBezTo>
                <a:cubicBezTo>
                  <a:pt x="3304" y="440"/>
                  <a:pt x="3196" y="557"/>
                  <a:pt x="3052" y="557"/>
                </a:cubicBezTo>
                <a:cubicBezTo>
                  <a:pt x="2917" y="557"/>
                  <a:pt x="2810" y="440"/>
                  <a:pt x="2810" y="305"/>
                </a:cubicBezTo>
                <a:cubicBezTo>
                  <a:pt x="2810" y="135"/>
                  <a:pt x="2675" y="0"/>
                  <a:pt x="2505" y="0"/>
                </a:cubicBezTo>
                <a:cubicBezTo>
                  <a:pt x="2343" y="0"/>
                  <a:pt x="2208" y="135"/>
                  <a:pt x="2208" y="305"/>
                </a:cubicBezTo>
                <a:cubicBezTo>
                  <a:pt x="2208" y="440"/>
                  <a:pt x="2091" y="557"/>
                  <a:pt x="1957" y="557"/>
                </a:cubicBezTo>
                <a:cubicBezTo>
                  <a:pt x="1813" y="557"/>
                  <a:pt x="1706" y="440"/>
                  <a:pt x="1706" y="305"/>
                </a:cubicBezTo>
                <a:cubicBezTo>
                  <a:pt x="1706" y="135"/>
                  <a:pt x="1571" y="0"/>
                  <a:pt x="1400" y="0"/>
                </a:cubicBezTo>
                <a:cubicBezTo>
                  <a:pt x="1239" y="0"/>
                  <a:pt x="1104" y="135"/>
                  <a:pt x="1104" y="305"/>
                </a:cubicBezTo>
                <a:cubicBezTo>
                  <a:pt x="1104" y="440"/>
                  <a:pt x="987" y="557"/>
                  <a:pt x="853" y="557"/>
                </a:cubicBezTo>
                <a:cubicBezTo>
                  <a:pt x="718" y="557"/>
                  <a:pt x="601" y="440"/>
                  <a:pt x="601" y="305"/>
                </a:cubicBezTo>
                <a:cubicBezTo>
                  <a:pt x="601" y="135"/>
                  <a:pt x="466" y="0"/>
                  <a:pt x="305" y="0"/>
                </a:cubicBezTo>
                <a:cubicBezTo>
                  <a:pt x="134" y="0"/>
                  <a:pt x="0" y="135"/>
                  <a:pt x="0" y="305"/>
                </a:cubicBezTo>
                <a:cubicBezTo>
                  <a:pt x="0" y="314"/>
                  <a:pt x="18" y="332"/>
                  <a:pt x="27" y="332"/>
                </a:cubicBezTo>
                <a:cubicBezTo>
                  <a:pt x="44" y="332"/>
                  <a:pt x="54" y="314"/>
                  <a:pt x="54" y="305"/>
                </a:cubicBezTo>
                <a:cubicBezTo>
                  <a:pt x="54" y="162"/>
                  <a:pt x="161" y="54"/>
                  <a:pt x="305" y="54"/>
                </a:cubicBezTo>
                <a:cubicBezTo>
                  <a:pt x="439" y="54"/>
                  <a:pt x="556" y="162"/>
                  <a:pt x="556" y="305"/>
                </a:cubicBezTo>
                <a:cubicBezTo>
                  <a:pt x="556" y="467"/>
                  <a:pt x="691" y="602"/>
                  <a:pt x="853" y="602"/>
                </a:cubicBezTo>
                <a:cubicBezTo>
                  <a:pt x="1014" y="602"/>
                  <a:pt x="1149" y="467"/>
                  <a:pt x="1149" y="305"/>
                </a:cubicBezTo>
                <a:cubicBezTo>
                  <a:pt x="1149" y="162"/>
                  <a:pt x="1265" y="54"/>
                  <a:pt x="1400" y="54"/>
                </a:cubicBezTo>
                <a:cubicBezTo>
                  <a:pt x="1544" y="54"/>
                  <a:pt x="1652" y="162"/>
                  <a:pt x="1652" y="305"/>
                </a:cubicBezTo>
                <a:cubicBezTo>
                  <a:pt x="1652" y="467"/>
                  <a:pt x="1786" y="602"/>
                  <a:pt x="1957" y="602"/>
                </a:cubicBezTo>
                <a:cubicBezTo>
                  <a:pt x="2118" y="602"/>
                  <a:pt x="2253" y="467"/>
                  <a:pt x="2253" y="305"/>
                </a:cubicBezTo>
                <a:cubicBezTo>
                  <a:pt x="2253" y="162"/>
                  <a:pt x="2370" y="54"/>
                  <a:pt x="2505" y="54"/>
                </a:cubicBezTo>
                <a:cubicBezTo>
                  <a:pt x="2648" y="54"/>
                  <a:pt x="2756" y="162"/>
                  <a:pt x="2756" y="305"/>
                </a:cubicBezTo>
                <a:cubicBezTo>
                  <a:pt x="2756" y="467"/>
                  <a:pt x="2891" y="602"/>
                  <a:pt x="3052" y="602"/>
                </a:cubicBezTo>
                <a:cubicBezTo>
                  <a:pt x="3223" y="602"/>
                  <a:pt x="3358" y="467"/>
                  <a:pt x="3358" y="305"/>
                </a:cubicBezTo>
                <a:cubicBezTo>
                  <a:pt x="3358" y="162"/>
                  <a:pt x="3465" y="54"/>
                  <a:pt x="3609" y="54"/>
                </a:cubicBezTo>
                <a:cubicBezTo>
                  <a:pt x="3743" y="54"/>
                  <a:pt x="3860" y="162"/>
                  <a:pt x="3860" y="305"/>
                </a:cubicBezTo>
                <a:cubicBezTo>
                  <a:pt x="3860" y="467"/>
                  <a:pt x="3995" y="602"/>
                  <a:pt x="4156" y="602"/>
                </a:cubicBezTo>
                <a:cubicBezTo>
                  <a:pt x="4327" y="602"/>
                  <a:pt x="4462" y="467"/>
                  <a:pt x="4462" y="305"/>
                </a:cubicBezTo>
                <a:cubicBezTo>
                  <a:pt x="4462" y="162"/>
                  <a:pt x="4569" y="54"/>
                  <a:pt x="4713" y="54"/>
                </a:cubicBezTo>
                <a:cubicBezTo>
                  <a:pt x="4848" y="54"/>
                  <a:pt x="4955" y="162"/>
                  <a:pt x="4955" y="305"/>
                </a:cubicBezTo>
                <a:cubicBezTo>
                  <a:pt x="4955" y="467"/>
                  <a:pt x="5090" y="602"/>
                  <a:pt x="5261" y="602"/>
                </a:cubicBezTo>
                <a:cubicBezTo>
                  <a:pt x="5422" y="602"/>
                  <a:pt x="5557" y="467"/>
                  <a:pt x="5557" y="305"/>
                </a:cubicBezTo>
                <a:cubicBezTo>
                  <a:pt x="5557" y="287"/>
                  <a:pt x="5548" y="278"/>
                  <a:pt x="5539" y="278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9">
            <a:extLst>
              <a:ext uri="{FF2B5EF4-FFF2-40B4-BE49-F238E27FC236}">
                <a16:creationId xmlns:a16="http://schemas.microsoft.com/office/drawing/2014/main" id="{FF016A21-A350-474E-9818-388BF6A7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272" y="8985221"/>
            <a:ext cx="6023138" cy="654895"/>
          </a:xfrm>
          <a:custGeom>
            <a:avLst/>
            <a:gdLst>
              <a:gd name="T0" fmla="*/ 5539 w 5558"/>
              <a:gd name="T1" fmla="*/ 279 h 603"/>
              <a:gd name="T2" fmla="*/ 5539 w 5558"/>
              <a:gd name="T3" fmla="*/ 279 h 603"/>
              <a:gd name="T4" fmla="*/ 5512 w 5558"/>
              <a:gd name="T5" fmla="*/ 305 h 603"/>
              <a:gd name="T6" fmla="*/ 5261 w 5558"/>
              <a:gd name="T7" fmla="*/ 557 h 603"/>
              <a:gd name="T8" fmla="*/ 5009 w 5558"/>
              <a:gd name="T9" fmla="*/ 305 h 603"/>
              <a:gd name="T10" fmla="*/ 4713 w 5558"/>
              <a:gd name="T11" fmla="*/ 0 h 603"/>
              <a:gd name="T12" fmla="*/ 4408 w 5558"/>
              <a:gd name="T13" fmla="*/ 305 h 603"/>
              <a:gd name="T14" fmla="*/ 4156 w 5558"/>
              <a:gd name="T15" fmla="*/ 557 h 603"/>
              <a:gd name="T16" fmla="*/ 3905 w 5558"/>
              <a:gd name="T17" fmla="*/ 305 h 603"/>
              <a:gd name="T18" fmla="*/ 3609 w 5558"/>
              <a:gd name="T19" fmla="*/ 0 h 603"/>
              <a:gd name="T20" fmla="*/ 3304 w 5558"/>
              <a:gd name="T21" fmla="*/ 305 h 603"/>
              <a:gd name="T22" fmla="*/ 3052 w 5558"/>
              <a:gd name="T23" fmla="*/ 557 h 603"/>
              <a:gd name="T24" fmla="*/ 2810 w 5558"/>
              <a:gd name="T25" fmla="*/ 305 h 603"/>
              <a:gd name="T26" fmla="*/ 2505 w 5558"/>
              <a:gd name="T27" fmla="*/ 0 h 603"/>
              <a:gd name="T28" fmla="*/ 2208 w 5558"/>
              <a:gd name="T29" fmla="*/ 305 h 603"/>
              <a:gd name="T30" fmla="*/ 1957 w 5558"/>
              <a:gd name="T31" fmla="*/ 557 h 603"/>
              <a:gd name="T32" fmla="*/ 1706 w 5558"/>
              <a:gd name="T33" fmla="*/ 305 h 603"/>
              <a:gd name="T34" fmla="*/ 1400 w 5558"/>
              <a:gd name="T35" fmla="*/ 0 h 603"/>
              <a:gd name="T36" fmla="*/ 1104 w 5558"/>
              <a:gd name="T37" fmla="*/ 305 h 603"/>
              <a:gd name="T38" fmla="*/ 853 w 5558"/>
              <a:gd name="T39" fmla="*/ 557 h 603"/>
              <a:gd name="T40" fmla="*/ 601 w 5558"/>
              <a:gd name="T41" fmla="*/ 305 h 603"/>
              <a:gd name="T42" fmla="*/ 305 w 5558"/>
              <a:gd name="T43" fmla="*/ 0 h 603"/>
              <a:gd name="T44" fmla="*/ 0 w 5558"/>
              <a:gd name="T45" fmla="*/ 305 h 603"/>
              <a:gd name="T46" fmla="*/ 27 w 5558"/>
              <a:gd name="T47" fmla="*/ 323 h 603"/>
              <a:gd name="T48" fmla="*/ 54 w 5558"/>
              <a:gd name="T49" fmla="*/ 305 h 603"/>
              <a:gd name="T50" fmla="*/ 305 w 5558"/>
              <a:gd name="T51" fmla="*/ 54 h 603"/>
              <a:gd name="T52" fmla="*/ 556 w 5558"/>
              <a:gd name="T53" fmla="*/ 305 h 603"/>
              <a:gd name="T54" fmla="*/ 853 w 5558"/>
              <a:gd name="T55" fmla="*/ 602 h 603"/>
              <a:gd name="T56" fmla="*/ 1149 w 5558"/>
              <a:gd name="T57" fmla="*/ 305 h 603"/>
              <a:gd name="T58" fmla="*/ 1400 w 5558"/>
              <a:gd name="T59" fmla="*/ 54 h 603"/>
              <a:gd name="T60" fmla="*/ 1652 w 5558"/>
              <a:gd name="T61" fmla="*/ 305 h 603"/>
              <a:gd name="T62" fmla="*/ 1957 w 5558"/>
              <a:gd name="T63" fmla="*/ 602 h 603"/>
              <a:gd name="T64" fmla="*/ 2253 w 5558"/>
              <a:gd name="T65" fmla="*/ 305 h 603"/>
              <a:gd name="T66" fmla="*/ 2505 w 5558"/>
              <a:gd name="T67" fmla="*/ 54 h 603"/>
              <a:gd name="T68" fmla="*/ 2756 w 5558"/>
              <a:gd name="T69" fmla="*/ 305 h 603"/>
              <a:gd name="T70" fmla="*/ 3052 w 5558"/>
              <a:gd name="T71" fmla="*/ 602 h 603"/>
              <a:gd name="T72" fmla="*/ 3358 w 5558"/>
              <a:gd name="T73" fmla="*/ 305 h 603"/>
              <a:gd name="T74" fmla="*/ 3609 w 5558"/>
              <a:gd name="T75" fmla="*/ 54 h 603"/>
              <a:gd name="T76" fmla="*/ 3860 w 5558"/>
              <a:gd name="T77" fmla="*/ 305 h 603"/>
              <a:gd name="T78" fmla="*/ 4156 w 5558"/>
              <a:gd name="T79" fmla="*/ 602 h 603"/>
              <a:gd name="T80" fmla="*/ 4462 w 5558"/>
              <a:gd name="T81" fmla="*/ 305 h 603"/>
              <a:gd name="T82" fmla="*/ 4713 w 5558"/>
              <a:gd name="T83" fmla="*/ 54 h 603"/>
              <a:gd name="T84" fmla="*/ 4955 w 5558"/>
              <a:gd name="T85" fmla="*/ 305 h 603"/>
              <a:gd name="T86" fmla="*/ 5261 w 5558"/>
              <a:gd name="T87" fmla="*/ 602 h 603"/>
              <a:gd name="T88" fmla="*/ 5557 w 5558"/>
              <a:gd name="T89" fmla="*/ 305 h 603"/>
              <a:gd name="T90" fmla="*/ 5539 w 5558"/>
              <a:gd name="T91" fmla="*/ 279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58" h="603">
                <a:moveTo>
                  <a:pt x="5539" y="279"/>
                </a:moveTo>
                <a:lnTo>
                  <a:pt x="5539" y="279"/>
                </a:lnTo>
                <a:cubicBezTo>
                  <a:pt x="5521" y="279"/>
                  <a:pt x="5512" y="287"/>
                  <a:pt x="5512" y="305"/>
                </a:cubicBezTo>
                <a:cubicBezTo>
                  <a:pt x="5512" y="440"/>
                  <a:pt x="5395" y="557"/>
                  <a:pt x="5261" y="557"/>
                </a:cubicBezTo>
                <a:cubicBezTo>
                  <a:pt x="5117" y="557"/>
                  <a:pt x="5009" y="440"/>
                  <a:pt x="5009" y="305"/>
                </a:cubicBezTo>
                <a:cubicBezTo>
                  <a:pt x="5009" y="135"/>
                  <a:pt x="4875" y="0"/>
                  <a:pt x="4713" y="0"/>
                </a:cubicBezTo>
                <a:cubicBezTo>
                  <a:pt x="4543" y="0"/>
                  <a:pt x="4408" y="135"/>
                  <a:pt x="4408" y="305"/>
                </a:cubicBezTo>
                <a:cubicBezTo>
                  <a:pt x="4408" y="440"/>
                  <a:pt x="4300" y="557"/>
                  <a:pt x="4156" y="557"/>
                </a:cubicBezTo>
                <a:cubicBezTo>
                  <a:pt x="4022" y="557"/>
                  <a:pt x="3905" y="440"/>
                  <a:pt x="3905" y="305"/>
                </a:cubicBezTo>
                <a:cubicBezTo>
                  <a:pt x="3905" y="135"/>
                  <a:pt x="3770" y="0"/>
                  <a:pt x="3609" y="0"/>
                </a:cubicBezTo>
                <a:cubicBezTo>
                  <a:pt x="3438" y="0"/>
                  <a:pt x="3304" y="135"/>
                  <a:pt x="3304" y="305"/>
                </a:cubicBezTo>
                <a:cubicBezTo>
                  <a:pt x="3304" y="440"/>
                  <a:pt x="3196" y="557"/>
                  <a:pt x="3052" y="557"/>
                </a:cubicBezTo>
                <a:cubicBezTo>
                  <a:pt x="2917" y="557"/>
                  <a:pt x="2810" y="440"/>
                  <a:pt x="2810" y="305"/>
                </a:cubicBezTo>
                <a:cubicBezTo>
                  <a:pt x="2810" y="135"/>
                  <a:pt x="2675" y="0"/>
                  <a:pt x="2505" y="0"/>
                </a:cubicBezTo>
                <a:cubicBezTo>
                  <a:pt x="2343" y="0"/>
                  <a:pt x="2208" y="135"/>
                  <a:pt x="2208" y="305"/>
                </a:cubicBezTo>
                <a:cubicBezTo>
                  <a:pt x="2208" y="440"/>
                  <a:pt x="2091" y="557"/>
                  <a:pt x="1957" y="557"/>
                </a:cubicBezTo>
                <a:cubicBezTo>
                  <a:pt x="1813" y="557"/>
                  <a:pt x="1706" y="440"/>
                  <a:pt x="1706" y="305"/>
                </a:cubicBezTo>
                <a:cubicBezTo>
                  <a:pt x="1706" y="135"/>
                  <a:pt x="1571" y="0"/>
                  <a:pt x="1400" y="0"/>
                </a:cubicBezTo>
                <a:cubicBezTo>
                  <a:pt x="1239" y="0"/>
                  <a:pt x="1104" y="135"/>
                  <a:pt x="1104" y="305"/>
                </a:cubicBezTo>
                <a:cubicBezTo>
                  <a:pt x="1104" y="440"/>
                  <a:pt x="987" y="557"/>
                  <a:pt x="853" y="557"/>
                </a:cubicBezTo>
                <a:cubicBezTo>
                  <a:pt x="718" y="557"/>
                  <a:pt x="601" y="440"/>
                  <a:pt x="601" y="305"/>
                </a:cubicBezTo>
                <a:cubicBezTo>
                  <a:pt x="601" y="135"/>
                  <a:pt x="466" y="0"/>
                  <a:pt x="305" y="0"/>
                </a:cubicBezTo>
                <a:cubicBezTo>
                  <a:pt x="134" y="0"/>
                  <a:pt x="0" y="135"/>
                  <a:pt x="0" y="305"/>
                </a:cubicBezTo>
                <a:cubicBezTo>
                  <a:pt x="0" y="314"/>
                  <a:pt x="18" y="323"/>
                  <a:pt x="27" y="323"/>
                </a:cubicBezTo>
                <a:cubicBezTo>
                  <a:pt x="44" y="323"/>
                  <a:pt x="54" y="314"/>
                  <a:pt x="54" y="305"/>
                </a:cubicBezTo>
                <a:cubicBezTo>
                  <a:pt x="54" y="162"/>
                  <a:pt x="161" y="54"/>
                  <a:pt x="305" y="54"/>
                </a:cubicBezTo>
                <a:cubicBezTo>
                  <a:pt x="439" y="54"/>
                  <a:pt x="556" y="162"/>
                  <a:pt x="556" y="305"/>
                </a:cubicBezTo>
                <a:cubicBezTo>
                  <a:pt x="556" y="467"/>
                  <a:pt x="691" y="602"/>
                  <a:pt x="853" y="602"/>
                </a:cubicBezTo>
                <a:cubicBezTo>
                  <a:pt x="1014" y="602"/>
                  <a:pt x="1149" y="467"/>
                  <a:pt x="1149" y="305"/>
                </a:cubicBezTo>
                <a:cubicBezTo>
                  <a:pt x="1149" y="162"/>
                  <a:pt x="1265" y="54"/>
                  <a:pt x="1400" y="54"/>
                </a:cubicBezTo>
                <a:cubicBezTo>
                  <a:pt x="1544" y="54"/>
                  <a:pt x="1652" y="162"/>
                  <a:pt x="1652" y="305"/>
                </a:cubicBezTo>
                <a:cubicBezTo>
                  <a:pt x="1652" y="467"/>
                  <a:pt x="1786" y="602"/>
                  <a:pt x="1957" y="602"/>
                </a:cubicBezTo>
                <a:cubicBezTo>
                  <a:pt x="2118" y="602"/>
                  <a:pt x="2253" y="467"/>
                  <a:pt x="2253" y="305"/>
                </a:cubicBezTo>
                <a:cubicBezTo>
                  <a:pt x="2253" y="162"/>
                  <a:pt x="2370" y="54"/>
                  <a:pt x="2505" y="54"/>
                </a:cubicBezTo>
                <a:cubicBezTo>
                  <a:pt x="2648" y="54"/>
                  <a:pt x="2756" y="162"/>
                  <a:pt x="2756" y="305"/>
                </a:cubicBezTo>
                <a:cubicBezTo>
                  <a:pt x="2756" y="467"/>
                  <a:pt x="2891" y="602"/>
                  <a:pt x="3052" y="602"/>
                </a:cubicBezTo>
                <a:cubicBezTo>
                  <a:pt x="3223" y="602"/>
                  <a:pt x="3358" y="467"/>
                  <a:pt x="3358" y="305"/>
                </a:cubicBezTo>
                <a:cubicBezTo>
                  <a:pt x="3358" y="162"/>
                  <a:pt x="3465" y="54"/>
                  <a:pt x="3609" y="54"/>
                </a:cubicBezTo>
                <a:cubicBezTo>
                  <a:pt x="3743" y="54"/>
                  <a:pt x="3860" y="162"/>
                  <a:pt x="3860" y="305"/>
                </a:cubicBezTo>
                <a:cubicBezTo>
                  <a:pt x="3860" y="467"/>
                  <a:pt x="3995" y="602"/>
                  <a:pt x="4156" y="602"/>
                </a:cubicBezTo>
                <a:cubicBezTo>
                  <a:pt x="4327" y="602"/>
                  <a:pt x="4462" y="467"/>
                  <a:pt x="4462" y="305"/>
                </a:cubicBezTo>
                <a:cubicBezTo>
                  <a:pt x="4462" y="162"/>
                  <a:pt x="4569" y="54"/>
                  <a:pt x="4713" y="54"/>
                </a:cubicBezTo>
                <a:cubicBezTo>
                  <a:pt x="4848" y="54"/>
                  <a:pt x="4955" y="162"/>
                  <a:pt x="4955" y="305"/>
                </a:cubicBezTo>
                <a:cubicBezTo>
                  <a:pt x="4955" y="467"/>
                  <a:pt x="5090" y="602"/>
                  <a:pt x="5261" y="602"/>
                </a:cubicBezTo>
                <a:cubicBezTo>
                  <a:pt x="5422" y="602"/>
                  <a:pt x="5557" y="467"/>
                  <a:pt x="5557" y="305"/>
                </a:cubicBezTo>
                <a:cubicBezTo>
                  <a:pt x="5557" y="287"/>
                  <a:pt x="5548" y="279"/>
                  <a:pt x="5539" y="27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0">
            <a:extLst>
              <a:ext uri="{FF2B5EF4-FFF2-40B4-BE49-F238E27FC236}">
                <a16:creationId xmlns:a16="http://schemas.microsoft.com/office/drawing/2014/main" id="{78F20287-5A65-504A-B631-F32B3549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91" y="6446897"/>
            <a:ext cx="4584279" cy="3116735"/>
          </a:xfrm>
          <a:custGeom>
            <a:avLst/>
            <a:gdLst>
              <a:gd name="T0" fmla="*/ 4229 w 4230"/>
              <a:gd name="T1" fmla="*/ 1435 h 2873"/>
              <a:gd name="T2" fmla="*/ 4229 w 4230"/>
              <a:gd name="T3" fmla="*/ 1435 h 2873"/>
              <a:gd name="T4" fmla="*/ 3627 w 4230"/>
              <a:gd name="T5" fmla="*/ 2037 h 2873"/>
              <a:gd name="T6" fmla="*/ 601 w 4230"/>
              <a:gd name="T7" fmla="*/ 2037 h 2873"/>
              <a:gd name="T8" fmla="*/ 0 w 4230"/>
              <a:gd name="T9" fmla="*/ 1435 h 2873"/>
              <a:gd name="T10" fmla="*/ 601 w 4230"/>
              <a:gd name="T11" fmla="*/ 834 h 2873"/>
              <a:gd name="T12" fmla="*/ 3627 w 4230"/>
              <a:gd name="T13" fmla="*/ 834 h 2873"/>
              <a:gd name="T14" fmla="*/ 4229 w 4230"/>
              <a:gd name="T15" fmla="*/ 1435 h 2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30" h="2873">
                <a:moveTo>
                  <a:pt x="4229" y="1435"/>
                </a:moveTo>
                <a:lnTo>
                  <a:pt x="4229" y="1435"/>
                </a:lnTo>
                <a:cubicBezTo>
                  <a:pt x="3627" y="2037"/>
                  <a:pt x="3627" y="2037"/>
                  <a:pt x="3627" y="2037"/>
                </a:cubicBezTo>
                <a:cubicBezTo>
                  <a:pt x="2792" y="2872"/>
                  <a:pt x="1437" y="2872"/>
                  <a:pt x="601" y="2037"/>
                </a:cubicBezTo>
                <a:cubicBezTo>
                  <a:pt x="0" y="1435"/>
                  <a:pt x="0" y="1435"/>
                  <a:pt x="0" y="1435"/>
                </a:cubicBezTo>
                <a:cubicBezTo>
                  <a:pt x="601" y="834"/>
                  <a:pt x="601" y="834"/>
                  <a:pt x="601" y="834"/>
                </a:cubicBezTo>
                <a:cubicBezTo>
                  <a:pt x="1437" y="0"/>
                  <a:pt x="2792" y="0"/>
                  <a:pt x="3627" y="834"/>
                </a:cubicBezTo>
                <a:lnTo>
                  <a:pt x="4229" y="1435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71">
            <a:extLst>
              <a:ext uri="{FF2B5EF4-FFF2-40B4-BE49-F238E27FC236}">
                <a16:creationId xmlns:a16="http://schemas.microsoft.com/office/drawing/2014/main" id="{4D8BCE71-D3A3-234E-B170-81566D53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871" y="6776737"/>
            <a:ext cx="2452279" cy="2452276"/>
          </a:xfrm>
          <a:custGeom>
            <a:avLst/>
            <a:gdLst>
              <a:gd name="T0" fmla="*/ 2262 w 2263"/>
              <a:gd name="T1" fmla="*/ 1130 h 2263"/>
              <a:gd name="T2" fmla="*/ 2262 w 2263"/>
              <a:gd name="T3" fmla="*/ 1130 h 2263"/>
              <a:gd name="T4" fmla="*/ 1131 w 2263"/>
              <a:gd name="T5" fmla="*/ 2262 h 2263"/>
              <a:gd name="T6" fmla="*/ 0 w 2263"/>
              <a:gd name="T7" fmla="*/ 1130 h 2263"/>
              <a:gd name="T8" fmla="*/ 1131 w 2263"/>
              <a:gd name="T9" fmla="*/ 0 h 2263"/>
              <a:gd name="T10" fmla="*/ 2262 w 2263"/>
              <a:gd name="T11" fmla="*/ 113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3" h="2263">
                <a:moveTo>
                  <a:pt x="2262" y="1130"/>
                </a:moveTo>
                <a:lnTo>
                  <a:pt x="2262" y="1130"/>
                </a:lnTo>
                <a:cubicBezTo>
                  <a:pt x="2262" y="1759"/>
                  <a:pt x="1750" y="2262"/>
                  <a:pt x="1131" y="2262"/>
                </a:cubicBezTo>
                <a:cubicBezTo>
                  <a:pt x="502" y="2262"/>
                  <a:pt x="0" y="1759"/>
                  <a:pt x="0" y="1130"/>
                </a:cubicBezTo>
                <a:cubicBezTo>
                  <a:pt x="0" y="502"/>
                  <a:pt x="502" y="0"/>
                  <a:pt x="1131" y="0"/>
                </a:cubicBezTo>
                <a:cubicBezTo>
                  <a:pt x="1750" y="0"/>
                  <a:pt x="2262" y="502"/>
                  <a:pt x="2262" y="1130"/>
                </a:cubicBezTo>
              </a:path>
            </a:pathLst>
          </a:custGeom>
          <a:noFill/>
          <a:ln w="42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72">
            <a:extLst>
              <a:ext uri="{FF2B5EF4-FFF2-40B4-BE49-F238E27FC236}">
                <a16:creationId xmlns:a16="http://schemas.microsoft.com/office/drawing/2014/main" id="{9CA8727A-27A2-584C-B4EC-1D0FB77BA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45" y="7039651"/>
            <a:ext cx="1936010" cy="1936010"/>
          </a:xfrm>
          <a:custGeom>
            <a:avLst/>
            <a:gdLst>
              <a:gd name="T0" fmla="*/ 1787 w 1788"/>
              <a:gd name="T1" fmla="*/ 888 h 1787"/>
              <a:gd name="T2" fmla="*/ 1787 w 1788"/>
              <a:gd name="T3" fmla="*/ 888 h 1787"/>
              <a:gd name="T4" fmla="*/ 898 w 1788"/>
              <a:gd name="T5" fmla="*/ 1786 h 1787"/>
              <a:gd name="T6" fmla="*/ 0 w 1788"/>
              <a:gd name="T7" fmla="*/ 888 h 1787"/>
              <a:gd name="T8" fmla="*/ 898 w 1788"/>
              <a:gd name="T9" fmla="*/ 0 h 1787"/>
              <a:gd name="T10" fmla="*/ 1787 w 1788"/>
              <a:gd name="T11" fmla="*/ 888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8" h="1787">
                <a:moveTo>
                  <a:pt x="1787" y="888"/>
                </a:moveTo>
                <a:lnTo>
                  <a:pt x="1787" y="888"/>
                </a:lnTo>
                <a:cubicBezTo>
                  <a:pt x="1787" y="1382"/>
                  <a:pt x="1392" y="1786"/>
                  <a:pt x="898" y="1786"/>
                </a:cubicBezTo>
                <a:cubicBezTo>
                  <a:pt x="404" y="1786"/>
                  <a:pt x="0" y="1382"/>
                  <a:pt x="0" y="888"/>
                </a:cubicBezTo>
                <a:cubicBezTo>
                  <a:pt x="0" y="395"/>
                  <a:pt x="404" y="0"/>
                  <a:pt x="898" y="0"/>
                </a:cubicBezTo>
                <a:cubicBezTo>
                  <a:pt x="1392" y="0"/>
                  <a:pt x="1787" y="395"/>
                  <a:pt x="1787" y="8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73">
            <a:extLst>
              <a:ext uri="{FF2B5EF4-FFF2-40B4-BE49-F238E27FC236}">
                <a16:creationId xmlns:a16="http://schemas.microsoft.com/office/drawing/2014/main" id="{39230427-BFB6-4945-88E8-9F9C65CA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44" y="5490844"/>
            <a:ext cx="2461840" cy="2452279"/>
          </a:xfrm>
          <a:custGeom>
            <a:avLst/>
            <a:gdLst>
              <a:gd name="T0" fmla="*/ 2270 w 2271"/>
              <a:gd name="T1" fmla="*/ 1131 h 2262"/>
              <a:gd name="T2" fmla="*/ 2270 w 2271"/>
              <a:gd name="T3" fmla="*/ 1131 h 2262"/>
              <a:gd name="T4" fmla="*/ 1139 w 2271"/>
              <a:gd name="T5" fmla="*/ 2261 h 2262"/>
              <a:gd name="T6" fmla="*/ 0 w 2271"/>
              <a:gd name="T7" fmla="*/ 1131 h 2262"/>
              <a:gd name="T8" fmla="*/ 1139 w 2271"/>
              <a:gd name="T9" fmla="*/ 0 h 2262"/>
              <a:gd name="T10" fmla="*/ 2270 w 2271"/>
              <a:gd name="T11" fmla="*/ 1131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1" h="2262">
                <a:moveTo>
                  <a:pt x="2270" y="1131"/>
                </a:moveTo>
                <a:lnTo>
                  <a:pt x="2270" y="1131"/>
                </a:lnTo>
                <a:cubicBezTo>
                  <a:pt x="2270" y="1759"/>
                  <a:pt x="1758" y="2261"/>
                  <a:pt x="1139" y="2261"/>
                </a:cubicBezTo>
                <a:cubicBezTo>
                  <a:pt x="511" y="2261"/>
                  <a:pt x="0" y="1759"/>
                  <a:pt x="0" y="1131"/>
                </a:cubicBezTo>
                <a:cubicBezTo>
                  <a:pt x="0" y="512"/>
                  <a:pt x="511" y="0"/>
                  <a:pt x="1139" y="0"/>
                </a:cubicBezTo>
                <a:cubicBezTo>
                  <a:pt x="1758" y="0"/>
                  <a:pt x="2270" y="512"/>
                  <a:pt x="2270" y="1131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4">
            <a:extLst>
              <a:ext uri="{FF2B5EF4-FFF2-40B4-BE49-F238E27FC236}">
                <a16:creationId xmlns:a16="http://schemas.microsoft.com/office/drawing/2014/main" id="{6E33F295-81B3-774D-BF5F-D6FDD5B6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361" y="5753760"/>
            <a:ext cx="1936007" cy="1936007"/>
          </a:xfrm>
          <a:custGeom>
            <a:avLst/>
            <a:gdLst>
              <a:gd name="T0" fmla="*/ 1785 w 1786"/>
              <a:gd name="T1" fmla="*/ 888 h 1786"/>
              <a:gd name="T2" fmla="*/ 1785 w 1786"/>
              <a:gd name="T3" fmla="*/ 888 h 1786"/>
              <a:gd name="T4" fmla="*/ 897 w 1786"/>
              <a:gd name="T5" fmla="*/ 1785 h 1786"/>
              <a:gd name="T6" fmla="*/ 0 w 1786"/>
              <a:gd name="T7" fmla="*/ 888 h 1786"/>
              <a:gd name="T8" fmla="*/ 897 w 1786"/>
              <a:gd name="T9" fmla="*/ 0 h 1786"/>
              <a:gd name="T10" fmla="*/ 1785 w 1786"/>
              <a:gd name="T11" fmla="*/ 888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6" h="1786">
                <a:moveTo>
                  <a:pt x="1785" y="888"/>
                </a:moveTo>
                <a:lnTo>
                  <a:pt x="1785" y="888"/>
                </a:lnTo>
                <a:cubicBezTo>
                  <a:pt x="1785" y="1381"/>
                  <a:pt x="1390" y="1785"/>
                  <a:pt x="897" y="1785"/>
                </a:cubicBezTo>
                <a:cubicBezTo>
                  <a:pt x="404" y="1785"/>
                  <a:pt x="0" y="1381"/>
                  <a:pt x="0" y="888"/>
                </a:cubicBezTo>
                <a:cubicBezTo>
                  <a:pt x="0" y="395"/>
                  <a:pt x="404" y="0"/>
                  <a:pt x="897" y="0"/>
                </a:cubicBezTo>
                <a:cubicBezTo>
                  <a:pt x="1390" y="0"/>
                  <a:pt x="1785" y="395"/>
                  <a:pt x="1785" y="8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5">
            <a:extLst>
              <a:ext uri="{FF2B5EF4-FFF2-40B4-BE49-F238E27FC236}">
                <a16:creationId xmlns:a16="http://schemas.microsoft.com/office/drawing/2014/main" id="{AEC4744D-32A0-1547-92A9-F0BCE58B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5032" y="8875274"/>
            <a:ext cx="1491444" cy="1501004"/>
          </a:xfrm>
          <a:custGeom>
            <a:avLst/>
            <a:gdLst>
              <a:gd name="T0" fmla="*/ 1373 w 1374"/>
              <a:gd name="T1" fmla="*/ 692 h 1384"/>
              <a:gd name="T2" fmla="*/ 1373 w 1374"/>
              <a:gd name="T3" fmla="*/ 692 h 1384"/>
              <a:gd name="T4" fmla="*/ 691 w 1374"/>
              <a:gd name="T5" fmla="*/ 1383 h 1384"/>
              <a:gd name="T6" fmla="*/ 0 w 1374"/>
              <a:gd name="T7" fmla="*/ 692 h 1384"/>
              <a:gd name="T8" fmla="*/ 691 w 1374"/>
              <a:gd name="T9" fmla="*/ 0 h 1384"/>
              <a:gd name="T10" fmla="*/ 1373 w 1374"/>
              <a:gd name="T11" fmla="*/ 6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" h="1384">
                <a:moveTo>
                  <a:pt x="1373" y="692"/>
                </a:moveTo>
                <a:lnTo>
                  <a:pt x="1373" y="692"/>
                </a:lnTo>
                <a:cubicBezTo>
                  <a:pt x="1373" y="1069"/>
                  <a:pt x="1068" y="1383"/>
                  <a:pt x="691" y="1383"/>
                </a:cubicBezTo>
                <a:cubicBezTo>
                  <a:pt x="305" y="1383"/>
                  <a:pt x="0" y="1069"/>
                  <a:pt x="0" y="692"/>
                </a:cubicBezTo>
                <a:cubicBezTo>
                  <a:pt x="0" y="315"/>
                  <a:pt x="305" y="0"/>
                  <a:pt x="691" y="0"/>
                </a:cubicBezTo>
                <a:cubicBezTo>
                  <a:pt x="1068" y="0"/>
                  <a:pt x="1373" y="315"/>
                  <a:pt x="1373" y="6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6">
            <a:extLst>
              <a:ext uri="{FF2B5EF4-FFF2-40B4-BE49-F238E27FC236}">
                <a16:creationId xmlns:a16="http://schemas.microsoft.com/office/drawing/2014/main" id="{652A7DA5-1647-744E-833A-F28FFBA4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802" y="8875274"/>
            <a:ext cx="1491444" cy="1501004"/>
          </a:xfrm>
          <a:custGeom>
            <a:avLst/>
            <a:gdLst>
              <a:gd name="T0" fmla="*/ 1374 w 1375"/>
              <a:gd name="T1" fmla="*/ 692 h 1384"/>
              <a:gd name="T2" fmla="*/ 1374 w 1375"/>
              <a:gd name="T3" fmla="*/ 692 h 1384"/>
              <a:gd name="T4" fmla="*/ 692 w 1375"/>
              <a:gd name="T5" fmla="*/ 1383 h 1384"/>
              <a:gd name="T6" fmla="*/ 0 w 1375"/>
              <a:gd name="T7" fmla="*/ 692 h 1384"/>
              <a:gd name="T8" fmla="*/ 692 w 1375"/>
              <a:gd name="T9" fmla="*/ 0 h 1384"/>
              <a:gd name="T10" fmla="*/ 1374 w 1375"/>
              <a:gd name="T11" fmla="*/ 6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5" h="1384">
                <a:moveTo>
                  <a:pt x="1374" y="692"/>
                </a:moveTo>
                <a:lnTo>
                  <a:pt x="1374" y="692"/>
                </a:lnTo>
                <a:cubicBezTo>
                  <a:pt x="1374" y="1069"/>
                  <a:pt x="1069" y="1383"/>
                  <a:pt x="692" y="1383"/>
                </a:cubicBezTo>
                <a:cubicBezTo>
                  <a:pt x="306" y="1383"/>
                  <a:pt x="0" y="1069"/>
                  <a:pt x="0" y="692"/>
                </a:cubicBezTo>
                <a:cubicBezTo>
                  <a:pt x="0" y="315"/>
                  <a:pt x="306" y="0"/>
                  <a:pt x="692" y="0"/>
                </a:cubicBezTo>
                <a:cubicBezTo>
                  <a:pt x="1069" y="0"/>
                  <a:pt x="1374" y="315"/>
                  <a:pt x="1374" y="6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7">
            <a:extLst>
              <a:ext uri="{FF2B5EF4-FFF2-40B4-BE49-F238E27FC236}">
                <a16:creationId xmlns:a16="http://schemas.microsoft.com/office/drawing/2014/main" id="{08FC4133-8C9A-6146-B316-D0DD388D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8197" y="8875274"/>
            <a:ext cx="1501004" cy="1501004"/>
          </a:xfrm>
          <a:custGeom>
            <a:avLst/>
            <a:gdLst>
              <a:gd name="T0" fmla="*/ 1383 w 1384"/>
              <a:gd name="T1" fmla="*/ 692 h 1384"/>
              <a:gd name="T2" fmla="*/ 1383 w 1384"/>
              <a:gd name="T3" fmla="*/ 692 h 1384"/>
              <a:gd name="T4" fmla="*/ 691 w 1384"/>
              <a:gd name="T5" fmla="*/ 1383 h 1384"/>
              <a:gd name="T6" fmla="*/ 0 w 1384"/>
              <a:gd name="T7" fmla="*/ 692 h 1384"/>
              <a:gd name="T8" fmla="*/ 691 w 1384"/>
              <a:gd name="T9" fmla="*/ 0 h 1384"/>
              <a:gd name="T10" fmla="*/ 1383 w 1384"/>
              <a:gd name="T11" fmla="*/ 6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4" h="1384">
                <a:moveTo>
                  <a:pt x="1383" y="692"/>
                </a:moveTo>
                <a:lnTo>
                  <a:pt x="1383" y="692"/>
                </a:lnTo>
                <a:cubicBezTo>
                  <a:pt x="1383" y="1069"/>
                  <a:pt x="1068" y="1383"/>
                  <a:pt x="691" y="1383"/>
                </a:cubicBezTo>
                <a:cubicBezTo>
                  <a:pt x="314" y="1383"/>
                  <a:pt x="0" y="1069"/>
                  <a:pt x="0" y="692"/>
                </a:cubicBezTo>
                <a:cubicBezTo>
                  <a:pt x="0" y="315"/>
                  <a:pt x="314" y="0"/>
                  <a:pt x="691" y="0"/>
                </a:cubicBezTo>
                <a:cubicBezTo>
                  <a:pt x="1068" y="0"/>
                  <a:pt x="1383" y="315"/>
                  <a:pt x="1383" y="6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8">
            <a:extLst>
              <a:ext uri="{FF2B5EF4-FFF2-40B4-BE49-F238E27FC236}">
                <a16:creationId xmlns:a16="http://schemas.microsoft.com/office/drawing/2014/main" id="{F173515A-7EBC-634C-99DF-A85D5254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997" y="5490844"/>
            <a:ext cx="2461837" cy="2452279"/>
          </a:xfrm>
          <a:custGeom>
            <a:avLst/>
            <a:gdLst>
              <a:gd name="T0" fmla="*/ 2271 w 2272"/>
              <a:gd name="T1" fmla="*/ 1131 h 2262"/>
              <a:gd name="T2" fmla="*/ 2271 w 2272"/>
              <a:gd name="T3" fmla="*/ 1131 h 2262"/>
              <a:gd name="T4" fmla="*/ 1140 w 2272"/>
              <a:gd name="T5" fmla="*/ 2261 h 2262"/>
              <a:gd name="T6" fmla="*/ 0 w 2272"/>
              <a:gd name="T7" fmla="*/ 1131 h 2262"/>
              <a:gd name="T8" fmla="*/ 1140 w 2272"/>
              <a:gd name="T9" fmla="*/ 0 h 2262"/>
              <a:gd name="T10" fmla="*/ 2271 w 2272"/>
              <a:gd name="T11" fmla="*/ 1131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2" h="2262">
                <a:moveTo>
                  <a:pt x="2271" y="1131"/>
                </a:moveTo>
                <a:lnTo>
                  <a:pt x="2271" y="1131"/>
                </a:lnTo>
                <a:cubicBezTo>
                  <a:pt x="2271" y="1759"/>
                  <a:pt x="1759" y="2261"/>
                  <a:pt x="1140" y="2261"/>
                </a:cubicBezTo>
                <a:cubicBezTo>
                  <a:pt x="511" y="2261"/>
                  <a:pt x="0" y="1759"/>
                  <a:pt x="0" y="1131"/>
                </a:cubicBezTo>
                <a:cubicBezTo>
                  <a:pt x="0" y="512"/>
                  <a:pt x="511" y="0"/>
                  <a:pt x="1140" y="0"/>
                </a:cubicBezTo>
                <a:cubicBezTo>
                  <a:pt x="1759" y="0"/>
                  <a:pt x="2271" y="512"/>
                  <a:pt x="2271" y="1131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9">
            <a:extLst>
              <a:ext uri="{FF2B5EF4-FFF2-40B4-BE49-F238E27FC236}">
                <a16:creationId xmlns:a16="http://schemas.microsoft.com/office/drawing/2014/main" id="{99D1DE48-0D0B-C646-A8F6-E5817599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131" y="5753760"/>
            <a:ext cx="1936007" cy="1936007"/>
          </a:xfrm>
          <a:custGeom>
            <a:avLst/>
            <a:gdLst>
              <a:gd name="T0" fmla="*/ 1786 w 1787"/>
              <a:gd name="T1" fmla="*/ 888 h 1786"/>
              <a:gd name="T2" fmla="*/ 1786 w 1787"/>
              <a:gd name="T3" fmla="*/ 888 h 1786"/>
              <a:gd name="T4" fmla="*/ 898 w 1787"/>
              <a:gd name="T5" fmla="*/ 1785 h 1786"/>
              <a:gd name="T6" fmla="*/ 0 w 1787"/>
              <a:gd name="T7" fmla="*/ 888 h 1786"/>
              <a:gd name="T8" fmla="*/ 898 w 1787"/>
              <a:gd name="T9" fmla="*/ 0 h 1786"/>
              <a:gd name="T10" fmla="*/ 1786 w 1787"/>
              <a:gd name="T11" fmla="*/ 888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7" h="1786">
                <a:moveTo>
                  <a:pt x="1786" y="888"/>
                </a:moveTo>
                <a:lnTo>
                  <a:pt x="1786" y="888"/>
                </a:lnTo>
                <a:cubicBezTo>
                  <a:pt x="1786" y="1381"/>
                  <a:pt x="1391" y="1785"/>
                  <a:pt x="898" y="1785"/>
                </a:cubicBezTo>
                <a:cubicBezTo>
                  <a:pt x="404" y="1785"/>
                  <a:pt x="0" y="1381"/>
                  <a:pt x="0" y="888"/>
                </a:cubicBezTo>
                <a:cubicBezTo>
                  <a:pt x="0" y="395"/>
                  <a:pt x="404" y="0"/>
                  <a:pt x="898" y="0"/>
                </a:cubicBezTo>
                <a:cubicBezTo>
                  <a:pt x="1391" y="0"/>
                  <a:pt x="1786" y="395"/>
                  <a:pt x="1786" y="8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0">
            <a:extLst>
              <a:ext uri="{FF2B5EF4-FFF2-40B4-BE49-F238E27FC236}">
                <a16:creationId xmlns:a16="http://schemas.microsoft.com/office/drawing/2014/main" id="{54865E0B-AA11-9B40-857D-40F80B1E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170" y="5490844"/>
            <a:ext cx="2452279" cy="2452279"/>
          </a:xfrm>
          <a:custGeom>
            <a:avLst/>
            <a:gdLst>
              <a:gd name="T0" fmla="*/ 2262 w 2263"/>
              <a:gd name="T1" fmla="*/ 1131 h 2262"/>
              <a:gd name="T2" fmla="*/ 2262 w 2263"/>
              <a:gd name="T3" fmla="*/ 1131 h 2262"/>
              <a:gd name="T4" fmla="*/ 1131 w 2263"/>
              <a:gd name="T5" fmla="*/ 2261 h 2262"/>
              <a:gd name="T6" fmla="*/ 0 w 2263"/>
              <a:gd name="T7" fmla="*/ 1131 h 2262"/>
              <a:gd name="T8" fmla="*/ 1131 w 2263"/>
              <a:gd name="T9" fmla="*/ 0 h 2262"/>
              <a:gd name="T10" fmla="*/ 2262 w 2263"/>
              <a:gd name="T11" fmla="*/ 1131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3" h="2262">
                <a:moveTo>
                  <a:pt x="2262" y="1131"/>
                </a:moveTo>
                <a:lnTo>
                  <a:pt x="2262" y="1131"/>
                </a:lnTo>
                <a:cubicBezTo>
                  <a:pt x="2262" y="1759"/>
                  <a:pt x="1760" y="2261"/>
                  <a:pt x="1131" y="2261"/>
                </a:cubicBezTo>
                <a:cubicBezTo>
                  <a:pt x="503" y="2261"/>
                  <a:pt x="0" y="1759"/>
                  <a:pt x="0" y="1131"/>
                </a:cubicBezTo>
                <a:cubicBezTo>
                  <a:pt x="0" y="512"/>
                  <a:pt x="503" y="0"/>
                  <a:pt x="1131" y="0"/>
                </a:cubicBezTo>
                <a:cubicBezTo>
                  <a:pt x="1760" y="0"/>
                  <a:pt x="2262" y="512"/>
                  <a:pt x="2262" y="1131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81">
            <a:extLst>
              <a:ext uri="{FF2B5EF4-FFF2-40B4-BE49-F238E27FC236}">
                <a16:creationId xmlns:a16="http://schemas.microsoft.com/office/drawing/2014/main" id="{2098C39F-A8CC-334C-B017-C6F3EF45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086" y="5753760"/>
            <a:ext cx="1936007" cy="1936007"/>
          </a:xfrm>
          <a:custGeom>
            <a:avLst/>
            <a:gdLst>
              <a:gd name="T0" fmla="*/ 1787 w 1788"/>
              <a:gd name="T1" fmla="*/ 888 h 1786"/>
              <a:gd name="T2" fmla="*/ 1787 w 1788"/>
              <a:gd name="T3" fmla="*/ 888 h 1786"/>
              <a:gd name="T4" fmla="*/ 889 w 1788"/>
              <a:gd name="T5" fmla="*/ 1785 h 1786"/>
              <a:gd name="T6" fmla="*/ 0 w 1788"/>
              <a:gd name="T7" fmla="*/ 888 h 1786"/>
              <a:gd name="T8" fmla="*/ 889 w 1788"/>
              <a:gd name="T9" fmla="*/ 0 h 1786"/>
              <a:gd name="T10" fmla="*/ 1787 w 1788"/>
              <a:gd name="T11" fmla="*/ 888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8" h="1786">
                <a:moveTo>
                  <a:pt x="1787" y="888"/>
                </a:moveTo>
                <a:lnTo>
                  <a:pt x="1787" y="888"/>
                </a:lnTo>
                <a:cubicBezTo>
                  <a:pt x="1787" y="1381"/>
                  <a:pt x="1383" y="1785"/>
                  <a:pt x="889" y="1785"/>
                </a:cubicBezTo>
                <a:cubicBezTo>
                  <a:pt x="395" y="1785"/>
                  <a:pt x="0" y="1381"/>
                  <a:pt x="0" y="888"/>
                </a:cubicBezTo>
                <a:cubicBezTo>
                  <a:pt x="0" y="395"/>
                  <a:pt x="395" y="0"/>
                  <a:pt x="889" y="0"/>
                </a:cubicBezTo>
                <a:cubicBezTo>
                  <a:pt x="1383" y="0"/>
                  <a:pt x="1787" y="395"/>
                  <a:pt x="1787" y="8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5">
            <a:extLst>
              <a:ext uri="{FF2B5EF4-FFF2-40B4-BE49-F238E27FC236}">
                <a16:creationId xmlns:a16="http://schemas.microsoft.com/office/drawing/2014/main" id="{488E8720-23CC-0B43-914C-E5D4268E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669" y="9635338"/>
            <a:ext cx="167308" cy="157747"/>
          </a:xfrm>
          <a:custGeom>
            <a:avLst/>
            <a:gdLst>
              <a:gd name="T0" fmla="*/ 107 w 154"/>
              <a:gd name="T1" fmla="*/ 143 h 144"/>
              <a:gd name="T2" fmla="*/ 107 w 154"/>
              <a:gd name="T3" fmla="*/ 143 h 144"/>
              <a:gd name="T4" fmla="*/ 36 w 154"/>
              <a:gd name="T5" fmla="*/ 143 h 144"/>
              <a:gd name="T6" fmla="*/ 0 w 154"/>
              <a:gd name="T7" fmla="*/ 98 h 144"/>
              <a:gd name="T8" fmla="*/ 0 w 154"/>
              <a:gd name="T9" fmla="*/ 36 h 144"/>
              <a:gd name="T10" fmla="*/ 36 w 154"/>
              <a:gd name="T11" fmla="*/ 0 h 144"/>
              <a:gd name="T12" fmla="*/ 107 w 154"/>
              <a:gd name="T13" fmla="*/ 0 h 144"/>
              <a:gd name="T14" fmla="*/ 153 w 154"/>
              <a:gd name="T15" fmla="*/ 36 h 144"/>
              <a:gd name="T16" fmla="*/ 153 w 154"/>
              <a:gd name="T17" fmla="*/ 98 h 144"/>
              <a:gd name="T18" fmla="*/ 107 w 154"/>
              <a:gd name="T19" fmla="*/ 143 h 144"/>
              <a:gd name="T20" fmla="*/ 107 w 154"/>
              <a:gd name="T21" fmla="*/ 36 h 144"/>
              <a:gd name="T22" fmla="*/ 107 w 154"/>
              <a:gd name="T23" fmla="*/ 36 h 144"/>
              <a:gd name="T24" fmla="*/ 36 w 154"/>
              <a:gd name="T25" fmla="*/ 36 h 144"/>
              <a:gd name="T26" fmla="*/ 45 w 154"/>
              <a:gd name="T27" fmla="*/ 98 h 144"/>
              <a:gd name="T28" fmla="*/ 107 w 154"/>
              <a:gd name="T29" fmla="*/ 98 h 144"/>
              <a:gd name="T30" fmla="*/ 107 w 154"/>
              <a:gd name="T31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44">
                <a:moveTo>
                  <a:pt x="107" y="143"/>
                </a:moveTo>
                <a:lnTo>
                  <a:pt x="107" y="143"/>
                </a:lnTo>
                <a:cubicBezTo>
                  <a:pt x="36" y="143"/>
                  <a:pt x="36" y="143"/>
                  <a:pt x="36" y="143"/>
                </a:cubicBezTo>
                <a:cubicBezTo>
                  <a:pt x="18" y="143"/>
                  <a:pt x="0" y="125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34" y="0"/>
                  <a:pt x="153" y="18"/>
                  <a:pt x="153" y="36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53" y="125"/>
                  <a:pt x="134" y="143"/>
                  <a:pt x="107" y="143"/>
                </a:cubicBezTo>
                <a:close/>
                <a:moveTo>
                  <a:pt x="107" y="36"/>
                </a:moveTo>
                <a:lnTo>
                  <a:pt x="107" y="36"/>
                </a:lnTo>
                <a:cubicBezTo>
                  <a:pt x="36" y="36"/>
                  <a:pt x="36" y="36"/>
                  <a:pt x="36" y="36"/>
                </a:cubicBezTo>
                <a:cubicBezTo>
                  <a:pt x="45" y="98"/>
                  <a:pt x="45" y="98"/>
                  <a:pt x="45" y="98"/>
                </a:cubicBezTo>
                <a:cubicBezTo>
                  <a:pt x="107" y="98"/>
                  <a:pt x="107" y="98"/>
                  <a:pt x="107" y="98"/>
                </a:cubicBezTo>
                <a:lnTo>
                  <a:pt x="107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6">
            <a:extLst>
              <a:ext uri="{FF2B5EF4-FFF2-40B4-BE49-F238E27FC236}">
                <a16:creationId xmlns:a16="http://schemas.microsoft.com/office/drawing/2014/main" id="{B21F0366-D83D-9E4C-8DA6-135E7F511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642" y="9429785"/>
            <a:ext cx="645335" cy="506708"/>
          </a:xfrm>
          <a:custGeom>
            <a:avLst/>
            <a:gdLst>
              <a:gd name="T0" fmla="*/ 494 w 594"/>
              <a:gd name="T1" fmla="*/ 467 h 468"/>
              <a:gd name="T2" fmla="*/ 494 w 594"/>
              <a:gd name="T3" fmla="*/ 467 h 468"/>
              <a:gd name="T4" fmla="*/ 99 w 594"/>
              <a:gd name="T5" fmla="*/ 467 h 468"/>
              <a:gd name="T6" fmla="*/ 0 w 594"/>
              <a:gd name="T7" fmla="*/ 377 h 468"/>
              <a:gd name="T8" fmla="*/ 0 w 594"/>
              <a:gd name="T9" fmla="*/ 0 h 468"/>
              <a:gd name="T10" fmla="*/ 54 w 594"/>
              <a:gd name="T11" fmla="*/ 0 h 468"/>
              <a:gd name="T12" fmla="*/ 54 w 594"/>
              <a:gd name="T13" fmla="*/ 377 h 468"/>
              <a:gd name="T14" fmla="*/ 99 w 594"/>
              <a:gd name="T15" fmla="*/ 413 h 468"/>
              <a:gd name="T16" fmla="*/ 494 w 594"/>
              <a:gd name="T17" fmla="*/ 413 h 468"/>
              <a:gd name="T18" fmla="*/ 539 w 594"/>
              <a:gd name="T19" fmla="*/ 377 h 468"/>
              <a:gd name="T20" fmla="*/ 539 w 594"/>
              <a:gd name="T21" fmla="*/ 135 h 468"/>
              <a:gd name="T22" fmla="*/ 494 w 594"/>
              <a:gd name="T23" fmla="*/ 90 h 468"/>
              <a:gd name="T24" fmla="*/ 99 w 594"/>
              <a:gd name="T25" fmla="*/ 90 h 468"/>
              <a:gd name="T26" fmla="*/ 99 w 594"/>
              <a:gd name="T27" fmla="*/ 36 h 468"/>
              <a:gd name="T28" fmla="*/ 494 w 594"/>
              <a:gd name="T29" fmla="*/ 36 h 468"/>
              <a:gd name="T30" fmla="*/ 593 w 594"/>
              <a:gd name="T31" fmla="*/ 135 h 468"/>
              <a:gd name="T32" fmla="*/ 593 w 594"/>
              <a:gd name="T33" fmla="*/ 377 h 468"/>
              <a:gd name="T34" fmla="*/ 494 w 594"/>
              <a:gd name="T3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4" h="468">
                <a:moveTo>
                  <a:pt x="494" y="467"/>
                </a:moveTo>
                <a:lnTo>
                  <a:pt x="494" y="467"/>
                </a:lnTo>
                <a:cubicBezTo>
                  <a:pt x="99" y="467"/>
                  <a:pt x="99" y="467"/>
                  <a:pt x="99" y="467"/>
                </a:cubicBezTo>
                <a:cubicBezTo>
                  <a:pt x="45" y="467"/>
                  <a:pt x="0" y="422"/>
                  <a:pt x="0" y="377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77"/>
                  <a:pt x="54" y="377"/>
                  <a:pt x="54" y="377"/>
                </a:cubicBezTo>
                <a:cubicBezTo>
                  <a:pt x="54" y="395"/>
                  <a:pt x="72" y="413"/>
                  <a:pt x="99" y="413"/>
                </a:cubicBezTo>
                <a:cubicBezTo>
                  <a:pt x="494" y="413"/>
                  <a:pt x="494" y="413"/>
                  <a:pt x="494" y="413"/>
                </a:cubicBezTo>
                <a:cubicBezTo>
                  <a:pt x="521" y="413"/>
                  <a:pt x="539" y="395"/>
                  <a:pt x="539" y="377"/>
                </a:cubicBezTo>
                <a:cubicBezTo>
                  <a:pt x="539" y="135"/>
                  <a:pt x="539" y="135"/>
                  <a:pt x="539" y="135"/>
                </a:cubicBezTo>
                <a:cubicBezTo>
                  <a:pt x="539" y="108"/>
                  <a:pt x="521" y="90"/>
                  <a:pt x="494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99" y="36"/>
                  <a:pt x="99" y="36"/>
                  <a:pt x="99" y="36"/>
                </a:cubicBezTo>
                <a:cubicBezTo>
                  <a:pt x="494" y="36"/>
                  <a:pt x="494" y="36"/>
                  <a:pt x="494" y="36"/>
                </a:cubicBezTo>
                <a:cubicBezTo>
                  <a:pt x="547" y="36"/>
                  <a:pt x="593" y="81"/>
                  <a:pt x="593" y="135"/>
                </a:cubicBezTo>
                <a:cubicBezTo>
                  <a:pt x="593" y="377"/>
                  <a:pt x="593" y="377"/>
                  <a:pt x="593" y="377"/>
                </a:cubicBezTo>
                <a:cubicBezTo>
                  <a:pt x="593" y="422"/>
                  <a:pt x="547" y="467"/>
                  <a:pt x="494" y="4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7">
            <a:extLst>
              <a:ext uri="{FF2B5EF4-FFF2-40B4-BE49-F238E27FC236}">
                <a16:creationId xmlns:a16="http://schemas.microsoft.com/office/drawing/2014/main" id="{6661AE33-4656-1B40-8A65-62F7A124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081" y="9315058"/>
            <a:ext cx="592753" cy="215114"/>
          </a:xfrm>
          <a:custGeom>
            <a:avLst/>
            <a:gdLst>
              <a:gd name="T0" fmla="*/ 108 w 549"/>
              <a:gd name="T1" fmla="*/ 198 h 199"/>
              <a:gd name="T2" fmla="*/ 108 w 549"/>
              <a:gd name="T3" fmla="*/ 198 h 199"/>
              <a:gd name="T4" fmla="*/ 9 w 549"/>
              <a:gd name="T5" fmla="*/ 90 h 199"/>
              <a:gd name="T6" fmla="*/ 108 w 549"/>
              <a:gd name="T7" fmla="*/ 0 h 199"/>
              <a:gd name="T8" fmla="*/ 467 w 549"/>
              <a:gd name="T9" fmla="*/ 0 h 199"/>
              <a:gd name="T10" fmla="*/ 548 w 549"/>
              <a:gd name="T11" fmla="*/ 81 h 199"/>
              <a:gd name="T12" fmla="*/ 548 w 549"/>
              <a:gd name="T13" fmla="*/ 99 h 199"/>
              <a:gd name="T14" fmla="*/ 521 w 549"/>
              <a:gd name="T15" fmla="*/ 126 h 199"/>
              <a:gd name="T16" fmla="*/ 521 w 549"/>
              <a:gd name="T17" fmla="*/ 126 h 199"/>
              <a:gd name="T18" fmla="*/ 494 w 549"/>
              <a:gd name="T19" fmla="*/ 99 h 199"/>
              <a:gd name="T20" fmla="*/ 494 w 549"/>
              <a:gd name="T21" fmla="*/ 81 h 199"/>
              <a:gd name="T22" fmla="*/ 467 w 549"/>
              <a:gd name="T23" fmla="*/ 54 h 199"/>
              <a:gd name="T24" fmla="*/ 108 w 549"/>
              <a:gd name="T25" fmla="*/ 54 h 199"/>
              <a:gd name="T26" fmla="*/ 63 w 549"/>
              <a:gd name="T27" fmla="*/ 90 h 199"/>
              <a:gd name="T28" fmla="*/ 108 w 549"/>
              <a:gd name="T29" fmla="*/ 144 h 199"/>
              <a:gd name="T30" fmla="*/ 108 w 549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9" h="199">
                <a:moveTo>
                  <a:pt x="108" y="198"/>
                </a:moveTo>
                <a:lnTo>
                  <a:pt x="108" y="198"/>
                </a:lnTo>
                <a:cubicBezTo>
                  <a:pt x="45" y="198"/>
                  <a:pt x="0" y="144"/>
                  <a:pt x="9" y="90"/>
                </a:cubicBezTo>
                <a:cubicBezTo>
                  <a:pt x="18" y="36"/>
                  <a:pt x="63" y="0"/>
                  <a:pt x="108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12" y="0"/>
                  <a:pt x="548" y="36"/>
                  <a:pt x="548" y="81"/>
                </a:cubicBezTo>
                <a:cubicBezTo>
                  <a:pt x="548" y="99"/>
                  <a:pt x="548" y="99"/>
                  <a:pt x="548" y="99"/>
                </a:cubicBezTo>
                <a:cubicBezTo>
                  <a:pt x="548" y="117"/>
                  <a:pt x="539" y="126"/>
                  <a:pt x="521" y="126"/>
                </a:cubicBezTo>
                <a:lnTo>
                  <a:pt x="521" y="126"/>
                </a:lnTo>
                <a:cubicBezTo>
                  <a:pt x="503" y="126"/>
                  <a:pt x="494" y="117"/>
                  <a:pt x="494" y="99"/>
                </a:cubicBezTo>
                <a:cubicBezTo>
                  <a:pt x="494" y="81"/>
                  <a:pt x="494" y="81"/>
                  <a:pt x="494" y="81"/>
                </a:cubicBezTo>
                <a:cubicBezTo>
                  <a:pt x="494" y="63"/>
                  <a:pt x="485" y="54"/>
                  <a:pt x="467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90" y="54"/>
                  <a:pt x="63" y="63"/>
                  <a:pt x="63" y="90"/>
                </a:cubicBezTo>
                <a:cubicBezTo>
                  <a:pt x="54" y="117"/>
                  <a:pt x="81" y="144"/>
                  <a:pt x="108" y="144"/>
                </a:cubicBezTo>
                <a:lnTo>
                  <a:pt x="108" y="1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8">
            <a:extLst>
              <a:ext uri="{FF2B5EF4-FFF2-40B4-BE49-F238E27FC236}">
                <a16:creationId xmlns:a16="http://schemas.microsoft.com/office/drawing/2014/main" id="{138FA442-84D1-E64F-B923-88492E39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071" y="9898251"/>
            <a:ext cx="468466" cy="57363"/>
          </a:xfrm>
          <a:custGeom>
            <a:avLst/>
            <a:gdLst>
              <a:gd name="T0" fmla="*/ 431 w 432"/>
              <a:gd name="T1" fmla="*/ 54 h 55"/>
              <a:gd name="T2" fmla="*/ 0 w 432"/>
              <a:gd name="T3" fmla="*/ 54 h 55"/>
              <a:gd name="T4" fmla="*/ 0 w 432"/>
              <a:gd name="T5" fmla="*/ 0 h 55"/>
              <a:gd name="T6" fmla="*/ 431 w 432"/>
              <a:gd name="T7" fmla="*/ 0 h 55"/>
              <a:gd name="T8" fmla="*/ 431 w 43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55">
                <a:moveTo>
                  <a:pt x="431" y="54"/>
                </a:moveTo>
                <a:lnTo>
                  <a:pt x="0" y="54"/>
                </a:lnTo>
                <a:lnTo>
                  <a:pt x="0" y="0"/>
                </a:lnTo>
                <a:lnTo>
                  <a:pt x="431" y="0"/>
                </a:lnTo>
                <a:lnTo>
                  <a:pt x="43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9">
            <a:extLst>
              <a:ext uri="{FF2B5EF4-FFF2-40B4-BE49-F238E27FC236}">
                <a16:creationId xmlns:a16="http://schemas.microsoft.com/office/drawing/2014/main" id="{649DC6A9-CF03-004B-89AE-76D3E319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466" y="9295937"/>
            <a:ext cx="654898" cy="664459"/>
          </a:xfrm>
          <a:custGeom>
            <a:avLst/>
            <a:gdLst>
              <a:gd name="T0" fmla="*/ 521 w 603"/>
              <a:gd name="T1" fmla="*/ 611 h 612"/>
              <a:gd name="T2" fmla="*/ 521 w 603"/>
              <a:gd name="T3" fmla="*/ 611 h 612"/>
              <a:gd name="T4" fmla="*/ 521 w 603"/>
              <a:gd name="T5" fmla="*/ 557 h 612"/>
              <a:gd name="T6" fmla="*/ 548 w 603"/>
              <a:gd name="T7" fmla="*/ 530 h 612"/>
              <a:gd name="T8" fmla="*/ 548 w 603"/>
              <a:gd name="T9" fmla="*/ 476 h 612"/>
              <a:gd name="T10" fmla="*/ 189 w 603"/>
              <a:gd name="T11" fmla="*/ 476 h 612"/>
              <a:gd name="T12" fmla="*/ 189 w 603"/>
              <a:gd name="T13" fmla="*/ 512 h 612"/>
              <a:gd name="T14" fmla="*/ 99 w 603"/>
              <a:gd name="T15" fmla="*/ 611 h 612"/>
              <a:gd name="T16" fmla="*/ 0 w 603"/>
              <a:gd name="T17" fmla="*/ 512 h 612"/>
              <a:gd name="T18" fmla="*/ 0 w 603"/>
              <a:gd name="T19" fmla="*/ 45 h 612"/>
              <a:gd name="T20" fmla="*/ 45 w 603"/>
              <a:gd name="T21" fmla="*/ 0 h 612"/>
              <a:gd name="T22" fmla="*/ 467 w 603"/>
              <a:gd name="T23" fmla="*/ 0 h 612"/>
              <a:gd name="T24" fmla="*/ 512 w 603"/>
              <a:gd name="T25" fmla="*/ 45 h 612"/>
              <a:gd name="T26" fmla="*/ 512 w 603"/>
              <a:gd name="T27" fmla="*/ 422 h 612"/>
              <a:gd name="T28" fmla="*/ 575 w 603"/>
              <a:gd name="T29" fmla="*/ 422 h 612"/>
              <a:gd name="T30" fmla="*/ 602 w 603"/>
              <a:gd name="T31" fmla="*/ 449 h 612"/>
              <a:gd name="T32" fmla="*/ 602 w 603"/>
              <a:gd name="T33" fmla="*/ 530 h 612"/>
              <a:gd name="T34" fmla="*/ 521 w 603"/>
              <a:gd name="T35" fmla="*/ 611 h 612"/>
              <a:gd name="T36" fmla="*/ 54 w 603"/>
              <a:gd name="T37" fmla="*/ 54 h 612"/>
              <a:gd name="T38" fmla="*/ 54 w 603"/>
              <a:gd name="T39" fmla="*/ 54 h 612"/>
              <a:gd name="T40" fmla="*/ 54 w 603"/>
              <a:gd name="T41" fmla="*/ 512 h 612"/>
              <a:gd name="T42" fmla="*/ 99 w 603"/>
              <a:gd name="T43" fmla="*/ 557 h 612"/>
              <a:gd name="T44" fmla="*/ 144 w 603"/>
              <a:gd name="T45" fmla="*/ 512 h 612"/>
              <a:gd name="T46" fmla="*/ 144 w 603"/>
              <a:gd name="T47" fmla="*/ 449 h 612"/>
              <a:gd name="T48" fmla="*/ 171 w 603"/>
              <a:gd name="T49" fmla="*/ 422 h 612"/>
              <a:gd name="T50" fmla="*/ 458 w 603"/>
              <a:gd name="T51" fmla="*/ 422 h 612"/>
              <a:gd name="T52" fmla="*/ 458 w 603"/>
              <a:gd name="T53" fmla="*/ 54 h 612"/>
              <a:gd name="T54" fmla="*/ 54 w 603"/>
              <a:gd name="T55" fmla="*/ 5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3" h="612">
                <a:moveTo>
                  <a:pt x="521" y="611"/>
                </a:moveTo>
                <a:lnTo>
                  <a:pt x="521" y="611"/>
                </a:lnTo>
                <a:cubicBezTo>
                  <a:pt x="521" y="557"/>
                  <a:pt x="521" y="557"/>
                  <a:pt x="521" y="557"/>
                </a:cubicBezTo>
                <a:cubicBezTo>
                  <a:pt x="539" y="557"/>
                  <a:pt x="548" y="539"/>
                  <a:pt x="548" y="530"/>
                </a:cubicBezTo>
                <a:cubicBezTo>
                  <a:pt x="548" y="476"/>
                  <a:pt x="548" y="476"/>
                  <a:pt x="548" y="476"/>
                </a:cubicBezTo>
                <a:cubicBezTo>
                  <a:pt x="189" y="476"/>
                  <a:pt x="189" y="476"/>
                  <a:pt x="189" y="476"/>
                </a:cubicBezTo>
                <a:cubicBezTo>
                  <a:pt x="189" y="512"/>
                  <a:pt x="189" y="512"/>
                  <a:pt x="189" y="512"/>
                </a:cubicBezTo>
                <a:cubicBezTo>
                  <a:pt x="189" y="566"/>
                  <a:pt x="153" y="611"/>
                  <a:pt x="99" y="611"/>
                </a:cubicBezTo>
                <a:cubicBezTo>
                  <a:pt x="45" y="611"/>
                  <a:pt x="0" y="566"/>
                  <a:pt x="0" y="51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94" y="0"/>
                  <a:pt x="512" y="18"/>
                  <a:pt x="512" y="45"/>
                </a:cubicBezTo>
                <a:cubicBezTo>
                  <a:pt x="512" y="422"/>
                  <a:pt x="512" y="422"/>
                  <a:pt x="512" y="422"/>
                </a:cubicBezTo>
                <a:cubicBezTo>
                  <a:pt x="575" y="422"/>
                  <a:pt x="575" y="422"/>
                  <a:pt x="575" y="422"/>
                </a:cubicBezTo>
                <a:cubicBezTo>
                  <a:pt x="593" y="422"/>
                  <a:pt x="602" y="440"/>
                  <a:pt x="602" y="449"/>
                </a:cubicBezTo>
                <a:cubicBezTo>
                  <a:pt x="602" y="530"/>
                  <a:pt x="602" y="530"/>
                  <a:pt x="602" y="530"/>
                </a:cubicBezTo>
                <a:cubicBezTo>
                  <a:pt x="602" y="575"/>
                  <a:pt x="566" y="611"/>
                  <a:pt x="521" y="611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512"/>
                  <a:pt x="54" y="512"/>
                  <a:pt x="54" y="512"/>
                </a:cubicBezTo>
                <a:cubicBezTo>
                  <a:pt x="54" y="539"/>
                  <a:pt x="72" y="557"/>
                  <a:pt x="99" y="557"/>
                </a:cubicBezTo>
                <a:cubicBezTo>
                  <a:pt x="117" y="557"/>
                  <a:pt x="144" y="539"/>
                  <a:pt x="144" y="512"/>
                </a:cubicBezTo>
                <a:cubicBezTo>
                  <a:pt x="144" y="449"/>
                  <a:pt x="144" y="449"/>
                  <a:pt x="144" y="449"/>
                </a:cubicBezTo>
                <a:cubicBezTo>
                  <a:pt x="144" y="440"/>
                  <a:pt x="153" y="422"/>
                  <a:pt x="171" y="422"/>
                </a:cubicBezTo>
                <a:cubicBezTo>
                  <a:pt x="458" y="422"/>
                  <a:pt x="458" y="422"/>
                  <a:pt x="458" y="422"/>
                </a:cubicBezTo>
                <a:cubicBezTo>
                  <a:pt x="458" y="54"/>
                  <a:pt x="458" y="54"/>
                  <a:pt x="458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0">
            <a:extLst>
              <a:ext uri="{FF2B5EF4-FFF2-40B4-BE49-F238E27FC236}">
                <a16:creationId xmlns:a16="http://schemas.microsoft.com/office/drawing/2014/main" id="{F92CA690-E876-B74B-88DF-40ECEB6A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4314" y="9463248"/>
            <a:ext cx="272477" cy="38242"/>
          </a:xfrm>
          <a:custGeom>
            <a:avLst/>
            <a:gdLst>
              <a:gd name="T0" fmla="*/ 234 w 252"/>
              <a:gd name="T1" fmla="*/ 36 h 37"/>
              <a:gd name="T2" fmla="*/ 234 w 252"/>
              <a:gd name="T3" fmla="*/ 36 h 37"/>
              <a:gd name="T4" fmla="*/ 18 w 252"/>
              <a:gd name="T5" fmla="*/ 36 h 37"/>
              <a:gd name="T6" fmla="*/ 0 w 252"/>
              <a:gd name="T7" fmla="*/ 18 h 37"/>
              <a:gd name="T8" fmla="*/ 0 w 252"/>
              <a:gd name="T9" fmla="*/ 18 h 37"/>
              <a:gd name="T10" fmla="*/ 18 w 252"/>
              <a:gd name="T11" fmla="*/ 0 h 37"/>
              <a:gd name="T12" fmla="*/ 234 w 252"/>
              <a:gd name="T13" fmla="*/ 0 h 37"/>
              <a:gd name="T14" fmla="*/ 251 w 252"/>
              <a:gd name="T15" fmla="*/ 18 h 37"/>
              <a:gd name="T16" fmla="*/ 251 w 252"/>
              <a:gd name="T17" fmla="*/ 18 h 37"/>
              <a:gd name="T18" fmla="*/ 234 w 25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" h="37">
                <a:moveTo>
                  <a:pt x="234" y="36"/>
                </a:moveTo>
                <a:lnTo>
                  <a:pt x="2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2" y="0"/>
                  <a:pt x="251" y="9"/>
                  <a:pt x="251" y="18"/>
                </a:cubicBezTo>
                <a:lnTo>
                  <a:pt x="251" y="18"/>
                </a:lnTo>
                <a:cubicBezTo>
                  <a:pt x="251" y="27"/>
                  <a:pt x="242" y="36"/>
                  <a:pt x="23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1">
            <a:extLst>
              <a:ext uri="{FF2B5EF4-FFF2-40B4-BE49-F238E27FC236}">
                <a16:creationId xmlns:a16="http://schemas.microsoft.com/office/drawing/2014/main" id="{0C4282B2-B102-0742-8842-6D168525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4314" y="9549293"/>
            <a:ext cx="272477" cy="38242"/>
          </a:xfrm>
          <a:custGeom>
            <a:avLst/>
            <a:gdLst>
              <a:gd name="T0" fmla="*/ 234 w 252"/>
              <a:gd name="T1" fmla="*/ 36 h 37"/>
              <a:gd name="T2" fmla="*/ 234 w 252"/>
              <a:gd name="T3" fmla="*/ 36 h 37"/>
              <a:gd name="T4" fmla="*/ 18 w 252"/>
              <a:gd name="T5" fmla="*/ 36 h 37"/>
              <a:gd name="T6" fmla="*/ 0 w 252"/>
              <a:gd name="T7" fmla="*/ 18 h 37"/>
              <a:gd name="T8" fmla="*/ 0 w 252"/>
              <a:gd name="T9" fmla="*/ 18 h 37"/>
              <a:gd name="T10" fmla="*/ 18 w 252"/>
              <a:gd name="T11" fmla="*/ 0 h 37"/>
              <a:gd name="T12" fmla="*/ 234 w 252"/>
              <a:gd name="T13" fmla="*/ 0 h 37"/>
              <a:gd name="T14" fmla="*/ 251 w 252"/>
              <a:gd name="T15" fmla="*/ 18 h 37"/>
              <a:gd name="T16" fmla="*/ 251 w 252"/>
              <a:gd name="T17" fmla="*/ 18 h 37"/>
              <a:gd name="T18" fmla="*/ 234 w 25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2" h="37">
                <a:moveTo>
                  <a:pt x="234" y="36"/>
                </a:moveTo>
                <a:lnTo>
                  <a:pt x="2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2" y="0"/>
                  <a:pt x="251" y="9"/>
                  <a:pt x="251" y="18"/>
                </a:cubicBezTo>
                <a:lnTo>
                  <a:pt x="251" y="18"/>
                </a:lnTo>
                <a:cubicBezTo>
                  <a:pt x="251" y="27"/>
                  <a:pt x="242" y="36"/>
                  <a:pt x="23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2">
            <a:extLst>
              <a:ext uri="{FF2B5EF4-FFF2-40B4-BE49-F238E27FC236}">
                <a16:creationId xmlns:a16="http://schemas.microsoft.com/office/drawing/2014/main" id="{BFC6F7F1-4CEE-004D-BDF8-F9ACC09C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4314" y="9635338"/>
            <a:ext cx="176871" cy="47803"/>
          </a:xfrm>
          <a:custGeom>
            <a:avLst/>
            <a:gdLst>
              <a:gd name="T0" fmla="*/ 144 w 163"/>
              <a:gd name="T1" fmla="*/ 45 h 46"/>
              <a:gd name="T2" fmla="*/ 144 w 163"/>
              <a:gd name="T3" fmla="*/ 45 h 46"/>
              <a:gd name="T4" fmla="*/ 18 w 163"/>
              <a:gd name="T5" fmla="*/ 45 h 46"/>
              <a:gd name="T6" fmla="*/ 0 w 163"/>
              <a:gd name="T7" fmla="*/ 18 h 46"/>
              <a:gd name="T8" fmla="*/ 0 w 163"/>
              <a:gd name="T9" fmla="*/ 18 h 46"/>
              <a:gd name="T10" fmla="*/ 18 w 163"/>
              <a:gd name="T11" fmla="*/ 0 h 46"/>
              <a:gd name="T12" fmla="*/ 144 w 163"/>
              <a:gd name="T13" fmla="*/ 0 h 46"/>
              <a:gd name="T14" fmla="*/ 162 w 163"/>
              <a:gd name="T15" fmla="*/ 18 h 46"/>
              <a:gd name="T16" fmla="*/ 162 w 163"/>
              <a:gd name="T17" fmla="*/ 18 h 46"/>
              <a:gd name="T18" fmla="*/ 144 w 16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46">
                <a:moveTo>
                  <a:pt x="144" y="45"/>
                </a:moveTo>
                <a:lnTo>
                  <a:pt x="14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lnTo>
                  <a:pt x="162" y="18"/>
                </a:lnTo>
                <a:cubicBezTo>
                  <a:pt x="162" y="36"/>
                  <a:pt x="153" y="45"/>
                  <a:pt x="14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3">
            <a:extLst>
              <a:ext uri="{FF2B5EF4-FFF2-40B4-BE49-F238E27FC236}">
                <a16:creationId xmlns:a16="http://schemas.microsoft.com/office/drawing/2014/main" id="{412B1626-382A-E449-8FAA-756BFDB4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664" y="9295937"/>
            <a:ext cx="176871" cy="195993"/>
          </a:xfrm>
          <a:custGeom>
            <a:avLst/>
            <a:gdLst>
              <a:gd name="T0" fmla="*/ 162 w 163"/>
              <a:gd name="T1" fmla="*/ 180 h 181"/>
              <a:gd name="T2" fmla="*/ 162 w 163"/>
              <a:gd name="T3" fmla="*/ 180 h 181"/>
              <a:gd name="T4" fmla="*/ 81 w 163"/>
              <a:gd name="T5" fmla="*/ 180 h 181"/>
              <a:gd name="T6" fmla="*/ 0 w 163"/>
              <a:gd name="T7" fmla="*/ 99 h 181"/>
              <a:gd name="T8" fmla="*/ 0 w 163"/>
              <a:gd name="T9" fmla="*/ 90 h 181"/>
              <a:gd name="T10" fmla="*/ 81 w 163"/>
              <a:gd name="T11" fmla="*/ 0 h 181"/>
              <a:gd name="T12" fmla="*/ 162 w 163"/>
              <a:gd name="T13" fmla="*/ 81 h 181"/>
              <a:gd name="T14" fmla="*/ 162 w 163"/>
              <a:gd name="T15" fmla="*/ 180 h 181"/>
              <a:gd name="T16" fmla="*/ 81 w 163"/>
              <a:gd name="T17" fmla="*/ 54 h 181"/>
              <a:gd name="T18" fmla="*/ 81 w 163"/>
              <a:gd name="T19" fmla="*/ 54 h 181"/>
              <a:gd name="T20" fmla="*/ 54 w 163"/>
              <a:gd name="T21" fmla="*/ 90 h 181"/>
              <a:gd name="T22" fmla="*/ 54 w 163"/>
              <a:gd name="T23" fmla="*/ 99 h 181"/>
              <a:gd name="T24" fmla="*/ 81 w 163"/>
              <a:gd name="T25" fmla="*/ 126 h 181"/>
              <a:gd name="T26" fmla="*/ 108 w 163"/>
              <a:gd name="T27" fmla="*/ 126 h 181"/>
              <a:gd name="T28" fmla="*/ 108 w 163"/>
              <a:gd name="T29" fmla="*/ 81 h 181"/>
              <a:gd name="T30" fmla="*/ 81 w 163"/>
              <a:gd name="T31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81">
                <a:moveTo>
                  <a:pt x="162" y="180"/>
                </a:moveTo>
                <a:lnTo>
                  <a:pt x="162" y="180"/>
                </a:lnTo>
                <a:cubicBezTo>
                  <a:pt x="81" y="180"/>
                  <a:pt x="81" y="180"/>
                  <a:pt x="81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lnTo>
                  <a:pt x="162" y="180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72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08"/>
                  <a:pt x="63" y="126"/>
                  <a:pt x="81" y="12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9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4">
            <a:extLst>
              <a:ext uri="{FF2B5EF4-FFF2-40B4-BE49-F238E27FC236}">
                <a16:creationId xmlns:a16="http://schemas.microsoft.com/office/drawing/2014/main" id="{003D117A-07D7-9A4D-A91F-492745F0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193" y="9295937"/>
            <a:ext cx="176871" cy="195993"/>
          </a:xfrm>
          <a:custGeom>
            <a:avLst/>
            <a:gdLst>
              <a:gd name="T0" fmla="*/ 90 w 162"/>
              <a:gd name="T1" fmla="*/ 180 h 181"/>
              <a:gd name="T2" fmla="*/ 90 w 162"/>
              <a:gd name="T3" fmla="*/ 180 h 181"/>
              <a:gd name="T4" fmla="*/ 0 w 162"/>
              <a:gd name="T5" fmla="*/ 180 h 181"/>
              <a:gd name="T6" fmla="*/ 0 w 162"/>
              <a:gd name="T7" fmla="*/ 81 h 181"/>
              <a:gd name="T8" fmla="*/ 81 w 162"/>
              <a:gd name="T9" fmla="*/ 0 h 181"/>
              <a:gd name="T10" fmla="*/ 161 w 162"/>
              <a:gd name="T11" fmla="*/ 90 h 181"/>
              <a:gd name="T12" fmla="*/ 161 w 162"/>
              <a:gd name="T13" fmla="*/ 99 h 181"/>
              <a:gd name="T14" fmla="*/ 90 w 162"/>
              <a:gd name="T15" fmla="*/ 180 h 181"/>
              <a:gd name="T16" fmla="*/ 54 w 162"/>
              <a:gd name="T17" fmla="*/ 126 h 181"/>
              <a:gd name="T18" fmla="*/ 54 w 162"/>
              <a:gd name="T19" fmla="*/ 126 h 181"/>
              <a:gd name="T20" fmla="*/ 90 w 162"/>
              <a:gd name="T21" fmla="*/ 126 h 181"/>
              <a:gd name="T22" fmla="*/ 117 w 162"/>
              <a:gd name="T23" fmla="*/ 99 h 181"/>
              <a:gd name="T24" fmla="*/ 117 w 162"/>
              <a:gd name="T25" fmla="*/ 90 h 181"/>
              <a:gd name="T26" fmla="*/ 81 w 162"/>
              <a:gd name="T27" fmla="*/ 54 h 181"/>
              <a:gd name="T28" fmla="*/ 54 w 162"/>
              <a:gd name="T29" fmla="*/ 81 h 181"/>
              <a:gd name="T30" fmla="*/ 54 w 162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81">
                <a:moveTo>
                  <a:pt x="90" y="180"/>
                </a:moveTo>
                <a:lnTo>
                  <a:pt x="90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61" y="36"/>
                  <a:pt x="161" y="90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44"/>
                  <a:pt x="125" y="180"/>
                  <a:pt x="90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90" y="126"/>
                  <a:pt x="90" y="126"/>
                  <a:pt x="90" y="126"/>
                </a:cubicBezTo>
                <a:cubicBezTo>
                  <a:pt x="98" y="126"/>
                  <a:pt x="117" y="108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7" y="72"/>
                  <a:pt x="98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5">
            <a:extLst>
              <a:ext uri="{FF2B5EF4-FFF2-40B4-BE49-F238E27FC236}">
                <a16:creationId xmlns:a16="http://schemas.microsoft.com/office/drawing/2014/main" id="{3801B8F0-AC7F-8644-B69E-3AD13430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12" y="9664020"/>
            <a:ext cx="57363" cy="262913"/>
          </a:xfrm>
          <a:custGeom>
            <a:avLst/>
            <a:gdLst>
              <a:gd name="T0" fmla="*/ 54 w 55"/>
              <a:gd name="T1" fmla="*/ 243 h 244"/>
              <a:gd name="T2" fmla="*/ 54 w 55"/>
              <a:gd name="T3" fmla="*/ 243 h 244"/>
              <a:gd name="T4" fmla="*/ 0 w 55"/>
              <a:gd name="T5" fmla="*/ 243 h 244"/>
              <a:gd name="T6" fmla="*/ 0 w 55"/>
              <a:gd name="T7" fmla="*/ 27 h 244"/>
              <a:gd name="T8" fmla="*/ 27 w 55"/>
              <a:gd name="T9" fmla="*/ 0 h 244"/>
              <a:gd name="T10" fmla="*/ 27 w 55"/>
              <a:gd name="T11" fmla="*/ 0 h 244"/>
              <a:gd name="T12" fmla="*/ 54 w 55"/>
              <a:gd name="T13" fmla="*/ 27 h 244"/>
              <a:gd name="T14" fmla="*/ 54 w 55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44">
                <a:moveTo>
                  <a:pt x="54" y="243"/>
                </a:moveTo>
                <a:lnTo>
                  <a:pt x="54" y="243"/>
                </a:lnTo>
                <a:cubicBezTo>
                  <a:pt x="0" y="243"/>
                  <a:pt x="0" y="243"/>
                  <a:pt x="0" y="2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10"/>
                  <a:pt x="54" y="27"/>
                </a:cubicBezTo>
                <a:lnTo>
                  <a:pt x="54" y="2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6">
            <a:extLst>
              <a:ext uri="{FF2B5EF4-FFF2-40B4-BE49-F238E27FC236}">
                <a16:creationId xmlns:a16="http://schemas.microsoft.com/office/drawing/2014/main" id="{5DF8C7C6-3510-584B-86D3-3B04B37C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512" y="9463248"/>
            <a:ext cx="57363" cy="148187"/>
          </a:xfrm>
          <a:custGeom>
            <a:avLst/>
            <a:gdLst>
              <a:gd name="T0" fmla="*/ 54 w 55"/>
              <a:gd name="T1" fmla="*/ 135 h 136"/>
              <a:gd name="T2" fmla="*/ 0 w 55"/>
              <a:gd name="T3" fmla="*/ 135 h 136"/>
              <a:gd name="T4" fmla="*/ 0 w 55"/>
              <a:gd name="T5" fmla="*/ 0 h 136"/>
              <a:gd name="T6" fmla="*/ 54 w 55"/>
              <a:gd name="T7" fmla="*/ 0 h 136"/>
              <a:gd name="T8" fmla="*/ 54 w 55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36">
                <a:moveTo>
                  <a:pt x="54" y="135"/>
                </a:moveTo>
                <a:lnTo>
                  <a:pt x="0" y="135"/>
                </a:lnTo>
                <a:lnTo>
                  <a:pt x="0" y="0"/>
                </a:lnTo>
                <a:lnTo>
                  <a:pt x="54" y="0"/>
                </a:lnTo>
                <a:lnTo>
                  <a:pt x="54" y="1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7">
            <a:extLst>
              <a:ext uri="{FF2B5EF4-FFF2-40B4-BE49-F238E27FC236}">
                <a16:creationId xmlns:a16="http://schemas.microsoft.com/office/drawing/2014/main" id="{9723F2B3-B0DC-3145-B977-0879472C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598" y="9577975"/>
            <a:ext cx="592753" cy="382421"/>
          </a:xfrm>
          <a:custGeom>
            <a:avLst/>
            <a:gdLst>
              <a:gd name="T0" fmla="*/ 63 w 549"/>
              <a:gd name="T1" fmla="*/ 0 h 351"/>
              <a:gd name="T2" fmla="*/ 63 w 549"/>
              <a:gd name="T3" fmla="*/ 0 h 351"/>
              <a:gd name="T4" fmla="*/ 54 w 549"/>
              <a:gd name="T5" fmla="*/ 54 h 351"/>
              <a:gd name="T6" fmla="*/ 494 w 549"/>
              <a:gd name="T7" fmla="*/ 54 h 351"/>
              <a:gd name="T8" fmla="*/ 494 w 549"/>
              <a:gd name="T9" fmla="*/ 296 h 351"/>
              <a:gd name="T10" fmla="*/ 494 w 549"/>
              <a:gd name="T11" fmla="*/ 296 h 351"/>
              <a:gd name="T12" fmla="*/ 54 w 549"/>
              <a:gd name="T13" fmla="*/ 296 h 351"/>
              <a:gd name="T14" fmla="*/ 54 w 549"/>
              <a:gd name="T15" fmla="*/ 99 h 351"/>
              <a:gd name="T16" fmla="*/ 27 w 549"/>
              <a:gd name="T17" fmla="*/ 72 h 351"/>
              <a:gd name="T18" fmla="*/ 27 w 549"/>
              <a:gd name="T19" fmla="*/ 72 h 351"/>
              <a:gd name="T20" fmla="*/ 0 w 549"/>
              <a:gd name="T21" fmla="*/ 99 h 351"/>
              <a:gd name="T22" fmla="*/ 0 w 549"/>
              <a:gd name="T23" fmla="*/ 296 h 351"/>
              <a:gd name="T24" fmla="*/ 54 w 549"/>
              <a:gd name="T25" fmla="*/ 350 h 351"/>
              <a:gd name="T26" fmla="*/ 494 w 549"/>
              <a:gd name="T27" fmla="*/ 350 h 351"/>
              <a:gd name="T28" fmla="*/ 548 w 549"/>
              <a:gd name="T29" fmla="*/ 296 h 351"/>
              <a:gd name="T30" fmla="*/ 548 w 549"/>
              <a:gd name="T31" fmla="*/ 0 h 351"/>
              <a:gd name="T32" fmla="*/ 63 w 549"/>
              <a:gd name="T33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9" h="351">
                <a:moveTo>
                  <a:pt x="63" y="0"/>
                </a:moveTo>
                <a:lnTo>
                  <a:pt x="63" y="0"/>
                </a:lnTo>
                <a:cubicBezTo>
                  <a:pt x="54" y="54"/>
                  <a:pt x="54" y="54"/>
                  <a:pt x="54" y="54"/>
                </a:cubicBezTo>
                <a:cubicBezTo>
                  <a:pt x="494" y="54"/>
                  <a:pt x="494" y="54"/>
                  <a:pt x="494" y="54"/>
                </a:cubicBezTo>
                <a:cubicBezTo>
                  <a:pt x="494" y="296"/>
                  <a:pt x="494" y="296"/>
                  <a:pt x="494" y="296"/>
                </a:cubicBezTo>
                <a:lnTo>
                  <a:pt x="494" y="296"/>
                </a:lnTo>
                <a:cubicBezTo>
                  <a:pt x="54" y="296"/>
                  <a:pt x="54" y="296"/>
                  <a:pt x="54" y="296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80"/>
                  <a:pt x="45" y="72"/>
                  <a:pt x="27" y="72"/>
                </a:cubicBezTo>
                <a:lnTo>
                  <a:pt x="27" y="72"/>
                </a:lnTo>
                <a:cubicBezTo>
                  <a:pt x="9" y="72"/>
                  <a:pt x="0" y="80"/>
                  <a:pt x="0" y="99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323"/>
                  <a:pt x="27" y="350"/>
                  <a:pt x="54" y="350"/>
                </a:cubicBezTo>
                <a:cubicBezTo>
                  <a:pt x="494" y="350"/>
                  <a:pt x="494" y="350"/>
                  <a:pt x="494" y="350"/>
                </a:cubicBezTo>
                <a:cubicBezTo>
                  <a:pt x="521" y="350"/>
                  <a:pt x="548" y="323"/>
                  <a:pt x="548" y="296"/>
                </a:cubicBezTo>
                <a:cubicBezTo>
                  <a:pt x="548" y="0"/>
                  <a:pt x="548" y="0"/>
                  <a:pt x="548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8">
            <a:extLst>
              <a:ext uri="{FF2B5EF4-FFF2-40B4-BE49-F238E27FC236}">
                <a16:creationId xmlns:a16="http://schemas.microsoft.com/office/drawing/2014/main" id="{8C00813B-A6F7-F643-BFDC-984C541D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675" y="9429785"/>
            <a:ext cx="731380" cy="205553"/>
          </a:xfrm>
          <a:custGeom>
            <a:avLst/>
            <a:gdLst>
              <a:gd name="T0" fmla="*/ 592 w 674"/>
              <a:gd name="T1" fmla="*/ 189 h 190"/>
              <a:gd name="T2" fmla="*/ 592 w 674"/>
              <a:gd name="T3" fmla="*/ 189 h 190"/>
              <a:gd name="T4" fmla="*/ 80 w 674"/>
              <a:gd name="T5" fmla="*/ 189 h 190"/>
              <a:gd name="T6" fmla="*/ 0 w 674"/>
              <a:gd name="T7" fmla="*/ 117 h 190"/>
              <a:gd name="T8" fmla="*/ 0 w 674"/>
              <a:gd name="T9" fmla="*/ 72 h 190"/>
              <a:gd name="T10" fmla="*/ 80 w 674"/>
              <a:gd name="T11" fmla="*/ 0 h 190"/>
              <a:gd name="T12" fmla="*/ 592 w 674"/>
              <a:gd name="T13" fmla="*/ 0 h 190"/>
              <a:gd name="T14" fmla="*/ 673 w 674"/>
              <a:gd name="T15" fmla="*/ 72 h 190"/>
              <a:gd name="T16" fmla="*/ 673 w 674"/>
              <a:gd name="T17" fmla="*/ 117 h 190"/>
              <a:gd name="T18" fmla="*/ 592 w 674"/>
              <a:gd name="T19" fmla="*/ 189 h 190"/>
              <a:gd name="T20" fmla="*/ 80 w 674"/>
              <a:gd name="T21" fmla="*/ 54 h 190"/>
              <a:gd name="T22" fmla="*/ 80 w 674"/>
              <a:gd name="T23" fmla="*/ 54 h 190"/>
              <a:gd name="T24" fmla="*/ 54 w 674"/>
              <a:gd name="T25" fmla="*/ 72 h 190"/>
              <a:gd name="T26" fmla="*/ 54 w 674"/>
              <a:gd name="T27" fmla="*/ 117 h 190"/>
              <a:gd name="T28" fmla="*/ 80 w 674"/>
              <a:gd name="T29" fmla="*/ 135 h 190"/>
              <a:gd name="T30" fmla="*/ 592 w 674"/>
              <a:gd name="T31" fmla="*/ 135 h 190"/>
              <a:gd name="T32" fmla="*/ 619 w 674"/>
              <a:gd name="T33" fmla="*/ 117 h 190"/>
              <a:gd name="T34" fmla="*/ 619 w 674"/>
              <a:gd name="T35" fmla="*/ 72 h 190"/>
              <a:gd name="T36" fmla="*/ 592 w 674"/>
              <a:gd name="T37" fmla="*/ 54 h 190"/>
              <a:gd name="T38" fmla="*/ 80 w 674"/>
              <a:gd name="T39" fmla="*/ 5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4" h="190">
                <a:moveTo>
                  <a:pt x="592" y="189"/>
                </a:moveTo>
                <a:lnTo>
                  <a:pt x="592" y="189"/>
                </a:lnTo>
                <a:cubicBezTo>
                  <a:pt x="80" y="189"/>
                  <a:pt x="80" y="189"/>
                  <a:pt x="80" y="189"/>
                </a:cubicBezTo>
                <a:cubicBezTo>
                  <a:pt x="35" y="189"/>
                  <a:pt x="0" y="153"/>
                  <a:pt x="0" y="1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5" y="0"/>
                  <a:pt x="80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37" y="0"/>
                  <a:pt x="673" y="36"/>
                  <a:pt x="673" y="72"/>
                </a:cubicBezTo>
                <a:cubicBezTo>
                  <a:pt x="673" y="117"/>
                  <a:pt x="673" y="117"/>
                  <a:pt x="673" y="117"/>
                </a:cubicBezTo>
                <a:cubicBezTo>
                  <a:pt x="673" y="153"/>
                  <a:pt x="637" y="189"/>
                  <a:pt x="592" y="189"/>
                </a:cubicBezTo>
                <a:close/>
                <a:moveTo>
                  <a:pt x="80" y="54"/>
                </a:moveTo>
                <a:lnTo>
                  <a:pt x="80" y="54"/>
                </a:lnTo>
                <a:cubicBezTo>
                  <a:pt x="62" y="54"/>
                  <a:pt x="54" y="63"/>
                  <a:pt x="54" y="72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62" y="135"/>
                  <a:pt x="80" y="135"/>
                </a:cubicBezTo>
                <a:cubicBezTo>
                  <a:pt x="592" y="135"/>
                  <a:pt x="592" y="135"/>
                  <a:pt x="592" y="135"/>
                </a:cubicBezTo>
                <a:cubicBezTo>
                  <a:pt x="610" y="135"/>
                  <a:pt x="619" y="126"/>
                  <a:pt x="619" y="117"/>
                </a:cubicBezTo>
                <a:cubicBezTo>
                  <a:pt x="619" y="72"/>
                  <a:pt x="619" y="72"/>
                  <a:pt x="619" y="72"/>
                </a:cubicBezTo>
                <a:cubicBezTo>
                  <a:pt x="619" y="63"/>
                  <a:pt x="610" y="54"/>
                  <a:pt x="592" y="54"/>
                </a:cubicBezTo>
                <a:lnTo>
                  <a:pt x="8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66C8294E-0909-0149-9ECC-3F42700EDE94}"/>
              </a:ext>
            </a:extLst>
          </p:cNvPr>
          <p:cNvGrpSpPr/>
          <p:nvPr/>
        </p:nvGrpSpPr>
        <p:grpSpPr>
          <a:xfrm>
            <a:off x="2451398" y="1089093"/>
            <a:ext cx="19474854" cy="2715754"/>
            <a:chOff x="2451398" y="719646"/>
            <a:chExt cx="19474854" cy="2715754"/>
          </a:xfrm>
        </p:grpSpPr>
        <p:sp>
          <p:nvSpPr>
            <p:cNvPr id="499" name="CuadroTexto 498">
              <a:extLst>
                <a:ext uri="{FF2B5EF4-FFF2-40B4-BE49-F238E27FC236}">
                  <a16:creationId xmlns:a16="http://schemas.microsoft.com/office/drawing/2014/main" id="{A85BDCD1-BC16-164E-8554-1ADCB74C3990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00" name="CuadroTexto 499">
              <a:extLst>
                <a:ext uri="{FF2B5EF4-FFF2-40B4-BE49-F238E27FC236}">
                  <a16:creationId xmlns:a16="http://schemas.microsoft.com/office/drawing/2014/main" id="{3C1DF343-99B4-0641-AF18-5E503F1AFF33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8A96A686-8A54-0F4B-AB41-03CE0D148249}"/>
              </a:ext>
            </a:extLst>
          </p:cNvPr>
          <p:cNvSpPr txBox="1"/>
          <p:nvPr/>
        </p:nvSpPr>
        <p:spPr>
          <a:xfrm>
            <a:off x="5244591" y="7538821"/>
            <a:ext cx="1579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ADS</a:t>
            </a:r>
          </a:p>
        </p:txBody>
      </p:sp>
      <p:sp>
        <p:nvSpPr>
          <p:cNvPr id="511" name="CuadroTexto 395">
            <a:extLst>
              <a:ext uri="{FF2B5EF4-FFF2-40B4-BE49-F238E27FC236}">
                <a16:creationId xmlns:a16="http://schemas.microsoft.com/office/drawing/2014/main" id="{B53F8EBA-025D-2742-8BE1-E81C7C257F6C}"/>
              </a:ext>
            </a:extLst>
          </p:cNvPr>
          <p:cNvSpPr txBox="1"/>
          <p:nvPr/>
        </p:nvSpPr>
        <p:spPr>
          <a:xfrm>
            <a:off x="11606136" y="6386275"/>
            <a:ext cx="214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 min</a:t>
            </a:r>
          </a:p>
        </p:txBody>
      </p:sp>
      <p:sp>
        <p:nvSpPr>
          <p:cNvPr id="513" name="CuadroTexto 395">
            <a:extLst>
              <a:ext uri="{FF2B5EF4-FFF2-40B4-BE49-F238E27FC236}">
                <a16:creationId xmlns:a16="http://schemas.microsoft.com/office/drawing/2014/main" id="{35AE1907-FB92-5C49-8FB1-8847FCA43B6E}"/>
              </a:ext>
            </a:extLst>
          </p:cNvPr>
          <p:cNvSpPr txBox="1"/>
          <p:nvPr/>
        </p:nvSpPr>
        <p:spPr>
          <a:xfrm>
            <a:off x="16109652" y="6425444"/>
            <a:ext cx="214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1.5 min</a:t>
            </a:r>
          </a:p>
        </p:txBody>
      </p: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83DB07E3-F655-004B-940D-4FFF7CA82CD9}"/>
              </a:ext>
            </a:extLst>
          </p:cNvPr>
          <p:cNvSpPr txBox="1"/>
          <p:nvPr/>
        </p:nvSpPr>
        <p:spPr>
          <a:xfrm>
            <a:off x="20262952" y="6383398"/>
            <a:ext cx="2141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45 sec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1DF44C-6A9F-3C4F-80B3-481227119F60}"/>
              </a:ext>
            </a:extLst>
          </p:cNvPr>
          <p:cNvGrpSpPr/>
          <p:nvPr/>
        </p:nvGrpSpPr>
        <p:grpSpPr>
          <a:xfrm>
            <a:off x="10420260" y="10517902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8EE20964-7E57-FD48-B090-B16DC48ED2B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48EF8AA5-3BB3-7948-9724-44B8C03D16F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CCA053-79AF-7E43-8F8E-D8DD07E058A5}"/>
              </a:ext>
            </a:extLst>
          </p:cNvPr>
          <p:cNvGrpSpPr/>
          <p:nvPr/>
        </p:nvGrpSpPr>
        <p:grpSpPr>
          <a:xfrm>
            <a:off x="14901085" y="10517902"/>
            <a:ext cx="4518438" cy="1592908"/>
            <a:chOff x="1795277" y="4756924"/>
            <a:chExt cx="4518438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7BE4C07F-B3F2-044D-AC6A-B536FD07FD6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7B3508F0-81CA-274E-801E-FFF46098E01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F9A647-B145-0443-92B8-F80606BC8E0E}"/>
              </a:ext>
            </a:extLst>
          </p:cNvPr>
          <p:cNvGrpSpPr/>
          <p:nvPr/>
        </p:nvGrpSpPr>
        <p:grpSpPr>
          <a:xfrm>
            <a:off x="19074262" y="10517902"/>
            <a:ext cx="4518438" cy="1592908"/>
            <a:chOff x="1795277" y="4756924"/>
            <a:chExt cx="4518438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3FD84F41-FB0C-8D41-8C01-98642F1F873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BE57C205-2A74-CE40-BA33-DA641925F44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33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56D4FF"/>
      </a:accent1>
      <a:accent2>
        <a:srgbClr val="66E0A3"/>
      </a:accent2>
      <a:accent3>
        <a:srgbClr val="EE4265"/>
      </a:accent3>
      <a:accent4>
        <a:srgbClr val="FFD23E"/>
      </a:accent4>
      <a:accent5>
        <a:srgbClr val="FC8C45"/>
      </a:accent5>
      <a:accent6>
        <a:srgbClr val="D7D7D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92047</TotalTime>
  <Words>525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16734</cp:revision>
  <dcterms:created xsi:type="dcterms:W3CDTF">2014-11-12T21:47:38Z</dcterms:created>
  <dcterms:modified xsi:type="dcterms:W3CDTF">2019-10-14T16:56:24Z</dcterms:modified>
  <cp:category/>
</cp:coreProperties>
</file>