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9" userDrawn="1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856" y="752"/>
      </p:cViewPr>
      <p:guideLst>
        <p:guide orient="horz" pos="3299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9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28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8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0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Freeform 171">
            <a:extLst>
              <a:ext uri="{FF2B5EF4-FFF2-40B4-BE49-F238E27FC236}">
                <a16:creationId xmlns:a16="http://schemas.microsoft.com/office/drawing/2014/main" id="{B24E0799-EFC1-1446-80AE-0C2A01264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664" y="4082053"/>
            <a:ext cx="7761026" cy="4907567"/>
          </a:xfrm>
          <a:custGeom>
            <a:avLst/>
            <a:gdLst>
              <a:gd name="T0" fmla="*/ 6855 w 7063"/>
              <a:gd name="T1" fmla="*/ 4465 h 4466"/>
              <a:gd name="T2" fmla="*/ 6855 w 7063"/>
              <a:gd name="T3" fmla="*/ 4465 h 4466"/>
              <a:gd name="T4" fmla="*/ 216 w 7063"/>
              <a:gd name="T5" fmla="*/ 4465 h 4466"/>
              <a:gd name="T6" fmla="*/ 0 w 7063"/>
              <a:gd name="T7" fmla="*/ 4257 h 4466"/>
              <a:gd name="T8" fmla="*/ 0 w 7063"/>
              <a:gd name="T9" fmla="*/ 207 h 4466"/>
              <a:gd name="T10" fmla="*/ 216 w 7063"/>
              <a:gd name="T11" fmla="*/ 0 h 4466"/>
              <a:gd name="T12" fmla="*/ 6855 w 7063"/>
              <a:gd name="T13" fmla="*/ 0 h 4466"/>
              <a:gd name="T14" fmla="*/ 7062 w 7063"/>
              <a:gd name="T15" fmla="*/ 207 h 4466"/>
              <a:gd name="T16" fmla="*/ 7062 w 7063"/>
              <a:gd name="T17" fmla="*/ 4257 h 4466"/>
              <a:gd name="T18" fmla="*/ 6855 w 7063"/>
              <a:gd name="T19" fmla="*/ 4465 h 4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3" h="4466">
                <a:moveTo>
                  <a:pt x="6855" y="4465"/>
                </a:moveTo>
                <a:lnTo>
                  <a:pt x="6855" y="4465"/>
                </a:lnTo>
                <a:cubicBezTo>
                  <a:pt x="216" y="4465"/>
                  <a:pt x="216" y="4465"/>
                  <a:pt x="216" y="4465"/>
                </a:cubicBezTo>
                <a:cubicBezTo>
                  <a:pt x="95" y="4465"/>
                  <a:pt x="0" y="4370"/>
                  <a:pt x="0" y="4257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95"/>
                  <a:pt x="95" y="0"/>
                  <a:pt x="216" y="0"/>
                </a:cubicBezTo>
                <a:cubicBezTo>
                  <a:pt x="6855" y="0"/>
                  <a:pt x="6855" y="0"/>
                  <a:pt x="6855" y="0"/>
                </a:cubicBezTo>
                <a:cubicBezTo>
                  <a:pt x="6967" y="0"/>
                  <a:pt x="7062" y="95"/>
                  <a:pt x="7062" y="207"/>
                </a:cubicBezTo>
                <a:cubicBezTo>
                  <a:pt x="7062" y="4257"/>
                  <a:pt x="7062" y="4257"/>
                  <a:pt x="7062" y="4257"/>
                </a:cubicBezTo>
                <a:cubicBezTo>
                  <a:pt x="7062" y="4370"/>
                  <a:pt x="6967" y="4465"/>
                  <a:pt x="6855" y="446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172">
            <a:extLst>
              <a:ext uri="{FF2B5EF4-FFF2-40B4-BE49-F238E27FC236}">
                <a16:creationId xmlns:a16="http://schemas.microsoft.com/office/drawing/2014/main" id="{D736D62B-1F8E-CB42-B2E2-C17BB65A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029" y="4348506"/>
            <a:ext cx="145338" cy="155027"/>
          </a:xfrm>
          <a:custGeom>
            <a:avLst/>
            <a:gdLst>
              <a:gd name="T0" fmla="*/ 130 w 131"/>
              <a:gd name="T1" fmla="*/ 69 h 140"/>
              <a:gd name="T2" fmla="*/ 130 w 131"/>
              <a:gd name="T3" fmla="*/ 69 h 140"/>
              <a:gd name="T4" fmla="*/ 61 w 131"/>
              <a:gd name="T5" fmla="*/ 139 h 140"/>
              <a:gd name="T6" fmla="*/ 0 w 131"/>
              <a:gd name="T7" fmla="*/ 69 h 140"/>
              <a:gd name="T8" fmla="*/ 61 w 131"/>
              <a:gd name="T9" fmla="*/ 0 h 140"/>
              <a:gd name="T10" fmla="*/ 130 w 131"/>
              <a:gd name="T11" fmla="*/ 6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40">
                <a:moveTo>
                  <a:pt x="130" y="69"/>
                </a:moveTo>
                <a:lnTo>
                  <a:pt x="130" y="69"/>
                </a:lnTo>
                <a:cubicBezTo>
                  <a:pt x="130" y="104"/>
                  <a:pt x="104" y="139"/>
                  <a:pt x="61" y="139"/>
                </a:cubicBezTo>
                <a:cubicBezTo>
                  <a:pt x="26" y="139"/>
                  <a:pt x="0" y="104"/>
                  <a:pt x="0" y="69"/>
                </a:cubicBezTo>
                <a:cubicBezTo>
                  <a:pt x="0" y="26"/>
                  <a:pt x="26" y="0"/>
                  <a:pt x="61" y="0"/>
                </a:cubicBezTo>
                <a:cubicBezTo>
                  <a:pt x="104" y="0"/>
                  <a:pt x="130" y="26"/>
                  <a:pt x="130" y="69"/>
                </a:cubicBezTo>
              </a:path>
            </a:pathLst>
          </a:custGeom>
          <a:solidFill>
            <a:srgbClr val="D163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173">
            <a:extLst>
              <a:ext uri="{FF2B5EF4-FFF2-40B4-BE49-F238E27FC236}">
                <a16:creationId xmlns:a16="http://schemas.microsoft.com/office/drawing/2014/main" id="{BC0C049F-2C3A-0448-9618-EB491D18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169" y="4348506"/>
            <a:ext cx="155027" cy="155027"/>
          </a:xfrm>
          <a:custGeom>
            <a:avLst/>
            <a:gdLst>
              <a:gd name="T0" fmla="*/ 138 w 139"/>
              <a:gd name="T1" fmla="*/ 69 h 140"/>
              <a:gd name="T2" fmla="*/ 138 w 139"/>
              <a:gd name="T3" fmla="*/ 69 h 140"/>
              <a:gd name="T4" fmla="*/ 69 w 139"/>
              <a:gd name="T5" fmla="*/ 139 h 140"/>
              <a:gd name="T6" fmla="*/ 0 w 139"/>
              <a:gd name="T7" fmla="*/ 69 h 140"/>
              <a:gd name="T8" fmla="*/ 69 w 139"/>
              <a:gd name="T9" fmla="*/ 0 h 140"/>
              <a:gd name="T10" fmla="*/ 138 w 139"/>
              <a:gd name="T11" fmla="*/ 6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40">
                <a:moveTo>
                  <a:pt x="138" y="69"/>
                </a:moveTo>
                <a:lnTo>
                  <a:pt x="138" y="69"/>
                </a:lnTo>
                <a:cubicBezTo>
                  <a:pt x="138" y="104"/>
                  <a:pt x="103" y="139"/>
                  <a:pt x="69" y="139"/>
                </a:cubicBezTo>
                <a:cubicBezTo>
                  <a:pt x="34" y="139"/>
                  <a:pt x="0" y="104"/>
                  <a:pt x="0" y="69"/>
                </a:cubicBezTo>
                <a:cubicBezTo>
                  <a:pt x="0" y="26"/>
                  <a:pt x="34" y="0"/>
                  <a:pt x="69" y="0"/>
                </a:cubicBezTo>
                <a:cubicBezTo>
                  <a:pt x="103" y="0"/>
                  <a:pt x="138" y="26"/>
                  <a:pt x="138" y="69"/>
                </a:cubicBezTo>
              </a:path>
            </a:pathLst>
          </a:custGeom>
          <a:solidFill>
            <a:srgbClr val="EFC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174">
            <a:extLst>
              <a:ext uri="{FF2B5EF4-FFF2-40B4-BE49-F238E27FC236}">
                <a16:creationId xmlns:a16="http://schemas.microsoft.com/office/drawing/2014/main" id="{B3FE2F31-3A53-214F-9546-A8CA8BEF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001" y="4348506"/>
            <a:ext cx="145338" cy="155027"/>
          </a:xfrm>
          <a:custGeom>
            <a:avLst/>
            <a:gdLst>
              <a:gd name="T0" fmla="*/ 130 w 131"/>
              <a:gd name="T1" fmla="*/ 69 h 140"/>
              <a:gd name="T2" fmla="*/ 130 w 131"/>
              <a:gd name="T3" fmla="*/ 69 h 140"/>
              <a:gd name="T4" fmla="*/ 61 w 131"/>
              <a:gd name="T5" fmla="*/ 139 h 140"/>
              <a:gd name="T6" fmla="*/ 0 w 131"/>
              <a:gd name="T7" fmla="*/ 69 h 140"/>
              <a:gd name="T8" fmla="*/ 61 w 131"/>
              <a:gd name="T9" fmla="*/ 0 h 140"/>
              <a:gd name="T10" fmla="*/ 130 w 131"/>
              <a:gd name="T11" fmla="*/ 6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40">
                <a:moveTo>
                  <a:pt x="130" y="69"/>
                </a:moveTo>
                <a:lnTo>
                  <a:pt x="130" y="69"/>
                </a:lnTo>
                <a:cubicBezTo>
                  <a:pt x="130" y="104"/>
                  <a:pt x="104" y="139"/>
                  <a:pt x="61" y="139"/>
                </a:cubicBezTo>
                <a:cubicBezTo>
                  <a:pt x="26" y="139"/>
                  <a:pt x="0" y="104"/>
                  <a:pt x="0" y="69"/>
                </a:cubicBezTo>
                <a:cubicBezTo>
                  <a:pt x="0" y="26"/>
                  <a:pt x="26" y="0"/>
                  <a:pt x="61" y="0"/>
                </a:cubicBezTo>
                <a:cubicBezTo>
                  <a:pt x="104" y="0"/>
                  <a:pt x="130" y="26"/>
                  <a:pt x="130" y="69"/>
                </a:cubicBezTo>
              </a:path>
            </a:pathLst>
          </a:custGeom>
          <a:solidFill>
            <a:srgbClr val="94C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175">
            <a:extLst>
              <a:ext uri="{FF2B5EF4-FFF2-40B4-BE49-F238E27FC236}">
                <a16:creationId xmlns:a16="http://schemas.microsoft.com/office/drawing/2014/main" id="{02FBCE24-B4B5-E44A-9B78-E551E426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115" y="4634335"/>
            <a:ext cx="7286256" cy="145338"/>
          </a:xfrm>
          <a:custGeom>
            <a:avLst/>
            <a:gdLst>
              <a:gd name="T0" fmla="*/ 6630 w 6631"/>
              <a:gd name="T1" fmla="*/ 130 h 131"/>
              <a:gd name="T2" fmla="*/ 0 w 6631"/>
              <a:gd name="T3" fmla="*/ 130 h 131"/>
              <a:gd name="T4" fmla="*/ 0 w 6631"/>
              <a:gd name="T5" fmla="*/ 0 h 131"/>
              <a:gd name="T6" fmla="*/ 6630 w 6631"/>
              <a:gd name="T7" fmla="*/ 0 h 131"/>
              <a:gd name="T8" fmla="*/ 6630 w 6631"/>
              <a:gd name="T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1" h="131">
                <a:moveTo>
                  <a:pt x="6630" y="130"/>
                </a:moveTo>
                <a:lnTo>
                  <a:pt x="0" y="130"/>
                </a:lnTo>
                <a:lnTo>
                  <a:pt x="0" y="0"/>
                </a:lnTo>
                <a:lnTo>
                  <a:pt x="6630" y="0"/>
                </a:lnTo>
                <a:lnTo>
                  <a:pt x="6630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176">
            <a:extLst>
              <a:ext uri="{FF2B5EF4-FFF2-40B4-BE49-F238E27FC236}">
                <a16:creationId xmlns:a16="http://schemas.microsoft.com/office/drawing/2014/main" id="{5415C8A2-1C64-E14C-AE1A-5A2A82A2A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115" y="4881411"/>
            <a:ext cx="7247500" cy="3890201"/>
          </a:xfrm>
          <a:custGeom>
            <a:avLst/>
            <a:gdLst>
              <a:gd name="T0" fmla="*/ 6465 w 6596"/>
              <a:gd name="T1" fmla="*/ 3539 h 3540"/>
              <a:gd name="T2" fmla="*/ 6465 w 6596"/>
              <a:gd name="T3" fmla="*/ 3539 h 3540"/>
              <a:gd name="T4" fmla="*/ 130 w 6596"/>
              <a:gd name="T5" fmla="*/ 3539 h 3540"/>
              <a:gd name="T6" fmla="*/ 0 w 6596"/>
              <a:gd name="T7" fmla="*/ 3400 h 3540"/>
              <a:gd name="T8" fmla="*/ 0 w 6596"/>
              <a:gd name="T9" fmla="*/ 0 h 3540"/>
              <a:gd name="T10" fmla="*/ 6595 w 6596"/>
              <a:gd name="T11" fmla="*/ 0 h 3540"/>
              <a:gd name="T12" fmla="*/ 6595 w 6596"/>
              <a:gd name="T13" fmla="*/ 3400 h 3540"/>
              <a:gd name="T14" fmla="*/ 6465 w 6596"/>
              <a:gd name="T15" fmla="*/ 3539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96" h="3540">
                <a:moveTo>
                  <a:pt x="6465" y="3539"/>
                </a:moveTo>
                <a:lnTo>
                  <a:pt x="6465" y="3539"/>
                </a:lnTo>
                <a:cubicBezTo>
                  <a:pt x="130" y="3539"/>
                  <a:pt x="130" y="3539"/>
                  <a:pt x="130" y="3539"/>
                </a:cubicBezTo>
                <a:cubicBezTo>
                  <a:pt x="60" y="3539"/>
                  <a:pt x="0" y="3479"/>
                  <a:pt x="0" y="3400"/>
                </a:cubicBezTo>
                <a:cubicBezTo>
                  <a:pt x="0" y="0"/>
                  <a:pt x="0" y="0"/>
                  <a:pt x="0" y="0"/>
                </a:cubicBezTo>
                <a:cubicBezTo>
                  <a:pt x="6595" y="0"/>
                  <a:pt x="6595" y="0"/>
                  <a:pt x="6595" y="0"/>
                </a:cubicBezTo>
                <a:cubicBezTo>
                  <a:pt x="6595" y="3400"/>
                  <a:pt x="6595" y="3400"/>
                  <a:pt x="6595" y="3400"/>
                </a:cubicBezTo>
                <a:cubicBezTo>
                  <a:pt x="6595" y="3479"/>
                  <a:pt x="6534" y="3539"/>
                  <a:pt x="6465" y="35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177">
            <a:extLst>
              <a:ext uri="{FF2B5EF4-FFF2-40B4-BE49-F238E27FC236}">
                <a16:creationId xmlns:a16="http://schemas.microsoft.com/office/drawing/2014/main" id="{919040F9-92EB-444A-AC30-0A1419D48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82" y="5298045"/>
            <a:ext cx="4297149" cy="1719826"/>
          </a:xfrm>
          <a:custGeom>
            <a:avLst/>
            <a:gdLst>
              <a:gd name="T0" fmla="*/ 3912 w 3913"/>
              <a:gd name="T1" fmla="*/ 1565 h 1566"/>
              <a:gd name="T2" fmla="*/ 0 w 3913"/>
              <a:gd name="T3" fmla="*/ 1565 h 1566"/>
              <a:gd name="T4" fmla="*/ 0 w 3913"/>
              <a:gd name="T5" fmla="*/ 0 h 1566"/>
              <a:gd name="T6" fmla="*/ 3912 w 3913"/>
              <a:gd name="T7" fmla="*/ 0 h 1566"/>
              <a:gd name="T8" fmla="*/ 3912 w 3913"/>
              <a:gd name="T9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3" h="1566">
                <a:moveTo>
                  <a:pt x="3912" y="1565"/>
                </a:moveTo>
                <a:lnTo>
                  <a:pt x="0" y="1565"/>
                </a:lnTo>
                <a:lnTo>
                  <a:pt x="0" y="0"/>
                </a:lnTo>
                <a:lnTo>
                  <a:pt x="3912" y="0"/>
                </a:lnTo>
                <a:lnTo>
                  <a:pt x="3912" y="156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178">
            <a:extLst>
              <a:ext uri="{FF2B5EF4-FFF2-40B4-BE49-F238E27FC236}">
                <a16:creationId xmlns:a16="http://schemas.microsoft.com/office/drawing/2014/main" id="{2071FA6E-6E24-C64F-B5CE-D0C15FB4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82" y="7294014"/>
            <a:ext cx="3662507" cy="179248"/>
          </a:xfrm>
          <a:custGeom>
            <a:avLst/>
            <a:gdLst>
              <a:gd name="T0" fmla="*/ 3331 w 3332"/>
              <a:gd name="T1" fmla="*/ 164 h 165"/>
              <a:gd name="T2" fmla="*/ 0 w 3332"/>
              <a:gd name="T3" fmla="*/ 164 h 165"/>
              <a:gd name="T4" fmla="*/ 0 w 3332"/>
              <a:gd name="T5" fmla="*/ 0 h 165"/>
              <a:gd name="T6" fmla="*/ 3331 w 3332"/>
              <a:gd name="T7" fmla="*/ 0 h 165"/>
              <a:gd name="T8" fmla="*/ 3331 w 3332"/>
              <a:gd name="T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2" h="165">
                <a:moveTo>
                  <a:pt x="3331" y="164"/>
                </a:moveTo>
                <a:lnTo>
                  <a:pt x="0" y="164"/>
                </a:lnTo>
                <a:lnTo>
                  <a:pt x="0" y="0"/>
                </a:lnTo>
                <a:lnTo>
                  <a:pt x="3331" y="0"/>
                </a:lnTo>
                <a:lnTo>
                  <a:pt x="3331" y="164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179">
            <a:extLst>
              <a:ext uri="{FF2B5EF4-FFF2-40B4-BE49-F238E27FC236}">
                <a16:creationId xmlns:a16="http://schemas.microsoft.com/office/drawing/2014/main" id="{848C0FD1-57EA-6947-A87B-6AA9E559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82" y="7550776"/>
            <a:ext cx="3662507" cy="184094"/>
          </a:xfrm>
          <a:custGeom>
            <a:avLst/>
            <a:gdLst>
              <a:gd name="T0" fmla="*/ 3331 w 3332"/>
              <a:gd name="T1" fmla="*/ 165 h 166"/>
              <a:gd name="T2" fmla="*/ 0 w 3332"/>
              <a:gd name="T3" fmla="*/ 165 h 166"/>
              <a:gd name="T4" fmla="*/ 0 w 3332"/>
              <a:gd name="T5" fmla="*/ 0 h 166"/>
              <a:gd name="T6" fmla="*/ 3331 w 3332"/>
              <a:gd name="T7" fmla="*/ 0 h 166"/>
              <a:gd name="T8" fmla="*/ 3331 w 3332"/>
              <a:gd name="T9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2" h="166">
                <a:moveTo>
                  <a:pt x="3331" y="165"/>
                </a:moveTo>
                <a:lnTo>
                  <a:pt x="0" y="165"/>
                </a:lnTo>
                <a:lnTo>
                  <a:pt x="0" y="0"/>
                </a:lnTo>
                <a:lnTo>
                  <a:pt x="3331" y="0"/>
                </a:lnTo>
                <a:lnTo>
                  <a:pt x="3331" y="16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180">
            <a:extLst>
              <a:ext uri="{FF2B5EF4-FFF2-40B4-BE49-F238E27FC236}">
                <a16:creationId xmlns:a16="http://schemas.microsoft.com/office/drawing/2014/main" id="{544F6A89-FA5C-C245-B23A-E015FF4D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82" y="7807540"/>
            <a:ext cx="1826410" cy="179248"/>
          </a:xfrm>
          <a:custGeom>
            <a:avLst/>
            <a:gdLst>
              <a:gd name="T0" fmla="*/ 1662 w 1663"/>
              <a:gd name="T1" fmla="*/ 164 h 165"/>
              <a:gd name="T2" fmla="*/ 0 w 1663"/>
              <a:gd name="T3" fmla="*/ 164 h 165"/>
              <a:gd name="T4" fmla="*/ 0 w 1663"/>
              <a:gd name="T5" fmla="*/ 0 h 165"/>
              <a:gd name="T6" fmla="*/ 1662 w 1663"/>
              <a:gd name="T7" fmla="*/ 0 h 165"/>
              <a:gd name="T8" fmla="*/ 1662 w 1663"/>
              <a:gd name="T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3" h="165">
                <a:moveTo>
                  <a:pt x="1662" y="164"/>
                </a:moveTo>
                <a:lnTo>
                  <a:pt x="0" y="164"/>
                </a:lnTo>
                <a:lnTo>
                  <a:pt x="0" y="0"/>
                </a:lnTo>
                <a:lnTo>
                  <a:pt x="1662" y="0"/>
                </a:lnTo>
                <a:lnTo>
                  <a:pt x="1662" y="164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181">
            <a:extLst>
              <a:ext uri="{FF2B5EF4-FFF2-40B4-BE49-F238E27FC236}">
                <a16:creationId xmlns:a16="http://schemas.microsoft.com/office/drawing/2014/main" id="{8287A6F4-4DC4-6047-B010-8C9724E0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9768" y="6019887"/>
            <a:ext cx="1962059" cy="513526"/>
          </a:xfrm>
          <a:custGeom>
            <a:avLst/>
            <a:gdLst>
              <a:gd name="T0" fmla="*/ 1549 w 1784"/>
              <a:gd name="T1" fmla="*/ 467 h 468"/>
              <a:gd name="T2" fmla="*/ 1549 w 1784"/>
              <a:gd name="T3" fmla="*/ 467 h 468"/>
              <a:gd name="T4" fmla="*/ 233 w 1784"/>
              <a:gd name="T5" fmla="*/ 467 h 468"/>
              <a:gd name="T6" fmla="*/ 0 w 1784"/>
              <a:gd name="T7" fmla="*/ 233 h 468"/>
              <a:gd name="T8" fmla="*/ 0 w 1784"/>
              <a:gd name="T9" fmla="*/ 233 h 468"/>
              <a:gd name="T10" fmla="*/ 233 w 1784"/>
              <a:gd name="T11" fmla="*/ 0 h 468"/>
              <a:gd name="T12" fmla="*/ 1549 w 1784"/>
              <a:gd name="T13" fmla="*/ 0 h 468"/>
              <a:gd name="T14" fmla="*/ 1783 w 1784"/>
              <a:gd name="T15" fmla="*/ 233 h 468"/>
              <a:gd name="T16" fmla="*/ 1783 w 1784"/>
              <a:gd name="T17" fmla="*/ 233 h 468"/>
              <a:gd name="T18" fmla="*/ 1549 w 1784"/>
              <a:gd name="T19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4" h="468">
                <a:moveTo>
                  <a:pt x="1549" y="467"/>
                </a:moveTo>
                <a:lnTo>
                  <a:pt x="1549" y="467"/>
                </a:lnTo>
                <a:cubicBezTo>
                  <a:pt x="233" y="467"/>
                  <a:pt x="233" y="467"/>
                  <a:pt x="233" y="467"/>
                </a:cubicBezTo>
                <a:cubicBezTo>
                  <a:pt x="104" y="467"/>
                  <a:pt x="0" y="363"/>
                  <a:pt x="0" y="233"/>
                </a:cubicBezTo>
                <a:lnTo>
                  <a:pt x="0" y="233"/>
                </a:lnTo>
                <a:cubicBezTo>
                  <a:pt x="0" y="103"/>
                  <a:pt x="104" y="0"/>
                  <a:pt x="233" y="0"/>
                </a:cubicBezTo>
                <a:cubicBezTo>
                  <a:pt x="1549" y="0"/>
                  <a:pt x="1549" y="0"/>
                  <a:pt x="1549" y="0"/>
                </a:cubicBezTo>
                <a:cubicBezTo>
                  <a:pt x="1679" y="0"/>
                  <a:pt x="1783" y="103"/>
                  <a:pt x="1783" y="233"/>
                </a:cubicBezTo>
                <a:lnTo>
                  <a:pt x="1783" y="233"/>
                </a:lnTo>
                <a:cubicBezTo>
                  <a:pt x="1783" y="363"/>
                  <a:pt x="1679" y="467"/>
                  <a:pt x="1549" y="4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185">
            <a:extLst>
              <a:ext uri="{FF2B5EF4-FFF2-40B4-BE49-F238E27FC236}">
                <a16:creationId xmlns:a16="http://schemas.microsoft.com/office/drawing/2014/main" id="{30105651-674B-9D41-B6FF-114765FB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796" y="1892300"/>
            <a:ext cx="4956009" cy="1695605"/>
          </a:xfrm>
          <a:custGeom>
            <a:avLst/>
            <a:gdLst>
              <a:gd name="T0" fmla="*/ 3739 w 4511"/>
              <a:gd name="T1" fmla="*/ 1541 h 1542"/>
              <a:gd name="T2" fmla="*/ 3739 w 4511"/>
              <a:gd name="T3" fmla="*/ 1541 h 1542"/>
              <a:gd name="T4" fmla="*/ 770 w 4511"/>
              <a:gd name="T5" fmla="*/ 1541 h 1542"/>
              <a:gd name="T6" fmla="*/ 0 w 4511"/>
              <a:gd name="T7" fmla="*/ 770 h 1542"/>
              <a:gd name="T8" fmla="*/ 0 w 4511"/>
              <a:gd name="T9" fmla="*/ 770 h 1542"/>
              <a:gd name="T10" fmla="*/ 770 w 4511"/>
              <a:gd name="T11" fmla="*/ 0 h 1542"/>
              <a:gd name="T12" fmla="*/ 3739 w 4511"/>
              <a:gd name="T13" fmla="*/ 0 h 1542"/>
              <a:gd name="T14" fmla="*/ 4510 w 4511"/>
              <a:gd name="T15" fmla="*/ 770 h 1542"/>
              <a:gd name="T16" fmla="*/ 4510 w 4511"/>
              <a:gd name="T17" fmla="*/ 770 h 1542"/>
              <a:gd name="T18" fmla="*/ 3739 w 4511"/>
              <a:gd name="T19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1" h="1542">
                <a:moveTo>
                  <a:pt x="3739" y="1541"/>
                </a:moveTo>
                <a:lnTo>
                  <a:pt x="3739" y="1541"/>
                </a:lnTo>
                <a:cubicBezTo>
                  <a:pt x="770" y="1541"/>
                  <a:pt x="770" y="1541"/>
                  <a:pt x="770" y="1541"/>
                </a:cubicBezTo>
                <a:cubicBezTo>
                  <a:pt x="346" y="1541"/>
                  <a:pt x="0" y="1194"/>
                  <a:pt x="0" y="770"/>
                </a:cubicBezTo>
                <a:lnTo>
                  <a:pt x="0" y="770"/>
                </a:lnTo>
                <a:cubicBezTo>
                  <a:pt x="0" y="346"/>
                  <a:pt x="346" y="0"/>
                  <a:pt x="770" y="0"/>
                </a:cubicBezTo>
                <a:cubicBezTo>
                  <a:pt x="3739" y="0"/>
                  <a:pt x="3739" y="0"/>
                  <a:pt x="3739" y="0"/>
                </a:cubicBezTo>
                <a:cubicBezTo>
                  <a:pt x="4163" y="0"/>
                  <a:pt x="4510" y="346"/>
                  <a:pt x="4510" y="770"/>
                </a:cubicBezTo>
                <a:lnTo>
                  <a:pt x="4510" y="770"/>
                </a:lnTo>
                <a:cubicBezTo>
                  <a:pt x="4510" y="1194"/>
                  <a:pt x="4163" y="1541"/>
                  <a:pt x="3739" y="15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186">
            <a:extLst>
              <a:ext uri="{FF2B5EF4-FFF2-40B4-BE49-F238E27FC236}">
                <a16:creationId xmlns:a16="http://schemas.microsoft.com/office/drawing/2014/main" id="{93020397-86C6-9E4C-9DE6-F877D53BD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796" y="4634335"/>
            <a:ext cx="4956009" cy="1700451"/>
          </a:xfrm>
          <a:custGeom>
            <a:avLst/>
            <a:gdLst>
              <a:gd name="T0" fmla="*/ 3739 w 4511"/>
              <a:gd name="T1" fmla="*/ 1549 h 1550"/>
              <a:gd name="T2" fmla="*/ 3739 w 4511"/>
              <a:gd name="T3" fmla="*/ 1549 h 1550"/>
              <a:gd name="T4" fmla="*/ 770 w 4511"/>
              <a:gd name="T5" fmla="*/ 1549 h 1550"/>
              <a:gd name="T6" fmla="*/ 0 w 4511"/>
              <a:gd name="T7" fmla="*/ 779 h 1550"/>
              <a:gd name="T8" fmla="*/ 0 w 4511"/>
              <a:gd name="T9" fmla="*/ 779 h 1550"/>
              <a:gd name="T10" fmla="*/ 770 w 4511"/>
              <a:gd name="T11" fmla="*/ 0 h 1550"/>
              <a:gd name="T12" fmla="*/ 3739 w 4511"/>
              <a:gd name="T13" fmla="*/ 0 h 1550"/>
              <a:gd name="T14" fmla="*/ 4510 w 4511"/>
              <a:gd name="T15" fmla="*/ 779 h 1550"/>
              <a:gd name="T16" fmla="*/ 4510 w 4511"/>
              <a:gd name="T17" fmla="*/ 779 h 1550"/>
              <a:gd name="T18" fmla="*/ 3739 w 4511"/>
              <a:gd name="T19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1" h="1550">
                <a:moveTo>
                  <a:pt x="3739" y="1549"/>
                </a:moveTo>
                <a:lnTo>
                  <a:pt x="3739" y="1549"/>
                </a:lnTo>
                <a:cubicBezTo>
                  <a:pt x="770" y="1549"/>
                  <a:pt x="770" y="1549"/>
                  <a:pt x="770" y="1549"/>
                </a:cubicBezTo>
                <a:cubicBezTo>
                  <a:pt x="346" y="1549"/>
                  <a:pt x="0" y="1203"/>
                  <a:pt x="0" y="779"/>
                </a:cubicBezTo>
                <a:lnTo>
                  <a:pt x="0" y="779"/>
                </a:lnTo>
                <a:cubicBezTo>
                  <a:pt x="0" y="346"/>
                  <a:pt x="346" y="0"/>
                  <a:pt x="770" y="0"/>
                </a:cubicBezTo>
                <a:cubicBezTo>
                  <a:pt x="3739" y="0"/>
                  <a:pt x="3739" y="0"/>
                  <a:pt x="3739" y="0"/>
                </a:cubicBezTo>
                <a:cubicBezTo>
                  <a:pt x="4163" y="0"/>
                  <a:pt x="4510" y="346"/>
                  <a:pt x="4510" y="779"/>
                </a:cubicBezTo>
                <a:lnTo>
                  <a:pt x="4510" y="779"/>
                </a:lnTo>
                <a:cubicBezTo>
                  <a:pt x="4510" y="1203"/>
                  <a:pt x="4163" y="1549"/>
                  <a:pt x="3739" y="15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187">
            <a:extLst>
              <a:ext uri="{FF2B5EF4-FFF2-40B4-BE49-F238E27FC236}">
                <a16:creationId xmlns:a16="http://schemas.microsoft.com/office/drawing/2014/main" id="{FA4AEEA6-82A6-5840-A35D-A23FB468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796" y="7381217"/>
            <a:ext cx="4956009" cy="1695605"/>
          </a:xfrm>
          <a:custGeom>
            <a:avLst/>
            <a:gdLst>
              <a:gd name="T0" fmla="*/ 3739 w 4511"/>
              <a:gd name="T1" fmla="*/ 1541 h 1542"/>
              <a:gd name="T2" fmla="*/ 3739 w 4511"/>
              <a:gd name="T3" fmla="*/ 1541 h 1542"/>
              <a:gd name="T4" fmla="*/ 770 w 4511"/>
              <a:gd name="T5" fmla="*/ 1541 h 1542"/>
              <a:gd name="T6" fmla="*/ 0 w 4511"/>
              <a:gd name="T7" fmla="*/ 771 h 1542"/>
              <a:gd name="T8" fmla="*/ 0 w 4511"/>
              <a:gd name="T9" fmla="*/ 771 h 1542"/>
              <a:gd name="T10" fmla="*/ 770 w 4511"/>
              <a:gd name="T11" fmla="*/ 0 h 1542"/>
              <a:gd name="T12" fmla="*/ 3739 w 4511"/>
              <a:gd name="T13" fmla="*/ 0 h 1542"/>
              <a:gd name="T14" fmla="*/ 4510 w 4511"/>
              <a:gd name="T15" fmla="*/ 771 h 1542"/>
              <a:gd name="T16" fmla="*/ 4510 w 4511"/>
              <a:gd name="T17" fmla="*/ 771 h 1542"/>
              <a:gd name="T18" fmla="*/ 3739 w 4511"/>
              <a:gd name="T19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1" h="1542">
                <a:moveTo>
                  <a:pt x="3739" y="1541"/>
                </a:moveTo>
                <a:lnTo>
                  <a:pt x="3739" y="1541"/>
                </a:lnTo>
                <a:cubicBezTo>
                  <a:pt x="770" y="1541"/>
                  <a:pt x="770" y="1541"/>
                  <a:pt x="770" y="1541"/>
                </a:cubicBezTo>
                <a:cubicBezTo>
                  <a:pt x="346" y="1541"/>
                  <a:pt x="0" y="1195"/>
                  <a:pt x="0" y="771"/>
                </a:cubicBezTo>
                <a:lnTo>
                  <a:pt x="0" y="771"/>
                </a:lnTo>
                <a:cubicBezTo>
                  <a:pt x="0" y="347"/>
                  <a:pt x="346" y="0"/>
                  <a:pt x="770" y="0"/>
                </a:cubicBezTo>
                <a:cubicBezTo>
                  <a:pt x="3739" y="0"/>
                  <a:pt x="3739" y="0"/>
                  <a:pt x="3739" y="0"/>
                </a:cubicBezTo>
                <a:cubicBezTo>
                  <a:pt x="4163" y="0"/>
                  <a:pt x="4510" y="347"/>
                  <a:pt x="4510" y="771"/>
                </a:cubicBezTo>
                <a:lnTo>
                  <a:pt x="4510" y="771"/>
                </a:lnTo>
                <a:cubicBezTo>
                  <a:pt x="4510" y="1195"/>
                  <a:pt x="4163" y="1541"/>
                  <a:pt x="3739" y="15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188">
            <a:extLst>
              <a:ext uri="{FF2B5EF4-FFF2-40B4-BE49-F238E27FC236}">
                <a16:creationId xmlns:a16="http://schemas.microsoft.com/office/drawing/2014/main" id="{91478BBB-0EDE-CB46-A702-9F7C4810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796" y="10128095"/>
            <a:ext cx="4956009" cy="1695605"/>
          </a:xfrm>
          <a:custGeom>
            <a:avLst/>
            <a:gdLst>
              <a:gd name="T0" fmla="*/ 3739 w 4511"/>
              <a:gd name="T1" fmla="*/ 1541 h 1542"/>
              <a:gd name="T2" fmla="*/ 3739 w 4511"/>
              <a:gd name="T3" fmla="*/ 1541 h 1542"/>
              <a:gd name="T4" fmla="*/ 770 w 4511"/>
              <a:gd name="T5" fmla="*/ 1541 h 1542"/>
              <a:gd name="T6" fmla="*/ 0 w 4511"/>
              <a:gd name="T7" fmla="*/ 770 h 1542"/>
              <a:gd name="T8" fmla="*/ 0 w 4511"/>
              <a:gd name="T9" fmla="*/ 770 h 1542"/>
              <a:gd name="T10" fmla="*/ 770 w 4511"/>
              <a:gd name="T11" fmla="*/ 0 h 1542"/>
              <a:gd name="T12" fmla="*/ 3739 w 4511"/>
              <a:gd name="T13" fmla="*/ 0 h 1542"/>
              <a:gd name="T14" fmla="*/ 4510 w 4511"/>
              <a:gd name="T15" fmla="*/ 770 h 1542"/>
              <a:gd name="T16" fmla="*/ 4510 w 4511"/>
              <a:gd name="T17" fmla="*/ 770 h 1542"/>
              <a:gd name="T18" fmla="*/ 3739 w 4511"/>
              <a:gd name="T19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1" h="1542">
                <a:moveTo>
                  <a:pt x="3739" y="1541"/>
                </a:moveTo>
                <a:lnTo>
                  <a:pt x="3739" y="1541"/>
                </a:lnTo>
                <a:cubicBezTo>
                  <a:pt x="770" y="1541"/>
                  <a:pt x="770" y="1541"/>
                  <a:pt x="770" y="1541"/>
                </a:cubicBezTo>
                <a:cubicBezTo>
                  <a:pt x="346" y="1541"/>
                  <a:pt x="0" y="1194"/>
                  <a:pt x="0" y="770"/>
                </a:cubicBezTo>
                <a:lnTo>
                  <a:pt x="0" y="770"/>
                </a:lnTo>
                <a:cubicBezTo>
                  <a:pt x="0" y="346"/>
                  <a:pt x="346" y="0"/>
                  <a:pt x="770" y="0"/>
                </a:cubicBezTo>
                <a:cubicBezTo>
                  <a:pt x="3739" y="0"/>
                  <a:pt x="3739" y="0"/>
                  <a:pt x="3739" y="0"/>
                </a:cubicBezTo>
                <a:cubicBezTo>
                  <a:pt x="4163" y="0"/>
                  <a:pt x="4510" y="346"/>
                  <a:pt x="4510" y="770"/>
                </a:cubicBezTo>
                <a:lnTo>
                  <a:pt x="4510" y="770"/>
                </a:lnTo>
                <a:cubicBezTo>
                  <a:pt x="4510" y="1194"/>
                  <a:pt x="4163" y="1541"/>
                  <a:pt x="3739" y="15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189">
            <a:extLst>
              <a:ext uri="{FF2B5EF4-FFF2-40B4-BE49-F238E27FC236}">
                <a16:creationId xmlns:a16="http://schemas.microsoft.com/office/drawing/2014/main" id="{490D09E5-8A3D-7D44-AD24-6874DE83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930" y="6431678"/>
            <a:ext cx="2853462" cy="3536547"/>
          </a:xfrm>
          <a:custGeom>
            <a:avLst/>
            <a:gdLst>
              <a:gd name="T0" fmla="*/ 1065 w 2598"/>
              <a:gd name="T1" fmla="*/ 1436 h 3220"/>
              <a:gd name="T2" fmla="*/ 1065 w 2598"/>
              <a:gd name="T3" fmla="*/ 1185 h 3220"/>
              <a:gd name="T4" fmla="*/ 1541 w 2598"/>
              <a:gd name="T5" fmla="*/ 1185 h 3220"/>
              <a:gd name="T6" fmla="*/ 1541 w 2598"/>
              <a:gd name="T7" fmla="*/ 1436 h 3220"/>
              <a:gd name="T8" fmla="*/ 1541 w 2598"/>
              <a:gd name="T9" fmla="*/ 1488 h 3220"/>
              <a:gd name="T10" fmla="*/ 1541 w 2598"/>
              <a:gd name="T11" fmla="*/ 1505 h 3220"/>
              <a:gd name="T12" fmla="*/ 1593 w 2598"/>
              <a:gd name="T13" fmla="*/ 1505 h 3220"/>
              <a:gd name="T14" fmla="*/ 1593 w 2598"/>
              <a:gd name="T15" fmla="*/ 1488 h 3220"/>
              <a:gd name="T16" fmla="*/ 1593 w 2598"/>
              <a:gd name="T17" fmla="*/ 1436 h 3220"/>
              <a:gd name="T18" fmla="*/ 1827 w 2598"/>
              <a:gd name="T19" fmla="*/ 1064 h 3220"/>
              <a:gd name="T20" fmla="*/ 2069 w 2598"/>
              <a:gd name="T21" fmla="*/ 1436 h 3220"/>
              <a:gd name="T22" fmla="*/ 2069 w 2598"/>
              <a:gd name="T23" fmla="*/ 1462 h 3220"/>
              <a:gd name="T24" fmla="*/ 2069 w 2598"/>
              <a:gd name="T25" fmla="*/ 1565 h 3220"/>
              <a:gd name="T26" fmla="*/ 2095 w 2598"/>
              <a:gd name="T27" fmla="*/ 1591 h 3220"/>
              <a:gd name="T28" fmla="*/ 2121 w 2598"/>
              <a:gd name="T29" fmla="*/ 1565 h 3220"/>
              <a:gd name="T30" fmla="*/ 2121 w 2598"/>
              <a:gd name="T31" fmla="*/ 1462 h 3220"/>
              <a:gd name="T32" fmla="*/ 2121 w 2598"/>
              <a:gd name="T33" fmla="*/ 1436 h 3220"/>
              <a:gd name="T34" fmla="*/ 2597 w 2598"/>
              <a:gd name="T35" fmla="*/ 1436 h 3220"/>
              <a:gd name="T36" fmla="*/ 2597 w 2598"/>
              <a:gd name="T37" fmla="*/ 1462 h 3220"/>
              <a:gd name="T38" fmla="*/ 2597 w 2598"/>
              <a:gd name="T39" fmla="*/ 1946 h 3220"/>
              <a:gd name="T40" fmla="*/ 2597 w 2598"/>
              <a:gd name="T41" fmla="*/ 2171 h 3220"/>
              <a:gd name="T42" fmla="*/ 1030 w 2598"/>
              <a:gd name="T43" fmla="*/ 3219 h 3220"/>
              <a:gd name="T44" fmla="*/ 0 w 2598"/>
              <a:gd name="T45" fmla="*/ 1972 h 3220"/>
              <a:gd name="T46" fmla="*/ 0 w 2598"/>
              <a:gd name="T47" fmla="*/ 1462 h 3220"/>
              <a:gd name="T48" fmla="*/ 0 w 2598"/>
              <a:gd name="T49" fmla="*/ 1081 h 3220"/>
              <a:gd name="T50" fmla="*/ 485 w 2598"/>
              <a:gd name="T51" fmla="*/ 1237 h 3220"/>
              <a:gd name="T52" fmla="*/ 485 w 2598"/>
              <a:gd name="T53" fmla="*/ 1462 h 3220"/>
              <a:gd name="T54" fmla="*/ 485 w 2598"/>
              <a:gd name="T55" fmla="*/ 1972 h 3220"/>
              <a:gd name="T56" fmla="*/ 511 w 2598"/>
              <a:gd name="T57" fmla="*/ 1998 h 3220"/>
              <a:gd name="T58" fmla="*/ 537 w 2598"/>
              <a:gd name="T59" fmla="*/ 1946 h 3220"/>
              <a:gd name="T60" fmla="*/ 537 w 2598"/>
              <a:gd name="T61" fmla="*/ 1462 h 3220"/>
              <a:gd name="T62" fmla="*/ 537 w 2598"/>
              <a:gd name="T63" fmla="*/ 1237 h 3220"/>
              <a:gd name="T64" fmla="*/ 771 w 2598"/>
              <a:gd name="T65" fmla="*/ 0 h 3220"/>
              <a:gd name="T66" fmla="*/ 1013 w 2598"/>
              <a:gd name="T67" fmla="*/ 1185 h 3220"/>
              <a:gd name="T68" fmla="*/ 1013 w 2598"/>
              <a:gd name="T69" fmla="*/ 1436 h 3220"/>
              <a:gd name="T70" fmla="*/ 1065 w 2598"/>
              <a:gd name="T71" fmla="*/ 1436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98" h="3220">
                <a:moveTo>
                  <a:pt x="1065" y="1436"/>
                </a:moveTo>
                <a:lnTo>
                  <a:pt x="1065" y="1436"/>
                </a:lnTo>
                <a:cubicBezTo>
                  <a:pt x="1065" y="1436"/>
                  <a:pt x="1065" y="1436"/>
                  <a:pt x="1065" y="1427"/>
                </a:cubicBezTo>
                <a:cubicBezTo>
                  <a:pt x="1065" y="1185"/>
                  <a:pt x="1065" y="1185"/>
                  <a:pt x="1065" y="1185"/>
                </a:cubicBezTo>
                <a:cubicBezTo>
                  <a:pt x="1065" y="1055"/>
                  <a:pt x="1169" y="942"/>
                  <a:pt x="1299" y="942"/>
                </a:cubicBezTo>
                <a:cubicBezTo>
                  <a:pt x="1437" y="942"/>
                  <a:pt x="1541" y="1055"/>
                  <a:pt x="1541" y="1185"/>
                </a:cubicBezTo>
                <a:cubicBezTo>
                  <a:pt x="1541" y="1297"/>
                  <a:pt x="1541" y="1297"/>
                  <a:pt x="1541" y="1297"/>
                </a:cubicBezTo>
                <a:cubicBezTo>
                  <a:pt x="1541" y="1436"/>
                  <a:pt x="1541" y="1436"/>
                  <a:pt x="1541" y="1436"/>
                </a:cubicBezTo>
                <a:cubicBezTo>
                  <a:pt x="1541" y="1462"/>
                  <a:pt x="1541" y="1462"/>
                  <a:pt x="1541" y="1462"/>
                </a:cubicBezTo>
                <a:cubicBezTo>
                  <a:pt x="1541" y="1488"/>
                  <a:pt x="1541" y="1488"/>
                  <a:pt x="1541" y="1488"/>
                </a:cubicBezTo>
                <a:cubicBezTo>
                  <a:pt x="1541" y="1496"/>
                  <a:pt x="1541" y="1496"/>
                  <a:pt x="1541" y="1496"/>
                </a:cubicBezTo>
                <a:cubicBezTo>
                  <a:pt x="1541" y="1505"/>
                  <a:pt x="1541" y="1505"/>
                  <a:pt x="1541" y="1505"/>
                </a:cubicBezTo>
                <a:cubicBezTo>
                  <a:pt x="1541" y="1514"/>
                  <a:pt x="1550" y="1531"/>
                  <a:pt x="1567" y="1531"/>
                </a:cubicBezTo>
                <a:cubicBezTo>
                  <a:pt x="1576" y="1531"/>
                  <a:pt x="1593" y="1522"/>
                  <a:pt x="1593" y="1505"/>
                </a:cubicBezTo>
                <a:lnTo>
                  <a:pt x="1593" y="1505"/>
                </a:lnTo>
                <a:cubicBezTo>
                  <a:pt x="1593" y="1488"/>
                  <a:pt x="1593" y="1488"/>
                  <a:pt x="1593" y="1488"/>
                </a:cubicBezTo>
                <a:cubicBezTo>
                  <a:pt x="1593" y="1462"/>
                  <a:pt x="1593" y="1462"/>
                  <a:pt x="1593" y="1462"/>
                </a:cubicBezTo>
                <a:cubicBezTo>
                  <a:pt x="1593" y="1436"/>
                  <a:pt x="1593" y="1436"/>
                  <a:pt x="1593" y="1436"/>
                </a:cubicBezTo>
                <a:cubicBezTo>
                  <a:pt x="1593" y="1297"/>
                  <a:pt x="1593" y="1297"/>
                  <a:pt x="1593" y="1297"/>
                </a:cubicBezTo>
                <a:cubicBezTo>
                  <a:pt x="1593" y="1167"/>
                  <a:pt x="1697" y="1064"/>
                  <a:pt x="1827" y="1064"/>
                </a:cubicBezTo>
                <a:cubicBezTo>
                  <a:pt x="1965" y="1064"/>
                  <a:pt x="2069" y="1167"/>
                  <a:pt x="2069" y="1297"/>
                </a:cubicBezTo>
                <a:cubicBezTo>
                  <a:pt x="2069" y="1436"/>
                  <a:pt x="2069" y="1436"/>
                  <a:pt x="2069" y="1436"/>
                </a:cubicBezTo>
                <a:lnTo>
                  <a:pt x="2069" y="1436"/>
                </a:lnTo>
                <a:cubicBezTo>
                  <a:pt x="2069" y="1462"/>
                  <a:pt x="2069" y="1462"/>
                  <a:pt x="2069" y="1462"/>
                </a:cubicBezTo>
                <a:cubicBezTo>
                  <a:pt x="2069" y="1488"/>
                  <a:pt x="2069" y="1488"/>
                  <a:pt x="2069" y="1488"/>
                </a:cubicBezTo>
                <a:cubicBezTo>
                  <a:pt x="2069" y="1565"/>
                  <a:pt x="2069" y="1565"/>
                  <a:pt x="2069" y="1565"/>
                </a:cubicBezTo>
                <a:lnTo>
                  <a:pt x="2069" y="1565"/>
                </a:lnTo>
                <a:cubicBezTo>
                  <a:pt x="2069" y="1583"/>
                  <a:pt x="2078" y="1591"/>
                  <a:pt x="2095" y="1591"/>
                </a:cubicBezTo>
                <a:cubicBezTo>
                  <a:pt x="2104" y="1591"/>
                  <a:pt x="2112" y="1591"/>
                  <a:pt x="2112" y="1583"/>
                </a:cubicBezTo>
                <a:cubicBezTo>
                  <a:pt x="2121" y="1583"/>
                  <a:pt x="2121" y="1574"/>
                  <a:pt x="2121" y="1565"/>
                </a:cubicBezTo>
                <a:cubicBezTo>
                  <a:pt x="2121" y="1488"/>
                  <a:pt x="2121" y="1488"/>
                  <a:pt x="2121" y="1488"/>
                </a:cubicBezTo>
                <a:cubicBezTo>
                  <a:pt x="2121" y="1462"/>
                  <a:pt x="2121" y="1462"/>
                  <a:pt x="2121" y="1462"/>
                </a:cubicBezTo>
                <a:cubicBezTo>
                  <a:pt x="2121" y="1436"/>
                  <a:pt x="2121" y="1436"/>
                  <a:pt x="2121" y="1436"/>
                </a:cubicBezTo>
                <a:lnTo>
                  <a:pt x="2121" y="1436"/>
                </a:lnTo>
                <a:cubicBezTo>
                  <a:pt x="2121" y="1306"/>
                  <a:pt x="2225" y="1193"/>
                  <a:pt x="2363" y="1193"/>
                </a:cubicBezTo>
                <a:cubicBezTo>
                  <a:pt x="2493" y="1193"/>
                  <a:pt x="2597" y="1306"/>
                  <a:pt x="2597" y="1436"/>
                </a:cubicBezTo>
                <a:lnTo>
                  <a:pt x="2597" y="1436"/>
                </a:lnTo>
                <a:cubicBezTo>
                  <a:pt x="2597" y="1462"/>
                  <a:pt x="2597" y="1462"/>
                  <a:pt x="2597" y="1462"/>
                </a:cubicBezTo>
                <a:cubicBezTo>
                  <a:pt x="2597" y="1488"/>
                  <a:pt x="2597" y="1488"/>
                  <a:pt x="2597" y="1488"/>
                </a:cubicBezTo>
                <a:cubicBezTo>
                  <a:pt x="2597" y="1946"/>
                  <a:pt x="2597" y="1946"/>
                  <a:pt x="2597" y="1946"/>
                </a:cubicBezTo>
                <a:cubicBezTo>
                  <a:pt x="2597" y="1972"/>
                  <a:pt x="2597" y="1972"/>
                  <a:pt x="2597" y="1972"/>
                </a:cubicBezTo>
                <a:cubicBezTo>
                  <a:pt x="2597" y="2171"/>
                  <a:pt x="2597" y="2171"/>
                  <a:pt x="2597" y="2171"/>
                </a:cubicBezTo>
                <a:cubicBezTo>
                  <a:pt x="2597" y="2751"/>
                  <a:pt x="2130" y="3219"/>
                  <a:pt x="1558" y="3219"/>
                </a:cubicBezTo>
                <a:cubicBezTo>
                  <a:pt x="1030" y="3219"/>
                  <a:pt x="1030" y="3219"/>
                  <a:pt x="1030" y="3219"/>
                </a:cubicBezTo>
                <a:cubicBezTo>
                  <a:pt x="468" y="3219"/>
                  <a:pt x="0" y="2751"/>
                  <a:pt x="0" y="2189"/>
                </a:cubicBezTo>
                <a:cubicBezTo>
                  <a:pt x="0" y="1972"/>
                  <a:pt x="0" y="1972"/>
                  <a:pt x="0" y="1972"/>
                </a:cubicBezTo>
                <a:cubicBezTo>
                  <a:pt x="0" y="1488"/>
                  <a:pt x="0" y="1488"/>
                  <a:pt x="0" y="1488"/>
                </a:cubicBezTo>
                <a:cubicBezTo>
                  <a:pt x="0" y="1462"/>
                  <a:pt x="0" y="1462"/>
                  <a:pt x="0" y="1462"/>
                </a:cubicBezTo>
                <a:cubicBezTo>
                  <a:pt x="0" y="1436"/>
                  <a:pt x="0" y="1436"/>
                  <a:pt x="0" y="1436"/>
                </a:cubicBezTo>
                <a:cubicBezTo>
                  <a:pt x="0" y="1081"/>
                  <a:pt x="0" y="1081"/>
                  <a:pt x="0" y="1081"/>
                </a:cubicBezTo>
                <a:cubicBezTo>
                  <a:pt x="0" y="994"/>
                  <a:pt x="78" y="916"/>
                  <a:pt x="165" y="916"/>
                </a:cubicBezTo>
                <a:cubicBezTo>
                  <a:pt x="338" y="916"/>
                  <a:pt x="485" y="1055"/>
                  <a:pt x="485" y="1237"/>
                </a:cubicBezTo>
                <a:cubicBezTo>
                  <a:pt x="485" y="1436"/>
                  <a:pt x="485" y="1436"/>
                  <a:pt x="485" y="1436"/>
                </a:cubicBezTo>
                <a:cubicBezTo>
                  <a:pt x="485" y="1462"/>
                  <a:pt x="485" y="1462"/>
                  <a:pt x="485" y="1462"/>
                </a:cubicBezTo>
                <a:cubicBezTo>
                  <a:pt x="485" y="1488"/>
                  <a:pt x="485" y="1488"/>
                  <a:pt x="485" y="1488"/>
                </a:cubicBezTo>
                <a:cubicBezTo>
                  <a:pt x="485" y="1972"/>
                  <a:pt x="485" y="1972"/>
                  <a:pt x="485" y="1972"/>
                </a:cubicBezTo>
                <a:lnTo>
                  <a:pt x="485" y="1972"/>
                </a:lnTo>
                <a:cubicBezTo>
                  <a:pt x="485" y="1981"/>
                  <a:pt x="494" y="1998"/>
                  <a:pt x="511" y="1998"/>
                </a:cubicBezTo>
                <a:cubicBezTo>
                  <a:pt x="519" y="1998"/>
                  <a:pt x="537" y="1981"/>
                  <a:pt x="537" y="1972"/>
                </a:cubicBezTo>
                <a:cubicBezTo>
                  <a:pt x="537" y="1946"/>
                  <a:pt x="537" y="1946"/>
                  <a:pt x="537" y="1946"/>
                </a:cubicBezTo>
                <a:cubicBezTo>
                  <a:pt x="537" y="1488"/>
                  <a:pt x="537" y="1488"/>
                  <a:pt x="537" y="1488"/>
                </a:cubicBezTo>
                <a:cubicBezTo>
                  <a:pt x="537" y="1462"/>
                  <a:pt x="537" y="1462"/>
                  <a:pt x="537" y="1462"/>
                </a:cubicBezTo>
                <a:cubicBezTo>
                  <a:pt x="537" y="1436"/>
                  <a:pt x="537" y="1436"/>
                  <a:pt x="537" y="1436"/>
                </a:cubicBezTo>
                <a:cubicBezTo>
                  <a:pt x="537" y="1237"/>
                  <a:pt x="537" y="1237"/>
                  <a:pt x="537" y="1237"/>
                </a:cubicBezTo>
                <a:cubicBezTo>
                  <a:pt x="537" y="242"/>
                  <a:pt x="537" y="242"/>
                  <a:pt x="537" y="242"/>
                </a:cubicBezTo>
                <a:cubicBezTo>
                  <a:pt x="537" y="112"/>
                  <a:pt x="641" y="0"/>
                  <a:pt x="771" y="0"/>
                </a:cubicBezTo>
                <a:cubicBezTo>
                  <a:pt x="900" y="0"/>
                  <a:pt x="1013" y="112"/>
                  <a:pt x="1013" y="242"/>
                </a:cubicBezTo>
                <a:cubicBezTo>
                  <a:pt x="1013" y="1185"/>
                  <a:pt x="1013" y="1185"/>
                  <a:pt x="1013" y="1185"/>
                </a:cubicBezTo>
                <a:cubicBezTo>
                  <a:pt x="1013" y="1427"/>
                  <a:pt x="1013" y="1427"/>
                  <a:pt x="1013" y="1427"/>
                </a:cubicBezTo>
                <a:cubicBezTo>
                  <a:pt x="1013" y="1436"/>
                  <a:pt x="1013" y="1436"/>
                  <a:pt x="1013" y="1436"/>
                </a:cubicBezTo>
                <a:cubicBezTo>
                  <a:pt x="1013" y="1444"/>
                  <a:pt x="1013" y="1444"/>
                  <a:pt x="1022" y="1453"/>
                </a:cubicBezTo>
                <a:cubicBezTo>
                  <a:pt x="1022" y="1453"/>
                  <a:pt x="1047" y="1462"/>
                  <a:pt x="1065" y="14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8" name="Freeform 438">
            <a:extLst>
              <a:ext uri="{FF2B5EF4-FFF2-40B4-BE49-F238E27FC236}">
                <a16:creationId xmlns:a16="http://schemas.microsoft.com/office/drawing/2014/main" id="{BB3820B0-8C30-4340-927A-41DD175E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889" y="5496672"/>
            <a:ext cx="227694" cy="334278"/>
          </a:xfrm>
          <a:custGeom>
            <a:avLst/>
            <a:gdLst>
              <a:gd name="T0" fmla="*/ 208 w 209"/>
              <a:gd name="T1" fmla="*/ 303 h 304"/>
              <a:gd name="T2" fmla="*/ 208 w 209"/>
              <a:gd name="T3" fmla="*/ 303 h 304"/>
              <a:gd name="T4" fmla="*/ 0 w 209"/>
              <a:gd name="T5" fmla="*/ 303 h 304"/>
              <a:gd name="T6" fmla="*/ 0 w 209"/>
              <a:gd name="T7" fmla="*/ 44 h 304"/>
              <a:gd name="T8" fmla="*/ 43 w 209"/>
              <a:gd name="T9" fmla="*/ 0 h 304"/>
              <a:gd name="T10" fmla="*/ 164 w 209"/>
              <a:gd name="T11" fmla="*/ 0 h 304"/>
              <a:gd name="T12" fmla="*/ 208 w 209"/>
              <a:gd name="T13" fmla="*/ 44 h 304"/>
              <a:gd name="T14" fmla="*/ 208 w 209"/>
              <a:gd name="T15" fmla="*/ 303 h 304"/>
              <a:gd name="T16" fmla="*/ 43 w 209"/>
              <a:gd name="T17" fmla="*/ 260 h 304"/>
              <a:gd name="T18" fmla="*/ 43 w 209"/>
              <a:gd name="T19" fmla="*/ 260 h 304"/>
              <a:gd name="T20" fmla="*/ 164 w 209"/>
              <a:gd name="T21" fmla="*/ 260 h 304"/>
              <a:gd name="T22" fmla="*/ 164 w 209"/>
              <a:gd name="T23" fmla="*/ 44 h 304"/>
              <a:gd name="T24" fmla="*/ 164 w 209"/>
              <a:gd name="T25" fmla="*/ 44 h 304"/>
              <a:gd name="T26" fmla="*/ 43 w 209"/>
              <a:gd name="T27" fmla="*/ 44 h 304"/>
              <a:gd name="T28" fmla="*/ 43 w 209"/>
              <a:gd name="T29" fmla="*/ 44 h 304"/>
              <a:gd name="T30" fmla="*/ 43 w 209"/>
              <a:gd name="T31" fmla="*/ 26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304">
                <a:moveTo>
                  <a:pt x="208" y="303"/>
                </a:moveTo>
                <a:lnTo>
                  <a:pt x="208" y="303"/>
                </a:lnTo>
                <a:cubicBezTo>
                  <a:pt x="0" y="303"/>
                  <a:pt x="0" y="303"/>
                  <a:pt x="0" y="30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6"/>
                  <a:pt x="17" y="0"/>
                  <a:pt x="4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90" y="0"/>
                  <a:pt x="208" y="26"/>
                  <a:pt x="208" y="44"/>
                </a:cubicBezTo>
                <a:lnTo>
                  <a:pt x="208" y="303"/>
                </a:lnTo>
                <a:close/>
                <a:moveTo>
                  <a:pt x="43" y="260"/>
                </a:moveTo>
                <a:lnTo>
                  <a:pt x="43" y="260"/>
                </a:lnTo>
                <a:cubicBezTo>
                  <a:pt x="164" y="260"/>
                  <a:pt x="164" y="260"/>
                  <a:pt x="164" y="260"/>
                </a:cubicBezTo>
                <a:cubicBezTo>
                  <a:pt x="164" y="44"/>
                  <a:pt x="164" y="44"/>
                  <a:pt x="164" y="44"/>
                </a:cubicBezTo>
                <a:lnTo>
                  <a:pt x="164" y="44"/>
                </a:lnTo>
                <a:cubicBezTo>
                  <a:pt x="43" y="44"/>
                  <a:pt x="43" y="44"/>
                  <a:pt x="43" y="44"/>
                </a:cubicBezTo>
                <a:lnTo>
                  <a:pt x="43" y="44"/>
                </a:lnTo>
                <a:lnTo>
                  <a:pt x="43" y="2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9" name="Freeform 439">
            <a:extLst>
              <a:ext uri="{FF2B5EF4-FFF2-40B4-BE49-F238E27FC236}">
                <a16:creationId xmlns:a16="http://schemas.microsoft.com/office/drawing/2014/main" id="{A53C09A6-E439-3647-A2CA-7680433E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0570" y="5414315"/>
            <a:ext cx="673399" cy="426324"/>
          </a:xfrm>
          <a:custGeom>
            <a:avLst/>
            <a:gdLst>
              <a:gd name="T0" fmla="*/ 545 w 615"/>
              <a:gd name="T1" fmla="*/ 389 h 390"/>
              <a:gd name="T2" fmla="*/ 545 w 615"/>
              <a:gd name="T3" fmla="*/ 389 h 390"/>
              <a:gd name="T4" fmla="*/ 60 w 615"/>
              <a:gd name="T5" fmla="*/ 389 h 390"/>
              <a:gd name="T6" fmla="*/ 0 w 615"/>
              <a:gd name="T7" fmla="*/ 320 h 390"/>
              <a:gd name="T8" fmla="*/ 0 w 615"/>
              <a:gd name="T9" fmla="*/ 69 h 390"/>
              <a:gd name="T10" fmla="*/ 26 w 615"/>
              <a:gd name="T11" fmla="*/ 43 h 390"/>
              <a:gd name="T12" fmla="*/ 26 w 615"/>
              <a:gd name="T13" fmla="*/ 43 h 390"/>
              <a:gd name="T14" fmla="*/ 52 w 615"/>
              <a:gd name="T15" fmla="*/ 69 h 390"/>
              <a:gd name="T16" fmla="*/ 52 w 615"/>
              <a:gd name="T17" fmla="*/ 320 h 390"/>
              <a:gd name="T18" fmla="*/ 60 w 615"/>
              <a:gd name="T19" fmla="*/ 329 h 390"/>
              <a:gd name="T20" fmla="*/ 545 w 615"/>
              <a:gd name="T21" fmla="*/ 329 h 390"/>
              <a:gd name="T22" fmla="*/ 554 w 615"/>
              <a:gd name="T23" fmla="*/ 320 h 390"/>
              <a:gd name="T24" fmla="*/ 554 w 615"/>
              <a:gd name="T25" fmla="*/ 0 h 390"/>
              <a:gd name="T26" fmla="*/ 614 w 615"/>
              <a:gd name="T27" fmla="*/ 0 h 390"/>
              <a:gd name="T28" fmla="*/ 614 w 615"/>
              <a:gd name="T29" fmla="*/ 320 h 390"/>
              <a:gd name="T30" fmla="*/ 545 w 615"/>
              <a:gd name="T31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5" h="390">
                <a:moveTo>
                  <a:pt x="545" y="389"/>
                </a:moveTo>
                <a:lnTo>
                  <a:pt x="545" y="389"/>
                </a:lnTo>
                <a:cubicBezTo>
                  <a:pt x="60" y="389"/>
                  <a:pt x="60" y="389"/>
                  <a:pt x="60" y="389"/>
                </a:cubicBezTo>
                <a:cubicBezTo>
                  <a:pt x="26" y="389"/>
                  <a:pt x="0" y="354"/>
                  <a:pt x="0" y="32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0"/>
                  <a:pt x="8" y="43"/>
                  <a:pt x="26" y="43"/>
                </a:cubicBezTo>
                <a:lnTo>
                  <a:pt x="26" y="43"/>
                </a:lnTo>
                <a:cubicBezTo>
                  <a:pt x="43" y="43"/>
                  <a:pt x="52" y="60"/>
                  <a:pt x="52" y="69"/>
                </a:cubicBezTo>
                <a:cubicBezTo>
                  <a:pt x="52" y="320"/>
                  <a:pt x="52" y="320"/>
                  <a:pt x="52" y="320"/>
                </a:cubicBezTo>
                <a:cubicBezTo>
                  <a:pt x="52" y="329"/>
                  <a:pt x="60" y="329"/>
                  <a:pt x="60" y="329"/>
                </a:cubicBezTo>
                <a:cubicBezTo>
                  <a:pt x="545" y="329"/>
                  <a:pt x="545" y="329"/>
                  <a:pt x="545" y="329"/>
                </a:cubicBezTo>
                <a:cubicBezTo>
                  <a:pt x="554" y="329"/>
                  <a:pt x="554" y="329"/>
                  <a:pt x="554" y="320"/>
                </a:cubicBezTo>
                <a:cubicBezTo>
                  <a:pt x="554" y="0"/>
                  <a:pt x="554" y="0"/>
                  <a:pt x="554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14" y="320"/>
                  <a:pt x="614" y="320"/>
                  <a:pt x="614" y="320"/>
                </a:cubicBezTo>
                <a:cubicBezTo>
                  <a:pt x="614" y="354"/>
                  <a:pt x="580" y="389"/>
                  <a:pt x="545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0" name="Freeform 440">
            <a:extLst>
              <a:ext uri="{FF2B5EF4-FFF2-40B4-BE49-F238E27FC236}">
                <a16:creationId xmlns:a16="http://schemas.microsoft.com/office/drawing/2014/main" id="{C47DA265-B1EC-6544-8516-85D616B9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7281" y="5128483"/>
            <a:ext cx="770288" cy="324589"/>
          </a:xfrm>
          <a:custGeom>
            <a:avLst/>
            <a:gdLst>
              <a:gd name="T0" fmla="*/ 588 w 702"/>
              <a:gd name="T1" fmla="*/ 294 h 295"/>
              <a:gd name="T2" fmla="*/ 588 w 702"/>
              <a:gd name="T3" fmla="*/ 294 h 295"/>
              <a:gd name="T4" fmla="*/ 510 w 702"/>
              <a:gd name="T5" fmla="*/ 260 h 295"/>
              <a:gd name="T6" fmla="*/ 432 w 702"/>
              <a:gd name="T7" fmla="*/ 294 h 295"/>
              <a:gd name="T8" fmla="*/ 355 w 702"/>
              <a:gd name="T9" fmla="*/ 260 h 295"/>
              <a:gd name="T10" fmla="*/ 268 w 702"/>
              <a:gd name="T11" fmla="*/ 294 h 295"/>
              <a:gd name="T12" fmla="*/ 190 w 702"/>
              <a:gd name="T13" fmla="*/ 251 h 295"/>
              <a:gd name="T14" fmla="*/ 104 w 702"/>
              <a:gd name="T15" fmla="*/ 294 h 295"/>
              <a:gd name="T16" fmla="*/ 0 w 702"/>
              <a:gd name="T17" fmla="*/ 182 h 295"/>
              <a:gd name="T18" fmla="*/ 0 w 702"/>
              <a:gd name="T19" fmla="*/ 173 h 295"/>
              <a:gd name="T20" fmla="*/ 95 w 702"/>
              <a:gd name="T21" fmla="*/ 26 h 295"/>
              <a:gd name="T22" fmla="*/ 138 w 702"/>
              <a:gd name="T23" fmla="*/ 9 h 295"/>
              <a:gd name="T24" fmla="*/ 562 w 702"/>
              <a:gd name="T25" fmla="*/ 0 h 295"/>
              <a:gd name="T26" fmla="*/ 562 w 702"/>
              <a:gd name="T27" fmla="*/ 0 h 295"/>
              <a:gd name="T28" fmla="*/ 606 w 702"/>
              <a:gd name="T29" fmla="*/ 26 h 295"/>
              <a:gd name="T30" fmla="*/ 701 w 702"/>
              <a:gd name="T31" fmla="*/ 173 h 295"/>
              <a:gd name="T32" fmla="*/ 701 w 702"/>
              <a:gd name="T33" fmla="*/ 182 h 295"/>
              <a:gd name="T34" fmla="*/ 597 w 702"/>
              <a:gd name="T35" fmla="*/ 294 h 295"/>
              <a:gd name="T36" fmla="*/ 588 w 702"/>
              <a:gd name="T37" fmla="*/ 294 h 295"/>
              <a:gd name="T38" fmla="*/ 510 w 702"/>
              <a:gd name="T39" fmla="*/ 182 h 295"/>
              <a:gd name="T40" fmla="*/ 510 w 702"/>
              <a:gd name="T41" fmla="*/ 182 h 295"/>
              <a:gd name="T42" fmla="*/ 510 w 702"/>
              <a:gd name="T43" fmla="*/ 182 h 295"/>
              <a:gd name="T44" fmla="*/ 545 w 702"/>
              <a:gd name="T45" fmla="*/ 208 h 295"/>
              <a:gd name="T46" fmla="*/ 597 w 702"/>
              <a:gd name="T47" fmla="*/ 233 h 295"/>
              <a:gd name="T48" fmla="*/ 649 w 702"/>
              <a:gd name="T49" fmla="*/ 190 h 295"/>
              <a:gd name="T50" fmla="*/ 562 w 702"/>
              <a:gd name="T51" fmla="*/ 60 h 295"/>
              <a:gd name="T52" fmla="*/ 138 w 702"/>
              <a:gd name="T53" fmla="*/ 60 h 295"/>
              <a:gd name="T54" fmla="*/ 138 w 702"/>
              <a:gd name="T55" fmla="*/ 60 h 295"/>
              <a:gd name="T56" fmla="*/ 60 w 702"/>
              <a:gd name="T57" fmla="*/ 182 h 295"/>
              <a:gd name="T58" fmla="*/ 104 w 702"/>
              <a:gd name="T59" fmla="*/ 233 h 295"/>
              <a:gd name="T60" fmla="*/ 155 w 702"/>
              <a:gd name="T61" fmla="*/ 208 h 295"/>
              <a:gd name="T62" fmla="*/ 190 w 702"/>
              <a:gd name="T63" fmla="*/ 182 h 295"/>
              <a:gd name="T64" fmla="*/ 190 w 702"/>
              <a:gd name="T65" fmla="*/ 182 h 295"/>
              <a:gd name="T66" fmla="*/ 225 w 702"/>
              <a:gd name="T67" fmla="*/ 208 h 295"/>
              <a:gd name="T68" fmla="*/ 268 w 702"/>
              <a:gd name="T69" fmla="*/ 233 h 295"/>
              <a:gd name="T70" fmla="*/ 320 w 702"/>
              <a:gd name="T71" fmla="*/ 208 h 295"/>
              <a:gd name="T72" fmla="*/ 355 w 702"/>
              <a:gd name="T73" fmla="*/ 182 h 295"/>
              <a:gd name="T74" fmla="*/ 355 w 702"/>
              <a:gd name="T75" fmla="*/ 182 h 295"/>
              <a:gd name="T76" fmla="*/ 381 w 702"/>
              <a:gd name="T77" fmla="*/ 208 h 295"/>
              <a:gd name="T78" fmla="*/ 432 w 702"/>
              <a:gd name="T79" fmla="*/ 233 h 295"/>
              <a:gd name="T80" fmla="*/ 476 w 702"/>
              <a:gd name="T81" fmla="*/ 208 h 295"/>
              <a:gd name="T82" fmla="*/ 510 w 702"/>
              <a:gd name="T83" fmla="*/ 182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02" h="295">
                <a:moveTo>
                  <a:pt x="588" y="294"/>
                </a:moveTo>
                <a:lnTo>
                  <a:pt x="588" y="294"/>
                </a:lnTo>
                <a:cubicBezTo>
                  <a:pt x="562" y="294"/>
                  <a:pt x="528" y="277"/>
                  <a:pt x="510" y="260"/>
                </a:cubicBezTo>
                <a:cubicBezTo>
                  <a:pt x="493" y="277"/>
                  <a:pt x="459" y="294"/>
                  <a:pt x="432" y="294"/>
                </a:cubicBezTo>
                <a:cubicBezTo>
                  <a:pt x="398" y="294"/>
                  <a:pt x="372" y="277"/>
                  <a:pt x="355" y="260"/>
                </a:cubicBezTo>
                <a:cubicBezTo>
                  <a:pt x="329" y="277"/>
                  <a:pt x="303" y="294"/>
                  <a:pt x="268" y="294"/>
                </a:cubicBezTo>
                <a:cubicBezTo>
                  <a:pt x="242" y="294"/>
                  <a:pt x="208" y="277"/>
                  <a:pt x="190" y="251"/>
                </a:cubicBezTo>
                <a:cubicBezTo>
                  <a:pt x="164" y="277"/>
                  <a:pt x="138" y="294"/>
                  <a:pt x="104" y="294"/>
                </a:cubicBezTo>
                <a:cubicBezTo>
                  <a:pt x="43" y="286"/>
                  <a:pt x="0" y="233"/>
                  <a:pt x="0" y="182"/>
                </a:cubicBezTo>
                <a:cubicBezTo>
                  <a:pt x="0" y="173"/>
                  <a:pt x="0" y="173"/>
                  <a:pt x="0" y="173"/>
                </a:cubicBezTo>
                <a:cubicBezTo>
                  <a:pt x="95" y="26"/>
                  <a:pt x="95" y="26"/>
                  <a:pt x="95" y="26"/>
                </a:cubicBezTo>
                <a:cubicBezTo>
                  <a:pt x="104" y="17"/>
                  <a:pt x="121" y="9"/>
                  <a:pt x="138" y="9"/>
                </a:cubicBezTo>
                <a:cubicBezTo>
                  <a:pt x="562" y="0"/>
                  <a:pt x="562" y="0"/>
                  <a:pt x="562" y="0"/>
                </a:cubicBezTo>
                <a:lnTo>
                  <a:pt x="562" y="0"/>
                </a:lnTo>
                <a:cubicBezTo>
                  <a:pt x="580" y="0"/>
                  <a:pt x="597" y="17"/>
                  <a:pt x="606" y="26"/>
                </a:cubicBezTo>
                <a:cubicBezTo>
                  <a:pt x="701" y="173"/>
                  <a:pt x="701" y="173"/>
                  <a:pt x="701" y="173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1" y="242"/>
                  <a:pt x="658" y="286"/>
                  <a:pt x="597" y="294"/>
                </a:cubicBezTo>
                <a:cubicBezTo>
                  <a:pt x="597" y="294"/>
                  <a:pt x="597" y="294"/>
                  <a:pt x="588" y="294"/>
                </a:cubicBezTo>
                <a:close/>
                <a:moveTo>
                  <a:pt x="510" y="182"/>
                </a:moveTo>
                <a:lnTo>
                  <a:pt x="510" y="182"/>
                </a:lnTo>
                <a:lnTo>
                  <a:pt x="510" y="182"/>
                </a:lnTo>
                <a:cubicBezTo>
                  <a:pt x="528" y="182"/>
                  <a:pt x="536" y="190"/>
                  <a:pt x="545" y="208"/>
                </a:cubicBezTo>
                <a:cubicBezTo>
                  <a:pt x="554" y="225"/>
                  <a:pt x="571" y="242"/>
                  <a:pt x="597" y="233"/>
                </a:cubicBezTo>
                <a:cubicBezTo>
                  <a:pt x="623" y="233"/>
                  <a:pt x="640" y="216"/>
                  <a:pt x="649" y="190"/>
                </a:cubicBezTo>
                <a:cubicBezTo>
                  <a:pt x="562" y="60"/>
                  <a:pt x="562" y="60"/>
                  <a:pt x="562" y="60"/>
                </a:cubicBezTo>
                <a:cubicBezTo>
                  <a:pt x="138" y="60"/>
                  <a:pt x="138" y="60"/>
                  <a:pt x="138" y="60"/>
                </a:cubicBezTo>
                <a:lnTo>
                  <a:pt x="138" y="60"/>
                </a:lnTo>
                <a:cubicBezTo>
                  <a:pt x="60" y="182"/>
                  <a:pt x="60" y="182"/>
                  <a:pt x="60" y="182"/>
                </a:cubicBezTo>
                <a:cubicBezTo>
                  <a:pt x="60" y="208"/>
                  <a:pt x="78" y="233"/>
                  <a:pt x="104" y="233"/>
                </a:cubicBezTo>
                <a:cubicBezTo>
                  <a:pt x="129" y="233"/>
                  <a:pt x="147" y="225"/>
                  <a:pt x="155" y="208"/>
                </a:cubicBezTo>
                <a:cubicBezTo>
                  <a:pt x="164" y="190"/>
                  <a:pt x="173" y="182"/>
                  <a:pt x="190" y="182"/>
                </a:cubicBezTo>
                <a:lnTo>
                  <a:pt x="190" y="182"/>
                </a:lnTo>
                <a:cubicBezTo>
                  <a:pt x="208" y="182"/>
                  <a:pt x="216" y="190"/>
                  <a:pt x="225" y="208"/>
                </a:cubicBezTo>
                <a:cubicBezTo>
                  <a:pt x="233" y="225"/>
                  <a:pt x="251" y="233"/>
                  <a:pt x="268" y="233"/>
                </a:cubicBezTo>
                <a:cubicBezTo>
                  <a:pt x="294" y="233"/>
                  <a:pt x="311" y="225"/>
                  <a:pt x="320" y="208"/>
                </a:cubicBezTo>
                <a:cubicBezTo>
                  <a:pt x="329" y="190"/>
                  <a:pt x="337" y="182"/>
                  <a:pt x="355" y="182"/>
                </a:cubicBezTo>
                <a:lnTo>
                  <a:pt x="355" y="182"/>
                </a:lnTo>
                <a:cubicBezTo>
                  <a:pt x="363" y="182"/>
                  <a:pt x="381" y="190"/>
                  <a:pt x="381" y="208"/>
                </a:cubicBezTo>
                <a:cubicBezTo>
                  <a:pt x="389" y="225"/>
                  <a:pt x="406" y="233"/>
                  <a:pt x="432" y="233"/>
                </a:cubicBezTo>
                <a:cubicBezTo>
                  <a:pt x="450" y="233"/>
                  <a:pt x="467" y="225"/>
                  <a:pt x="476" y="208"/>
                </a:cubicBezTo>
                <a:cubicBezTo>
                  <a:pt x="485" y="190"/>
                  <a:pt x="502" y="182"/>
                  <a:pt x="510" y="1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1" name="Freeform 441">
            <a:extLst>
              <a:ext uri="{FF2B5EF4-FFF2-40B4-BE49-F238E27FC236}">
                <a16:creationId xmlns:a16="http://schemas.microsoft.com/office/drawing/2014/main" id="{68D61252-A1A8-2E40-9D19-A2B22906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2361" y="2711036"/>
            <a:ext cx="198626" cy="48446"/>
          </a:xfrm>
          <a:custGeom>
            <a:avLst/>
            <a:gdLst>
              <a:gd name="T0" fmla="*/ 182 w 183"/>
              <a:gd name="T1" fmla="*/ 43 h 44"/>
              <a:gd name="T2" fmla="*/ 0 w 183"/>
              <a:gd name="T3" fmla="*/ 43 h 44"/>
              <a:gd name="T4" fmla="*/ 0 w 183"/>
              <a:gd name="T5" fmla="*/ 0 h 44"/>
              <a:gd name="T6" fmla="*/ 182 w 183"/>
              <a:gd name="T7" fmla="*/ 0 h 44"/>
              <a:gd name="T8" fmla="*/ 182 w 183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44">
                <a:moveTo>
                  <a:pt x="182" y="43"/>
                </a:moveTo>
                <a:lnTo>
                  <a:pt x="0" y="43"/>
                </a:lnTo>
                <a:lnTo>
                  <a:pt x="0" y="0"/>
                </a:lnTo>
                <a:lnTo>
                  <a:pt x="182" y="0"/>
                </a:lnTo>
                <a:lnTo>
                  <a:pt x="182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2" name="Freeform 442">
            <a:extLst>
              <a:ext uri="{FF2B5EF4-FFF2-40B4-BE49-F238E27FC236}">
                <a16:creationId xmlns:a16="http://schemas.microsoft.com/office/drawing/2014/main" id="{E8672F45-C2DC-B54A-BBE9-97898E1A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429" y="2580231"/>
            <a:ext cx="188937" cy="382724"/>
          </a:xfrm>
          <a:custGeom>
            <a:avLst/>
            <a:gdLst>
              <a:gd name="T0" fmla="*/ 69 w 174"/>
              <a:gd name="T1" fmla="*/ 0 h 347"/>
              <a:gd name="T2" fmla="*/ 69 w 174"/>
              <a:gd name="T3" fmla="*/ 0 h 347"/>
              <a:gd name="T4" fmla="*/ 0 w 174"/>
              <a:gd name="T5" fmla="*/ 0 h 347"/>
              <a:gd name="T6" fmla="*/ 0 w 174"/>
              <a:gd name="T7" fmla="*/ 43 h 347"/>
              <a:gd name="T8" fmla="*/ 52 w 174"/>
              <a:gd name="T9" fmla="*/ 43 h 347"/>
              <a:gd name="T10" fmla="*/ 69 w 174"/>
              <a:gd name="T11" fmla="*/ 52 h 347"/>
              <a:gd name="T12" fmla="*/ 138 w 174"/>
              <a:gd name="T13" fmla="*/ 130 h 347"/>
              <a:gd name="T14" fmla="*/ 138 w 174"/>
              <a:gd name="T15" fmla="*/ 303 h 347"/>
              <a:gd name="T16" fmla="*/ 26 w 174"/>
              <a:gd name="T17" fmla="*/ 303 h 347"/>
              <a:gd name="T18" fmla="*/ 26 w 174"/>
              <a:gd name="T19" fmla="*/ 320 h 347"/>
              <a:gd name="T20" fmla="*/ 26 w 174"/>
              <a:gd name="T21" fmla="*/ 346 h 347"/>
              <a:gd name="T22" fmla="*/ 138 w 174"/>
              <a:gd name="T23" fmla="*/ 346 h 347"/>
              <a:gd name="T24" fmla="*/ 173 w 174"/>
              <a:gd name="T25" fmla="*/ 303 h 347"/>
              <a:gd name="T26" fmla="*/ 173 w 174"/>
              <a:gd name="T27" fmla="*/ 121 h 347"/>
              <a:gd name="T28" fmla="*/ 173 w 174"/>
              <a:gd name="T29" fmla="*/ 113 h 347"/>
              <a:gd name="T30" fmla="*/ 86 w 174"/>
              <a:gd name="T31" fmla="*/ 9 h 347"/>
              <a:gd name="T32" fmla="*/ 69 w 174"/>
              <a:gd name="T33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" h="347">
                <a:moveTo>
                  <a:pt x="69" y="0"/>
                </a:moveTo>
                <a:lnTo>
                  <a:pt x="69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60" y="43"/>
                  <a:pt x="60" y="52"/>
                  <a:pt x="69" y="52"/>
                </a:cubicBezTo>
                <a:cubicBezTo>
                  <a:pt x="138" y="130"/>
                  <a:pt x="138" y="130"/>
                  <a:pt x="138" y="130"/>
                </a:cubicBezTo>
                <a:cubicBezTo>
                  <a:pt x="138" y="303"/>
                  <a:pt x="138" y="303"/>
                  <a:pt x="138" y="303"/>
                </a:cubicBezTo>
                <a:cubicBezTo>
                  <a:pt x="26" y="303"/>
                  <a:pt x="26" y="303"/>
                  <a:pt x="26" y="303"/>
                </a:cubicBezTo>
                <a:cubicBezTo>
                  <a:pt x="26" y="303"/>
                  <a:pt x="26" y="312"/>
                  <a:pt x="26" y="320"/>
                </a:cubicBezTo>
                <a:cubicBezTo>
                  <a:pt x="26" y="329"/>
                  <a:pt x="26" y="338"/>
                  <a:pt x="26" y="346"/>
                </a:cubicBezTo>
                <a:cubicBezTo>
                  <a:pt x="138" y="346"/>
                  <a:pt x="138" y="346"/>
                  <a:pt x="138" y="346"/>
                </a:cubicBezTo>
                <a:cubicBezTo>
                  <a:pt x="156" y="346"/>
                  <a:pt x="173" y="320"/>
                  <a:pt x="173" y="303"/>
                </a:cubicBezTo>
                <a:cubicBezTo>
                  <a:pt x="173" y="121"/>
                  <a:pt x="173" y="121"/>
                  <a:pt x="173" y="121"/>
                </a:cubicBezTo>
                <a:lnTo>
                  <a:pt x="173" y="113"/>
                </a:lnTo>
                <a:cubicBezTo>
                  <a:pt x="86" y="9"/>
                  <a:pt x="86" y="9"/>
                  <a:pt x="86" y="9"/>
                </a:cubicBezTo>
                <a:cubicBezTo>
                  <a:pt x="86" y="9"/>
                  <a:pt x="78" y="0"/>
                  <a:pt x="6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" name="Freeform 443">
            <a:extLst>
              <a:ext uri="{FF2B5EF4-FFF2-40B4-BE49-F238E27FC236}">
                <a16:creationId xmlns:a16="http://schemas.microsoft.com/office/drawing/2014/main" id="{261D7056-8BE2-B14A-A308-132835DD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6218" y="2899974"/>
            <a:ext cx="227697" cy="58135"/>
          </a:xfrm>
          <a:custGeom>
            <a:avLst/>
            <a:gdLst>
              <a:gd name="T0" fmla="*/ 208 w 209"/>
              <a:gd name="T1" fmla="*/ 0 h 53"/>
              <a:gd name="T2" fmla="*/ 208 w 209"/>
              <a:gd name="T3" fmla="*/ 0 h 53"/>
              <a:gd name="T4" fmla="*/ 0 w 209"/>
              <a:gd name="T5" fmla="*/ 0 h 53"/>
              <a:gd name="T6" fmla="*/ 9 w 209"/>
              <a:gd name="T7" fmla="*/ 26 h 53"/>
              <a:gd name="T8" fmla="*/ 0 w 209"/>
              <a:gd name="T9" fmla="*/ 52 h 53"/>
              <a:gd name="T10" fmla="*/ 208 w 209"/>
              <a:gd name="T11" fmla="*/ 52 h 53"/>
              <a:gd name="T12" fmla="*/ 199 w 209"/>
              <a:gd name="T13" fmla="*/ 26 h 53"/>
              <a:gd name="T14" fmla="*/ 208 w 209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53">
                <a:moveTo>
                  <a:pt x="208" y="0"/>
                </a:moveTo>
                <a:lnTo>
                  <a:pt x="208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6"/>
                </a:cubicBezTo>
                <a:cubicBezTo>
                  <a:pt x="9" y="35"/>
                  <a:pt x="0" y="44"/>
                  <a:pt x="0" y="52"/>
                </a:cubicBezTo>
                <a:cubicBezTo>
                  <a:pt x="208" y="52"/>
                  <a:pt x="208" y="52"/>
                  <a:pt x="208" y="52"/>
                </a:cubicBezTo>
                <a:cubicBezTo>
                  <a:pt x="199" y="44"/>
                  <a:pt x="199" y="35"/>
                  <a:pt x="199" y="26"/>
                </a:cubicBezTo>
                <a:cubicBezTo>
                  <a:pt x="199" y="18"/>
                  <a:pt x="199" y="9"/>
                  <a:pt x="20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4" name="Freeform 444">
            <a:extLst>
              <a:ext uri="{FF2B5EF4-FFF2-40B4-BE49-F238E27FC236}">
                <a16:creationId xmlns:a16="http://schemas.microsoft.com/office/drawing/2014/main" id="{0EB02FB7-EDDF-094A-9A28-70967ED8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0078" y="2463961"/>
            <a:ext cx="581350" cy="421480"/>
          </a:xfrm>
          <a:custGeom>
            <a:avLst/>
            <a:gdLst>
              <a:gd name="T0" fmla="*/ 502 w 529"/>
              <a:gd name="T1" fmla="*/ 372 h 382"/>
              <a:gd name="T2" fmla="*/ 502 w 529"/>
              <a:gd name="T3" fmla="*/ 372 h 382"/>
              <a:gd name="T4" fmla="*/ 528 w 529"/>
              <a:gd name="T5" fmla="*/ 372 h 382"/>
              <a:gd name="T6" fmla="*/ 528 w 529"/>
              <a:gd name="T7" fmla="*/ 147 h 382"/>
              <a:gd name="T8" fmla="*/ 528 w 529"/>
              <a:gd name="T9" fmla="*/ 104 h 382"/>
              <a:gd name="T10" fmla="*/ 528 w 529"/>
              <a:gd name="T11" fmla="*/ 52 h 382"/>
              <a:gd name="T12" fmla="*/ 476 w 529"/>
              <a:gd name="T13" fmla="*/ 0 h 382"/>
              <a:gd name="T14" fmla="*/ 26 w 529"/>
              <a:gd name="T15" fmla="*/ 0 h 382"/>
              <a:gd name="T16" fmla="*/ 0 w 529"/>
              <a:gd name="T17" fmla="*/ 35 h 382"/>
              <a:gd name="T18" fmla="*/ 26 w 529"/>
              <a:gd name="T19" fmla="*/ 61 h 382"/>
              <a:gd name="T20" fmla="*/ 467 w 529"/>
              <a:gd name="T21" fmla="*/ 61 h 382"/>
              <a:gd name="T22" fmla="*/ 467 w 529"/>
              <a:gd name="T23" fmla="*/ 381 h 382"/>
              <a:gd name="T24" fmla="*/ 502 w 529"/>
              <a:gd name="T25" fmla="*/ 37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" h="382">
                <a:moveTo>
                  <a:pt x="502" y="372"/>
                </a:moveTo>
                <a:lnTo>
                  <a:pt x="502" y="372"/>
                </a:lnTo>
                <a:cubicBezTo>
                  <a:pt x="510" y="372"/>
                  <a:pt x="519" y="372"/>
                  <a:pt x="528" y="372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04"/>
                  <a:pt x="528" y="104"/>
                  <a:pt x="528" y="104"/>
                </a:cubicBezTo>
                <a:cubicBezTo>
                  <a:pt x="528" y="52"/>
                  <a:pt x="528" y="52"/>
                  <a:pt x="528" y="52"/>
                </a:cubicBezTo>
                <a:cubicBezTo>
                  <a:pt x="528" y="26"/>
                  <a:pt x="502" y="0"/>
                  <a:pt x="47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35"/>
                </a:cubicBezTo>
                <a:cubicBezTo>
                  <a:pt x="0" y="44"/>
                  <a:pt x="9" y="61"/>
                  <a:pt x="26" y="61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381"/>
                  <a:pt x="467" y="381"/>
                  <a:pt x="467" y="381"/>
                </a:cubicBezTo>
                <a:cubicBezTo>
                  <a:pt x="476" y="372"/>
                  <a:pt x="493" y="372"/>
                  <a:pt x="502" y="3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5" name="Freeform 445">
            <a:extLst>
              <a:ext uri="{FF2B5EF4-FFF2-40B4-BE49-F238E27FC236}">
                <a16:creationId xmlns:a16="http://schemas.microsoft.com/office/drawing/2014/main" id="{D4BBBBC6-BB10-1446-A001-4618ABC0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213" y="2691658"/>
            <a:ext cx="125959" cy="276140"/>
          </a:xfrm>
          <a:custGeom>
            <a:avLst/>
            <a:gdLst>
              <a:gd name="T0" fmla="*/ 104 w 113"/>
              <a:gd name="T1" fmla="*/ 190 h 252"/>
              <a:gd name="T2" fmla="*/ 104 w 113"/>
              <a:gd name="T3" fmla="*/ 190 h 252"/>
              <a:gd name="T4" fmla="*/ 60 w 113"/>
              <a:gd name="T5" fmla="*/ 190 h 252"/>
              <a:gd name="T6" fmla="*/ 60 w 113"/>
              <a:gd name="T7" fmla="*/ 0 h 252"/>
              <a:gd name="T8" fmla="*/ 0 w 113"/>
              <a:gd name="T9" fmla="*/ 0 h 252"/>
              <a:gd name="T10" fmla="*/ 0 w 113"/>
              <a:gd name="T11" fmla="*/ 190 h 252"/>
              <a:gd name="T12" fmla="*/ 17 w 113"/>
              <a:gd name="T13" fmla="*/ 225 h 252"/>
              <a:gd name="T14" fmla="*/ 52 w 113"/>
              <a:gd name="T15" fmla="*/ 251 h 252"/>
              <a:gd name="T16" fmla="*/ 52 w 113"/>
              <a:gd name="T17" fmla="*/ 251 h 252"/>
              <a:gd name="T18" fmla="*/ 112 w 113"/>
              <a:gd name="T19" fmla="*/ 251 h 252"/>
              <a:gd name="T20" fmla="*/ 95 w 113"/>
              <a:gd name="T21" fmla="*/ 216 h 252"/>
              <a:gd name="T22" fmla="*/ 104 w 113"/>
              <a:gd name="T23" fmla="*/ 19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252">
                <a:moveTo>
                  <a:pt x="104" y="190"/>
                </a:moveTo>
                <a:lnTo>
                  <a:pt x="104" y="190"/>
                </a:lnTo>
                <a:cubicBezTo>
                  <a:pt x="60" y="190"/>
                  <a:pt x="60" y="190"/>
                  <a:pt x="60" y="190"/>
                </a:cubicBezTo>
                <a:cubicBezTo>
                  <a:pt x="60" y="0"/>
                  <a:pt x="60" y="0"/>
                  <a:pt x="6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08"/>
                  <a:pt x="8" y="216"/>
                  <a:pt x="17" y="225"/>
                </a:cubicBezTo>
                <a:cubicBezTo>
                  <a:pt x="26" y="242"/>
                  <a:pt x="34" y="251"/>
                  <a:pt x="52" y="251"/>
                </a:cubicBezTo>
                <a:lnTo>
                  <a:pt x="52" y="251"/>
                </a:lnTo>
                <a:cubicBezTo>
                  <a:pt x="112" y="251"/>
                  <a:pt x="112" y="251"/>
                  <a:pt x="112" y="251"/>
                </a:cubicBezTo>
                <a:cubicBezTo>
                  <a:pt x="104" y="234"/>
                  <a:pt x="95" y="225"/>
                  <a:pt x="95" y="216"/>
                </a:cubicBezTo>
                <a:cubicBezTo>
                  <a:pt x="95" y="208"/>
                  <a:pt x="104" y="199"/>
                  <a:pt x="104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6" name="Freeform 446">
            <a:extLst>
              <a:ext uri="{FF2B5EF4-FFF2-40B4-BE49-F238E27FC236}">
                <a16:creationId xmlns:a16="http://schemas.microsoft.com/office/drawing/2014/main" id="{36CB6BBC-582F-464A-9984-758BB5DA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4848" y="2846685"/>
            <a:ext cx="164716" cy="164716"/>
          </a:xfrm>
          <a:custGeom>
            <a:avLst/>
            <a:gdLst>
              <a:gd name="T0" fmla="*/ 69 w 148"/>
              <a:gd name="T1" fmla="*/ 147 h 148"/>
              <a:gd name="T2" fmla="*/ 69 w 148"/>
              <a:gd name="T3" fmla="*/ 147 h 148"/>
              <a:gd name="T4" fmla="*/ 0 w 148"/>
              <a:gd name="T5" fmla="*/ 77 h 148"/>
              <a:gd name="T6" fmla="*/ 69 w 148"/>
              <a:gd name="T7" fmla="*/ 0 h 148"/>
              <a:gd name="T8" fmla="*/ 147 w 148"/>
              <a:gd name="T9" fmla="*/ 77 h 148"/>
              <a:gd name="T10" fmla="*/ 69 w 148"/>
              <a:gd name="T11" fmla="*/ 147 h 148"/>
              <a:gd name="T12" fmla="*/ 69 w 148"/>
              <a:gd name="T13" fmla="*/ 43 h 148"/>
              <a:gd name="T14" fmla="*/ 69 w 148"/>
              <a:gd name="T15" fmla="*/ 43 h 148"/>
              <a:gd name="T16" fmla="*/ 34 w 148"/>
              <a:gd name="T17" fmla="*/ 77 h 148"/>
              <a:gd name="T18" fmla="*/ 69 w 148"/>
              <a:gd name="T19" fmla="*/ 112 h 148"/>
              <a:gd name="T20" fmla="*/ 104 w 148"/>
              <a:gd name="T21" fmla="*/ 77 h 148"/>
              <a:gd name="T22" fmla="*/ 69 w 148"/>
              <a:gd name="T23" fmla="*/ 4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48">
                <a:moveTo>
                  <a:pt x="69" y="147"/>
                </a:moveTo>
                <a:lnTo>
                  <a:pt x="69" y="147"/>
                </a:lnTo>
                <a:cubicBezTo>
                  <a:pt x="26" y="147"/>
                  <a:pt x="0" y="121"/>
                  <a:pt x="0" y="77"/>
                </a:cubicBezTo>
                <a:cubicBezTo>
                  <a:pt x="0" y="34"/>
                  <a:pt x="26" y="0"/>
                  <a:pt x="69" y="0"/>
                </a:cubicBezTo>
                <a:cubicBezTo>
                  <a:pt x="112" y="0"/>
                  <a:pt x="147" y="34"/>
                  <a:pt x="147" y="77"/>
                </a:cubicBezTo>
                <a:cubicBezTo>
                  <a:pt x="147" y="121"/>
                  <a:pt x="112" y="147"/>
                  <a:pt x="69" y="147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1" y="43"/>
                  <a:pt x="34" y="60"/>
                  <a:pt x="34" y="77"/>
                </a:cubicBezTo>
                <a:cubicBezTo>
                  <a:pt x="34" y="95"/>
                  <a:pt x="51" y="112"/>
                  <a:pt x="69" y="112"/>
                </a:cubicBezTo>
                <a:cubicBezTo>
                  <a:pt x="86" y="112"/>
                  <a:pt x="104" y="95"/>
                  <a:pt x="104" y="77"/>
                </a:cubicBezTo>
                <a:cubicBezTo>
                  <a:pt x="104" y="60"/>
                  <a:pt x="86" y="43"/>
                  <a:pt x="6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7" name="Freeform 447">
            <a:extLst>
              <a:ext uri="{FF2B5EF4-FFF2-40B4-BE49-F238E27FC236}">
                <a16:creationId xmlns:a16="http://schemas.microsoft.com/office/drawing/2014/main" id="{CB9A70EE-4C24-A046-81A9-3B5C922B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0570" y="2846685"/>
            <a:ext cx="164716" cy="164716"/>
          </a:xfrm>
          <a:custGeom>
            <a:avLst/>
            <a:gdLst>
              <a:gd name="T0" fmla="*/ 77 w 148"/>
              <a:gd name="T1" fmla="*/ 147 h 148"/>
              <a:gd name="T2" fmla="*/ 77 w 148"/>
              <a:gd name="T3" fmla="*/ 147 h 148"/>
              <a:gd name="T4" fmla="*/ 0 w 148"/>
              <a:gd name="T5" fmla="*/ 77 h 148"/>
              <a:gd name="T6" fmla="*/ 77 w 148"/>
              <a:gd name="T7" fmla="*/ 0 h 148"/>
              <a:gd name="T8" fmla="*/ 147 w 148"/>
              <a:gd name="T9" fmla="*/ 77 h 148"/>
              <a:gd name="T10" fmla="*/ 77 w 148"/>
              <a:gd name="T11" fmla="*/ 147 h 148"/>
              <a:gd name="T12" fmla="*/ 77 w 148"/>
              <a:gd name="T13" fmla="*/ 43 h 148"/>
              <a:gd name="T14" fmla="*/ 77 w 148"/>
              <a:gd name="T15" fmla="*/ 43 h 148"/>
              <a:gd name="T16" fmla="*/ 43 w 148"/>
              <a:gd name="T17" fmla="*/ 77 h 148"/>
              <a:gd name="T18" fmla="*/ 77 w 148"/>
              <a:gd name="T19" fmla="*/ 112 h 148"/>
              <a:gd name="T20" fmla="*/ 112 w 148"/>
              <a:gd name="T21" fmla="*/ 77 h 148"/>
              <a:gd name="T22" fmla="*/ 77 w 148"/>
              <a:gd name="T23" fmla="*/ 4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48">
                <a:moveTo>
                  <a:pt x="77" y="147"/>
                </a:moveTo>
                <a:lnTo>
                  <a:pt x="77" y="147"/>
                </a:lnTo>
                <a:cubicBezTo>
                  <a:pt x="34" y="147"/>
                  <a:pt x="0" y="121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2" y="0"/>
                  <a:pt x="147" y="34"/>
                  <a:pt x="147" y="77"/>
                </a:cubicBezTo>
                <a:cubicBezTo>
                  <a:pt x="147" y="121"/>
                  <a:pt x="112" y="147"/>
                  <a:pt x="77" y="147"/>
                </a:cubicBezTo>
                <a:close/>
                <a:moveTo>
                  <a:pt x="77" y="43"/>
                </a:moveTo>
                <a:lnTo>
                  <a:pt x="77" y="43"/>
                </a:lnTo>
                <a:cubicBezTo>
                  <a:pt x="60" y="43"/>
                  <a:pt x="43" y="60"/>
                  <a:pt x="43" y="77"/>
                </a:cubicBezTo>
                <a:cubicBezTo>
                  <a:pt x="43" y="95"/>
                  <a:pt x="60" y="112"/>
                  <a:pt x="77" y="112"/>
                </a:cubicBezTo>
                <a:cubicBezTo>
                  <a:pt x="95" y="112"/>
                  <a:pt x="112" y="95"/>
                  <a:pt x="112" y="77"/>
                </a:cubicBezTo>
                <a:cubicBezTo>
                  <a:pt x="112" y="60"/>
                  <a:pt x="95" y="43"/>
                  <a:pt x="77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8" name="Freeform 448">
            <a:extLst>
              <a:ext uri="{FF2B5EF4-FFF2-40B4-BE49-F238E27FC236}">
                <a16:creationId xmlns:a16="http://schemas.microsoft.com/office/drawing/2014/main" id="{43B280BB-DE9F-1044-81E2-0EA7BD742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768" y="2580231"/>
            <a:ext cx="237383" cy="48446"/>
          </a:xfrm>
          <a:custGeom>
            <a:avLst/>
            <a:gdLst>
              <a:gd name="T0" fmla="*/ 198 w 217"/>
              <a:gd name="T1" fmla="*/ 43 h 44"/>
              <a:gd name="T2" fmla="*/ 198 w 217"/>
              <a:gd name="T3" fmla="*/ 43 h 44"/>
              <a:gd name="T4" fmla="*/ 25 w 217"/>
              <a:gd name="T5" fmla="*/ 43 h 44"/>
              <a:gd name="T6" fmla="*/ 0 w 217"/>
              <a:gd name="T7" fmla="*/ 26 h 44"/>
              <a:gd name="T8" fmla="*/ 0 w 217"/>
              <a:gd name="T9" fmla="*/ 26 h 44"/>
              <a:gd name="T10" fmla="*/ 25 w 217"/>
              <a:gd name="T11" fmla="*/ 0 h 44"/>
              <a:gd name="T12" fmla="*/ 198 w 217"/>
              <a:gd name="T13" fmla="*/ 0 h 44"/>
              <a:gd name="T14" fmla="*/ 216 w 217"/>
              <a:gd name="T15" fmla="*/ 26 h 44"/>
              <a:gd name="T16" fmla="*/ 216 w 217"/>
              <a:gd name="T17" fmla="*/ 26 h 44"/>
              <a:gd name="T18" fmla="*/ 198 w 217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44">
                <a:moveTo>
                  <a:pt x="198" y="43"/>
                </a:moveTo>
                <a:lnTo>
                  <a:pt x="198" y="43"/>
                </a:lnTo>
                <a:cubicBezTo>
                  <a:pt x="25" y="43"/>
                  <a:pt x="25" y="43"/>
                  <a:pt x="25" y="43"/>
                </a:cubicBezTo>
                <a:cubicBezTo>
                  <a:pt x="17" y="43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17" y="0"/>
                  <a:pt x="25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16" y="9"/>
                  <a:pt x="216" y="26"/>
                </a:cubicBezTo>
                <a:lnTo>
                  <a:pt x="216" y="26"/>
                </a:lnTo>
                <a:cubicBezTo>
                  <a:pt x="216" y="35"/>
                  <a:pt x="207" y="43"/>
                  <a:pt x="19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9" name="Freeform 449">
            <a:extLst>
              <a:ext uri="{FF2B5EF4-FFF2-40B4-BE49-F238E27FC236}">
                <a16:creationId xmlns:a16="http://schemas.microsoft.com/office/drawing/2014/main" id="{9899A696-B708-854A-96A0-7D315C100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8524" y="2662591"/>
            <a:ext cx="125959" cy="48446"/>
          </a:xfrm>
          <a:custGeom>
            <a:avLst/>
            <a:gdLst>
              <a:gd name="T0" fmla="*/ 95 w 114"/>
              <a:gd name="T1" fmla="*/ 43 h 44"/>
              <a:gd name="T2" fmla="*/ 95 w 114"/>
              <a:gd name="T3" fmla="*/ 43 h 44"/>
              <a:gd name="T4" fmla="*/ 26 w 114"/>
              <a:gd name="T5" fmla="*/ 43 h 44"/>
              <a:gd name="T6" fmla="*/ 0 w 114"/>
              <a:gd name="T7" fmla="*/ 26 h 44"/>
              <a:gd name="T8" fmla="*/ 0 w 114"/>
              <a:gd name="T9" fmla="*/ 26 h 44"/>
              <a:gd name="T10" fmla="*/ 26 w 114"/>
              <a:gd name="T11" fmla="*/ 0 h 44"/>
              <a:gd name="T12" fmla="*/ 95 w 114"/>
              <a:gd name="T13" fmla="*/ 0 h 44"/>
              <a:gd name="T14" fmla="*/ 113 w 114"/>
              <a:gd name="T15" fmla="*/ 26 h 44"/>
              <a:gd name="T16" fmla="*/ 113 w 114"/>
              <a:gd name="T17" fmla="*/ 26 h 44"/>
              <a:gd name="T18" fmla="*/ 95 w 114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44">
                <a:moveTo>
                  <a:pt x="95" y="43"/>
                </a:moveTo>
                <a:lnTo>
                  <a:pt x="95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4" y="0"/>
                  <a:pt x="113" y="9"/>
                  <a:pt x="113" y="26"/>
                </a:cubicBezTo>
                <a:lnTo>
                  <a:pt x="113" y="26"/>
                </a:lnTo>
                <a:cubicBezTo>
                  <a:pt x="113" y="35"/>
                  <a:pt x="104" y="43"/>
                  <a:pt x="9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0" name="Freeform 450">
            <a:extLst>
              <a:ext uri="{FF2B5EF4-FFF2-40B4-BE49-F238E27FC236}">
                <a16:creationId xmlns:a16="http://schemas.microsoft.com/office/drawing/2014/main" id="{7A624941-1BD2-F641-AE26-73DE46C0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8835" y="10680378"/>
            <a:ext cx="697620" cy="673399"/>
          </a:xfrm>
          <a:custGeom>
            <a:avLst/>
            <a:gdLst>
              <a:gd name="T0" fmla="*/ 546 w 633"/>
              <a:gd name="T1" fmla="*/ 614 h 615"/>
              <a:gd name="T2" fmla="*/ 546 w 633"/>
              <a:gd name="T3" fmla="*/ 614 h 615"/>
              <a:gd name="T4" fmla="*/ 87 w 633"/>
              <a:gd name="T5" fmla="*/ 614 h 615"/>
              <a:gd name="T6" fmla="*/ 0 w 633"/>
              <a:gd name="T7" fmla="*/ 528 h 615"/>
              <a:gd name="T8" fmla="*/ 0 w 633"/>
              <a:gd name="T9" fmla="*/ 95 h 615"/>
              <a:gd name="T10" fmla="*/ 87 w 633"/>
              <a:gd name="T11" fmla="*/ 0 h 615"/>
              <a:gd name="T12" fmla="*/ 130 w 633"/>
              <a:gd name="T13" fmla="*/ 0 h 615"/>
              <a:gd name="T14" fmla="*/ 130 w 633"/>
              <a:gd name="T15" fmla="*/ 60 h 615"/>
              <a:gd name="T16" fmla="*/ 87 w 633"/>
              <a:gd name="T17" fmla="*/ 60 h 615"/>
              <a:gd name="T18" fmla="*/ 52 w 633"/>
              <a:gd name="T19" fmla="*/ 95 h 615"/>
              <a:gd name="T20" fmla="*/ 52 w 633"/>
              <a:gd name="T21" fmla="*/ 528 h 615"/>
              <a:gd name="T22" fmla="*/ 87 w 633"/>
              <a:gd name="T23" fmla="*/ 563 h 615"/>
              <a:gd name="T24" fmla="*/ 546 w 633"/>
              <a:gd name="T25" fmla="*/ 563 h 615"/>
              <a:gd name="T26" fmla="*/ 580 w 633"/>
              <a:gd name="T27" fmla="*/ 528 h 615"/>
              <a:gd name="T28" fmla="*/ 580 w 633"/>
              <a:gd name="T29" fmla="*/ 95 h 615"/>
              <a:gd name="T30" fmla="*/ 546 w 633"/>
              <a:gd name="T31" fmla="*/ 60 h 615"/>
              <a:gd name="T32" fmla="*/ 503 w 633"/>
              <a:gd name="T33" fmla="*/ 60 h 615"/>
              <a:gd name="T34" fmla="*/ 503 w 633"/>
              <a:gd name="T35" fmla="*/ 0 h 615"/>
              <a:gd name="T36" fmla="*/ 546 w 633"/>
              <a:gd name="T37" fmla="*/ 0 h 615"/>
              <a:gd name="T38" fmla="*/ 632 w 633"/>
              <a:gd name="T39" fmla="*/ 95 h 615"/>
              <a:gd name="T40" fmla="*/ 632 w 633"/>
              <a:gd name="T41" fmla="*/ 528 h 615"/>
              <a:gd name="T42" fmla="*/ 546 w 633"/>
              <a:gd name="T43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3" h="615">
                <a:moveTo>
                  <a:pt x="546" y="614"/>
                </a:moveTo>
                <a:lnTo>
                  <a:pt x="546" y="614"/>
                </a:lnTo>
                <a:cubicBezTo>
                  <a:pt x="87" y="614"/>
                  <a:pt x="87" y="614"/>
                  <a:pt x="87" y="614"/>
                </a:cubicBezTo>
                <a:cubicBezTo>
                  <a:pt x="35" y="614"/>
                  <a:pt x="0" y="580"/>
                  <a:pt x="0" y="52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3"/>
                  <a:pt x="35" y="0"/>
                  <a:pt x="8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60"/>
                  <a:pt x="130" y="60"/>
                  <a:pt x="130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70" y="60"/>
                  <a:pt x="52" y="78"/>
                  <a:pt x="52" y="95"/>
                </a:cubicBezTo>
                <a:cubicBezTo>
                  <a:pt x="52" y="528"/>
                  <a:pt x="52" y="528"/>
                  <a:pt x="52" y="528"/>
                </a:cubicBezTo>
                <a:cubicBezTo>
                  <a:pt x="52" y="545"/>
                  <a:pt x="70" y="563"/>
                  <a:pt x="87" y="563"/>
                </a:cubicBezTo>
                <a:cubicBezTo>
                  <a:pt x="546" y="563"/>
                  <a:pt x="546" y="563"/>
                  <a:pt x="546" y="563"/>
                </a:cubicBezTo>
                <a:cubicBezTo>
                  <a:pt x="563" y="563"/>
                  <a:pt x="580" y="545"/>
                  <a:pt x="580" y="528"/>
                </a:cubicBezTo>
                <a:cubicBezTo>
                  <a:pt x="580" y="95"/>
                  <a:pt x="580" y="95"/>
                  <a:pt x="580" y="95"/>
                </a:cubicBezTo>
                <a:cubicBezTo>
                  <a:pt x="580" y="78"/>
                  <a:pt x="563" y="60"/>
                  <a:pt x="546" y="60"/>
                </a:cubicBezTo>
                <a:cubicBezTo>
                  <a:pt x="503" y="60"/>
                  <a:pt x="503" y="60"/>
                  <a:pt x="503" y="60"/>
                </a:cubicBezTo>
                <a:cubicBezTo>
                  <a:pt x="503" y="0"/>
                  <a:pt x="503" y="0"/>
                  <a:pt x="50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98" y="0"/>
                  <a:pt x="632" y="43"/>
                  <a:pt x="632" y="95"/>
                </a:cubicBezTo>
                <a:cubicBezTo>
                  <a:pt x="632" y="528"/>
                  <a:pt x="632" y="528"/>
                  <a:pt x="632" y="528"/>
                </a:cubicBezTo>
                <a:cubicBezTo>
                  <a:pt x="632" y="580"/>
                  <a:pt x="598" y="614"/>
                  <a:pt x="546" y="6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1" name="Freeform 451">
            <a:extLst>
              <a:ext uri="{FF2B5EF4-FFF2-40B4-BE49-F238E27FC236}">
                <a16:creationId xmlns:a16="http://schemas.microsoft.com/office/drawing/2014/main" id="{01E2E3F6-8679-044F-A23A-9213B14E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7772" y="10593175"/>
            <a:ext cx="305210" cy="58135"/>
          </a:xfrm>
          <a:custGeom>
            <a:avLst/>
            <a:gdLst>
              <a:gd name="T0" fmla="*/ 277 w 278"/>
              <a:gd name="T1" fmla="*/ 52 h 53"/>
              <a:gd name="T2" fmla="*/ 0 w 278"/>
              <a:gd name="T3" fmla="*/ 52 h 53"/>
              <a:gd name="T4" fmla="*/ 0 w 278"/>
              <a:gd name="T5" fmla="*/ 0 h 53"/>
              <a:gd name="T6" fmla="*/ 277 w 278"/>
              <a:gd name="T7" fmla="*/ 0 h 53"/>
              <a:gd name="T8" fmla="*/ 277 w 278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53">
                <a:moveTo>
                  <a:pt x="277" y="52"/>
                </a:moveTo>
                <a:lnTo>
                  <a:pt x="0" y="52"/>
                </a:lnTo>
                <a:lnTo>
                  <a:pt x="0" y="0"/>
                </a:lnTo>
                <a:lnTo>
                  <a:pt x="277" y="0"/>
                </a:lnTo>
                <a:lnTo>
                  <a:pt x="277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2" name="Freeform 452">
            <a:extLst>
              <a:ext uri="{FF2B5EF4-FFF2-40B4-BE49-F238E27FC236}">
                <a16:creationId xmlns:a16="http://schemas.microsoft.com/office/drawing/2014/main" id="{0CA2CDFD-1AE1-6543-9CBF-CD6409AA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713" y="10583486"/>
            <a:ext cx="198626" cy="164716"/>
          </a:xfrm>
          <a:custGeom>
            <a:avLst/>
            <a:gdLst>
              <a:gd name="T0" fmla="*/ 43 w 183"/>
              <a:gd name="T1" fmla="*/ 139 h 148"/>
              <a:gd name="T2" fmla="*/ 43 w 183"/>
              <a:gd name="T3" fmla="*/ 139 h 148"/>
              <a:gd name="T4" fmla="*/ 0 w 183"/>
              <a:gd name="T5" fmla="*/ 96 h 148"/>
              <a:gd name="T6" fmla="*/ 86 w 183"/>
              <a:gd name="T7" fmla="*/ 18 h 148"/>
              <a:gd name="T8" fmla="*/ 112 w 183"/>
              <a:gd name="T9" fmla="*/ 9 h 148"/>
              <a:gd name="T10" fmla="*/ 138 w 183"/>
              <a:gd name="T11" fmla="*/ 26 h 148"/>
              <a:gd name="T12" fmla="*/ 173 w 183"/>
              <a:gd name="T13" fmla="*/ 104 h 148"/>
              <a:gd name="T14" fmla="*/ 164 w 183"/>
              <a:gd name="T15" fmla="*/ 147 h 148"/>
              <a:gd name="T16" fmla="*/ 164 w 183"/>
              <a:gd name="T17" fmla="*/ 147 h 148"/>
              <a:gd name="T18" fmla="*/ 129 w 183"/>
              <a:gd name="T19" fmla="*/ 130 h 148"/>
              <a:gd name="T20" fmla="*/ 103 w 183"/>
              <a:gd name="T21" fmla="*/ 78 h 148"/>
              <a:gd name="T22" fmla="*/ 43 w 183"/>
              <a:gd name="T23" fmla="*/ 139 h 148"/>
              <a:gd name="T24" fmla="*/ 129 w 183"/>
              <a:gd name="T25" fmla="*/ 52 h 148"/>
              <a:gd name="T26" fmla="*/ 129 w 183"/>
              <a:gd name="T27" fmla="*/ 5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3" h="148">
                <a:moveTo>
                  <a:pt x="43" y="139"/>
                </a:moveTo>
                <a:lnTo>
                  <a:pt x="43" y="139"/>
                </a:lnTo>
                <a:cubicBezTo>
                  <a:pt x="0" y="96"/>
                  <a:pt x="0" y="96"/>
                  <a:pt x="0" y="96"/>
                </a:cubicBezTo>
                <a:cubicBezTo>
                  <a:pt x="86" y="18"/>
                  <a:pt x="86" y="18"/>
                  <a:pt x="86" y="18"/>
                </a:cubicBezTo>
                <a:cubicBezTo>
                  <a:pt x="95" y="9"/>
                  <a:pt x="103" y="0"/>
                  <a:pt x="112" y="9"/>
                </a:cubicBezTo>
                <a:cubicBezTo>
                  <a:pt x="121" y="9"/>
                  <a:pt x="129" y="18"/>
                  <a:pt x="138" y="26"/>
                </a:cubicBezTo>
                <a:cubicBezTo>
                  <a:pt x="173" y="104"/>
                  <a:pt x="173" y="104"/>
                  <a:pt x="173" y="104"/>
                </a:cubicBezTo>
                <a:cubicBezTo>
                  <a:pt x="182" y="122"/>
                  <a:pt x="182" y="139"/>
                  <a:pt x="164" y="147"/>
                </a:cubicBezTo>
                <a:lnTo>
                  <a:pt x="164" y="147"/>
                </a:lnTo>
                <a:cubicBezTo>
                  <a:pt x="147" y="147"/>
                  <a:pt x="129" y="147"/>
                  <a:pt x="129" y="130"/>
                </a:cubicBezTo>
                <a:cubicBezTo>
                  <a:pt x="103" y="78"/>
                  <a:pt x="103" y="78"/>
                  <a:pt x="103" y="78"/>
                </a:cubicBezTo>
                <a:lnTo>
                  <a:pt x="43" y="139"/>
                </a:lnTo>
                <a:close/>
                <a:moveTo>
                  <a:pt x="129" y="52"/>
                </a:moveTo>
                <a:lnTo>
                  <a:pt x="129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3" name="Freeform 453">
            <a:extLst>
              <a:ext uri="{FF2B5EF4-FFF2-40B4-BE49-F238E27FC236}">
                <a16:creationId xmlns:a16="http://schemas.microsoft.com/office/drawing/2014/main" id="{20135125-C4EA-CE49-B77E-28B274E0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199" y="10680378"/>
            <a:ext cx="276140" cy="198630"/>
          </a:xfrm>
          <a:custGeom>
            <a:avLst/>
            <a:gdLst>
              <a:gd name="T0" fmla="*/ 104 w 253"/>
              <a:gd name="T1" fmla="*/ 182 h 183"/>
              <a:gd name="T2" fmla="*/ 104 w 253"/>
              <a:gd name="T3" fmla="*/ 182 h 183"/>
              <a:gd name="T4" fmla="*/ 104 w 253"/>
              <a:gd name="T5" fmla="*/ 182 h 183"/>
              <a:gd name="T6" fmla="*/ 70 w 253"/>
              <a:gd name="T7" fmla="*/ 164 h 183"/>
              <a:gd name="T8" fmla="*/ 0 w 253"/>
              <a:gd name="T9" fmla="*/ 86 h 183"/>
              <a:gd name="T10" fmla="*/ 70 w 253"/>
              <a:gd name="T11" fmla="*/ 9 h 183"/>
              <a:gd name="T12" fmla="*/ 113 w 253"/>
              <a:gd name="T13" fmla="*/ 52 h 183"/>
              <a:gd name="T14" fmla="*/ 78 w 253"/>
              <a:gd name="T15" fmla="*/ 86 h 183"/>
              <a:gd name="T16" fmla="*/ 104 w 253"/>
              <a:gd name="T17" fmla="*/ 121 h 183"/>
              <a:gd name="T18" fmla="*/ 199 w 253"/>
              <a:gd name="T19" fmla="*/ 17 h 183"/>
              <a:gd name="T20" fmla="*/ 243 w 253"/>
              <a:gd name="T21" fmla="*/ 9 h 183"/>
              <a:gd name="T22" fmla="*/ 243 w 253"/>
              <a:gd name="T23" fmla="*/ 9 h 183"/>
              <a:gd name="T24" fmla="*/ 243 w 253"/>
              <a:gd name="T25" fmla="*/ 52 h 183"/>
              <a:gd name="T26" fmla="*/ 139 w 253"/>
              <a:gd name="T27" fmla="*/ 164 h 183"/>
              <a:gd name="T28" fmla="*/ 104 w 253"/>
              <a:gd name="T2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183">
                <a:moveTo>
                  <a:pt x="104" y="182"/>
                </a:moveTo>
                <a:lnTo>
                  <a:pt x="104" y="182"/>
                </a:lnTo>
                <a:lnTo>
                  <a:pt x="104" y="182"/>
                </a:lnTo>
                <a:cubicBezTo>
                  <a:pt x="87" y="182"/>
                  <a:pt x="78" y="173"/>
                  <a:pt x="70" y="164"/>
                </a:cubicBezTo>
                <a:cubicBezTo>
                  <a:pt x="0" y="86"/>
                  <a:pt x="0" y="86"/>
                  <a:pt x="0" y="86"/>
                </a:cubicBezTo>
                <a:cubicBezTo>
                  <a:pt x="70" y="9"/>
                  <a:pt x="70" y="9"/>
                  <a:pt x="70" y="9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78" y="86"/>
                  <a:pt x="78" y="86"/>
                  <a:pt x="78" y="86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199" y="17"/>
                  <a:pt x="199" y="17"/>
                  <a:pt x="199" y="17"/>
                </a:cubicBezTo>
                <a:cubicBezTo>
                  <a:pt x="208" y="0"/>
                  <a:pt x="226" y="0"/>
                  <a:pt x="243" y="9"/>
                </a:cubicBezTo>
                <a:lnTo>
                  <a:pt x="243" y="9"/>
                </a:lnTo>
                <a:cubicBezTo>
                  <a:pt x="252" y="26"/>
                  <a:pt x="252" y="43"/>
                  <a:pt x="243" y="52"/>
                </a:cubicBezTo>
                <a:cubicBezTo>
                  <a:pt x="139" y="164"/>
                  <a:pt x="139" y="164"/>
                  <a:pt x="139" y="164"/>
                </a:cubicBezTo>
                <a:cubicBezTo>
                  <a:pt x="130" y="173"/>
                  <a:pt x="113" y="182"/>
                  <a:pt x="104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" name="Freeform 454">
            <a:extLst>
              <a:ext uri="{FF2B5EF4-FFF2-40B4-BE49-F238E27FC236}">
                <a16:creationId xmlns:a16="http://schemas.microsoft.com/office/drawing/2014/main" id="{465A9E68-3FBE-4845-95F7-F33A23B1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259" y="10583486"/>
            <a:ext cx="198630" cy="164716"/>
          </a:xfrm>
          <a:custGeom>
            <a:avLst/>
            <a:gdLst>
              <a:gd name="T0" fmla="*/ 139 w 183"/>
              <a:gd name="T1" fmla="*/ 139 h 148"/>
              <a:gd name="T2" fmla="*/ 139 w 183"/>
              <a:gd name="T3" fmla="*/ 139 h 148"/>
              <a:gd name="T4" fmla="*/ 182 w 183"/>
              <a:gd name="T5" fmla="*/ 96 h 148"/>
              <a:gd name="T6" fmla="*/ 95 w 183"/>
              <a:gd name="T7" fmla="*/ 18 h 148"/>
              <a:gd name="T8" fmla="*/ 69 w 183"/>
              <a:gd name="T9" fmla="*/ 9 h 148"/>
              <a:gd name="T10" fmla="*/ 44 w 183"/>
              <a:gd name="T11" fmla="*/ 26 h 148"/>
              <a:gd name="T12" fmla="*/ 0 w 183"/>
              <a:gd name="T13" fmla="*/ 104 h 148"/>
              <a:gd name="T14" fmla="*/ 18 w 183"/>
              <a:gd name="T15" fmla="*/ 147 h 148"/>
              <a:gd name="T16" fmla="*/ 18 w 183"/>
              <a:gd name="T17" fmla="*/ 147 h 148"/>
              <a:gd name="T18" fmla="*/ 52 w 183"/>
              <a:gd name="T19" fmla="*/ 130 h 148"/>
              <a:gd name="T20" fmla="*/ 78 w 183"/>
              <a:gd name="T21" fmla="*/ 78 h 148"/>
              <a:gd name="T22" fmla="*/ 139 w 183"/>
              <a:gd name="T23" fmla="*/ 139 h 148"/>
              <a:gd name="T24" fmla="*/ 52 w 183"/>
              <a:gd name="T25" fmla="*/ 52 h 148"/>
              <a:gd name="T26" fmla="*/ 52 w 183"/>
              <a:gd name="T27" fmla="*/ 5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3" h="148">
                <a:moveTo>
                  <a:pt x="139" y="139"/>
                </a:moveTo>
                <a:lnTo>
                  <a:pt x="139" y="139"/>
                </a:lnTo>
                <a:cubicBezTo>
                  <a:pt x="182" y="96"/>
                  <a:pt x="182" y="96"/>
                  <a:pt x="182" y="96"/>
                </a:cubicBezTo>
                <a:cubicBezTo>
                  <a:pt x="95" y="18"/>
                  <a:pt x="95" y="18"/>
                  <a:pt x="95" y="18"/>
                </a:cubicBezTo>
                <a:cubicBezTo>
                  <a:pt x="87" y="9"/>
                  <a:pt x="78" y="0"/>
                  <a:pt x="69" y="9"/>
                </a:cubicBezTo>
                <a:cubicBezTo>
                  <a:pt x="61" y="9"/>
                  <a:pt x="52" y="18"/>
                  <a:pt x="44" y="26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22"/>
                  <a:pt x="0" y="139"/>
                  <a:pt x="18" y="147"/>
                </a:cubicBezTo>
                <a:lnTo>
                  <a:pt x="18" y="147"/>
                </a:lnTo>
                <a:cubicBezTo>
                  <a:pt x="35" y="147"/>
                  <a:pt x="44" y="147"/>
                  <a:pt x="52" y="130"/>
                </a:cubicBezTo>
                <a:cubicBezTo>
                  <a:pt x="78" y="78"/>
                  <a:pt x="78" y="78"/>
                  <a:pt x="78" y="78"/>
                </a:cubicBezTo>
                <a:lnTo>
                  <a:pt x="139" y="139"/>
                </a:lnTo>
                <a:close/>
                <a:moveTo>
                  <a:pt x="52" y="52"/>
                </a:moveTo>
                <a:lnTo>
                  <a:pt x="52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5" name="Freeform 455">
            <a:extLst>
              <a:ext uri="{FF2B5EF4-FFF2-40B4-BE49-F238E27FC236}">
                <a16:creationId xmlns:a16="http://schemas.microsoft.com/office/drawing/2014/main" id="{8898D1F3-4A1D-FC48-89E4-77B9038B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259" y="10680378"/>
            <a:ext cx="276143" cy="198630"/>
          </a:xfrm>
          <a:custGeom>
            <a:avLst/>
            <a:gdLst>
              <a:gd name="T0" fmla="*/ 148 w 252"/>
              <a:gd name="T1" fmla="*/ 182 h 183"/>
              <a:gd name="T2" fmla="*/ 148 w 252"/>
              <a:gd name="T3" fmla="*/ 182 h 183"/>
              <a:gd name="T4" fmla="*/ 148 w 252"/>
              <a:gd name="T5" fmla="*/ 182 h 183"/>
              <a:gd name="T6" fmla="*/ 182 w 252"/>
              <a:gd name="T7" fmla="*/ 164 h 183"/>
              <a:gd name="T8" fmla="*/ 251 w 252"/>
              <a:gd name="T9" fmla="*/ 86 h 183"/>
              <a:gd name="T10" fmla="*/ 182 w 252"/>
              <a:gd name="T11" fmla="*/ 9 h 183"/>
              <a:gd name="T12" fmla="*/ 139 w 252"/>
              <a:gd name="T13" fmla="*/ 52 h 183"/>
              <a:gd name="T14" fmla="*/ 173 w 252"/>
              <a:gd name="T15" fmla="*/ 86 h 183"/>
              <a:gd name="T16" fmla="*/ 148 w 252"/>
              <a:gd name="T17" fmla="*/ 121 h 183"/>
              <a:gd name="T18" fmla="*/ 52 w 252"/>
              <a:gd name="T19" fmla="*/ 17 h 183"/>
              <a:gd name="T20" fmla="*/ 9 w 252"/>
              <a:gd name="T21" fmla="*/ 9 h 183"/>
              <a:gd name="T22" fmla="*/ 9 w 252"/>
              <a:gd name="T23" fmla="*/ 9 h 183"/>
              <a:gd name="T24" fmla="*/ 9 w 252"/>
              <a:gd name="T25" fmla="*/ 52 h 183"/>
              <a:gd name="T26" fmla="*/ 113 w 252"/>
              <a:gd name="T27" fmla="*/ 164 h 183"/>
              <a:gd name="T28" fmla="*/ 148 w 252"/>
              <a:gd name="T2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2" h="183">
                <a:moveTo>
                  <a:pt x="148" y="182"/>
                </a:moveTo>
                <a:lnTo>
                  <a:pt x="148" y="182"/>
                </a:lnTo>
                <a:lnTo>
                  <a:pt x="148" y="182"/>
                </a:lnTo>
                <a:cubicBezTo>
                  <a:pt x="165" y="182"/>
                  <a:pt x="173" y="173"/>
                  <a:pt x="182" y="164"/>
                </a:cubicBezTo>
                <a:cubicBezTo>
                  <a:pt x="251" y="86"/>
                  <a:pt x="251" y="86"/>
                  <a:pt x="251" y="86"/>
                </a:cubicBezTo>
                <a:cubicBezTo>
                  <a:pt x="182" y="9"/>
                  <a:pt x="182" y="9"/>
                  <a:pt x="182" y="9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73" y="86"/>
                  <a:pt x="173" y="86"/>
                  <a:pt x="173" y="86"/>
                </a:cubicBezTo>
                <a:cubicBezTo>
                  <a:pt x="148" y="121"/>
                  <a:pt x="148" y="121"/>
                  <a:pt x="148" y="121"/>
                </a:cubicBezTo>
                <a:cubicBezTo>
                  <a:pt x="52" y="17"/>
                  <a:pt x="52" y="17"/>
                  <a:pt x="52" y="17"/>
                </a:cubicBezTo>
                <a:cubicBezTo>
                  <a:pt x="44" y="0"/>
                  <a:pt x="26" y="0"/>
                  <a:pt x="9" y="9"/>
                </a:cubicBezTo>
                <a:lnTo>
                  <a:pt x="9" y="9"/>
                </a:lnTo>
                <a:cubicBezTo>
                  <a:pt x="0" y="26"/>
                  <a:pt x="0" y="43"/>
                  <a:pt x="9" y="52"/>
                </a:cubicBezTo>
                <a:cubicBezTo>
                  <a:pt x="113" y="164"/>
                  <a:pt x="113" y="164"/>
                  <a:pt x="113" y="164"/>
                </a:cubicBezTo>
                <a:cubicBezTo>
                  <a:pt x="122" y="173"/>
                  <a:pt x="130" y="182"/>
                  <a:pt x="148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6" name="Freeform 456">
            <a:extLst>
              <a:ext uri="{FF2B5EF4-FFF2-40B4-BE49-F238E27FC236}">
                <a16:creationId xmlns:a16="http://schemas.microsoft.com/office/drawing/2014/main" id="{FE7738BC-6311-7E47-9325-6DFF857F5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4848" y="10966210"/>
            <a:ext cx="145338" cy="48446"/>
          </a:xfrm>
          <a:custGeom>
            <a:avLst/>
            <a:gdLst>
              <a:gd name="T0" fmla="*/ 0 w 131"/>
              <a:gd name="T1" fmla="*/ 17 h 44"/>
              <a:gd name="T2" fmla="*/ 0 w 131"/>
              <a:gd name="T3" fmla="*/ 17 h 44"/>
              <a:gd name="T4" fmla="*/ 0 w 131"/>
              <a:gd name="T5" fmla="*/ 17 h 44"/>
              <a:gd name="T6" fmla="*/ 17 w 131"/>
              <a:gd name="T7" fmla="*/ 0 h 44"/>
              <a:gd name="T8" fmla="*/ 112 w 131"/>
              <a:gd name="T9" fmla="*/ 0 h 44"/>
              <a:gd name="T10" fmla="*/ 130 w 131"/>
              <a:gd name="T11" fmla="*/ 17 h 44"/>
              <a:gd name="T12" fmla="*/ 130 w 131"/>
              <a:gd name="T13" fmla="*/ 17 h 44"/>
              <a:gd name="T14" fmla="*/ 112 w 131"/>
              <a:gd name="T15" fmla="*/ 43 h 44"/>
              <a:gd name="T16" fmla="*/ 17 w 131"/>
              <a:gd name="T17" fmla="*/ 43 h 44"/>
              <a:gd name="T18" fmla="*/ 0 w 131"/>
              <a:gd name="T19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4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30" y="8"/>
                  <a:pt x="130" y="17"/>
                </a:cubicBezTo>
                <a:lnTo>
                  <a:pt x="130" y="17"/>
                </a:lnTo>
                <a:cubicBezTo>
                  <a:pt x="130" y="34"/>
                  <a:pt x="121" y="43"/>
                  <a:pt x="112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7" name="Freeform 457">
            <a:extLst>
              <a:ext uri="{FF2B5EF4-FFF2-40B4-BE49-F238E27FC236}">
                <a16:creationId xmlns:a16="http://schemas.microsoft.com/office/drawing/2014/main" id="{2D9DF0DB-6E7B-394E-B761-2C3BB95ED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889" y="10975899"/>
            <a:ext cx="48446" cy="353653"/>
          </a:xfrm>
          <a:custGeom>
            <a:avLst/>
            <a:gdLst>
              <a:gd name="T0" fmla="*/ 43 w 44"/>
              <a:gd name="T1" fmla="*/ 321 h 322"/>
              <a:gd name="T2" fmla="*/ 43 w 44"/>
              <a:gd name="T3" fmla="*/ 321 h 322"/>
              <a:gd name="T4" fmla="*/ 0 w 44"/>
              <a:gd name="T5" fmla="*/ 321 h 322"/>
              <a:gd name="T6" fmla="*/ 0 w 44"/>
              <a:gd name="T7" fmla="*/ 26 h 322"/>
              <a:gd name="T8" fmla="*/ 26 w 44"/>
              <a:gd name="T9" fmla="*/ 0 h 322"/>
              <a:gd name="T10" fmla="*/ 26 w 44"/>
              <a:gd name="T11" fmla="*/ 0 h 322"/>
              <a:gd name="T12" fmla="*/ 43 w 44"/>
              <a:gd name="T13" fmla="*/ 26 h 322"/>
              <a:gd name="T14" fmla="*/ 43 w 44"/>
              <a:gd name="T15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22">
                <a:moveTo>
                  <a:pt x="43" y="321"/>
                </a:moveTo>
                <a:lnTo>
                  <a:pt x="43" y="321"/>
                </a:lnTo>
                <a:cubicBezTo>
                  <a:pt x="0" y="321"/>
                  <a:pt x="0" y="321"/>
                  <a:pt x="0" y="32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3" y="9"/>
                  <a:pt x="43" y="26"/>
                </a:cubicBezTo>
                <a:lnTo>
                  <a:pt x="43" y="3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Freeform 458">
            <a:extLst>
              <a:ext uri="{FF2B5EF4-FFF2-40B4-BE49-F238E27FC236}">
                <a16:creationId xmlns:a16="http://schemas.microsoft.com/office/drawing/2014/main" id="{2AE37236-C640-C941-AEC4-4007234C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956" y="8093369"/>
            <a:ext cx="256761" cy="276143"/>
          </a:xfrm>
          <a:custGeom>
            <a:avLst/>
            <a:gdLst>
              <a:gd name="T0" fmla="*/ 9 w 235"/>
              <a:gd name="T1" fmla="*/ 242 h 252"/>
              <a:gd name="T2" fmla="*/ 9 w 235"/>
              <a:gd name="T3" fmla="*/ 242 h 252"/>
              <a:gd name="T4" fmla="*/ 9 w 235"/>
              <a:gd name="T5" fmla="*/ 242 h 252"/>
              <a:gd name="T6" fmla="*/ 9 w 235"/>
              <a:gd name="T7" fmla="*/ 216 h 252"/>
              <a:gd name="T8" fmla="*/ 191 w 235"/>
              <a:gd name="T9" fmla="*/ 8 h 252"/>
              <a:gd name="T10" fmla="*/ 217 w 235"/>
              <a:gd name="T11" fmla="*/ 8 h 252"/>
              <a:gd name="T12" fmla="*/ 217 w 235"/>
              <a:gd name="T13" fmla="*/ 8 h 252"/>
              <a:gd name="T14" fmla="*/ 225 w 235"/>
              <a:gd name="T15" fmla="*/ 34 h 252"/>
              <a:gd name="T16" fmla="*/ 43 w 235"/>
              <a:gd name="T17" fmla="*/ 242 h 252"/>
              <a:gd name="T18" fmla="*/ 9 w 235"/>
              <a:gd name="T19" fmla="*/ 24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252">
                <a:moveTo>
                  <a:pt x="9" y="242"/>
                </a:moveTo>
                <a:lnTo>
                  <a:pt x="9" y="242"/>
                </a:lnTo>
                <a:lnTo>
                  <a:pt x="9" y="242"/>
                </a:lnTo>
                <a:cubicBezTo>
                  <a:pt x="0" y="233"/>
                  <a:pt x="0" y="225"/>
                  <a:pt x="9" y="216"/>
                </a:cubicBezTo>
                <a:cubicBezTo>
                  <a:pt x="191" y="8"/>
                  <a:pt x="191" y="8"/>
                  <a:pt x="191" y="8"/>
                </a:cubicBezTo>
                <a:cubicBezTo>
                  <a:pt x="199" y="0"/>
                  <a:pt x="208" y="0"/>
                  <a:pt x="217" y="8"/>
                </a:cubicBezTo>
                <a:lnTo>
                  <a:pt x="217" y="8"/>
                </a:lnTo>
                <a:cubicBezTo>
                  <a:pt x="225" y="17"/>
                  <a:pt x="234" y="25"/>
                  <a:pt x="225" y="34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5" y="251"/>
                  <a:pt x="17" y="251"/>
                  <a:pt x="9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Freeform 459">
            <a:extLst>
              <a:ext uri="{FF2B5EF4-FFF2-40B4-BE49-F238E27FC236}">
                <a16:creationId xmlns:a16="http://schemas.microsoft.com/office/drawing/2014/main" id="{7344DA62-D6FC-EF4B-9982-0F6BB82B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3604" y="8243553"/>
            <a:ext cx="155027" cy="155027"/>
          </a:xfrm>
          <a:custGeom>
            <a:avLst/>
            <a:gdLst>
              <a:gd name="T0" fmla="*/ 70 w 140"/>
              <a:gd name="T1" fmla="*/ 139 h 140"/>
              <a:gd name="T2" fmla="*/ 70 w 140"/>
              <a:gd name="T3" fmla="*/ 139 h 140"/>
              <a:gd name="T4" fmla="*/ 0 w 140"/>
              <a:gd name="T5" fmla="*/ 69 h 140"/>
              <a:gd name="T6" fmla="*/ 70 w 140"/>
              <a:gd name="T7" fmla="*/ 0 h 140"/>
              <a:gd name="T8" fmla="*/ 139 w 140"/>
              <a:gd name="T9" fmla="*/ 69 h 140"/>
              <a:gd name="T10" fmla="*/ 70 w 140"/>
              <a:gd name="T11" fmla="*/ 139 h 140"/>
              <a:gd name="T12" fmla="*/ 70 w 140"/>
              <a:gd name="T13" fmla="*/ 43 h 140"/>
              <a:gd name="T14" fmla="*/ 70 w 140"/>
              <a:gd name="T15" fmla="*/ 43 h 140"/>
              <a:gd name="T16" fmla="*/ 43 w 140"/>
              <a:gd name="T17" fmla="*/ 69 h 140"/>
              <a:gd name="T18" fmla="*/ 70 w 140"/>
              <a:gd name="T19" fmla="*/ 95 h 140"/>
              <a:gd name="T20" fmla="*/ 96 w 140"/>
              <a:gd name="T21" fmla="*/ 69 h 140"/>
              <a:gd name="T22" fmla="*/ 70 w 140"/>
              <a:gd name="T23" fmla="*/ 4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0">
                <a:moveTo>
                  <a:pt x="70" y="139"/>
                </a:moveTo>
                <a:lnTo>
                  <a:pt x="70" y="139"/>
                </a:lnTo>
                <a:cubicBezTo>
                  <a:pt x="35" y="139"/>
                  <a:pt x="0" y="104"/>
                  <a:pt x="0" y="69"/>
                </a:cubicBezTo>
                <a:cubicBezTo>
                  <a:pt x="0" y="35"/>
                  <a:pt x="35" y="0"/>
                  <a:pt x="70" y="0"/>
                </a:cubicBezTo>
                <a:cubicBezTo>
                  <a:pt x="104" y="0"/>
                  <a:pt x="139" y="35"/>
                  <a:pt x="139" y="69"/>
                </a:cubicBezTo>
                <a:cubicBezTo>
                  <a:pt x="139" y="104"/>
                  <a:pt x="104" y="139"/>
                  <a:pt x="70" y="139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52" y="43"/>
                  <a:pt x="43" y="52"/>
                  <a:pt x="43" y="69"/>
                </a:cubicBezTo>
                <a:cubicBezTo>
                  <a:pt x="43" y="87"/>
                  <a:pt x="52" y="95"/>
                  <a:pt x="70" y="95"/>
                </a:cubicBezTo>
                <a:cubicBezTo>
                  <a:pt x="87" y="95"/>
                  <a:pt x="96" y="87"/>
                  <a:pt x="96" y="69"/>
                </a:cubicBezTo>
                <a:cubicBezTo>
                  <a:pt x="96" y="52"/>
                  <a:pt x="87" y="43"/>
                  <a:pt x="7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0" name="Freeform 460">
            <a:extLst>
              <a:ext uri="{FF2B5EF4-FFF2-40B4-BE49-F238E27FC236}">
                <a16:creationId xmlns:a16="http://schemas.microsoft.com/office/drawing/2014/main" id="{6EB34443-8626-5D45-800F-9C97176C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353" y="8064302"/>
            <a:ext cx="155027" cy="155027"/>
          </a:xfrm>
          <a:custGeom>
            <a:avLst/>
            <a:gdLst>
              <a:gd name="T0" fmla="*/ 69 w 139"/>
              <a:gd name="T1" fmla="*/ 138 h 139"/>
              <a:gd name="T2" fmla="*/ 69 w 139"/>
              <a:gd name="T3" fmla="*/ 138 h 139"/>
              <a:gd name="T4" fmla="*/ 0 w 139"/>
              <a:gd name="T5" fmla="*/ 69 h 139"/>
              <a:gd name="T6" fmla="*/ 69 w 139"/>
              <a:gd name="T7" fmla="*/ 0 h 139"/>
              <a:gd name="T8" fmla="*/ 138 w 139"/>
              <a:gd name="T9" fmla="*/ 69 h 139"/>
              <a:gd name="T10" fmla="*/ 69 w 139"/>
              <a:gd name="T11" fmla="*/ 138 h 139"/>
              <a:gd name="T12" fmla="*/ 69 w 139"/>
              <a:gd name="T13" fmla="*/ 43 h 139"/>
              <a:gd name="T14" fmla="*/ 69 w 139"/>
              <a:gd name="T15" fmla="*/ 43 h 139"/>
              <a:gd name="T16" fmla="*/ 43 w 139"/>
              <a:gd name="T17" fmla="*/ 69 h 139"/>
              <a:gd name="T18" fmla="*/ 69 w 139"/>
              <a:gd name="T19" fmla="*/ 95 h 139"/>
              <a:gd name="T20" fmla="*/ 104 w 139"/>
              <a:gd name="T21" fmla="*/ 69 h 139"/>
              <a:gd name="T22" fmla="*/ 69 w 139"/>
              <a:gd name="T23" fmla="*/ 4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9">
                <a:moveTo>
                  <a:pt x="69" y="138"/>
                </a:moveTo>
                <a:lnTo>
                  <a:pt x="69" y="138"/>
                </a:lnTo>
                <a:cubicBezTo>
                  <a:pt x="34" y="138"/>
                  <a:pt x="0" y="103"/>
                  <a:pt x="0" y="69"/>
                </a:cubicBezTo>
                <a:cubicBezTo>
                  <a:pt x="0" y="34"/>
                  <a:pt x="34" y="0"/>
                  <a:pt x="69" y="0"/>
                </a:cubicBezTo>
                <a:cubicBezTo>
                  <a:pt x="112" y="0"/>
                  <a:pt x="138" y="34"/>
                  <a:pt x="138" y="69"/>
                </a:cubicBezTo>
                <a:cubicBezTo>
                  <a:pt x="138" y="103"/>
                  <a:pt x="112" y="138"/>
                  <a:pt x="69" y="138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60" y="43"/>
                  <a:pt x="43" y="51"/>
                  <a:pt x="43" y="69"/>
                </a:cubicBezTo>
                <a:cubicBezTo>
                  <a:pt x="43" y="86"/>
                  <a:pt x="60" y="95"/>
                  <a:pt x="69" y="95"/>
                </a:cubicBezTo>
                <a:cubicBezTo>
                  <a:pt x="86" y="95"/>
                  <a:pt x="104" y="86"/>
                  <a:pt x="104" y="69"/>
                </a:cubicBezTo>
                <a:cubicBezTo>
                  <a:pt x="104" y="51"/>
                  <a:pt x="86" y="43"/>
                  <a:pt x="6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1" name="Freeform 461">
            <a:extLst>
              <a:ext uri="{FF2B5EF4-FFF2-40B4-BE49-F238E27FC236}">
                <a16:creationId xmlns:a16="http://schemas.microsoft.com/office/drawing/2014/main" id="{96502C9A-020D-494A-A67F-187DB34D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462" y="8025545"/>
            <a:ext cx="29068" cy="38757"/>
          </a:xfrm>
          <a:custGeom>
            <a:avLst/>
            <a:gdLst>
              <a:gd name="T0" fmla="*/ 26 w 27"/>
              <a:gd name="T1" fmla="*/ 35 h 36"/>
              <a:gd name="T2" fmla="*/ 0 w 27"/>
              <a:gd name="T3" fmla="*/ 35 h 36"/>
              <a:gd name="T4" fmla="*/ 0 w 27"/>
              <a:gd name="T5" fmla="*/ 0 h 36"/>
              <a:gd name="T6" fmla="*/ 26 w 27"/>
              <a:gd name="T7" fmla="*/ 0 h 36"/>
              <a:gd name="T8" fmla="*/ 26 w 27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6">
                <a:moveTo>
                  <a:pt x="26" y="35"/>
                </a:moveTo>
                <a:lnTo>
                  <a:pt x="0" y="35"/>
                </a:lnTo>
                <a:lnTo>
                  <a:pt x="0" y="0"/>
                </a:lnTo>
                <a:lnTo>
                  <a:pt x="26" y="0"/>
                </a:lnTo>
                <a:lnTo>
                  <a:pt x="2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2" name="Freeform 462">
            <a:extLst>
              <a:ext uri="{FF2B5EF4-FFF2-40B4-BE49-F238E27FC236}">
                <a16:creationId xmlns:a16="http://schemas.microsoft.com/office/drawing/2014/main" id="{C1B5C62D-6A19-8C43-B77F-001A031E4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462" y="8112748"/>
            <a:ext cx="29068" cy="96892"/>
          </a:xfrm>
          <a:custGeom>
            <a:avLst/>
            <a:gdLst>
              <a:gd name="T0" fmla="*/ 26 w 27"/>
              <a:gd name="T1" fmla="*/ 86 h 87"/>
              <a:gd name="T2" fmla="*/ 0 w 27"/>
              <a:gd name="T3" fmla="*/ 86 h 87"/>
              <a:gd name="T4" fmla="*/ 0 w 27"/>
              <a:gd name="T5" fmla="*/ 0 h 87"/>
              <a:gd name="T6" fmla="*/ 26 w 27"/>
              <a:gd name="T7" fmla="*/ 0 h 87"/>
              <a:gd name="T8" fmla="*/ 26 w 27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7">
                <a:moveTo>
                  <a:pt x="26" y="86"/>
                </a:moveTo>
                <a:lnTo>
                  <a:pt x="0" y="86"/>
                </a:lnTo>
                <a:lnTo>
                  <a:pt x="0" y="0"/>
                </a:lnTo>
                <a:lnTo>
                  <a:pt x="26" y="0"/>
                </a:lnTo>
                <a:lnTo>
                  <a:pt x="26" y="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3" name="Freeform 463">
            <a:extLst>
              <a:ext uri="{FF2B5EF4-FFF2-40B4-BE49-F238E27FC236}">
                <a16:creationId xmlns:a16="http://schemas.microsoft.com/office/drawing/2014/main" id="{3DE63C6F-6C6B-2D48-8028-C305F8E1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462" y="8253242"/>
            <a:ext cx="29068" cy="87203"/>
          </a:xfrm>
          <a:custGeom>
            <a:avLst/>
            <a:gdLst>
              <a:gd name="T0" fmla="*/ 26 w 27"/>
              <a:gd name="T1" fmla="*/ 78 h 79"/>
              <a:gd name="T2" fmla="*/ 0 w 27"/>
              <a:gd name="T3" fmla="*/ 78 h 79"/>
              <a:gd name="T4" fmla="*/ 0 w 27"/>
              <a:gd name="T5" fmla="*/ 0 h 79"/>
              <a:gd name="T6" fmla="*/ 26 w 27"/>
              <a:gd name="T7" fmla="*/ 0 h 79"/>
              <a:gd name="T8" fmla="*/ 26 w 27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9">
                <a:moveTo>
                  <a:pt x="26" y="78"/>
                </a:moveTo>
                <a:lnTo>
                  <a:pt x="0" y="78"/>
                </a:lnTo>
                <a:lnTo>
                  <a:pt x="0" y="0"/>
                </a:lnTo>
                <a:lnTo>
                  <a:pt x="26" y="0"/>
                </a:lnTo>
                <a:lnTo>
                  <a:pt x="26" y="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" name="Freeform 464">
            <a:extLst>
              <a:ext uri="{FF2B5EF4-FFF2-40B4-BE49-F238E27FC236}">
                <a16:creationId xmlns:a16="http://schemas.microsoft.com/office/drawing/2014/main" id="{A360CF5E-315D-014A-9B37-2BF5391A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462" y="8388891"/>
            <a:ext cx="29068" cy="58135"/>
          </a:xfrm>
          <a:custGeom>
            <a:avLst/>
            <a:gdLst>
              <a:gd name="T0" fmla="*/ 26 w 27"/>
              <a:gd name="T1" fmla="*/ 52 h 53"/>
              <a:gd name="T2" fmla="*/ 0 w 27"/>
              <a:gd name="T3" fmla="*/ 52 h 53"/>
              <a:gd name="T4" fmla="*/ 0 w 27"/>
              <a:gd name="T5" fmla="*/ 0 h 53"/>
              <a:gd name="T6" fmla="*/ 26 w 27"/>
              <a:gd name="T7" fmla="*/ 0 h 53"/>
              <a:gd name="T8" fmla="*/ 26 w 2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3">
                <a:moveTo>
                  <a:pt x="26" y="52"/>
                </a:moveTo>
                <a:lnTo>
                  <a:pt x="0" y="52"/>
                </a:lnTo>
                <a:lnTo>
                  <a:pt x="0" y="0"/>
                </a:lnTo>
                <a:lnTo>
                  <a:pt x="26" y="0"/>
                </a:lnTo>
                <a:lnTo>
                  <a:pt x="26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5" name="Freeform 465">
            <a:extLst>
              <a:ext uri="{FF2B5EF4-FFF2-40B4-BE49-F238E27FC236}">
                <a16:creationId xmlns:a16="http://schemas.microsoft.com/office/drawing/2014/main" id="{B406EAE9-3561-4249-AA8D-17E3DD50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768" y="7938343"/>
            <a:ext cx="770288" cy="571661"/>
          </a:xfrm>
          <a:custGeom>
            <a:avLst/>
            <a:gdLst>
              <a:gd name="T0" fmla="*/ 623 w 702"/>
              <a:gd name="T1" fmla="*/ 519 h 520"/>
              <a:gd name="T2" fmla="*/ 623 w 702"/>
              <a:gd name="T3" fmla="*/ 519 h 520"/>
              <a:gd name="T4" fmla="*/ 34 w 702"/>
              <a:gd name="T5" fmla="*/ 519 h 520"/>
              <a:gd name="T6" fmla="*/ 0 w 702"/>
              <a:gd name="T7" fmla="*/ 493 h 520"/>
              <a:gd name="T8" fmla="*/ 0 w 702"/>
              <a:gd name="T9" fmla="*/ 381 h 520"/>
              <a:gd name="T10" fmla="*/ 25 w 702"/>
              <a:gd name="T11" fmla="*/ 346 h 520"/>
              <a:gd name="T12" fmla="*/ 103 w 702"/>
              <a:gd name="T13" fmla="*/ 260 h 520"/>
              <a:gd name="T14" fmla="*/ 25 w 702"/>
              <a:gd name="T15" fmla="*/ 173 h 520"/>
              <a:gd name="T16" fmla="*/ 0 w 702"/>
              <a:gd name="T17" fmla="*/ 147 h 520"/>
              <a:gd name="T18" fmla="*/ 0 w 702"/>
              <a:gd name="T19" fmla="*/ 35 h 520"/>
              <a:gd name="T20" fmla="*/ 34 w 702"/>
              <a:gd name="T21" fmla="*/ 0 h 520"/>
              <a:gd name="T22" fmla="*/ 623 w 702"/>
              <a:gd name="T23" fmla="*/ 0 h 520"/>
              <a:gd name="T24" fmla="*/ 701 w 702"/>
              <a:gd name="T25" fmla="*/ 87 h 520"/>
              <a:gd name="T26" fmla="*/ 701 w 702"/>
              <a:gd name="T27" fmla="*/ 441 h 520"/>
              <a:gd name="T28" fmla="*/ 623 w 702"/>
              <a:gd name="T29" fmla="*/ 519 h 520"/>
              <a:gd name="T30" fmla="*/ 60 w 702"/>
              <a:gd name="T31" fmla="*/ 467 h 520"/>
              <a:gd name="T32" fmla="*/ 60 w 702"/>
              <a:gd name="T33" fmla="*/ 467 h 520"/>
              <a:gd name="T34" fmla="*/ 623 w 702"/>
              <a:gd name="T35" fmla="*/ 467 h 520"/>
              <a:gd name="T36" fmla="*/ 649 w 702"/>
              <a:gd name="T37" fmla="*/ 441 h 520"/>
              <a:gd name="T38" fmla="*/ 649 w 702"/>
              <a:gd name="T39" fmla="*/ 87 h 520"/>
              <a:gd name="T40" fmla="*/ 623 w 702"/>
              <a:gd name="T41" fmla="*/ 61 h 520"/>
              <a:gd name="T42" fmla="*/ 60 w 702"/>
              <a:gd name="T43" fmla="*/ 61 h 520"/>
              <a:gd name="T44" fmla="*/ 60 w 702"/>
              <a:gd name="T45" fmla="*/ 121 h 520"/>
              <a:gd name="T46" fmla="*/ 164 w 702"/>
              <a:gd name="T47" fmla="*/ 260 h 520"/>
              <a:gd name="T48" fmla="*/ 60 w 702"/>
              <a:gd name="T49" fmla="*/ 398 h 520"/>
              <a:gd name="T50" fmla="*/ 60 w 702"/>
              <a:gd name="T51" fmla="*/ 46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2" h="520">
                <a:moveTo>
                  <a:pt x="623" y="519"/>
                </a:moveTo>
                <a:lnTo>
                  <a:pt x="623" y="519"/>
                </a:lnTo>
                <a:cubicBezTo>
                  <a:pt x="34" y="519"/>
                  <a:pt x="34" y="519"/>
                  <a:pt x="34" y="519"/>
                </a:cubicBezTo>
                <a:cubicBezTo>
                  <a:pt x="17" y="519"/>
                  <a:pt x="0" y="511"/>
                  <a:pt x="0" y="493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64"/>
                  <a:pt x="17" y="346"/>
                  <a:pt x="25" y="346"/>
                </a:cubicBezTo>
                <a:cubicBezTo>
                  <a:pt x="69" y="338"/>
                  <a:pt x="103" y="303"/>
                  <a:pt x="103" y="260"/>
                </a:cubicBezTo>
                <a:cubicBezTo>
                  <a:pt x="103" y="216"/>
                  <a:pt x="69" y="182"/>
                  <a:pt x="25" y="173"/>
                </a:cubicBezTo>
                <a:cubicBezTo>
                  <a:pt x="17" y="173"/>
                  <a:pt x="0" y="164"/>
                  <a:pt x="0" y="14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66" y="0"/>
                  <a:pt x="701" y="43"/>
                  <a:pt x="701" y="87"/>
                </a:cubicBezTo>
                <a:cubicBezTo>
                  <a:pt x="701" y="441"/>
                  <a:pt x="701" y="441"/>
                  <a:pt x="701" y="441"/>
                </a:cubicBezTo>
                <a:cubicBezTo>
                  <a:pt x="701" y="485"/>
                  <a:pt x="666" y="519"/>
                  <a:pt x="623" y="519"/>
                </a:cubicBezTo>
                <a:close/>
                <a:moveTo>
                  <a:pt x="60" y="467"/>
                </a:moveTo>
                <a:lnTo>
                  <a:pt x="60" y="467"/>
                </a:lnTo>
                <a:cubicBezTo>
                  <a:pt x="623" y="467"/>
                  <a:pt x="623" y="467"/>
                  <a:pt x="623" y="467"/>
                </a:cubicBezTo>
                <a:cubicBezTo>
                  <a:pt x="631" y="467"/>
                  <a:pt x="649" y="450"/>
                  <a:pt x="649" y="441"/>
                </a:cubicBezTo>
                <a:cubicBezTo>
                  <a:pt x="649" y="87"/>
                  <a:pt x="649" y="87"/>
                  <a:pt x="649" y="87"/>
                </a:cubicBezTo>
                <a:cubicBezTo>
                  <a:pt x="649" y="69"/>
                  <a:pt x="631" y="61"/>
                  <a:pt x="623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121"/>
                  <a:pt x="60" y="121"/>
                  <a:pt x="60" y="121"/>
                </a:cubicBezTo>
                <a:cubicBezTo>
                  <a:pt x="121" y="139"/>
                  <a:pt x="164" y="199"/>
                  <a:pt x="164" y="260"/>
                </a:cubicBezTo>
                <a:cubicBezTo>
                  <a:pt x="164" y="329"/>
                  <a:pt x="121" y="381"/>
                  <a:pt x="60" y="398"/>
                </a:cubicBezTo>
                <a:lnTo>
                  <a:pt x="60" y="4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39" name="Group 54">
            <a:extLst>
              <a:ext uri="{FF2B5EF4-FFF2-40B4-BE49-F238E27FC236}">
                <a16:creationId xmlns:a16="http://schemas.microsoft.com/office/drawing/2014/main" id="{3B2762D6-EA4B-E843-A3E6-ED9091780656}"/>
              </a:ext>
            </a:extLst>
          </p:cNvPr>
          <p:cNvGrpSpPr/>
          <p:nvPr/>
        </p:nvGrpSpPr>
        <p:grpSpPr>
          <a:xfrm>
            <a:off x="19645220" y="2156882"/>
            <a:ext cx="2938399" cy="1156754"/>
            <a:chOff x="5570380" y="11266516"/>
            <a:chExt cx="3676940" cy="1156754"/>
          </a:xfrm>
        </p:grpSpPr>
        <p:sp>
          <p:nvSpPr>
            <p:cNvPr id="1040" name="CuadroTexto 395">
              <a:extLst>
                <a:ext uri="{FF2B5EF4-FFF2-40B4-BE49-F238E27FC236}">
                  <a16:creationId xmlns:a16="http://schemas.microsoft.com/office/drawing/2014/main" id="{774E7FA8-18F5-984E-BF64-EA6A5C364109}"/>
                </a:ext>
              </a:extLst>
            </p:cNvPr>
            <p:cNvSpPr txBox="1"/>
            <p:nvPr/>
          </p:nvSpPr>
          <p:spPr>
            <a:xfrm>
              <a:off x="5591625" y="11266516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1" name="Rectangle 56">
              <a:extLst>
                <a:ext uri="{FF2B5EF4-FFF2-40B4-BE49-F238E27FC236}">
                  <a16:creationId xmlns:a16="http://schemas.microsoft.com/office/drawing/2014/main" id="{57104240-34CE-C245-870E-6A87AF4BF704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2" name="Group 54">
            <a:extLst>
              <a:ext uri="{FF2B5EF4-FFF2-40B4-BE49-F238E27FC236}">
                <a16:creationId xmlns:a16="http://schemas.microsoft.com/office/drawing/2014/main" id="{05998327-AFBD-2347-BB31-291E50778013}"/>
              </a:ext>
            </a:extLst>
          </p:cNvPr>
          <p:cNvGrpSpPr/>
          <p:nvPr/>
        </p:nvGrpSpPr>
        <p:grpSpPr>
          <a:xfrm>
            <a:off x="19654734" y="4874099"/>
            <a:ext cx="2938399" cy="1156754"/>
            <a:chOff x="5570380" y="11266516"/>
            <a:chExt cx="3676940" cy="1156754"/>
          </a:xfrm>
        </p:grpSpPr>
        <p:sp>
          <p:nvSpPr>
            <p:cNvPr id="1043" name="CuadroTexto 395">
              <a:extLst>
                <a:ext uri="{FF2B5EF4-FFF2-40B4-BE49-F238E27FC236}">
                  <a16:creationId xmlns:a16="http://schemas.microsoft.com/office/drawing/2014/main" id="{9165D3EF-95E4-CD4E-B8F4-3E6D134CB3B0}"/>
                </a:ext>
              </a:extLst>
            </p:cNvPr>
            <p:cNvSpPr txBox="1"/>
            <p:nvPr/>
          </p:nvSpPr>
          <p:spPr>
            <a:xfrm>
              <a:off x="5591625" y="11266516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44" name="Rectangle 56">
              <a:extLst>
                <a:ext uri="{FF2B5EF4-FFF2-40B4-BE49-F238E27FC236}">
                  <a16:creationId xmlns:a16="http://schemas.microsoft.com/office/drawing/2014/main" id="{C4980641-9E20-874D-82DC-00665C3DF22A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5" name="Group 54">
            <a:extLst>
              <a:ext uri="{FF2B5EF4-FFF2-40B4-BE49-F238E27FC236}">
                <a16:creationId xmlns:a16="http://schemas.microsoft.com/office/drawing/2014/main" id="{E1484E36-9AAA-AE42-8607-F56D808FE60B}"/>
              </a:ext>
            </a:extLst>
          </p:cNvPr>
          <p:cNvGrpSpPr/>
          <p:nvPr/>
        </p:nvGrpSpPr>
        <p:grpSpPr>
          <a:xfrm>
            <a:off x="19647430" y="7640952"/>
            <a:ext cx="2938399" cy="1156754"/>
            <a:chOff x="5570380" y="11266516"/>
            <a:chExt cx="3676940" cy="1156754"/>
          </a:xfrm>
        </p:grpSpPr>
        <p:sp>
          <p:nvSpPr>
            <p:cNvPr id="1046" name="CuadroTexto 395">
              <a:extLst>
                <a:ext uri="{FF2B5EF4-FFF2-40B4-BE49-F238E27FC236}">
                  <a16:creationId xmlns:a16="http://schemas.microsoft.com/office/drawing/2014/main" id="{EA24D004-0FD1-6541-B453-9810DEDD0025}"/>
                </a:ext>
              </a:extLst>
            </p:cNvPr>
            <p:cNvSpPr txBox="1"/>
            <p:nvPr/>
          </p:nvSpPr>
          <p:spPr>
            <a:xfrm>
              <a:off x="5591625" y="11266516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47" name="Rectangle 56">
              <a:extLst>
                <a:ext uri="{FF2B5EF4-FFF2-40B4-BE49-F238E27FC236}">
                  <a16:creationId xmlns:a16="http://schemas.microsoft.com/office/drawing/2014/main" id="{609B67A1-5792-4D47-87A1-CCCD714376AD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8" name="Group 54">
            <a:extLst>
              <a:ext uri="{FF2B5EF4-FFF2-40B4-BE49-F238E27FC236}">
                <a16:creationId xmlns:a16="http://schemas.microsoft.com/office/drawing/2014/main" id="{C962AB77-FEF6-9F4B-BB7C-FC4250273800}"/>
              </a:ext>
            </a:extLst>
          </p:cNvPr>
          <p:cNvGrpSpPr/>
          <p:nvPr/>
        </p:nvGrpSpPr>
        <p:grpSpPr>
          <a:xfrm>
            <a:off x="19653836" y="10371791"/>
            <a:ext cx="2938399" cy="1156754"/>
            <a:chOff x="5570380" y="11266516"/>
            <a:chExt cx="3676940" cy="1156754"/>
          </a:xfrm>
        </p:grpSpPr>
        <p:sp>
          <p:nvSpPr>
            <p:cNvPr id="1049" name="CuadroTexto 395">
              <a:extLst>
                <a:ext uri="{FF2B5EF4-FFF2-40B4-BE49-F238E27FC236}">
                  <a16:creationId xmlns:a16="http://schemas.microsoft.com/office/drawing/2014/main" id="{BF05B723-F31B-BD43-9934-0DD1A1533FFF}"/>
                </a:ext>
              </a:extLst>
            </p:cNvPr>
            <p:cNvSpPr txBox="1"/>
            <p:nvPr/>
          </p:nvSpPr>
          <p:spPr>
            <a:xfrm>
              <a:off x="5591625" y="11266516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50" name="Rectangle 56">
              <a:extLst>
                <a:ext uri="{FF2B5EF4-FFF2-40B4-BE49-F238E27FC236}">
                  <a16:creationId xmlns:a16="http://schemas.microsoft.com/office/drawing/2014/main" id="{DB97DC45-EACF-8D4C-B728-92760401EBC1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51" name="CuadroTexto 395">
            <a:extLst>
              <a:ext uri="{FF2B5EF4-FFF2-40B4-BE49-F238E27FC236}">
                <a16:creationId xmlns:a16="http://schemas.microsoft.com/office/drawing/2014/main" id="{AAF7E073-739C-834F-A4B5-0C18CB78F2D9}"/>
              </a:ext>
            </a:extLst>
          </p:cNvPr>
          <p:cNvSpPr txBox="1"/>
          <p:nvPr/>
        </p:nvSpPr>
        <p:spPr>
          <a:xfrm>
            <a:off x="14534773" y="6010193"/>
            <a:ext cx="95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CTE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455598-2216-FF41-B60D-063D9A65A884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63" name="CuadroTexto 598">
              <a:extLst>
                <a:ext uri="{FF2B5EF4-FFF2-40B4-BE49-F238E27FC236}">
                  <a16:creationId xmlns:a16="http://schemas.microsoft.com/office/drawing/2014/main" id="{0DD6A333-A38A-7F40-BD2D-0F5D5E859D44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64" name="CuadroTexto 599">
              <a:extLst>
                <a:ext uri="{FF2B5EF4-FFF2-40B4-BE49-F238E27FC236}">
                  <a16:creationId xmlns:a16="http://schemas.microsoft.com/office/drawing/2014/main" id="{EA50C1A2-93D4-C440-AE91-8A12547159B4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0E9C2258-7530-574F-813A-57822A54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0678" y="3799117"/>
            <a:ext cx="1459372" cy="521895"/>
          </a:xfrm>
          <a:custGeom>
            <a:avLst/>
            <a:gdLst>
              <a:gd name="T0" fmla="*/ 1330 w 1331"/>
              <a:gd name="T1" fmla="*/ 475 h 476"/>
              <a:gd name="T2" fmla="*/ 0 w 1331"/>
              <a:gd name="T3" fmla="*/ 475 h 476"/>
              <a:gd name="T4" fmla="*/ 0 w 1331"/>
              <a:gd name="T5" fmla="*/ 0 h 476"/>
              <a:gd name="T6" fmla="*/ 1330 w 1331"/>
              <a:gd name="T7" fmla="*/ 0 h 476"/>
              <a:gd name="T8" fmla="*/ 1330 w 1331"/>
              <a:gd name="T9" fmla="*/ 47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1" h="476">
                <a:moveTo>
                  <a:pt x="1330" y="475"/>
                </a:moveTo>
                <a:lnTo>
                  <a:pt x="0" y="475"/>
                </a:lnTo>
                <a:lnTo>
                  <a:pt x="0" y="0"/>
                </a:lnTo>
                <a:lnTo>
                  <a:pt x="1330" y="0"/>
                </a:lnTo>
                <a:lnTo>
                  <a:pt x="1330" y="47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947F22DF-59A0-0744-8E15-1A38BFCB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455" y="1436096"/>
            <a:ext cx="4054349" cy="2372686"/>
          </a:xfrm>
          <a:custGeom>
            <a:avLst/>
            <a:gdLst>
              <a:gd name="T0" fmla="*/ 3549 w 3699"/>
              <a:gd name="T1" fmla="*/ 2166 h 2167"/>
              <a:gd name="T2" fmla="*/ 3549 w 3699"/>
              <a:gd name="T3" fmla="*/ 2166 h 2167"/>
              <a:gd name="T4" fmla="*/ 150 w 3699"/>
              <a:gd name="T5" fmla="*/ 2166 h 2167"/>
              <a:gd name="T6" fmla="*/ 0 w 3699"/>
              <a:gd name="T7" fmla="*/ 2016 h 2167"/>
              <a:gd name="T8" fmla="*/ 0 w 3699"/>
              <a:gd name="T9" fmla="*/ 150 h 2167"/>
              <a:gd name="T10" fmla="*/ 150 w 3699"/>
              <a:gd name="T11" fmla="*/ 0 h 2167"/>
              <a:gd name="T12" fmla="*/ 3549 w 3699"/>
              <a:gd name="T13" fmla="*/ 0 h 2167"/>
              <a:gd name="T14" fmla="*/ 3698 w 3699"/>
              <a:gd name="T15" fmla="*/ 150 h 2167"/>
              <a:gd name="T16" fmla="*/ 3698 w 3699"/>
              <a:gd name="T17" fmla="*/ 2016 h 2167"/>
              <a:gd name="T18" fmla="*/ 3549 w 3699"/>
              <a:gd name="T19" fmla="*/ 2166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99" h="2167">
                <a:moveTo>
                  <a:pt x="3549" y="2166"/>
                </a:moveTo>
                <a:lnTo>
                  <a:pt x="3549" y="2166"/>
                </a:lnTo>
                <a:cubicBezTo>
                  <a:pt x="150" y="2166"/>
                  <a:pt x="150" y="2166"/>
                  <a:pt x="150" y="2166"/>
                </a:cubicBezTo>
                <a:cubicBezTo>
                  <a:pt x="62" y="2166"/>
                  <a:pt x="0" y="2104"/>
                  <a:pt x="0" y="2016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70"/>
                  <a:pt x="62" y="0"/>
                  <a:pt x="150" y="0"/>
                </a:cubicBezTo>
                <a:cubicBezTo>
                  <a:pt x="3549" y="0"/>
                  <a:pt x="3549" y="0"/>
                  <a:pt x="3549" y="0"/>
                </a:cubicBezTo>
                <a:cubicBezTo>
                  <a:pt x="3628" y="0"/>
                  <a:pt x="3698" y="70"/>
                  <a:pt x="3698" y="150"/>
                </a:cubicBezTo>
                <a:cubicBezTo>
                  <a:pt x="3698" y="2016"/>
                  <a:pt x="3698" y="2016"/>
                  <a:pt x="3698" y="2016"/>
                </a:cubicBezTo>
                <a:cubicBezTo>
                  <a:pt x="3698" y="2104"/>
                  <a:pt x="3628" y="2166"/>
                  <a:pt x="3549" y="216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70998A20-7803-284E-9695-A277A760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1108" y="1523078"/>
            <a:ext cx="3909379" cy="1995762"/>
          </a:xfrm>
          <a:custGeom>
            <a:avLst/>
            <a:gdLst>
              <a:gd name="T0" fmla="*/ 3451 w 3567"/>
              <a:gd name="T1" fmla="*/ 1822 h 1823"/>
              <a:gd name="T2" fmla="*/ 3451 w 3567"/>
              <a:gd name="T3" fmla="*/ 1822 h 1823"/>
              <a:gd name="T4" fmla="*/ 123 w 3567"/>
              <a:gd name="T5" fmla="*/ 1822 h 1823"/>
              <a:gd name="T6" fmla="*/ 0 w 3567"/>
              <a:gd name="T7" fmla="*/ 1699 h 1823"/>
              <a:gd name="T8" fmla="*/ 0 w 3567"/>
              <a:gd name="T9" fmla="*/ 123 h 1823"/>
              <a:gd name="T10" fmla="*/ 123 w 3567"/>
              <a:gd name="T11" fmla="*/ 0 h 1823"/>
              <a:gd name="T12" fmla="*/ 3451 w 3567"/>
              <a:gd name="T13" fmla="*/ 0 h 1823"/>
              <a:gd name="T14" fmla="*/ 3566 w 3567"/>
              <a:gd name="T15" fmla="*/ 123 h 1823"/>
              <a:gd name="T16" fmla="*/ 3566 w 3567"/>
              <a:gd name="T17" fmla="*/ 1699 h 1823"/>
              <a:gd name="T18" fmla="*/ 3451 w 3567"/>
              <a:gd name="T19" fmla="*/ 1822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7" h="1823">
                <a:moveTo>
                  <a:pt x="3451" y="1822"/>
                </a:moveTo>
                <a:lnTo>
                  <a:pt x="3451" y="1822"/>
                </a:lnTo>
                <a:cubicBezTo>
                  <a:pt x="123" y="1822"/>
                  <a:pt x="123" y="1822"/>
                  <a:pt x="123" y="1822"/>
                </a:cubicBezTo>
                <a:cubicBezTo>
                  <a:pt x="53" y="1822"/>
                  <a:pt x="0" y="1761"/>
                  <a:pt x="0" y="1699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3"/>
                  <a:pt x="53" y="0"/>
                  <a:pt x="123" y="0"/>
                </a:cubicBezTo>
                <a:cubicBezTo>
                  <a:pt x="3451" y="0"/>
                  <a:pt x="3451" y="0"/>
                  <a:pt x="3451" y="0"/>
                </a:cubicBezTo>
                <a:cubicBezTo>
                  <a:pt x="3513" y="0"/>
                  <a:pt x="3566" y="53"/>
                  <a:pt x="3566" y="123"/>
                </a:cubicBezTo>
                <a:cubicBezTo>
                  <a:pt x="3566" y="1699"/>
                  <a:pt x="3566" y="1699"/>
                  <a:pt x="3566" y="1699"/>
                </a:cubicBezTo>
                <a:cubicBezTo>
                  <a:pt x="3566" y="1761"/>
                  <a:pt x="3513" y="1822"/>
                  <a:pt x="3451" y="18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4">
            <a:extLst>
              <a:ext uri="{FF2B5EF4-FFF2-40B4-BE49-F238E27FC236}">
                <a16:creationId xmlns:a16="http://schemas.microsoft.com/office/drawing/2014/main" id="{E09D2DA3-F64C-A941-923E-B53A17FA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4207" y="4205035"/>
            <a:ext cx="3213516" cy="115977"/>
          </a:xfrm>
          <a:custGeom>
            <a:avLst/>
            <a:gdLst>
              <a:gd name="T0" fmla="*/ 2932 w 2933"/>
              <a:gd name="T1" fmla="*/ 106 h 107"/>
              <a:gd name="T2" fmla="*/ 0 w 2933"/>
              <a:gd name="T3" fmla="*/ 106 h 107"/>
              <a:gd name="T4" fmla="*/ 0 w 2933"/>
              <a:gd name="T5" fmla="*/ 0 h 107"/>
              <a:gd name="T6" fmla="*/ 2932 w 2933"/>
              <a:gd name="T7" fmla="*/ 0 h 107"/>
              <a:gd name="T8" fmla="*/ 2932 w 2933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3" h="107">
                <a:moveTo>
                  <a:pt x="2932" y="106"/>
                </a:moveTo>
                <a:lnTo>
                  <a:pt x="0" y="106"/>
                </a:lnTo>
                <a:lnTo>
                  <a:pt x="0" y="0"/>
                </a:lnTo>
                <a:lnTo>
                  <a:pt x="2932" y="0"/>
                </a:lnTo>
                <a:lnTo>
                  <a:pt x="2932" y="10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5">
            <a:extLst>
              <a:ext uri="{FF2B5EF4-FFF2-40B4-BE49-F238E27FC236}">
                <a16:creationId xmlns:a16="http://schemas.microsoft.com/office/drawing/2014/main" id="{1B408A46-4EBD-2C45-BB64-1E3CF99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972" y="2731167"/>
            <a:ext cx="985801" cy="7978220"/>
          </a:xfrm>
          <a:custGeom>
            <a:avLst/>
            <a:gdLst>
              <a:gd name="T0" fmla="*/ 722 w 899"/>
              <a:gd name="T1" fmla="*/ 0 h 7280"/>
              <a:gd name="T2" fmla="*/ 0 w 899"/>
              <a:gd name="T3" fmla="*/ 0 h 7280"/>
              <a:gd name="T4" fmla="*/ 0 w 899"/>
              <a:gd name="T5" fmla="*/ 7279 h 7280"/>
              <a:gd name="T6" fmla="*/ 898 w 899"/>
              <a:gd name="T7" fmla="*/ 7279 h 7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9" h="7280">
                <a:moveTo>
                  <a:pt x="722" y="0"/>
                </a:moveTo>
                <a:lnTo>
                  <a:pt x="0" y="0"/>
                </a:lnTo>
                <a:lnTo>
                  <a:pt x="0" y="7279"/>
                </a:lnTo>
                <a:lnTo>
                  <a:pt x="898" y="7279"/>
                </a:lnTo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8" name="Line 176">
            <a:extLst>
              <a:ext uri="{FF2B5EF4-FFF2-40B4-BE49-F238E27FC236}">
                <a16:creationId xmlns:a16="http://schemas.microsoft.com/office/drawing/2014/main" id="{8E694A20-A2EC-DF4C-AE0D-93B03653A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84239" y="6645377"/>
            <a:ext cx="4059180" cy="4831"/>
          </a:xfrm>
          <a:prstGeom prst="line">
            <a:avLst/>
          </a:prstGeom>
          <a:noFill/>
          <a:ln w="635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9" name="Freeform 177">
            <a:extLst>
              <a:ext uri="{FF2B5EF4-FFF2-40B4-BE49-F238E27FC236}">
                <a16:creationId xmlns:a16="http://schemas.microsoft.com/office/drawing/2014/main" id="{52EB6069-AB14-3A41-A9E8-C39D4A20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185" y="7249420"/>
            <a:ext cx="570218" cy="396253"/>
          </a:xfrm>
          <a:custGeom>
            <a:avLst/>
            <a:gdLst>
              <a:gd name="T0" fmla="*/ 520 w 521"/>
              <a:gd name="T1" fmla="*/ 361 h 362"/>
              <a:gd name="T2" fmla="*/ 0 w 521"/>
              <a:gd name="T3" fmla="*/ 361 h 362"/>
              <a:gd name="T4" fmla="*/ 0 w 521"/>
              <a:gd name="T5" fmla="*/ 0 h 362"/>
              <a:gd name="T6" fmla="*/ 520 w 521"/>
              <a:gd name="T7" fmla="*/ 0 h 362"/>
              <a:gd name="T8" fmla="*/ 520 w 521"/>
              <a:gd name="T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362">
                <a:moveTo>
                  <a:pt x="520" y="361"/>
                </a:moveTo>
                <a:lnTo>
                  <a:pt x="0" y="361"/>
                </a:lnTo>
                <a:lnTo>
                  <a:pt x="0" y="0"/>
                </a:lnTo>
                <a:lnTo>
                  <a:pt x="520" y="0"/>
                </a:lnTo>
                <a:lnTo>
                  <a:pt x="520" y="3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8">
            <a:extLst>
              <a:ext uri="{FF2B5EF4-FFF2-40B4-BE49-F238E27FC236}">
                <a16:creationId xmlns:a16="http://schemas.microsoft.com/office/drawing/2014/main" id="{0F61E379-4713-BC45-9338-30E61ACF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891" y="6036500"/>
            <a:ext cx="1227419" cy="1212920"/>
          </a:xfrm>
          <a:custGeom>
            <a:avLst/>
            <a:gdLst>
              <a:gd name="T0" fmla="*/ 1118 w 1119"/>
              <a:gd name="T1" fmla="*/ 1108 h 1109"/>
              <a:gd name="T2" fmla="*/ 1118 w 1119"/>
              <a:gd name="T3" fmla="*/ 1108 h 1109"/>
              <a:gd name="T4" fmla="*/ 273 w 1119"/>
              <a:gd name="T5" fmla="*/ 1108 h 1109"/>
              <a:gd name="T6" fmla="*/ 0 w 1119"/>
              <a:gd name="T7" fmla="*/ 835 h 1109"/>
              <a:gd name="T8" fmla="*/ 0 w 1119"/>
              <a:gd name="T9" fmla="*/ 273 h 1109"/>
              <a:gd name="T10" fmla="*/ 273 w 1119"/>
              <a:gd name="T11" fmla="*/ 0 h 1109"/>
              <a:gd name="T12" fmla="*/ 1118 w 1119"/>
              <a:gd name="T13" fmla="*/ 0 h 1109"/>
              <a:gd name="T14" fmla="*/ 1118 w 1119"/>
              <a:gd name="T15" fmla="*/ 110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9" h="1109">
                <a:moveTo>
                  <a:pt x="1118" y="1108"/>
                </a:moveTo>
                <a:lnTo>
                  <a:pt x="1118" y="1108"/>
                </a:lnTo>
                <a:cubicBezTo>
                  <a:pt x="273" y="1108"/>
                  <a:pt x="273" y="1108"/>
                  <a:pt x="273" y="1108"/>
                </a:cubicBezTo>
                <a:cubicBezTo>
                  <a:pt x="124" y="1108"/>
                  <a:pt x="0" y="985"/>
                  <a:pt x="0" y="835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123"/>
                  <a:pt x="124" y="0"/>
                  <a:pt x="273" y="0"/>
                </a:cubicBezTo>
                <a:cubicBezTo>
                  <a:pt x="1118" y="0"/>
                  <a:pt x="1118" y="0"/>
                  <a:pt x="1118" y="0"/>
                </a:cubicBezTo>
                <a:lnTo>
                  <a:pt x="1118" y="11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9">
            <a:extLst>
              <a:ext uri="{FF2B5EF4-FFF2-40B4-BE49-F238E27FC236}">
                <a16:creationId xmlns:a16="http://schemas.microsoft.com/office/drawing/2014/main" id="{73633CD8-F3A0-744C-A325-9E1ACBDD3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479" y="5301981"/>
            <a:ext cx="2382351" cy="2681957"/>
          </a:xfrm>
          <a:custGeom>
            <a:avLst/>
            <a:gdLst>
              <a:gd name="T0" fmla="*/ 1875 w 2175"/>
              <a:gd name="T1" fmla="*/ 2403 h 2447"/>
              <a:gd name="T2" fmla="*/ 1875 w 2175"/>
              <a:gd name="T3" fmla="*/ 2403 h 2447"/>
              <a:gd name="T4" fmla="*/ 0 w 2175"/>
              <a:gd name="T5" fmla="*/ 1777 h 2447"/>
              <a:gd name="T6" fmla="*/ 0 w 2175"/>
              <a:gd name="T7" fmla="*/ 669 h 2447"/>
              <a:gd name="T8" fmla="*/ 1875 w 2175"/>
              <a:gd name="T9" fmla="*/ 44 h 2447"/>
              <a:gd name="T10" fmla="*/ 2174 w 2175"/>
              <a:gd name="T11" fmla="*/ 264 h 2447"/>
              <a:gd name="T12" fmla="*/ 2174 w 2175"/>
              <a:gd name="T13" fmla="*/ 2183 h 2447"/>
              <a:gd name="T14" fmla="*/ 1875 w 2175"/>
              <a:gd name="T15" fmla="*/ 2403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5" h="2447">
                <a:moveTo>
                  <a:pt x="1875" y="2403"/>
                </a:moveTo>
                <a:lnTo>
                  <a:pt x="1875" y="2403"/>
                </a:lnTo>
                <a:cubicBezTo>
                  <a:pt x="0" y="1777"/>
                  <a:pt x="0" y="1777"/>
                  <a:pt x="0" y="1777"/>
                </a:cubicBezTo>
                <a:cubicBezTo>
                  <a:pt x="0" y="669"/>
                  <a:pt x="0" y="669"/>
                  <a:pt x="0" y="669"/>
                </a:cubicBezTo>
                <a:cubicBezTo>
                  <a:pt x="1875" y="44"/>
                  <a:pt x="1875" y="44"/>
                  <a:pt x="1875" y="44"/>
                </a:cubicBezTo>
                <a:cubicBezTo>
                  <a:pt x="2024" y="0"/>
                  <a:pt x="2174" y="106"/>
                  <a:pt x="2174" y="264"/>
                </a:cubicBezTo>
                <a:cubicBezTo>
                  <a:pt x="2174" y="2183"/>
                  <a:pt x="2174" y="2183"/>
                  <a:pt x="2174" y="2183"/>
                </a:cubicBezTo>
                <a:cubicBezTo>
                  <a:pt x="2174" y="2341"/>
                  <a:pt x="2024" y="2446"/>
                  <a:pt x="1875" y="24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0">
            <a:extLst>
              <a:ext uri="{FF2B5EF4-FFF2-40B4-BE49-F238E27FC236}">
                <a16:creationId xmlns:a16="http://schemas.microsoft.com/office/drawing/2014/main" id="{5A77A184-4036-6042-B1DE-E5A17E472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890" y="6036500"/>
            <a:ext cx="386589" cy="2363021"/>
          </a:xfrm>
          <a:custGeom>
            <a:avLst/>
            <a:gdLst>
              <a:gd name="T0" fmla="*/ 79 w 353"/>
              <a:gd name="T1" fmla="*/ 2156 h 2157"/>
              <a:gd name="T2" fmla="*/ 79 w 353"/>
              <a:gd name="T3" fmla="*/ 2156 h 2157"/>
              <a:gd name="T4" fmla="*/ 264 w 353"/>
              <a:gd name="T5" fmla="*/ 2156 h 2157"/>
              <a:gd name="T6" fmla="*/ 352 w 353"/>
              <a:gd name="T7" fmla="*/ 2068 h 2157"/>
              <a:gd name="T8" fmla="*/ 352 w 353"/>
              <a:gd name="T9" fmla="*/ 0 h 2157"/>
              <a:gd name="T10" fmla="*/ 0 w 353"/>
              <a:gd name="T11" fmla="*/ 0 h 2157"/>
              <a:gd name="T12" fmla="*/ 0 w 353"/>
              <a:gd name="T13" fmla="*/ 2068 h 2157"/>
              <a:gd name="T14" fmla="*/ 79 w 353"/>
              <a:gd name="T15" fmla="*/ 2156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3" h="2157">
                <a:moveTo>
                  <a:pt x="79" y="2156"/>
                </a:moveTo>
                <a:lnTo>
                  <a:pt x="79" y="2156"/>
                </a:lnTo>
                <a:cubicBezTo>
                  <a:pt x="264" y="2156"/>
                  <a:pt x="264" y="2156"/>
                  <a:pt x="264" y="2156"/>
                </a:cubicBezTo>
                <a:cubicBezTo>
                  <a:pt x="308" y="2156"/>
                  <a:pt x="352" y="2121"/>
                  <a:pt x="352" y="2068"/>
                </a:cubicBezTo>
                <a:cubicBezTo>
                  <a:pt x="352" y="0"/>
                  <a:pt x="352" y="0"/>
                  <a:pt x="3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8"/>
                  <a:pt x="0" y="2068"/>
                  <a:pt x="0" y="2068"/>
                </a:cubicBezTo>
                <a:cubicBezTo>
                  <a:pt x="0" y="2121"/>
                  <a:pt x="35" y="2156"/>
                  <a:pt x="79" y="21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1">
            <a:extLst>
              <a:ext uri="{FF2B5EF4-FFF2-40B4-BE49-F238E27FC236}">
                <a16:creationId xmlns:a16="http://schemas.microsoft.com/office/drawing/2014/main" id="{B745DA45-7669-1B4D-9E33-C7297233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6101" y="5123183"/>
            <a:ext cx="2179392" cy="3677425"/>
          </a:xfrm>
          <a:custGeom>
            <a:avLst/>
            <a:gdLst>
              <a:gd name="T0" fmla="*/ 1734 w 1990"/>
              <a:gd name="T1" fmla="*/ 3353 h 3354"/>
              <a:gd name="T2" fmla="*/ 1734 w 1990"/>
              <a:gd name="T3" fmla="*/ 3353 h 3354"/>
              <a:gd name="T4" fmla="*/ 255 w 1990"/>
              <a:gd name="T5" fmla="*/ 3353 h 3354"/>
              <a:gd name="T6" fmla="*/ 0 w 1990"/>
              <a:gd name="T7" fmla="*/ 3098 h 3354"/>
              <a:gd name="T8" fmla="*/ 0 w 1990"/>
              <a:gd name="T9" fmla="*/ 255 h 3354"/>
              <a:gd name="T10" fmla="*/ 255 w 1990"/>
              <a:gd name="T11" fmla="*/ 0 h 3354"/>
              <a:gd name="T12" fmla="*/ 1734 w 1990"/>
              <a:gd name="T13" fmla="*/ 0 h 3354"/>
              <a:gd name="T14" fmla="*/ 1989 w 1990"/>
              <a:gd name="T15" fmla="*/ 255 h 3354"/>
              <a:gd name="T16" fmla="*/ 1989 w 1990"/>
              <a:gd name="T17" fmla="*/ 3098 h 3354"/>
              <a:gd name="T18" fmla="*/ 1734 w 1990"/>
              <a:gd name="T19" fmla="*/ 3353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0" h="3354">
                <a:moveTo>
                  <a:pt x="1734" y="3353"/>
                </a:moveTo>
                <a:lnTo>
                  <a:pt x="1734" y="3353"/>
                </a:lnTo>
                <a:cubicBezTo>
                  <a:pt x="255" y="3353"/>
                  <a:pt x="255" y="3353"/>
                  <a:pt x="255" y="3353"/>
                </a:cubicBezTo>
                <a:cubicBezTo>
                  <a:pt x="114" y="3353"/>
                  <a:pt x="0" y="3239"/>
                  <a:pt x="0" y="3098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114"/>
                  <a:pt x="114" y="0"/>
                  <a:pt x="255" y="0"/>
                </a:cubicBezTo>
                <a:cubicBezTo>
                  <a:pt x="1734" y="0"/>
                  <a:pt x="1734" y="0"/>
                  <a:pt x="1734" y="0"/>
                </a:cubicBezTo>
                <a:cubicBezTo>
                  <a:pt x="1875" y="0"/>
                  <a:pt x="1989" y="114"/>
                  <a:pt x="1989" y="255"/>
                </a:cubicBezTo>
                <a:cubicBezTo>
                  <a:pt x="1989" y="3098"/>
                  <a:pt x="1989" y="3098"/>
                  <a:pt x="1989" y="3098"/>
                </a:cubicBezTo>
                <a:cubicBezTo>
                  <a:pt x="1989" y="3239"/>
                  <a:pt x="1875" y="3353"/>
                  <a:pt x="1734" y="335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2">
            <a:extLst>
              <a:ext uri="{FF2B5EF4-FFF2-40B4-BE49-F238E27FC236}">
                <a16:creationId xmlns:a16="http://schemas.microsoft.com/office/drawing/2014/main" id="{6AF494C1-5842-F249-A23F-B92438DC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1742" y="5268153"/>
            <a:ext cx="1932943" cy="3387484"/>
          </a:xfrm>
          <a:custGeom>
            <a:avLst/>
            <a:gdLst>
              <a:gd name="T0" fmla="*/ 1611 w 1762"/>
              <a:gd name="T1" fmla="*/ 3089 h 3090"/>
              <a:gd name="T2" fmla="*/ 1611 w 1762"/>
              <a:gd name="T3" fmla="*/ 3089 h 3090"/>
              <a:gd name="T4" fmla="*/ 141 w 1762"/>
              <a:gd name="T5" fmla="*/ 3089 h 3090"/>
              <a:gd name="T6" fmla="*/ 0 w 1762"/>
              <a:gd name="T7" fmla="*/ 2948 h 3090"/>
              <a:gd name="T8" fmla="*/ 0 w 1762"/>
              <a:gd name="T9" fmla="*/ 141 h 3090"/>
              <a:gd name="T10" fmla="*/ 141 w 1762"/>
              <a:gd name="T11" fmla="*/ 0 h 3090"/>
              <a:gd name="T12" fmla="*/ 1611 w 1762"/>
              <a:gd name="T13" fmla="*/ 0 h 3090"/>
              <a:gd name="T14" fmla="*/ 1761 w 1762"/>
              <a:gd name="T15" fmla="*/ 141 h 3090"/>
              <a:gd name="T16" fmla="*/ 1761 w 1762"/>
              <a:gd name="T17" fmla="*/ 2948 h 3090"/>
              <a:gd name="T18" fmla="*/ 1611 w 1762"/>
              <a:gd name="T19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2" h="3090">
                <a:moveTo>
                  <a:pt x="1611" y="3089"/>
                </a:moveTo>
                <a:lnTo>
                  <a:pt x="1611" y="3089"/>
                </a:lnTo>
                <a:cubicBezTo>
                  <a:pt x="141" y="3089"/>
                  <a:pt x="141" y="3089"/>
                  <a:pt x="141" y="3089"/>
                </a:cubicBezTo>
                <a:cubicBezTo>
                  <a:pt x="62" y="3089"/>
                  <a:pt x="0" y="3018"/>
                  <a:pt x="0" y="294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1"/>
                  <a:pt x="62" y="0"/>
                  <a:pt x="141" y="0"/>
                </a:cubicBezTo>
                <a:cubicBezTo>
                  <a:pt x="1611" y="0"/>
                  <a:pt x="1611" y="0"/>
                  <a:pt x="1611" y="0"/>
                </a:cubicBezTo>
                <a:cubicBezTo>
                  <a:pt x="1690" y="0"/>
                  <a:pt x="1761" y="61"/>
                  <a:pt x="1761" y="141"/>
                </a:cubicBezTo>
                <a:cubicBezTo>
                  <a:pt x="1761" y="2948"/>
                  <a:pt x="1761" y="2948"/>
                  <a:pt x="1761" y="2948"/>
                </a:cubicBezTo>
                <a:cubicBezTo>
                  <a:pt x="1761" y="3018"/>
                  <a:pt x="1690" y="3089"/>
                  <a:pt x="1611" y="30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3">
            <a:extLst>
              <a:ext uri="{FF2B5EF4-FFF2-40B4-BE49-F238E27FC236}">
                <a16:creationId xmlns:a16="http://schemas.microsoft.com/office/drawing/2014/main" id="{B6CBB53F-90EC-A34A-9D71-DAFDB5E9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290" y="5485611"/>
            <a:ext cx="753848" cy="48324"/>
          </a:xfrm>
          <a:custGeom>
            <a:avLst/>
            <a:gdLst>
              <a:gd name="T0" fmla="*/ 660 w 688"/>
              <a:gd name="T1" fmla="*/ 45 h 46"/>
              <a:gd name="T2" fmla="*/ 660 w 688"/>
              <a:gd name="T3" fmla="*/ 45 h 46"/>
              <a:gd name="T4" fmla="*/ 26 w 688"/>
              <a:gd name="T5" fmla="*/ 45 h 46"/>
              <a:gd name="T6" fmla="*/ 0 w 688"/>
              <a:gd name="T7" fmla="*/ 18 h 46"/>
              <a:gd name="T8" fmla="*/ 0 w 688"/>
              <a:gd name="T9" fmla="*/ 18 h 46"/>
              <a:gd name="T10" fmla="*/ 26 w 688"/>
              <a:gd name="T11" fmla="*/ 0 h 46"/>
              <a:gd name="T12" fmla="*/ 660 w 688"/>
              <a:gd name="T13" fmla="*/ 0 h 46"/>
              <a:gd name="T14" fmla="*/ 687 w 688"/>
              <a:gd name="T15" fmla="*/ 18 h 46"/>
              <a:gd name="T16" fmla="*/ 687 w 688"/>
              <a:gd name="T17" fmla="*/ 18 h 46"/>
              <a:gd name="T18" fmla="*/ 660 w 68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8" h="46">
                <a:moveTo>
                  <a:pt x="660" y="45"/>
                </a:moveTo>
                <a:lnTo>
                  <a:pt x="660" y="45"/>
                </a:lnTo>
                <a:cubicBezTo>
                  <a:pt x="26" y="45"/>
                  <a:pt x="26" y="45"/>
                  <a:pt x="26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6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69" y="0"/>
                  <a:pt x="687" y="9"/>
                  <a:pt x="687" y="18"/>
                </a:cubicBezTo>
                <a:lnTo>
                  <a:pt x="687" y="18"/>
                </a:lnTo>
                <a:cubicBezTo>
                  <a:pt x="687" y="36"/>
                  <a:pt x="669" y="45"/>
                  <a:pt x="660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4">
            <a:extLst>
              <a:ext uri="{FF2B5EF4-FFF2-40B4-BE49-F238E27FC236}">
                <a16:creationId xmlns:a16="http://schemas.microsoft.com/office/drawing/2014/main" id="{386F2FDE-F0DD-3D4D-84D7-BE75F3AF0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437" y="9597946"/>
            <a:ext cx="3880384" cy="2652966"/>
          </a:xfrm>
          <a:custGeom>
            <a:avLst/>
            <a:gdLst>
              <a:gd name="T0" fmla="*/ 3222 w 3540"/>
              <a:gd name="T1" fmla="*/ 2421 h 2422"/>
              <a:gd name="T2" fmla="*/ 3222 w 3540"/>
              <a:gd name="T3" fmla="*/ 2421 h 2422"/>
              <a:gd name="T4" fmla="*/ 317 w 3540"/>
              <a:gd name="T5" fmla="*/ 2421 h 2422"/>
              <a:gd name="T6" fmla="*/ 0 w 3540"/>
              <a:gd name="T7" fmla="*/ 2104 h 2422"/>
              <a:gd name="T8" fmla="*/ 0 w 3540"/>
              <a:gd name="T9" fmla="*/ 317 h 2422"/>
              <a:gd name="T10" fmla="*/ 317 w 3540"/>
              <a:gd name="T11" fmla="*/ 0 h 2422"/>
              <a:gd name="T12" fmla="*/ 3222 w 3540"/>
              <a:gd name="T13" fmla="*/ 0 h 2422"/>
              <a:gd name="T14" fmla="*/ 3539 w 3540"/>
              <a:gd name="T15" fmla="*/ 317 h 2422"/>
              <a:gd name="T16" fmla="*/ 3539 w 3540"/>
              <a:gd name="T17" fmla="*/ 2104 h 2422"/>
              <a:gd name="T18" fmla="*/ 3222 w 3540"/>
              <a:gd name="T19" fmla="*/ 2421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0" h="2422">
                <a:moveTo>
                  <a:pt x="3222" y="2421"/>
                </a:moveTo>
                <a:lnTo>
                  <a:pt x="3222" y="2421"/>
                </a:lnTo>
                <a:cubicBezTo>
                  <a:pt x="317" y="2421"/>
                  <a:pt x="317" y="2421"/>
                  <a:pt x="317" y="2421"/>
                </a:cubicBezTo>
                <a:cubicBezTo>
                  <a:pt x="141" y="2421"/>
                  <a:pt x="0" y="2280"/>
                  <a:pt x="0" y="2104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141"/>
                  <a:pt x="141" y="0"/>
                  <a:pt x="317" y="0"/>
                </a:cubicBezTo>
                <a:cubicBezTo>
                  <a:pt x="3222" y="0"/>
                  <a:pt x="3222" y="0"/>
                  <a:pt x="3222" y="0"/>
                </a:cubicBezTo>
                <a:cubicBezTo>
                  <a:pt x="3398" y="0"/>
                  <a:pt x="3539" y="141"/>
                  <a:pt x="3539" y="317"/>
                </a:cubicBezTo>
                <a:cubicBezTo>
                  <a:pt x="3539" y="2104"/>
                  <a:pt x="3539" y="2104"/>
                  <a:pt x="3539" y="2104"/>
                </a:cubicBezTo>
                <a:cubicBezTo>
                  <a:pt x="3539" y="2280"/>
                  <a:pt x="3398" y="2421"/>
                  <a:pt x="3222" y="242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5">
            <a:extLst>
              <a:ext uri="{FF2B5EF4-FFF2-40B4-BE49-F238E27FC236}">
                <a16:creationId xmlns:a16="http://schemas.microsoft.com/office/drawing/2014/main" id="{9E3931EE-95C9-DB47-A2AD-7308DB57B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9571" y="9752581"/>
            <a:ext cx="3532452" cy="1971602"/>
          </a:xfrm>
          <a:custGeom>
            <a:avLst/>
            <a:gdLst>
              <a:gd name="T0" fmla="*/ 3135 w 3224"/>
              <a:gd name="T1" fmla="*/ 1796 h 1797"/>
              <a:gd name="T2" fmla="*/ 3135 w 3224"/>
              <a:gd name="T3" fmla="*/ 1796 h 1797"/>
              <a:gd name="T4" fmla="*/ 80 w 3224"/>
              <a:gd name="T5" fmla="*/ 1796 h 1797"/>
              <a:gd name="T6" fmla="*/ 0 w 3224"/>
              <a:gd name="T7" fmla="*/ 1707 h 1797"/>
              <a:gd name="T8" fmla="*/ 0 w 3224"/>
              <a:gd name="T9" fmla="*/ 88 h 1797"/>
              <a:gd name="T10" fmla="*/ 80 w 3224"/>
              <a:gd name="T11" fmla="*/ 0 h 1797"/>
              <a:gd name="T12" fmla="*/ 3135 w 3224"/>
              <a:gd name="T13" fmla="*/ 0 h 1797"/>
              <a:gd name="T14" fmla="*/ 3223 w 3224"/>
              <a:gd name="T15" fmla="*/ 88 h 1797"/>
              <a:gd name="T16" fmla="*/ 3223 w 3224"/>
              <a:gd name="T17" fmla="*/ 1707 h 1797"/>
              <a:gd name="T18" fmla="*/ 3135 w 3224"/>
              <a:gd name="T19" fmla="*/ 1796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4" h="1797">
                <a:moveTo>
                  <a:pt x="3135" y="1796"/>
                </a:moveTo>
                <a:lnTo>
                  <a:pt x="3135" y="1796"/>
                </a:lnTo>
                <a:cubicBezTo>
                  <a:pt x="80" y="1796"/>
                  <a:pt x="80" y="1796"/>
                  <a:pt x="80" y="1796"/>
                </a:cubicBezTo>
                <a:cubicBezTo>
                  <a:pt x="35" y="1796"/>
                  <a:pt x="0" y="1760"/>
                  <a:pt x="0" y="170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44"/>
                  <a:pt x="35" y="0"/>
                  <a:pt x="80" y="0"/>
                </a:cubicBezTo>
                <a:cubicBezTo>
                  <a:pt x="3135" y="0"/>
                  <a:pt x="3135" y="0"/>
                  <a:pt x="3135" y="0"/>
                </a:cubicBezTo>
                <a:cubicBezTo>
                  <a:pt x="3179" y="0"/>
                  <a:pt x="3223" y="44"/>
                  <a:pt x="3223" y="88"/>
                </a:cubicBezTo>
                <a:cubicBezTo>
                  <a:pt x="3223" y="1707"/>
                  <a:pt x="3223" y="1707"/>
                  <a:pt x="3223" y="1707"/>
                </a:cubicBezTo>
                <a:cubicBezTo>
                  <a:pt x="3223" y="1760"/>
                  <a:pt x="3179" y="1796"/>
                  <a:pt x="3135" y="17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6">
            <a:extLst>
              <a:ext uri="{FF2B5EF4-FFF2-40B4-BE49-F238E27FC236}">
                <a16:creationId xmlns:a16="http://schemas.microsoft.com/office/drawing/2014/main" id="{CE240EAD-1190-EC40-A4AA-275B9556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2237" y="11864323"/>
            <a:ext cx="231953" cy="231953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5 w 212"/>
              <a:gd name="T5" fmla="*/ 211 h 212"/>
              <a:gd name="T6" fmla="*/ 0 w 212"/>
              <a:gd name="T7" fmla="*/ 105 h 212"/>
              <a:gd name="T8" fmla="*/ 105 w 212"/>
              <a:gd name="T9" fmla="*/ 0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158"/>
                  <a:pt x="167" y="211"/>
                  <a:pt x="105" y="211"/>
                </a:cubicBezTo>
                <a:cubicBezTo>
                  <a:pt x="44" y="211"/>
                  <a:pt x="0" y="158"/>
                  <a:pt x="0" y="105"/>
                </a:cubicBezTo>
                <a:cubicBezTo>
                  <a:pt x="0" y="44"/>
                  <a:pt x="44" y="0"/>
                  <a:pt x="105" y="0"/>
                </a:cubicBezTo>
                <a:cubicBezTo>
                  <a:pt x="167" y="0"/>
                  <a:pt x="211" y="44"/>
                  <a:pt x="211" y="1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7">
            <a:extLst>
              <a:ext uri="{FF2B5EF4-FFF2-40B4-BE49-F238E27FC236}">
                <a16:creationId xmlns:a16="http://schemas.microsoft.com/office/drawing/2014/main" id="{8F337C46-8349-E14A-9767-C27C36EB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790" y="11941640"/>
            <a:ext cx="4064014" cy="405918"/>
          </a:xfrm>
          <a:custGeom>
            <a:avLst/>
            <a:gdLst>
              <a:gd name="T0" fmla="*/ 2280 w 3707"/>
              <a:gd name="T1" fmla="*/ 26 h 371"/>
              <a:gd name="T2" fmla="*/ 2280 w 3707"/>
              <a:gd name="T3" fmla="*/ 26 h 371"/>
              <a:gd name="T4" fmla="*/ 2280 w 3707"/>
              <a:gd name="T5" fmla="*/ 26 h 371"/>
              <a:gd name="T6" fmla="*/ 2254 w 3707"/>
              <a:gd name="T7" fmla="*/ 62 h 371"/>
              <a:gd name="T8" fmla="*/ 1453 w 3707"/>
              <a:gd name="T9" fmla="*/ 62 h 371"/>
              <a:gd name="T10" fmla="*/ 1417 w 3707"/>
              <a:gd name="T11" fmla="*/ 26 h 371"/>
              <a:gd name="T12" fmla="*/ 1417 w 3707"/>
              <a:gd name="T13" fmla="*/ 26 h 371"/>
              <a:gd name="T14" fmla="*/ 1382 w 3707"/>
              <a:gd name="T15" fmla="*/ 0 h 371"/>
              <a:gd name="T16" fmla="*/ 35 w 3707"/>
              <a:gd name="T17" fmla="*/ 0 h 371"/>
              <a:gd name="T18" fmla="*/ 0 w 3707"/>
              <a:gd name="T19" fmla="*/ 26 h 371"/>
              <a:gd name="T20" fmla="*/ 0 w 3707"/>
              <a:gd name="T21" fmla="*/ 264 h 371"/>
              <a:gd name="T22" fmla="*/ 105 w 3707"/>
              <a:gd name="T23" fmla="*/ 370 h 371"/>
              <a:gd name="T24" fmla="*/ 3610 w 3707"/>
              <a:gd name="T25" fmla="*/ 370 h 371"/>
              <a:gd name="T26" fmla="*/ 3706 w 3707"/>
              <a:gd name="T27" fmla="*/ 264 h 371"/>
              <a:gd name="T28" fmla="*/ 3706 w 3707"/>
              <a:gd name="T29" fmla="*/ 26 h 371"/>
              <a:gd name="T30" fmla="*/ 3680 w 3707"/>
              <a:gd name="T31" fmla="*/ 0 h 371"/>
              <a:gd name="T32" fmla="*/ 2315 w 3707"/>
              <a:gd name="T33" fmla="*/ 0 h 371"/>
              <a:gd name="T34" fmla="*/ 2280 w 3707"/>
              <a:gd name="T35" fmla="*/ 2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7" h="371">
                <a:moveTo>
                  <a:pt x="2280" y="26"/>
                </a:moveTo>
                <a:lnTo>
                  <a:pt x="2280" y="26"/>
                </a:lnTo>
                <a:lnTo>
                  <a:pt x="2280" y="26"/>
                </a:lnTo>
                <a:cubicBezTo>
                  <a:pt x="2280" y="44"/>
                  <a:pt x="2271" y="62"/>
                  <a:pt x="2254" y="62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35" y="62"/>
                  <a:pt x="1417" y="44"/>
                  <a:pt x="1417" y="26"/>
                </a:cubicBezTo>
                <a:lnTo>
                  <a:pt x="1417" y="26"/>
                </a:lnTo>
                <a:cubicBezTo>
                  <a:pt x="1417" y="9"/>
                  <a:pt x="1400" y="0"/>
                  <a:pt x="1382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326"/>
                  <a:pt x="53" y="370"/>
                  <a:pt x="105" y="370"/>
                </a:cubicBezTo>
                <a:cubicBezTo>
                  <a:pt x="3610" y="370"/>
                  <a:pt x="3610" y="370"/>
                  <a:pt x="3610" y="370"/>
                </a:cubicBezTo>
                <a:cubicBezTo>
                  <a:pt x="3662" y="370"/>
                  <a:pt x="3706" y="326"/>
                  <a:pt x="3706" y="264"/>
                </a:cubicBezTo>
                <a:cubicBezTo>
                  <a:pt x="3706" y="26"/>
                  <a:pt x="3706" y="26"/>
                  <a:pt x="3706" y="26"/>
                </a:cubicBezTo>
                <a:cubicBezTo>
                  <a:pt x="3706" y="9"/>
                  <a:pt x="3697" y="0"/>
                  <a:pt x="3680" y="0"/>
                </a:cubicBezTo>
                <a:cubicBezTo>
                  <a:pt x="2315" y="0"/>
                  <a:pt x="2315" y="0"/>
                  <a:pt x="2315" y="0"/>
                </a:cubicBezTo>
                <a:cubicBezTo>
                  <a:pt x="2298" y="0"/>
                  <a:pt x="2280" y="9"/>
                  <a:pt x="2280" y="2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8">
            <a:extLst>
              <a:ext uri="{FF2B5EF4-FFF2-40B4-BE49-F238E27FC236}">
                <a16:creationId xmlns:a16="http://schemas.microsoft.com/office/drawing/2014/main" id="{5686585B-A7CD-CE4A-9B01-E127CD9E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0496" y="2537873"/>
            <a:ext cx="405918" cy="405918"/>
          </a:xfrm>
          <a:custGeom>
            <a:avLst/>
            <a:gdLst>
              <a:gd name="T0" fmla="*/ 369 w 370"/>
              <a:gd name="T1" fmla="*/ 184 h 370"/>
              <a:gd name="T2" fmla="*/ 369 w 370"/>
              <a:gd name="T3" fmla="*/ 184 h 370"/>
              <a:gd name="T4" fmla="*/ 184 w 370"/>
              <a:gd name="T5" fmla="*/ 369 h 370"/>
              <a:gd name="T6" fmla="*/ 0 w 370"/>
              <a:gd name="T7" fmla="*/ 184 h 370"/>
              <a:gd name="T8" fmla="*/ 184 w 370"/>
              <a:gd name="T9" fmla="*/ 0 h 370"/>
              <a:gd name="T10" fmla="*/ 369 w 370"/>
              <a:gd name="T11" fmla="*/ 18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70">
                <a:moveTo>
                  <a:pt x="369" y="184"/>
                </a:moveTo>
                <a:lnTo>
                  <a:pt x="369" y="184"/>
                </a:lnTo>
                <a:cubicBezTo>
                  <a:pt x="369" y="290"/>
                  <a:pt x="281" y="369"/>
                  <a:pt x="184" y="369"/>
                </a:cubicBezTo>
                <a:cubicBezTo>
                  <a:pt x="79" y="369"/>
                  <a:pt x="0" y="290"/>
                  <a:pt x="0" y="184"/>
                </a:cubicBezTo>
                <a:cubicBezTo>
                  <a:pt x="0" y="79"/>
                  <a:pt x="79" y="0"/>
                  <a:pt x="184" y="0"/>
                </a:cubicBezTo>
                <a:cubicBezTo>
                  <a:pt x="281" y="0"/>
                  <a:pt x="369" y="79"/>
                  <a:pt x="369" y="18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9">
            <a:extLst>
              <a:ext uri="{FF2B5EF4-FFF2-40B4-BE49-F238E27FC236}">
                <a16:creationId xmlns:a16="http://schemas.microsoft.com/office/drawing/2014/main" id="{CFF92489-F1C5-504E-9041-E0D1CECF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460" y="6442418"/>
            <a:ext cx="405918" cy="405918"/>
          </a:xfrm>
          <a:custGeom>
            <a:avLst/>
            <a:gdLst>
              <a:gd name="T0" fmla="*/ 370 w 371"/>
              <a:gd name="T1" fmla="*/ 185 h 371"/>
              <a:gd name="T2" fmla="*/ 370 w 371"/>
              <a:gd name="T3" fmla="*/ 185 h 371"/>
              <a:gd name="T4" fmla="*/ 185 w 371"/>
              <a:gd name="T5" fmla="*/ 370 h 371"/>
              <a:gd name="T6" fmla="*/ 0 w 371"/>
              <a:gd name="T7" fmla="*/ 185 h 371"/>
              <a:gd name="T8" fmla="*/ 185 w 371"/>
              <a:gd name="T9" fmla="*/ 0 h 371"/>
              <a:gd name="T10" fmla="*/ 370 w 371"/>
              <a:gd name="T11" fmla="*/ 18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370" y="185"/>
                </a:moveTo>
                <a:lnTo>
                  <a:pt x="370" y="185"/>
                </a:lnTo>
                <a:cubicBezTo>
                  <a:pt x="370" y="290"/>
                  <a:pt x="282" y="370"/>
                  <a:pt x="185" y="370"/>
                </a:cubicBezTo>
                <a:cubicBezTo>
                  <a:pt x="79" y="370"/>
                  <a:pt x="0" y="290"/>
                  <a:pt x="0" y="185"/>
                </a:cubicBezTo>
                <a:cubicBezTo>
                  <a:pt x="0" y="79"/>
                  <a:pt x="79" y="0"/>
                  <a:pt x="185" y="0"/>
                </a:cubicBezTo>
                <a:cubicBezTo>
                  <a:pt x="282" y="0"/>
                  <a:pt x="370" y="79"/>
                  <a:pt x="370" y="18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90">
            <a:extLst>
              <a:ext uri="{FF2B5EF4-FFF2-40B4-BE49-F238E27FC236}">
                <a16:creationId xmlns:a16="http://schemas.microsoft.com/office/drawing/2014/main" id="{C320375D-F076-AA48-8B66-84AF2838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472" y="10530592"/>
            <a:ext cx="405918" cy="405918"/>
          </a:xfrm>
          <a:custGeom>
            <a:avLst/>
            <a:gdLst>
              <a:gd name="T0" fmla="*/ 370 w 371"/>
              <a:gd name="T1" fmla="*/ 184 h 371"/>
              <a:gd name="T2" fmla="*/ 370 w 371"/>
              <a:gd name="T3" fmla="*/ 184 h 371"/>
              <a:gd name="T4" fmla="*/ 185 w 371"/>
              <a:gd name="T5" fmla="*/ 370 h 371"/>
              <a:gd name="T6" fmla="*/ 0 w 371"/>
              <a:gd name="T7" fmla="*/ 184 h 371"/>
              <a:gd name="T8" fmla="*/ 185 w 371"/>
              <a:gd name="T9" fmla="*/ 0 h 371"/>
              <a:gd name="T10" fmla="*/ 370 w 371"/>
              <a:gd name="T11" fmla="*/ 18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370" y="184"/>
                </a:moveTo>
                <a:lnTo>
                  <a:pt x="370" y="184"/>
                </a:lnTo>
                <a:cubicBezTo>
                  <a:pt x="370" y="290"/>
                  <a:pt x="282" y="370"/>
                  <a:pt x="185" y="370"/>
                </a:cubicBezTo>
                <a:cubicBezTo>
                  <a:pt x="79" y="370"/>
                  <a:pt x="0" y="290"/>
                  <a:pt x="0" y="184"/>
                </a:cubicBezTo>
                <a:cubicBezTo>
                  <a:pt x="0" y="79"/>
                  <a:pt x="79" y="0"/>
                  <a:pt x="185" y="0"/>
                </a:cubicBezTo>
                <a:cubicBezTo>
                  <a:pt x="282" y="0"/>
                  <a:pt x="370" y="79"/>
                  <a:pt x="370" y="18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59">
            <a:extLst>
              <a:ext uri="{FF2B5EF4-FFF2-40B4-BE49-F238E27FC236}">
                <a16:creationId xmlns:a16="http://schemas.microsoft.com/office/drawing/2014/main" id="{F72856E8-6611-0F41-8920-A3202E6A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200" y="1378107"/>
            <a:ext cx="811836" cy="811836"/>
          </a:xfrm>
          <a:custGeom>
            <a:avLst/>
            <a:gdLst>
              <a:gd name="T0" fmla="*/ 739 w 740"/>
              <a:gd name="T1" fmla="*/ 370 h 741"/>
              <a:gd name="T2" fmla="*/ 739 w 740"/>
              <a:gd name="T3" fmla="*/ 370 h 741"/>
              <a:gd name="T4" fmla="*/ 370 w 740"/>
              <a:gd name="T5" fmla="*/ 740 h 741"/>
              <a:gd name="T6" fmla="*/ 0 w 740"/>
              <a:gd name="T7" fmla="*/ 370 h 741"/>
              <a:gd name="T8" fmla="*/ 370 w 740"/>
              <a:gd name="T9" fmla="*/ 0 h 741"/>
              <a:gd name="T10" fmla="*/ 739 w 740"/>
              <a:gd name="T11" fmla="*/ 37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0" h="741">
                <a:moveTo>
                  <a:pt x="739" y="370"/>
                </a:moveTo>
                <a:lnTo>
                  <a:pt x="739" y="370"/>
                </a:lnTo>
                <a:cubicBezTo>
                  <a:pt x="739" y="572"/>
                  <a:pt x="572" y="740"/>
                  <a:pt x="370" y="740"/>
                </a:cubicBezTo>
                <a:cubicBezTo>
                  <a:pt x="167" y="740"/>
                  <a:pt x="0" y="572"/>
                  <a:pt x="0" y="370"/>
                </a:cubicBezTo>
                <a:cubicBezTo>
                  <a:pt x="0" y="167"/>
                  <a:pt x="167" y="0"/>
                  <a:pt x="370" y="0"/>
                </a:cubicBezTo>
                <a:cubicBezTo>
                  <a:pt x="572" y="0"/>
                  <a:pt x="739" y="167"/>
                  <a:pt x="739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0">
            <a:extLst>
              <a:ext uri="{FF2B5EF4-FFF2-40B4-BE49-F238E27FC236}">
                <a16:creationId xmlns:a16="http://schemas.microsoft.com/office/drawing/2014/main" id="{39DBE495-160B-F441-902F-007AEB94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200" y="3190240"/>
            <a:ext cx="811836" cy="802171"/>
          </a:xfrm>
          <a:custGeom>
            <a:avLst/>
            <a:gdLst>
              <a:gd name="T0" fmla="*/ 739 w 740"/>
              <a:gd name="T1" fmla="*/ 361 h 732"/>
              <a:gd name="T2" fmla="*/ 739 w 740"/>
              <a:gd name="T3" fmla="*/ 361 h 732"/>
              <a:gd name="T4" fmla="*/ 370 w 740"/>
              <a:gd name="T5" fmla="*/ 731 h 732"/>
              <a:gd name="T6" fmla="*/ 0 w 740"/>
              <a:gd name="T7" fmla="*/ 361 h 732"/>
              <a:gd name="T8" fmla="*/ 370 w 740"/>
              <a:gd name="T9" fmla="*/ 0 h 732"/>
              <a:gd name="T10" fmla="*/ 739 w 740"/>
              <a:gd name="T11" fmla="*/ 36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0" h="732">
                <a:moveTo>
                  <a:pt x="739" y="361"/>
                </a:moveTo>
                <a:lnTo>
                  <a:pt x="739" y="361"/>
                </a:lnTo>
                <a:cubicBezTo>
                  <a:pt x="739" y="572"/>
                  <a:pt x="572" y="731"/>
                  <a:pt x="370" y="731"/>
                </a:cubicBezTo>
                <a:cubicBezTo>
                  <a:pt x="167" y="731"/>
                  <a:pt x="0" y="572"/>
                  <a:pt x="0" y="361"/>
                </a:cubicBezTo>
                <a:cubicBezTo>
                  <a:pt x="0" y="159"/>
                  <a:pt x="167" y="0"/>
                  <a:pt x="370" y="0"/>
                </a:cubicBezTo>
                <a:cubicBezTo>
                  <a:pt x="572" y="0"/>
                  <a:pt x="739" y="159"/>
                  <a:pt x="739" y="3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1">
            <a:extLst>
              <a:ext uri="{FF2B5EF4-FFF2-40B4-BE49-F238E27FC236}">
                <a16:creationId xmlns:a16="http://schemas.microsoft.com/office/drawing/2014/main" id="{9F0626FE-F841-F548-8568-DF46F9320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200" y="5572593"/>
            <a:ext cx="811836" cy="811836"/>
          </a:xfrm>
          <a:custGeom>
            <a:avLst/>
            <a:gdLst>
              <a:gd name="T0" fmla="*/ 739 w 740"/>
              <a:gd name="T1" fmla="*/ 369 h 740"/>
              <a:gd name="T2" fmla="*/ 739 w 740"/>
              <a:gd name="T3" fmla="*/ 369 h 740"/>
              <a:gd name="T4" fmla="*/ 370 w 740"/>
              <a:gd name="T5" fmla="*/ 739 h 740"/>
              <a:gd name="T6" fmla="*/ 0 w 740"/>
              <a:gd name="T7" fmla="*/ 369 h 740"/>
              <a:gd name="T8" fmla="*/ 370 w 740"/>
              <a:gd name="T9" fmla="*/ 0 h 740"/>
              <a:gd name="T10" fmla="*/ 739 w 740"/>
              <a:gd name="T11" fmla="*/ 369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0" h="740">
                <a:moveTo>
                  <a:pt x="739" y="369"/>
                </a:moveTo>
                <a:lnTo>
                  <a:pt x="739" y="369"/>
                </a:lnTo>
                <a:cubicBezTo>
                  <a:pt x="739" y="572"/>
                  <a:pt x="572" y="739"/>
                  <a:pt x="370" y="739"/>
                </a:cubicBezTo>
                <a:cubicBezTo>
                  <a:pt x="167" y="739"/>
                  <a:pt x="0" y="572"/>
                  <a:pt x="0" y="369"/>
                </a:cubicBezTo>
                <a:cubicBezTo>
                  <a:pt x="0" y="167"/>
                  <a:pt x="167" y="0"/>
                  <a:pt x="370" y="0"/>
                </a:cubicBezTo>
                <a:cubicBezTo>
                  <a:pt x="572" y="0"/>
                  <a:pt x="739" y="167"/>
                  <a:pt x="739" y="3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2">
            <a:extLst>
              <a:ext uri="{FF2B5EF4-FFF2-40B4-BE49-F238E27FC236}">
                <a16:creationId xmlns:a16="http://schemas.microsoft.com/office/drawing/2014/main" id="{F832BF7E-0409-6840-9115-8B81991D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200" y="7389560"/>
            <a:ext cx="811836" cy="811836"/>
          </a:xfrm>
          <a:custGeom>
            <a:avLst/>
            <a:gdLst>
              <a:gd name="T0" fmla="*/ 739 w 740"/>
              <a:gd name="T1" fmla="*/ 369 h 740"/>
              <a:gd name="T2" fmla="*/ 739 w 740"/>
              <a:gd name="T3" fmla="*/ 369 h 740"/>
              <a:gd name="T4" fmla="*/ 370 w 740"/>
              <a:gd name="T5" fmla="*/ 739 h 740"/>
              <a:gd name="T6" fmla="*/ 0 w 740"/>
              <a:gd name="T7" fmla="*/ 369 h 740"/>
              <a:gd name="T8" fmla="*/ 370 w 740"/>
              <a:gd name="T9" fmla="*/ 0 h 740"/>
              <a:gd name="T10" fmla="*/ 739 w 740"/>
              <a:gd name="T11" fmla="*/ 369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0" h="740">
                <a:moveTo>
                  <a:pt x="739" y="369"/>
                </a:moveTo>
                <a:lnTo>
                  <a:pt x="739" y="369"/>
                </a:lnTo>
                <a:cubicBezTo>
                  <a:pt x="739" y="572"/>
                  <a:pt x="572" y="739"/>
                  <a:pt x="370" y="739"/>
                </a:cubicBezTo>
                <a:cubicBezTo>
                  <a:pt x="167" y="739"/>
                  <a:pt x="0" y="572"/>
                  <a:pt x="0" y="369"/>
                </a:cubicBezTo>
                <a:cubicBezTo>
                  <a:pt x="0" y="167"/>
                  <a:pt x="167" y="0"/>
                  <a:pt x="370" y="0"/>
                </a:cubicBezTo>
                <a:cubicBezTo>
                  <a:pt x="572" y="0"/>
                  <a:pt x="739" y="167"/>
                  <a:pt x="739" y="3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63">
            <a:extLst>
              <a:ext uri="{FF2B5EF4-FFF2-40B4-BE49-F238E27FC236}">
                <a16:creationId xmlns:a16="http://schemas.microsoft.com/office/drawing/2014/main" id="{F22BC2E2-F5C3-CA41-B465-D0F452DE1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200" y="9646269"/>
            <a:ext cx="811836" cy="811836"/>
          </a:xfrm>
          <a:custGeom>
            <a:avLst/>
            <a:gdLst>
              <a:gd name="T0" fmla="*/ 739 w 740"/>
              <a:gd name="T1" fmla="*/ 370 h 740"/>
              <a:gd name="T2" fmla="*/ 739 w 740"/>
              <a:gd name="T3" fmla="*/ 370 h 740"/>
              <a:gd name="T4" fmla="*/ 370 w 740"/>
              <a:gd name="T5" fmla="*/ 739 h 740"/>
              <a:gd name="T6" fmla="*/ 0 w 740"/>
              <a:gd name="T7" fmla="*/ 370 h 740"/>
              <a:gd name="T8" fmla="*/ 370 w 740"/>
              <a:gd name="T9" fmla="*/ 0 h 740"/>
              <a:gd name="T10" fmla="*/ 739 w 740"/>
              <a:gd name="T11" fmla="*/ 37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0" h="740">
                <a:moveTo>
                  <a:pt x="739" y="370"/>
                </a:moveTo>
                <a:lnTo>
                  <a:pt x="739" y="370"/>
                </a:lnTo>
                <a:cubicBezTo>
                  <a:pt x="739" y="572"/>
                  <a:pt x="572" y="739"/>
                  <a:pt x="370" y="739"/>
                </a:cubicBezTo>
                <a:cubicBezTo>
                  <a:pt x="167" y="739"/>
                  <a:pt x="0" y="572"/>
                  <a:pt x="0" y="370"/>
                </a:cubicBezTo>
                <a:cubicBezTo>
                  <a:pt x="0" y="167"/>
                  <a:pt x="167" y="0"/>
                  <a:pt x="370" y="0"/>
                </a:cubicBezTo>
                <a:cubicBezTo>
                  <a:pt x="572" y="0"/>
                  <a:pt x="739" y="167"/>
                  <a:pt x="739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64">
            <a:extLst>
              <a:ext uri="{FF2B5EF4-FFF2-40B4-BE49-F238E27FC236}">
                <a16:creationId xmlns:a16="http://schemas.microsoft.com/office/drawing/2014/main" id="{5B0A4A72-EA69-5440-9FAD-458D17CE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200" y="11448740"/>
            <a:ext cx="811836" cy="811836"/>
          </a:xfrm>
          <a:custGeom>
            <a:avLst/>
            <a:gdLst>
              <a:gd name="T0" fmla="*/ 739 w 740"/>
              <a:gd name="T1" fmla="*/ 370 h 741"/>
              <a:gd name="T2" fmla="*/ 739 w 740"/>
              <a:gd name="T3" fmla="*/ 370 h 741"/>
              <a:gd name="T4" fmla="*/ 370 w 740"/>
              <a:gd name="T5" fmla="*/ 740 h 741"/>
              <a:gd name="T6" fmla="*/ 0 w 740"/>
              <a:gd name="T7" fmla="*/ 370 h 741"/>
              <a:gd name="T8" fmla="*/ 370 w 740"/>
              <a:gd name="T9" fmla="*/ 0 h 741"/>
              <a:gd name="T10" fmla="*/ 739 w 740"/>
              <a:gd name="T11" fmla="*/ 37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0" h="741">
                <a:moveTo>
                  <a:pt x="739" y="370"/>
                </a:moveTo>
                <a:lnTo>
                  <a:pt x="739" y="370"/>
                </a:lnTo>
                <a:cubicBezTo>
                  <a:pt x="739" y="581"/>
                  <a:pt x="572" y="740"/>
                  <a:pt x="370" y="740"/>
                </a:cubicBezTo>
                <a:cubicBezTo>
                  <a:pt x="167" y="740"/>
                  <a:pt x="0" y="581"/>
                  <a:pt x="0" y="370"/>
                </a:cubicBezTo>
                <a:cubicBezTo>
                  <a:pt x="0" y="167"/>
                  <a:pt x="167" y="0"/>
                  <a:pt x="370" y="0"/>
                </a:cubicBezTo>
                <a:cubicBezTo>
                  <a:pt x="572" y="0"/>
                  <a:pt x="739" y="167"/>
                  <a:pt x="739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65">
            <a:extLst>
              <a:ext uri="{FF2B5EF4-FFF2-40B4-BE49-F238E27FC236}">
                <a16:creationId xmlns:a16="http://schemas.microsoft.com/office/drawing/2014/main" id="{D47F1BA2-05E2-A94F-B5EA-0E821AFE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9818" y="7640842"/>
            <a:ext cx="318936" cy="309271"/>
          </a:xfrm>
          <a:custGeom>
            <a:avLst/>
            <a:gdLst>
              <a:gd name="T0" fmla="*/ 150 w 292"/>
              <a:gd name="T1" fmla="*/ 281 h 282"/>
              <a:gd name="T2" fmla="*/ 150 w 292"/>
              <a:gd name="T3" fmla="*/ 281 h 282"/>
              <a:gd name="T4" fmla="*/ 106 w 292"/>
              <a:gd name="T5" fmla="*/ 264 h 282"/>
              <a:gd name="T6" fmla="*/ 26 w 292"/>
              <a:gd name="T7" fmla="*/ 184 h 282"/>
              <a:gd name="T8" fmla="*/ 26 w 292"/>
              <a:gd name="T9" fmla="*/ 105 h 282"/>
              <a:gd name="T10" fmla="*/ 123 w 292"/>
              <a:gd name="T11" fmla="*/ 0 h 282"/>
              <a:gd name="T12" fmla="*/ 132 w 292"/>
              <a:gd name="T13" fmla="*/ 0 h 282"/>
              <a:gd name="T14" fmla="*/ 264 w 292"/>
              <a:gd name="T15" fmla="*/ 0 h 282"/>
              <a:gd name="T16" fmla="*/ 291 w 292"/>
              <a:gd name="T17" fmla="*/ 26 h 282"/>
              <a:gd name="T18" fmla="*/ 291 w 292"/>
              <a:gd name="T19" fmla="*/ 149 h 282"/>
              <a:gd name="T20" fmla="*/ 291 w 292"/>
              <a:gd name="T21" fmla="*/ 167 h 282"/>
              <a:gd name="T22" fmla="*/ 185 w 292"/>
              <a:gd name="T23" fmla="*/ 264 h 282"/>
              <a:gd name="T24" fmla="*/ 150 w 292"/>
              <a:gd name="T25" fmla="*/ 281 h 282"/>
              <a:gd name="T26" fmla="*/ 141 w 292"/>
              <a:gd name="T27" fmla="*/ 26 h 282"/>
              <a:gd name="T28" fmla="*/ 141 w 292"/>
              <a:gd name="T29" fmla="*/ 26 h 282"/>
              <a:gd name="T30" fmla="*/ 44 w 292"/>
              <a:gd name="T31" fmla="*/ 123 h 282"/>
              <a:gd name="T32" fmla="*/ 44 w 292"/>
              <a:gd name="T33" fmla="*/ 167 h 282"/>
              <a:gd name="T34" fmla="*/ 123 w 292"/>
              <a:gd name="T35" fmla="*/ 246 h 282"/>
              <a:gd name="T36" fmla="*/ 167 w 292"/>
              <a:gd name="T37" fmla="*/ 246 h 282"/>
              <a:gd name="T38" fmla="*/ 264 w 292"/>
              <a:gd name="T39" fmla="*/ 149 h 282"/>
              <a:gd name="T40" fmla="*/ 264 w 292"/>
              <a:gd name="T41" fmla="*/ 26 h 282"/>
              <a:gd name="T42" fmla="*/ 141 w 292"/>
              <a:gd name="T43" fmla="*/ 26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2" h="282">
                <a:moveTo>
                  <a:pt x="150" y="281"/>
                </a:moveTo>
                <a:lnTo>
                  <a:pt x="150" y="281"/>
                </a:lnTo>
                <a:cubicBezTo>
                  <a:pt x="132" y="281"/>
                  <a:pt x="115" y="273"/>
                  <a:pt x="106" y="26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0" y="167"/>
                  <a:pt x="0" y="123"/>
                  <a:pt x="26" y="105"/>
                </a:cubicBezTo>
                <a:cubicBezTo>
                  <a:pt x="123" y="0"/>
                  <a:pt x="123" y="0"/>
                  <a:pt x="123" y="0"/>
                </a:cubicBezTo>
                <a:lnTo>
                  <a:pt x="132" y="0"/>
                </a:lnTo>
                <a:cubicBezTo>
                  <a:pt x="264" y="0"/>
                  <a:pt x="264" y="0"/>
                  <a:pt x="264" y="0"/>
                </a:cubicBezTo>
                <a:cubicBezTo>
                  <a:pt x="282" y="0"/>
                  <a:pt x="291" y="8"/>
                  <a:pt x="291" y="26"/>
                </a:cubicBezTo>
                <a:cubicBezTo>
                  <a:pt x="291" y="149"/>
                  <a:pt x="291" y="149"/>
                  <a:pt x="291" y="149"/>
                </a:cubicBezTo>
                <a:cubicBezTo>
                  <a:pt x="291" y="158"/>
                  <a:pt x="291" y="158"/>
                  <a:pt x="291" y="167"/>
                </a:cubicBezTo>
                <a:cubicBezTo>
                  <a:pt x="185" y="264"/>
                  <a:pt x="185" y="264"/>
                  <a:pt x="185" y="264"/>
                </a:cubicBezTo>
                <a:cubicBezTo>
                  <a:pt x="176" y="273"/>
                  <a:pt x="158" y="281"/>
                  <a:pt x="150" y="281"/>
                </a:cubicBezTo>
                <a:close/>
                <a:moveTo>
                  <a:pt x="141" y="26"/>
                </a:moveTo>
                <a:lnTo>
                  <a:pt x="141" y="26"/>
                </a:lnTo>
                <a:cubicBezTo>
                  <a:pt x="44" y="123"/>
                  <a:pt x="44" y="123"/>
                  <a:pt x="44" y="123"/>
                </a:cubicBezTo>
                <a:cubicBezTo>
                  <a:pt x="35" y="132"/>
                  <a:pt x="35" y="149"/>
                  <a:pt x="44" y="16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41" y="255"/>
                  <a:pt x="158" y="255"/>
                  <a:pt x="167" y="246"/>
                </a:cubicBezTo>
                <a:cubicBezTo>
                  <a:pt x="264" y="149"/>
                  <a:pt x="264" y="149"/>
                  <a:pt x="264" y="149"/>
                </a:cubicBezTo>
                <a:cubicBezTo>
                  <a:pt x="264" y="26"/>
                  <a:pt x="264" y="26"/>
                  <a:pt x="264" y="26"/>
                </a:cubicBezTo>
                <a:lnTo>
                  <a:pt x="14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66">
            <a:extLst>
              <a:ext uri="{FF2B5EF4-FFF2-40B4-BE49-F238E27FC236}">
                <a16:creationId xmlns:a16="http://schemas.microsoft.com/office/drawing/2014/main" id="{73C8F806-C926-D549-9B75-B75688ED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777" y="7703662"/>
            <a:ext cx="57988" cy="48324"/>
          </a:xfrm>
          <a:custGeom>
            <a:avLst/>
            <a:gdLst>
              <a:gd name="T0" fmla="*/ 44 w 54"/>
              <a:gd name="T1" fmla="*/ 35 h 45"/>
              <a:gd name="T2" fmla="*/ 44 w 54"/>
              <a:gd name="T3" fmla="*/ 35 h 45"/>
              <a:gd name="T4" fmla="*/ 9 w 54"/>
              <a:gd name="T5" fmla="*/ 35 h 45"/>
              <a:gd name="T6" fmla="*/ 9 w 54"/>
              <a:gd name="T7" fmla="*/ 9 h 45"/>
              <a:gd name="T8" fmla="*/ 44 w 54"/>
              <a:gd name="T9" fmla="*/ 9 h 45"/>
              <a:gd name="T10" fmla="*/ 44 w 54"/>
              <a:gd name="T11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5">
                <a:moveTo>
                  <a:pt x="44" y="35"/>
                </a:moveTo>
                <a:lnTo>
                  <a:pt x="44" y="35"/>
                </a:lnTo>
                <a:cubicBezTo>
                  <a:pt x="35" y="44"/>
                  <a:pt x="17" y="44"/>
                  <a:pt x="9" y="35"/>
                </a:cubicBezTo>
                <a:cubicBezTo>
                  <a:pt x="0" y="27"/>
                  <a:pt x="0" y="18"/>
                  <a:pt x="9" y="9"/>
                </a:cubicBezTo>
                <a:cubicBezTo>
                  <a:pt x="17" y="0"/>
                  <a:pt x="35" y="0"/>
                  <a:pt x="44" y="9"/>
                </a:cubicBezTo>
                <a:cubicBezTo>
                  <a:pt x="53" y="18"/>
                  <a:pt x="53" y="27"/>
                  <a:pt x="4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67">
            <a:extLst>
              <a:ext uri="{FF2B5EF4-FFF2-40B4-BE49-F238E27FC236}">
                <a16:creationId xmlns:a16="http://schemas.microsoft.com/office/drawing/2014/main" id="{2BFCFAFF-F651-2C4C-A38C-122D7119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9818" y="1629390"/>
            <a:ext cx="328600" cy="212624"/>
          </a:xfrm>
          <a:custGeom>
            <a:avLst/>
            <a:gdLst>
              <a:gd name="T0" fmla="*/ 247 w 300"/>
              <a:gd name="T1" fmla="*/ 194 h 195"/>
              <a:gd name="T2" fmla="*/ 247 w 300"/>
              <a:gd name="T3" fmla="*/ 194 h 195"/>
              <a:gd name="T4" fmla="*/ 115 w 300"/>
              <a:gd name="T5" fmla="*/ 194 h 195"/>
              <a:gd name="T6" fmla="*/ 88 w 300"/>
              <a:gd name="T7" fmla="*/ 167 h 195"/>
              <a:gd name="T8" fmla="*/ 44 w 300"/>
              <a:gd name="T9" fmla="*/ 35 h 195"/>
              <a:gd name="T10" fmla="*/ 9 w 300"/>
              <a:gd name="T11" fmla="*/ 35 h 195"/>
              <a:gd name="T12" fmla="*/ 0 w 300"/>
              <a:gd name="T13" fmla="*/ 18 h 195"/>
              <a:gd name="T14" fmla="*/ 9 w 300"/>
              <a:gd name="T15" fmla="*/ 0 h 195"/>
              <a:gd name="T16" fmla="*/ 53 w 300"/>
              <a:gd name="T17" fmla="*/ 0 h 195"/>
              <a:gd name="T18" fmla="*/ 70 w 300"/>
              <a:gd name="T19" fmla="*/ 9 h 195"/>
              <a:gd name="T20" fmla="*/ 115 w 300"/>
              <a:gd name="T21" fmla="*/ 158 h 195"/>
              <a:gd name="T22" fmla="*/ 115 w 300"/>
              <a:gd name="T23" fmla="*/ 158 h 195"/>
              <a:gd name="T24" fmla="*/ 247 w 300"/>
              <a:gd name="T25" fmla="*/ 158 h 195"/>
              <a:gd name="T26" fmla="*/ 247 w 300"/>
              <a:gd name="T27" fmla="*/ 158 h 195"/>
              <a:gd name="T28" fmla="*/ 264 w 300"/>
              <a:gd name="T29" fmla="*/ 70 h 195"/>
              <a:gd name="T30" fmla="*/ 158 w 300"/>
              <a:gd name="T31" fmla="*/ 70 h 195"/>
              <a:gd name="T32" fmla="*/ 141 w 300"/>
              <a:gd name="T33" fmla="*/ 62 h 195"/>
              <a:gd name="T34" fmla="*/ 158 w 300"/>
              <a:gd name="T35" fmla="*/ 44 h 195"/>
              <a:gd name="T36" fmla="*/ 291 w 300"/>
              <a:gd name="T37" fmla="*/ 44 h 195"/>
              <a:gd name="T38" fmla="*/ 299 w 300"/>
              <a:gd name="T39" fmla="*/ 53 h 195"/>
              <a:gd name="T40" fmla="*/ 299 w 300"/>
              <a:gd name="T41" fmla="*/ 62 h 195"/>
              <a:gd name="T42" fmla="*/ 273 w 300"/>
              <a:gd name="T43" fmla="*/ 167 h 195"/>
              <a:gd name="T44" fmla="*/ 247 w 300"/>
              <a:gd name="T4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0" h="195">
                <a:moveTo>
                  <a:pt x="247" y="194"/>
                </a:moveTo>
                <a:lnTo>
                  <a:pt x="247" y="194"/>
                </a:lnTo>
                <a:cubicBezTo>
                  <a:pt x="115" y="194"/>
                  <a:pt x="115" y="194"/>
                  <a:pt x="115" y="194"/>
                </a:cubicBezTo>
                <a:cubicBezTo>
                  <a:pt x="97" y="194"/>
                  <a:pt x="88" y="176"/>
                  <a:pt x="88" y="167"/>
                </a:cubicBezTo>
                <a:cubicBezTo>
                  <a:pt x="44" y="35"/>
                  <a:pt x="44" y="35"/>
                  <a:pt x="44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62" y="0"/>
                  <a:pt x="70" y="9"/>
                  <a:pt x="70" y="9"/>
                </a:cubicBezTo>
                <a:cubicBezTo>
                  <a:pt x="115" y="158"/>
                  <a:pt x="115" y="158"/>
                  <a:pt x="115" y="158"/>
                </a:cubicBezTo>
                <a:lnTo>
                  <a:pt x="115" y="158"/>
                </a:lnTo>
                <a:cubicBezTo>
                  <a:pt x="247" y="158"/>
                  <a:pt x="247" y="158"/>
                  <a:pt x="247" y="158"/>
                </a:cubicBezTo>
                <a:lnTo>
                  <a:pt x="247" y="158"/>
                </a:lnTo>
                <a:cubicBezTo>
                  <a:pt x="264" y="70"/>
                  <a:pt x="264" y="70"/>
                  <a:pt x="26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0" y="70"/>
                  <a:pt x="141" y="70"/>
                  <a:pt x="141" y="62"/>
                </a:cubicBezTo>
                <a:cubicBezTo>
                  <a:pt x="141" y="53"/>
                  <a:pt x="150" y="44"/>
                  <a:pt x="158" y="44"/>
                </a:cubicBezTo>
                <a:cubicBezTo>
                  <a:pt x="291" y="44"/>
                  <a:pt x="291" y="44"/>
                  <a:pt x="291" y="44"/>
                </a:cubicBezTo>
                <a:cubicBezTo>
                  <a:pt x="291" y="44"/>
                  <a:pt x="299" y="44"/>
                  <a:pt x="299" y="53"/>
                </a:cubicBezTo>
                <a:lnTo>
                  <a:pt x="299" y="62"/>
                </a:lnTo>
                <a:cubicBezTo>
                  <a:pt x="273" y="167"/>
                  <a:pt x="273" y="167"/>
                  <a:pt x="273" y="167"/>
                </a:cubicBezTo>
                <a:cubicBezTo>
                  <a:pt x="273" y="176"/>
                  <a:pt x="255" y="194"/>
                  <a:pt x="247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68">
            <a:extLst>
              <a:ext uri="{FF2B5EF4-FFF2-40B4-BE49-F238E27FC236}">
                <a16:creationId xmlns:a16="http://schemas.microsoft.com/office/drawing/2014/main" id="{C99B6BDA-30E3-304B-8BE2-5A94A514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7136" y="1871008"/>
            <a:ext cx="67653" cy="57988"/>
          </a:xfrm>
          <a:custGeom>
            <a:avLst/>
            <a:gdLst>
              <a:gd name="T0" fmla="*/ 0 w 63"/>
              <a:gd name="T1" fmla="*/ 26 h 54"/>
              <a:gd name="T2" fmla="*/ 0 w 63"/>
              <a:gd name="T3" fmla="*/ 26 h 54"/>
              <a:gd name="T4" fmla="*/ 27 w 63"/>
              <a:gd name="T5" fmla="*/ 0 h 54"/>
              <a:gd name="T6" fmla="*/ 62 w 63"/>
              <a:gd name="T7" fmla="*/ 26 h 54"/>
              <a:gd name="T8" fmla="*/ 27 w 63"/>
              <a:gd name="T9" fmla="*/ 53 h 54"/>
              <a:gd name="T10" fmla="*/ 0 w 63"/>
              <a:gd name="T11" fmla="*/ 2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54">
                <a:moveTo>
                  <a:pt x="0" y="26"/>
                </a:moveTo>
                <a:lnTo>
                  <a:pt x="0" y="26"/>
                </a:ln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2" y="9"/>
                  <a:pt x="62" y="26"/>
                </a:cubicBezTo>
                <a:cubicBezTo>
                  <a:pt x="62" y="44"/>
                  <a:pt x="45" y="53"/>
                  <a:pt x="27" y="53"/>
                </a:cubicBezTo>
                <a:cubicBezTo>
                  <a:pt x="9" y="53"/>
                  <a:pt x="0" y="44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69">
            <a:extLst>
              <a:ext uri="{FF2B5EF4-FFF2-40B4-BE49-F238E27FC236}">
                <a16:creationId xmlns:a16="http://schemas.microsoft.com/office/drawing/2014/main" id="{EEA69D86-5BA5-EB42-808D-A1AB468F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1101" y="1871008"/>
            <a:ext cx="67653" cy="57988"/>
          </a:xfrm>
          <a:custGeom>
            <a:avLst/>
            <a:gdLst>
              <a:gd name="T0" fmla="*/ 0 w 63"/>
              <a:gd name="T1" fmla="*/ 26 h 54"/>
              <a:gd name="T2" fmla="*/ 0 w 63"/>
              <a:gd name="T3" fmla="*/ 26 h 54"/>
              <a:gd name="T4" fmla="*/ 26 w 63"/>
              <a:gd name="T5" fmla="*/ 0 h 54"/>
              <a:gd name="T6" fmla="*/ 62 w 63"/>
              <a:gd name="T7" fmla="*/ 26 h 54"/>
              <a:gd name="T8" fmla="*/ 26 w 63"/>
              <a:gd name="T9" fmla="*/ 53 h 54"/>
              <a:gd name="T10" fmla="*/ 0 w 63"/>
              <a:gd name="T11" fmla="*/ 2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54">
                <a:moveTo>
                  <a:pt x="0" y="26"/>
                </a:moveTo>
                <a:lnTo>
                  <a:pt x="0" y="26"/>
                </a:lnTo>
                <a:cubicBezTo>
                  <a:pt x="0" y="9"/>
                  <a:pt x="18" y="0"/>
                  <a:pt x="26" y="0"/>
                </a:cubicBezTo>
                <a:cubicBezTo>
                  <a:pt x="44" y="0"/>
                  <a:pt x="62" y="9"/>
                  <a:pt x="62" y="26"/>
                </a:cubicBezTo>
                <a:cubicBezTo>
                  <a:pt x="62" y="44"/>
                  <a:pt x="44" y="53"/>
                  <a:pt x="26" y="53"/>
                </a:cubicBezTo>
                <a:cubicBezTo>
                  <a:pt x="18" y="53"/>
                  <a:pt x="0" y="44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70">
            <a:extLst>
              <a:ext uri="{FF2B5EF4-FFF2-40B4-BE49-F238E27FC236}">
                <a16:creationId xmlns:a16="http://schemas.microsoft.com/office/drawing/2014/main" id="{153BDDFB-798F-9F4B-B73D-1CB1C225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1159" y="3441522"/>
            <a:ext cx="405918" cy="299606"/>
          </a:xfrm>
          <a:custGeom>
            <a:avLst/>
            <a:gdLst>
              <a:gd name="T0" fmla="*/ 317 w 371"/>
              <a:gd name="T1" fmla="*/ 273 h 274"/>
              <a:gd name="T2" fmla="*/ 317 w 371"/>
              <a:gd name="T3" fmla="*/ 273 h 274"/>
              <a:gd name="T4" fmla="*/ 53 w 371"/>
              <a:gd name="T5" fmla="*/ 273 h 274"/>
              <a:gd name="T6" fmla="*/ 0 w 371"/>
              <a:gd name="T7" fmla="*/ 211 h 274"/>
              <a:gd name="T8" fmla="*/ 0 w 371"/>
              <a:gd name="T9" fmla="*/ 62 h 274"/>
              <a:gd name="T10" fmla="*/ 53 w 371"/>
              <a:gd name="T11" fmla="*/ 0 h 274"/>
              <a:gd name="T12" fmla="*/ 317 w 371"/>
              <a:gd name="T13" fmla="*/ 0 h 274"/>
              <a:gd name="T14" fmla="*/ 370 w 371"/>
              <a:gd name="T15" fmla="*/ 62 h 274"/>
              <a:gd name="T16" fmla="*/ 370 w 371"/>
              <a:gd name="T17" fmla="*/ 211 h 274"/>
              <a:gd name="T18" fmla="*/ 317 w 371"/>
              <a:gd name="T19" fmla="*/ 273 h 274"/>
              <a:gd name="T20" fmla="*/ 53 w 371"/>
              <a:gd name="T21" fmla="*/ 35 h 274"/>
              <a:gd name="T22" fmla="*/ 53 w 371"/>
              <a:gd name="T23" fmla="*/ 35 h 274"/>
              <a:gd name="T24" fmla="*/ 35 w 371"/>
              <a:gd name="T25" fmla="*/ 62 h 274"/>
              <a:gd name="T26" fmla="*/ 35 w 371"/>
              <a:gd name="T27" fmla="*/ 211 h 274"/>
              <a:gd name="T28" fmla="*/ 53 w 371"/>
              <a:gd name="T29" fmla="*/ 238 h 274"/>
              <a:gd name="T30" fmla="*/ 317 w 371"/>
              <a:gd name="T31" fmla="*/ 238 h 274"/>
              <a:gd name="T32" fmla="*/ 343 w 371"/>
              <a:gd name="T33" fmla="*/ 211 h 274"/>
              <a:gd name="T34" fmla="*/ 343 w 371"/>
              <a:gd name="T35" fmla="*/ 62 h 274"/>
              <a:gd name="T36" fmla="*/ 317 w 371"/>
              <a:gd name="T37" fmla="*/ 35 h 274"/>
              <a:gd name="T38" fmla="*/ 53 w 371"/>
              <a:gd name="T3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" h="274">
                <a:moveTo>
                  <a:pt x="317" y="273"/>
                </a:moveTo>
                <a:lnTo>
                  <a:pt x="317" y="273"/>
                </a:lnTo>
                <a:cubicBezTo>
                  <a:pt x="53" y="273"/>
                  <a:pt x="53" y="273"/>
                  <a:pt x="53" y="273"/>
                </a:cubicBezTo>
                <a:cubicBezTo>
                  <a:pt x="26" y="273"/>
                  <a:pt x="0" y="246"/>
                  <a:pt x="0" y="21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6" y="0"/>
                  <a:pt x="53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43" y="0"/>
                  <a:pt x="370" y="26"/>
                  <a:pt x="370" y="62"/>
                </a:cubicBezTo>
                <a:cubicBezTo>
                  <a:pt x="370" y="211"/>
                  <a:pt x="370" y="211"/>
                  <a:pt x="370" y="211"/>
                </a:cubicBezTo>
                <a:cubicBezTo>
                  <a:pt x="370" y="246"/>
                  <a:pt x="343" y="273"/>
                  <a:pt x="317" y="273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4"/>
                  <a:pt x="35" y="62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35" y="229"/>
                  <a:pt x="44" y="238"/>
                  <a:pt x="53" y="238"/>
                </a:cubicBezTo>
                <a:cubicBezTo>
                  <a:pt x="317" y="238"/>
                  <a:pt x="317" y="238"/>
                  <a:pt x="317" y="238"/>
                </a:cubicBezTo>
                <a:cubicBezTo>
                  <a:pt x="326" y="238"/>
                  <a:pt x="343" y="229"/>
                  <a:pt x="343" y="211"/>
                </a:cubicBezTo>
                <a:cubicBezTo>
                  <a:pt x="343" y="62"/>
                  <a:pt x="343" y="62"/>
                  <a:pt x="343" y="62"/>
                </a:cubicBezTo>
                <a:cubicBezTo>
                  <a:pt x="343" y="44"/>
                  <a:pt x="326" y="35"/>
                  <a:pt x="317" y="35"/>
                </a:cubicBezTo>
                <a:lnTo>
                  <a:pt x="53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71">
            <a:extLst>
              <a:ext uri="{FF2B5EF4-FFF2-40B4-BE49-F238E27FC236}">
                <a16:creationId xmlns:a16="http://schemas.microsoft.com/office/drawing/2014/main" id="{360FA2AD-A95E-8D42-B276-0DC7175A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460" y="3528505"/>
            <a:ext cx="86982" cy="125641"/>
          </a:xfrm>
          <a:custGeom>
            <a:avLst/>
            <a:gdLst>
              <a:gd name="T0" fmla="*/ 35 w 80"/>
              <a:gd name="T1" fmla="*/ 115 h 116"/>
              <a:gd name="T2" fmla="*/ 35 w 80"/>
              <a:gd name="T3" fmla="*/ 115 h 116"/>
              <a:gd name="T4" fmla="*/ 8 w 80"/>
              <a:gd name="T5" fmla="*/ 115 h 116"/>
              <a:gd name="T6" fmla="*/ 0 w 80"/>
              <a:gd name="T7" fmla="*/ 97 h 116"/>
              <a:gd name="T8" fmla="*/ 0 w 80"/>
              <a:gd name="T9" fmla="*/ 97 h 116"/>
              <a:gd name="T10" fmla="*/ 8 w 80"/>
              <a:gd name="T11" fmla="*/ 88 h 116"/>
              <a:gd name="T12" fmla="*/ 43 w 80"/>
              <a:gd name="T13" fmla="*/ 88 h 116"/>
              <a:gd name="T14" fmla="*/ 52 w 80"/>
              <a:gd name="T15" fmla="*/ 80 h 116"/>
              <a:gd name="T16" fmla="*/ 43 w 80"/>
              <a:gd name="T17" fmla="*/ 71 h 116"/>
              <a:gd name="T18" fmla="*/ 35 w 80"/>
              <a:gd name="T19" fmla="*/ 71 h 116"/>
              <a:gd name="T20" fmla="*/ 0 w 80"/>
              <a:gd name="T21" fmla="*/ 36 h 116"/>
              <a:gd name="T22" fmla="*/ 26 w 80"/>
              <a:gd name="T23" fmla="*/ 0 h 116"/>
              <a:gd name="T24" fmla="*/ 61 w 80"/>
              <a:gd name="T25" fmla="*/ 0 h 116"/>
              <a:gd name="T26" fmla="*/ 70 w 80"/>
              <a:gd name="T27" fmla="*/ 9 h 116"/>
              <a:gd name="T28" fmla="*/ 70 w 80"/>
              <a:gd name="T29" fmla="*/ 9 h 116"/>
              <a:gd name="T30" fmla="*/ 61 w 80"/>
              <a:gd name="T31" fmla="*/ 27 h 116"/>
              <a:gd name="T32" fmla="*/ 26 w 80"/>
              <a:gd name="T33" fmla="*/ 27 h 116"/>
              <a:gd name="T34" fmla="*/ 17 w 80"/>
              <a:gd name="T35" fmla="*/ 36 h 116"/>
              <a:gd name="T36" fmla="*/ 26 w 80"/>
              <a:gd name="T37" fmla="*/ 44 h 116"/>
              <a:gd name="T38" fmla="*/ 43 w 80"/>
              <a:gd name="T39" fmla="*/ 44 h 116"/>
              <a:gd name="T40" fmla="*/ 70 w 80"/>
              <a:gd name="T41" fmla="*/ 80 h 116"/>
              <a:gd name="T42" fmla="*/ 35 w 80"/>
              <a:gd name="T43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" h="116">
                <a:moveTo>
                  <a:pt x="35" y="115"/>
                </a:moveTo>
                <a:lnTo>
                  <a:pt x="35" y="115"/>
                </a:lnTo>
                <a:cubicBezTo>
                  <a:pt x="8" y="115"/>
                  <a:pt x="8" y="115"/>
                  <a:pt x="8" y="115"/>
                </a:cubicBezTo>
                <a:cubicBezTo>
                  <a:pt x="8" y="115"/>
                  <a:pt x="0" y="106"/>
                  <a:pt x="0" y="97"/>
                </a:cubicBezTo>
                <a:lnTo>
                  <a:pt x="0" y="97"/>
                </a:lnTo>
                <a:lnTo>
                  <a:pt x="8" y="88"/>
                </a:lnTo>
                <a:cubicBezTo>
                  <a:pt x="43" y="88"/>
                  <a:pt x="43" y="88"/>
                  <a:pt x="43" y="88"/>
                </a:cubicBezTo>
                <a:cubicBezTo>
                  <a:pt x="43" y="88"/>
                  <a:pt x="52" y="88"/>
                  <a:pt x="52" y="80"/>
                </a:cubicBezTo>
                <a:cubicBezTo>
                  <a:pt x="52" y="71"/>
                  <a:pt x="43" y="71"/>
                  <a:pt x="43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17" y="71"/>
                  <a:pt x="0" y="53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61" y="0"/>
                  <a:pt x="61" y="0"/>
                  <a:pt x="61" y="0"/>
                </a:cubicBezTo>
                <a:lnTo>
                  <a:pt x="70" y="9"/>
                </a:lnTo>
                <a:lnTo>
                  <a:pt x="70" y="9"/>
                </a:lnTo>
                <a:cubicBezTo>
                  <a:pt x="70" y="18"/>
                  <a:pt x="61" y="27"/>
                  <a:pt x="6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17" y="27"/>
                  <a:pt x="17" y="36"/>
                </a:cubicBezTo>
                <a:cubicBezTo>
                  <a:pt x="17" y="44"/>
                  <a:pt x="26" y="44"/>
                  <a:pt x="26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61" y="44"/>
                  <a:pt x="79" y="62"/>
                  <a:pt x="70" y="80"/>
                </a:cubicBezTo>
                <a:cubicBezTo>
                  <a:pt x="70" y="97"/>
                  <a:pt x="52" y="115"/>
                  <a:pt x="35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72">
            <a:extLst>
              <a:ext uri="{FF2B5EF4-FFF2-40B4-BE49-F238E27FC236}">
                <a16:creationId xmlns:a16="http://schemas.microsoft.com/office/drawing/2014/main" id="{0F6E88BC-21B0-9943-81B5-3B7C2599C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454" y="3509175"/>
            <a:ext cx="19329" cy="28994"/>
          </a:xfrm>
          <a:custGeom>
            <a:avLst/>
            <a:gdLst>
              <a:gd name="T0" fmla="*/ 17 w 18"/>
              <a:gd name="T1" fmla="*/ 26 h 27"/>
              <a:gd name="T2" fmla="*/ 0 w 18"/>
              <a:gd name="T3" fmla="*/ 26 h 27"/>
              <a:gd name="T4" fmla="*/ 0 w 18"/>
              <a:gd name="T5" fmla="*/ 0 h 27"/>
              <a:gd name="T6" fmla="*/ 17 w 18"/>
              <a:gd name="T7" fmla="*/ 0 h 27"/>
              <a:gd name="T8" fmla="*/ 17 w 18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7">
                <a:moveTo>
                  <a:pt x="17" y="26"/>
                </a:moveTo>
                <a:lnTo>
                  <a:pt x="0" y="26"/>
                </a:lnTo>
                <a:lnTo>
                  <a:pt x="0" y="0"/>
                </a:lnTo>
                <a:lnTo>
                  <a:pt x="17" y="0"/>
                </a:lnTo>
                <a:lnTo>
                  <a:pt x="17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73">
            <a:extLst>
              <a:ext uri="{FF2B5EF4-FFF2-40B4-BE49-F238E27FC236}">
                <a16:creationId xmlns:a16="http://schemas.microsoft.com/office/drawing/2014/main" id="{AADFD073-1C30-1C4C-90F3-17DA60D5E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454" y="3644481"/>
            <a:ext cx="19329" cy="28994"/>
          </a:xfrm>
          <a:custGeom>
            <a:avLst/>
            <a:gdLst>
              <a:gd name="T0" fmla="*/ 17 w 18"/>
              <a:gd name="T1" fmla="*/ 26 h 27"/>
              <a:gd name="T2" fmla="*/ 0 w 18"/>
              <a:gd name="T3" fmla="*/ 26 h 27"/>
              <a:gd name="T4" fmla="*/ 0 w 18"/>
              <a:gd name="T5" fmla="*/ 0 h 27"/>
              <a:gd name="T6" fmla="*/ 17 w 18"/>
              <a:gd name="T7" fmla="*/ 0 h 27"/>
              <a:gd name="T8" fmla="*/ 17 w 18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7">
                <a:moveTo>
                  <a:pt x="17" y="26"/>
                </a:moveTo>
                <a:lnTo>
                  <a:pt x="0" y="26"/>
                </a:lnTo>
                <a:lnTo>
                  <a:pt x="0" y="0"/>
                </a:lnTo>
                <a:lnTo>
                  <a:pt x="17" y="0"/>
                </a:lnTo>
                <a:lnTo>
                  <a:pt x="17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74">
            <a:extLst>
              <a:ext uri="{FF2B5EF4-FFF2-40B4-BE49-F238E27FC236}">
                <a16:creationId xmlns:a16="http://schemas.microsoft.com/office/drawing/2014/main" id="{724C72DD-1366-6847-86DF-E3C080B7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0095" y="3489846"/>
            <a:ext cx="38659" cy="38659"/>
          </a:xfrm>
          <a:custGeom>
            <a:avLst/>
            <a:gdLst>
              <a:gd name="T0" fmla="*/ 18 w 37"/>
              <a:gd name="T1" fmla="*/ 0 h 36"/>
              <a:gd name="T2" fmla="*/ 18 w 37"/>
              <a:gd name="T3" fmla="*/ 0 h 36"/>
              <a:gd name="T4" fmla="*/ 9 w 37"/>
              <a:gd name="T5" fmla="*/ 9 h 36"/>
              <a:gd name="T6" fmla="*/ 0 w 37"/>
              <a:gd name="T7" fmla="*/ 26 h 36"/>
              <a:gd name="T8" fmla="*/ 0 w 37"/>
              <a:gd name="T9" fmla="*/ 26 h 36"/>
              <a:gd name="T10" fmla="*/ 18 w 37"/>
              <a:gd name="T11" fmla="*/ 26 h 36"/>
              <a:gd name="T12" fmla="*/ 36 w 37"/>
              <a:gd name="T13" fmla="*/ 18 h 36"/>
              <a:gd name="T14" fmla="*/ 36 w 37"/>
              <a:gd name="T15" fmla="*/ 9 h 36"/>
              <a:gd name="T16" fmla="*/ 36 w 37"/>
              <a:gd name="T17" fmla="*/ 9 h 36"/>
              <a:gd name="T18" fmla="*/ 18 w 37"/>
              <a:gd name="T1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36">
                <a:moveTo>
                  <a:pt x="18" y="0"/>
                </a:moveTo>
                <a:lnTo>
                  <a:pt x="18" y="0"/>
                </a:lnTo>
                <a:cubicBezTo>
                  <a:pt x="9" y="9"/>
                  <a:pt x="9" y="9"/>
                  <a:pt x="9" y="9"/>
                </a:cubicBezTo>
                <a:cubicBezTo>
                  <a:pt x="0" y="18"/>
                  <a:pt x="0" y="18"/>
                  <a:pt x="0" y="26"/>
                </a:cubicBezTo>
                <a:lnTo>
                  <a:pt x="0" y="26"/>
                </a:lnTo>
                <a:cubicBezTo>
                  <a:pt x="9" y="35"/>
                  <a:pt x="9" y="35"/>
                  <a:pt x="18" y="26"/>
                </a:cubicBezTo>
                <a:cubicBezTo>
                  <a:pt x="36" y="18"/>
                  <a:pt x="36" y="18"/>
                  <a:pt x="36" y="18"/>
                </a:cubicBezTo>
                <a:lnTo>
                  <a:pt x="36" y="9"/>
                </a:lnTo>
                <a:lnTo>
                  <a:pt x="36" y="9"/>
                </a:lnTo>
                <a:cubicBezTo>
                  <a:pt x="36" y="0"/>
                  <a:pt x="27" y="0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75">
            <a:extLst>
              <a:ext uri="{FF2B5EF4-FFF2-40B4-BE49-F238E27FC236}">
                <a16:creationId xmlns:a16="http://schemas.microsoft.com/office/drawing/2014/main" id="{46B58565-4228-D648-B805-88716B20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9483" y="3654146"/>
            <a:ext cx="48324" cy="38659"/>
          </a:xfrm>
          <a:custGeom>
            <a:avLst/>
            <a:gdLst>
              <a:gd name="T0" fmla="*/ 17 w 45"/>
              <a:gd name="T1" fmla="*/ 0 h 36"/>
              <a:gd name="T2" fmla="*/ 17 w 45"/>
              <a:gd name="T3" fmla="*/ 0 h 36"/>
              <a:gd name="T4" fmla="*/ 9 w 45"/>
              <a:gd name="T5" fmla="*/ 8 h 36"/>
              <a:gd name="T6" fmla="*/ 0 w 45"/>
              <a:gd name="T7" fmla="*/ 26 h 36"/>
              <a:gd name="T8" fmla="*/ 0 w 45"/>
              <a:gd name="T9" fmla="*/ 26 h 36"/>
              <a:gd name="T10" fmla="*/ 17 w 45"/>
              <a:gd name="T11" fmla="*/ 26 h 36"/>
              <a:gd name="T12" fmla="*/ 35 w 45"/>
              <a:gd name="T13" fmla="*/ 17 h 36"/>
              <a:gd name="T14" fmla="*/ 35 w 45"/>
              <a:gd name="T15" fmla="*/ 0 h 36"/>
              <a:gd name="T16" fmla="*/ 35 w 45"/>
              <a:gd name="T17" fmla="*/ 0 h 36"/>
              <a:gd name="T18" fmla="*/ 17 w 45"/>
              <a:gd name="T1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36">
                <a:moveTo>
                  <a:pt x="17" y="0"/>
                </a:moveTo>
                <a:lnTo>
                  <a:pt x="17" y="0"/>
                </a:lnTo>
                <a:cubicBezTo>
                  <a:pt x="9" y="8"/>
                  <a:pt x="9" y="8"/>
                  <a:pt x="9" y="8"/>
                </a:cubicBezTo>
                <a:cubicBezTo>
                  <a:pt x="0" y="17"/>
                  <a:pt x="0" y="17"/>
                  <a:pt x="0" y="26"/>
                </a:cubicBezTo>
                <a:lnTo>
                  <a:pt x="0" y="26"/>
                </a:lnTo>
                <a:cubicBezTo>
                  <a:pt x="9" y="35"/>
                  <a:pt x="17" y="35"/>
                  <a:pt x="17" y="2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44" y="8"/>
                  <a:pt x="35" y="0"/>
                </a:cubicBezTo>
                <a:lnTo>
                  <a:pt x="35" y="0"/>
                </a:lnTo>
                <a:cubicBezTo>
                  <a:pt x="35" y="0"/>
                  <a:pt x="26" y="0"/>
                  <a:pt x="1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76">
            <a:extLst>
              <a:ext uri="{FF2B5EF4-FFF2-40B4-BE49-F238E27FC236}">
                <a16:creationId xmlns:a16="http://schemas.microsoft.com/office/drawing/2014/main" id="{D7716D39-C219-2843-A787-3D73F031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1101" y="5988176"/>
            <a:ext cx="96647" cy="86982"/>
          </a:xfrm>
          <a:custGeom>
            <a:avLst/>
            <a:gdLst>
              <a:gd name="T0" fmla="*/ 62 w 89"/>
              <a:gd name="T1" fmla="*/ 80 h 81"/>
              <a:gd name="T2" fmla="*/ 62 w 89"/>
              <a:gd name="T3" fmla="*/ 80 h 81"/>
              <a:gd name="T4" fmla="*/ 26 w 89"/>
              <a:gd name="T5" fmla="*/ 80 h 81"/>
              <a:gd name="T6" fmla="*/ 0 w 89"/>
              <a:gd name="T7" fmla="*/ 53 h 81"/>
              <a:gd name="T8" fmla="*/ 0 w 89"/>
              <a:gd name="T9" fmla="*/ 18 h 81"/>
              <a:gd name="T10" fmla="*/ 26 w 89"/>
              <a:gd name="T11" fmla="*/ 0 h 81"/>
              <a:gd name="T12" fmla="*/ 62 w 89"/>
              <a:gd name="T13" fmla="*/ 0 h 81"/>
              <a:gd name="T14" fmla="*/ 88 w 89"/>
              <a:gd name="T15" fmla="*/ 18 h 81"/>
              <a:gd name="T16" fmla="*/ 88 w 89"/>
              <a:gd name="T17" fmla="*/ 53 h 81"/>
              <a:gd name="T18" fmla="*/ 62 w 89"/>
              <a:gd name="T19" fmla="*/ 80 h 81"/>
              <a:gd name="T20" fmla="*/ 62 w 89"/>
              <a:gd name="T21" fmla="*/ 18 h 81"/>
              <a:gd name="T22" fmla="*/ 62 w 89"/>
              <a:gd name="T23" fmla="*/ 18 h 81"/>
              <a:gd name="T24" fmla="*/ 26 w 89"/>
              <a:gd name="T25" fmla="*/ 18 h 81"/>
              <a:gd name="T26" fmla="*/ 26 w 89"/>
              <a:gd name="T27" fmla="*/ 53 h 81"/>
              <a:gd name="T28" fmla="*/ 62 w 89"/>
              <a:gd name="T29" fmla="*/ 53 h 81"/>
              <a:gd name="T30" fmla="*/ 62 w 89"/>
              <a:gd name="T31" fmla="*/ 1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" h="81">
                <a:moveTo>
                  <a:pt x="62" y="80"/>
                </a:moveTo>
                <a:lnTo>
                  <a:pt x="62" y="80"/>
                </a:lnTo>
                <a:cubicBezTo>
                  <a:pt x="26" y="80"/>
                  <a:pt x="26" y="80"/>
                  <a:pt x="26" y="80"/>
                </a:cubicBezTo>
                <a:cubicBezTo>
                  <a:pt x="9" y="80"/>
                  <a:pt x="0" y="71"/>
                  <a:pt x="0" y="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0" y="0"/>
                  <a:pt x="88" y="9"/>
                  <a:pt x="88" y="18"/>
                </a:cubicBezTo>
                <a:cubicBezTo>
                  <a:pt x="88" y="53"/>
                  <a:pt x="88" y="53"/>
                  <a:pt x="88" y="53"/>
                </a:cubicBezTo>
                <a:cubicBezTo>
                  <a:pt x="88" y="71"/>
                  <a:pt x="70" y="80"/>
                  <a:pt x="62" y="80"/>
                </a:cubicBezTo>
                <a:close/>
                <a:moveTo>
                  <a:pt x="62" y="18"/>
                </a:moveTo>
                <a:lnTo>
                  <a:pt x="62" y="18"/>
                </a:lnTo>
                <a:cubicBezTo>
                  <a:pt x="26" y="18"/>
                  <a:pt x="26" y="18"/>
                  <a:pt x="26" y="18"/>
                </a:cubicBezTo>
                <a:cubicBezTo>
                  <a:pt x="26" y="53"/>
                  <a:pt x="26" y="53"/>
                  <a:pt x="26" y="53"/>
                </a:cubicBezTo>
                <a:cubicBezTo>
                  <a:pt x="62" y="53"/>
                  <a:pt x="62" y="53"/>
                  <a:pt x="62" y="53"/>
                </a:cubicBezTo>
                <a:lnTo>
                  <a:pt x="62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77">
            <a:extLst>
              <a:ext uri="{FF2B5EF4-FFF2-40B4-BE49-F238E27FC236}">
                <a16:creationId xmlns:a16="http://schemas.microsoft.com/office/drawing/2014/main" id="{062C47AF-188E-3C4E-9AB7-9F6BA2A7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0489" y="5872200"/>
            <a:ext cx="367259" cy="289941"/>
          </a:xfrm>
          <a:custGeom>
            <a:avLst/>
            <a:gdLst>
              <a:gd name="T0" fmla="*/ 282 w 336"/>
              <a:gd name="T1" fmla="*/ 265 h 266"/>
              <a:gd name="T2" fmla="*/ 282 w 336"/>
              <a:gd name="T3" fmla="*/ 265 h 266"/>
              <a:gd name="T4" fmla="*/ 53 w 336"/>
              <a:gd name="T5" fmla="*/ 265 h 266"/>
              <a:gd name="T6" fmla="*/ 0 w 336"/>
              <a:gd name="T7" fmla="*/ 212 h 266"/>
              <a:gd name="T8" fmla="*/ 0 w 336"/>
              <a:gd name="T9" fmla="*/ 0 h 266"/>
              <a:gd name="T10" fmla="*/ 27 w 336"/>
              <a:gd name="T11" fmla="*/ 0 h 266"/>
              <a:gd name="T12" fmla="*/ 27 w 336"/>
              <a:gd name="T13" fmla="*/ 212 h 266"/>
              <a:gd name="T14" fmla="*/ 53 w 336"/>
              <a:gd name="T15" fmla="*/ 229 h 266"/>
              <a:gd name="T16" fmla="*/ 282 w 336"/>
              <a:gd name="T17" fmla="*/ 229 h 266"/>
              <a:gd name="T18" fmla="*/ 309 w 336"/>
              <a:gd name="T19" fmla="*/ 212 h 266"/>
              <a:gd name="T20" fmla="*/ 309 w 336"/>
              <a:gd name="T21" fmla="*/ 71 h 266"/>
              <a:gd name="T22" fmla="*/ 282 w 336"/>
              <a:gd name="T23" fmla="*/ 53 h 266"/>
              <a:gd name="T24" fmla="*/ 53 w 336"/>
              <a:gd name="T25" fmla="*/ 53 h 266"/>
              <a:gd name="T26" fmla="*/ 53 w 336"/>
              <a:gd name="T27" fmla="*/ 18 h 266"/>
              <a:gd name="T28" fmla="*/ 282 w 336"/>
              <a:gd name="T29" fmla="*/ 18 h 266"/>
              <a:gd name="T30" fmla="*/ 335 w 336"/>
              <a:gd name="T31" fmla="*/ 71 h 266"/>
              <a:gd name="T32" fmla="*/ 335 w 336"/>
              <a:gd name="T33" fmla="*/ 212 h 266"/>
              <a:gd name="T34" fmla="*/ 282 w 336"/>
              <a:gd name="T35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6" h="266">
                <a:moveTo>
                  <a:pt x="282" y="265"/>
                </a:moveTo>
                <a:lnTo>
                  <a:pt x="282" y="265"/>
                </a:lnTo>
                <a:cubicBezTo>
                  <a:pt x="53" y="265"/>
                  <a:pt x="53" y="265"/>
                  <a:pt x="53" y="265"/>
                </a:cubicBezTo>
                <a:cubicBezTo>
                  <a:pt x="27" y="265"/>
                  <a:pt x="0" y="238"/>
                  <a:pt x="0" y="212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12"/>
                  <a:pt x="27" y="212"/>
                  <a:pt x="27" y="212"/>
                </a:cubicBezTo>
                <a:cubicBezTo>
                  <a:pt x="27" y="221"/>
                  <a:pt x="44" y="229"/>
                  <a:pt x="53" y="229"/>
                </a:cubicBezTo>
                <a:cubicBezTo>
                  <a:pt x="282" y="229"/>
                  <a:pt x="282" y="229"/>
                  <a:pt x="282" y="229"/>
                </a:cubicBezTo>
                <a:cubicBezTo>
                  <a:pt x="291" y="229"/>
                  <a:pt x="309" y="221"/>
                  <a:pt x="309" y="212"/>
                </a:cubicBezTo>
                <a:cubicBezTo>
                  <a:pt x="309" y="71"/>
                  <a:pt x="309" y="71"/>
                  <a:pt x="309" y="71"/>
                </a:cubicBezTo>
                <a:cubicBezTo>
                  <a:pt x="309" y="62"/>
                  <a:pt x="291" y="53"/>
                  <a:pt x="282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18"/>
                  <a:pt x="53" y="18"/>
                  <a:pt x="53" y="18"/>
                </a:cubicBezTo>
                <a:cubicBezTo>
                  <a:pt x="282" y="18"/>
                  <a:pt x="282" y="18"/>
                  <a:pt x="282" y="18"/>
                </a:cubicBezTo>
                <a:cubicBezTo>
                  <a:pt x="309" y="18"/>
                  <a:pt x="335" y="45"/>
                  <a:pt x="335" y="71"/>
                </a:cubicBezTo>
                <a:cubicBezTo>
                  <a:pt x="335" y="212"/>
                  <a:pt x="335" y="212"/>
                  <a:pt x="335" y="212"/>
                </a:cubicBezTo>
                <a:cubicBezTo>
                  <a:pt x="335" y="238"/>
                  <a:pt x="309" y="265"/>
                  <a:pt x="282" y="2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78">
            <a:extLst>
              <a:ext uri="{FF2B5EF4-FFF2-40B4-BE49-F238E27FC236}">
                <a16:creationId xmlns:a16="http://schemas.microsoft.com/office/drawing/2014/main" id="{EF333E35-AFF4-6B40-83ED-DA657D14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0489" y="5804547"/>
            <a:ext cx="328600" cy="125641"/>
          </a:xfrm>
          <a:custGeom>
            <a:avLst/>
            <a:gdLst>
              <a:gd name="T0" fmla="*/ 53 w 301"/>
              <a:gd name="T1" fmla="*/ 114 h 115"/>
              <a:gd name="T2" fmla="*/ 53 w 301"/>
              <a:gd name="T3" fmla="*/ 114 h 115"/>
              <a:gd name="T4" fmla="*/ 0 w 301"/>
              <a:gd name="T5" fmla="*/ 44 h 115"/>
              <a:gd name="T6" fmla="*/ 62 w 301"/>
              <a:gd name="T7" fmla="*/ 0 h 115"/>
              <a:gd name="T8" fmla="*/ 256 w 301"/>
              <a:gd name="T9" fmla="*/ 0 h 115"/>
              <a:gd name="T10" fmla="*/ 300 w 301"/>
              <a:gd name="T11" fmla="*/ 44 h 115"/>
              <a:gd name="T12" fmla="*/ 300 w 301"/>
              <a:gd name="T13" fmla="*/ 53 h 115"/>
              <a:gd name="T14" fmla="*/ 291 w 301"/>
              <a:gd name="T15" fmla="*/ 70 h 115"/>
              <a:gd name="T16" fmla="*/ 291 w 301"/>
              <a:gd name="T17" fmla="*/ 70 h 115"/>
              <a:gd name="T18" fmla="*/ 273 w 301"/>
              <a:gd name="T19" fmla="*/ 53 h 115"/>
              <a:gd name="T20" fmla="*/ 273 w 301"/>
              <a:gd name="T21" fmla="*/ 44 h 115"/>
              <a:gd name="T22" fmla="*/ 256 w 301"/>
              <a:gd name="T23" fmla="*/ 26 h 115"/>
              <a:gd name="T24" fmla="*/ 62 w 301"/>
              <a:gd name="T25" fmla="*/ 26 h 115"/>
              <a:gd name="T26" fmla="*/ 36 w 301"/>
              <a:gd name="T27" fmla="*/ 53 h 115"/>
              <a:gd name="T28" fmla="*/ 53 w 301"/>
              <a:gd name="T29" fmla="*/ 79 h 115"/>
              <a:gd name="T30" fmla="*/ 53 w 301"/>
              <a:gd name="T31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1" h="115">
                <a:moveTo>
                  <a:pt x="53" y="114"/>
                </a:moveTo>
                <a:lnTo>
                  <a:pt x="53" y="114"/>
                </a:lnTo>
                <a:cubicBezTo>
                  <a:pt x="27" y="114"/>
                  <a:pt x="0" y="79"/>
                  <a:pt x="0" y="44"/>
                </a:cubicBezTo>
                <a:cubicBezTo>
                  <a:pt x="9" y="17"/>
                  <a:pt x="27" y="0"/>
                  <a:pt x="62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82" y="0"/>
                  <a:pt x="300" y="17"/>
                  <a:pt x="300" y="44"/>
                </a:cubicBezTo>
                <a:cubicBezTo>
                  <a:pt x="300" y="53"/>
                  <a:pt x="300" y="53"/>
                  <a:pt x="300" y="53"/>
                </a:cubicBezTo>
                <a:cubicBezTo>
                  <a:pt x="300" y="61"/>
                  <a:pt x="300" y="70"/>
                  <a:pt x="291" y="70"/>
                </a:cubicBezTo>
                <a:lnTo>
                  <a:pt x="291" y="70"/>
                </a:lnTo>
                <a:cubicBezTo>
                  <a:pt x="282" y="70"/>
                  <a:pt x="273" y="61"/>
                  <a:pt x="273" y="53"/>
                </a:cubicBezTo>
                <a:cubicBezTo>
                  <a:pt x="273" y="44"/>
                  <a:pt x="273" y="44"/>
                  <a:pt x="273" y="44"/>
                </a:cubicBezTo>
                <a:cubicBezTo>
                  <a:pt x="273" y="35"/>
                  <a:pt x="265" y="26"/>
                  <a:pt x="256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44" y="26"/>
                  <a:pt x="36" y="35"/>
                  <a:pt x="36" y="53"/>
                </a:cubicBezTo>
                <a:cubicBezTo>
                  <a:pt x="27" y="70"/>
                  <a:pt x="44" y="79"/>
                  <a:pt x="53" y="79"/>
                </a:cubicBezTo>
                <a:lnTo>
                  <a:pt x="53" y="11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79">
            <a:extLst>
              <a:ext uri="{FF2B5EF4-FFF2-40B4-BE49-F238E27FC236}">
                <a16:creationId xmlns:a16="http://schemas.microsoft.com/office/drawing/2014/main" id="{3937284E-4A73-894C-A882-850A27D89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154" y="11815999"/>
            <a:ext cx="357594" cy="38659"/>
          </a:xfrm>
          <a:custGeom>
            <a:avLst/>
            <a:gdLst>
              <a:gd name="T0" fmla="*/ 326 w 327"/>
              <a:gd name="T1" fmla="*/ 36 h 37"/>
              <a:gd name="T2" fmla="*/ 0 w 327"/>
              <a:gd name="T3" fmla="*/ 36 h 37"/>
              <a:gd name="T4" fmla="*/ 0 w 327"/>
              <a:gd name="T5" fmla="*/ 0 h 37"/>
              <a:gd name="T6" fmla="*/ 326 w 327"/>
              <a:gd name="T7" fmla="*/ 0 h 37"/>
              <a:gd name="T8" fmla="*/ 326 w 327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7">
                <a:moveTo>
                  <a:pt x="326" y="36"/>
                </a:moveTo>
                <a:lnTo>
                  <a:pt x="0" y="36"/>
                </a:lnTo>
                <a:lnTo>
                  <a:pt x="0" y="0"/>
                </a:lnTo>
                <a:lnTo>
                  <a:pt x="326" y="0"/>
                </a:lnTo>
                <a:lnTo>
                  <a:pt x="326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80">
            <a:extLst>
              <a:ext uri="{FF2B5EF4-FFF2-40B4-BE49-F238E27FC236}">
                <a16:creationId xmlns:a16="http://schemas.microsoft.com/office/drawing/2014/main" id="{B232ECE9-E39A-BB4A-95C6-AF66E209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8812" y="11922311"/>
            <a:ext cx="67653" cy="28994"/>
          </a:xfrm>
          <a:custGeom>
            <a:avLst/>
            <a:gdLst>
              <a:gd name="T0" fmla="*/ 53 w 63"/>
              <a:gd name="T1" fmla="*/ 27 h 28"/>
              <a:gd name="T2" fmla="*/ 53 w 63"/>
              <a:gd name="T3" fmla="*/ 27 h 28"/>
              <a:gd name="T4" fmla="*/ 9 w 63"/>
              <a:gd name="T5" fmla="*/ 27 h 28"/>
              <a:gd name="T6" fmla="*/ 0 w 63"/>
              <a:gd name="T7" fmla="*/ 9 h 28"/>
              <a:gd name="T8" fmla="*/ 0 w 63"/>
              <a:gd name="T9" fmla="*/ 9 h 28"/>
              <a:gd name="T10" fmla="*/ 9 w 63"/>
              <a:gd name="T11" fmla="*/ 0 h 28"/>
              <a:gd name="T12" fmla="*/ 53 w 63"/>
              <a:gd name="T13" fmla="*/ 0 h 28"/>
              <a:gd name="T14" fmla="*/ 62 w 63"/>
              <a:gd name="T15" fmla="*/ 9 h 28"/>
              <a:gd name="T16" fmla="*/ 62 w 63"/>
              <a:gd name="T17" fmla="*/ 9 h 28"/>
              <a:gd name="T18" fmla="*/ 53 w 63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28">
                <a:moveTo>
                  <a:pt x="53" y="27"/>
                </a:moveTo>
                <a:lnTo>
                  <a:pt x="53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0" y="0"/>
                  <a:pt x="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62" y="0"/>
                  <a:pt x="62" y="0"/>
                  <a:pt x="62" y="9"/>
                </a:cubicBezTo>
                <a:lnTo>
                  <a:pt x="62" y="9"/>
                </a:lnTo>
                <a:cubicBezTo>
                  <a:pt x="62" y="18"/>
                  <a:pt x="62" y="27"/>
                  <a:pt x="53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81">
            <a:extLst>
              <a:ext uri="{FF2B5EF4-FFF2-40B4-BE49-F238E27FC236}">
                <a16:creationId xmlns:a16="http://schemas.microsoft.com/office/drawing/2014/main" id="{D02DDD7E-E975-F241-8B86-20D3B7F2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1159" y="11700023"/>
            <a:ext cx="405918" cy="309271"/>
          </a:xfrm>
          <a:custGeom>
            <a:avLst/>
            <a:gdLst>
              <a:gd name="T0" fmla="*/ 317 w 371"/>
              <a:gd name="T1" fmla="*/ 282 h 283"/>
              <a:gd name="T2" fmla="*/ 317 w 371"/>
              <a:gd name="T3" fmla="*/ 282 h 283"/>
              <a:gd name="T4" fmla="*/ 53 w 371"/>
              <a:gd name="T5" fmla="*/ 282 h 283"/>
              <a:gd name="T6" fmla="*/ 0 w 371"/>
              <a:gd name="T7" fmla="*/ 229 h 283"/>
              <a:gd name="T8" fmla="*/ 0 w 371"/>
              <a:gd name="T9" fmla="*/ 61 h 283"/>
              <a:gd name="T10" fmla="*/ 53 w 371"/>
              <a:gd name="T11" fmla="*/ 0 h 283"/>
              <a:gd name="T12" fmla="*/ 317 w 371"/>
              <a:gd name="T13" fmla="*/ 0 h 283"/>
              <a:gd name="T14" fmla="*/ 370 w 371"/>
              <a:gd name="T15" fmla="*/ 61 h 283"/>
              <a:gd name="T16" fmla="*/ 370 w 371"/>
              <a:gd name="T17" fmla="*/ 229 h 283"/>
              <a:gd name="T18" fmla="*/ 317 w 371"/>
              <a:gd name="T19" fmla="*/ 282 h 283"/>
              <a:gd name="T20" fmla="*/ 53 w 371"/>
              <a:gd name="T21" fmla="*/ 35 h 283"/>
              <a:gd name="T22" fmla="*/ 53 w 371"/>
              <a:gd name="T23" fmla="*/ 35 h 283"/>
              <a:gd name="T24" fmla="*/ 35 w 371"/>
              <a:gd name="T25" fmla="*/ 61 h 283"/>
              <a:gd name="T26" fmla="*/ 35 w 371"/>
              <a:gd name="T27" fmla="*/ 229 h 283"/>
              <a:gd name="T28" fmla="*/ 53 w 371"/>
              <a:gd name="T29" fmla="*/ 255 h 283"/>
              <a:gd name="T30" fmla="*/ 317 w 371"/>
              <a:gd name="T31" fmla="*/ 255 h 283"/>
              <a:gd name="T32" fmla="*/ 343 w 371"/>
              <a:gd name="T33" fmla="*/ 229 h 283"/>
              <a:gd name="T34" fmla="*/ 343 w 371"/>
              <a:gd name="T35" fmla="*/ 61 h 283"/>
              <a:gd name="T36" fmla="*/ 317 w 371"/>
              <a:gd name="T37" fmla="*/ 35 h 283"/>
              <a:gd name="T38" fmla="*/ 53 w 371"/>
              <a:gd name="T39" fmla="*/ 35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" h="283">
                <a:moveTo>
                  <a:pt x="317" y="282"/>
                </a:moveTo>
                <a:lnTo>
                  <a:pt x="317" y="282"/>
                </a:lnTo>
                <a:cubicBezTo>
                  <a:pt x="53" y="282"/>
                  <a:pt x="53" y="282"/>
                  <a:pt x="53" y="282"/>
                </a:cubicBezTo>
                <a:cubicBezTo>
                  <a:pt x="26" y="282"/>
                  <a:pt x="0" y="264"/>
                  <a:pt x="0" y="22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53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43" y="0"/>
                  <a:pt x="370" y="26"/>
                  <a:pt x="370" y="61"/>
                </a:cubicBezTo>
                <a:cubicBezTo>
                  <a:pt x="370" y="229"/>
                  <a:pt x="370" y="229"/>
                  <a:pt x="370" y="229"/>
                </a:cubicBezTo>
                <a:cubicBezTo>
                  <a:pt x="370" y="264"/>
                  <a:pt x="343" y="282"/>
                  <a:pt x="317" y="282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4"/>
                  <a:pt x="35" y="61"/>
                </a:cubicBezTo>
                <a:cubicBezTo>
                  <a:pt x="35" y="229"/>
                  <a:pt x="35" y="229"/>
                  <a:pt x="35" y="229"/>
                </a:cubicBezTo>
                <a:cubicBezTo>
                  <a:pt x="35" y="246"/>
                  <a:pt x="44" y="255"/>
                  <a:pt x="53" y="255"/>
                </a:cubicBezTo>
                <a:cubicBezTo>
                  <a:pt x="317" y="255"/>
                  <a:pt x="317" y="255"/>
                  <a:pt x="317" y="255"/>
                </a:cubicBezTo>
                <a:cubicBezTo>
                  <a:pt x="326" y="255"/>
                  <a:pt x="343" y="246"/>
                  <a:pt x="343" y="229"/>
                </a:cubicBezTo>
                <a:cubicBezTo>
                  <a:pt x="343" y="61"/>
                  <a:pt x="343" y="61"/>
                  <a:pt x="343" y="61"/>
                </a:cubicBezTo>
                <a:cubicBezTo>
                  <a:pt x="343" y="44"/>
                  <a:pt x="326" y="35"/>
                  <a:pt x="317" y="35"/>
                </a:cubicBezTo>
                <a:lnTo>
                  <a:pt x="53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82">
            <a:extLst>
              <a:ext uri="{FF2B5EF4-FFF2-40B4-BE49-F238E27FC236}">
                <a16:creationId xmlns:a16="http://schemas.microsoft.com/office/drawing/2014/main" id="{1C5DEB61-FAE8-6C4C-AE93-C8B4F06D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7471" y="10153668"/>
            <a:ext cx="222288" cy="28994"/>
          </a:xfrm>
          <a:custGeom>
            <a:avLst/>
            <a:gdLst>
              <a:gd name="T0" fmla="*/ 202 w 203"/>
              <a:gd name="T1" fmla="*/ 27 h 28"/>
              <a:gd name="T2" fmla="*/ 202 w 203"/>
              <a:gd name="T3" fmla="*/ 27 h 28"/>
              <a:gd name="T4" fmla="*/ 8 w 203"/>
              <a:gd name="T5" fmla="*/ 27 h 28"/>
              <a:gd name="T6" fmla="*/ 0 w 203"/>
              <a:gd name="T7" fmla="*/ 9 h 28"/>
              <a:gd name="T8" fmla="*/ 0 w 203"/>
              <a:gd name="T9" fmla="*/ 9 h 28"/>
              <a:gd name="T10" fmla="*/ 8 w 203"/>
              <a:gd name="T11" fmla="*/ 0 h 28"/>
              <a:gd name="T12" fmla="*/ 202 w 203"/>
              <a:gd name="T13" fmla="*/ 0 h 28"/>
              <a:gd name="T14" fmla="*/ 202 w 20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28">
                <a:moveTo>
                  <a:pt x="202" y="27"/>
                </a:moveTo>
                <a:lnTo>
                  <a:pt x="202" y="27"/>
                </a:lnTo>
                <a:cubicBezTo>
                  <a:pt x="8" y="27"/>
                  <a:pt x="8" y="27"/>
                  <a:pt x="8" y="27"/>
                </a:cubicBezTo>
                <a:cubicBezTo>
                  <a:pt x="0" y="27"/>
                  <a:pt x="0" y="18"/>
                  <a:pt x="0" y="9"/>
                </a:cubicBezTo>
                <a:lnTo>
                  <a:pt x="0" y="9"/>
                </a:lnTo>
                <a:cubicBezTo>
                  <a:pt x="0" y="9"/>
                  <a:pt x="0" y="0"/>
                  <a:pt x="8" y="0"/>
                </a:cubicBezTo>
                <a:cubicBezTo>
                  <a:pt x="202" y="0"/>
                  <a:pt x="202" y="0"/>
                  <a:pt x="202" y="0"/>
                </a:cubicBezTo>
                <a:lnTo>
                  <a:pt x="202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83">
            <a:extLst>
              <a:ext uri="{FF2B5EF4-FFF2-40B4-BE49-F238E27FC236}">
                <a16:creationId xmlns:a16="http://schemas.microsoft.com/office/drawing/2014/main" id="{9CBDE3BC-3E2C-AB48-9340-36ABF152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148" y="9916881"/>
            <a:ext cx="289941" cy="338265"/>
          </a:xfrm>
          <a:custGeom>
            <a:avLst/>
            <a:gdLst>
              <a:gd name="T0" fmla="*/ 202 w 265"/>
              <a:gd name="T1" fmla="*/ 308 h 309"/>
              <a:gd name="T2" fmla="*/ 202 w 265"/>
              <a:gd name="T3" fmla="*/ 308 h 309"/>
              <a:gd name="T4" fmla="*/ 61 w 265"/>
              <a:gd name="T5" fmla="*/ 308 h 309"/>
              <a:gd name="T6" fmla="*/ 17 w 265"/>
              <a:gd name="T7" fmla="*/ 291 h 309"/>
              <a:gd name="T8" fmla="*/ 0 w 265"/>
              <a:gd name="T9" fmla="*/ 238 h 309"/>
              <a:gd name="T10" fmla="*/ 8 w 265"/>
              <a:gd name="T11" fmla="*/ 44 h 309"/>
              <a:gd name="T12" fmla="*/ 52 w 265"/>
              <a:gd name="T13" fmla="*/ 0 h 309"/>
              <a:gd name="T14" fmla="*/ 211 w 265"/>
              <a:gd name="T15" fmla="*/ 0 h 309"/>
              <a:gd name="T16" fmla="*/ 255 w 265"/>
              <a:gd name="T17" fmla="*/ 44 h 309"/>
              <a:gd name="T18" fmla="*/ 264 w 265"/>
              <a:gd name="T19" fmla="*/ 238 h 309"/>
              <a:gd name="T20" fmla="*/ 246 w 265"/>
              <a:gd name="T21" fmla="*/ 291 h 309"/>
              <a:gd name="T22" fmla="*/ 202 w 265"/>
              <a:gd name="T23" fmla="*/ 308 h 309"/>
              <a:gd name="T24" fmla="*/ 52 w 265"/>
              <a:gd name="T25" fmla="*/ 35 h 309"/>
              <a:gd name="T26" fmla="*/ 52 w 265"/>
              <a:gd name="T27" fmla="*/ 35 h 309"/>
              <a:gd name="T28" fmla="*/ 44 w 265"/>
              <a:gd name="T29" fmla="*/ 44 h 309"/>
              <a:gd name="T30" fmla="*/ 26 w 265"/>
              <a:gd name="T31" fmla="*/ 247 h 309"/>
              <a:gd name="T32" fmla="*/ 35 w 265"/>
              <a:gd name="T33" fmla="*/ 264 h 309"/>
              <a:gd name="T34" fmla="*/ 61 w 265"/>
              <a:gd name="T35" fmla="*/ 273 h 309"/>
              <a:gd name="T36" fmla="*/ 202 w 265"/>
              <a:gd name="T37" fmla="*/ 273 h 309"/>
              <a:gd name="T38" fmla="*/ 229 w 265"/>
              <a:gd name="T39" fmla="*/ 264 h 309"/>
              <a:gd name="T40" fmla="*/ 237 w 265"/>
              <a:gd name="T41" fmla="*/ 247 h 309"/>
              <a:gd name="T42" fmla="*/ 220 w 265"/>
              <a:gd name="T43" fmla="*/ 44 h 309"/>
              <a:gd name="T44" fmla="*/ 211 w 265"/>
              <a:gd name="T45" fmla="*/ 35 h 309"/>
              <a:gd name="T46" fmla="*/ 52 w 265"/>
              <a:gd name="T47" fmla="*/ 3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5" h="309">
                <a:moveTo>
                  <a:pt x="202" y="308"/>
                </a:moveTo>
                <a:lnTo>
                  <a:pt x="202" y="308"/>
                </a:lnTo>
                <a:cubicBezTo>
                  <a:pt x="61" y="308"/>
                  <a:pt x="61" y="308"/>
                  <a:pt x="61" y="308"/>
                </a:cubicBezTo>
                <a:cubicBezTo>
                  <a:pt x="44" y="308"/>
                  <a:pt x="26" y="300"/>
                  <a:pt x="17" y="291"/>
                </a:cubicBezTo>
                <a:cubicBezTo>
                  <a:pt x="8" y="273"/>
                  <a:pt x="0" y="255"/>
                  <a:pt x="0" y="238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7"/>
                  <a:pt x="35" y="0"/>
                  <a:pt x="52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9" y="0"/>
                  <a:pt x="255" y="27"/>
                  <a:pt x="255" y="44"/>
                </a:cubicBezTo>
                <a:cubicBezTo>
                  <a:pt x="264" y="238"/>
                  <a:pt x="264" y="238"/>
                  <a:pt x="264" y="238"/>
                </a:cubicBezTo>
                <a:cubicBezTo>
                  <a:pt x="264" y="255"/>
                  <a:pt x="264" y="273"/>
                  <a:pt x="246" y="291"/>
                </a:cubicBezTo>
                <a:cubicBezTo>
                  <a:pt x="237" y="300"/>
                  <a:pt x="220" y="308"/>
                  <a:pt x="202" y="308"/>
                </a:cubicBezTo>
                <a:close/>
                <a:moveTo>
                  <a:pt x="52" y="35"/>
                </a:moveTo>
                <a:lnTo>
                  <a:pt x="52" y="35"/>
                </a:lnTo>
                <a:cubicBezTo>
                  <a:pt x="44" y="35"/>
                  <a:pt x="44" y="35"/>
                  <a:pt x="44" y="44"/>
                </a:cubicBezTo>
                <a:cubicBezTo>
                  <a:pt x="26" y="247"/>
                  <a:pt x="26" y="247"/>
                  <a:pt x="26" y="247"/>
                </a:cubicBezTo>
                <a:cubicBezTo>
                  <a:pt x="26" y="255"/>
                  <a:pt x="35" y="264"/>
                  <a:pt x="35" y="264"/>
                </a:cubicBezTo>
                <a:cubicBezTo>
                  <a:pt x="44" y="273"/>
                  <a:pt x="52" y="273"/>
                  <a:pt x="61" y="273"/>
                </a:cubicBezTo>
                <a:cubicBezTo>
                  <a:pt x="202" y="273"/>
                  <a:pt x="202" y="273"/>
                  <a:pt x="202" y="273"/>
                </a:cubicBezTo>
                <a:cubicBezTo>
                  <a:pt x="211" y="273"/>
                  <a:pt x="220" y="273"/>
                  <a:pt x="229" y="264"/>
                </a:cubicBezTo>
                <a:cubicBezTo>
                  <a:pt x="229" y="264"/>
                  <a:pt x="237" y="255"/>
                  <a:pt x="237" y="247"/>
                </a:cubicBezTo>
                <a:cubicBezTo>
                  <a:pt x="220" y="44"/>
                  <a:pt x="220" y="44"/>
                  <a:pt x="220" y="44"/>
                </a:cubicBezTo>
                <a:cubicBezTo>
                  <a:pt x="220" y="35"/>
                  <a:pt x="220" y="35"/>
                  <a:pt x="211" y="35"/>
                </a:cubicBezTo>
                <a:lnTo>
                  <a:pt x="52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84">
            <a:extLst>
              <a:ext uri="{FF2B5EF4-FFF2-40B4-BE49-F238E27FC236}">
                <a16:creationId xmlns:a16="http://schemas.microsoft.com/office/drawing/2014/main" id="{ACEB956A-9401-1643-BCB1-5E89B9F1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6465" y="9839563"/>
            <a:ext cx="144971" cy="154635"/>
          </a:xfrm>
          <a:custGeom>
            <a:avLst/>
            <a:gdLst>
              <a:gd name="T0" fmla="*/ 114 w 133"/>
              <a:gd name="T1" fmla="*/ 141 h 142"/>
              <a:gd name="T2" fmla="*/ 114 w 133"/>
              <a:gd name="T3" fmla="*/ 141 h 142"/>
              <a:gd name="T4" fmla="*/ 114 w 133"/>
              <a:gd name="T5" fmla="*/ 141 h 142"/>
              <a:gd name="T6" fmla="*/ 97 w 133"/>
              <a:gd name="T7" fmla="*/ 132 h 142"/>
              <a:gd name="T8" fmla="*/ 97 w 133"/>
              <a:gd name="T9" fmla="*/ 70 h 142"/>
              <a:gd name="T10" fmla="*/ 70 w 133"/>
              <a:gd name="T11" fmla="*/ 35 h 142"/>
              <a:gd name="T12" fmla="*/ 27 w 133"/>
              <a:gd name="T13" fmla="*/ 70 h 142"/>
              <a:gd name="T14" fmla="*/ 27 w 133"/>
              <a:gd name="T15" fmla="*/ 132 h 142"/>
              <a:gd name="T16" fmla="*/ 9 w 133"/>
              <a:gd name="T17" fmla="*/ 141 h 142"/>
              <a:gd name="T18" fmla="*/ 9 w 133"/>
              <a:gd name="T19" fmla="*/ 141 h 142"/>
              <a:gd name="T20" fmla="*/ 0 w 133"/>
              <a:gd name="T21" fmla="*/ 132 h 142"/>
              <a:gd name="T22" fmla="*/ 0 w 133"/>
              <a:gd name="T23" fmla="*/ 70 h 142"/>
              <a:gd name="T24" fmla="*/ 62 w 133"/>
              <a:gd name="T25" fmla="*/ 9 h 142"/>
              <a:gd name="T26" fmla="*/ 132 w 133"/>
              <a:gd name="T27" fmla="*/ 70 h 142"/>
              <a:gd name="T28" fmla="*/ 132 w 133"/>
              <a:gd name="T29" fmla="*/ 132 h 142"/>
              <a:gd name="T30" fmla="*/ 114 w 133"/>
              <a:gd name="T3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42">
                <a:moveTo>
                  <a:pt x="114" y="141"/>
                </a:moveTo>
                <a:lnTo>
                  <a:pt x="114" y="141"/>
                </a:lnTo>
                <a:lnTo>
                  <a:pt x="114" y="141"/>
                </a:lnTo>
                <a:cubicBezTo>
                  <a:pt x="106" y="141"/>
                  <a:pt x="97" y="141"/>
                  <a:pt x="97" y="132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53"/>
                  <a:pt x="88" y="35"/>
                  <a:pt x="70" y="35"/>
                </a:cubicBezTo>
                <a:cubicBezTo>
                  <a:pt x="44" y="35"/>
                  <a:pt x="27" y="53"/>
                  <a:pt x="27" y="70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27" y="141"/>
                  <a:pt x="18" y="141"/>
                  <a:pt x="9" y="141"/>
                </a:cubicBezTo>
                <a:lnTo>
                  <a:pt x="9" y="141"/>
                </a:lnTo>
                <a:cubicBezTo>
                  <a:pt x="0" y="141"/>
                  <a:pt x="0" y="141"/>
                  <a:pt x="0" y="13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7" y="9"/>
                  <a:pt x="62" y="9"/>
                </a:cubicBezTo>
                <a:cubicBezTo>
                  <a:pt x="97" y="0"/>
                  <a:pt x="132" y="35"/>
                  <a:pt x="132" y="70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132" y="141"/>
                  <a:pt x="123" y="141"/>
                  <a:pt x="114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C7A217-7E5C-754B-BC0C-A0FC6E0957AE}"/>
              </a:ext>
            </a:extLst>
          </p:cNvPr>
          <p:cNvGrpSpPr/>
          <p:nvPr/>
        </p:nvGrpSpPr>
        <p:grpSpPr>
          <a:xfrm>
            <a:off x="20151654" y="1136109"/>
            <a:ext cx="3573319" cy="1469798"/>
            <a:chOff x="20348885" y="1470910"/>
            <a:chExt cx="3573319" cy="146979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23F15211-E75C-A24C-B5A7-9E6445D6EAE4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72B02D38-5B03-954B-B1E4-C5753B198266}"/>
                </a:ext>
              </a:extLst>
            </p:cNvPr>
            <p:cNvSpPr/>
            <p:nvPr/>
          </p:nvSpPr>
          <p:spPr>
            <a:xfrm>
              <a:off x="20348885" y="2109711"/>
              <a:ext cx="35733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468D690-DBE5-4A45-9042-F85A00C92B51}"/>
              </a:ext>
            </a:extLst>
          </p:cNvPr>
          <p:cNvGrpSpPr/>
          <p:nvPr/>
        </p:nvGrpSpPr>
        <p:grpSpPr>
          <a:xfrm>
            <a:off x="20151654" y="2857617"/>
            <a:ext cx="3573319" cy="1469798"/>
            <a:chOff x="20348885" y="1470910"/>
            <a:chExt cx="3573319" cy="146979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8FA8733A-3941-4E4E-9BC0-567E9D2CB24E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AB4D6757-6805-9143-B1BD-97F73DD7C07E}"/>
                </a:ext>
              </a:extLst>
            </p:cNvPr>
            <p:cNvSpPr/>
            <p:nvPr/>
          </p:nvSpPr>
          <p:spPr>
            <a:xfrm>
              <a:off x="20348885" y="2109711"/>
              <a:ext cx="35733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CE380-2987-564B-B449-6E0F23B1EA47}"/>
              </a:ext>
            </a:extLst>
          </p:cNvPr>
          <p:cNvGrpSpPr/>
          <p:nvPr/>
        </p:nvGrpSpPr>
        <p:grpSpPr>
          <a:xfrm>
            <a:off x="20151654" y="5238552"/>
            <a:ext cx="3573319" cy="1469798"/>
            <a:chOff x="20348885" y="1470910"/>
            <a:chExt cx="3573319" cy="146979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C483EBE2-4347-834D-BBC6-84BFA52B961F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96204B21-E708-944C-A18F-9DE298F96CC9}"/>
                </a:ext>
              </a:extLst>
            </p:cNvPr>
            <p:cNvSpPr/>
            <p:nvPr/>
          </p:nvSpPr>
          <p:spPr>
            <a:xfrm>
              <a:off x="20348885" y="2109711"/>
              <a:ext cx="35733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C2EAF2E-EA74-134F-BD9F-FA04F4DF16D5}"/>
              </a:ext>
            </a:extLst>
          </p:cNvPr>
          <p:cNvGrpSpPr/>
          <p:nvPr/>
        </p:nvGrpSpPr>
        <p:grpSpPr>
          <a:xfrm>
            <a:off x="20151654" y="6960060"/>
            <a:ext cx="3573319" cy="1469798"/>
            <a:chOff x="20348885" y="1470910"/>
            <a:chExt cx="3573319" cy="146979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281003BC-608C-B24B-9310-03151C0AF140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34FC0DD1-D91E-F64D-AD55-B6F8F4F03FBD}"/>
                </a:ext>
              </a:extLst>
            </p:cNvPr>
            <p:cNvSpPr/>
            <p:nvPr/>
          </p:nvSpPr>
          <p:spPr>
            <a:xfrm>
              <a:off x="20348885" y="2109711"/>
              <a:ext cx="35733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853CC2-E019-0E40-A058-FD1B30FEB9AD}"/>
              </a:ext>
            </a:extLst>
          </p:cNvPr>
          <p:cNvGrpSpPr/>
          <p:nvPr/>
        </p:nvGrpSpPr>
        <p:grpSpPr>
          <a:xfrm>
            <a:off x="20151654" y="9365708"/>
            <a:ext cx="3573319" cy="1469798"/>
            <a:chOff x="20348885" y="1470910"/>
            <a:chExt cx="3573319" cy="146979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E2CB6C3D-763C-5049-96C9-A279F4A1FC3F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EA25585E-C1DA-2548-9A64-B2A5E24EAB1F}"/>
                </a:ext>
              </a:extLst>
            </p:cNvPr>
            <p:cNvSpPr/>
            <p:nvPr/>
          </p:nvSpPr>
          <p:spPr>
            <a:xfrm>
              <a:off x="20348885" y="2109711"/>
              <a:ext cx="35733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AD3E972-8EBD-4F46-93AB-2C9960566438}"/>
              </a:ext>
            </a:extLst>
          </p:cNvPr>
          <p:cNvGrpSpPr/>
          <p:nvPr/>
        </p:nvGrpSpPr>
        <p:grpSpPr>
          <a:xfrm>
            <a:off x="20151654" y="11087216"/>
            <a:ext cx="3573319" cy="1469798"/>
            <a:chOff x="20348885" y="1470910"/>
            <a:chExt cx="3573319" cy="146979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9BB242ED-5405-4D4E-AA2C-D1FD985EC060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0FD09CD8-4957-2F48-B326-94F7E3FBFF45}"/>
                </a:ext>
              </a:extLst>
            </p:cNvPr>
            <p:cNvSpPr/>
            <p:nvPr/>
          </p:nvSpPr>
          <p:spPr>
            <a:xfrm>
              <a:off x="20348885" y="2109711"/>
              <a:ext cx="35733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F5DD13F-1549-F943-B1D5-6D58AFC3761B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88" name="CuadroTexto 598">
              <a:extLst>
                <a:ext uri="{FF2B5EF4-FFF2-40B4-BE49-F238E27FC236}">
                  <a16:creationId xmlns:a16="http://schemas.microsoft.com/office/drawing/2014/main" id="{12F863E0-ED18-964D-98EB-228E59DC4113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89" name="CuadroTexto 599">
              <a:extLst>
                <a:ext uri="{FF2B5EF4-FFF2-40B4-BE49-F238E27FC236}">
                  <a16:creationId xmlns:a16="http://schemas.microsoft.com/office/drawing/2014/main" id="{6646BEDC-1075-1A49-A46F-959FAB7E2886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0567124A-550C-F448-945C-341EFE91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285" y="6595065"/>
            <a:ext cx="3946495" cy="3946495"/>
          </a:xfrm>
          <a:custGeom>
            <a:avLst/>
            <a:gdLst>
              <a:gd name="T0" fmla="*/ 3538 w 3539"/>
              <a:gd name="T1" fmla="*/ 1765 h 3539"/>
              <a:gd name="T2" fmla="*/ 3538 w 3539"/>
              <a:gd name="T3" fmla="*/ 1765 h 3539"/>
              <a:gd name="T4" fmla="*/ 1773 w 3539"/>
              <a:gd name="T5" fmla="*/ 3538 h 3539"/>
              <a:gd name="T6" fmla="*/ 0 w 3539"/>
              <a:gd name="T7" fmla="*/ 1765 h 3539"/>
              <a:gd name="T8" fmla="*/ 1773 w 3539"/>
              <a:gd name="T9" fmla="*/ 0 h 3539"/>
              <a:gd name="T10" fmla="*/ 3538 w 3539"/>
              <a:gd name="T11" fmla="*/ 1765 h 3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9" h="3539">
                <a:moveTo>
                  <a:pt x="3538" y="1765"/>
                </a:moveTo>
                <a:lnTo>
                  <a:pt x="3538" y="1765"/>
                </a:lnTo>
                <a:cubicBezTo>
                  <a:pt x="3538" y="2745"/>
                  <a:pt x="2745" y="3538"/>
                  <a:pt x="1773" y="3538"/>
                </a:cubicBezTo>
                <a:cubicBezTo>
                  <a:pt x="793" y="3538"/>
                  <a:pt x="0" y="2745"/>
                  <a:pt x="0" y="1765"/>
                </a:cubicBezTo>
                <a:cubicBezTo>
                  <a:pt x="0" y="793"/>
                  <a:pt x="793" y="0"/>
                  <a:pt x="1773" y="0"/>
                </a:cubicBezTo>
                <a:cubicBezTo>
                  <a:pt x="2745" y="0"/>
                  <a:pt x="3538" y="793"/>
                  <a:pt x="3538" y="176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B47FCB5F-EBCC-3F44-B0AD-4CCF4BF4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71" y="6595065"/>
            <a:ext cx="3946498" cy="3946495"/>
          </a:xfrm>
          <a:custGeom>
            <a:avLst/>
            <a:gdLst>
              <a:gd name="T0" fmla="*/ 3539 w 3540"/>
              <a:gd name="T1" fmla="*/ 1765 h 3539"/>
              <a:gd name="T2" fmla="*/ 3539 w 3540"/>
              <a:gd name="T3" fmla="*/ 1765 h 3539"/>
              <a:gd name="T4" fmla="*/ 1774 w 3540"/>
              <a:gd name="T5" fmla="*/ 3538 h 3539"/>
              <a:gd name="T6" fmla="*/ 0 w 3540"/>
              <a:gd name="T7" fmla="*/ 1765 h 3539"/>
              <a:gd name="T8" fmla="*/ 1774 w 3540"/>
              <a:gd name="T9" fmla="*/ 0 h 3539"/>
              <a:gd name="T10" fmla="*/ 3539 w 3540"/>
              <a:gd name="T11" fmla="*/ 1765 h 3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40" h="3539">
                <a:moveTo>
                  <a:pt x="3539" y="1765"/>
                </a:moveTo>
                <a:lnTo>
                  <a:pt x="3539" y="1765"/>
                </a:lnTo>
                <a:cubicBezTo>
                  <a:pt x="3539" y="2745"/>
                  <a:pt x="2745" y="3538"/>
                  <a:pt x="1774" y="3538"/>
                </a:cubicBezTo>
                <a:cubicBezTo>
                  <a:pt x="794" y="3538"/>
                  <a:pt x="0" y="2745"/>
                  <a:pt x="0" y="1765"/>
                </a:cubicBezTo>
                <a:cubicBezTo>
                  <a:pt x="0" y="793"/>
                  <a:pt x="794" y="0"/>
                  <a:pt x="1774" y="0"/>
                </a:cubicBezTo>
                <a:cubicBezTo>
                  <a:pt x="2745" y="0"/>
                  <a:pt x="3539" y="793"/>
                  <a:pt x="3539" y="176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FD4D343C-84FE-0B48-B251-CB5EDD5E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278" y="6595065"/>
            <a:ext cx="3946498" cy="3946495"/>
          </a:xfrm>
          <a:custGeom>
            <a:avLst/>
            <a:gdLst>
              <a:gd name="T0" fmla="*/ 3539 w 3540"/>
              <a:gd name="T1" fmla="*/ 1765 h 3539"/>
              <a:gd name="T2" fmla="*/ 3539 w 3540"/>
              <a:gd name="T3" fmla="*/ 1765 h 3539"/>
              <a:gd name="T4" fmla="*/ 1765 w 3540"/>
              <a:gd name="T5" fmla="*/ 3538 h 3539"/>
              <a:gd name="T6" fmla="*/ 0 w 3540"/>
              <a:gd name="T7" fmla="*/ 1765 h 3539"/>
              <a:gd name="T8" fmla="*/ 1765 w 3540"/>
              <a:gd name="T9" fmla="*/ 0 h 3539"/>
              <a:gd name="T10" fmla="*/ 3539 w 3540"/>
              <a:gd name="T11" fmla="*/ 1765 h 3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40" h="3539">
                <a:moveTo>
                  <a:pt x="3539" y="1765"/>
                </a:moveTo>
                <a:lnTo>
                  <a:pt x="3539" y="1765"/>
                </a:lnTo>
                <a:cubicBezTo>
                  <a:pt x="3539" y="2745"/>
                  <a:pt x="2745" y="3538"/>
                  <a:pt x="1765" y="3538"/>
                </a:cubicBezTo>
                <a:cubicBezTo>
                  <a:pt x="793" y="3538"/>
                  <a:pt x="0" y="2745"/>
                  <a:pt x="0" y="1765"/>
                </a:cubicBezTo>
                <a:cubicBezTo>
                  <a:pt x="0" y="793"/>
                  <a:pt x="793" y="0"/>
                  <a:pt x="1765" y="0"/>
                </a:cubicBezTo>
                <a:cubicBezTo>
                  <a:pt x="2745" y="0"/>
                  <a:pt x="3539" y="793"/>
                  <a:pt x="3539" y="176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BF915CEB-0D90-8748-B3FF-B1C6E246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708" y="6595065"/>
            <a:ext cx="3936666" cy="3946495"/>
          </a:xfrm>
          <a:custGeom>
            <a:avLst/>
            <a:gdLst>
              <a:gd name="T0" fmla="*/ 3531 w 3532"/>
              <a:gd name="T1" fmla="*/ 1765 h 3539"/>
              <a:gd name="T2" fmla="*/ 3531 w 3532"/>
              <a:gd name="T3" fmla="*/ 1765 h 3539"/>
              <a:gd name="T4" fmla="*/ 1765 w 3532"/>
              <a:gd name="T5" fmla="*/ 3538 h 3539"/>
              <a:gd name="T6" fmla="*/ 0 w 3532"/>
              <a:gd name="T7" fmla="*/ 1765 h 3539"/>
              <a:gd name="T8" fmla="*/ 1765 w 3532"/>
              <a:gd name="T9" fmla="*/ 0 h 3539"/>
              <a:gd name="T10" fmla="*/ 3531 w 3532"/>
              <a:gd name="T11" fmla="*/ 1765 h 3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9">
                <a:moveTo>
                  <a:pt x="3531" y="1765"/>
                </a:moveTo>
                <a:lnTo>
                  <a:pt x="3531" y="1765"/>
                </a:lnTo>
                <a:cubicBezTo>
                  <a:pt x="3531" y="2745"/>
                  <a:pt x="2737" y="3538"/>
                  <a:pt x="1765" y="3538"/>
                </a:cubicBezTo>
                <a:cubicBezTo>
                  <a:pt x="785" y="3538"/>
                  <a:pt x="0" y="2745"/>
                  <a:pt x="0" y="1765"/>
                </a:cubicBezTo>
                <a:cubicBezTo>
                  <a:pt x="0" y="793"/>
                  <a:pt x="785" y="0"/>
                  <a:pt x="1765" y="0"/>
                </a:cubicBezTo>
                <a:cubicBezTo>
                  <a:pt x="2737" y="0"/>
                  <a:pt x="3531" y="793"/>
                  <a:pt x="3531" y="176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1">
            <a:extLst>
              <a:ext uri="{FF2B5EF4-FFF2-40B4-BE49-F238E27FC236}">
                <a16:creationId xmlns:a16="http://schemas.microsoft.com/office/drawing/2014/main" id="{56E133BA-8597-6545-8413-50EB3485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263" y="10266337"/>
            <a:ext cx="2555639" cy="914132"/>
          </a:xfrm>
          <a:custGeom>
            <a:avLst/>
            <a:gdLst>
              <a:gd name="T0" fmla="*/ 2290 w 2291"/>
              <a:gd name="T1" fmla="*/ 818 h 819"/>
              <a:gd name="T2" fmla="*/ 0 w 2291"/>
              <a:gd name="T3" fmla="*/ 818 h 819"/>
              <a:gd name="T4" fmla="*/ 0 w 2291"/>
              <a:gd name="T5" fmla="*/ 0 h 819"/>
              <a:gd name="T6" fmla="*/ 2290 w 2291"/>
              <a:gd name="T7" fmla="*/ 0 h 819"/>
              <a:gd name="T8" fmla="*/ 2290 w 2291"/>
              <a:gd name="T9" fmla="*/ 81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1" h="819">
                <a:moveTo>
                  <a:pt x="2290" y="818"/>
                </a:moveTo>
                <a:lnTo>
                  <a:pt x="0" y="818"/>
                </a:lnTo>
                <a:lnTo>
                  <a:pt x="0" y="0"/>
                </a:lnTo>
                <a:lnTo>
                  <a:pt x="2290" y="0"/>
                </a:lnTo>
                <a:lnTo>
                  <a:pt x="2290" y="818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2">
            <a:extLst>
              <a:ext uri="{FF2B5EF4-FFF2-40B4-BE49-F238E27FC236}">
                <a16:creationId xmlns:a16="http://schemas.microsoft.com/office/drawing/2014/main" id="{94F06BA7-018C-D64A-9426-AB947025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978" y="6152743"/>
            <a:ext cx="7077155" cy="4133253"/>
          </a:xfrm>
          <a:custGeom>
            <a:avLst/>
            <a:gdLst>
              <a:gd name="T0" fmla="*/ 6210 w 6349"/>
              <a:gd name="T1" fmla="*/ 3707 h 3708"/>
              <a:gd name="T2" fmla="*/ 6210 w 6349"/>
              <a:gd name="T3" fmla="*/ 3707 h 3708"/>
              <a:gd name="T4" fmla="*/ 137 w 6349"/>
              <a:gd name="T5" fmla="*/ 3707 h 3708"/>
              <a:gd name="T6" fmla="*/ 0 w 6349"/>
              <a:gd name="T7" fmla="*/ 3570 h 3708"/>
              <a:gd name="T8" fmla="*/ 0 w 6349"/>
              <a:gd name="T9" fmla="*/ 137 h 3708"/>
              <a:gd name="T10" fmla="*/ 137 w 6349"/>
              <a:gd name="T11" fmla="*/ 0 h 3708"/>
              <a:gd name="T12" fmla="*/ 6210 w 6349"/>
              <a:gd name="T13" fmla="*/ 0 h 3708"/>
              <a:gd name="T14" fmla="*/ 6348 w 6349"/>
              <a:gd name="T15" fmla="*/ 137 h 3708"/>
              <a:gd name="T16" fmla="*/ 6348 w 6349"/>
              <a:gd name="T17" fmla="*/ 3570 h 3708"/>
              <a:gd name="T18" fmla="*/ 6210 w 6349"/>
              <a:gd name="T19" fmla="*/ 3707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49" h="3708">
                <a:moveTo>
                  <a:pt x="6210" y="3707"/>
                </a:moveTo>
                <a:lnTo>
                  <a:pt x="6210" y="3707"/>
                </a:lnTo>
                <a:cubicBezTo>
                  <a:pt x="137" y="3707"/>
                  <a:pt x="137" y="3707"/>
                  <a:pt x="137" y="3707"/>
                </a:cubicBezTo>
                <a:cubicBezTo>
                  <a:pt x="56" y="3707"/>
                  <a:pt x="0" y="3651"/>
                  <a:pt x="0" y="357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56"/>
                  <a:pt x="56" y="0"/>
                  <a:pt x="137" y="0"/>
                </a:cubicBezTo>
                <a:cubicBezTo>
                  <a:pt x="6210" y="0"/>
                  <a:pt x="6210" y="0"/>
                  <a:pt x="6210" y="0"/>
                </a:cubicBezTo>
                <a:cubicBezTo>
                  <a:pt x="6291" y="0"/>
                  <a:pt x="6348" y="56"/>
                  <a:pt x="6348" y="137"/>
                </a:cubicBezTo>
                <a:cubicBezTo>
                  <a:pt x="6348" y="3570"/>
                  <a:pt x="6348" y="3570"/>
                  <a:pt x="6348" y="3570"/>
                </a:cubicBezTo>
                <a:cubicBezTo>
                  <a:pt x="6348" y="3651"/>
                  <a:pt x="6291" y="3707"/>
                  <a:pt x="6210" y="3707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23">
            <a:extLst>
              <a:ext uri="{FF2B5EF4-FFF2-40B4-BE49-F238E27FC236}">
                <a16:creationId xmlns:a16="http://schemas.microsoft.com/office/drawing/2014/main" id="{06DD8069-0979-5442-8BDE-26651199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760" y="6300183"/>
            <a:ext cx="6821591" cy="3474685"/>
          </a:xfrm>
          <a:custGeom>
            <a:avLst/>
            <a:gdLst>
              <a:gd name="T0" fmla="*/ 6008 w 6122"/>
              <a:gd name="T1" fmla="*/ 3117 h 3118"/>
              <a:gd name="T2" fmla="*/ 6008 w 6122"/>
              <a:gd name="T3" fmla="*/ 3117 h 3118"/>
              <a:gd name="T4" fmla="*/ 105 w 6122"/>
              <a:gd name="T5" fmla="*/ 3117 h 3118"/>
              <a:gd name="T6" fmla="*/ 0 w 6122"/>
              <a:gd name="T7" fmla="*/ 3012 h 3118"/>
              <a:gd name="T8" fmla="*/ 0 w 6122"/>
              <a:gd name="T9" fmla="*/ 105 h 3118"/>
              <a:gd name="T10" fmla="*/ 105 w 6122"/>
              <a:gd name="T11" fmla="*/ 0 h 3118"/>
              <a:gd name="T12" fmla="*/ 6008 w 6122"/>
              <a:gd name="T13" fmla="*/ 0 h 3118"/>
              <a:gd name="T14" fmla="*/ 6121 w 6122"/>
              <a:gd name="T15" fmla="*/ 105 h 3118"/>
              <a:gd name="T16" fmla="*/ 6121 w 6122"/>
              <a:gd name="T17" fmla="*/ 3012 h 3118"/>
              <a:gd name="T18" fmla="*/ 6008 w 6122"/>
              <a:gd name="T19" fmla="*/ 3117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22" h="3118">
                <a:moveTo>
                  <a:pt x="6008" y="3117"/>
                </a:moveTo>
                <a:lnTo>
                  <a:pt x="6008" y="3117"/>
                </a:lnTo>
                <a:cubicBezTo>
                  <a:pt x="105" y="3117"/>
                  <a:pt x="105" y="3117"/>
                  <a:pt x="105" y="3117"/>
                </a:cubicBezTo>
                <a:cubicBezTo>
                  <a:pt x="49" y="3117"/>
                  <a:pt x="0" y="3068"/>
                  <a:pt x="0" y="3012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9"/>
                  <a:pt x="49" y="0"/>
                  <a:pt x="105" y="0"/>
                </a:cubicBezTo>
                <a:cubicBezTo>
                  <a:pt x="6008" y="0"/>
                  <a:pt x="6008" y="0"/>
                  <a:pt x="6008" y="0"/>
                </a:cubicBezTo>
                <a:cubicBezTo>
                  <a:pt x="6073" y="0"/>
                  <a:pt x="6121" y="49"/>
                  <a:pt x="6121" y="105"/>
                </a:cubicBezTo>
                <a:cubicBezTo>
                  <a:pt x="6121" y="3012"/>
                  <a:pt x="6121" y="3012"/>
                  <a:pt x="6121" y="3012"/>
                </a:cubicBezTo>
                <a:cubicBezTo>
                  <a:pt x="6121" y="3068"/>
                  <a:pt x="6073" y="3117"/>
                  <a:pt x="6008" y="3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24">
            <a:extLst>
              <a:ext uri="{FF2B5EF4-FFF2-40B4-BE49-F238E27FC236}">
                <a16:creationId xmlns:a16="http://schemas.microsoft.com/office/drawing/2014/main" id="{1DDDDDD3-29DC-A945-8AD2-8E891CE5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5269" y="10983882"/>
            <a:ext cx="5612577" cy="201504"/>
          </a:xfrm>
          <a:custGeom>
            <a:avLst/>
            <a:gdLst>
              <a:gd name="T0" fmla="*/ 5037 w 5038"/>
              <a:gd name="T1" fmla="*/ 178 h 179"/>
              <a:gd name="T2" fmla="*/ 0 w 5038"/>
              <a:gd name="T3" fmla="*/ 178 h 179"/>
              <a:gd name="T4" fmla="*/ 0 w 5038"/>
              <a:gd name="T5" fmla="*/ 0 h 179"/>
              <a:gd name="T6" fmla="*/ 5037 w 5038"/>
              <a:gd name="T7" fmla="*/ 0 h 179"/>
              <a:gd name="T8" fmla="*/ 5037 w 5038"/>
              <a:gd name="T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38" h="179">
                <a:moveTo>
                  <a:pt x="5037" y="178"/>
                </a:moveTo>
                <a:lnTo>
                  <a:pt x="0" y="178"/>
                </a:lnTo>
                <a:lnTo>
                  <a:pt x="0" y="0"/>
                </a:lnTo>
                <a:lnTo>
                  <a:pt x="5037" y="0"/>
                </a:lnTo>
                <a:lnTo>
                  <a:pt x="5037" y="17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25">
            <a:extLst>
              <a:ext uri="{FF2B5EF4-FFF2-40B4-BE49-F238E27FC236}">
                <a16:creationId xmlns:a16="http://schemas.microsoft.com/office/drawing/2014/main" id="{E115B386-D915-8E40-8A58-A3F745AE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314" y="8418414"/>
            <a:ext cx="4010388" cy="2737484"/>
          </a:xfrm>
          <a:custGeom>
            <a:avLst/>
            <a:gdLst>
              <a:gd name="T0" fmla="*/ 3458 w 3597"/>
              <a:gd name="T1" fmla="*/ 2454 h 2455"/>
              <a:gd name="T2" fmla="*/ 3458 w 3597"/>
              <a:gd name="T3" fmla="*/ 2454 h 2455"/>
              <a:gd name="T4" fmla="*/ 130 w 3597"/>
              <a:gd name="T5" fmla="*/ 2454 h 2455"/>
              <a:gd name="T6" fmla="*/ 0 w 3597"/>
              <a:gd name="T7" fmla="*/ 2324 h 2455"/>
              <a:gd name="T8" fmla="*/ 0 w 3597"/>
              <a:gd name="T9" fmla="*/ 130 h 2455"/>
              <a:gd name="T10" fmla="*/ 130 w 3597"/>
              <a:gd name="T11" fmla="*/ 0 h 2455"/>
              <a:gd name="T12" fmla="*/ 3458 w 3597"/>
              <a:gd name="T13" fmla="*/ 0 h 2455"/>
              <a:gd name="T14" fmla="*/ 3596 w 3597"/>
              <a:gd name="T15" fmla="*/ 130 h 2455"/>
              <a:gd name="T16" fmla="*/ 3596 w 3597"/>
              <a:gd name="T17" fmla="*/ 2324 h 2455"/>
              <a:gd name="T18" fmla="*/ 3458 w 3597"/>
              <a:gd name="T19" fmla="*/ 2454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7" h="2455">
                <a:moveTo>
                  <a:pt x="3458" y="2454"/>
                </a:moveTo>
                <a:lnTo>
                  <a:pt x="3458" y="2454"/>
                </a:lnTo>
                <a:cubicBezTo>
                  <a:pt x="130" y="2454"/>
                  <a:pt x="130" y="2454"/>
                  <a:pt x="130" y="2454"/>
                </a:cubicBezTo>
                <a:cubicBezTo>
                  <a:pt x="57" y="2454"/>
                  <a:pt x="0" y="2397"/>
                  <a:pt x="0" y="232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57"/>
                  <a:pt x="57" y="0"/>
                  <a:pt x="130" y="0"/>
                </a:cubicBezTo>
                <a:cubicBezTo>
                  <a:pt x="3458" y="0"/>
                  <a:pt x="3458" y="0"/>
                  <a:pt x="3458" y="0"/>
                </a:cubicBezTo>
                <a:cubicBezTo>
                  <a:pt x="3531" y="0"/>
                  <a:pt x="3596" y="57"/>
                  <a:pt x="3596" y="130"/>
                </a:cubicBezTo>
                <a:cubicBezTo>
                  <a:pt x="3596" y="2324"/>
                  <a:pt x="3596" y="2324"/>
                  <a:pt x="3596" y="2324"/>
                </a:cubicBezTo>
                <a:cubicBezTo>
                  <a:pt x="3596" y="2397"/>
                  <a:pt x="3531" y="2454"/>
                  <a:pt x="3458" y="2454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6">
            <a:extLst>
              <a:ext uri="{FF2B5EF4-FFF2-40B4-BE49-F238E27FC236}">
                <a16:creationId xmlns:a16="http://schemas.microsoft.com/office/drawing/2014/main" id="{C875474C-EDD7-BF44-ACDA-EBCCB748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0159" y="8580600"/>
            <a:ext cx="3636871" cy="2024853"/>
          </a:xfrm>
          <a:custGeom>
            <a:avLst/>
            <a:gdLst>
              <a:gd name="T0" fmla="*/ 3191 w 3265"/>
              <a:gd name="T1" fmla="*/ 1814 h 1815"/>
              <a:gd name="T2" fmla="*/ 3191 w 3265"/>
              <a:gd name="T3" fmla="*/ 1814 h 1815"/>
              <a:gd name="T4" fmla="*/ 81 w 3265"/>
              <a:gd name="T5" fmla="*/ 1814 h 1815"/>
              <a:gd name="T6" fmla="*/ 0 w 3265"/>
              <a:gd name="T7" fmla="*/ 1741 h 1815"/>
              <a:gd name="T8" fmla="*/ 0 w 3265"/>
              <a:gd name="T9" fmla="*/ 73 h 1815"/>
              <a:gd name="T10" fmla="*/ 81 w 3265"/>
              <a:gd name="T11" fmla="*/ 0 h 1815"/>
              <a:gd name="T12" fmla="*/ 3191 w 3265"/>
              <a:gd name="T13" fmla="*/ 0 h 1815"/>
              <a:gd name="T14" fmla="*/ 3264 w 3265"/>
              <a:gd name="T15" fmla="*/ 73 h 1815"/>
              <a:gd name="T16" fmla="*/ 3264 w 3265"/>
              <a:gd name="T17" fmla="*/ 1741 h 1815"/>
              <a:gd name="T18" fmla="*/ 3191 w 3265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65" h="1815">
                <a:moveTo>
                  <a:pt x="3191" y="1814"/>
                </a:moveTo>
                <a:lnTo>
                  <a:pt x="3191" y="1814"/>
                </a:lnTo>
                <a:cubicBezTo>
                  <a:pt x="81" y="1814"/>
                  <a:pt x="81" y="1814"/>
                  <a:pt x="81" y="1814"/>
                </a:cubicBezTo>
                <a:cubicBezTo>
                  <a:pt x="32" y="1814"/>
                  <a:pt x="0" y="1781"/>
                  <a:pt x="0" y="174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32" y="0"/>
                  <a:pt x="81" y="0"/>
                </a:cubicBezTo>
                <a:cubicBezTo>
                  <a:pt x="3191" y="0"/>
                  <a:pt x="3191" y="0"/>
                  <a:pt x="3191" y="0"/>
                </a:cubicBezTo>
                <a:cubicBezTo>
                  <a:pt x="3231" y="0"/>
                  <a:pt x="3264" y="32"/>
                  <a:pt x="3264" y="73"/>
                </a:cubicBezTo>
                <a:cubicBezTo>
                  <a:pt x="3264" y="1741"/>
                  <a:pt x="3264" y="1741"/>
                  <a:pt x="3264" y="1741"/>
                </a:cubicBezTo>
                <a:cubicBezTo>
                  <a:pt x="3264" y="1781"/>
                  <a:pt x="3231" y="1814"/>
                  <a:pt x="3191" y="18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7">
            <a:extLst>
              <a:ext uri="{FF2B5EF4-FFF2-40B4-BE49-F238E27FC236}">
                <a16:creationId xmlns:a16="http://schemas.microsoft.com/office/drawing/2014/main" id="{824A0E67-5254-6841-AE37-EFF4603B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5725" y="10757806"/>
            <a:ext cx="245735" cy="235905"/>
          </a:xfrm>
          <a:custGeom>
            <a:avLst/>
            <a:gdLst>
              <a:gd name="T0" fmla="*/ 218 w 219"/>
              <a:gd name="T1" fmla="*/ 106 h 212"/>
              <a:gd name="T2" fmla="*/ 218 w 219"/>
              <a:gd name="T3" fmla="*/ 106 h 212"/>
              <a:gd name="T4" fmla="*/ 113 w 219"/>
              <a:gd name="T5" fmla="*/ 211 h 212"/>
              <a:gd name="T6" fmla="*/ 0 w 219"/>
              <a:gd name="T7" fmla="*/ 106 h 212"/>
              <a:gd name="T8" fmla="*/ 113 w 219"/>
              <a:gd name="T9" fmla="*/ 0 h 212"/>
              <a:gd name="T10" fmla="*/ 218 w 219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12">
                <a:moveTo>
                  <a:pt x="218" y="106"/>
                </a:moveTo>
                <a:lnTo>
                  <a:pt x="218" y="106"/>
                </a:lnTo>
                <a:cubicBezTo>
                  <a:pt x="218" y="162"/>
                  <a:pt x="170" y="211"/>
                  <a:pt x="113" y="211"/>
                </a:cubicBezTo>
                <a:cubicBezTo>
                  <a:pt x="48" y="211"/>
                  <a:pt x="0" y="162"/>
                  <a:pt x="0" y="106"/>
                </a:cubicBezTo>
                <a:cubicBezTo>
                  <a:pt x="0" y="49"/>
                  <a:pt x="48" y="0"/>
                  <a:pt x="113" y="0"/>
                </a:cubicBezTo>
                <a:cubicBezTo>
                  <a:pt x="170" y="0"/>
                  <a:pt x="218" y="49"/>
                  <a:pt x="218" y="106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8">
            <a:extLst>
              <a:ext uri="{FF2B5EF4-FFF2-40B4-BE49-F238E27FC236}">
                <a16:creationId xmlns:a16="http://schemas.microsoft.com/office/drawing/2014/main" id="{83441362-DE12-3F40-AB9E-04ACA693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49" y="10836441"/>
            <a:ext cx="4187316" cy="417750"/>
          </a:xfrm>
          <a:custGeom>
            <a:avLst/>
            <a:gdLst>
              <a:gd name="T0" fmla="*/ 2307 w 3758"/>
              <a:gd name="T1" fmla="*/ 32 h 373"/>
              <a:gd name="T2" fmla="*/ 2307 w 3758"/>
              <a:gd name="T3" fmla="*/ 32 h 373"/>
              <a:gd name="T4" fmla="*/ 2307 w 3758"/>
              <a:gd name="T5" fmla="*/ 32 h 373"/>
              <a:gd name="T6" fmla="*/ 2275 w 3758"/>
              <a:gd name="T7" fmla="*/ 64 h 373"/>
              <a:gd name="T8" fmla="*/ 1465 w 3758"/>
              <a:gd name="T9" fmla="*/ 64 h 373"/>
              <a:gd name="T10" fmla="*/ 1433 w 3758"/>
              <a:gd name="T11" fmla="*/ 32 h 373"/>
              <a:gd name="T12" fmla="*/ 1433 w 3758"/>
              <a:gd name="T13" fmla="*/ 32 h 373"/>
              <a:gd name="T14" fmla="*/ 1400 w 3758"/>
              <a:gd name="T15" fmla="*/ 0 h 373"/>
              <a:gd name="T16" fmla="*/ 33 w 3758"/>
              <a:gd name="T17" fmla="*/ 0 h 373"/>
              <a:gd name="T18" fmla="*/ 0 w 3758"/>
              <a:gd name="T19" fmla="*/ 32 h 373"/>
              <a:gd name="T20" fmla="*/ 0 w 3758"/>
              <a:gd name="T21" fmla="*/ 267 h 373"/>
              <a:gd name="T22" fmla="*/ 104 w 3758"/>
              <a:gd name="T23" fmla="*/ 372 h 373"/>
              <a:gd name="T24" fmla="*/ 3651 w 3758"/>
              <a:gd name="T25" fmla="*/ 372 h 373"/>
              <a:gd name="T26" fmla="*/ 3757 w 3758"/>
              <a:gd name="T27" fmla="*/ 267 h 373"/>
              <a:gd name="T28" fmla="*/ 3757 w 3758"/>
              <a:gd name="T29" fmla="*/ 32 h 373"/>
              <a:gd name="T30" fmla="*/ 3724 w 3758"/>
              <a:gd name="T31" fmla="*/ 0 h 373"/>
              <a:gd name="T32" fmla="*/ 2340 w 3758"/>
              <a:gd name="T33" fmla="*/ 0 h 373"/>
              <a:gd name="T34" fmla="*/ 2307 w 3758"/>
              <a:gd name="T35" fmla="*/ 3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8" h="373">
                <a:moveTo>
                  <a:pt x="2307" y="32"/>
                </a:moveTo>
                <a:lnTo>
                  <a:pt x="2307" y="32"/>
                </a:lnTo>
                <a:lnTo>
                  <a:pt x="2307" y="32"/>
                </a:lnTo>
                <a:cubicBezTo>
                  <a:pt x="2307" y="48"/>
                  <a:pt x="2291" y="64"/>
                  <a:pt x="2275" y="64"/>
                </a:cubicBezTo>
                <a:cubicBezTo>
                  <a:pt x="1465" y="64"/>
                  <a:pt x="1465" y="64"/>
                  <a:pt x="1465" y="64"/>
                </a:cubicBezTo>
                <a:cubicBezTo>
                  <a:pt x="1449" y="64"/>
                  <a:pt x="1433" y="48"/>
                  <a:pt x="1433" y="32"/>
                </a:cubicBezTo>
                <a:lnTo>
                  <a:pt x="1433" y="32"/>
                </a:lnTo>
                <a:cubicBezTo>
                  <a:pt x="1433" y="8"/>
                  <a:pt x="1416" y="0"/>
                  <a:pt x="140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32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323"/>
                  <a:pt x="41" y="372"/>
                  <a:pt x="104" y="372"/>
                </a:cubicBezTo>
                <a:cubicBezTo>
                  <a:pt x="3651" y="372"/>
                  <a:pt x="3651" y="372"/>
                  <a:pt x="3651" y="372"/>
                </a:cubicBezTo>
                <a:cubicBezTo>
                  <a:pt x="3708" y="372"/>
                  <a:pt x="3757" y="323"/>
                  <a:pt x="3757" y="267"/>
                </a:cubicBezTo>
                <a:cubicBezTo>
                  <a:pt x="3757" y="32"/>
                  <a:pt x="3757" y="32"/>
                  <a:pt x="3757" y="32"/>
                </a:cubicBezTo>
                <a:cubicBezTo>
                  <a:pt x="3757" y="8"/>
                  <a:pt x="3741" y="0"/>
                  <a:pt x="3724" y="0"/>
                </a:cubicBezTo>
                <a:cubicBezTo>
                  <a:pt x="2340" y="0"/>
                  <a:pt x="2340" y="0"/>
                  <a:pt x="2340" y="0"/>
                </a:cubicBezTo>
                <a:cubicBezTo>
                  <a:pt x="2323" y="0"/>
                  <a:pt x="2307" y="8"/>
                  <a:pt x="2307" y="3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9">
            <a:extLst>
              <a:ext uri="{FF2B5EF4-FFF2-40B4-BE49-F238E27FC236}">
                <a16:creationId xmlns:a16="http://schemas.microsoft.com/office/drawing/2014/main" id="{18EBA853-F65C-CA4B-8F89-E633748F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656" y="9121216"/>
            <a:ext cx="1302395" cy="2196865"/>
          </a:xfrm>
          <a:custGeom>
            <a:avLst/>
            <a:gdLst>
              <a:gd name="T0" fmla="*/ 1052 w 1167"/>
              <a:gd name="T1" fmla="*/ 1968 h 1969"/>
              <a:gd name="T2" fmla="*/ 1052 w 1167"/>
              <a:gd name="T3" fmla="*/ 1968 h 1969"/>
              <a:gd name="T4" fmla="*/ 113 w 1167"/>
              <a:gd name="T5" fmla="*/ 1968 h 1969"/>
              <a:gd name="T6" fmla="*/ 0 w 1167"/>
              <a:gd name="T7" fmla="*/ 1854 h 1969"/>
              <a:gd name="T8" fmla="*/ 0 w 1167"/>
              <a:gd name="T9" fmla="*/ 113 h 1969"/>
              <a:gd name="T10" fmla="*/ 113 w 1167"/>
              <a:gd name="T11" fmla="*/ 0 h 1969"/>
              <a:gd name="T12" fmla="*/ 1052 w 1167"/>
              <a:gd name="T13" fmla="*/ 0 h 1969"/>
              <a:gd name="T14" fmla="*/ 1166 w 1167"/>
              <a:gd name="T15" fmla="*/ 113 h 1969"/>
              <a:gd name="T16" fmla="*/ 1166 w 1167"/>
              <a:gd name="T17" fmla="*/ 1854 h 1969"/>
              <a:gd name="T18" fmla="*/ 1052 w 1167"/>
              <a:gd name="T19" fmla="*/ 1968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7" h="1969">
                <a:moveTo>
                  <a:pt x="1052" y="1968"/>
                </a:moveTo>
                <a:lnTo>
                  <a:pt x="1052" y="1968"/>
                </a:lnTo>
                <a:cubicBezTo>
                  <a:pt x="113" y="1968"/>
                  <a:pt x="113" y="1968"/>
                  <a:pt x="113" y="1968"/>
                </a:cubicBezTo>
                <a:cubicBezTo>
                  <a:pt x="48" y="1968"/>
                  <a:pt x="0" y="1919"/>
                  <a:pt x="0" y="1854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48"/>
                  <a:pt x="48" y="0"/>
                  <a:pt x="113" y="0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1117" y="0"/>
                  <a:pt x="1166" y="48"/>
                  <a:pt x="1166" y="113"/>
                </a:cubicBezTo>
                <a:cubicBezTo>
                  <a:pt x="1166" y="1854"/>
                  <a:pt x="1166" y="1854"/>
                  <a:pt x="1166" y="1854"/>
                </a:cubicBezTo>
                <a:cubicBezTo>
                  <a:pt x="1166" y="1919"/>
                  <a:pt x="1117" y="1968"/>
                  <a:pt x="1052" y="1968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0">
            <a:extLst>
              <a:ext uri="{FF2B5EF4-FFF2-40B4-BE49-F238E27FC236}">
                <a16:creationId xmlns:a16="http://schemas.microsoft.com/office/drawing/2014/main" id="{539FF3C0-0979-894A-8164-55C62655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20" y="9214593"/>
            <a:ext cx="1120549" cy="2015023"/>
          </a:xfrm>
          <a:custGeom>
            <a:avLst/>
            <a:gdLst>
              <a:gd name="T0" fmla="*/ 923 w 1005"/>
              <a:gd name="T1" fmla="*/ 1806 h 1807"/>
              <a:gd name="T2" fmla="*/ 923 w 1005"/>
              <a:gd name="T3" fmla="*/ 1806 h 1807"/>
              <a:gd name="T4" fmla="*/ 81 w 1005"/>
              <a:gd name="T5" fmla="*/ 1806 h 1807"/>
              <a:gd name="T6" fmla="*/ 0 w 1005"/>
              <a:gd name="T7" fmla="*/ 1717 h 1807"/>
              <a:gd name="T8" fmla="*/ 0 w 1005"/>
              <a:gd name="T9" fmla="*/ 89 h 1807"/>
              <a:gd name="T10" fmla="*/ 81 w 1005"/>
              <a:gd name="T11" fmla="*/ 0 h 1807"/>
              <a:gd name="T12" fmla="*/ 923 w 1005"/>
              <a:gd name="T13" fmla="*/ 0 h 1807"/>
              <a:gd name="T14" fmla="*/ 1004 w 1005"/>
              <a:gd name="T15" fmla="*/ 89 h 1807"/>
              <a:gd name="T16" fmla="*/ 1004 w 1005"/>
              <a:gd name="T17" fmla="*/ 1717 h 1807"/>
              <a:gd name="T18" fmla="*/ 923 w 1005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5" h="1807">
                <a:moveTo>
                  <a:pt x="923" y="1806"/>
                </a:moveTo>
                <a:lnTo>
                  <a:pt x="923" y="1806"/>
                </a:lnTo>
                <a:cubicBezTo>
                  <a:pt x="81" y="1806"/>
                  <a:pt x="81" y="1806"/>
                  <a:pt x="81" y="1806"/>
                </a:cubicBezTo>
                <a:cubicBezTo>
                  <a:pt x="32" y="1806"/>
                  <a:pt x="0" y="1765"/>
                  <a:pt x="0" y="171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0"/>
                  <a:pt x="32" y="0"/>
                  <a:pt x="81" y="0"/>
                </a:cubicBezTo>
                <a:cubicBezTo>
                  <a:pt x="923" y="0"/>
                  <a:pt x="923" y="0"/>
                  <a:pt x="923" y="0"/>
                </a:cubicBezTo>
                <a:cubicBezTo>
                  <a:pt x="971" y="0"/>
                  <a:pt x="1004" y="40"/>
                  <a:pt x="1004" y="89"/>
                </a:cubicBezTo>
                <a:cubicBezTo>
                  <a:pt x="1004" y="1717"/>
                  <a:pt x="1004" y="1717"/>
                  <a:pt x="1004" y="1717"/>
                </a:cubicBezTo>
                <a:cubicBezTo>
                  <a:pt x="1004" y="1765"/>
                  <a:pt x="971" y="1806"/>
                  <a:pt x="923" y="18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1">
            <a:extLst>
              <a:ext uri="{FF2B5EF4-FFF2-40B4-BE49-F238E27FC236}">
                <a16:creationId xmlns:a16="http://schemas.microsoft.com/office/drawing/2014/main" id="{53E55CA0-507D-F448-97A8-C4AC14C8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319" y="9337462"/>
            <a:ext cx="452152" cy="39318"/>
          </a:xfrm>
          <a:custGeom>
            <a:avLst/>
            <a:gdLst>
              <a:gd name="T0" fmla="*/ 389 w 406"/>
              <a:gd name="T1" fmla="*/ 33 h 34"/>
              <a:gd name="T2" fmla="*/ 389 w 406"/>
              <a:gd name="T3" fmla="*/ 33 h 34"/>
              <a:gd name="T4" fmla="*/ 17 w 406"/>
              <a:gd name="T5" fmla="*/ 33 h 34"/>
              <a:gd name="T6" fmla="*/ 0 w 406"/>
              <a:gd name="T7" fmla="*/ 16 h 34"/>
              <a:gd name="T8" fmla="*/ 0 w 406"/>
              <a:gd name="T9" fmla="*/ 16 h 34"/>
              <a:gd name="T10" fmla="*/ 17 w 406"/>
              <a:gd name="T11" fmla="*/ 0 h 34"/>
              <a:gd name="T12" fmla="*/ 389 w 406"/>
              <a:gd name="T13" fmla="*/ 0 h 34"/>
              <a:gd name="T14" fmla="*/ 405 w 406"/>
              <a:gd name="T15" fmla="*/ 16 h 34"/>
              <a:gd name="T16" fmla="*/ 405 w 406"/>
              <a:gd name="T17" fmla="*/ 16 h 34"/>
              <a:gd name="T18" fmla="*/ 389 w 406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6" h="34">
                <a:moveTo>
                  <a:pt x="389" y="33"/>
                </a:moveTo>
                <a:lnTo>
                  <a:pt x="389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97" y="0"/>
                  <a:pt x="405" y="8"/>
                  <a:pt x="405" y="16"/>
                </a:cubicBezTo>
                <a:lnTo>
                  <a:pt x="405" y="16"/>
                </a:lnTo>
                <a:cubicBezTo>
                  <a:pt x="405" y="24"/>
                  <a:pt x="397" y="33"/>
                  <a:pt x="389" y="3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2">
            <a:extLst>
              <a:ext uri="{FF2B5EF4-FFF2-40B4-BE49-F238E27FC236}">
                <a16:creationId xmlns:a16="http://schemas.microsoft.com/office/drawing/2014/main" id="{18C50C9B-AA4F-0D47-8D14-79ABDE75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806" y="7686126"/>
            <a:ext cx="712629" cy="688057"/>
          </a:xfrm>
          <a:custGeom>
            <a:avLst/>
            <a:gdLst>
              <a:gd name="T0" fmla="*/ 550 w 641"/>
              <a:gd name="T1" fmla="*/ 616 h 617"/>
              <a:gd name="T2" fmla="*/ 550 w 641"/>
              <a:gd name="T3" fmla="*/ 616 h 617"/>
              <a:gd name="T4" fmla="*/ 89 w 641"/>
              <a:gd name="T5" fmla="*/ 616 h 617"/>
              <a:gd name="T6" fmla="*/ 0 w 641"/>
              <a:gd name="T7" fmla="*/ 527 h 617"/>
              <a:gd name="T8" fmla="*/ 0 w 641"/>
              <a:gd name="T9" fmla="*/ 89 h 617"/>
              <a:gd name="T10" fmla="*/ 89 w 641"/>
              <a:gd name="T11" fmla="*/ 0 h 617"/>
              <a:gd name="T12" fmla="*/ 138 w 641"/>
              <a:gd name="T13" fmla="*/ 0 h 617"/>
              <a:gd name="T14" fmla="*/ 138 w 641"/>
              <a:gd name="T15" fmla="*/ 57 h 617"/>
              <a:gd name="T16" fmla="*/ 89 w 641"/>
              <a:gd name="T17" fmla="*/ 57 h 617"/>
              <a:gd name="T18" fmla="*/ 57 w 641"/>
              <a:gd name="T19" fmla="*/ 89 h 617"/>
              <a:gd name="T20" fmla="*/ 57 w 641"/>
              <a:gd name="T21" fmla="*/ 527 h 617"/>
              <a:gd name="T22" fmla="*/ 89 w 641"/>
              <a:gd name="T23" fmla="*/ 559 h 617"/>
              <a:gd name="T24" fmla="*/ 550 w 641"/>
              <a:gd name="T25" fmla="*/ 559 h 617"/>
              <a:gd name="T26" fmla="*/ 583 w 641"/>
              <a:gd name="T27" fmla="*/ 527 h 617"/>
              <a:gd name="T28" fmla="*/ 583 w 641"/>
              <a:gd name="T29" fmla="*/ 89 h 617"/>
              <a:gd name="T30" fmla="*/ 550 w 641"/>
              <a:gd name="T31" fmla="*/ 57 h 617"/>
              <a:gd name="T32" fmla="*/ 502 w 641"/>
              <a:gd name="T33" fmla="*/ 57 h 617"/>
              <a:gd name="T34" fmla="*/ 502 w 641"/>
              <a:gd name="T35" fmla="*/ 0 h 617"/>
              <a:gd name="T36" fmla="*/ 550 w 641"/>
              <a:gd name="T37" fmla="*/ 0 h 617"/>
              <a:gd name="T38" fmla="*/ 640 w 641"/>
              <a:gd name="T39" fmla="*/ 89 h 617"/>
              <a:gd name="T40" fmla="*/ 640 w 641"/>
              <a:gd name="T41" fmla="*/ 527 h 617"/>
              <a:gd name="T42" fmla="*/ 550 w 641"/>
              <a:gd name="T43" fmla="*/ 61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1" h="617">
                <a:moveTo>
                  <a:pt x="550" y="616"/>
                </a:moveTo>
                <a:lnTo>
                  <a:pt x="550" y="616"/>
                </a:lnTo>
                <a:cubicBezTo>
                  <a:pt x="89" y="616"/>
                  <a:pt x="89" y="616"/>
                  <a:pt x="89" y="616"/>
                </a:cubicBezTo>
                <a:cubicBezTo>
                  <a:pt x="40" y="616"/>
                  <a:pt x="0" y="575"/>
                  <a:pt x="0" y="52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1"/>
                  <a:pt x="40" y="0"/>
                  <a:pt x="89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89" y="57"/>
                  <a:pt x="89" y="57"/>
                  <a:pt x="89" y="57"/>
                </a:cubicBezTo>
                <a:cubicBezTo>
                  <a:pt x="73" y="57"/>
                  <a:pt x="57" y="73"/>
                  <a:pt x="57" y="89"/>
                </a:cubicBezTo>
                <a:cubicBezTo>
                  <a:pt x="57" y="527"/>
                  <a:pt x="57" y="527"/>
                  <a:pt x="57" y="527"/>
                </a:cubicBezTo>
                <a:cubicBezTo>
                  <a:pt x="57" y="543"/>
                  <a:pt x="73" y="559"/>
                  <a:pt x="89" y="559"/>
                </a:cubicBezTo>
                <a:cubicBezTo>
                  <a:pt x="550" y="559"/>
                  <a:pt x="550" y="559"/>
                  <a:pt x="550" y="559"/>
                </a:cubicBezTo>
                <a:cubicBezTo>
                  <a:pt x="567" y="559"/>
                  <a:pt x="583" y="543"/>
                  <a:pt x="583" y="527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3" y="73"/>
                  <a:pt x="567" y="57"/>
                  <a:pt x="550" y="57"/>
                </a:cubicBezTo>
                <a:cubicBezTo>
                  <a:pt x="502" y="57"/>
                  <a:pt x="502" y="57"/>
                  <a:pt x="502" y="57"/>
                </a:cubicBezTo>
                <a:cubicBezTo>
                  <a:pt x="502" y="0"/>
                  <a:pt x="502" y="0"/>
                  <a:pt x="502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99" y="0"/>
                  <a:pt x="640" y="41"/>
                  <a:pt x="640" y="89"/>
                </a:cubicBezTo>
                <a:cubicBezTo>
                  <a:pt x="640" y="527"/>
                  <a:pt x="640" y="527"/>
                  <a:pt x="640" y="527"/>
                </a:cubicBezTo>
                <a:cubicBezTo>
                  <a:pt x="640" y="575"/>
                  <a:pt x="599" y="616"/>
                  <a:pt x="550" y="6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3">
            <a:extLst>
              <a:ext uri="{FF2B5EF4-FFF2-40B4-BE49-F238E27FC236}">
                <a16:creationId xmlns:a16="http://schemas.microsoft.com/office/drawing/2014/main" id="{F68F7B63-2E77-3944-B714-61301360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223" y="7597662"/>
            <a:ext cx="309624" cy="63889"/>
          </a:xfrm>
          <a:custGeom>
            <a:avLst/>
            <a:gdLst>
              <a:gd name="T0" fmla="*/ 275 w 276"/>
              <a:gd name="T1" fmla="*/ 57 h 58"/>
              <a:gd name="T2" fmla="*/ 0 w 276"/>
              <a:gd name="T3" fmla="*/ 57 h 58"/>
              <a:gd name="T4" fmla="*/ 0 w 276"/>
              <a:gd name="T5" fmla="*/ 0 h 58"/>
              <a:gd name="T6" fmla="*/ 275 w 276"/>
              <a:gd name="T7" fmla="*/ 0 h 58"/>
              <a:gd name="T8" fmla="*/ 275 w 276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58">
                <a:moveTo>
                  <a:pt x="275" y="57"/>
                </a:moveTo>
                <a:lnTo>
                  <a:pt x="0" y="57"/>
                </a:lnTo>
                <a:lnTo>
                  <a:pt x="0" y="0"/>
                </a:lnTo>
                <a:lnTo>
                  <a:pt x="275" y="0"/>
                </a:lnTo>
                <a:lnTo>
                  <a:pt x="275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4">
            <a:extLst>
              <a:ext uri="{FF2B5EF4-FFF2-40B4-BE49-F238E27FC236}">
                <a16:creationId xmlns:a16="http://schemas.microsoft.com/office/drawing/2014/main" id="{DAB740D4-3EB4-9F45-BC89-AFD5029A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894" y="7597662"/>
            <a:ext cx="201504" cy="162183"/>
          </a:xfrm>
          <a:custGeom>
            <a:avLst/>
            <a:gdLst>
              <a:gd name="T0" fmla="*/ 41 w 179"/>
              <a:gd name="T1" fmla="*/ 130 h 147"/>
              <a:gd name="T2" fmla="*/ 41 w 179"/>
              <a:gd name="T3" fmla="*/ 130 h 147"/>
              <a:gd name="T4" fmla="*/ 0 w 179"/>
              <a:gd name="T5" fmla="*/ 89 h 147"/>
              <a:gd name="T6" fmla="*/ 81 w 179"/>
              <a:gd name="T7" fmla="*/ 8 h 147"/>
              <a:gd name="T8" fmla="*/ 114 w 179"/>
              <a:gd name="T9" fmla="*/ 0 h 147"/>
              <a:gd name="T10" fmla="*/ 130 w 179"/>
              <a:gd name="T11" fmla="*/ 16 h 147"/>
              <a:gd name="T12" fmla="*/ 170 w 179"/>
              <a:gd name="T13" fmla="*/ 97 h 147"/>
              <a:gd name="T14" fmla="*/ 162 w 179"/>
              <a:gd name="T15" fmla="*/ 138 h 147"/>
              <a:gd name="T16" fmla="*/ 162 w 179"/>
              <a:gd name="T17" fmla="*/ 138 h 147"/>
              <a:gd name="T18" fmla="*/ 122 w 179"/>
              <a:gd name="T19" fmla="*/ 122 h 147"/>
              <a:gd name="T20" fmla="*/ 97 w 179"/>
              <a:gd name="T21" fmla="*/ 73 h 147"/>
              <a:gd name="T22" fmla="*/ 41 w 179"/>
              <a:gd name="T23" fmla="*/ 130 h 147"/>
              <a:gd name="T24" fmla="*/ 122 w 179"/>
              <a:gd name="T25" fmla="*/ 49 h 147"/>
              <a:gd name="T26" fmla="*/ 122 w 179"/>
              <a:gd name="T27" fmla="*/ 4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" h="147">
                <a:moveTo>
                  <a:pt x="41" y="130"/>
                </a:moveTo>
                <a:lnTo>
                  <a:pt x="41" y="130"/>
                </a:lnTo>
                <a:cubicBezTo>
                  <a:pt x="0" y="89"/>
                  <a:pt x="0" y="89"/>
                  <a:pt x="0" y="89"/>
                </a:cubicBezTo>
                <a:cubicBezTo>
                  <a:pt x="81" y="8"/>
                  <a:pt x="81" y="8"/>
                  <a:pt x="81" y="8"/>
                </a:cubicBezTo>
                <a:cubicBezTo>
                  <a:pt x="89" y="0"/>
                  <a:pt x="97" y="0"/>
                  <a:pt x="114" y="0"/>
                </a:cubicBezTo>
                <a:cubicBezTo>
                  <a:pt x="122" y="0"/>
                  <a:pt x="130" y="8"/>
                  <a:pt x="130" y="16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178" y="114"/>
                  <a:pt x="170" y="130"/>
                  <a:pt x="162" y="138"/>
                </a:cubicBezTo>
                <a:lnTo>
                  <a:pt x="162" y="138"/>
                </a:lnTo>
                <a:cubicBezTo>
                  <a:pt x="146" y="146"/>
                  <a:pt x="130" y="138"/>
                  <a:pt x="122" y="122"/>
                </a:cubicBezTo>
                <a:cubicBezTo>
                  <a:pt x="97" y="73"/>
                  <a:pt x="97" y="73"/>
                  <a:pt x="97" y="73"/>
                </a:cubicBezTo>
                <a:lnTo>
                  <a:pt x="41" y="130"/>
                </a:lnTo>
                <a:close/>
                <a:moveTo>
                  <a:pt x="122" y="49"/>
                </a:moveTo>
                <a:lnTo>
                  <a:pt x="122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5">
            <a:extLst>
              <a:ext uri="{FF2B5EF4-FFF2-40B4-BE49-F238E27FC236}">
                <a16:creationId xmlns:a16="http://schemas.microsoft.com/office/drawing/2014/main" id="{828BBF8F-5A29-9F42-A82D-9BD46BDEB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346" y="7686126"/>
            <a:ext cx="280136" cy="201501"/>
          </a:xfrm>
          <a:custGeom>
            <a:avLst/>
            <a:gdLst>
              <a:gd name="T0" fmla="*/ 105 w 252"/>
              <a:gd name="T1" fmla="*/ 178 h 179"/>
              <a:gd name="T2" fmla="*/ 105 w 252"/>
              <a:gd name="T3" fmla="*/ 178 h 179"/>
              <a:gd name="T4" fmla="*/ 105 w 252"/>
              <a:gd name="T5" fmla="*/ 178 h 179"/>
              <a:gd name="T6" fmla="*/ 65 w 252"/>
              <a:gd name="T7" fmla="*/ 162 h 179"/>
              <a:gd name="T8" fmla="*/ 0 w 252"/>
              <a:gd name="T9" fmla="*/ 81 h 179"/>
              <a:gd name="T10" fmla="*/ 73 w 252"/>
              <a:gd name="T11" fmla="*/ 8 h 179"/>
              <a:gd name="T12" fmla="*/ 114 w 252"/>
              <a:gd name="T13" fmla="*/ 49 h 179"/>
              <a:gd name="T14" fmla="*/ 73 w 252"/>
              <a:gd name="T15" fmla="*/ 89 h 179"/>
              <a:gd name="T16" fmla="*/ 105 w 252"/>
              <a:gd name="T17" fmla="*/ 114 h 179"/>
              <a:gd name="T18" fmla="*/ 203 w 252"/>
              <a:gd name="T19" fmla="*/ 16 h 179"/>
              <a:gd name="T20" fmla="*/ 235 w 252"/>
              <a:gd name="T21" fmla="*/ 8 h 179"/>
              <a:gd name="T22" fmla="*/ 235 w 252"/>
              <a:gd name="T23" fmla="*/ 8 h 179"/>
              <a:gd name="T24" fmla="*/ 243 w 252"/>
              <a:gd name="T25" fmla="*/ 49 h 179"/>
              <a:gd name="T26" fmla="*/ 138 w 252"/>
              <a:gd name="T27" fmla="*/ 162 h 179"/>
              <a:gd name="T28" fmla="*/ 105 w 252"/>
              <a:gd name="T2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2" h="179">
                <a:moveTo>
                  <a:pt x="105" y="178"/>
                </a:moveTo>
                <a:lnTo>
                  <a:pt x="105" y="178"/>
                </a:lnTo>
                <a:lnTo>
                  <a:pt x="105" y="178"/>
                </a:lnTo>
                <a:cubicBezTo>
                  <a:pt x="89" y="178"/>
                  <a:pt x="73" y="170"/>
                  <a:pt x="65" y="162"/>
                </a:cubicBezTo>
                <a:cubicBezTo>
                  <a:pt x="0" y="81"/>
                  <a:pt x="0" y="81"/>
                  <a:pt x="0" y="81"/>
                </a:cubicBezTo>
                <a:cubicBezTo>
                  <a:pt x="73" y="8"/>
                  <a:pt x="73" y="8"/>
                  <a:pt x="73" y="8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73" y="89"/>
                  <a:pt x="73" y="89"/>
                  <a:pt x="73" y="89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203" y="16"/>
                  <a:pt x="203" y="16"/>
                  <a:pt x="203" y="16"/>
                </a:cubicBezTo>
                <a:cubicBezTo>
                  <a:pt x="211" y="0"/>
                  <a:pt x="227" y="0"/>
                  <a:pt x="235" y="8"/>
                </a:cubicBezTo>
                <a:lnTo>
                  <a:pt x="235" y="8"/>
                </a:lnTo>
                <a:cubicBezTo>
                  <a:pt x="251" y="24"/>
                  <a:pt x="251" y="41"/>
                  <a:pt x="243" y="49"/>
                </a:cubicBezTo>
                <a:cubicBezTo>
                  <a:pt x="138" y="162"/>
                  <a:pt x="138" y="162"/>
                  <a:pt x="138" y="162"/>
                </a:cubicBezTo>
                <a:cubicBezTo>
                  <a:pt x="130" y="170"/>
                  <a:pt x="114" y="178"/>
                  <a:pt x="105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6">
            <a:extLst>
              <a:ext uri="{FF2B5EF4-FFF2-40B4-BE49-F238E27FC236}">
                <a16:creationId xmlns:a16="http://schemas.microsoft.com/office/drawing/2014/main" id="{A926AA13-6CA3-4343-BF2F-17C15D239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758" y="7597662"/>
            <a:ext cx="206417" cy="162183"/>
          </a:xfrm>
          <a:custGeom>
            <a:avLst/>
            <a:gdLst>
              <a:gd name="T0" fmla="*/ 146 w 187"/>
              <a:gd name="T1" fmla="*/ 130 h 147"/>
              <a:gd name="T2" fmla="*/ 146 w 187"/>
              <a:gd name="T3" fmla="*/ 130 h 147"/>
              <a:gd name="T4" fmla="*/ 186 w 187"/>
              <a:gd name="T5" fmla="*/ 89 h 147"/>
              <a:gd name="T6" fmla="*/ 97 w 187"/>
              <a:gd name="T7" fmla="*/ 8 h 147"/>
              <a:gd name="T8" fmla="*/ 73 w 187"/>
              <a:gd name="T9" fmla="*/ 0 h 147"/>
              <a:gd name="T10" fmla="*/ 49 w 187"/>
              <a:gd name="T11" fmla="*/ 16 h 147"/>
              <a:gd name="T12" fmla="*/ 8 w 187"/>
              <a:gd name="T13" fmla="*/ 97 h 147"/>
              <a:gd name="T14" fmla="*/ 24 w 187"/>
              <a:gd name="T15" fmla="*/ 138 h 147"/>
              <a:gd name="T16" fmla="*/ 24 w 187"/>
              <a:gd name="T17" fmla="*/ 138 h 147"/>
              <a:gd name="T18" fmla="*/ 57 w 187"/>
              <a:gd name="T19" fmla="*/ 122 h 147"/>
              <a:gd name="T20" fmla="*/ 81 w 187"/>
              <a:gd name="T21" fmla="*/ 73 h 147"/>
              <a:gd name="T22" fmla="*/ 146 w 187"/>
              <a:gd name="T23" fmla="*/ 130 h 147"/>
              <a:gd name="T24" fmla="*/ 57 w 187"/>
              <a:gd name="T25" fmla="*/ 49 h 147"/>
              <a:gd name="T26" fmla="*/ 57 w 187"/>
              <a:gd name="T27" fmla="*/ 4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7" h="147">
                <a:moveTo>
                  <a:pt x="146" y="130"/>
                </a:moveTo>
                <a:lnTo>
                  <a:pt x="146" y="130"/>
                </a:lnTo>
                <a:cubicBezTo>
                  <a:pt x="186" y="89"/>
                  <a:pt x="186" y="89"/>
                  <a:pt x="186" y="89"/>
                </a:cubicBezTo>
                <a:cubicBezTo>
                  <a:pt x="97" y="8"/>
                  <a:pt x="97" y="8"/>
                  <a:pt x="97" y="8"/>
                </a:cubicBezTo>
                <a:cubicBezTo>
                  <a:pt x="89" y="0"/>
                  <a:pt x="81" y="0"/>
                  <a:pt x="73" y="0"/>
                </a:cubicBezTo>
                <a:cubicBezTo>
                  <a:pt x="65" y="0"/>
                  <a:pt x="57" y="8"/>
                  <a:pt x="49" y="16"/>
                </a:cubicBezTo>
                <a:cubicBezTo>
                  <a:pt x="8" y="97"/>
                  <a:pt x="8" y="97"/>
                  <a:pt x="8" y="97"/>
                </a:cubicBezTo>
                <a:cubicBezTo>
                  <a:pt x="0" y="114"/>
                  <a:pt x="8" y="130"/>
                  <a:pt x="24" y="138"/>
                </a:cubicBezTo>
                <a:lnTo>
                  <a:pt x="24" y="138"/>
                </a:lnTo>
                <a:cubicBezTo>
                  <a:pt x="33" y="146"/>
                  <a:pt x="49" y="138"/>
                  <a:pt x="57" y="122"/>
                </a:cubicBezTo>
                <a:cubicBezTo>
                  <a:pt x="81" y="73"/>
                  <a:pt x="81" y="73"/>
                  <a:pt x="81" y="73"/>
                </a:cubicBezTo>
                <a:lnTo>
                  <a:pt x="146" y="130"/>
                </a:lnTo>
                <a:close/>
                <a:moveTo>
                  <a:pt x="57" y="49"/>
                </a:moveTo>
                <a:lnTo>
                  <a:pt x="57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7">
            <a:extLst>
              <a:ext uri="{FF2B5EF4-FFF2-40B4-BE49-F238E27FC236}">
                <a16:creationId xmlns:a16="http://schemas.microsoft.com/office/drawing/2014/main" id="{FD49A381-7732-854D-B257-87FE3A0D6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758" y="7686126"/>
            <a:ext cx="280136" cy="201501"/>
          </a:xfrm>
          <a:custGeom>
            <a:avLst/>
            <a:gdLst>
              <a:gd name="T0" fmla="*/ 154 w 252"/>
              <a:gd name="T1" fmla="*/ 178 h 179"/>
              <a:gd name="T2" fmla="*/ 154 w 252"/>
              <a:gd name="T3" fmla="*/ 178 h 179"/>
              <a:gd name="T4" fmla="*/ 154 w 252"/>
              <a:gd name="T5" fmla="*/ 178 h 179"/>
              <a:gd name="T6" fmla="*/ 186 w 252"/>
              <a:gd name="T7" fmla="*/ 162 h 179"/>
              <a:gd name="T8" fmla="*/ 251 w 252"/>
              <a:gd name="T9" fmla="*/ 81 h 179"/>
              <a:gd name="T10" fmla="*/ 186 w 252"/>
              <a:gd name="T11" fmla="*/ 8 h 179"/>
              <a:gd name="T12" fmla="*/ 146 w 252"/>
              <a:gd name="T13" fmla="*/ 49 h 179"/>
              <a:gd name="T14" fmla="*/ 178 w 252"/>
              <a:gd name="T15" fmla="*/ 89 h 179"/>
              <a:gd name="T16" fmla="*/ 154 w 252"/>
              <a:gd name="T17" fmla="*/ 114 h 179"/>
              <a:gd name="T18" fmla="*/ 57 w 252"/>
              <a:gd name="T19" fmla="*/ 16 h 179"/>
              <a:gd name="T20" fmla="*/ 16 w 252"/>
              <a:gd name="T21" fmla="*/ 8 h 179"/>
              <a:gd name="T22" fmla="*/ 16 w 252"/>
              <a:gd name="T23" fmla="*/ 8 h 179"/>
              <a:gd name="T24" fmla="*/ 16 w 252"/>
              <a:gd name="T25" fmla="*/ 49 h 179"/>
              <a:gd name="T26" fmla="*/ 113 w 252"/>
              <a:gd name="T27" fmla="*/ 162 h 179"/>
              <a:gd name="T28" fmla="*/ 154 w 252"/>
              <a:gd name="T2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2" h="179">
                <a:moveTo>
                  <a:pt x="154" y="178"/>
                </a:moveTo>
                <a:lnTo>
                  <a:pt x="154" y="178"/>
                </a:lnTo>
                <a:lnTo>
                  <a:pt x="154" y="178"/>
                </a:lnTo>
                <a:cubicBezTo>
                  <a:pt x="162" y="178"/>
                  <a:pt x="178" y="170"/>
                  <a:pt x="186" y="162"/>
                </a:cubicBezTo>
                <a:cubicBezTo>
                  <a:pt x="251" y="81"/>
                  <a:pt x="251" y="81"/>
                  <a:pt x="251" y="81"/>
                </a:cubicBezTo>
                <a:cubicBezTo>
                  <a:pt x="186" y="8"/>
                  <a:pt x="186" y="8"/>
                  <a:pt x="186" y="8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78" y="89"/>
                  <a:pt x="178" y="89"/>
                  <a:pt x="178" y="89"/>
                </a:cubicBezTo>
                <a:cubicBezTo>
                  <a:pt x="154" y="114"/>
                  <a:pt x="154" y="114"/>
                  <a:pt x="154" y="114"/>
                </a:cubicBezTo>
                <a:cubicBezTo>
                  <a:pt x="57" y="16"/>
                  <a:pt x="57" y="16"/>
                  <a:pt x="57" y="16"/>
                </a:cubicBezTo>
                <a:cubicBezTo>
                  <a:pt x="49" y="0"/>
                  <a:pt x="24" y="0"/>
                  <a:pt x="16" y="8"/>
                </a:cubicBezTo>
                <a:lnTo>
                  <a:pt x="16" y="8"/>
                </a:lnTo>
                <a:cubicBezTo>
                  <a:pt x="8" y="24"/>
                  <a:pt x="0" y="41"/>
                  <a:pt x="16" y="49"/>
                </a:cubicBezTo>
                <a:cubicBezTo>
                  <a:pt x="113" y="162"/>
                  <a:pt x="113" y="162"/>
                  <a:pt x="113" y="162"/>
                </a:cubicBezTo>
                <a:cubicBezTo>
                  <a:pt x="122" y="170"/>
                  <a:pt x="138" y="178"/>
                  <a:pt x="154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8">
            <a:extLst>
              <a:ext uri="{FF2B5EF4-FFF2-40B4-BE49-F238E27FC236}">
                <a16:creationId xmlns:a16="http://schemas.microsoft.com/office/drawing/2014/main" id="{B91A19D6-E412-6444-8F0F-8B8D5B55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957" y="7976091"/>
            <a:ext cx="142524" cy="49147"/>
          </a:xfrm>
          <a:custGeom>
            <a:avLst/>
            <a:gdLst>
              <a:gd name="T0" fmla="*/ 0 w 130"/>
              <a:gd name="T1" fmla="*/ 17 h 42"/>
              <a:gd name="T2" fmla="*/ 0 w 130"/>
              <a:gd name="T3" fmla="*/ 17 h 42"/>
              <a:gd name="T4" fmla="*/ 0 w 130"/>
              <a:gd name="T5" fmla="*/ 17 h 42"/>
              <a:gd name="T6" fmla="*/ 24 w 130"/>
              <a:gd name="T7" fmla="*/ 0 h 42"/>
              <a:gd name="T8" fmla="*/ 113 w 130"/>
              <a:gd name="T9" fmla="*/ 0 h 42"/>
              <a:gd name="T10" fmla="*/ 129 w 130"/>
              <a:gd name="T11" fmla="*/ 17 h 42"/>
              <a:gd name="T12" fmla="*/ 129 w 130"/>
              <a:gd name="T13" fmla="*/ 17 h 42"/>
              <a:gd name="T14" fmla="*/ 113 w 130"/>
              <a:gd name="T15" fmla="*/ 41 h 42"/>
              <a:gd name="T16" fmla="*/ 24 w 130"/>
              <a:gd name="T17" fmla="*/ 41 h 42"/>
              <a:gd name="T18" fmla="*/ 0 w 130"/>
              <a:gd name="T19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42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8" y="0"/>
                  <a:pt x="24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1" y="0"/>
                  <a:pt x="129" y="9"/>
                  <a:pt x="129" y="17"/>
                </a:cubicBezTo>
                <a:lnTo>
                  <a:pt x="129" y="17"/>
                </a:lnTo>
                <a:cubicBezTo>
                  <a:pt x="129" y="33"/>
                  <a:pt x="121" y="41"/>
                  <a:pt x="113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8" y="41"/>
                  <a:pt x="0" y="33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9">
            <a:extLst>
              <a:ext uri="{FF2B5EF4-FFF2-40B4-BE49-F238E27FC236}">
                <a16:creationId xmlns:a16="http://schemas.microsoft.com/office/drawing/2014/main" id="{DB2A1D4D-99FC-A44A-8D95-C26D802D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175" y="7985921"/>
            <a:ext cx="49147" cy="358774"/>
          </a:xfrm>
          <a:custGeom>
            <a:avLst/>
            <a:gdLst>
              <a:gd name="T0" fmla="*/ 41 w 42"/>
              <a:gd name="T1" fmla="*/ 323 h 324"/>
              <a:gd name="T2" fmla="*/ 41 w 42"/>
              <a:gd name="T3" fmla="*/ 323 h 324"/>
              <a:gd name="T4" fmla="*/ 0 w 42"/>
              <a:gd name="T5" fmla="*/ 323 h 324"/>
              <a:gd name="T6" fmla="*/ 0 w 42"/>
              <a:gd name="T7" fmla="*/ 24 h 324"/>
              <a:gd name="T8" fmla="*/ 25 w 42"/>
              <a:gd name="T9" fmla="*/ 0 h 324"/>
              <a:gd name="T10" fmla="*/ 25 w 42"/>
              <a:gd name="T11" fmla="*/ 0 h 324"/>
              <a:gd name="T12" fmla="*/ 41 w 42"/>
              <a:gd name="T13" fmla="*/ 24 h 324"/>
              <a:gd name="T14" fmla="*/ 41 w 42"/>
              <a:gd name="T15" fmla="*/ 3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324">
                <a:moveTo>
                  <a:pt x="41" y="323"/>
                </a:moveTo>
                <a:lnTo>
                  <a:pt x="41" y="323"/>
                </a:lnTo>
                <a:cubicBezTo>
                  <a:pt x="0" y="323"/>
                  <a:pt x="0" y="323"/>
                  <a:pt x="0" y="32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9" y="0"/>
                  <a:pt x="25" y="0"/>
                </a:cubicBezTo>
                <a:lnTo>
                  <a:pt x="25" y="0"/>
                </a:lnTo>
                <a:cubicBezTo>
                  <a:pt x="33" y="0"/>
                  <a:pt x="41" y="8"/>
                  <a:pt x="41" y="24"/>
                </a:cubicBezTo>
                <a:lnTo>
                  <a:pt x="41" y="3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0">
            <a:extLst>
              <a:ext uri="{FF2B5EF4-FFF2-40B4-BE49-F238E27FC236}">
                <a16:creationId xmlns:a16="http://schemas.microsoft.com/office/drawing/2014/main" id="{9B51E74E-D2EB-0E4F-A901-0635A530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41" y="7843396"/>
            <a:ext cx="255564" cy="289965"/>
          </a:xfrm>
          <a:custGeom>
            <a:avLst/>
            <a:gdLst>
              <a:gd name="T0" fmla="*/ 8 w 228"/>
              <a:gd name="T1" fmla="*/ 251 h 260"/>
              <a:gd name="T2" fmla="*/ 8 w 228"/>
              <a:gd name="T3" fmla="*/ 251 h 260"/>
              <a:gd name="T4" fmla="*/ 8 w 228"/>
              <a:gd name="T5" fmla="*/ 251 h 260"/>
              <a:gd name="T6" fmla="*/ 8 w 228"/>
              <a:gd name="T7" fmla="*/ 218 h 260"/>
              <a:gd name="T8" fmla="*/ 186 w 228"/>
              <a:gd name="T9" fmla="*/ 16 h 260"/>
              <a:gd name="T10" fmla="*/ 219 w 228"/>
              <a:gd name="T11" fmla="*/ 8 h 260"/>
              <a:gd name="T12" fmla="*/ 219 w 228"/>
              <a:gd name="T13" fmla="*/ 8 h 260"/>
              <a:gd name="T14" fmla="*/ 219 w 228"/>
              <a:gd name="T15" fmla="*/ 40 h 260"/>
              <a:gd name="T16" fmla="*/ 41 w 228"/>
              <a:gd name="T17" fmla="*/ 251 h 260"/>
              <a:gd name="T18" fmla="*/ 8 w 228"/>
              <a:gd name="T19" fmla="*/ 251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8" h="260">
                <a:moveTo>
                  <a:pt x="8" y="251"/>
                </a:moveTo>
                <a:lnTo>
                  <a:pt x="8" y="251"/>
                </a:lnTo>
                <a:lnTo>
                  <a:pt x="8" y="251"/>
                </a:lnTo>
                <a:cubicBezTo>
                  <a:pt x="0" y="243"/>
                  <a:pt x="0" y="227"/>
                  <a:pt x="8" y="218"/>
                </a:cubicBezTo>
                <a:cubicBezTo>
                  <a:pt x="186" y="16"/>
                  <a:pt x="186" y="16"/>
                  <a:pt x="186" y="16"/>
                </a:cubicBezTo>
                <a:cubicBezTo>
                  <a:pt x="195" y="0"/>
                  <a:pt x="211" y="0"/>
                  <a:pt x="219" y="8"/>
                </a:cubicBezTo>
                <a:lnTo>
                  <a:pt x="219" y="8"/>
                </a:lnTo>
                <a:cubicBezTo>
                  <a:pt x="227" y="16"/>
                  <a:pt x="227" y="32"/>
                  <a:pt x="219" y="40"/>
                </a:cubicBezTo>
                <a:cubicBezTo>
                  <a:pt x="41" y="251"/>
                  <a:pt x="41" y="251"/>
                  <a:pt x="41" y="251"/>
                </a:cubicBezTo>
                <a:cubicBezTo>
                  <a:pt x="33" y="259"/>
                  <a:pt x="16" y="259"/>
                  <a:pt x="8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1">
            <a:extLst>
              <a:ext uri="{FF2B5EF4-FFF2-40B4-BE49-F238E27FC236}">
                <a16:creationId xmlns:a16="http://schemas.microsoft.com/office/drawing/2014/main" id="{37E53B3A-6B5D-BF45-A7E4-83335FAB5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936" y="8005579"/>
            <a:ext cx="152357" cy="152357"/>
          </a:xfrm>
          <a:custGeom>
            <a:avLst/>
            <a:gdLst>
              <a:gd name="T0" fmla="*/ 64 w 138"/>
              <a:gd name="T1" fmla="*/ 137 h 138"/>
              <a:gd name="T2" fmla="*/ 64 w 138"/>
              <a:gd name="T3" fmla="*/ 137 h 138"/>
              <a:gd name="T4" fmla="*/ 0 w 138"/>
              <a:gd name="T5" fmla="*/ 64 h 138"/>
              <a:gd name="T6" fmla="*/ 64 w 138"/>
              <a:gd name="T7" fmla="*/ 0 h 138"/>
              <a:gd name="T8" fmla="*/ 137 w 138"/>
              <a:gd name="T9" fmla="*/ 64 h 138"/>
              <a:gd name="T10" fmla="*/ 64 w 138"/>
              <a:gd name="T11" fmla="*/ 137 h 138"/>
              <a:gd name="T12" fmla="*/ 64 w 138"/>
              <a:gd name="T13" fmla="*/ 40 h 138"/>
              <a:gd name="T14" fmla="*/ 64 w 138"/>
              <a:gd name="T15" fmla="*/ 40 h 138"/>
              <a:gd name="T16" fmla="*/ 40 w 138"/>
              <a:gd name="T17" fmla="*/ 64 h 138"/>
              <a:gd name="T18" fmla="*/ 64 w 138"/>
              <a:gd name="T19" fmla="*/ 97 h 138"/>
              <a:gd name="T20" fmla="*/ 89 w 138"/>
              <a:gd name="T21" fmla="*/ 64 h 138"/>
              <a:gd name="T22" fmla="*/ 64 w 138"/>
              <a:gd name="T23" fmla="*/ 4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8">
                <a:moveTo>
                  <a:pt x="64" y="137"/>
                </a:moveTo>
                <a:lnTo>
                  <a:pt x="64" y="137"/>
                </a:lnTo>
                <a:cubicBezTo>
                  <a:pt x="24" y="137"/>
                  <a:pt x="0" y="105"/>
                  <a:pt x="0" y="64"/>
                </a:cubicBezTo>
                <a:cubicBezTo>
                  <a:pt x="0" y="32"/>
                  <a:pt x="24" y="0"/>
                  <a:pt x="64" y="0"/>
                </a:cubicBezTo>
                <a:cubicBezTo>
                  <a:pt x="105" y="0"/>
                  <a:pt x="137" y="32"/>
                  <a:pt x="137" y="64"/>
                </a:cubicBezTo>
                <a:cubicBezTo>
                  <a:pt x="137" y="105"/>
                  <a:pt x="105" y="137"/>
                  <a:pt x="64" y="137"/>
                </a:cubicBezTo>
                <a:close/>
                <a:moveTo>
                  <a:pt x="64" y="40"/>
                </a:moveTo>
                <a:lnTo>
                  <a:pt x="64" y="40"/>
                </a:lnTo>
                <a:cubicBezTo>
                  <a:pt x="48" y="40"/>
                  <a:pt x="40" y="48"/>
                  <a:pt x="40" y="64"/>
                </a:cubicBezTo>
                <a:cubicBezTo>
                  <a:pt x="40" y="81"/>
                  <a:pt x="48" y="97"/>
                  <a:pt x="64" y="97"/>
                </a:cubicBezTo>
                <a:cubicBezTo>
                  <a:pt x="81" y="97"/>
                  <a:pt x="89" y="81"/>
                  <a:pt x="89" y="64"/>
                </a:cubicBezTo>
                <a:cubicBezTo>
                  <a:pt x="89" y="48"/>
                  <a:pt x="81" y="40"/>
                  <a:pt x="64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2">
            <a:extLst>
              <a:ext uri="{FF2B5EF4-FFF2-40B4-BE49-F238E27FC236}">
                <a16:creationId xmlns:a16="http://schemas.microsoft.com/office/drawing/2014/main" id="{87B86058-23D4-A341-9D93-283FDC85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094" y="7813908"/>
            <a:ext cx="152354" cy="152354"/>
          </a:xfrm>
          <a:custGeom>
            <a:avLst/>
            <a:gdLst>
              <a:gd name="T0" fmla="*/ 65 w 138"/>
              <a:gd name="T1" fmla="*/ 137 h 138"/>
              <a:gd name="T2" fmla="*/ 65 w 138"/>
              <a:gd name="T3" fmla="*/ 137 h 138"/>
              <a:gd name="T4" fmla="*/ 0 w 138"/>
              <a:gd name="T5" fmla="*/ 72 h 138"/>
              <a:gd name="T6" fmla="*/ 65 w 138"/>
              <a:gd name="T7" fmla="*/ 0 h 138"/>
              <a:gd name="T8" fmla="*/ 137 w 138"/>
              <a:gd name="T9" fmla="*/ 72 h 138"/>
              <a:gd name="T10" fmla="*/ 65 w 138"/>
              <a:gd name="T11" fmla="*/ 137 h 138"/>
              <a:gd name="T12" fmla="*/ 65 w 138"/>
              <a:gd name="T13" fmla="*/ 48 h 138"/>
              <a:gd name="T14" fmla="*/ 65 w 138"/>
              <a:gd name="T15" fmla="*/ 48 h 138"/>
              <a:gd name="T16" fmla="*/ 40 w 138"/>
              <a:gd name="T17" fmla="*/ 72 h 138"/>
              <a:gd name="T18" fmla="*/ 65 w 138"/>
              <a:gd name="T19" fmla="*/ 97 h 138"/>
              <a:gd name="T20" fmla="*/ 97 w 138"/>
              <a:gd name="T21" fmla="*/ 72 h 138"/>
              <a:gd name="T22" fmla="*/ 65 w 138"/>
              <a:gd name="T23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8">
                <a:moveTo>
                  <a:pt x="65" y="137"/>
                </a:moveTo>
                <a:lnTo>
                  <a:pt x="65" y="137"/>
                </a:lnTo>
                <a:cubicBezTo>
                  <a:pt x="24" y="137"/>
                  <a:pt x="0" y="113"/>
                  <a:pt x="0" y="72"/>
                </a:cubicBezTo>
                <a:cubicBezTo>
                  <a:pt x="0" y="32"/>
                  <a:pt x="24" y="0"/>
                  <a:pt x="65" y="0"/>
                </a:cubicBezTo>
                <a:cubicBezTo>
                  <a:pt x="105" y="0"/>
                  <a:pt x="137" y="32"/>
                  <a:pt x="137" y="72"/>
                </a:cubicBezTo>
                <a:cubicBezTo>
                  <a:pt x="137" y="113"/>
                  <a:pt x="105" y="137"/>
                  <a:pt x="65" y="137"/>
                </a:cubicBezTo>
                <a:close/>
                <a:moveTo>
                  <a:pt x="65" y="48"/>
                </a:moveTo>
                <a:lnTo>
                  <a:pt x="65" y="48"/>
                </a:lnTo>
                <a:cubicBezTo>
                  <a:pt x="48" y="48"/>
                  <a:pt x="40" y="56"/>
                  <a:pt x="40" y="72"/>
                </a:cubicBezTo>
                <a:cubicBezTo>
                  <a:pt x="40" y="89"/>
                  <a:pt x="48" y="97"/>
                  <a:pt x="65" y="97"/>
                </a:cubicBezTo>
                <a:cubicBezTo>
                  <a:pt x="81" y="97"/>
                  <a:pt x="97" y="89"/>
                  <a:pt x="97" y="72"/>
                </a:cubicBezTo>
                <a:cubicBezTo>
                  <a:pt x="97" y="56"/>
                  <a:pt x="81" y="48"/>
                  <a:pt x="65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3">
            <a:extLst>
              <a:ext uri="{FF2B5EF4-FFF2-40B4-BE49-F238E27FC236}">
                <a16:creationId xmlns:a16="http://schemas.microsoft.com/office/drawing/2014/main" id="{6A40346D-24A7-1C41-8CA8-B9F32EC7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971" y="7779504"/>
            <a:ext cx="34401" cy="49147"/>
          </a:xfrm>
          <a:custGeom>
            <a:avLst/>
            <a:gdLst>
              <a:gd name="T0" fmla="*/ 32 w 33"/>
              <a:gd name="T1" fmla="*/ 41 h 42"/>
              <a:gd name="T2" fmla="*/ 0 w 33"/>
              <a:gd name="T3" fmla="*/ 41 h 42"/>
              <a:gd name="T4" fmla="*/ 0 w 33"/>
              <a:gd name="T5" fmla="*/ 0 h 42"/>
              <a:gd name="T6" fmla="*/ 32 w 33"/>
              <a:gd name="T7" fmla="*/ 0 h 42"/>
              <a:gd name="T8" fmla="*/ 32 w 33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41"/>
                </a:moveTo>
                <a:lnTo>
                  <a:pt x="0" y="41"/>
                </a:lnTo>
                <a:lnTo>
                  <a:pt x="0" y="0"/>
                </a:lnTo>
                <a:lnTo>
                  <a:pt x="32" y="0"/>
                </a:lnTo>
                <a:lnTo>
                  <a:pt x="3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4">
            <a:extLst>
              <a:ext uri="{FF2B5EF4-FFF2-40B4-BE49-F238E27FC236}">
                <a16:creationId xmlns:a16="http://schemas.microsoft.com/office/drawing/2014/main" id="{4107721A-3478-254C-B13C-A9D135E78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971" y="7867968"/>
            <a:ext cx="34401" cy="93381"/>
          </a:xfrm>
          <a:custGeom>
            <a:avLst/>
            <a:gdLst>
              <a:gd name="T0" fmla="*/ 32 w 33"/>
              <a:gd name="T1" fmla="*/ 81 h 82"/>
              <a:gd name="T2" fmla="*/ 0 w 33"/>
              <a:gd name="T3" fmla="*/ 81 h 82"/>
              <a:gd name="T4" fmla="*/ 0 w 33"/>
              <a:gd name="T5" fmla="*/ 0 h 82"/>
              <a:gd name="T6" fmla="*/ 32 w 33"/>
              <a:gd name="T7" fmla="*/ 0 h 82"/>
              <a:gd name="T8" fmla="*/ 32 w 33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2">
                <a:moveTo>
                  <a:pt x="32" y="81"/>
                </a:moveTo>
                <a:lnTo>
                  <a:pt x="0" y="81"/>
                </a:lnTo>
                <a:lnTo>
                  <a:pt x="0" y="0"/>
                </a:lnTo>
                <a:lnTo>
                  <a:pt x="32" y="0"/>
                </a:lnTo>
                <a:lnTo>
                  <a:pt x="32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5">
            <a:extLst>
              <a:ext uri="{FF2B5EF4-FFF2-40B4-BE49-F238E27FC236}">
                <a16:creationId xmlns:a16="http://schemas.microsoft.com/office/drawing/2014/main" id="{935F1FE1-8900-0B41-AB68-62788A872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971" y="8005579"/>
            <a:ext cx="34401" cy="98294"/>
          </a:xfrm>
          <a:custGeom>
            <a:avLst/>
            <a:gdLst>
              <a:gd name="T0" fmla="*/ 32 w 33"/>
              <a:gd name="T1" fmla="*/ 89 h 90"/>
              <a:gd name="T2" fmla="*/ 0 w 33"/>
              <a:gd name="T3" fmla="*/ 89 h 90"/>
              <a:gd name="T4" fmla="*/ 0 w 33"/>
              <a:gd name="T5" fmla="*/ 0 h 90"/>
              <a:gd name="T6" fmla="*/ 32 w 33"/>
              <a:gd name="T7" fmla="*/ 0 h 90"/>
              <a:gd name="T8" fmla="*/ 32 w 33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90">
                <a:moveTo>
                  <a:pt x="32" y="89"/>
                </a:moveTo>
                <a:lnTo>
                  <a:pt x="0" y="89"/>
                </a:lnTo>
                <a:lnTo>
                  <a:pt x="0" y="0"/>
                </a:lnTo>
                <a:lnTo>
                  <a:pt x="32" y="0"/>
                </a:lnTo>
                <a:lnTo>
                  <a:pt x="32" y="8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6">
            <a:extLst>
              <a:ext uri="{FF2B5EF4-FFF2-40B4-BE49-F238E27FC236}">
                <a16:creationId xmlns:a16="http://schemas.microsoft.com/office/drawing/2014/main" id="{B3F3A22A-F2F9-0848-AD38-BCADC2CC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971" y="8138278"/>
            <a:ext cx="34401" cy="63889"/>
          </a:xfrm>
          <a:custGeom>
            <a:avLst/>
            <a:gdLst>
              <a:gd name="T0" fmla="*/ 32 w 33"/>
              <a:gd name="T1" fmla="*/ 57 h 58"/>
              <a:gd name="T2" fmla="*/ 0 w 33"/>
              <a:gd name="T3" fmla="*/ 57 h 58"/>
              <a:gd name="T4" fmla="*/ 0 w 33"/>
              <a:gd name="T5" fmla="*/ 0 h 58"/>
              <a:gd name="T6" fmla="*/ 32 w 33"/>
              <a:gd name="T7" fmla="*/ 0 h 58"/>
              <a:gd name="T8" fmla="*/ 32 w 33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32" y="57"/>
                </a:moveTo>
                <a:lnTo>
                  <a:pt x="0" y="57"/>
                </a:lnTo>
                <a:lnTo>
                  <a:pt x="0" y="0"/>
                </a:lnTo>
                <a:lnTo>
                  <a:pt x="32" y="0"/>
                </a:lnTo>
                <a:lnTo>
                  <a:pt x="32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7">
            <a:extLst>
              <a:ext uri="{FF2B5EF4-FFF2-40B4-BE49-F238E27FC236}">
                <a16:creationId xmlns:a16="http://schemas.microsoft.com/office/drawing/2014/main" id="{F64FF096-EFDD-FF43-9885-D8AC642D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895" y="7695956"/>
            <a:ext cx="786351" cy="579933"/>
          </a:xfrm>
          <a:custGeom>
            <a:avLst/>
            <a:gdLst>
              <a:gd name="T0" fmla="*/ 616 w 706"/>
              <a:gd name="T1" fmla="*/ 519 h 520"/>
              <a:gd name="T2" fmla="*/ 616 w 706"/>
              <a:gd name="T3" fmla="*/ 519 h 520"/>
              <a:gd name="T4" fmla="*/ 33 w 706"/>
              <a:gd name="T5" fmla="*/ 519 h 520"/>
              <a:gd name="T6" fmla="*/ 0 w 706"/>
              <a:gd name="T7" fmla="*/ 486 h 520"/>
              <a:gd name="T8" fmla="*/ 0 w 706"/>
              <a:gd name="T9" fmla="*/ 373 h 520"/>
              <a:gd name="T10" fmla="*/ 24 w 706"/>
              <a:gd name="T11" fmla="*/ 340 h 520"/>
              <a:gd name="T12" fmla="*/ 105 w 706"/>
              <a:gd name="T13" fmla="*/ 260 h 520"/>
              <a:gd name="T14" fmla="*/ 24 w 706"/>
              <a:gd name="T15" fmla="*/ 170 h 520"/>
              <a:gd name="T16" fmla="*/ 0 w 706"/>
              <a:gd name="T17" fmla="*/ 146 h 520"/>
              <a:gd name="T18" fmla="*/ 0 w 706"/>
              <a:gd name="T19" fmla="*/ 33 h 520"/>
              <a:gd name="T20" fmla="*/ 33 w 706"/>
              <a:gd name="T21" fmla="*/ 0 h 520"/>
              <a:gd name="T22" fmla="*/ 616 w 706"/>
              <a:gd name="T23" fmla="*/ 0 h 520"/>
              <a:gd name="T24" fmla="*/ 705 w 706"/>
              <a:gd name="T25" fmla="*/ 81 h 520"/>
              <a:gd name="T26" fmla="*/ 705 w 706"/>
              <a:gd name="T27" fmla="*/ 438 h 520"/>
              <a:gd name="T28" fmla="*/ 616 w 706"/>
              <a:gd name="T29" fmla="*/ 519 h 520"/>
              <a:gd name="T30" fmla="*/ 57 w 706"/>
              <a:gd name="T31" fmla="*/ 462 h 520"/>
              <a:gd name="T32" fmla="*/ 57 w 706"/>
              <a:gd name="T33" fmla="*/ 462 h 520"/>
              <a:gd name="T34" fmla="*/ 616 w 706"/>
              <a:gd name="T35" fmla="*/ 462 h 520"/>
              <a:gd name="T36" fmla="*/ 648 w 706"/>
              <a:gd name="T37" fmla="*/ 438 h 520"/>
              <a:gd name="T38" fmla="*/ 648 w 706"/>
              <a:gd name="T39" fmla="*/ 81 h 520"/>
              <a:gd name="T40" fmla="*/ 616 w 706"/>
              <a:gd name="T41" fmla="*/ 57 h 520"/>
              <a:gd name="T42" fmla="*/ 57 w 706"/>
              <a:gd name="T43" fmla="*/ 57 h 520"/>
              <a:gd name="T44" fmla="*/ 57 w 706"/>
              <a:gd name="T45" fmla="*/ 122 h 520"/>
              <a:gd name="T46" fmla="*/ 162 w 706"/>
              <a:gd name="T47" fmla="*/ 260 h 520"/>
              <a:gd name="T48" fmla="*/ 57 w 706"/>
              <a:gd name="T49" fmla="*/ 397 h 520"/>
              <a:gd name="T50" fmla="*/ 57 w 706"/>
              <a:gd name="T51" fmla="*/ 46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6" h="520">
                <a:moveTo>
                  <a:pt x="616" y="519"/>
                </a:moveTo>
                <a:lnTo>
                  <a:pt x="616" y="519"/>
                </a:lnTo>
                <a:cubicBezTo>
                  <a:pt x="33" y="519"/>
                  <a:pt x="33" y="519"/>
                  <a:pt x="33" y="519"/>
                </a:cubicBezTo>
                <a:cubicBezTo>
                  <a:pt x="16" y="519"/>
                  <a:pt x="0" y="502"/>
                  <a:pt x="0" y="486"/>
                </a:cubicBezTo>
                <a:cubicBezTo>
                  <a:pt x="0" y="373"/>
                  <a:pt x="0" y="373"/>
                  <a:pt x="0" y="373"/>
                </a:cubicBezTo>
                <a:cubicBezTo>
                  <a:pt x="0" y="357"/>
                  <a:pt x="16" y="348"/>
                  <a:pt x="24" y="340"/>
                </a:cubicBezTo>
                <a:cubicBezTo>
                  <a:pt x="73" y="340"/>
                  <a:pt x="105" y="300"/>
                  <a:pt x="105" y="260"/>
                </a:cubicBezTo>
                <a:cubicBezTo>
                  <a:pt x="105" y="211"/>
                  <a:pt x="73" y="178"/>
                  <a:pt x="24" y="170"/>
                </a:cubicBezTo>
                <a:cubicBezTo>
                  <a:pt x="16" y="170"/>
                  <a:pt x="0" y="154"/>
                  <a:pt x="0" y="1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8"/>
                  <a:pt x="16" y="0"/>
                  <a:pt x="33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64" y="0"/>
                  <a:pt x="705" y="33"/>
                  <a:pt x="705" y="81"/>
                </a:cubicBezTo>
                <a:cubicBezTo>
                  <a:pt x="705" y="438"/>
                  <a:pt x="705" y="438"/>
                  <a:pt x="705" y="438"/>
                </a:cubicBezTo>
                <a:cubicBezTo>
                  <a:pt x="705" y="478"/>
                  <a:pt x="664" y="519"/>
                  <a:pt x="616" y="519"/>
                </a:cubicBezTo>
                <a:close/>
                <a:moveTo>
                  <a:pt x="57" y="462"/>
                </a:moveTo>
                <a:lnTo>
                  <a:pt x="57" y="462"/>
                </a:lnTo>
                <a:cubicBezTo>
                  <a:pt x="616" y="462"/>
                  <a:pt x="616" y="462"/>
                  <a:pt x="616" y="462"/>
                </a:cubicBezTo>
                <a:cubicBezTo>
                  <a:pt x="632" y="462"/>
                  <a:pt x="648" y="446"/>
                  <a:pt x="648" y="438"/>
                </a:cubicBezTo>
                <a:cubicBezTo>
                  <a:pt x="648" y="81"/>
                  <a:pt x="648" y="81"/>
                  <a:pt x="648" y="81"/>
                </a:cubicBezTo>
                <a:cubicBezTo>
                  <a:pt x="648" y="65"/>
                  <a:pt x="632" y="57"/>
                  <a:pt x="616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113" y="138"/>
                  <a:pt x="162" y="195"/>
                  <a:pt x="162" y="260"/>
                </a:cubicBezTo>
                <a:cubicBezTo>
                  <a:pt x="162" y="324"/>
                  <a:pt x="113" y="373"/>
                  <a:pt x="57" y="397"/>
                </a:cubicBezTo>
                <a:lnTo>
                  <a:pt x="57" y="4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8">
            <a:extLst>
              <a:ext uri="{FF2B5EF4-FFF2-40B4-BE49-F238E27FC236}">
                <a16:creationId xmlns:a16="http://schemas.microsoft.com/office/drawing/2014/main" id="{37D5ED54-5EB2-C344-B493-F4EDA5D6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1544" y="8285718"/>
            <a:ext cx="525873" cy="63889"/>
          </a:xfrm>
          <a:custGeom>
            <a:avLst/>
            <a:gdLst>
              <a:gd name="T0" fmla="*/ 470 w 471"/>
              <a:gd name="T1" fmla="*/ 56 h 57"/>
              <a:gd name="T2" fmla="*/ 0 w 471"/>
              <a:gd name="T3" fmla="*/ 56 h 57"/>
              <a:gd name="T4" fmla="*/ 0 w 471"/>
              <a:gd name="T5" fmla="*/ 0 h 57"/>
              <a:gd name="T6" fmla="*/ 470 w 471"/>
              <a:gd name="T7" fmla="*/ 0 h 57"/>
              <a:gd name="T8" fmla="*/ 470 w 471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57">
                <a:moveTo>
                  <a:pt x="470" y="56"/>
                </a:moveTo>
                <a:lnTo>
                  <a:pt x="0" y="56"/>
                </a:lnTo>
                <a:lnTo>
                  <a:pt x="0" y="0"/>
                </a:lnTo>
                <a:lnTo>
                  <a:pt x="470" y="0"/>
                </a:lnTo>
                <a:lnTo>
                  <a:pt x="470" y="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9">
            <a:extLst>
              <a:ext uri="{FF2B5EF4-FFF2-40B4-BE49-F238E27FC236}">
                <a16:creationId xmlns:a16="http://schemas.microsoft.com/office/drawing/2014/main" id="{D070A981-7FC2-0043-BCF2-77311D9B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250" y="7627150"/>
            <a:ext cx="722461" cy="722458"/>
          </a:xfrm>
          <a:custGeom>
            <a:avLst/>
            <a:gdLst>
              <a:gd name="T0" fmla="*/ 559 w 649"/>
              <a:gd name="T1" fmla="*/ 647 h 648"/>
              <a:gd name="T2" fmla="*/ 559 w 649"/>
              <a:gd name="T3" fmla="*/ 647 h 648"/>
              <a:gd name="T4" fmla="*/ 559 w 649"/>
              <a:gd name="T5" fmla="*/ 591 h 648"/>
              <a:gd name="T6" fmla="*/ 591 w 649"/>
              <a:gd name="T7" fmla="*/ 558 h 648"/>
              <a:gd name="T8" fmla="*/ 591 w 649"/>
              <a:gd name="T9" fmla="*/ 502 h 648"/>
              <a:gd name="T10" fmla="*/ 211 w 649"/>
              <a:gd name="T11" fmla="*/ 502 h 648"/>
              <a:gd name="T12" fmla="*/ 211 w 649"/>
              <a:gd name="T13" fmla="*/ 542 h 648"/>
              <a:gd name="T14" fmla="*/ 106 w 649"/>
              <a:gd name="T15" fmla="*/ 647 h 648"/>
              <a:gd name="T16" fmla="*/ 0 w 649"/>
              <a:gd name="T17" fmla="*/ 542 h 648"/>
              <a:gd name="T18" fmla="*/ 0 w 649"/>
              <a:gd name="T19" fmla="*/ 40 h 648"/>
              <a:gd name="T20" fmla="*/ 49 w 649"/>
              <a:gd name="T21" fmla="*/ 0 h 648"/>
              <a:gd name="T22" fmla="*/ 503 w 649"/>
              <a:gd name="T23" fmla="*/ 0 h 648"/>
              <a:gd name="T24" fmla="*/ 543 w 649"/>
              <a:gd name="T25" fmla="*/ 40 h 648"/>
              <a:gd name="T26" fmla="*/ 543 w 649"/>
              <a:gd name="T27" fmla="*/ 445 h 648"/>
              <a:gd name="T28" fmla="*/ 616 w 649"/>
              <a:gd name="T29" fmla="*/ 445 h 648"/>
              <a:gd name="T30" fmla="*/ 648 w 649"/>
              <a:gd name="T31" fmla="*/ 477 h 648"/>
              <a:gd name="T32" fmla="*/ 648 w 649"/>
              <a:gd name="T33" fmla="*/ 558 h 648"/>
              <a:gd name="T34" fmla="*/ 559 w 649"/>
              <a:gd name="T35" fmla="*/ 647 h 648"/>
              <a:gd name="T36" fmla="*/ 57 w 649"/>
              <a:gd name="T37" fmla="*/ 56 h 648"/>
              <a:gd name="T38" fmla="*/ 57 w 649"/>
              <a:gd name="T39" fmla="*/ 56 h 648"/>
              <a:gd name="T40" fmla="*/ 57 w 649"/>
              <a:gd name="T41" fmla="*/ 542 h 648"/>
              <a:gd name="T42" fmla="*/ 106 w 649"/>
              <a:gd name="T43" fmla="*/ 591 h 648"/>
              <a:gd name="T44" fmla="*/ 154 w 649"/>
              <a:gd name="T45" fmla="*/ 542 h 648"/>
              <a:gd name="T46" fmla="*/ 154 w 649"/>
              <a:gd name="T47" fmla="*/ 477 h 648"/>
              <a:gd name="T48" fmla="*/ 179 w 649"/>
              <a:gd name="T49" fmla="*/ 445 h 648"/>
              <a:gd name="T50" fmla="*/ 486 w 649"/>
              <a:gd name="T51" fmla="*/ 445 h 648"/>
              <a:gd name="T52" fmla="*/ 486 w 649"/>
              <a:gd name="T53" fmla="*/ 56 h 648"/>
              <a:gd name="T54" fmla="*/ 57 w 649"/>
              <a:gd name="T55" fmla="*/ 56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9" h="648">
                <a:moveTo>
                  <a:pt x="559" y="647"/>
                </a:moveTo>
                <a:lnTo>
                  <a:pt x="559" y="647"/>
                </a:lnTo>
                <a:cubicBezTo>
                  <a:pt x="559" y="591"/>
                  <a:pt x="559" y="591"/>
                  <a:pt x="559" y="591"/>
                </a:cubicBezTo>
                <a:cubicBezTo>
                  <a:pt x="575" y="591"/>
                  <a:pt x="591" y="574"/>
                  <a:pt x="591" y="558"/>
                </a:cubicBezTo>
                <a:cubicBezTo>
                  <a:pt x="591" y="502"/>
                  <a:pt x="591" y="502"/>
                  <a:pt x="591" y="502"/>
                </a:cubicBezTo>
                <a:cubicBezTo>
                  <a:pt x="211" y="502"/>
                  <a:pt x="211" y="502"/>
                  <a:pt x="211" y="502"/>
                </a:cubicBezTo>
                <a:cubicBezTo>
                  <a:pt x="211" y="542"/>
                  <a:pt x="211" y="542"/>
                  <a:pt x="211" y="542"/>
                </a:cubicBezTo>
                <a:cubicBezTo>
                  <a:pt x="211" y="599"/>
                  <a:pt x="162" y="647"/>
                  <a:pt x="106" y="647"/>
                </a:cubicBezTo>
                <a:cubicBezTo>
                  <a:pt x="49" y="647"/>
                  <a:pt x="0" y="599"/>
                  <a:pt x="0" y="54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5" y="0"/>
                  <a:pt x="49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27" y="0"/>
                  <a:pt x="543" y="16"/>
                  <a:pt x="543" y="40"/>
                </a:cubicBezTo>
                <a:cubicBezTo>
                  <a:pt x="543" y="445"/>
                  <a:pt x="543" y="445"/>
                  <a:pt x="543" y="445"/>
                </a:cubicBezTo>
                <a:cubicBezTo>
                  <a:pt x="616" y="445"/>
                  <a:pt x="616" y="445"/>
                  <a:pt x="616" y="445"/>
                </a:cubicBezTo>
                <a:cubicBezTo>
                  <a:pt x="632" y="445"/>
                  <a:pt x="648" y="461"/>
                  <a:pt x="648" y="477"/>
                </a:cubicBezTo>
                <a:cubicBezTo>
                  <a:pt x="648" y="558"/>
                  <a:pt x="648" y="558"/>
                  <a:pt x="648" y="558"/>
                </a:cubicBezTo>
                <a:cubicBezTo>
                  <a:pt x="648" y="607"/>
                  <a:pt x="608" y="647"/>
                  <a:pt x="559" y="647"/>
                </a:cubicBezTo>
                <a:close/>
                <a:moveTo>
                  <a:pt x="57" y="56"/>
                </a:moveTo>
                <a:lnTo>
                  <a:pt x="57" y="56"/>
                </a:lnTo>
                <a:cubicBezTo>
                  <a:pt x="57" y="542"/>
                  <a:pt x="57" y="542"/>
                  <a:pt x="57" y="542"/>
                </a:cubicBezTo>
                <a:cubicBezTo>
                  <a:pt x="57" y="566"/>
                  <a:pt x="81" y="591"/>
                  <a:pt x="106" y="591"/>
                </a:cubicBezTo>
                <a:cubicBezTo>
                  <a:pt x="130" y="591"/>
                  <a:pt x="154" y="566"/>
                  <a:pt x="154" y="542"/>
                </a:cubicBezTo>
                <a:cubicBezTo>
                  <a:pt x="154" y="477"/>
                  <a:pt x="154" y="477"/>
                  <a:pt x="154" y="477"/>
                </a:cubicBezTo>
                <a:cubicBezTo>
                  <a:pt x="154" y="461"/>
                  <a:pt x="162" y="445"/>
                  <a:pt x="179" y="445"/>
                </a:cubicBezTo>
                <a:cubicBezTo>
                  <a:pt x="486" y="445"/>
                  <a:pt x="486" y="445"/>
                  <a:pt x="486" y="445"/>
                </a:cubicBezTo>
                <a:cubicBezTo>
                  <a:pt x="486" y="56"/>
                  <a:pt x="486" y="56"/>
                  <a:pt x="486" y="56"/>
                </a:cubicBezTo>
                <a:lnTo>
                  <a:pt x="57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0">
            <a:extLst>
              <a:ext uri="{FF2B5EF4-FFF2-40B4-BE49-F238E27FC236}">
                <a16:creationId xmlns:a16="http://schemas.microsoft.com/office/drawing/2014/main" id="{9505D706-AA8F-A546-9595-99C03BEA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778" y="7794249"/>
            <a:ext cx="309624" cy="49147"/>
          </a:xfrm>
          <a:custGeom>
            <a:avLst/>
            <a:gdLst>
              <a:gd name="T0" fmla="*/ 259 w 276"/>
              <a:gd name="T1" fmla="*/ 41 h 42"/>
              <a:gd name="T2" fmla="*/ 259 w 276"/>
              <a:gd name="T3" fmla="*/ 41 h 42"/>
              <a:gd name="T4" fmla="*/ 24 w 276"/>
              <a:gd name="T5" fmla="*/ 41 h 42"/>
              <a:gd name="T6" fmla="*/ 0 w 276"/>
              <a:gd name="T7" fmla="*/ 25 h 42"/>
              <a:gd name="T8" fmla="*/ 0 w 276"/>
              <a:gd name="T9" fmla="*/ 25 h 42"/>
              <a:gd name="T10" fmla="*/ 24 w 276"/>
              <a:gd name="T11" fmla="*/ 0 h 42"/>
              <a:gd name="T12" fmla="*/ 259 w 276"/>
              <a:gd name="T13" fmla="*/ 0 h 42"/>
              <a:gd name="T14" fmla="*/ 275 w 276"/>
              <a:gd name="T15" fmla="*/ 25 h 42"/>
              <a:gd name="T16" fmla="*/ 275 w 276"/>
              <a:gd name="T17" fmla="*/ 25 h 42"/>
              <a:gd name="T18" fmla="*/ 259 w 276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" h="42">
                <a:moveTo>
                  <a:pt x="259" y="41"/>
                </a:moveTo>
                <a:lnTo>
                  <a:pt x="259" y="41"/>
                </a:lnTo>
                <a:cubicBezTo>
                  <a:pt x="24" y="41"/>
                  <a:pt x="24" y="41"/>
                  <a:pt x="24" y="41"/>
                </a:cubicBezTo>
                <a:cubicBezTo>
                  <a:pt x="8" y="41"/>
                  <a:pt x="0" y="33"/>
                  <a:pt x="0" y="25"/>
                </a:cubicBezTo>
                <a:lnTo>
                  <a:pt x="0" y="25"/>
                </a:lnTo>
                <a:cubicBezTo>
                  <a:pt x="0" y="9"/>
                  <a:pt x="8" y="0"/>
                  <a:pt x="24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7" y="0"/>
                  <a:pt x="275" y="9"/>
                  <a:pt x="275" y="25"/>
                </a:cubicBezTo>
                <a:lnTo>
                  <a:pt x="275" y="25"/>
                </a:lnTo>
                <a:cubicBezTo>
                  <a:pt x="275" y="33"/>
                  <a:pt x="267" y="41"/>
                  <a:pt x="25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1">
            <a:extLst>
              <a:ext uri="{FF2B5EF4-FFF2-40B4-BE49-F238E27FC236}">
                <a16:creationId xmlns:a16="http://schemas.microsoft.com/office/drawing/2014/main" id="{1BFC66FC-853C-1441-8B7C-A61125D1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778" y="7892543"/>
            <a:ext cx="309624" cy="49147"/>
          </a:xfrm>
          <a:custGeom>
            <a:avLst/>
            <a:gdLst>
              <a:gd name="T0" fmla="*/ 259 w 276"/>
              <a:gd name="T1" fmla="*/ 41 h 42"/>
              <a:gd name="T2" fmla="*/ 259 w 276"/>
              <a:gd name="T3" fmla="*/ 41 h 42"/>
              <a:gd name="T4" fmla="*/ 24 w 276"/>
              <a:gd name="T5" fmla="*/ 41 h 42"/>
              <a:gd name="T6" fmla="*/ 0 w 276"/>
              <a:gd name="T7" fmla="*/ 25 h 42"/>
              <a:gd name="T8" fmla="*/ 0 w 276"/>
              <a:gd name="T9" fmla="*/ 25 h 42"/>
              <a:gd name="T10" fmla="*/ 24 w 276"/>
              <a:gd name="T11" fmla="*/ 0 h 42"/>
              <a:gd name="T12" fmla="*/ 259 w 276"/>
              <a:gd name="T13" fmla="*/ 0 h 42"/>
              <a:gd name="T14" fmla="*/ 275 w 276"/>
              <a:gd name="T15" fmla="*/ 25 h 42"/>
              <a:gd name="T16" fmla="*/ 275 w 276"/>
              <a:gd name="T17" fmla="*/ 25 h 42"/>
              <a:gd name="T18" fmla="*/ 259 w 276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" h="42">
                <a:moveTo>
                  <a:pt x="259" y="41"/>
                </a:moveTo>
                <a:lnTo>
                  <a:pt x="259" y="41"/>
                </a:lnTo>
                <a:cubicBezTo>
                  <a:pt x="24" y="41"/>
                  <a:pt x="24" y="41"/>
                  <a:pt x="24" y="41"/>
                </a:cubicBezTo>
                <a:cubicBezTo>
                  <a:pt x="8" y="41"/>
                  <a:pt x="0" y="33"/>
                  <a:pt x="0" y="25"/>
                </a:cubicBezTo>
                <a:lnTo>
                  <a:pt x="0" y="25"/>
                </a:lnTo>
                <a:cubicBezTo>
                  <a:pt x="0" y="8"/>
                  <a:pt x="8" y="0"/>
                  <a:pt x="24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7" y="0"/>
                  <a:pt x="275" y="8"/>
                  <a:pt x="275" y="25"/>
                </a:cubicBezTo>
                <a:lnTo>
                  <a:pt x="275" y="25"/>
                </a:lnTo>
                <a:cubicBezTo>
                  <a:pt x="275" y="33"/>
                  <a:pt x="267" y="41"/>
                  <a:pt x="25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2">
            <a:extLst>
              <a:ext uri="{FF2B5EF4-FFF2-40B4-BE49-F238E27FC236}">
                <a16:creationId xmlns:a16="http://schemas.microsoft.com/office/drawing/2014/main" id="{B4C66284-E96D-1649-86AC-21AC7110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778" y="7995750"/>
            <a:ext cx="201501" cy="44234"/>
          </a:xfrm>
          <a:custGeom>
            <a:avLst/>
            <a:gdLst>
              <a:gd name="T0" fmla="*/ 154 w 179"/>
              <a:gd name="T1" fmla="*/ 40 h 41"/>
              <a:gd name="T2" fmla="*/ 154 w 179"/>
              <a:gd name="T3" fmla="*/ 40 h 41"/>
              <a:gd name="T4" fmla="*/ 24 w 179"/>
              <a:gd name="T5" fmla="*/ 40 h 41"/>
              <a:gd name="T6" fmla="*/ 0 w 179"/>
              <a:gd name="T7" fmla="*/ 24 h 41"/>
              <a:gd name="T8" fmla="*/ 0 w 179"/>
              <a:gd name="T9" fmla="*/ 24 h 41"/>
              <a:gd name="T10" fmla="*/ 24 w 179"/>
              <a:gd name="T11" fmla="*/ 0 h 41"/>
              <a:gd name="T12" fmla="*/ 154 w 179"/>
              <a:gd name="T13" fmla="*/ 0 h 41"/>
              <a:gd name="T14" fmla="*/ 178 w 179"/>
              <a:gd name="T15" fmla="*/ 24 h 41"/>
              <a:gd name="T16" fmla="*/ 178 w 179"/>
              <a:gd name="T17" fmla="*/ 24 h 41"/>
              <a:gd name="T18" fmla="*/ 154 w 179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41">
                <a:moveTo>
                  <a:pt x="154" y="40"/>
                </a:moveTo>
                <a:lnTo>
                  <a:pt x="154" y="40"/>
                </a:lnTo>
                <a:cubicBezTo>
                  <a:pt x="24" y="40"/>
                  <a:pt x="24" y="40"/>
                  <a:pt x="24" y="40"/>
                </a:cubicBezTo>
                <a:cubicBezTo>
                  <a:pt x="8" y="40"/>
                  <a:pt x="0" y="32"/>
                  <a:pt x="0" y="24"/>
                </a:cubicBezTo>
                <a:lnTo>
                  <a:pt x="0" y="24"/>
                </a:lnTo>
                <a:cubicBezTo>
                  <a:pt x="0" y="8"/>
                  <a:pt x="8" y="0"/>
                  <a:pt x="2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0" y="0"/>
                  <a:pt x="178" y="8"/>
                  <a:pt x="178" y="24"/>
                </a:cubicBezTo>
                <a:lnTo>
                  <a:pt x="178" y="24"/>
                </a:lnTo>
                <a:cubicBezTo>
                  <a:pt x="178" y="32"/>
                  <a:pt x="170" y="40"/>
                  <a:pt x="154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53">
            <a:extLst>
              <a:ext uri="{FF2B5EF4-FFF2-40B4-BE49-F238E27FC236}">
                <a16:creationId xmlns:a16="http://schemas.microsoft.com/office/drawing/2014/main" id="{33340D65-77AD-E747-BED2-0613FD1C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6703" y="7627150"/>
            <a:ext cx="201501" cy="206417"/>
          </a:xfrm>
          <a:custGeom>
            <a:avLst/>
            <a:gdLst>
              <a:gd name="T0" fmla="*/ 178 w 179"/>
              <a:gd name="T1" fmla="*/ 186 h 187"/>
              <a:gd name="T2" fmla="*/ 178 w 179"/>
              <a:gd name="T3" fmla="*/ 186 h 187"/>
              <a:gd name="T4" fmla="*/ 89 w 179"/>
              <a:gd name="T5" fmla="*/ 186 h 187"/>
              <a:gd name="T6" fmla="*/ 0 w 179"/>
              <a:gd name="T7" fmla="*/ 97 h 187"/>
              <a:gd name="T8" fmla="*/ 0 w 179"/>
              <a:gd name="T9" fmla="*/ 89 h 187"/>
              <a:gd name="T10" fmla="*/ 89 w 179"/>
              <a:gd name="T11" fmla="*/ 0 h 187"/>
              <a:gd name="T12" fmla="*/ 178 w 179"/>
              <a:gd name="T13" fmla="*/ 80 h 187"/>
              <a:gd name="T14" fmla="*/ 178 w 179"/>
              <a:gd name="T15" fmla="*/ 186 h 187"/>
              <a:gd name="T16" fmla="*/ 89 w 179"/>
              <a:gd name="T17" fmla="*/ 56 h 187"/>
              <a:gd name="T18" fmla="*/ 89 w 179"/>
              <a:gd name="T19" fmla="*/ 56 h 187"/>
              <a:gd name="T20" fmla="*/ 57 w 179"/>
              <a:gd name="T21" fmla="*/ 89 h 187"/>
              <a:gd name="T22" fmla="*/ 57 w 179"/>
              <a:gd name="T23" fmla="*/ 97 h 187"/>
              <a:gd name="T24" fmla="*/ 89 w 179"/>
              <a:gd name="T25" fmla="*/ 129 h 187"/>
              <a:gd name="T26" fmla="*/ 121 w 179"/>
              <a:gd name="T27" fmla="*/ 129 h 187"/>
              <a:gd name="T28" fmla="*/ 121 w 179"/>
              <a:gd name="T29" fmla="*/ 80 h 187"/>
              <a:gd name="T30" fmla="*/ 89 w 179"/>
              <a:gd name="T31" fmla="*/ 5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187">
                <a:moveTo>
                  <a:pt x="178" y="186"/>
                </a:moveTo>
                <a:lnTo>
                  <a:pt x="178" y="186"/>
                </a:lnTo>
                <a:cubicBezTo>
                  <a:pt x="89" y="186"/>
                  <a:pt x="89" y="186"/>
                  <a:pt x="89" y="186"/>
                </a:cubicBezTo>
                <a:cubicBezTo>
                  <a:pt x="40" y="186"/>
                  <a:pt x="0" y="145"/>
                  <a:pt x="0" y="9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0"/>
                  <a:pt x="40" y="0"/>
                  <a:pt x="89" y="0"/>
                </a:cubicBezTo>
                <a:cubicBezTo>
                  <a:pt x="137" y="0"/>
                  <a:pt x="178" y="32"/>
                  <a:pt x="178" y="80"/>
                </a:cubicBezTo>
                <a:lnTo>
                  <a:pt x="178" y="186"/>
                </a:lnTo>
                <a:close/>
                <a:moveTo>
                  <a:pt x="89" y="56"/>
                </a:moveTo>
                <a:lnTo>
                  <a:pt x="89" y="56"/>
                </a:lnTo>
                <a:cubicBezTo>
                  <a:pt x="73" y="56"/>
                  <a:pt x="57" y="64"/>
                  <a:pt x="57" y="89"/>
                </a:cubicBezTo>
                <a:cubicBezTo>
                  <a:pt x="57" y="97"/>
                  <a:pt x="57" y="97"/>
                  <a:pt x="57" y="97"/>
                </a:cubicBezTo>
                <a:cubicBezTo>
                  <a:pt x="57" y="113"/>
                  <a:pt x="73" y="129"/>
                  <a:pt x="89" y="129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1" y="80"/>
                  <a:pt x="121" y="80"/>
                  <a:pt x="121" y="80"/>
                </a:cubicBezTo>
                <a:cubicBezTo>
                  <a:pt x="121" y="64"/>
                  <a:pt x="113" y="56"/>
                  <a:pt x="89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54">
            <a:extLst>
              <a:ext uri="{FF2B5EF4-FFF2-40B4-BE49-F238E27FC236}">
                <a16:creationId xmlns:a16="http://schemas.microsoft.com/office/drawing/2014/main" id="{3CB9FA49-AB0F-B049-B4F1-7716D4DC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3461" y="7627150"/>
            <a:ext cx="201501" cy="206417"/>
          </a:xfrm>
          <a:custGeom>
            <a:avLst/>
            <a:gdLst>
              <a:gd name="T0" fmla="*/ 89 w 179"/>
              <a:gd name="T1" fmla="*/ 186 h 187"/>
              <a:gd name="T2" fmla="*/ 89 w 179"/>
              <a:gd name="T3" fmla="*/ 186 h 187"/>
              <a:gd name="T4" fmla="*/ 0 w 179"/>
              <a:gd name="T5" fmla="*/ 186 h 187"/>
              <a:gd name="T6" fmla="*/ 0 w 179"/>
              <a:gd name="T7" fmla="*/ 80 h 187"/>
              <a:gd name="T8" fmla="*/ 89 w 179"/>
              <a:gd name="T9" fmla="*/ 0 h 187"/>
              <a:gd name="T10" fmla="*/ 178 w 179"/>
              <a:gd name="T11" fmla="*/ 89 h 187"/>
              <a:gd name="T12" fmla="*/ 178 w 179"/>
              <a:gd name="T13" fmla="*/ 97 h 187"/>
              <a:gd name="T14" fmla="*/ 89 w 179"/>
              <a:gd name="T15" fmla="*/ 186 h 187"/>
              <a:gd name="T16" fmla="*/ 57 w 179"/>
              <a:gd name="T17" fmla="*/ 129 h 187"/>
              <a:gd name="T18" fmla="*/ 57 w 179"/>
              <a:gd name="T19" fmla="*/ 129 h 187"/>
              <a:gd name="T20" fmla="*/ 89 w 179"/>
              <a:gd name="T21" fmla="*/ 129 h 187"/>
              <a:gd name="T22" fmla="*/ 121 w 179"/>
              <a:gd name="T23" fmla="*/ 97 h 187"/>
              <a:gd name="T24" fmla="*/ 121 w 179"/>
              <a:gd name="T25" fmla="*/ 89 h 187"/>
              <a:gd name="T26" fmla="*/ 89 w 179"/>
              <a:gd name="T27" fmla="*/ 56 h 187"/>
              <a:gd name="T28" fmla="*/ 57 w 179"/>
              <a:gd name="T29" fmla="*/ 80 h 187"/>
              <a:gd name="T30" fmla="*/ 57 w 179"/>
              <a:gd name="T31" fmla="*/ 129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187">
                <a:moveTo>
                  <a:pt x="89" y="186"/>
                </a:moveTo>
                <a:lnTo>
                  <a:pt x="89" y="186"/>
                </a:lnTo>
                <a:cubicBezTo>
                  <a:pt x="0" y="186"/>
                  <a:pt x="0" y="186"/>
                  <a:pt x="0" y="18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2"/>
                  <a:pt x="40" y="0"/>
                  <a:pt x="89" y="0"/>
                </a:cubicBezTo>
                <a:cubicBezTo>
                  <a:pt x="137" y="0"/>
                  <a:pt x="178" y="40"/>
                  <a:pt x="178" y="89"/>
                </a:cubicBezTo>
                <a:cubicBezTo>
                  <a:pt x="178" y="97"/>
                  <a:pt x="178" y="97"/>
                  <a:pt x="178" y="97"/>
                </a:cubicBezTo>
                <a:cubicBezTo>
                  <a:pt x="178" y="145"/>
                  <a:pt x="137" y="186"/>
                  <a:pt x="89" y="186"/>
                </a:cubicBezTo>
                <a:close/>
                <a:moveTo>
                  <a:pt x="57" y="129"/>
                </a:moveTo>
                <a:lnTo>
                  <a:pt x="57" y="129"/>
                </a:lnTo>
                <a:cubicBezTo>
                  <a:pt x="89" y="129"/>
                  <a:pt x="89" y="129"/>
                  <a:pt x="89" y="129"/>
                </a:cubicBezTo>
                <a:cubicBezTo>
                  <a:pt x="105" y="129"/>
                  <a:pt x="121" y="113"/>
                  <a:pt x="121" y="97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1" y="64"/>
                  <a:pt x="105" y="56"/>
                  <a:pt x="89" y="56"/>
                </a:cubicBezTo>
                <a:cubicBezTo>
                  <a:pt x="73" y="56"/>
                  <a:pt x="57" y="64"/>
                  <a:pt x="57" y="80"/>
                </a:cubicBezTo>
                <a:lnTo>
                  <a:pt x="57" y="1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5">
            <a:extLst>
              <a:ext uri="{FF2B5EF4-FFF2-40B4-BE49-F238E27FC236}">
                <a16:creationId xmlns:a16="http://schemas.microsoft.com/office/drawing/2014/main" id="{F3232B21-FB83-FC49-BAD7-7B2FD3A2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9057" y="8020325"/>
            <a:ext cx="63893" cy="289965"/>
          </a:xfrm>
          <a:custGeom>
            <a:avLst/>
            <a:gdLst>
              <a:gd name="T0" fmla="*/ 57 w 58"/>
              <a:gd name="T1" fmla="*/ 259 h 260"/>
              <a:gd name="T2" fmla="*/ 57 w 58"/>
              <a:gd name="T3" fmla="*/ 259 h 260"/>
              <a:gd name="T4" fmla="*/ 0 w 58"/>
              <a:gd name="T5" fmla="*/ 259 h 260"/>
              <a:gd name="T6" fmla="*/ 0 w 58"/>
              <a:gd name="T7" fmla="*/ 32 h 260"/>
              <a:gd name="T8" fmla="*/ 25 w 58"/>
              <a:gd name="T9" fmla="*/ 0 h 260"/>
              <a:gd name="T10" fmla="*/ 25 w 58"/>
              <a:gd name="T11" fmla="*/ 0 h 260"/>
              <a:gd name="T12" fmla="*/ 57 w 58"/>
              <a:gd name="T13" fmla="*/ 32 h 260"/>
              <a:gd name="T14" fmla="*/ 57 w 58"/>
              <a:gd name="T15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260">
                <a:moveTo>
                  <a:pt x="57" y="259"/>
                </a:moveTo>
                <a:lnTo>
                  <a:pt x="57" y="259"/>
                </a:lnTo>
                <a:cubicBezTo>
                  <a:pt x="0" y="259"/>
                  <a:pt x="0" y="259"/>
                  <a:pt x="0" y="25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7" y="0"/>
                  <a:pt x="25" y="0"/>
                </a:cubicBezTo>
                <a:lnTo>
                  <a:pt x="25" y="0"/>
                </a:lnTo>
                <a:cubicBezTo>
                  <a:pt x="41" y="0"/>
                  <a:pt x="57" y="16"/>
                  <a:pt x="57" y="32"/>
                </a:cubicBezTo>
                <a:lnTo>
                  <a:pt x="57" y="2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6">
            <a:extLst>
              <a:ext uri="{FF2B5EF4-FFF2-40B4-BE49-F238E27FC236}">
                <a16:creationId xmlns:a16="http://schemas.microsoft.com/office/drawing/2014/main" id="{CF2DC2C6-8DFF-0D48-A799-399893639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9057" y="7794249"/>
            <a:ext cx="63893" cy="162183"/>
          </a:xfrm>
          <a:custGeom>
            <a:avLst/>
            <a:gdLst>
              <a:gd name="T0" fmla="*/ 57 w 58"/>
              <a:gd name="T1" fmla="*/ 146 h 147"/>
              <a:gd name="T2" fmla="*/ 0 w 58"/>
              <a:gd name="T3" fmla="*/ 146 h 147"/>
              <a:gd name="T4" fmla="*/ 0 w 58"/>
              <a:gd name="T5" fmla="*/ 0 h 147"/>
              <a:gd name="T6" fmla="*/ 57 w 58"/>
              <a:gd name="T7" fmla="*/ 0 h 147"/>
              <a:gd name="T8" fmla="*/ 57 w 58"/>
              <a:gd name="T9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47">
                <a:moveTo>
                  <a:pt x="57" y="146"/>
                </a:moveTo>
                <a:lnTo>
                  <a:pt x="0" y="146"/>
                </a:lnTo>
                <a:lnTo>
                  <a:pt x="0" y="0"/>
                </a:lnTo>
                <a:lnTo>
                  <a:pt x="57" y="0"/>
                </a:lnTo>
                <a:lnTo>
                  <a:pt x="57" y="1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57">
            <a:extLst>
              <a:ext uri="{FF2B5EF4-FFF2-40B4-BE49-F238E27FC236}">
                <a16:creationId xmlns:a16="http://schemas.microsoft.com/office/drawing/2014/main" id="{85451A49-6B88-EC4B-86BD-05C6A95F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8921" y="7931861"/>
            <a:ext cx="648739" cy="417747"/>
          </a:xfrm>
          <a:custGeom>
            <a:avLst/>
            <a:gdLst>
              <a:gd name="T0" fmla="*/ 57 w 584"/>
              <a:gd name="T1" fmla="*/ 0 h 373"/>
              <a:gd name="T2" fmla="*/ 57 w 584"/>
              <a:gd name="T3" fmla="*/ 0 h 373"/>
              <a:gd name="T4" fmla="*/ 49 w 584"/>
              <a:gd name="T5" fmla="*/ 57 h 373"/>
              <a:gd name="T6" fmla="*/ 527 w 584"/>
              <a:gd name="T7" fmla="*/ 57 h 373"/>
              <a:gd name="T8" fmla="*/ 527 w 584"/>
              <a:gd name="T9" fmla="*/ 316 h 373"/>
              <a:gd name="T10" fmla="*/ 527 w 584"/>
              <a:gd name="T11" fmla="*/ 316 h 373"/>
              <a:gd name="T12" fmla="*/ 49 w 584"/>
              <a:gd name="T13" fmla="*/ 316 h 373"/>
              <a:gd name="T14" fmla="*/ 49 w 584"/>
              <a:gd name="T15" fmla="*/ 105 h 373"/>
              <a:gd name="T16" fmla="*/ 25 w 584"/>
              <a:gd name="T17" fmla="*/ 73 h 373"/>
              <a:gd name="T18" fmla="*/ 25 w 584"/>
              <a:gd name="T19" fmla="*/ 73 h 373"/>
              <a:gd name="T20" fmla="*/ 0 w 584"/>
              <a:gd name="T21" fmla="*/ 105 h 373"/>
              <a:gd name="T22" fmla="*/ 0 w 584"/>
              <a:gd name="T23" fmla="*/ 316 h 373"/>
              <a:gd name="T24" fmla="*/ 57 w 584"/>
              <a:gd name="T25" fmla="*/ 372 h 373"/>
              <a:gd name="T26" fmla="*/ 527 w 584"/>
              <a:gd name="T27" fmla="*/ 372 h 373"/>
              <a:gd name="T28" fmla="*/ 583 w 584"/>
              <a:gd name="T29" fmla="*/ 316 h 373"/>
              <a:gd name="T30" fmla="*/ 583 w 584"/>
              <a:gd name="T31" fmla="*/ 0 h 373"/>
              <a:gd name="T32" fmla="*/ 57 w 584"/>
              <a:gd name="T33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373">
                <a:moveTo>
                  <a:pt x="57" y="0"/>
                </a:moveTo>
                <a:lnTo>
                  <a:pt x="57" y="0"/>
                </a:lnTo>
                <a:cubicBezTo>
                  <a:pt x="49" y="57"/>
                  <a:pt x="49" y="57"/>
                  <a:pt x="49" y="57"/>
                </a:cubicBezTo>
                <a:cubicBezTo>
                  <a:pt x="527" y="57"/>
                  <a:pt x="527" y="57"/>
                  <a:pt x="527" y="57"/>
                </a:cubicBezTo>
                <a:cubicBezTo>
                  <a:pt x="527" y="316"/>
                  <a:pt x="527" y="316"/>
                  <a:pt x="527" y="316"/>
                </a:cubicBezTo>
                <a:lnTo>
                  <a:pt x="527" y="316"/>
                </a:lnTo>
                <a:cubicBezTo>
                  <a:pt x="49" y="316"/>
                  <a:pt x="49" y="316"/>
                  <a:pt x="49" y="316"/>
                </a:cubicBezTo>
                <a:cubicBezTo>
                  <a:pt x="49" y="105"/>
                  <a:pt x="49" y="105"/>
                  <a:pt x="49" y="105"/>
                </a:cubicBezTo>
                <a:cubicBezTo>
                  <a:pt x="49" y="89"/>
                  <a:pt x="41" y="73"/>
                  <a:pt x="25" y="73"/>
                </a:cubicBezTo>
                <a:lnTo>
                  <a:pt x="25" y="73"/>
                </a:lnTo>
                <a:cubicBezTo>
                  <a:pt x="9" y="73"/>
                  <a:pt x="0" y="89"/>
                  <a:pt x="0" y="105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48"/>
                  <a:pt x="25" y="372"/>
                  <a:pt x="57" y="372"/>
                </a:cubicBezTo>
                <a:cubicBezTo>
                  <a:pt x="527" y="372"/>
                  <a:pt x="527" y="372"/>
                  <a:pt x="527" y="372"/>
                </a:cubicBezTo>
                <a:cubicBezTo>
                  <a:pt x="551" y="372"/>
                  <a:pt x="583" y="348"/>
                  <a:pt x="583" y="316"/>
                </a:cubicBezTo>
                <a:cubicBezTo>
                  <a:pt x="583" y="0"/>
                  <a:pt x="583" y="0"/>
                  <a:pt x="583" y="0"/>
                </a:cubicBezTo>
                <a:lnTo>
                  <a:pt x="57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58">
            <a:extLst>
              <a:ext uri="{FF2B5EF4-FFF2-40B4-BE49-F238E27FC236}">
                <a16:creationId xmlns:a16="http://schemas.microsoft.com/office/drawing/2014/main" id="{823F4A75-3213-864B-B3C7-F0BB4FAE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5199" y="7769674"/>
            <a:ext cx="796180" cy="226076"/>
          </a:xfrm>
          <a:custGeom>
            <a:avLst/>
            <a:gdLst>
              <a:gd name="T0" fmla="*/ 631 w 713"/>
              <a:gd name="T1" fmla="*/ 203 h 204"/>
              <a:gd name="T2" fmla="*/ 631 w 713"/>
              <a:gd name="T3" fmla="*/ 203 h 204"/>
              <a:gd name="T4" fmla="*/ 81 w 713"/>
              <a:gd name="T5" fmla="*/ 203 h 204"/>
              <a:gd name="T6" fmla="*/ 0 w 713"/>
              <a:gd name="T7" fmla="*/ 121 h 204"/>
              <a:gd name="T8" fmla="*/ 0 w 713"/>
              <a:gd name="T9" fmla="*/ 81 h 204"/>
              <a:gd name="T10" fmla="*/ 81 w 713"/>
              <a:gd name="T11" fmla="*/ 0 h 204"/>
              <a:gd name="T12" fmla="*/ 631 w 713"/>
              <a:gd name="T13" fmla="*/ 0 h 204"/>
              <a:gd name="T14" fmla="*/ 712 w 713"/>
              <a:gd name="T15" fmla="*/ 81 h 204"/>
              <a:gd name="T16" fmla="*/ 712 w 713"/>
              <a:gd name="T17" fmla="*/ 121 h 204"/>
              <a:gd name="T18" fmla="*/ 631 w 713"/>
              <a:gd name="T19" fmla="*/ 203 h 204"/>
              <a:gd name="T20" fmla="*/ 81 w 713"/>
              <a:gd name="T21" fmla="*/ 57 h 204"/>
              <a:gd name="T22" fmla="*/ 81 w 713"/>
              <a:gd name="T23" fmla="*/ 57 h 204"/>
              <a:gd name="T24" fmla="*/ 56 w 713"/>
              <a:gd name="T25" fmla="*/ 81 h 204"/>
              <a:gd name="T26" fmla="*/ 56 w 713"/>
              <a:gd name="T27" fmla="*/ 121 h 204"/>
              <a:gd name="T28" fmla="*/ 81 w 713"/>
              <a:gd name="T29" fmla="*/ 146 h 204"/>
              <a:gd name="T30" fmla="*/ 631 w 713"/>
              <a:gd name="T31" fmla="*/ 146 h 204"/>
              <a:gd name="T32" fmla="*/ 656 w 713"/>
              <a:gd name="T33" fmla="*/ 121 h 204"/>
              <a:gd name="T34" fmla="*/ 656 w 713"/>
              <a:gd name="T35" fmla="*/ 81 h 204"/>
              <a:gd name="T36" fmla="*/ 631 w 713"/>
              <a:gd name="T37" fmla="*/ 57 h 204"/>
              <a:gd name="T38" fmla="*/ 81 w 713"/>
              <a:gd name="T39" fmla="*/ 5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3" h="204">
                <a:moveTo>
                  <a:pt x="631" y="203"/>
                </a:moveTo>
                <a:lnTo>
                  <a:pt x="631" y="203"/>
                </a:lnTo>
                <a:cubicBezTo>
                  <a:pt x="81" y="203"/>
                  <a:pt x="81" y="203"/>
                  <a:pt x="81" y="203"/>
                </a:cubicBezTo>
                <a:cubicBezTo>
                  <a:pt x="32" y="203"/>
                  <a:pt x="0" y="162"/>
                  <a:pt x="0" y="12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3"/>
                  <a:pt x="32" y="0"/>
                  <a:pt x="81" y="0"/>
                </a:cubicBezTo>
                <a:cubicBezTo>
                  <a:pt x="631" y="0"/>
                  <a:pt x="631" y="0"/>
                  <a:pt x="631" y="0"/>
                </a:cubicBezTo>
                <a:cubicBezTo>
                  <a:pt x="672" y="0"/>
                  <a:pt x="712" y="33"/>
                  <a:pt x="712" y="81"/>
                </a:cubicBezTo>
                <a:cubicBezTo>
                  <a:pt x="712" y="121"/>
                  <a:pt x="712" y="121"/>
                  <a:pt x="712" y="121"/>
                </a:cubicBezTo>
                <a:cubicBezTo>
                  <a:pt x="712" y="162"/>
                  <a:pt x="672" y="203"/>
                  <a:pt x="631" y="203"/>
                </a:cubicBezTo>
                <a:close/>
                <a:moveTo>
                  <a:pt x="81" y="57"/>
                </a:moveTo>
                <a:lnTo>
                  <a:pt x="81" y="57"/>
                </a:lnTo>
                <a:cubicBezTo>
                  <a:pt x="64" y="57"/>
                  <a:pt x="56" y="65"/>
                  <a:pt x="56" y="8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38"/>
                  <a:pt x="64" y="146"/>
                  <a:pt x="81" y="146"/>
                </a:cubicBezTo>
                <a:cubicBezTo>
                  <a:pt x="631" y="146"/>
                  <a:pt x="631" y="146"/>
                  <a:pt x="631" y="146"/>
                </a:cubicBezTo>
                <a:cubicBezTo>
                  <a:pt x="639" y="146"/>
                  <a:pt x="656" y="138"/>
                  <a:pt x="656" y="121"/>
                </a:cubicBezTo>
                <a:cubicBezTo>
                  <a:pt x="656" y="81"/>
                  <a:pt x="656" y="81"/>
                  <a:pt x="656" y="81"/>
                </a:cubicBezTo>
                <a:cubicBezTo>
                  <a:pt x="656" y="65"/>
                  <a:pt x="639" y="57"/>
                  <a:pt x="631" y="57"/>
                </a:cubicBezTo>
                <a:lnTo>
                  <a:pt x="81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57" name="Grupo 556">
            <a:extLst>
              <a:ext uri="{FF2B5EF4-FFF2-40B4-BE49-F238E27FC236}">
                <a16:creationId xmlns:a16="http://schemas.microsoft.com/office/drawing/2014/main" id="{00AF530F-D53F-4A44-8A36-E78B2B7CB0AD}"/>
              </a:ext>
            </a:extLst>
          </p:cNvPr>
          <p:cNvGrpSpPr/>
          <p:nvPr/>
        </p:nvGrpSpPr>
        <p:grpSpPr>
          <a:xfrm>
            <a:off x="2451398" y="2198246"/>
            <a:ext cx="19474854" cy="2715754"/>
            <a:chOff x="2451398" y="719646"/>
            <a:chExt cx="19474854" cy="2715754"/>
          </a:xfrm>
        </p:grpSpPr>
        <p:sp>
          <p:nvSpPr>
            <p:cNvPr id="558" name="CuadroTexto 557">
              <a:extLst>
                <a:ext uri="{FF2B5EF4-FFF2-40B4-BE49-F238E27FC236}">
                  <a16:creationId xmlns:a16="http://schemas.microsoft.com/office/drawing/2014/main" id="{EA6C8EE2-7207-6649-8FB1-2425A4562E84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59" name="CuadroTexto 558">
              <a:extLst>
                <a:ext uri="{FF2B5EF4-FFF2-40B4-BE49-F238E27FC236}">
                  <a16:creationId xmlns:a16="http://schemas.microsoft.com/office/drawing/2014/main" id="{7EE73DA2-6320-A942-A74B-2B265C21BB26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60" name="Group 54">
            <a:extLst>
              <a:ext uri="{FF2B5EF4-FFF2-40B4-BE49-F238E27FC236}">
                <a16:creationId xmlns:a16="http://schemas.microsoft.com/office/drawing/2014/main" id="{6E51B0EF-2D7E-8848-811B-E6EADB7FD739}"/>
              </a:ext>
            </a:extLst>
          </p:cNvPr>
          <p:cNvGrpSpPr/>
          <p:nvPr/>
        </p:nvGrpSpPr>
        <p:grpSpPr>
          <a:xfrm>
            <a:off x="1864760" y="8564862"/>
            <a:ext cx="2758658" cy="1023606"/>
            <a:chOff x="5517310" y="11343487"/>
            <a:chExt cx="3676939" cy="1023606"/>
          </a:xfrm>
        </p:grpSpPr>
        <p:sp>
          <p:nvSpPr>
            <p:cNvPr id="561" name="CuadroTexto 395">
              <a:extLst>
                <a:ext uri="{FF2B5EF4-FFF2-40B4-BE49-F238E27FC236}">
                  <a16:creationId xmlns:a16="http://schemas.microsoft.com/office/drawing/2014/main" id="{F61EB6D4-E636-1D49-9972-B198721E1222}"/>
                </a:ext>
              </a:extLst>
            </p:cNvPr>
            <p:cNvSpPr txBox="1"/>
            <p:nvPr/>
          </p:nvSpPr>
          <p:spPr>
            <a:xfrm>
              <a:off x="6187887" y="11343487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2" name="Rectangle 56">
              <a:extLst>
                <a:ext uri="{FF2B5EF4-FFF2-40B4-BE49-F238E27FC236}">
                  <a16:creationId xmlns:a16="http://schemas.microsoft.com/office/drawing/2014/main" id="{9D518FB3-758A-0C4B-B1C8-402AB66DE9C1}"/>
                </a:ext>
              </a:extLst>
            </p:cNvPr>
            <p:cNvSpPr/>
            <p:nvPr/>
          </p:nvSpPr>
          <p:spPr>
            <a:xfrm>
              <a:off x="5517310" y="1172076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3" name="Group 54">
            <a:extLst>
              <a:ext uri="{FF2B5EF4-FFF2-40B4-BE49-F238E27FC236}">
                <a16:creationId xmlns:a16="http://schemas.microsoft.com/office/drawing/2014/main" id="{6E727FBB-F0C0-F144-8801-8F19FD07CD82}"/>
              </a:ext>
            </a:extLst>
          </p:cNvPr>
          <p:cNvGrpSpPr/>
          <p:nvPr/>
        </p:nvGrpSpPr>
        <p:grpSpPr>
          <a:xfrm>
            <a:off x="5438683" y="8559256"/>
            <a:ext cx="2758658" cy="1023606"/>
            <a:chOff x="5517310" y="11343487"/>
            <a:chExt cx="3676939" cy="1023606"/>
          </a:xfrm>
        </p:grpSpPr>
        <p:sp>
          <p:nvSpPr>
            <p:cNvPr id="564" name="CuadroTexto 395">
              <a:extLst>
                <a:ext uri="{FF2B5EF4-FFF2-40B4-BE49-F238E27FC236}">
                  <a16:creationId xmlns:a16="http://schemas.microsoft.com/office/drawing/2014/main" id="{57534D3B-A239-2445-9971-E89C6FA09F63}"/>
                </a:ext>
              </a:extLst>
            </p:cNvPr>
            <p:cNvSpPr txBox="1"/>
            <p:nvPr/>
          </p:nvSpPr>
          <p:spPr>
            <a:xfrm>
              <a:off x="6187887" y="11343487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65" name="Rectangle 56">
              <a:extLst>
                <a:ext uri="{FF2B5EF4-FFF2-40B4-BE49-F238E27FC236}">
                  <a16:creationId xmlns:a16="http://schemas.microsoft.com/office/drawing/2014/main" id="{BC719A5D-2E1F-E24B-B50F-5AD7FF243BF8}"/>
                </a:ext>
              </a:extLst>
            </p:cNvPr>
            <p:cNvSpPr/>
            <p:nvPr/>
          </p:nvSpPr>
          <p:spPr>
            <a:xfrm>
              <a:off x="5517310" y="1172076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6" name="Group 54">
            <a:extLst>
              <a:ext uri="{FF2B5EF4-FFF2-40B4-BE49-F238E27FC236}">
                <a16:creationId xmlns:a16="http://schemas.microsoft.com/office/drawing/2014/main" id="{38CAEA6E-AF54-1B43-85AD-E26DE6ABDD61}"/>
              </a:ext>
            </a:extLst>
          </p:cNvPr>
          <p:cNvGrpSpPr/>
          <p:nvPr/>
        </p:nvGrpSpPr>
        <p:grpSpPr>
          <a:xfrm>
            <a:off x="16301664" y="8554746"/>
            <a:ext cx="2758658" cy="1023606"/>
            <a:chOff x="5517310" y="11343487"/>
            <a:chExt cx="3676939" cy="1023606"/>
          </a:xfrm>
        </p:grpSpPr>
        <p:sp>
          <p:nvSpPr>
            <p:cNvPr id="567" name="CuadroTexto 395">
              <a:extLst>
                <a:ext uri="{FF2B5EF4-FFF2-40B4-BE49-F238E27FC236}">
                  <a16:creationId xmlns:a16="http://schemas.microsoft.com/office/drawing/2014/main" id="{445FF6E4-E76A-674C-9308-EFFBA74A76C9}"/>
                </a:ext>
              </a:extLst>
            </p:cNvPr>
            <p:cNvSpPr txBox="1"/>
            <p:nvPr/>
          </p:nvSpPr>
          <p:spPr>
            <a:xfrm>
              <a:off x="6187887" y="11343487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68" name="Rectangle 56">
              <a:extLst>
                <a:ext uri="{FF2B5EF4-FFF2-40B4-BE49-F238E27FC236}">
                  <a16:creationId xmlns:a16="http://schemas.microsoft.com/office/drawing/2014/main" id="{2C2BF5F3-B287-3345-BF0E-C01EB598E771}"/>
                </a:ext>
              </a:extLst>
            </p:cNvPr>
            <p:cNvSpPr/>
            <p:nvPr/>
          </p:nvSpPr>
          <p:spPr>
            <a:xfrm>
              <a:off x="5517310" y="1172076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9" name="Group 54">
            <a:extLst>
              <a:ext uri="{FF2B5EF4-FFF2-40B4-BE49-F238E27FC236}">
                <a16:creationId xmlns:a16="http://schemas.microsoft.com/office/drawing/2014/main" id="{BC0B2AB4-83E4-8840-B12F-966375F9D044}"/>
              </a:ext>
            </a:extLst>
          </p:cNvPr>
          <p:cNvGrpSpPr/>
          <p:nvPr/>
        </p:nvGrpSpPr>
        <p:grpSpPr>
          <a:xfrm>
            <a:off x="19820582" y="8565630"/>
            <a:ext cx="2758658" cy="1023606"/>
            <a:chOff x="5517310" y="11343487"/>
            <a:chExt cx="3676939" cy="1023606"/>
          </a:xfrm>
        </p:grpSpPr>
        <p:sp>
          <p:nvSpPr>
            <p:cNvPr id="570" name="CuadroTexto 395">
              <a:extLst>
                <a:ext uri="{FF2B5EF4-FFF2-40B4-BE49-F238E27FC236}">
                  <a16:creationId xmlns:a16="http://schemas.microsoft.com/office/drawing/2014/main" id="{B9206C77-6ECA-0040-B1CD-61EDDDEA4B08}"/>
                </a:ext>
              </a:extLst>
            </p:cNvPr>
            <p:cNvSpPr txBox="1"/>
            <p:nvPr/>
          </p:nvSpPr>
          <p:spPr>
            <a:xfrm>
              <a:off x="6187887" y="11343487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71" name="Rectangle 56">
              <a:extLst>
                <a:ext uri="{FF2B5EF4-FFF2-40B4-BE49-F238E27FC236}">
                  <a16:creationId xmlns:a16="http://schemas.microsoft.com/office/drawing/2014/main" id="{DB7946AB-4E51-214E-87F2-2061968CAFF9}"/>
                </a:ext>
              </a:extLst>
            </p:cNvPr>
            <p:cNvSpPr/>
            <p:nvPr/>
          </p:nvSpPr>
          <p:spPr>
            <a:xfrm>
              <a:off x="5517310" y="11720762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>
            <a:extLst>
              <a:ext uri="{FF2B5EF4-FFF2-40B4-BE49-F238E27FC236}">
                <a16:creationId xmlns:a16="http://schemas.microsoft.com/office/drawing/2014/main" id="{3904ECE1-A43D-B144-8079-69D162EF0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4192" y="10138399"/>
            <a:ext cx="16916010" cy="4671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72">
            <a:extLst>
              <a:ext uri="{FF2B5EF4-FFF2-40B4-BE49-F238E27FC236}">
                <a16:creationId xmlns:a16="http://schemas.microsoft.com/office/drawing/2014/main" id="{B85C0AD4-2899-5E44-9754-5784585ED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375" y="10844010"/>
            <a:ext cx="668231" cy="457947"/>
          </a:xfrm>
          <a:custGeom>
            <a:avLst/>
            <a:gdLst>
              <a:gd name="T0" fmla="*/ 630 w 631"/>
              <a:gd name="T1" fmla="*/ 432 h 433"/>
              <a:gd name="T2" fmla="*/ 0 w 631"/>
              <a:gd name="T3" fmla="*/ 432 h 433"/>
              <a:gd name="T4" fmla="*/ 0 w 631"/>
              <a:gd name="T5" fmla="*/ 0 h 433"/>
              <a:gd name="T6" fmla="*/ 630 w 631"/>
              <a:gd name="T7" fmla="*/ 0 h 433"/>
              <a:gd name="T8" fmla="*/ 630 w 631"/>
              <a:gd name="T9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433">
                <a:moveTo>
                  <a:pt x="630" y="432"/>
                </a:moveTo>
                <a:lnTo>
                  <a:pt x="0" y="432"/>
                </a:lnTo>
                <a:lnTo>
                  <a:pt x="0" y="0"/>
                </a:lnTo>
                <a:lnTo>
                  <a:pt x="630" y="0"/>
                </a:lnTo>
                <a:lnTo>
                  <a:pt x="630" y="4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3">
            <a:extLst>
              <a:ext uri="{FF2B5EF4-FFF2-40B4-BE49-F238E27FC236}">
                <a16:creationId xmlns:a16="http://schemas.microsoft.com/office/drawing/2014/main" id="{091BEC53-7352-8647-AA4D-D26D4294F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779" y="9432785"/>
            <a:ext cx="1420571" cy="1411225"/>
          </a:xfrm>
          <a:custGeom>
            <a:avLst/>
            <a:gdLst>
              <a:gd name="T0" fmla="*/ 1340 w 1341"/>
              <a:gd name="T1" fmla="*/ 1331 h 1332"/>
              <a:gd name="T2" fmla="*/ 1340 w 1341"/>
              <a:gd name="T3" fmla="*/ 1331 h 1332"/>
              <a:gd name="T4" fmla="*/ 279 w 1341"/>
              <a:gd name="T5" fmla="*/ 1331 h 1332"/>
              <a:gd name="T6" fmla="*/ 0 w 1341"/>
              <a:gd name="T7" fmla="*/ 1052 h 1332"/>
              <a:gd name="T8" fmla="*/ 0 w 1341"/>
              <a:gd name="T9" fmla="*/ 279 h 1332"/>
              <a:gd name="T10" fmla="*/ 279 w 1341"/>
              <a:gd name="T11" fmla="*/ 0 h 1332"/>
              <a:gd name="T12" fmla="*/ 1340 w 1341"/>
              <a:gd name="T13" fmla="*/ 0 h 1332"/>
              <a:gd name="T14" fmla="*/ 1340 w 1341"/>
              <a:gd name="T15" fmla="*/ 1331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1" h="1332">
                <a:moveTo>
                  <a:pt x="1340" y="1331"/>
                </a:moveTo>
                <a:lnTo>
                  <a:pt x="1340" y="1331"/>
                </a:lnTo>
                <a:cubicBezTo>
                  <a:pt x="279" y="1331"/>
                  <a:pt x="279" y="1331"/>
                  <a:pt x="279" y="1331"/>
                </a:cubicBezTo>
                <a:cubicBezTo>
                  <a:pt x="126" y="1331"/>
                  <a:pt x="0" y="1205"/>
                  <a:pt x="0" y="1052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6"/>
                  <a:pt x="126" y="0"/>
                  <a:pt x="279" y="0"/>
                </a:cubicBezTo>
                <a:cubicBezTo>
                  <a:pt x="1340" y="0"/>
                  <a:pt x="1340" y="0"/>
                  <a:pt x="1340" y="0"/>
                </a:cubicBezTo>
                <a:lnTo>
                  <a:pt x="1340" y="13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4">
            <a:extLst>
              <a:ext uri="{FF2B5EF4-FFF2-40B4-BE49-F238E27FC236}">
                <a16:creationId xmlns:a16="http://schemas.microsoft.com/office/drawing/2014/main" id="{4A58535F-E0C2-2D40-B3D7-06973366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350" y="8582312"/>
            <a:ext cx="2757029" cy="3107501"/>
          </a:xfrm>
          <a:custGeom>
            <a:avLst/>
            <a:gdLst>
              <a:gd name="T0" fmla="*/ 2240 w 2600"/>
              <a:gd name="T1" fmla="*/ 2878 h 2933"/>
              <a:gd name="T2" fmla="*/ 2240 w 2600"/>
              <a:gd name="T3" fmla="*/ 2878 h 2933"/>
              <a:gd name="T4" fmla="*/ 0 w 2600"/>
              <a:gd name="T5" fmla="*/ 2132 h 2933"/>
              <a:gd name="T6" fmla="*/ 0 w 2600"/>
              <a:gd name="T7" fmla="*/ 801 h 2933"/>
              <a:gd name="T8" fmla="*/ 2240 w 2600"/>
              <a:gd name="T9" fmla="*/ 54 h 2933"/>
              <a:gd name="T10" fmla="*/ 2599 w 2600"/>
              <a:gd name="T11" fmla="*/ 315 h 2933"/>
              <a:gd name="T12" fmla="*/ 2599 w 2600"/>
              <a:gd name="T13" fmla="*/ 2617 h 2933"/>
              <a:gd name="T14" fmla="*/ 2240 w 2600"/>
              <a:gd name="T15" fmla="*/ 2878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0" h="2933">
                <a:moveTo>
                  <a:pt x="2240" y="2878"/>
                </a:moveTo>
                <a:lnTo>
                  <a:pt x="2240" y="2878"/>
                </a:lnTo>
                <a:cubicBezTo>
                  <a:pt x="0" y="2132"/>
                  <a:pt x="0" y="2132"/>
                  <a:pt x="0" y="2132"/>
                </a:cubicBezTo>
                <a:cubicBezTo>
                  <a:pt x="0" y="801"/>
                  <a:pt x="0" y="801"/>
                  <a:pt x="0" y="801"/>
                </a:cubicBezTo>
                <a:cubicBezTo>
                  <a:pt x="2240" y="54"/>
                  <a:pt x="2240" y="54"/>
                  <a:pt x="2240" y="54"/>
                </a:cubicBezTo>
                <a:cubicBezTo>
                  <a:pt x="2420" y="0"/>
                  <a:pt x="2599" y="126"/>
                  <a:pt x="2599" y="315"/>
                </a:cubicBezTo>
                <a:cubicBezTo>
                  <a:pt x="2599" y="2617"/>
                  <a:pt x="2599" y="2617"/>
                  <a:pt x="2599" y="2617"/>
                </a:cubicBezTo>
                <a:cubicBezTo>
                  <a:pt x="2599" y="2806"/>
                  <a:pt x="2420" y="2932"/>
                  <a:pt x="2240" y="28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5">
            <a:extLst>
              <a:ext uri="{FF2B5EF4-FFF2-40B4-BE49-F238E27FC236}">
                <a16:creationId xmlns:a16="http://schemas.microsoft.com/office/drawing/2014/main" id="{AC6F8BAB-5314-2D4D-827D-BA2BD610A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749" y="9432785"/>
            <a:ext cx="448601" cy="2738338"/>
          </a:xfrm>
          <a:custGeom>
            <a:avLst/>
            <a:gdLst>
              <a:gd name="T0" fmla="*/ 90 w 424"/>
              <a:gd name="T1" fmla="*/ 2581 h 2582"/>
              <a:gd name="T2" fmla="*/ 90 w 424"/>
              <a:gd name="T3" fmla="*/ 2581 h 2582"/>
              <a:gd name="T4" fmla="*/ 333 w 424"/>
              <a:gd name="T5" fmla="*/ 2581 h 2582"/>
              <a:gd name="T6" fmla="*/ 423 w 424"/>
              <a:gd name="T7" fmla="*/ 2491 h 2582"/>
              <a:gd name="T8" fmla="*/ 423 w 424"/>
              <a:gd name="T9" fmla="*/ 0 h 2582"/>
              <a:gd name="T10" fmla="*/ 0 w 424"/>
              <a:gd name="T11" fmla="*/ 0 h 2582"/>
              <a:gd name="T12" fmla="*/ 0 w 424"/>
              <a:gd name="T13" fmla="*/ 2491 h 2582"/>
              <a:gd name="T14" fmla="*/ 90 w 424"/>
              <a:gd name="T15" fmla="*/ 2581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" h="2582">
                <a:moveTo>
                  <a:pt x="90" y="2581"/>
                </a:moveTo>
                <a:lnTo>
                  <a:pt x="90" y="2581"/>
                </a:lnTo>
                <a:cubicBezTo>
                  <a:pt x="333" y="2581"/>
                  <a:pt x="333" y="2581"/>
                  <a:pt x="333" y="2581"/>
                </a:cubicBezTo>
                <a:cubicBezTo>
                  <a:pt x="378" y="2581"/>
                  <a:pt x="423" y="2545"/>
                  <a:pt x="423" y="2491"/>
                </a:cubicBezTo>
                <a:cubicBezTo>
                  <a:pt x="423" y="0"/>
                  <a:pt x="423" y="0"/>
                  <a:pt x="4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1"/>
                  <a:pt x="0" y="2491"/>
                  <a:pt x="0" y="2491"/>
                </a:cubicBezTo>
                <a:cubicBezTo>
                  <a:pt x="0" y="2545"/>
                  <a:pt x="36" y="2581"/>
                  <a:pt x="90" y="2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6">
            <a:extLst>
              <a:ext uri="{FF2B5EF4-FFF2-40B4-BE49-F238E27FC236}">
                <a16:creationId xmlns:a16="http://schemas.microsoft.com/office/drawing/2014/main" id="{146F57D6-F1C0-A64D-9B04-17E069D6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868" y="8554274"/>
            <a:ext cx="1658889" cy="1658892"/>
          </a:xfrm>
          <a:custGeom>
            <a:avLst/>
            <a:gdLst>
              <a:gd name="T0" fmla="*/ 1305 w 1567"/>
              <a:gd name="T1" fmla="*/ 0 h 1566"/>
              <a:gd name="T2" fmla="*/ 1305 w 1567"/>
              <a:gd name="T3" fmla="*/ 0 h 1566"/>
              <a:gd name="T4" fmla="*/ 261 w 1567"/>
              <a:gd name="T5" fmla="*/ 0 h 1566"/>
              <a:gd name="T6" fmla="*/ 0 w 1567"/>
              <a:gd name="T7" fmla="*/ 261 h 1566"/>
              <a:gd name="T8" fmla="*/ 0 w 1567"/>
              <a:gd name="T9" fmla="*/ 1304 h 1566"/>
              <a:gd name="T10" fmla="*/ 261 w 1567"/>
              <a:gd name="T11" fmla="*/ 1565 h 1566"/>
              <a:gd name="T12" fmla="*/ 1305 w 1567"/>
              <a:gd name="T13" fmla="*/ 1565 h 1566"/>
              <a:gd name="T14" fmla="*/ 1566 w 1567"/>
              <a:gd name="T15" fmla="*/ 1304 h 1566"/>
              <a:gd name="T16" fmla="*/ 1566 w 1567"/>
              <a:gd name="T17" fmla="*/ 261 h 1566"/>
              <a:gd name="T18" fmla="*/ 1305 w 1567"/>
              <a:gd name="T19" fmla="*/ 0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7" h="1566">
                <a:moveTo>
                  <a:pt x="1305" y="0"/>
                </a:moveTo>
                <a:lnTo>
                  <a:pt x="1305" y="0"/>
                </a:lnTo>
                <a:cubicBezTo>
                  <a:pt x="261" y="0"/>
                  <a:pt x="261" y="0"/>
                  <a:pt x="261" y="0"/>
                </a:cubicBezTo>
                <a:cubicBezTo>
                  <a:pt x="117" y="0"/>
                  <a:pt x="0" y="117"/>
                  <a:pt x="0" y="261"/>
                </a:cubicBezTo>
                <a:cubicBezTo>
                  <a:pt x="0" y="1304"/>
                  <a:pt x="0" y="1304"/>
                  <a:pt x="0" y="1304"/>
                </a:cubicBezTo>
                <a:cubicBezTo>
                  <a:pt x="0" y="1448"/>
                  <a:pt x="117" y="1565"/>
                  <a:pt x="261" y="1565"/>
                </a:cubicBezTo>
                <a:cubicBezTo>
                  <a:pt x="1305" y="1565"/>
                  <a:pt x="1305" y="1565"/>
                  <a:pt x="1305" y="1565"/>
                </a:cubicBezTo>
                <a:cubicBezTo>
                  <a:pt x="1448" y="1565"/>
                  <a:pt x="1566" y="1448"/>
                  <a:pt x="1566" y="1304"/>
                </a:cubicBezTo>
                <a:cubicBezTo>
                  <a:pt x="1566" y="261"/>
                  <a:pt x="1566" y="261"/>
                  <a:pt x="1566" y="261"/>
                </a:cubicBezTo>
                <a:cubicBezTo>
                  <a:pt x="1566" y="117"/>
                  <a:pt x="1448" y="0"/>
                  <a:pt x="130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7">
            <a:extLst>
              <a:ext uri="{FF2B5EF4-FFF2-40B4-BE49-F238E27FC236}">
                <a16:creationId xmlns:a16="http://schemas.microsoft.com/office/drawing/2014/main" id="{CF967284-A63C-044B-A3D7-6CDB985B1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8350" y="6923423"/>
            <a:ext cx="1658892" cy="3289743"/>
          </a:xfrm>
          <a:custGeom>
            <a:avLst/>
            <a:gdLst>
              <a:gd name="T0" fmla="*/ 1304 w 1565"/>
              <a:gd name="T1" fmla="*/ 0 h 3104"/>
              <a:gd name="T2" fmla="*/ 1304 w 1565"/>
              <a:gd name="T3" fmla="*/ 0 h 3104"/>
              <a:gd name="T4" fmla="*/ 261 w 1565"/>
              <a:gd name="T5" fmla="*/ 0 h 3104"/>
              <a:gd name="T6" fmla="*/ 0 w 1565"/>
              <a:gd name="T7" fmla="*/ 261 h 3104"/>
              <a:gd name="T8" fmla="*/ 0 w 1565"/>
              <a:gd name="T9" fmla="*/ 2842 h 3104"/>
              <a:gd name="T10" fmla="*/ 261 w 1565"/>
              <a:gd name="T11" fmla="*/ 3103 h 3104"/>
              <a:gd name="T12" fmla="*/ 1304 w 1565"/>
              <a:gd name="T13" fmla="*/ 3103 h 3104"/>
              <a:gd name="T14" fmla="*/ 1564 w 1565"/>
              <a:gd name="T15" fmla="*/ 2842 h 3104"/>
              <a:gd name="T16" fmla="*/ 1564 w 1565"/>
              <a:gd name="T17" fmla="*/ 261 h 3104"/>
              <a:gd name="T18" fmla="*/ 1304 w 1565"/>
              <a:gd name="T19" fmla="*/ 0 h 3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5" h="3104">
                <a:moveTo>
                  <a:pt x="1304" y="0"/>
                </a:moveTo>
                <a:lnTo>
                  <a:pt x="1304" y="0"/>
                </a:lnTo>
                <a:cubicBezTo>
                  <a:pt x="261" y="0"/>
                  <a:pt x="261" y="0"/>
                  <a:pt x="261" y="0"/>
                </a:cubicBezTo>
                <a:cubicBezTo>
                  <a:pt x="117" y="0"/>
                  <a:pt x="0" y="117"/>
                  <a:pt x="0" y="261"/>
                </a:cubicBezTo>
                <a:cubicBezTo>
                  <a:pt x="0" y="2842"/>
                  <a:pt x="0" y="2842"/>
                  <a:pt x="0" y="2842"/>
                </a:cubicBezTo>
                <a:cubicBezTo>
                  <a:pt x="0" y="2986"/>
                  <a:pt x="117" y="3103"/>
                  <a:pt x="261" y="3103"/>
                </a:cubicBezTo>
                <a:cubicBezTo>
                  <a:pt x="1304" y="3103"/>
                  <a:pt x="1304" y="3103"/>
                  <a:pt x="1304" y="3103"/>
                </a:cubicBezTo>
                <a:cubicBezTo>
                  <a:pt x="1448" y="3103"/>
                  <a:pt x="1564" y="2986"/>
                  <a:pt x="1564" y="2842"/>
                </a:cubicBezTo>
                <a:cubicBezTo>
                  <a:pt x="1564" y="261"/>
                  <a:pt x="1564" y="261"/>
                  <a:pt x="1564" y="261"/>
                </a:cubicBezTo>
                <a:cubicBezTo>
                  <a:pt x="1564" y="117"/>
                  <a:pt x="1448" y="0"/>
                  <a:pt x="130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8">
            <a:extLst>
              <a:ext uri="{FF2B5EF4-FFF2-40B4-BE49-F238E27FC236}">
                <a16:creationId xmlns:a16="http://schemas.microsoft.com/office/drawing/2014/main" id="{F231A554-874B-2F4D-A723-7452D5A18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1836" y="4914062"/>
            <a:ext cx="1658889" cy="5299104"/>
          </a:xfrm>
          <a:custGeom>
            <a:avLst/>
            <a:gdLst>
              <a:gd name="T0" fmla="*/ 1304 w 1566"/>
              <a:gd name="T1" fmla="*/ 0 h 5000"/>
              <a:gd name="T2" fmla="*/ 1304 w 1566"/>
              <a:gd name="T3" fmla="*/ 0 h 5000"/>
              <a:gd name="T4" fmla="*/ 261 w 1566"/>
              <a:gd name="T5" fmla="*/ 0 h 5000"/>
              <a:gd name="T6" fmla="*/ 0 w 1566"/>
              <a:gd name="T7" fmla="*/ 251 h 5000"/>
              <a:gd name="T8" fmla="*/ 0 w 1566"/>
              <a:gd name="T9" fmla="*/ 4738 h 5000"/>
              <a:gd name="T10" fmla="*/ 261 w 1566"/>
              <a:gd name="T11" fmla="*/ 4999 h 5000"/>
              <a:gd name="T12" fmla="*/ 1304 w 1566"/>
              <a:gd name="T13" fmla="*/ 4999 h 5000"/>
              <a:gd name="T14" fmla="*/ 1565 w 1566"/>
              <a:gd name="T15" fmla="*/ 4738 h 5000"/>
              <a:gd name="T16" fmla="*/ 1565 w 1566"/>
              <a:gd name="T17" fmla="*/ 251 h 5000"/>
              <a:gd name="T18" fmla="*/ 1304 w 1566"/>
              <a:gd name="T19" fmla="*/ 0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6" h="5000">
                <a:moveTo>
                  <a:pt x="1304" y="0"/>
                </a:moveTo>
                <a:lnTo>
                  <a:pt x="1304" y="0"/>
                </a:lnTo>
                <a:cubicBezTo>
                  <a:pt x="261" y="0"/>
                  <a:pt x="261" y="0"/>
                  <a:pt x="261" y="0"/>
                </a:cubicBezTo>
                <a:cubicBezTo>
                  <a:pt x="117" y="0"/>
                  <a:pt x="0" y="107"/>
                  <a:pt x="0" y="251"/>
                </a:cubicBezTo>
                <a:cubicBezTo>
                  <a:pt x="0" y="4738"/>
                  <a:pt x="0" y="4738"/>
                  <a:pt x="0" y="4738"/>
                </a:cubicBezTo>
                <a:cubicBezTo>
                  <a:pt x="0" y="4882"/>
                  <a:pt x="117" y="4999"/>
                  <a:pt x="261" y="4999"/>
                </a:cubicBezTo>
                <a:cubicBezTo>
                  <a:pt x="1304" y="4999"/>
                  <a:pt x="1304" y="4999"/>
                  <a:pt x="1304" y="4999"/>
                </a:cubicBezTo>
                <a:cubicBezTo>
                  <a:pt x="1448" y="4999"/>
                  <a:pt x="1565" y="4882"/>
                  <a:pt x="1565" y="4738"/>
                </a:cubicBezTo>
                <a:cubicBezTo>
                  <a:pt x="1565" y="251"/>
                  <a:pt x="1565" y="251"/>
                  <a:pt x="1565" y="251"/>
                </a:cubicBezTo>
                <a:cubicBezTo>
                  <a:pt x="1565" y="107"/>
                  <a:pt x="1448" y="0"/>
                  <a:pt x="130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9">
            <a:extLst>
              <a:ext uri="{FF2B5EF4-FFF2-40B4-BE49-F238E27FC236}">
                <a16:creationId xmlns:a16="http://schemas.microsoft.com/office/drawing/2014/main" id="{314877AD-4CAD-AC45-8497-56CF149F7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4664" y="5516869"/>
            <a:ext cx="1649546" cy="4700969"/>
          </a:xfrm>
          <a:custGeom>
            <a:avLst/>
            <a:gdLst>
              <a:gd name="T0" fmla="*/ 1304 w 1557"/>
              <a:gd name="T1" fmla="*/ 0 h 4434"/>
              <a:gd name="T2" fmla="*/ 1304 w 1557"/>
              <a:gd name="T3" fmla="*/ 0 h 4434"/>
              <a:gd name="T4" fmla="*/ 252 w 1557"/>
              <a:gd name="T5" fmla="*/ 0 h 4434"/>
              <a:gd name="T6" fmla="*/ 0 w 1557"/>
              <a:gd name="T7" fmla="*/ 261 h 4434"/>
              <a:gd name="T8" fmla="*/ 0 w 1557"/>
              <a:gd name="T9" fmla="*/ 4172 h 4434"/>
              <a:gd name="T10" fmla="*/ 252 w 1557"/>
              <a:gd name="T11" fmla="*/ 4433 h 4434"/>
              <a:gd name="T12" fmla="*/ 1304 w 1557"/>
              <a:gd name="T13" fmla="*/ 4433 h 4434"/>
              <a:gd name="T14" fmla="*/ 1556 w 1557"/>
              <a:gd name="T15" fmla="*/ 4172 h 4434"/>
              <a:gd name="T16" fmla="*/ 1556 w 1557"/>
              <a:gd name="T17" fmla="*/ 261 h 4434"/>
              <a:gd name="T18" fmla="*/ 1304 w 1557"/>
              <a:gd name="T19" fmla="*/ 0 h 4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7" h="4434">
                <a:moveTo>
                  <a:pt x="1304" y="0"/>
                </a:moveTo>
                <a:lnTo>
                  <a:pt x="1304" y="0"/>
                </a:lnTo>
                <a:cubicBezTo>
                  <a:pt x="252" y="0"/>
                  <a:pt x="252" y="0"/>
                  <a:pt x="252" y="0"/>
                </a:cubicBezTo>
                <a:cubicBezTo>
                  <a:pt x="108" y="0"/>
                  <a:pt x="0" y="117"/>
                  <a:pt x="0" y="261"/>
                </a:cubicBezTo>
                <a:cubicBezTo>
                  <a:pt x="0" y="4172"/>
                  <a:pt x="0" y="4172"/>
                  <a:pt x="0" y="4172"/>
                </a:cubicBezTo>
                <a:cubicBezTo>
                  <a:pt x="0" y="4316"/>
                  <a:pt x="108" y="4433"/>
                  <a:pt x="252" y="4433"/>
                </a:cubicBezTo>
                <a:cubicBezTo>
                  <a:pt x="1304" y="4433"/>
                  <a:pt x="1304" y="4433"/>
                  <a:pt x="1304" y="4433"/>
                </a:cubicBezTo>
                <a:cubicBezTo>
                  <a:pt x="1439" y="4433"/>
                  <a:pt x="1556" y="4316"/>
                  <a:pt x="1556" y="4172"/>
                </a:cubicBezTo>
                <a:cubicBezTo>
                  <a:pt x="1556" y="261"/>
                  <a:pt x="1556" y="261"/>
                  <a:pt x="1556" y="261"/>
                </a:cubicBezTo>
                <a:cubicBezTo>
                  <a:pt x="1556" y="117"/>
                  <a:pt x="1439" y="0"/>
                  <a:pt x="130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0">
            <a:extLst>
              <a:ext uri="{FF2B5EF4-FFF2-40B4-BE49-F238E27FC236}">
                <a16:creationId xmlns:a16="http://schemas.microsoft.com/office/drawing/2014/main" id="{9EB05CB5-5321-0440-8088-21A79C8D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419" y="9470168"/>
            <a:ext cx="1327112" cy="1336458"/>
          </a:xfrm>
          <a:custGeom>
            <a:avLst/>
            <a:gdLst>
              <a:gd name="T0" fmla="*/ 1251 w 1252"/>
              <a:gd name="T1" fmla="*/ 629 h 1260"/>
              <a:gd name="T2" fmla="*/ 1251 w 1252"/>
              <a:gd name="T3" fmla="*/ 629 h 1260"/>
              <a:gd name="T4" fmla="*/ 630 w 1252"/>
              <a:gd name="T5" fmla="*/ 1259 h 1260"/>
              <a:gd name="T6" fmla="*/ 0 w 1252"/>
              <a:gd name="T7" fmla="*/ 629 h 1260"/>
              <a:gd name="T8" fmla="*/ 630 w 1252"/>
              <a:gd name="T9" fmla="*/ 0 h 1260"/>
              <a:gd name="T10" fmla="*/ 1251 w 1252"/>
              <a:gd name="T11" fmla="*/ 62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2" h="1260">
                <a:moveTo>
                  <a:pt x="1251" y="629"/>
                </a:moveTo>
                <a:lnTo>
                  <a:pt x="1251" y="629"/>
                </a:lnTo>
                <a:cubicBezTo>
                  <a:pt x="1251" y="971"/>
                  <a:pt x="972" y="1259"/>
                  <a:pt x="630" y="1259"/>
                </a:cubicBezTo>
                <a:cubicBezTo>
                  <a:pt x="279" y="1259"/>
                  <a:pt x="0" y="971"/>
                  <a:pt x="0" y="629"/>
                </a:cubicBezTo>
                <a:cubicBezTo>
                  <a:pt x="0" y="288"/>
                  <a:pt x="279" y="0"/>
                  <a:pt x="630" y="0"/>
                </a:cubicBezTo>
                <a:cubicBezTo>
                  <a:pt x="972" y="0"/>
                  <a:pt x="1251" y="288"/>
                  <a:pt x="1251" y="62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1">
            <a:extLst>
              <a:ext uri="{FF2B5EF4-FFF2-40B4-BE49-F238E27FC236}">
                <a16:creationId xmlns:a16="http://schemas.microsoft.com/office/drawing/2014/main" id="{408C1B90-0C26-394F-B063-98EF6A265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904" y="9470168"/>
            <a:ext cx="1336458" cy="1336458"/>
          </a:xfrm>
          <a:custGeom>
            <a:avLst/>
            <a:gdLst>
              <a:gd name="T0" fmla="*/ 1259 w 1260"/>
              <a:gd name="T1" fmla="*/ 629 h 1260"/>
              <a:gd name="T2" fmla="*/ 1259 w 1260"/>
              <a:gd name="T3" fmla="*/ 629 h 1260"/>
              <a:gd name="T4" fmla="*/ 630 w 1260"/>
              <a:gd name="T5" fmla="*/ 1259 h 1260"/>
              <a:gd name="T6" fmla="*/ 0 w 1260"/>
              <a:gd name="T7" fmla="*/ 629 h 1260"/>
              <a:gd name="T8" fmla="*/ 630 w 1260"/>
              <a:gd name="T9" fmla="*/ 0 h 1260"/>
              <a:gd name="T10" fmla="*/ 1259 w 1260"/>
              <a:gd name="T11" fmla="*/ 62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0" h="1260">
                <a:moveTo>
                  <a:pt x="1259" y="629"/>
                </a:moveTo>
                <a:lnTo>
                  <a:pt x="1259" y="629"/>
                </a:lnTo>
                <a:cubicBezTo>
                  <a:pt x="1259" y="971"/>
                  <a:pt x="971" y="1259"/>
                  <a:pt x="630" y="1259"/>
                </a:cubicBezTo>
                <a:cubicBezTo>
                  <a:pt x="288" y="1259"/>
                  <a:pt x="0" y="971"/>
                  <a:pt x="0" y="629"/>
                </a:cubicBezTo>
                <a:cubicBezTo>
                  <a:pt x="0" y="288"/>
                  <a:pt x="288" y="0"/>
                  <a:pt x="630" y="0"/>
                </a:cubicBezTo>
                <a:cubicBezTo>
                  <a:pt x="971" y="0"/>
                  <a:pt x="1259" y="288"/>
                  <a:pt x="1259" y="62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2">
            <a:extLst>
              <a:ext uri="{FF2B5EF4-FFF2-40B4-BE49-F238E27FC236}">
                <a16:creationId xmlns:a16="http://schemas.microsoft.com/office/drawing/2014/main" id="{564EEC16-A16F-8249-BE67-15A537791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4733" y="9470168"/>
            <a:ext cx="1327112" cy="1336458"/>
          </a:xfrm>
          <a:custGeom>
            <a:avLst/>
            <a:gdLst>
              <a:gd name="T0" fmla="*/ 1250 w 1251"/>
              <a:gd name="T1" fmla="*/ 629 h 1260"/>
              <a:gd name="T2" fmla="*/ 1250 w 1251"/>
              <a:gd name="T3" fmla="*/ 629 h 1260"/>
              <a:gd name="T4" fmla="*/ 621 w 1251"/>
              <a:gd name="T5" fmla="*/ 1259 h 1260"/>
              <a:gd name="T6" fmla="*/ 0 w 1251"/>
              <a:gd name="T7" fmla="*/ 629 h 1260"/>
              <a:gd name="T8" fmla="*/ 621 w 1251"/>
              <a:gd name="T9" fmla="*/ 0 h 1260"/>
              <a:gd name="T10" fmla="*/ 1250 w 1251"/>
              <a:gd name="T11" fmla="*/ 62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1260">
                <a:moveTo>
                  <a:pt x="1250" y="629"/>
                </a:moveTo>
                <a:lnTo>
                  <a:pt x="1250" y="629"/>
                </a:lnTo>
                <a:cubicBezTo>
                  <a:pt x="1250" y="971"/>
                  <a:pt x="971" y="1259"/>
                  <a:pt x="621" y="1259"/>
                </a:cubicBezTo>
                <a:cubicBezTo>
                  <a:pt x="279" y="1259"/>
                  <a:pt x="0" y="971"/>
                  <a:pt x="0" y="629"/>
                </a:cubicBezTo>
                <a:cubicBezTo>
                  <a:pt x="0" y="288"/>
                  <a:pt x="279" y="0"/>
                  <a:pt x="621" y="0"/>
                </a:cubicBezTo>
                <a:cubicBezTo>
                  <a:pt x="971" y="0"/>
                  <a:pt x="1250" y="288"/>
                  <a:pt x="1250" y="62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3">
            <a:extLst>
              <a:ext uri="{FF2B5EF4-FFF2-40B4-BE49-F238E27FC236}">
                <a16:creationId xmlns:a16="http://schemas.microsoft.com/office/drawing/2014/main" id="{70ACB65D-3697-AC43-9A7B-2CFC9057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218" y="9470168"/>
            <a:ext cx="1327112" cy="1336458"/>
          </a:xfrm>
          <a:custGeom>
            <a:avLst/>
            <a:gdLst>
              <a:gd name="T0" fmla="*/ 1250 w 1251"/>
              <a:gd name="T1" fmla="*/ 629 h 1260"/>
              <a:gd name="T2" fmla="*/ 1250 w 1251"/>
              <a:gd name="T3" fmla="*/ 629 h 1260"/>
              <a:gd name="T4" fmla="*/ 621 w 1251"/>
              <a:gd name="T5" fmla="*/ 1259 h 1260"/>
              <a:gd name="T6" fmla="*/ 0 w 1251"/>
              <a:gd name="T7" fmla="*/ 629 h 1260"/>
              <a:gd name="T8" fmla="*/ 621 w 1251"/>
              <a:gd name="T9" fmla="*/ 0 h 1260"/>
              <a:gd name="T10" fmla="*/ 1250 w 1251"/>
              <a:gd name="T11" fmla="*/ 62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1260">
                <a:moveTo>
                  <a:pt x="1250" y="629"/>
                </a:moveTo>
                <a:lnTo>
                  <a:pt x="1250" y="629"/>
                </a:lnTo>
                <a:cubicBezTo>
                  <a:pt x="1250" y="971"/>
                  <a:pt x="971" y="1259"/>
                  <a:pt x="621" y="1259"/>
                </a:cubicBezTo>
                <a:cubicBezTo>
                  <a:pt x="279" y="1259"/>
                  <a:pt x="0" y="971"/>
                  <a:pt x="0" y="629"/>
                </a:cubicBezTo>
                <a:cubicBezTo>
                  <a:pt x="0" y="288"/>
                  <a:pt x="279" y="0"/>
                  <a:pt x="621" y="0"/>
                </a:cubicBezTo>
                <a:cubicBezTo>
                  <a:pt x="971" y="0"/>
                  <a:pt x="1250" y="288"/>
                  <a:pt x="1250" y="62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30">
            <a:extLst>
              <a:ext uri="{FF2B5EF4-FFF2-40B4-BE49-F238E27FC236}">
                <a16:creationId xmlns:a16="http://schemas.microsoft.com/office/drawing/2014/main" id="{0728CB93-4FC4-B748-A198-39F9EAEF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845" y="10147745"/>
            <a:ext cx="191589" cy="275701"/>
          </a:xfrm>
          <a:custGeom>
            <a:avLst/>
            <a:gdLst>
              <a:gd name="T0" fmla="*/ 180 w 181"/>
              <a:gd name="T1" fmla="*/ 261 h 262"/>
              <a:gd name="T2" fmla="*/ 180 w 181"/>
              <a:gd name="T3" fmla="*/ 261 h 262"/>
              <a:gd name="T4" fmla="*/ 0 w 181"/>
              <a:gd name="T5" fmla="*/ 261 h 262"/>
              <a:gd name="T6" fmla="*/ 0 w 181"/>
              <a:gd name="T7" fmla="*/ 45 h 262"/>
              <a:gd name="T8" fmla="*/ 36 w 181"/>
              <a:gd name="T9" fmla="*/ 0 h 262"/>
              <a:gd name="T10" fmla="*/ 144 w 181"/>
              <a:gd name="T11" fmla="*/ 0 h 262"/>
              <a:gd name="T12" fmla="*/ 180 w 181"/>
              <a:gd name="T13" fmla="*/ 45 h 262"/>
              <a:gd name="T14" fmla="*/ 180 w 181"/>
              <a:gd name="T15" fmla="*/ 261 h 262"/>
              <a:gd name="T16" fmla="*/ 36 w 181"/>
              <a:gd name="T17" fmla="*/ 225 h 262"/>
              <a:gd name="T18" fmla="*/ 36 w 181"/>
              <a:gd name="T19" fmla="*/ 225 h 262"/>
              <a:gd name="T20" fmla="*/ 144 w 181"/>
              <a:gd name="T21" fmla="*/ 225 h 262"/>
              <a:gd name="T22" fmla="*/ 144 w 181"/>
              <a:gd name="T23" fmla="*/ 45 h 262"/>
              <a:gd name="T24" fmla="*/ 144 w 181"/>
              <a:gd name="T25" fmla="*/ 36 h 262"/>
              <a:gd name="T26" fmla="*/ 36 w 181"/>
              <a:gd name="T27" fmla="*/ 36 h 262"/>
              <a:gd name="T28" fmla="*/ 36 w 181"/>
              <a:gd name="T29" fmla="*/ 45 h 262"/>
              <a:gd name="T30" fmla="*/ 36 w 181"/>
              <a:gd name="T31" fmla="*/ 22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62">
                <a:moveTo>
                  <a:pt x="180" y="261"/>
                </a:moveTo>
                <a:lnTo>
                  <a:pt x="180" y="261"/>
                </a:lnTo>
                <a:cubicBezTo>
                  <a:pt x="0" y="261"/>
                  <a:pt x="0" y="261"/>
                  <a:pt x="0" y="2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8"/>
                  <a:pt x="180" y="45"/>
                </a:cubicBezTo>
                <a:lnTo>
                  <a:pt x="180" y="261"/>
                </a:lnTo>
                <a:close/>
                <a:moveTo>
                  <a:pt x="36" y="225"/>
                </a:moveTo>
                <a:lnTo>
                  <a:pt x="36" y="225"/>
                </a:lnTo>
                <a:cubicBezTo>
                  <a:pt x="144" y="225"/>
                  <a:pt x="144" y="225"/>
                  <a:pt x="144" y="225"/>
                </a:cubicBezTo>
                <a:cubicBezTo>
                  <a:pt x="144" y="45"/>
                  <a:pt x="144" y="45"/>
                  <a:pt x="144" y="45"/>
                </a:cubicBezTo>
                <a:lnTo>
                  <a:pt x="144" y="36"/>
                </a:lnTo>
                <a:cubicBezTo>
                  <a:pt x="36" y="36"/>
                  <a:pt x="36" y="36"/>
                  <a:pt x="36" y="36"/>
                </a:cubicBezTo>
                <a:lnTo>
                  <a:pt x="36" y="45"/>
                </a:lnTo>
                <a:lnTo>
                  <a:pt x="36" y="2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1">
            <a:extLst>
              <a:ext uri="{FF2B5EF4-FFF2-40B4-BE49-F238E27FC236}">
                <a16:creationId xmlns:a16="http://schemas.microsoft.com/office/drawing/2014/main" id="{DD8904E4-1AB1-B245-94B7-0DD35DA07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945" y="10077649"/>
            <a:ext cx="565426" cy="355143"/>
          </a:xfrm>
          <a:custGeom>
            <a:avLst/>
            <a:gdLst>
              <a:gd name="T0" fmla="*/ 468 w 532"/>
              <a:gd name="T1" fmla="*/ 333 h 334"/>
              <a:gd name="T2" fmla="*/ 468 w 532"/>
              <a:gd name="T3" fmla="*/ 333 h 334"/>
              <a:gd name="T4" fmla="*/ 54 w 532"/>
              <a:gd name="T5" fmla="*/ 333 h 334"/>
              <a:gd name="T6" fmla="*/ 0 w 532"/>
              <a:gd name="T7" fmla="*/ 279 h 334"/>
              <a:gd name="T8" fmla="*/ 0 w 532"/>
              <a:gd name="T9" fmla="*/ 63 h 334"/>
              <a:gd name="T10" fmla="*/ 27 w 532"/>
              <a:gd name="T11" fmla="*/ 36 h 334"/>
              <a:gd name="T12" fmla="*/ 27 w 532"/>
              <a:gd name="T13" fmla="*/ 36 h 334"/>
              <a:gd name="T14" fmla="*/ 45 w 532"/>
              <a:gd name="T15" fmla="*/ 63 h 334"/>
              <a:gd name="T16" fmla="*/ 45 w 532"/>
              <a:gd name="T17" fmla="*/ 279 h 334"/>
              <a:gd name="T18" fmla="*/ 54 w 532"/>
              <a:gd name="T19" fmla="*/ 279 h 334"/>
              <a:gd name="T20" fmla="*/ 468 w 532"/>
              <a:gd name="T21" fmla="*/ 279 h 334"/>
              <a:gd name="T22" fmla="*/ 477 w 532"/>
              <a:gd name="T23" fmla="*/ 279 h 334"/>
              <a:gd name="T24" fmla="*/ 477 w 532"/>
              <a:gd name="T25" fmla="*/ 0 h 334"/>
              <a:gd name="T26" fmla="*/ 531 w 532"/>
              <a:gd name="T27" fmla="*/ 0 h 334"/>
              <a:gd name="T28" fmla="*/ 531 w 532"/>
              <a:gd name="T29" fmla="*/ 279 h 334"/>
              <a:gd name="T30" fmla="*/ 468 w 532"/>
              <a:gd name="T31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2" h="334">
                <a:moveTo>
                  <a:pt x="468" y="333"/>
                </a:moveTo>
                <a:lnTo>
                  <a:pt x="468" y="333"/>
                </a:lnTo>
                <a:cubicBezTo>
                  <a:pt x="54" y="333"/>
                  <a:pt x="54" y="333"/>
                  <a:pt x="54" y="333"/>
                </a:cubicBezTo>
                <a:cubicBezTo>
                  <a:pt x="27" y="333"/>
                  <a:pt x="0" y="306"/>
                  <a:pt x="0" y="27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45" y="45"/>
                  <a:pt x="45" y="63"/>
                </a:cubicBezTo>
                <a:cubicBezTo>
                  <a:pt x="45" y="279"/>
                  <a:pt x="45" y="279"/>
                  <a:pt x="45" y="279"/>
                </a:cubicBezTo>
                <a:lnTo>
                  <a:pt x="54" y="279"/>
                </a:lnTo>
                <a:cubicBezTo>
                  <a:pt x="468" y="279"/>
                  <a:pt x="468" y="279"/>
                  <a:pt x="468" y="279"/>
                </a:cubicBezTo>
                <a:cubicBezTo>
                  <a:pt x="477" y="279"/>
                  <a:pt x="477" y="279"/>
                  <a:pt x="477" y="279"/>
                </a:cubicBezTo>
                <a:cubicBezTo>
                  <a:pt x="477" y="0"/>
                  <a:pt x="477" y="0"/>
                  <a:pt x="477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31" y="279"/>
                  <a:pt x="531" y="279"/>
                  <a:pt x="531" y="279"/>
                </a:cubicBezTo>
                <a:cubicBezTo>
                  <a:pt x="531" y="306"/>
                  <a:pt x="504" y="333"/>
                  <a:pt x="468" y="3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2">
            <a:extLst>
              <a:ext uri="{FF2B5EF4-FFF2-40B4-BE49-F238E27FC236}">
                <a16:creationId xmlns:a16="http://schemas.microsoft.com/office/drawing/2014/main" id="{B6A73598-4F5E-7744-8221-843A213D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216" y="9844003"/>
            <a:ext cx="640193" cy="266359"/>
          </a:xfrm>
          <a:custGeom>
            <a:avLst/>
            <a:gdLst>
              <a:gd name="T0" fmla="*/ 513 w 604"/>
              <a:gd name="T1" fmla="*/ 251 h 252"/>
              <a:gd name="T2" fmla="*/ 513 w 604"/>
              <a:gd name="T3" fmla="*/ 251 h 252"/>
              <a:gd name="T4" fmla="*/ 441 w 604"/>
              <a:gd name="T5" fmla="*/ 215 h 252"/>
              <a:gd name="T6" fmla="*/ 369 w 604"/>
              <a:gd name="T7" fmla="*/ 251 h 252"/>
              <a:gd name="T8" fmla="*/ 306 w 604"/>
              <a:gd name="T9" fmla="*/ 215 h 252"/>
              <a:gd name="T10" fmla="*/ 234 w 604"/>
              <a:gd name="T11" fmla="*/ 251 h 252"/>
              <a:gd name="T12" fmla="*/ 162 w 604"/>
              <a:gd name="T13" fmla="*/ 215 h 252"/>
              <a:gd name="T14" fmla="*/ 90 w 604"/>
              <a:gd name="T15" fmla="*/ 251 h 252"/>
              <a:gd name="T16" fmla="*/ 0 w 604"/>
              <a:gd name="T17" fmla="*/ 152 h 252"/>
              <a:gd name="T18" fmla="*/ 0 w 604"/>
              <a:gd name="T19" fmla="*/ 143 h 252"/>
              <a:gd name="T20" fmla="*/ 81 w 604"/>
              <a:gd name="T21" fmla="*/ 26 h 252"/>
              <a:gd name="T22" fmla="*/ 126 w 604"/>
              <a:gd name="T23" fmla="*/ 0 h 252"/>
              <a:gd name="T24" fmla="*/ 486 w 604"/>
              <a:gd name="T25" fmla="*/ 0 h 252"/>
              <a:gd name="T26" fmla="*/ 486 w 604"/>
              <a:gd name="T27" fmla="*/ 0 h 252"/>
              <a:gd name="T28" fmla="*/ 522 w 604"/>
              <a:gd name="T29" fmla="*/ 26 h 252"/>
              <a:gd name="T30" fmla="*/ 603 w 604"/>
              <a:gd name="T31" fmla="*/ 143 h 252"/>
              <a:gd name="T32" fmla="*/ 603 w 604"/>
              <a:gd name="T33" fmla="*/ 152 h 252"/>
              <a:gd name="T34" fmla="*/ 522 w 604"/>
              <a:gd name="T35" fmla="*/ 251 h 252"/>
              <a:gd name="T36" fmla="*/ 513 w 604"/>
              <a:gd name="T37" fmla="*/ 251 h 252"/>
              <a:gd name="T38" fmla="*/ 441 w 604"/>
              <a:gd name="T39" fmla="*/ 152 h 252"/>
              <a:gd name="T40" fmla="*/ 441 w 604"/>
              <a:gd name="T41" fmla="*/ 152 h 252"/>
              <a:gd name="T42" fmla="*/ 441 w 604"/>
              <a:gd name="T43" fmla="*/ 152 h 252"/>
              <a:gd name="T44" fmla="*/ 468 w 604"/>
              <a:gd name="T45" fmla="*/ 170 h 252"/>
              <a:gd name="T46" fmla="*/ 513 w 604"/>
              <a:gd name="T47" fmla="*/ 206 h 252"/>
              <a:gd name="T48" fmla="*/ 558 w 604"/>
              <a:gd name="T49" fmla="*/ 161 h 252"/>
              <a:gd name="T50" fmla="*/ 486 w 604"/>
              <a:gd name="T51" fmla="*/ 53 h 252"/>
              <a:gd name="T52" fmla="*/ 126 w 604"/>
              <a:gd name="T53" fmla="*/ 53 h 252"/>
              <a:gd name="T54" fmla="*/ 126 w 604"/>
              <a:gd name="T55" fmla="*/ 53 h 252"/>
              <a:gd name="T56" fmla="*/ 54 w 604"/>
              <a:gd name="T57" fmla="*/ 161 h 252"/>
              <a:gd name="T58" fmla="*/ 90 w 604"/>
              <a:gd name="T59" fmla="*/ 197 h 252"/>
              <a:gd name="T60" fmla="*/ 135 w 604"/>
              <a:gd name="T61" fmla="*/ 170 h 252"/>
              <a:gd name="T62" fmla="*/ 162 w 604"/>
              <a:gd name="T63" fmla="*/ 152 h 252"/>
              <a:gd name="T64" fmla="*/ 162 w 604"/>
              <a:gd name="T65" fmla="*/ 152 h 252"/>
              <a:gd name="T66" fmla="*/ 198 w 604"/>
              <a:gd name="T67" fmla="*/ 170 h 252"/>
              <a:gd name="T68" fmla="*/ 234 w 604"/>
              <a:gd name="T69" fmla="*/ 197 h 252"/>
              <a:gd name="T70" fmla="*/ 279 w 604"/>
              <a:gd name="T71" fmla="*/ 170 h 252"/>
              <a:gd name="T72" fmla="*/ 306 w 604"/>
              <a:gd name="T73" fmla="*/ 152 h 252"/>
              <a:gd name="T74" fmla="*/ 306 w 604"/>
              <a:gd name="T75" fmla="*/ 152 h 252"/>
              <a:gd name="T76" fmla="*/ 333 w 604"/>
              <a:gd name="T77" fmla="*/ 170 h 252"/>
              <a:gd name="T78" fmla="*/ 369 w 604"/>
              <a:gd name="T79" fmla="*/ 197 h 252"/>
              <a:gd name="T80" fmla="*/ 414 w 604"/>
              <a:gd name="T81" fmla="*/ 170 h 252"/>
              <a:gd name="T82" fmla="*/ 441 w 604"/>
              <a:gd name="T83" fmla="*/ 1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4" h="252">
                <a:moveTo>
                  <a:pt x="513" y="251"/>
                </a:moveTo>
                <a:lnTo>
                  <a:pt x="513" y="251"/>
                </a:lnTo>
                <a:cubicBezTo>
                  <a:pt x="486" y="251"/>
                  <a:pt x="459" y="242"/>
                  <a:pt x="441" y="215"/>
                </a:cubicBezTo>
                <a:cubicBezTo>
                  <a:pt x="423" y="233"/>
                  <a:pt x="396" y="251"/>
                  <a:pt x="369" y="251"/>
                </a:cubicBezTo>
                <a:cubicBezTo>
                  <a:pt x="342" y="251"/>
                  <a:pt x="324" y="233"/>
                  <a:pt x="306" y="215"/>
                </a:cubicBezTo>
                <a:cubicBezTo>
                  <a:pt x="288" y="233"/>
                  <a:pt x="261" y="251"/>
                  <a:pt x="234" y="251"/>
                </a:cubicBezTo>
                <a:cubicBezTo>
                  <a:pt x="207" y="251"/>
                  <a:pt x="180" y="233"/>
                  <a:pt x="162" y="215"/>
                </a:cubicBezTo>
                <a:cubicBezTo>
                  <a:pt x="144" y="242"/>
                  <a:pt x="117" y="251"/>
                  <a:pt x="90" y="251"/>
                </a:cubicBezTo>
                <a:cubicBezTo>
                  <a:pt x="45" y="242"/>
                  <a:pt x="0" y="206"/>
                  <a:pt x="0" y="152"/>
                </a:cubicBezTo>
                <a:cubicBezTo>
                  <a:pt x="0" y="143"/>
                  <a:pt x="0" y="143"/>
                  <a:pt x="0" y="143"/>
                </a:cubicBezTo>
                <a:cubicBezTo>
                  <a:pt x="81" y="26"/>
                  <a:pt x="81" y="26"/>
                  <a:pt x="81" y="26"/>
                </a:cubicBezTo>
                <a:cubicBezTo>
                  <a:pt x="90" y="8"/>
                  <a:pt x="108" y="0"/>
                  <a:pt x="126" y="0"/>
                </a:cubicBezTo>
                <a:cubicBezTo>
                  <a:pt x="486" y="0"/>
                  <a:pt x="486" y="0"/>
                  <a:pt x="486" y="0"/>
                </a:cubicBezTo>
                <a:lnTo>
                  <a:pt x="486" y="0"/>
                </a:lnTo>
                <a:cubicBezTo>
                  <a:pt x="504" y="0"/>
                  <a:pt x="513" y="8"/>
                  <a:pt x="522" y="26"/>
                </a:cubicBezTo>
                <a:cubicBezTo>
                  <a:pt x="603" y="143"/>
                  <a:pt x="603" y="143"/>
                  <a:pt x="603" y="143"/>
                </a:cubicBezTo>
                <a:cubicBezTo>
                  <a:pt x="603" y="152"/>
                  <a:pt x="603" y="152"/>
                  <a:pt x="603" y="152"/>
                </a:cubicBezTo>
                <a:cubicBezTo>
                  <a:pt x="603" y="206"/>
                  <a:pt x="567" y="251"/>
                  <a:pt x="522" y="251"/>
                </a:cubicBezTo>
                <a:cubicBezTo>
                  <a:pt x="513" y="251"/>
                  <a:pt x="513" y="251"/>
                  <a:pt x="513" y="251"/>
                </a:cubicBezTo>
                <a:close/>
                <a:moveTo>
                  <a:pt x="441" y="152"/>
                </a:moveTo>
                <a:lnTo>
                  <a:pt x="441" y="152"/>
                </a:lnTo>
                <a:lnTo>
                  <a:pt x="441" y="152"/>
                </a:lnTo>
                <a:cubicBezTo>
                  <a:pt x="450" y="152"/>
                  <a:pt x="468" y="161"/>
                  <a:pt x="468" y="170"/>
                </a:cubicBezTo>
                <a:cubicBezTo>
                  <a:pt x="477" y="188"/>
                  <a:pt x="495" y="206"/>
                  <a:pt x="513" y="206"/>
                </a:cubicBezTo>
                <a:cubicBezTo>
                  <a:pt x="540" y="197"/>
                  <a:pt x="549" y="179"/>
                  <a:pt x="558" y="161"/>
                </a:cubicBezTo>
                <a:cubicBezTo>
                  <a:pt x="486" y="53"/>
                  <a:pt x="486" y="53"/>
                  <a:pt x="486" y="53"/>
                </a:cubicBezTo>
                <a:cubicBezTo>
                  <a:pt x="126" y="53"/>
                  <a:pt x="126" y="53"/>
                  <a:pt x="126" y="53"/>
                </a:cubicBezTo>
                <a:lnTo>
                  <a:pt x="126" y="53"/>
                </a:lnTo>
                <a:cubicBezTo>
                  <a:pt x="54" y="161"/>
                  <a:pt x="54" y="161"/>
                  <a:pt x="54" y="161"/>
                </a:cubicBezTo>
                <a:cubicBezTo>
                  <a:pt x="54" y="179"/>
                  <a:pt x="72" y="197"/>
                  <a:pt x="90" y="197"/>
                </a:cubicBezTo>
                <a:cubicBezTo>
                  <a:pt x="117" y="206"/>
                  <a:pt x="135" y="188"/>
                  <a:pt x="135" y="170"/>
                </a:cubicBezTo>
                <a:cubicBezTo>
                  <a:pt x="144" y="161"/>
                  <a:pt x="153" y="152"/>
                  <a:pt x="162" y="152"/>
                </a:cubicBezTo>
                <a:lnTo>
                  <a:pt x="162" y="152"/>
                </a:lnTo>
                <a:cubicBezTo>
                  <a:pt x="180" y="152"/>
                  <a:pt x="189" y="161"/>
                  <a:pt x="198" y="170"/>
                </a:cubicBezTo>
                <a:cubicBezTo>
                  <a:pt x="198" y="188"/>
                  <a:pt x="216" y="197"/>
                  <a:pt x="234" y="197"/>
                </a:cubicBezTo>
                <a:cubicBezTo>
                  <a:pt x="252" y="197"/>
                  <a:pt x="270" y="188"/>
                  <a:pt x="279" y="170"/>
                </a:cubicBezTo>
                <a:cubicBezTo>
                  <a:pt x="279" y="161"/>
                  <a:pt x="288" y="152"/>
                  <a:pt x="306" y="152"/>
                </a:cubicBezTo>
                <a:lnTo>
                  <a:pt x="306" y="152"/>
                </a:lnTo>
                <a:cubicBezTo>
                  <a:pt x="315" y="152"/>
                  <a:pt x="324" y="161"/>
                  <a:pt x="333" y="170"/>
                </a:cubicBezTo>
                <a:cubicBezTo>
                  <a:pt x="342" y="188"/>
                  <a:pt x="351" y="197"/>
                  <a:pt x="369" y="197"/>
                </a:cubicBezTo>
                <a:cubicBezTo>
                  <a:pt x="387" y="197"/>
                  <a:pt x="405" y="188"/>
                  <a:pt x="414" y="170"/>
                </a:cubicBezTo>
                <a:cubicBezTo>
                  <a:pt x="423" y="161"/>
                  <a:pt x="432" y="152"/>
                  <a:pt x="441" y="1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3">
            <a:extLst>
              <a:ext uri="{FF2B5EF4-FFF2-40B4-BE49-F238E27FC236}">
                <a16:creationId xmlns:a16="http://schemas.microsoft.com/office/drawing/2014/main" id="{73D0A6C0-9A33-1842-90E4-ECDC6C15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974" y="10119707"/>
            <a:ext cx="172900" cy="37383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4">
            <a:extLst>
              <a:ext uri="{FF2B5EF4-FFF2-40B4-BE49-F238E27FC236}">
                <a16:creationId xmlns:a16="http://schemas.microsoft.com/office/drawing/2014/main" id="{90C88ECF-622C-A24E-AC84-8445E861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011" y="10002883"/>
            <a:ext cx="163554" cy="317759"/>
          </a:xfrm>
          <a:custGeom>
            <a:avLst/>
            <a:gdLst>
              <a:gd name="T0" fmla="*/ 63 w 154"/>
              <a:gd name="T1" fmla="*/ 0 h 298"/>
              <a:gd name="T2" fmla="*/ 63 w 154"/>
              <a:gd name="T3" fmla="*/ 0 h 298"/>
              <a:gd name="T4" fmla="*/ 0 w 154"/>
              <a:gd name="T5" fmla="*/ 0 h 298"/>
              <a:gd name="T6" fmla="*/ 0 w 154"/>
              <a:gd name="T7" fmla="*/ 36 h 298"/>
              <a:gd name="T8" fmla="*/ 45 w 154"/>
              <a:gd name="T9" fmla="*/ 36 h 298"/>
              <a:gd name="T10" fmla="*/ 54 w 154"/>
              <a:gd name="T11" fmla="*/ 45 h 298"/>
              <a:gd name="T12" fmla="*/ 117 w 154"/>
              <a:gd name="T13" fmla="*/ 117 h 298"/>
              <a:gd name="T14" fmla="*/ 117 w 154"/>
              <a:gd name="T15" fmla="*/ 261 h 298"/>
              <a:gd name="T16" fmla="*/ 18 w 154"/>
              <a:gd name="T17" fmla="*/ 261 h 298"/>
              <a:gd name="T18" fmla="*/ 27 w 154"/>
              <a:gd name="T19" fmla="*/ 270 h 298"/>
              <a:gd name="T20" fmla="*/ 18 w 154"/>
              <a:gd name="T21" fmla="*/ 297 h 298"/>
              <a:gd name="T22" fmla="*/ 117 w 154"/>
              <a:gd name="T23" fmla="*/ 297 h 298"/>
              <a:gd name="T24" fmla="*/ 153 w 154"/>
              <a:gd name="T25" fmla="*/ 261 h 298"/>
              <a:gd name="T26" fmla="*/ 153 w 154"/>
              <a:gd name="T27" fmla="*/ 108 h 298"/>
              <a:gd name="T28" fmla="*/ 153 w 154"/>
              <a:gd name="T29" fmla="*/ 99 h 298"/>
              <a:gd name="T30" fmla="*/ 72 w 154"/>
              <a:gd name="T31" fmla="*/ 9 h 298"/>
              <a:gd name="T32" fmla="*/ 63 w 154"/>
              <a:gd name="T33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8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4" y="45"/>
                </a:lnTo>
                <a:cubicBezTo>
                  <a:pt x="117" y="117"/>
                  <a:pt x="117" y="117"/>
                  <a:pt x="117" y="117"/>
                </a:cubicBezTo>
                <a:cubicBezTo>
                  <a:pt x="117" y="261"/>
                  <a:pt x="117" y="261"/>
                  <a:pt x="117" y="261"/>
                </a:cubicBezTo>
                <a:cubicBezTo>
                  <a:pt x="18" y="261"/>
                  <a:pt x="18" y="261"/>
                  <a:pt x="18" y="261"/>
                </a:cubicBezTo>
                <a:cubicBezTo>
                  <a:pt x="27" y="261"/>
                  <a:pt x="27" y="270"/>
                  <a:pt x="27" y="270"/>
                </a:cubicBezTo>
                <a:cubicBezTo>
                  <a:pt x="27" y="279"/>
                  <a:pt x="27" y="288"/>
                  <a:pt x="18" y="297"/>
                </a:cubicBezTo>
                <a:cubicBezTo>
                  <a:pt x="117" y="297"/>
                  <a:pt x="117" y="297"/>
                  <a:pt x="117" y="297"/>
                </a:cubicBezTo>
                <a:cubicBezTo>
                  <a:pt x="135" y="297"/>
                  <a:pt x="153" y="279"/>
                  <a:pt x="153" y="261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72" y="9"/>
                  <a:pt x="72" y="9"/>
                  <a:pt x="72" y="9"/>
                </a:cubicBezTo>
                <a:lnTo>
                  <a:pt x="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5">
            <a:extLst>
              <a:ext uri="{FF2B5EF4-FFF2-40B4-BE49-F238E27FC236}">
                <a16:creationId xmlns:a16="http://schemas.microsoft.com/office/drawing/2014/main" id="{2B3D74F8-A728-014B-A6C8-259101B6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673" y="10269241"/>
            <a:ext cx="191592" cy="46729"/>
          </a:xfrm>
          <a:custGeom>
            <a:avLst/>
            <a:gdLst>
              <a:gd name="T0" fmla="*/ 179 w 180"/>
              <a:gd name="T1" fmla="*/ 0 h 46"/>
              <a:gd name="T2" fmla="*/ 179 w 180"/>
              <a:gd name="T3" fmla="*/ 0 h 46"/>
              <a:gd name="T4" fmla="*/ 9 w 180"/>
              <a:gd name="T5" fmla="*/ 0 h 46"/>
              <a:gd name="T6" fmla="*/ 9 w 180"/>
              <a:gd name="T7" fmla="*/ 18 h 46"/>
              <a:gd name="T8" fmla="*/ 0 w 180"/>
              <a:gd name="T9" fmla="*/ 45 h 46"/>
              <a:gd name="T10" fmla="*/ 179 w 180"/>
              <a:gd name="T11" fmla="*/ 45 h 46"/>
              <a:gd name="T12" fmla="*/ 170 w 180"/>
              <a:gd name="T13" fmla="*/ 18 h 46"/>
              <a:gd name="T14" fmla="*/ 179 w 180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46">
                <a:moveTo>
                  <a:pt x="179" y="0"/>
                </a:moveTo>
                <a:lnTo>
                  <a:pt x="179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18"/>
                </a:cubicBezTo>
                <a:cubicBezTo>
                  <a:pt x="9" y="36"/>
                  <a:pt x="9" y="45"/>
                  <a:pt x="0" y="45"/>
                </a:cubicBezTo>
                <a:cubicBezTo>
                  <a:pt x="179" y="45"/>
                  <a:pt x="179" y="45"/>
                  <a:pt x="179" y="45"/>
                </a:cubicBezTo>
                <a:cubicBezTo>
                  <a:pt x="179" y="45"/>
                  <a:pt x="170" y="36"/>
                  <a:pt x="170" y="18"/>
                </a:cubicBezTo>
                <a:cubicBezTo>
                  <a:pt x="170" y="18"/>
                  <a:pt x="179" y="9"/>
                  <a:pt x="17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6">
            <a:extLst>
              <a:ext uri="{FF2B5EF4-FFF2-40B4-BE49-F238E27FC236}">
                <a16:creationId xmlns:a16="http://schemas.microsoft.com/office/drawing/2014/main" id="{18A44CBF-521A-5849-B699-7C138CA4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701" y="9909424"/>
            <a:ext cx="485985" cy="345797"/>
          </a:xfrm>
          <a:custGeom>
            <a:avLst/>
            <a:gdLst>
              <a:gd name="T0" fmla="*/ 440 w 459"/>
              <a:gd name="T1" fmla="*/ 315 h 325"/>
              <a:gd name="T2" fmla="*/ 440 w 459"/>
              <a:gd name="T3" fmla="*/ 315 h 325"/>
              <a:gd name="T4" fmla="*/ 458 w 459"/>
              <a:gd name="T5" fmla="*/ 324 h 325"/>
              <a:gd name="T6" fmla="*/ 458 w 459"/>
              <a:gd name="T7" fmla="*/ 126 h 325"/>
              <a:gd name="T8" fmla="*/ 458 w 459"/>
              <a:gd name="T9" fmla="*/ 90 h 325"/>
              <a:gd name="T10" fmla="*/ 458 w 459"/>
              <a:gd name="T11" fmla="*/ 45 h 325"/>
              <a:gd name="T12" fmla="*/ 413 w 459"/>
              <a:gd name="T13" fmla="*/ 0 h 325"/>
              <a:gd name="T14" fmla="*/ 27 w 459"/>
              <a:gd name="T15" fmla="*/ 0 h 325"/>
              <a:gd name="T16" fmla="*/ 0 w 459"/>
              <a:gd name="T17" fmla="*/ 27 h 325"/>
              <a:gd name="T18" fmla="*/ 27 w 459"/>
              <a:gd name="T19" fmla="*/ 54 h 325"/>
              <a:gd name="T20" fmla="*/ 404 w 459"/>
              <a:gd name="T21" fmla="*/ 54 h 325"/>
              <a:gd name="T22" fmla="*/ 404 w 459"/>
              <a:gd name="T23" fmla="*/ 324 h 325"/>
              <a:gd name="T24" fmla="*/ 440 w 459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9" h="325">
                <a:moveTo>
                  <a:pt x="440" y="315"/>
                </a:moveTo>
                <a:lnTo>
                  <a:pt x="440" y="315"/>
                </a:lnTo>
                <a:cubicBezTo>
                  <a:pt x="440" y="315"/>
                  <a:pt x="449" y="315"/>
                  <a:pt x="458" y="324"/>
                </a:cubicBezTo>
                <a:cubicBezTo>
                  <a:pt x="458" y="126"/>
                  <a:pt x="458" y="126"/>
                  <a:pt x="458" y="126"/>
                </a:cubicBezTo>
                <a:cubicBezTo>
                  <a:pt x="458" y="90"/>
                  <a:pt x="458" y="90"/>
                  <a:pt x="458" y="90"/>
                </a:cubicBezTo>
                <a:cubicBezTo>
                  <a:pt x="458" y="45"/>
                  <a:pt x="458" y="45"/>
                  <a:pt x="458" y="45"/>
                </a:cubicBezTo>
                <a:cubicBezTo>
                  <a:pt x="458" y="27"/>
                  <a:pt x="440" y="0"/>
                  <a:pt x="4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324"/>
                  <a:pt x="404" y="324"/>
                  <a:pt x="404" y="324"/>
                </a:cubicBezTo>
                <a:cubicBezTo>
                  <a:pt x="413" y="324"/>
                  <a:pt x="422" y="315"/>
                  <a:pt x="440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7">
            <a:extLst>
              <a:ext uri="{FF2B5EF4-FFF2-40B4-BE49-F238E27FC236}">
                <a16:creationId xmlns:a16="http://schemas.microsoft.com/office/drawing/2014/main" id="{CB8A3A34-20C6-2347-996F-6CEA09B5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776" y="10096341"/>
            <a:ext cx="98130" cy="219629"/>
          </a:xfrm>
          <a:custGeom>
            <a:avLst/>
            <a:gdLst>
              <a:gd name="T0" fmla="*/ 90 w 91"/>
              <a:gd name="T1" fmla="*/ 162 h 208"/>
              <a:gd name="T2" fmla="*/ 90 w 91"/>
              <a:gd name="T3" fmla="*/ 162 h 208"/>
              <a:gd name="T4" fmla="*/ 45 w 91"/>
              <a:gd name="T5" fmla="*/ 162 h 208"/>
              <a:gd name="T6" fmla="*/ 45 w 91"/>
              <a:gd name="T7" fmla="*/ 0 h 208"/>
              <a:gd name="T8" fmla="*/ 0 w 91"/>
              <a:gd name="T9" fmla="*/ 0 h 208"/>
              <a:gd name="T10" fmla="*/ 0 w 91"/>
              <a:gd name="T11" fmla="*/ 162 h 208"/>
              <a:gd name="T12" fmla="*/ 9 w 91"/>
              <a:gd name="T13" fmla="*/ 198 h 208"/>
              <a:gd name="T14" fmla="*/ 45 w 91"/>
              <a:gd name="T15" fmla="*/ 207 h 208"/>
              <a:gd name="T16" fmla="*/ 45 w 91"/>
              <a:gd name="T17" fmla="*/ 207 h 208"/>
              <a:gd name="T18" fmla="*/ 90 w 91"/>
              <a:gd name="T19" fmla="*/ 207 h 208"/>
              <a:gd name="T20" fmla="*/ 81 w 91"/>
              <a:gd name="T21" fmla="*/ 180 h 208"/>
              <a:gd name="T22" fmla="*/ 90 w 91"/>
              <a:gd name="T23" fmla="*/ 16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08">
                <a:moveTo>
                  <a:pt x="90" y="162"/>
                </a:moveTo>
                <a:lnTo>
                  <a:pt x="90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80"/>
                  <a:pt x="0" y="189"/>
                  <a:pt x="9" y="198"/>
                </a:cubicBezTo>
                <a:cubicBezTo>
                  <a:pt x="18" y="207"/>
                  <a:pt x="27" y="207"/>
                  <a:pt x="45" y="207"/>
                </a:cubicBezTo>
                <a:lnTo>
                  <a:pt x="45" y="207"/>
                </a:lnTo>
                <a:cubicBezTo>
                  <a:pt x="90" y="207"/>
                  <a:pt x="90" y="207"/>
                  <a:pt x="90" y="207"/>
                </a:cubicBezTo>
                <a:cubicBezTo>
                  <a:pt x="81" y="207"/>
                  <a:pt x="81" y="198"/>
                  <a:pt x="81" y="180"/>
                </a:cubicBezTo>
                <a:cubicBezTo>
                  <a:pt x="81" y="180"/>
                  <a:pt x="81" y="171"/>
                  <a:pt x="90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8">
            <a:extLst>
              <a:ext uri="{FF2B5EF4-FFF2-40B4-BE49-F238E27FC236}">
                <a16:creationId xmlns:a16="http://schemas.microsoft.com/office/drawing/2014/main" id="{FF9C011D-6341-4A42-BFDC-D2F6D054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899" y="10222512"/>
            <a:ext cx="135516" cy="144859"/>
          </a:xfrm>
          <a:custGeom>
            <a:avLst/>
            <a:gdLst>
              <a:gd name="T0" fmla="*/ 63 w 127"/>
              <a:gd name="T1" fmla="*/ 135 h 136"/>
              <a:gd name="T2" fmla="*/ 63 w 127"/>
              <a:gd name="T3" fmla="*/ 135 h 136"/>
              <a:gd name="T4" fmla="*/ 0 w 127"/>
              <a:gd name="T5" fmla="*/ 63 h 136"/>
              <a:gd name="T6" fmla="*/ 63 w 127"/>
              <a:gd name="T7" fmla="*/ 0 h 136"/>
              <a:gd name="T8" fmla="*/ 126 w 127"/>
              <a:gd name="T9" fmla="*/ 63 h 136"/>
              <a:gd name="T10" fmla="*/ 63 w 127"/>
              <a:gd name="T11" fmla="*/ 135 h 136"/>
              <a:gd name="T12" fmla="*/ 63 w 127"/>
              <a:gd name="T13" fmla="*/ 36 h 136"/>
              <a:gd name="T14" fmla="*/ 63 w 127"/>
              <a:gd name="T15" fmla="*/ 36 h 136"/>
              <a:gd name="T16" fmla="*/ 27 w 127"/>
              <a:gd name="T17" fmla="*/ 63 h 136"/>
              <a:gd name="T18" fmla="*/ 63 w 127"/>
              <a:gd name="T19" fmla="*/ 99 h 136"/>
              <a:gd name="T20" fmla="*/ 90 w 127"/>
              <a:gd name="T21" fmla="*/ 63 h 136"/>
              <a:gd name="T22" fmla="*/ 63 w 12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27" y="54"/>
                  <a:pt x="27" y="63"/>
                </a:cubicBezTo>
                <a:cubicBezTo>
                  <a:pt x="27" y="81"/>
                  <a:pt x="45" y="99"/>
                  <a:pt x="63" y="99"/>
                </a:cubicBezTo>
                <a:cubicBezTo>
                  <a:pt x="72" y="99"/>
                  <a:pt x="90" y="81"/>
                  <a:pt x="90" y="63"/>
                </a:cubicBezTo>
                <a:cubicBezTo>
                  <a:pt x="90" y="54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9">
            <a:extLst>
              <a:ext uri="{FF2B5EF4-FFF2-40B4-BE49-F238E27FC236}">
                <a16:creationId xmlns:a16="http://schemas.microsoft.com/office/drawing/2014/main" id="{95CB4F53-570C-ED4A-9FEE-6B826CA7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197" y="10222512"/>
            <a:ext cx="135514" cy="144859"/>
          </a:xfrm>
          <a:custGeom>
            <a:avLst/>
            <a:gdLst>
              <a:gd name="T0" fmla="*/ 63 w 127"/>
              <a:gd name="T1" fmla="*/ 135 h 136"/>
              <a:gd name="T2" fmla="*/ 63 w 127"/>
              <a:gd name="T3" fmla="*/ 135 h 136"/>
              <a:gd name="T4" fmla="*/ 0 w 127"/>
              <a:gd name="T5" fmla="*/ 63 h 136"/>
              <a:gd name="T6" fmla="*/ 63 w 127"/>
              <a:gd name="T7" fmla="*/ 0 h 136"/>
              <a:gd name="T8" fmla="*/ 126 w 127"/>
              <a:gd name="T9" fmla="*/ 63 h 136"/>
              <a:gd name="T10" fmla="*/ 63 w 127"/>
              <a:gd name="T11" fmla="*/ 135 h 136"/>
              <a:gd name="T12" fmla="*/ 63 w 127"/>
              <a:gd name="T13" fmla="*/ 36 h 136"/>
              <a:gd name="T14" fmla="*/ 63 w 127"/>
              <a:gd name="T15" fmla="*/ 36 h 136"/>
              <a:gd name="T16" fmla="*/ 36 w 127"/>
              <a:gd name="T17" fmla="*/ 63 h 136"/>
              <a:gd name="T18" fmla="*/ 63 w 127"/>
              <a:gd name="T19" fmla="*/ 99 h 136"/>
              <a:gd name="T20" fmla="*/ 90 w 127"/>
              <a:gd name="T21" fmla="*/ 63 h 136"/>
              <a:gd name="T22" fmla="*/ 63 w 12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9"/>
                  <a:pt x="63" y="99"/>
                </a:cubicBezTo>
                <a:cubicBezTo>
                  <a:pt x="81" y="99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0">
            <a:extLst>
              <a:ext uri="{FF2B5EF4-FFF2-40B4-BE49-F238E27FC236}">
                <a16:creationId xmlns:a16="http://schemas.microsoft.com/office/drawing/2014/main" id="{FF7654E3-7D2D-7D40-9F63-1DF2BB7A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6393" y="10002883"/>
            <a:ext cx="191589" cy="37383"/>
          </a:xfrm>
          <a:custGeom>
            <a:avLst/>
            <a:gdLst>
              <a:gd name="T0" fmla="*/ 162 w 181"/>
              <a:gd name="T1" fmla="*/ 36 h 37"/>
              <a:gd name="T2" fmla="*/ 162 w 181"/>
              <a:gd name="T3" fmla="*/ 36 h 37"/>
              <a:gd name="T4" fmla="*/ 18 w 181"/>
              <a:gd name="T5" fmla="*/ 36 h 37"/>
              <a:gd name="T6" fmla="*/ 0 w 181"/>
              <a:gd name="T7" fmla="*/ 18 h 37"/>
              <a:gd name="T8" fmla="*/ 0 w 181"/>
              <a:gd name="T9" fmla="*/ 18 h 37"/>
              <a:gd name="T10" fmla="*/ 18 w 181"/>
              <a:gd name="T11" fmla="*/ 0 h 37"/>
              <a:gd name="T12" fmla="*/ 162 w 181"/>
              <a:gd name="T13" fmla="*/ 0 h 37"/>
              <a:gd name="T14" fmla="*/ 180 w 181"/>
              <a:gd name="T15" fmla="*/ 18 h 37"/>
              <a:gd name="T16" fmla="*/ 180 w 181"/>
              <a:gd name="T17" fmla="*/ 18 h 37"/>
              <a:gd name="T18" fmla="*/ 162 w 18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37">
                <a:moveTo>
                  <a:pt x="162" y="36"/>
                </a:moveTo>
                <a:lnTo>
                  <a:pt x="1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9"/>
                  <a:pt x="180" y="18"/>
                </a:cubicBezTo>
                <a:lnTo>
                  <a:pt x="180" y="18"/>
                </a:lnTo>
                <a:cubicBezTo>
                  <a:pt x="180" y="27"/>
                  <a:pt x="171" y="36"/>
                  <a:pt x="16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1">
            <a:extLst>
              <a:ext uri="{FF2B5EF4-FFF2-40B4-BE49-F238E27FC236}">
                <a16:creationId xmlns:a16="http://schemas.microsoft.com/office/drawing/2014/main" id="{C7093779-4D9E-3742-9AC2-7BF0AE4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430" y="10077649"/>
            <a:ext cx="107476" cy="37383"/>
          </a:xfrm>
          <a:custGeom>
            <a:avLst/>
            <a:gdLst>
              <a:gd name="T0" fmla="*/ 72 w 100"/>
              <a:gd name="T1" fmla="*/ 36 h 37"/>
              <a:gd name="T2" fmla="*/ 72 w 100"/>
              <a:gd name="T3" fmla="*/ 36 h 37"/>
              <a:gd name="T4" fmla="*/ 18 w 100"/>
              <a:gd name="T5" fmla="*/ 36 h 37"/>
              <a:gd name="T6" fmla="*/ 0 w 100"/>
              <a:gd name="T7" fmla="*/ 9 h 37"/>
              <a:gd name="T8" fmla="*/ 0 w 100"/>
              <a:gd name="T9" fmla="*/ 9 h 37"/>
              <a:gd name="T10" fmla="*/ 18 w 100"/>
              <a:gd name="T11" fmla="*/ 0 h 37"/>
              <a:gd name="T12" fmla="*/ 81 w 100"/>
              <a:gd name="T13" fmla="*/ 0 h 37"/>
              <a:gd name="T14" fmla="*/ 99 w 100"/>
              <a:gd name="T15" fmla="*/ 18 h 37"/>
              <a:gd name="T16" fmla="*/ 99 w 100"/>
              <a:gd name="T17" fmla="*/ 18 h 37"/>
              <a:gd name="T18" fmla="*/ 72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27"/>
                  <a:pt x="0" y="27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0" y="27"/>
                  <a:pt x="90" y="36"/>
                  <a:pt x="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2">
            <a:extLst>
              <a:ext uri="{FF2B5EF4-FFF2-40B4-BE49-F238E27FC236}">
                <a16:creationId xmlns:a16="http://schemas.microsoft.com/office/drawing/2014/main" id="{E27A01A7-A443-AF4B-B4EE-FA1DCE4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7913" y="10058958"/>
            <a:ext cx="570098" cy="70095"/>
          </a:xfrm>
          <a:custGeom>
            <a:avLst/>
            <a:gdLst>
              <a:gd name="T0" fmla="*/ 539 w 540"/>
              <a:gd name="T1" fmla="*/ 63 h 64"/>
              <a:gd name="T2" fmla="*/ 0 w 540"/>
              <a:gd name="T3" fmla="*/ 63 h 64"/>
              <a:gd name="T4" fmla="*/ 0 w 540"/>
              <a:gd name="T5" fmla="*/ 0 h 64"/>
              <a:gd name="T6" fmla="*/ 539 w 540"/>
              <a:gd name="T7" fmla="*/ 0 h 64"/>
              <a:gd name="T8" fmla="*/ 539 w 540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64">
                <a:moveTo>
                  <a:pt x="539" y="63"/>
                </a:moveTo>
                <a:lnTo>
                  <a:pt x="0" y="63"/>
                </a:lnTo>
                <a:lnTo>
                  <a:pt x="0" y="0"/>
                </a:lnTo>
                <a:lnTo>
                  <a:pt x="539" y="0"/>
                </a:lnTo>
                <a:lnTo>
                  <a:pt x="539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3">
            <a:extLst>
              <a:ext uri="{FF2B5EF4-FFF2-40B4-BE49-F238E27FC236}">
                <a16:creationId xmlns:a16="http://schemas.microsoft.com/office/drawing/2014/main" id="{0B324781-F962-B94F-BC60-1F516785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3988" y="10231858"/>
            <a:ext cx="126171" cy="46729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27 w 118"/>
              <a:gd name="T5" fmla="*/ 45 h 46"/>
              <a:gd name="T6" fmla="*/ 0 w 118"/>
              <a:gd name="T7" fmla="*/ 27 h 46"/>
              <a:gd name="T8" fmla="*/ 0 w 118"/>
              <a:gd name="T9" fmla="*/ 27 h 46"/>
              <a:gd name="T10" fmla="*/ 27 w 118"/>
              <a:gd name="T11" fmla="*/ 0 h 46"/>
              <a:gd name="T12" fmla="*/ 90 w 118"/>
              <a:gd name="T13" fmla="*/ 0 h 46"/>
              <a:gd name="T14" fmla="*/ 117 w 118"/>
              <a:gd name="T15" fmla="*/ 27 h 46"/>
              <a:gd name="T16" fmla="*/ 117 w 118"/>
              <a:gd name="T17" fmla="*/ 27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17" y="9"/>
                  <a:pt x="117" y="27"/>
                </a:cubicBezTo>
                <a:lnTo>
                  <a:pt x="117" y="27"/>
                </a:lnTo>
                <a:cubicBezTo>
                  <a:pt x="117" y="36"/>
                  <a:pt x="99" y="45"/>
                  <a:pt x="9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4">
            <a:extLst>
              <a:ext uri="{FF2B5EF4-FFF2-40B4-BE49-F238E27FC236}">
                <a16:creationId xmlns:a16="http://schemas.microsoft.com/office/drawing/2014/main" id="{779F73F6-19F3-E649-AC90-7A45694C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5858" y="9890732"/>
            <a:ext cx="640190" cy="495331"/>
          </a:xfrm>
          <a:custGeom>
            <a:avLst/>
            <a:gdLst>
              <a:gd name="T0" fmla="*/ 512 w 604"/>
              <a:gd name="T1" fmla="*/ 468 h 469"/>
              <a:gd name="T2" fmla="*/ 512 w 604"/>
              <a:gd name="T3" fmla="*/ 468 h 469"/>
              <a:gd name="T4" fmla="*/ 90 w 604"/>
              <a:gd name="T5" fmla="*/ 468 h 469"/>
              <a:gd name="T6" fmla="*/ 0 w 604"/>
              <a:gd name="T7" fmla="*/ 378 h 469"/>
              <a:gd name="T8" fmla="*/ 0 w 604"/>
              <a:gd name="T9" fmla="*/ 90 h 469"/>
              <a:gd name="T10" fmla="*/ 90 w 604"/>
              <a:gd name="T11" fmla="*/ 0 h 469"/>
              <a:gd name="T12" fmla="*/ 512 w 604"/>
              <a:gd name="T13" fmla="*/ 0 h 469"/>
              <a:gd name="T14" fmla="*/ 603 w 604"/>
              <a:gd name="T15" fmla="*/ 90 h 469"/>
              <a:gd name="T16" fmla="*/ 603 w 604"/>
              <a:gd name="T17" fmla="*/ 378 h 469"/>
              <a:gd name="T18" fmla="*/ 512 w 604"/>
              <a:gd name="T19" fmla="*/ 468 h 469"/>
              <a:gd name="T20" fmla="*/ 90 w 604"/>
              <a:gd name="T21" fmla="*/ 54 h 469"/>
              <a:gd name="T22" fmla="*/ 90 w 604"/>
              <a:gd name="T23" fmla="*/ 54 h 469"/>
              <a:gd name="T24" fmla="*/ 45 w 604"/>
              <a:gd name="T25" fmla="*/ 90 h 469"/>
              <a:gd name="T26" fmla="*/ 45 w 604"/>
              <a:gd name="T27" fmla="*/ 378 h 469"/>
              <a:gd name="T28" fmla="*/ 90 w 604"/>
              <a:gd name="T29" fmla="*/ 414 h 469"/>
              <a:gd name="T30" fmla="*/ 512 w 604"/>
              <a:gd name="T31" fmla="*/ 414 h 469"/>
              <a:gd name="T32" fmla="*/ 548 w 604"/>
              <a:gd name="T33" fmla="*/ 378 h 469"/>
              <a:gd name="T34" fmla="*/ 548 w 604"/>
              <a:gd name="T35" fmla="*/ 90 h 469"/>
              <a:gd name="T36" fmla="*/ 512 w 604"/>
              <a:gd name="T37" fmla="*/ 54 h 469"/>
              <a:gd name="T38" fmla="*/ 90 w 604"/>
              <a:gd name="T39" fmla="*/ 54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4" h="469">
                <a:moveTo>
                  <a:pt x="512" y="468"/>
                </a:moveTo>
                <a:lnTo>
                  <a:pt x="512" y="468"/>
                </a:lnTo>
                <a:cubicBezTo>
                  <a:pt x="90" y="468"/>
                  <a:pt x="90" y="468"/>
                  <a:pt x="90" y="468"/>
                </a:cubicBezTo>
                <a:cubicBezTo>
                  <a:pt x="36" y="468"/>
                  <a:pt x="0" y="423"/>
                  <a:pt x="0" y="37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58" y="0"/>
                  <a:pt x="603" y="45"/>
                  <a:pt x="603" y="90"/>
                </a:cubicBezTo>
                <a:cubicBezTo>
                  <a:pt x="603" y="378"/>
                  <a:pt x="603" y="378"/>
                  <a:pt x="603" y="378"/>
                </a:cubicBezTo>
                <a:cubicBezTo>
                  <a:pt x="603" y="423"/>
                  <a:pt x="558" y="468"/>
                  <a:pt x="512" y="468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378"/>
                  <a:pt x="45" y="378"/>
                  <a:pt x="45" y="378"/>
                </a:cubicBezTo>
                <a:cubicBezTo>
                  <a:pt x="45" y="396"/>
                  <a:pt x="63" y="414"/>
                  <a:pt x="90" y="414"/>
                </a:cubicBezTo>
                <a:cubicBezTo>
                  <a:pt x="512" y="414"/>
                  <a:pt x="512" y="414"/>
                  <a:pt x="512" y="414"/>
                </a:cubicBezTo>
                <a:cubicBezTo>
                  <a:pt x="531" y="414"/>
                  <a:pt x="548" y="396"/>
                  <a:pt x="548" y="378"/>
                </a:cubicBezTo>
                <a:cubicBezTo>
                  <a:pt x="548" y="90"/>
                  <a:pt x="548" y="90"/>
                  <a:pt x="548" y="90"/>
                </a:cubicBezTo>
                <a:cubicBezTo>
                  <a:pt x="548" y="72"/>
                  <a:pt x="531" y="54"/>
                  <a:pt x="512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5">
            <a:extLst>
              <a:ext uri="{FF2B5EF4-FFF2-40B4-BE49-F238E27FC236}">
                <a16:creationId xmlns:a16="http://schemas.microsoft.com/office/drawing/2014/main" id="{D52D0880-4F32-2344-9346-6008A130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895" y="10306624"/>
            <a:ext cx="355143" cy="37383"/>
          </a:xfrm>
          <a:custGeom>
            <a:avLst/>
            <a:gdLst>
              <a:gd name="T0" fmla="*/ 332 w 333"/>
              <a:gd name="T1" fmla="*/ 36 h 37"/>
              <a:gd name="T2" fmla="*/ 332 w 333"/>
              <a:gd name="T3" fmla="*/ 36 h 37"/>
              <a:gd name="T4" fmla="*/ 18 w 333"/>
              <a:gd name="T5" fmla="*/ 36 h 37"/>
              <a:gd name="T6" fmla="*/ 0 w 333"/>
              <a:gd name="T7" fmla="*/ 18 h 37"/>
              <a:gd name="T8" fmla="*/ 0 w 333"/>
              <a:gd name="T9" fmla="*/ 18 h 37"/>
              <a:gd name="T10" fmla="*/ 18 w 333"/>
              <a:gd name="T11" fmla="*/ 0 h 37"/>
              <a:gd name="T12" fmla="*/ 332 w 333"/>
              <a:gd name="T13" fmla="*/ 0 h 37"/>
              <a:gd name="T14" fmla="*/ 332 w 33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" h="37">
                <a:moveTo>
                  <a:pt x="332" y="36"/>
                </a:moveTo>
                <a:lnTo>
                  <a:pt x="33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32" y="0"/>
                  <a:pt x="332" y="0"/>
                  <a:pt x="332" y="0"/>
                </a:cubicBezTo>
                <a:lnTo>
                  <a:pt x="33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6">
            <a:extLst>
              <a:ext uri="{FF2B5EF4-FFF2-40B4-BE49-F238E27FC236}">
                <a16:creationId xmlns:a16="http://schemas.microsoft.com/office/drawing/2014/main" id="{FE74D205-4644-D942-9B74-7FBDF613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8128" y="9937461"/>
            <a:ext cx="467293" cy="523368"/>
          </a:xfrm>
          <a:custGeom>
            <a:avLst/>
            <a:gdLst>
              <a:gd name="T0" fmla="*/ 333 w 441"/>
              <a:gd name="T1" fmla="*/ 495 h 496"/>
              <a:gd name="T2" fmla="*/ 333 w 441"/>
              <a:gd name="T3" fmla="*/ 495 h 496"/>
              <a:gd name="T4" fmla="*/ 99 w 441"/>
              <a:gd name="T5" fmla="*/ 495 h 496"/>
              <a:gd name="T6" fmla="*/ 27 w 441"/>
              <a:gd name="T7" fmla="*/ 459 h 496"/>
              <a:gd name="T8" fmla="*/ 0 w 441"/>
              <a:gd name="T9" fmla="*/ 387 h 496"/>
              <a:gd name="T10" fmla="*/ 18 w 441"/>
              <a:gd name="T11" fmla="*/ 63 h 496"/>
              <a:gd name="T12" fmla="*/ 99 w 441"/>
              <a:gd name="T13" fmla="*/ 0 h 496"/>
              <a:gd name="T14" fmla="*/ 341 w 441"/>
              <a:gd name="T15" fmla="*/ 0 h 496"/>
              <a:gd name="T16" fmla="*/ 413 w 441"/>
              <a:gd name="T17" fmla="*/ 63 h 496"/>
              <a:gd name="T18" fmla="*/ 440 w 441"/>
              <a:gd name="T19" fmla="*/ 387 h 496"/>
              <a:gd name="T20" fmla="*/ 413 w 441"/>
              <a:gd name="T21" fmla="*/ 459 h 496"/>
              <a:gd name="T22" fmla="*/ 333 w 441"/>
              <a:gd name="T23" fmla="*/ 495 h 496"/>
              <a:gd name="T24" fmla="*/ 99 w 441"/>
              <a:gd name="T25" fmla="*/ 45 h 496"/>
              <a:gd name="T26" fmla="*/ 99 w 441"/>
              <a:gd name="T27" fmla="*/ 45 h 496"/>
              <a:gd name="T28" fmla="*/ 72 w 441"/>
              <a:gd name="T29" fmla="*/ 72 h 496"/>
              <a:gd name="T30" fmla="*/ 54 w 441"/>
              <a:gd name="T31" fmla="*/ 387 h 496"/>
              <a:gd name="T32" fmla="*/ 63 w 441"/>
              <a:gd name="T33" fmla="*/ 432 h 496"/>
              <a:gd name="T34" fmla="*/ 99 w 441"/>
              <a:gd name="T35" fmla="*/ 441 h 496"/>
              <a:gd name="T36" fmla="*/ 333 w 441"/>
              <a:gd name="T37" fmla="*/ 441 h 496"/>
              <a:gd name="T38" fmla="*/ 377 w 441"/>
              <a:gd name="T39" fmla="*/ 432 h 496"/>
              <a:gd name="T40" fmla="*/ 386 w 441"/>
              <a:gd name="T41" fmla="*/ 387 h 496"/>
              <a:gd name="T42" fmla="*/ 368 w 441"/>
              <a:gd name="T43" fmla="*/ 72 h 496"/>
              <a:gd name="T44" fmla="*/ 341 w 441"/>
              <a:gd name="T45" fmla="*/ 45 h 496"/>
              <a:gd name="T46" fmla="*/ 99 w 441"/>
              <a:gd name="T47" fmla="*/ 4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1" h="496">
                <a:moveTo>
                  <a:pt x="333" y="495"/>
                </a:moveTo>
                <a:lnTo>
                  <a:pt x="333" y="495"/>
                </a:lnTo>
                <a:cubicBezTo>
                  <a:pt x="99" y="495"/>
                  <a:pt x="99" y="495"/>
                  <a:pt x="99" y="495"/>
                </a:cubicBezTo>
                <a:cubicBezTo>
                  <a:pt x="72" y="495"/>
                  <a:pt x="45" y="477"/>
                  <a:pt x="27" y="459"/>
                </a:cubicBezTo>
                <a:cubicBezTo>
                  <a:pt x="9" y="441"/>
                  <a:pt x="0" y="414"/>
                  <a:pt x="0" y="387"/>
                </a:cubicBezTo>
                <a:cubicBezTo>
                  <a:pt x="18" y="63"/>
                  <a:pt x="18" y="63"/>
                  <a:pt x="18" y="63"/>
                </a:cubicBezTo>
                <a:cubicBezTo>
                  <a:pt x="27" y="27"/>
                  <a:pt x="54" y="0"/>
                  <a:pt x="99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86" y="0"/>
                  <a:pt x="413" y="27"/>
                  <a:pt x="413" y="63"/>
                </a:cubicBezTo>
                <a:cubicBezTo>
                  <a:pt x="440" y="387"/>
                  <a:pt x="440" y="387"/>
                  <a:pt x="440" y="387"/>
                </a:cubicBezTo>
                <a:cubicBezTo>
                  <a:pt x="440" y="414"/>
                  <a:pt x="432" y="441"/>
                  <a:pt x="413" y="459"/>
                </a:cubicBezTo>
                <a:cubicBezTo>
                  <a:pt x="386" y="477"/>
                  <a:pt x="368" y="495"/>
                  <a:pt x="333" y="495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81" y="45"/>
                  <a:pt x="72" y="54"/>
                  <a:pt x="72" y="72"/>
                </a:cubicBezTo>
                <a:cubicBezTo>
                  <a:pt x="54" y="387"/>
                  <a:pt x="54" y="387"/>
                  <a:pt x="54" y="387"/>
                </a:cubicBezTo>
                <a:cubicBezTo>
                  <a:pt x="54" y="405"/>
                  <a:pt x="54" y="414"/>
                  <a:pt x="63" y="432"/>
                </a:cubicBezTo>
                <a:cubicBezTo>
                  <a:pt x="72" y="441"/>
                  <a:pt x="90" y="441"/>
                  <a:pt x="99" y="441"/>
                </a:cubicBezTo>
                <a:cubicBezTo>
                  <a:pt x="333" y="441"/>
                  <a:pt x="333" y="441"/>
                  <a:pt x="333" y="441"/>
                </a:cubicBezTo>
                <a:cubicBezTo>
                  <a:pt x="350" y="441"/>
                  <a:pt x="368" y="441"/>
                  <a:pt x="377" y="432"/>
                </a:cubicBezTo>
                <a:cubicBezTo>
                  <a:pt x="386" y="414"/>
                  <a:pt x="386" y="405"/>
                  <a:pt x="386" y="387"/>
                </a:cubicBezTo>
                <a:cubicBezTo>
                  <a:pt x="368" y="72"/>
                  <a:pt x="368" y="72"/>
                  <a:pt x="368" y="72"/>
                </a:cubicBezTo>
                <a:cubicBezTo>
                  <a:pt x="368" y="54"/>
                  <a:pt x="360" y="45"/>
                  <a:pt x="341" y="45"/>
                </a:cubicBezTo>
                <a:lnTo>
                  <a:pt x="9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47">
            <a:extLst>
              <a:ext uri="{FF2B5EF4-FFF2-40B4-BE49-F238E27FC236}">
                <a16:creationId xmlns:a16="http://schemas.microsoft.com/office/drawing/2014/main" id="{CB4A16FC-8455-1042-8473-E38BE381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9624" y="9811294"/>
            <a:ext cx="228972" cy="238318"/>
          </a:xfrm>
          <a:custGeom>
            <a:avLst/>
            <a:gdLst>
              <a:gd name="T0" fmla="*/ 188 w 217"/>
              <a:gd name="T1" fmla="*/ 225 h 226"/>
              <a:gd name="T2" fmla="*/ 188 w 217"/>
              <a:gd name="T3" fmla="*/ 225 h 226"/>
              <a:gd name="T4" fmla="*/ 188 w 217"/>
              <a:gd name="T5" fmla="*/ 225 h 226"/>
              <a:gd name="T6" fmla="*/ 161 w 217"/>
              <a:gd name="T7" fmla="*/ 207 h 226"/>
              <a:gd name="T8" fmla="*/ 161 w 217"/>
              <a:gd name="T9" fmla="*/ 117 h 226"/>
              <a:gd name="T10" fmla="*/ 108 w 217"/>
              <a:gd name="T11" fmla="*/ 54 h 226"/>
              <a:gd name="T12" fmla="*/ 45 w 217"/>
              <a:gd name="T13" fmla="*/ 108 h 226"/>
              <a:gd name="T14" fmla="*/ 45 w 217"/>
              <a:gd name="T15" fmla="*/ 207 h 226"/>
              <a:gd name="T16" fmla="*/ 17 w 217"/>
              <a:gd name="T17" fmla="*/ 225 h 226"/>
              <a:gd name="T18" fmla="*/ 17 w 217"/>
              <a:gd name="T19" fmla="*/ 225 h 226"/>
              <a:gd name="T20" fmla="*/ 0 w 217"/>
              <a:gd name="T21" fmla="*/ 207 h 226"/>
              <a:gd name="T22" fmla="*/ 0 w 217"/>
              <a:gd name="T23" fmla="*/ 117 h 226"/>
              <a:gd name="T24" fmla="*/ 99 w 217"/>
              <a:gd name="T25" fmla="*/ 0 h 226"/>
              <a:gd name="T26" fmla="*/ 216 w 217"/>
              <a:gd name="T27" fmla="*/ 108 h 226"/>
              <a:gd name="T28" fmla="*/ 216 w 217"/>
              <a:gd name="T29" fmla="*/ 207 h 226"/>
              <a:gd name="T30" fmla="*/ 188 w 217"/>
              <a:gd name="T3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26">
                <a:moveTo>
                  <a:pt x="188" y="225"/>
                </a:moveTo>
                <a:lnTo>
                  <a:pt x="188" y="225"/>
                </a:lnTo>
                <a:lnTo>
                  <a:pt x="188" y="225"/>
                </a:lnTo>
                <a:cubicBezTo>
                  <a:pt x="180" y="225"/>
                  <a:pt x="161" y="216"/>
                  <a:pt x="161" y="207"/>
                </a:cubicBezTo>
                <a:cubicBezTo>
                  <a:pt x="161" y="117"/>
                  <a:pt x="161" y="117"/>
                  <a:pt x="161" y="117"/>
                </a:cubicBezTo>
                <a:cubicBezTo>
                  <a:pt x="161" y="81"/>
                  <a:pt x="144" y="54"/>
                  <a:pt x="108" y="54"/>
                </a:cubicBezTo>
                <a:cubicBezTo>
                  <a:pt x="72" y="45"/>
                  <a:pt x="45" y="72"/>
                  <a:pt x="45" y="108"/>
                </a:cubicBezTo>
                <a:cubicBezTo>
                  <a:pt x="45" y="207"/>
                  <a:pt x="45" y="207"/>
                  <a:pt x="45" y="207"/>
                </a:cubicBezTo>
                <a:cubicBezTo>
                  <a:pt x="45" y="216"/>
                  <a:pt x="36" y="225"/>
                  <a:pt x="17" y="225"/>
                </a:cubicBezTo>
                <a:lnTo>
                  <a:pt x="17" y="225"/>
                </a:lnTo>
                <a:cubicBezTo>
                  <a:pt x="9" y="225"/>
                  <a:pt x="0" y="216"/>
                  <a:pt x="0" y="20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36" y="9"/>
                  <a:pt x="99" y="0"/>
                </a:cubicBezTo>
                <a:cubicBezTo>
                  <a:pt x="161" y="0"/>
                  <a:pt x="216" y="45"/>
                  <a:pt x="216" y="108"/>
                </a:cubicBezTo>
                <a:cubicBezTo>
                  <a:pt x="216" y="207"/>
                  <a:pt x="216" y="207"/>
                  <a:pt x="216" y="207"/>
                </a:cubicBezTo>
                <a:cubicBezTo>
                  <a:pt x="216" y="216"/>
                  <a:pt x="197" y="225"/>
                  <a:pt x="188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55" name="Grupo 554">
            <a:extLst>
              <a:ext uri="{FF2B5EF4-FFF2-40B4-BE49-F238E27FC236}">
                <a16:creationId xmlns:a16="http://schemas.microsoft.com/office/drawing/2014/main" id="{FCA18FAA-9267-7A40-A551-D11741579FC4}"/>
              </a:ext>
            </a:extLst>
          </p:cNvPr>
          <p:cNvGrpSpPr/>
          <p:nvPr/>
        </p:nvGrpSpPr>
        <p:grpSpPr>
          <a:xfrm>
            <a:off x="2451398" y="923632"/>
            <a:ext cx="19474854" cy="2715754"/>
            <a:chOff x="2451398" y="719646"/>
            <a:chExt cx="19474854" cy="2715754"/>
          </a:xfrm>
        </p:grpSpPr>
        <p:sp>
          <p:nvSpPr>
            <p:cNvPr id="556" name="CuadroTexto 555">
              <a:extLst>
                <a:ext uri="{FF2B5EF4-FFF2-40B4-BE49-F238E27FC236}">
                  <a16:creationId xmlns:a16="http://schemas.microsoft.com/office/drawing/2014/main" id="{2D2A60E1-54DF-3743-86A6-50D068F1CCE3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57" name="CuadroTexto 556">
              <a:extLst>
                <a:ext uri="{FF2B5EF4-FFF2-40B4-BE49-F238E27FC236}">
                  <a16:creationId xmlns:a16="http://schemas.microsoft.com/office/drawing/2014/main" id="{3B5D7A86-429B-FC47-8D7D-40B5459A0D6D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70" name="CuadroTexto 395">
            <a:extLst>
              <a:ext uri="{FF2B5EF4-FFF2-40B4-BE49-F238E27FC236}">
                <a16:creationId xmlns:a16="http://schemas.microsoft.com/office/drawing/2014/main" id="{DCD07F9C-6C80-1B4E-9DE3-60D14BE307B5}"/>
              </a:ext>
            </a:extLst>
          </p:cNvPr>
          <p:cNvSpPr txBox="1"/>
          <p:nvPr/>
        </p:nvSpPr>
        <p:spPr>
          <a:xfrm>
            <a:off x="7810786" y="7812315"/>
            <a:ext cx="1562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25%</a:t>
            </a:r>
          </a:p>
        </p:txBody>
      </p:sp>
      <p:sp>
        <p:nvSpPr>
          <p:cNvPr id="571" name="CuadroTexto 395">
            <a:extLst>
              <a:ext uri="{FF2B5EF4-FFF2-40B4-BE49-F238E27FC236}">
                <a16:creationId xmlns:a16="http://schemas.microsoft.com/office/drawing/2014/main" id="{721DD6E8-414E-6A42-AC40-C54846497BFB}"/>
              </a:ext>
            </a:extLst>
          </p:cNvPr>
          <p:cNvSpPr txBox="1"/>
          <p:nvPr/>
        </p:nvSpPr>
        <p:spPr>
          <a:xfrm>
            <a:off x="11386468" y="6201823"/>
            <a:ext cx="1562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72" name="CuadroTexto 395">
            <a:extLst>
              <a:ext uri="{FF2B5EF4-FFF2-40B4-BE49-F238E27FC236}">
                <a16:creationId xmlns:a16="http://schemas.microsoft.com/office/drawing/2014/main" id="{FB372244-BEE7-C648-9D69-877AE30F5CF0}"/>
              </a:ext>
            </a:extLst>
          </p:cNvPr>
          <p:cNvSpPr txBox="1"/>
          <p:nvPr/>
        </p:nvSpPr>
        <p:spPr>
          <a:xfrm>
            <a:off x="14979952" y="4145913"/>
            <a:ext cx="1562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98%</a:t>
            </a:r>
          </a:p>
        </p:txBody>
      </p:sp>
      <p:sp>
        <p:nvSpPr>
          <p:cNvPr id="573" name="CuadroTexto 395">
            <a:extLst>
              <a:ext uri="{FF2B5EF4-FFF2-40B4-BE49-F238E27FC236}">
                <a16:creationId xmlns:a16="http://schemas.microsoft.com/office/drawing/2014/main" id="{8938D458-1415-E244-B6BB-CAF221D2204D}"/>
              </a:ext>
            </a:extLst>
          </p:cNvPr>
          <p:cNvSpPr txBox="1"/>
          <p:nvPr/>
        </p:nvSpPr>
        <p:spPr>
          <a:xfrm>
            <a:off x="18599138" y="4771756"/>
            <a:ext cx="1562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589A9F20-37F0-F243-8D01-5E776B3DB75E}"/>
              </a:ext>
            </a:extLst>
          </p:cNvPr>
          <p:cNvSpPr txBox="1"/>
          <p:nvPr/>
        </p:nvSpPr>
        <p:spPr>
          <a:xfrm>
            <a:off x="7434235" y="110486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410160F6-BD1D-9D4E-AF5C-65CE3121412E}"/>
              </a:ext>
            </a:extLst>
          </p:cNvPr>
          <p:cNvSpPr/>
          <p:nvPr/>
        </p:nvSpPr>
        <p:spPr>
          <a:xfrm>
            <a:off x="7039256" y="11687495"/>
            <a:ext cx="3172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383539E3-3014-BF4B-8715-87F0B8C2A394}"/>
              </a:ext>
            </a:extLst>
          </p:cNvPr>
          <p:cNvSpPr txBox="1"/>
          <p:nvPr/>
        </p:nvSpPr>
        <p:spPr>
          <a:xfrm>
            <a:off x="10964184" y="110486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E82C35-B8EC-5846-9D59-472A235ED12B}"/>
              </a:ext>
            </a:extLst>
          </p:cNvPr>
          <p:cNvSpPr/>
          <p:nvPr/>
        </p:nvSpPr>
        <p:spPr>
          <a:xfrm>
            <a:off x="10569205" y="11687495"/>
            <a:ext cx="3172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5CC1171D-5769-F84A-9FB7-80E37E4607F3}"/>
              </a:ext>
            </a:extLst>
          </p:cNvPr>
          <p:cNvSpPr txBox="1"/>
          <p:nvPr/>
        </p:nvSpPr>
        <p:spPr>
          <a:xfrm>
            <a:off x="14595365" y="110486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CF19F06E-23E7-C14B-82AA-1D3DAD9DC1D5}"/>
              </a:ext>
            </a:extLst>
          </p:cNvPr>
          <p:cNvSpPr/>
          <p:nvPr/>
        </p:nvSpPr>
        <p:spPr>
          <a:xfrm>
            <a:off x="14200386" y="11687495"/>
            <a:ext cx="3172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96EAB586-965D-AF46-8B3A-0240AB84ABBB}"/>
              </a:ext>
            </a:extLst>
          </p:cNvPr>
          <p:cNvSpPr txBox="1"/>
          <p:nvPr/>
        </p:nvSpPr>
        <p:spPr>
          <a:xfrm>
            <a:off x="18219645" y="110486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EDA0C9C0-745C-F04F-B920-3540683B4843}"/>
              </a:ext>
            </a:extLst>
          </p:cNvPr>
          <p:cNvSpPr/>
          <p:nvPr/>
        </p:nvSpPr>
        <p:spPr>
          <a:xfrm>
            <a:off x="17824666" y="11687495"/>
            <a:ext cx="3172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39129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a libre 54">
            <a:extLst>
              <a:ext uri="{FF2B5EF4-FFF2-40B4-BE49-F238E27FC236}">
                <a16:creationId xmlns:a16="http://schemas.microsoft.com/office/drawing/2014/main" id="{7EEE1886-040D-B049-A758-49A052E678AF}"/>
              </a:ext>
            </a:extLst>
          </p:cNvPr>
          <p:cNvSpPr/>
          <p:nvPr/>
        </p:nvSpPr>
        <p:spPr>
          <a:xfrm>
            <a:off x="11593884" y="3948490"/>
            <a:ext cx="318329" cy="1060177"/>
          </a:xfrm>
          <a:custGeom>
            <a:avLst/>
            <a:gdLst>
              <a:gd name="connsiteX0" fmla="*/ 99032 w 318329"/>
              <a:gd name="connsiteY0" fmla="*/ 0 h 1060177"/>
              <a:gd name="connsiteX1" fmla="*/ 270329 w 318329"/>
              <a:gd name="connsiteY1" fmla="*/ 0 h 1060177"/>
              <a:gd name="connsiteX2" fmla="*/ 273040 w 318329"/>
              <a:gd name="connsiteY2" fmla="*/ 0 h 1060177"/>
              <a:gd name="connsiteX3" fmla="*/ 285925 w 318329"/>
              <a:gd name="connsiteY3" fmla="*/ 2601 h 1060177"/>
              <a:gd name="connsiteX4" fmla="*/ 318329 w 318329"/>
              <a:gd name="connsiteY4" fmla="*/ 51488 h 1060177"/>
              <a:gd name="connsiteX5" fmla="*/ 318329 w 318329"/>
              <a:gd name="connsiteY5" fmla="*/ 1007121 h 1060177"/>
              <a:gd name="connsiteX6" fmla="*/ 265273 w 318329"/>
              <a:gd name="connsiteY6" fmla="*/ 1060177 h 1060177"/>
              <a:gd name="connsiteX7" fmla="*/ 53056 w 318329"/>
              <a:gd name="connsiteY7" fmla="*/ 1060177 h 1060177"/>
              <a:gd name="connsiteX8" fmla="*/ 0 w 318329"/>
              <a:gd name="connsiteY8" fmla="*/ 1007121 h 1060177"/>
              <a:gd name="connsiteX9" fmla="*/ 0 w 318329"/>
              <a:gd name="connsiteY9" fmla="*/ 51488 h 1060177"/>
              <a:gd name="connsiteX10" fmla="*/ 15540 w 318329"/>
              <a:gd name="connsiteY10" fmla="*/ 13972 h 1060177"/>
              <a:gd name="connsiteX11" fmla="*/ 31203 w 318329"/>
              <a:gd name="connsiteY11" fmla="*/ 3411 h 1060177"/>
              <a:gd name="connsiteX12" fmla="*/ 99032 w 318329"/>
              <a:gd name="connsiteY12" fmla="*/ 0 h 10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329" h="1060177">
                <a:moveTo>
                  <a:pt x="99032" y="0"/>
                </a:moveTo>
                <a:cubicBezTo>
                  <a:pt x="159853" y="0"/>
                  <a:pt x="216873" y="0"/>
                  <a:pt x="270329" y="0"/>
                </a:cubicBezTo>
                <a:lnTo>
                  <a:pt x="273040" y="0"/>
                </a:lnTo>
                <a:lnTo>
                  <a:pt x="285925" y="2601"/>
                </a:lnTo>
                <a:cubicBezTo>
                  <a:pt x="304967" y="10656"/>
                  <a:pt x="318329" y="29512"/>
                  <a:pt x="318329" y="51488"/>
                </a:cubicBezTo>
                <a:lnTo>
                  <a:pt x="318329" y="1007121"/>
                </a:lnTo>
                <a:cubicBezTo>
                  <a:pt x="318329" y="1036423"/>
                  <a:pt x="294575" y="1060177"/>
                  <a:pt x="265273" y="1060177"/>
                </a:cubicBezTo>
                <a:lnTo>
                  <a:pt x="53056" y="1060177"/>
                </a:lnTo>
                <a:cubicBezTo>
                  <a:pt x="23754" y="1060177"/>
                  <a:pt x="0" y="1036423"/>
                  <a:pt x="0" y="1007121"/>
                </a:cubicBezTo>
                <a:lnTo>
                  <a:pt x="0" y="51488"/>
                </a:lnTo>
                <a:cubicBezTo>
                  <a:pt x="0" y="36837"/>
                  <a:pt x="5938" y="23573"/>
                  <a:pt x="15540" y="13972"/>
                </a:cubicBezTo>
                <a:lnTo>
                  <a:pt x="31203" y="3411"/>
                </a:lnTo>
                <a:lnTo>
                  <a:pt x="9903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orma libre 53">
            <a:extLst>
              <a:ext uri="{FF2B5EF4-FFF2-40B4-BE49-F238E27FC236}">
                <a16:creationId xmlns:a16="http://schemas.microsoft.com/office/drawing/2014/main" id="{D612B391-CFFD-BA4B-8E4F-B98704638060}"/>
              </a:ext>
            </a:extLst>
          </p:cNvPr>
          <p:cNvSpPr/>
          <p:nvPr/>
        </p:nvSpPr>
        <p:spPr>
          <a:xfrm>
            <a:off x="12317824" y="3948490"/>
            <a:ext cx="318329" cy="1041530"/>
          </a:xfrm>
          <a:custGeom>
            <a:avLst/>
            <a:gdLst>
              <a:gd name="connsiteX0" fmla="*/ 12388 w 318329"/>
              <a:gd name="connsiteY0" fmla="*/ 0 h 1041530"/>
              <a:gd name="connsiteX1" fmla="*/ 32009 w 318329"/>
              <a:gd name="connsiteY1" fmla="*/ 0 h 1041530"/>
              <a:gd name="connsiteX2" fmla="*/ 296914 w 318329"/>
              <a:gd name="connsiteY2" fmla="*/ 0 h 1041530"/>
              <a:gd name="connsiteX3" fmla="*/ 305941 w 318329"/>
              <a:gd name="connsiteY3" fmla="*/ 0 h 1041530"/>
              <a:gd name="connsiteX4" fmla="*/ 314160 w 318329"/>
              <a:gd name="connsiteY4" fmla="*/ 12189 h 1041530"/>
              <a:gd name="connsiteX5" fmla="*/ 318329 w 318329"/>
              <a:gd name="connsiteY5" fmla="*/ 32841 h 1041530"/>
              <a:gd name="connsiteX6" fmla="*/ 318329 w 318329"/>
              <a:gd name="connsiteY6" fmla="*/ 988474 h 1041530"/>
              <a:gd name="connsiteX7" fmla="*/ 265273 w 318329"/>
              <a:gd name="connsiteY7" fmla="*/ 1041530 h 1041530"/>
              <a:gd name="connsiteX8" fmla="*/ 53056 w 318329"/>
              <a:gd name="connsiteY8" fmla="*/ 1041530 h 1041530"/>
              <a:gd name="connsiteX9" fmla="*/ 0 w 318329"/>
              <a:gd name="connsiteY9" fmla="*/ 988474 h 1041530"/>
              <a:gd name="connsiteX10" fmla="*/ 0 w 318329"/>
              <a:gd name="connsiteY10" fmla="*/ 32841 h 1041530"/>
              <a:gd name="connsiteX11" fmla="*/ 4169 w 318329"/>
              <a:gd name="connsiteY11" fmla="*/ 12189 h 1041530"/>
              <a:gd name="connsiteX12" fmla="*/ 12388 w 318329"/>
              <a:gd name="connsiteY12" fmla="*/ 0 h 104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329" h="1041530">
                <a:moveTo>
                  <a:pt x="12388" y="0"/>
                </a:moveTo>
                <a:lnTo>
                  <a:pt x="32009" y="0"/>
                </a:lnTo>
                <a:cubicBezTo>
                  <a:pt x="175747" y="0"/>
                  <a:pt x="254149" y="0"/>
                  <a:pt x="296914" y="0"/>
                </a:cubicBezTo>
                <a:lnTo>
                  <a:pt x="305941" y="0"/>
                </a:lnTo>
                <a:lnTo>
                  <a:pt x="314160" y="12189"/>
                </a:lnTo>
                <a:cubicBezTo>
                  <a:pt x="316844" y="18537"/>
                  <a:pt x="318329" y="25516"/>
                  <a:pt x="318329" y="32841"/>
                </a:cubicBezTo>
                <a:lnTo>
                  <a:pt x="318329" y="988474"/>
                </a:lnTo>
                <a:cubicBezTo>
                  <a:pt x="318329" y="1017776"/>
                  <a:pt x="294575" y="1041530"/>
                  <a:pt x="265273" y="1041530"/>
                </a:cubicBezTo>
                <a:lnTo>
                  <a:pt x="53056" y="1041530"/>
                </a:lnTo>
                <a:cubicBezTo>
                  <a:pt x="23754" y="1041530"/>
                  <a:pt x="0" y="1017776"/>
                  <a:pt x="0" y="988474"/>
                </a:cubicBezTo>
                <a:lnTo>
                  <a:pt x="0" y="32841"/>
                </a:lnTo>
                <a:cubicBezTo>
                  <a:pt x="0" y="25516"/>
                  <a:pt x="1485" y="18537"/>
                  <a:pt x="4169" y="12189"/>
                </a:cubicBezTo>
                <a:lnTo>
                  <a:pt x="1238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orma libre 52">
            <a:extLst>
              <a:ext uri="{FF2B5EF4-FFF2-40B4-BE49-F238E27FC236}">
                <a16:creationId xmlns:a16="http://schemas.microsoft.com/office/drawing/2014/main" id="{6A1EC30D-01A2-DF48-A2AD-8BD066B1DB61}"/>
              </a:ext>
            </a:extLst>
          </p:cNvPr>
          <p:cNvSpPr/>
          <p:nvPr/>
        </p:nvSpPr>
        <p:spPr>
          <a:xfrm>
            <a:off x="13044792" y="3995458"/>
            <a:ext cx="318329" cy="993371"/>
          </a:xfrm>
          <a:custGeom>
            <a:avLst/>
            <a:gdLst>
              <a:gd name="connsiteX0" fmla="*/ 0 w 318329"/>
              <a:gd name="connsiteY0" fmla="*/ 0 h 993371"/>
              <a:gd name="connsiteX1" fmla="*/ 65336 w 318329"/>
              <a:gd name="connsiteY1" fmla="*/ 15626 h 993371"/>
              <a:gd name="connsiteX2" fmla="*/ 203660 w 318329"/>
              <a:gd name="connsiteY2" fmla="*/ 62610 h 993371"/>
              <a:gd name="connsiteX3" fmla="*/ 318329 w 318329"/>
              <a:gd name="connsiteY3" fmla="*/ 113710 h 993371"/>
              <a:gd name="connsiteX4" fmla="*/ 318329 w 318329"/>
              <a:gd name="connsiteY4" fmla="*/ 940315 h 993371"/>
              <a:gd name="connsiteX5" fmla="*/ 265273 w 318329"/>
              <a:gd name="connsiteY5" fmla="*/ 993371 h 993371"/>
              <a:gd name="connsiteX6" fmla="*/ 53056 w 318329"/>
              <a:gd name="connsiteY6" fmla="*/ 993371 h 993371"/>
              <a:gd name="connsiteX7" fmla="*/ 0 w 318329"/>
              <a:gd name="connsiteY7" fmla="*/ 940315 h 993371"/>
              <a:gd name="connsiteX8" fmla="*/ 0 w 318329"/>
              <a:gd name="connsiteY8" fmla="*/ 0 h 9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29" h="993371">
                <a:moveTo>
                  <a:pt x="0" y="0"/>
                </a:moveTo>
                <a:lnTo>
                  <a:pt x="65336" y="15626"/>
                </a:lnTo>
                <a:cubicBezTo>
                  <a:pt x="112364" y="29217"/>
                  <a:pt x="158509" y="44914"/>
                  <a:pt x="203660" y="62610"/>
                </a:cubicBezTo>
                <a:lnTo>
                  <a:pt x="318329" y="113710"/>
                </a:lnTo>
                <a:lnTo>
                  <a:pt x="318329" y="940315"/>
                </a:lnTo>
                <a:cubicBezTo>
                  <a:pt x="318329" y="969617"/>
                  <a:pt x="294575" y="993371"/>
                  <a:pt x="265273" y="993371"/>
                </a:cubicBezTo>
                <a:lnTo>
                  <a:pt x="53056" y="993371"/>
                </a:lnTo>
                <a:cubicBezTo>
                  <a:pt x="23754" y="993371"/>
                  <a:pt x="0" y="969617"/>
                  <a:pt x="0" y="940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D90F24AF-CE6B-594F-9335-69FE65680A67}"/>
              </a:ext>
            </a:extLst>
          </p:cNvPr>
          <p:cNvSpPr/>
          <p:nvPr/>
        </p:nvSpPr>
        <p:spPr>
          <a:xfrm>
            <a:off x="10919989" y="4015122"/>
            <a:ext cx="318329" cy="989204"/>
          </a:xfrm>
          <a:custGeom>
            <a:avLst/>
            <a:gdLst>
              <a:gd name="connsiteX0" fmla="*/ 318329 w 318329"/>
              <a:gd name="connsiteY0" fmla="*/ 0 h 989204"/>
              <a:gd name="connsiteX1" fmla="*/ 318329 w 318329"/>
              <a:gd name="connsiteY1" fmla="*/ 936148 h 989204"/>
              <a:gd name="connsiteX2" fmla="*/ 265273 w 318329"/>
              <a:gd name="connsiteY2" fmla="*/ 989204 h 989204"/>
              <a:gd name="connsiteX3" fmla="*/ 53056 w 318329"/>
              <a:gd name="connsiteY3" fmla="*/ 989204 h 989204"/>
              <a:gd name="connsiteX4" fmla="*/ 0 w 318329"/>
              <a:gd name="connsiteY4" fmla="*/ 936148 h 989204"/>
              <a:gd name="connsiteX5" fmla="*/ 0 w 318329"/>
              <a:gd name="connsiteY5" fmla="*/ 133962 h 989204"/>
              <a:gd name="connsiteX6" fmla="*/ 16249 w 318329"/>
              <a:gd name="connsiteY6" fmla="*/ 124142 h 989204"/>
              <a:gd name="connsiteX7" fmla="*/ 301257 w 318329"/>
              <a:gd name="connsiteY7" fmla="*/ 4368 h 989204"/>
              <a:gd name="connsiteX8" fmla="*/ 318329 w 318329"/>
              <a:gd name="connsiteY8" fmla="*/ 0 h 98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29" h="989204">
                <a:moveTo>
                  <a:pt x="318329" y="0"/>
                </a:moveTo>
                <a:lnTo>
                  <a:pt x="318329" y="936148"/>
                </a:lnTo>
                <a:cubicBezTo>
                  <a:pt x="318329" y="965450"/>
                  <a:pt x="294575" y="989204"/>
                  <a:pt x="265273" y="989204"/>
                </a:cubicBezTo>
                <a:lnTo>
                  <a:pt x="53056" y="989204"/>
                </a:lnTo>
                <a:cubicBezTo>
                  <a:pt x="23754" y="989204"/>
                  <a:pt x="0" y="965450"/>
                  <a:pt x="0" y="936148"/>
                </a:cubicBezTo>
                <a:lnTo>
                  <a:pt x="0" y="133962"/>
                </a:lnTo>
                <a:lnTo>
                  <a:pt x="16249" y="124142"/>
                </a:lnTo>
                <a:cubicBezTo>
                  <a:pt x="106418" y="75419"/>
                  <a:pt x="201784" y="35150"/>
                  <a:pt x="301257" y="4368"/>
                </a:cubicBezTo>
                <a:lnTo>
                  <a:pt x="3183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Forma libre 47">
            <a:extLst>
              <a:ext uri="{FF2B5EF4-FFF2-40B4-BE49-F238E27FC236}">
                <a16:creationId xmlns:a16="http://schemas.microsoft.com/office/drawing/2014/main" id="{DCB67550-136F-9B4E-8385-3D2AC0FF8902}"/>
              </a:ext>
            </a:extLst>
          </p:cNvPr>
          <p:cNvSpPr/>
          <p:nvPr/>
        </p:nvSpPr>
        <p:spPr>
          <a:xfrm>
            <a:off x="11625087" y="3946922"/>
            <a:ext cx="241837" cy="4979"/>
          </a:xfrm>
          <a:custGeom>
            <a:avLst/>
            <a:gdLst>
              <a:gd name="connsiteX0" fmla="*/ 21853 w 241837"/>
              <a:gd name="connsiteY0" fmla="*/ 0 h 4979"/>
              <a:gd name="connsiteX1" fmla="*/ 234070 w 241837"/>
              <a:gd name="connsiteY1" fmla="*/ 0 h 4979"/>
              <a:gd name="connsiteX2" fmla="*/ 241837 w 241837"/>
              <a:gd name="connsiteY2" fmla="*/ 1568 h 4979"/>
              <a:gd name="connsiteX3" fmla="*/ 239126 w 241837"/>
              <a:gd name="connsiteY3" fmla="*/ 1568 h 4979"/>
              <a:gd name="connsiteX4" fmla="*/ 67829 w 241837"/>
              <a:gd name="connsiteY4" fmla="*/ 1568 h 4979"/>
              <a:gd name="connsiteX5" fmla="*/ 0 w 241837"/>
              <a:gd name="connsiteY5" fmla="*/ 4979 h 4979"/>
              <a:gd name="connsiteX6" fmla="*/ 1201 w 241837"/>
              <a:gd name="connsiteY6" fmla="*/ 4169 h 4979"/>
              <a:gd name="connsiteX7" fmla="*/ 21853 w 241837"/>
              <a:gd name="connsiteY7" fmla="*/ 0 h 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837" h="4979">
                <a:moveTo>
                  <a:pt x="21853" y="0"/>
                </a:moveTo>
                <a:lnTo>
                  <a:pt x="234070" y="0"/>
                </a:lnTo>
                <a:lnTo>
                  <a:pt x="241837" y="1568"/>
                </a:lnTo>
                <a:lnTo>
                  <a:pt x="239126" y="1568"/>
                </a:lnTo>
                <a:cubicBezTo>
                  <a:pt x="185670" y="1568"/>
                  <a:pt x="128650" y="1568"/>
                  <a:pt x="67829" y="1568"/>
                </a:cubicBezTo>
                <a:lnTo>
                  <a:pt x="0" y="4979"/>
                </a:lnTo>
                <a:lnTo>
                  <a:pt x="1201" y="4169"/>
                </a:lnTo>
                <a:cubicBezTo>
                  <a:pt x="7549" y="1485"/>
                  <a:pt x="14527" y="0"/>
                  <a:pt x="218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Forma libre 67">
            <a:extLst>
              <a:ext uri="{FF2B5EF4-FFF2-40B4-BE49-F238E27FC236}">
                <a16:creationId xmlns:a16="http://schemas.microsoft.com/office/drawing/2014/main" id="{45A3182F-F481-5341-81E5-615AD3ADFC0E}"/>
              </a:ext>
            </a:extLst>
          </p:cNvPr>
          <p:cNvSpPr/>
          <p:nvPr/>
        </p:nvSpPr>
        <p:spPr>
          <a:xfrm rot="5400000">
            <a:off x="10473496" y="4863596"/>
            <a:ext cx="318329" cy="1058254"/>
          </a:xfrm>
          <a:custGeom>
            <a:avLst/>
            <a:gdLst>
              <a:gd name="connsiteX0" fmla="*/ 0 w 318329"/>
              <a:gd name="connsiteY0" fmla="*/ 1007121 h 1058254"/>
              <a:gd name="connsiteX1" fmla="*/ 0 w 318329"/>
              <a:gd name="connsiteY1" fmla="*/ 51488 h 1058254"/>
              <a:gd name="connsiteX2" fmla="*/ 15540 w 318329"/>
              <a:gd name="connsiteY2" fmla="*/ 13972 h 1058254"/>
              <a:gd name="connsiteX3" fmla="*/ 31203 w 318329"/>
              <a:gd name="connsiteY3" fmla="*/ 3411 h 1058254"/>
              <a:gd name="connsiteX4" fmla="*/ 99032 w 318329"/>
              <a:gd name="connsiteY4" fmla="*/ 0 h 1058254"/>
              <a:gd name="connsiteX5" fmla="*/ 270329 w 318329"/>
              <a:gd name="connsiteY5" fmla="*/ 0 h 1058254"/>
              <a:gd name="connsiteX6" fmla="*/ 273040 w 318329"/>
              <a:gd name="connsiteY6" fmla="*/ 0 h 1058254"/>
              <a:gd name="connsiteX7" fmla="*/ 285925 w 318329"/>
              <a:gd name="connsiteY7" fmla="*/ 2601 h 1058254"/>
              <a:gd name="connsiteX8" fmla="*/ 318329 w 318329"/>
              <a:gd name="connsiteY8" fmla="*/ 51488 h 1058254"/>
              <a:gd name="connsiteX9" fmla="*/ 318329 w 318329"/>
              <a:gd name="connsiteY9" fmla="*/ 1007121 h 1058254"/>
              <a:gd name="connsiteX10" fmla="*/ 285925 w 318329"/>
              <a:gd name="connsiteY10" fmla="*/ 1056008 h 1058254"/>
              <a:gd name="connsiteX11" fmla="*/ 274799 w 318329"/>
              <a:gd name="connsiteY11" fmla="*/ 1058254 h 1058254"/>
              <a:gd name="connsiteX12" fmla="*/ 101563 w 318329"/>
              <a:gd name="connsiteY12" fmla="*/ 1047322 h 1058254"/>
              <a:gd name="connsiteX13" fmla="*/ 4854 w 318329"/>
              <a:gd name="connsiteY13" fmla="*/ 1028790 h 1058254"/>
              <a:gd name="connsiteX14" fmla="*/ 4169 w 318329"/>
              <a:gd name="connsiteY14" fmla="*/ 1027773 h 1058254"/>
              <a:gd name="connsiteX15" fmla="*/ 0 w 318329"/>
              <a:gd name="connsiteY15" fmla="*/ 1007121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8329" h="1058254">
                <a:moveTo>
                  <a:pt x="0" y="1007121"/>
                </a:moveTo>
                <a:lnTo>
                  <a:pt x="0" y="51488"/>
                </a:lnTo>
                <a:cubicBezTo>
                  <a:pt x="0" y="36837"/>
                  <a:pt x="5938" y="23573"/>
                  <a:pt x="15540" y="13972"/>
                </a:cubicBezTo>
                <a:lnTo>
                  <a:pt x="31203" y="3411"/>
                </a:lnTo>
                <a:lnTo>
                  <a:pt x="99032" y="0"/>
                </a:lnTo>
                <a:cubicBezTo>
                  <a:pt x="159853" y="0"/>
                  <a:pt x="216873" y="0"/>
                  <a:pt x="270329" y="0"/>
                </a:cubicBezTo>
                <a:lnTo>
                  <a:pt x="273040" y="0"/>
                </a:lnTo>
                <a:lnTo>
                  <a:pt x="285925" y="2601"/>
                </a:lnTo>
                <a:cubicBezTo>
                  <a:pt x="304967" y="10656"/>
                  <a:pt x="318329" y="29512"/>
                  <a:pt x="318329" y="51488"/>
                </a:cubicBezTo>
                <a:lnTo>
                  <a:pt x="318329" y="1007121"/>
                </a:lnTo>
                <a:cubicBezTo>
                  <a:pt x="318329" y="1029098"/>
                  <a:pt x="304968" y="1047953"/>
                  <a:pt x="285925" y="1056008"/>
                </a:cubicBezTo>
                <a:lnTo>
                  <a:pt x="274799" y="1058254"/>
                </a:lnTo>
                <a:lnTo>
                  <a:pt x="101563" y="1047322"/>
                </a:lnTo>
                <a:lnTo>
                  <a:pt x="4854" y="1028790"/>
                </a:lnTo>
                <a:lnTo>
                  <a:pt x="4169" y="1027773"/>
                </a:lnTo>
                <a:cubicBezTo>
                  <a:pt x="1484" y="1021425"/>
                  <a:pt x="0" y="1014446"/>
                  <a:pt x="0" y="1007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Forma libre 66">
            <a:extLst>
              <a:ext uri="{FF2B5EF4-FFF2-40B4-BE49-F238E27FC236}">
                <a16:creationId xmlns:a16="http://schemas.microsoft.com/office/drawing/2014/main" id="{B81A2F09-816A-E043-85E0-B96EA31BF1A1}"/>
              </a:ext>
            </a:extLst>
          </p:cNvPr>
          <p:cNvSpPr/>
          <p:nvPr/>
        </p:nvSpPr>
        <p:spPr>
          <a:xfrm rot="5400000">
            <a:off x="13599186" y="4918014"/>
            <a:ext cx="318329" cy="984848"/>
          </a:xfrm>
          <a:custGeom>
            <a:avLst/>
            <a:gdLst>
              <a:gd name="connsiteX0" fmla="*/ 0 w 318329"/>
              <a:gd name="connsiteY0" fmla="*/ 931792 h 984848"/>
              <a:gd name="connsiteX1" fmla="*/ 0 w 318329"/>
              <a:gd name="connsiteY1" fmla="*/ 21361 h 984848"/>
              <a:gd name="connsiteX2" fmla="*/ 123996 w 318329"/>
              <a:gd name="connsiteY2" fmla="*/ 572 h 984848"/>
              <a:gd name="connsiteX3" fmla="*/ 135341 w 318329"/>
              <a:gd name="connsiteY3" fmla="*/ 0 h 984848"/>
              <a:gd name="connsiteX4" fmla="*/ 163527 w 318329"/>
              <a:gd name="connsiteY4" fmla="*/ 0 h 984848"/>
              <a:gd name="connsiteX5" fmla="*/ 317908 w 318329"/>
              <a:gd name="connsiteY5" fmla="*/ 0 h 984848"/>
              <a:gd name="connsiteX6" fmla="*/ 318329 w 318329"/>
              <a:gd name="connsiteY6" fmla="*/ 0 h 984848"/>
              <a:gd name="connsiteX7" fmla="*/ 318329 w 318329"/>
              <a:gd name="connsiteY7" fmla="*/ 931792 h 984848"/>
              <a:gd name="connsiteX8" fmla="*/ 265273 w 318329"/>
              <a:gd name="connsiteY8" fmla="*/ 984848 h 984848"/>
              <a:gd name="connsiteX9" fmla="*/ 53056 w 318329"/>
              <a:gd name="connsiteY9" fmla="*/ 984848 h 984848"/>
              <a:gd name="connsiteX10" fmla="*/ 0 w 318329"/>
              <a:gd name="connsiteY10" fmla="*/ 931792 h 98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329" h="984848">
                <a:moveTo>
                  <a:pt x="0" y="931792"/>
                </a:moveTo>
                <a:lnTo>
                  <a:pt x="0" y="21361"/>
                </a:lnTo>
                <a:lnTo>
                  <a:pt x="123996" y="572"/>
                </a:lnTo>
                <a:lnTo>
                  <a:pt x="135341" y="0"/>
                </a:lnTo>
                <a:lnTo>
                  <a:pt x="163527" y="0"/>
                </a:lnTo>
                <a:cubicBezTo>
                  <a:pt x="230286" y="0"/>
                  <a:pt x="280356" y="0"/>
                  <a:pt x="317908" y="0"/>
                </a:cubicBezTo>
                <a:lnTo>
                  <a:pt x="318329" y="0"/>
                </a:lnTo>
                <a:lnTo>
                  <a:pt x="318329" y="931792"/>
                </a:lnTo>
                <a:cubicBezTo>
                  <a:pt x="318329" y="961094"/>
                  <a:pt x="294575" y="984848"/>
                  <a:pt x="265273" y="984848"/>
                </a:cubicBezTo>
                <a:lnTo>
                  <a:pt x="53056" y="984848"/>
                </a:lnTo>
                <a:cubicBezTo>
                  <a:pt x="23754" y="984848"/>
                  <a:pt x="0" y="961094"/>
                  <a:pt x="0" y="9317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16353CE9-285E-3D4F-84E4-BC937505751D}"/>
              </a:ext>
            </a:extLst>
          </p:cNvPr>
          <p:cNvSpPr/>
          <p:nvPr/>
        </p:nvSpPr>
        <p:spPr>
          <a:xfrm rot="5400000">
            <a:off x="10473105" y="5431439"/>
            <a:ext cx="318329" cy="1059037"/>
          </a:xfrm>
          <a:custGeom>
            <a:avLst/>
            <a:gdLst>
              <a:gd name="connsiteX0" fmla="*/ 0 w 318329"/>
              <a:gd name="connsiteY0" fmla="*/ 1007121 h 1059037"/>
              <a:gd name="connsiteX1" fmla="*/ 0 w 318329"/>
              <a:gd name="connsiteY1" fmla="*/ 51488 h 1059037"/>
              <a:gd name="connsiteX2" fmla="*/ 15540 w 318329"/>
              <a:gd name="connsiteY2" fmla="*/ 13972 h 1059037"/>
              <a:gd name="connsiteX3" fmla="*/ 31203 w 318329"/>
              <a:gd name="connsiteY3" fmla="*/ 3411 h 1059037"/>
              <a:gd name="connsiteX4" fmla="*/ 99032 w 318329"/>
              <a:gd name="connsiteY4" fmla="*/ 0 h 1059037"/>
              <a:gd name="connsiteX5" fmla="*/ 270329 w 318329"/>
              <a:gd name="connsiteY5" fmla="*/ 0 h 1059037"/>
              <a:gd name="connsiteX6" fmla="*/ 273040 w 318329"/>
              <a:gd name="connsiteY6" fmla="*/ 0 h 1059037"/>
              <a:gd name="connsiteX7" fmla="*/ 285925 w 318329"/>
              <a:gd name="connsiteY7" fmla="*/ 2601 h 1059037"/>
              <a:gd name="connsiteX8" fmla="*/ 318329 w 318329"/>
              <a:gd name="connsiteY8" fmla="*/ 51488 h 1059037"/>
              <a:gd name="connsiteX9" fmla="*/ 318329 w 318329"/>
              <a:gd name="connsiteY9" fmla="*/ 1006159 h 1059037"/>
              <a:gd name="connsiteX10" fmla="*/ 192470 w 318329"/>
              <a:gd name="connsiteY10" fmla="*/ 1037334 h 1059037"/>
              <a:gd name="connsiteX11" fmla="*/ 47407 w 318329"/>
              <a:gd name="connsiteY11" fmla="*/ 1059037 h 1059037"/>
              <a:gd name="connsiteX12" fmla="*/ 32404 w 318329"/>
              <a:gd name="connsiteY12" fmla="*/ 1056008 h 1059037"/>
              <a:gd name="connsiteX13" fmla="*/ 0 w 318329"/>
              <a:gd name="connsiteY13" fmla="*/ 1007121 h 105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329" h="1059037">
                <a:moveTo>
                  <a:pt x="0" y="1007121"/>
                </a:moveTo>
                <a:lnTo>
                  <a:pt x="0" y="51488"/>
                </a:lnTo>
                <a:cubicBezTo>
                  <a:pt x="0" y="36837"/>
                  <a:pt x="5938" y="23573"/>
                  <a:pt x="15540" y="13972"/>
                </a:cubicBezTo>
                <a:lnTo>
                  <a:pt x="31203" y="3411"/>
                </a:lnTo>
                <a:lnTo>
                  <a:pt x="99032" y="0"/>
                </a:lnTo>
                <a:cubicBezTo>
                  <a:pt x="159853" y="0"/>
                  <a:pt x="216873" y="0"/>
                  <a:pt x="270329" y="0"/>
                </a:cubicBezTo>
                <a:lnTo>
                  <a:pt x="273040" y="0"/>
                </a:lnTo>
                <a:lnTo>
                  <a:pt x="285925" y="2601"/>
                </a:lnTo>
                <a:cubicBezTo>
                  <a:pt x="304967" y="10656"/>
                  <a:pt x="318329" y="29512"/>
                  <a:pt x="318329" y="51488"/>
                </a:cubicBezTo>
                <a:lnTo>
                  <a:pt x="318329" y="1006159"/>
                </a:lnTo>
                <a:lnTo>
                  <a:pt x="192470" y="1037334"/>
                </a:lnTo>
                <a:lnTo>
                  <a:pt x="47407" y="1059037"/>
                </a:lnTo>
                <a:lnTo>
                  <a:pt x="32404" y="1056008"/>
                </a:lnTo>
                <a:cubicBezTo>
                  <a:pt x="13362" y="1047953"/>
                  <a:pt x="0" y="1029098"/>
                  <a:pt x="0" y="1007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E93D756A-2E28-AE41-A127-660A9EE1D827}"/>
              </a:ext>
            </a:extLst>
          </p:cNvPr>
          <p:cNvSpPr/>
          <p:nvPr/>
        </p:nvSpPr>
        <p:spPr>
          <a:xfrm rot="5400000">
            <a:off x="13595710" y="5489725"/>
            <a:ext cx="318329" cy="977895"/>
          </a:xfrm>
          <a:custGeom>
            <a:avLst/>
            <a:gdLst>
              <a:gd name="connsiteX0" fmla="*/ 0 w 318329"/>
              <a:gd name="connsiteY0" fmla="*/ 924839 h 977895"/>
              <a:gd name="connsiteX1" fmla="*/ 0 w 318329"/>
              <a:gd name="connsiteY1" fmla="*/ 0 h 977895"/>
              <a:gd name="connsiteX2" fmla="*/ 25892 w 318329"/>
              <a:gd name="connsiteY2" fmla="*/ 1308 h 977895"/>
              <a:gd name="connsiteX3" fmla="*/ 184509 w 318329"/>
              <a:gd name="connsiteY3" fmla="*/ 25548 h 977895"/>
              <a:gd name="connsiteX4" fmla="*/ 318329 w 318329"/>
              <a:gd name="connsiteY4" fmla="*/ 60033 h 977895"/>
              <a:gd name="connsiteX5" fmla="*/ 318329 w 318329"/>
              <a:gd name="connsiteY5" fmla="*/ 924839 h 977895"/>
              <a:gd name="connsiteX6" fmla="*/ 265273 w 318329"/>
              <a:gd name="connsiteY6" fmla="*/ 977895 h 977895"/>
              <a:gd name="connsiteX7" fmla="*/ 53056 w 318329"/>
              <a:gd name="connsiteY7" fmla="*/ 977895 h 977895"/>
              <a:gd name="connsiteX8" fmla="*/ 0 w 318329"/>
              <a:gd name="connsiteY8" fmla="*/ 924839 h 97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29" h="977895">
                <a:moveTo>
                  <a:pt x="0" y="924839"/>
                </a:moveTo>
                <a:lnTo>
                  <a:pt x="0" y="0"/>
                </a:lnTo>
                <a:lnTo>
                  <a:pt x="25892" y="1308"/>
                </a:lnTo>
                <a:cubicBezTo>
                  <a:pt x="79632" y="6771"/>
                  <a:pt x="132547" y="14896"/>
                  <a:pt x="184509" y="25548"/>
                </a:cubicBezTo>
                <a:lnTo>
                  <a:pt x="318329" y="60033"/>
                </a:lnTo>
                <a:lnTo>
                  <a:pt x="318329" y="924839"/>
                </a:lnTo>
                <a:cubicBezTo>
                  <a:pt x="318329" y="954141"/>
                  <a:pt x="294575" y="977895"/>
                  <a:pt x="265273" y="977895"/>
                </a:cubicBezTo>
                <a:lnTo>
                  <a:pt x="53056" y="977895"/>
                </a:lnTo>
                <a:cubicBezTo>
                  <a:pt x="23754" y="977895"/>
                  <a:pt x="0" y="954141"/>
                  <a:pt x="0" y="9248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7688F63E-B2D9-9F43-B157-4D7A2D2EDF7F}"/>
              </a:ext>
            </a:extLst>
          </p:cNvPr>
          <p:cNvSpPr/>
          <p:nvPr/>
        </p:nvSpPr>
        <p:spPr>
          <a:xfrm rot="5400000">
            <a:off x="10514347" y="3535752"/>
            <a:ext cx="3323692" cy="4149164"/>
          </a:xfrm>
          <a:custGeom>
            <a:avLst/>
            <a:gdLst>
              <a:gd name="connsiteX0" fmla="*/ 0 w 3323692"/>
              <a:gd name="connsiteY0" fmla="*/ 2383852 h 4149164"/>
              <a:gd name="connsiteX1" fmla="*/ 0 w 3323692"/>
              <a:gd name="connsiteY1" fmla="*/ 2236648 h 4149164"/>
              <a:gd name="connsiteX2" fmla="*/ 0 w 3323692"/>
              <a:gd name="connsiteY2" fmla="*/ 1995263 h 4149164"/>
              <a:gd name="connsiteX3" fmla="*/ 0 w 3323692"/>
              <a:gd name="connsiteY3" fmla="*/ 1920564 h 4149164"/>
              <a:gd name="connsiteX4" fmla="*/ 12189 w 3323692"/>
              <a:gd name="connsiteY4" fmla="*/ 1928783 h 4149164"/>
              <a:gd name="connsiteX5" fmla="*/ 32841 w 3323692"/>
              <a:gd name="connsiteY5" fmla="*/ 1932952 h 4149164"/>
              <a:gd name="connsiteX6" fmla="*/ 988474 w 3323692"/>
              <a:gd name="connsiteY6" fmla="*/ 1932952 h 4149164"/>
              <a:gd name="connsiteX7" fmla="*/ 1041530 w 3323692"/>
              <a:gd name="connsiteY7" fmla="*/ 1879896 h 4149164"/>
              <a:gd name="connsiteX8" fmla="*/ 1041530 w 3323692"/>
              <a:gd name="connsiteY8" fmla="*/ 1667679 h 4149164"/>
              <a:gd name="connsiteX9" fmla="*/ 988474 w 3323692"/>
              <a:gd name="connsiteY9" fmla="*/ 1614623 h 4149164"/>
              <a:gd name="connsiteX10" fmla="*/ 32841 w 3323692"/>
              <a:gd name="connsiteY10" fmla="*/ 1614623 h 4149164"/>
              <a:gd name="connsiteX11" fmla="*/ 12189 w 3323692"/>
              <a:gd name="connsiteY11" fmla="*/ 1618792 h 4149164"/>
              <a:gd name="connsiteX12" fmla="*/ 0 w 3323692"/>
              <a:gd name="connsiteY12" fmla="*/ 1627011 h 4149164"/>
              <a:gd name="connsiteX13" fmla="*/ 0 w 3323692"/>
              <a:gd name="connsiteY13" fmla="*/ 1614418 h 4149164"/>
              <a:gd name="connsiteX14" fmla="*/ 0 w 3323692"/>
              <a:gd name="connsiteY14" fmla="*/ 1584720 h 4149164"/>
              <a:gd name="connsiteX15" fmla="*/ 28245 w 3323692"/>
              <a:gd name="connsiteY15" fmla="*/ 1284271 h 4149164"/>
              <a:gd name="connsiteX16" fmla="*/ 46968 w 3323692"/>
              <a:gd name="connsiteY16" fmla="*/ 1205984 h 4149164"/>
              <a:gd name="connsiteX17" fmla="*/ 987283 w 3323692"/>
              <a:gd name="connsiteY17" fmla="*/ 1205984 h 4149164"/>
              <a:gd name="connsiteX18" fmla="*/ 1040339 w 3323692"/>
              <a:gd name="connsiteY18" fmla="*/ 1152928 h 4149164"/>
              <a:gd name="connsiteX19" fmla="*/ 1040339 w 3323692"/>
              <a:gd name="connsiteY19" fmla="*/ 940711 h 4149164"/>
              <a:gd name="connsiteX20" fmla="*/ 987283 w 3323692"/>
              <a:gd name="connsiteY20" fmla="*/ 887655 h 4149164"/>
              <a:gd name="connsiteX21" fmla="*/ 160678 w 3323692"/>
              <a:gd name="connsiteY21" fmla="*/ 887655 h 4149164"/>
              <a:gd name="connsiteX22" fmla="*/ 168558 w 3323692"/>
              <a:gd name="connsiteY22" fmla="*/ 869971 h 4149164"/>
              <a:gd name="connsiteX23" fmla="*/ 1223344 w 3323692"/>
              <a:gd name="connsiteY23" fmla="*/ 34680 h 4149164"/>
              <a:gd name="connsiteX24" fmla="*/ 1302785 w 3323692"/>
              <a:gd name="connsiteY24" fmla="*/ 21361 h 4149164"/>
              <a:gd name="connsiteX25" fmla="*/ 1302785 w 3323692"/>
              <a:gd name="connsiteY25" fmla="*/ 931792 h 4149164"/>
              <a:gd name="connsiteX26" fmla="*/ 1355841 w 3323692"/>
              <a:gd name="connsiteY26" fmla="*/ 984848 h 4149164"/>
              <a:gd name="connsiteX27" fmla="*/ 1568058 w 3323692"/>
              <a:gd name="connsiteY27" fmla="*/ 984848 h 4149164"/>
              <a:gd name="connsiteX28" fmla="*/ 1621114 w 3323692"/>
              <a:gd name="connsiteY28" fmla="*/ 931792 h 4149164"/>
              <a:gd name="connsiteX29" fmla="*/ 1621114 w 3323692"/>
              <a:gd name="connsiteY29" fmla="*/ 0 h 4149164"/>
              <a:gd name="connsiteX30" fmla="*/ 1668154 w 3323692"/>
              <a:gd name="connsiteY30" fmla="*/ 0 h 4149164"/>
              <a:gd name="connsiteX31" fmla="*/ 1733349 w 3323692"/>
              <a:gd name="connsiteY31" fmla="*/ 0 h 4149164"/>
              <a:gd name="connsiteX32" fmla="*/ 1871019 w 3323692"/>
              <a:gd name="connsiteY32" fmla="*/ 6953 h 4149164"/>
              <a:gd name="connsiteX33" fmla="*/ 1871019 w 3323692"/>
              <a:gd name="connsiteY33" fmla="*/ 931792 h 4149164"/>
              <a:gd name="connsiteX34" fmla="*/ 1924075 w 3323692"/>
              <a:gd name="connsiteY34" fmla="*/ 984848 h 4149164"/>
              <a:gd name="connsiteX35" fmla="*/ 2136292 w 3323692"/>
              <a:gd name="connsiteY35" fmla="*/ 984848 h 4149164"/>
              <a:gd name="connsiteX36" fmla="*/ 2189348 w 3323692"/>
              <a:gd name="connsiteY36" fmla="*/ 931792 h 4149164"/>
              <a:gd name="connsiteX37" fmla="*/ 2189348 w 3323692"/>
              <a:gd name="connsiteY37" fmla="*/ 66986 h 4149164"/>
              <a:gd name="connsiteX38" fmla="*/ 2208428 w 3323692"/>
              <a:gd name="connsiteY38" fmla="*/ 71903 h 4149164"/>
              <a:gd name="connsiteX39" fmla="*/ 3323692 w 3323692"/>
              <a:gd name="connsiteY39" fmla="*/ 1592408 h 4149164"/>
              <a:gd name="connsiteX40" fmla="*/ 3323692 w 3323692"/>
              <a:gd name="connsiteY40" fmla="*/ 2565548 h 4149164"/>
              <a:gd name="connsiteX41" fmla="*/ 2189655 w 3323692"/>
              <a:gd name="connsiteY41" fmla="*/ 4090682 h 4149164"/>
              <a:gd name="connsiteX42" fmla="*/ 2171633 w 3323692"/>
              <a:gd name="connsiteY42" fmla="*/ 4095146 h 4149164"/>
              <a:gd name="connsiteX43" fmla="*/ 2171633 w 3323692"/>
              <a:gd name="connsiteY43" fmla="*/ 3140475 h 4149164"/>
              <a:gd name="connsiteX44" fmla="*/ 2139229 w 3323692"/>
              <a:gd name="connsiteY44" fmla="*/ 3091588 h 4149164"/>
              <a:gd name="connsiteX45" fmla="*/ 2126344 w 3323692"/>
              <a:gd name="connsiteY45" fmla="*/ 3088987 h 4149164"/>
              <a:gd name="connsiteX46" fmla="*/ 2123633 w 3323692"/>
              <a:gd name="connsiteY46" fmla="*/ 3088987 h 4149164"/>
              <a:gd name="connsiteX47" fmla="*/ 1952336 w 3323692"/>
              <a:gd name="connsiteY47" fmla="*/ 3088987 h 4149164"/>
              <a:gd name="connsiteX48" fmla="*/ 1884507 w 3323692"/>
              <a:gd name="connsiteY48" fmla="*/ 3092398 h 4149164"/>
              <a:gd name="connsiteX49" fmla="*/ 1868844 w 3323692"/>
              <a:gd name="connsiteY49" fmla="*/ 3102959 h 4149164"/>
              <a:gd name="connsiteX50" fmla="*/ 1853304 w 3323692"/>
              <a:gd name="connsiteY50" fmla="*/ 3140475 h 4149164"/>
              <a:gd name="connsiteX51" fmla="*/ 1853304 w 3323692"/>
              <a:gd name="connsiteY51" fmla="*/ 4096108 h 4149164"/>
              <a:gd name="connsiteX52" fmla="*/ 1885708 w 3323692"/>
              <a:gd name="connsiteY52" fmla="*/ 4144995 h 4149164"/>
              <a:gd name="connsiteX53" fmla="*/ 1900711 w 3323692"/>
              <a:gd name="connsiteY53" fmla="*/ 4148024 h 4149164"/>
              <a:gd name="connsiteX54" fmla="*/ 1896911 w 3323692"/>
              <a:gd name="connsiteY54" fmla="*/ 4148592 h 4149164"/>
              <a:gd name="connsiteX55" fmla="*/ 1885566 w 3323692"/>
              <a:gd name="connsiteY55" fmla="*/ 4149164 h 4149164"/>
              <a:gd name="connsiteX56" fmla="*/ 1857380 w 3323692"/>
              <a:gd name="connsiteY56" fmla="*/ 4149164 h 4149164"/>
              <a:gd name="connsiteX57" fmla="*/ 1590343 w 3323692"/>
              <a:gd name="connsiteY57" fmla="*/ 4149164 h 4149164"/>
              <a:gd name="connsiteX58" fmla="*/ 1559869 w 3323692"/>
              <a:gd name="connsiteY58" fmla="*/ 4147241 h 4149164"/>
              <a:gd name="connsiteX59" fmla="*/ 1570995 w 3323692"/>
              <a:gd name="connsiteY59" fmla="*/ 4144995 h 4149164"/>
              <a:gd name="connsiteX60" fmla="*/ 1603399 w 3323692"/>
              <a:gd name="connsiteY60" fmla="*/ 4096108 h 4149164"/>
              <a:gd name="connsiteX61" fmla="*/ 1603399 w 3323692"/>
              <a:gd name="connsiteY61" fmla="*/ 3140475 h 4149164"/>
              <a:gd name="connsiteX62" fmla="*/ 1570995 w 3323692"/>
              <a:gd name="connsiteY62" fmla="*/ 3091588 h 4149164"/>
              <a:gd name="connsiteX63" fmla="*/ 1558110 w 3323692"/>
              <a:gd name="connsiteY63" fmla="*/ 3088987 h 4149164"/>
              <a:gd name="connsiteX64" fmla="*/ 1555399 w 3323692"/>
              <a:gd name="connsiteY64" fmla="*/ 3088987 h 4149164"/>
              <a:gd name="connsiteX65" fmla="*/ 1384102 w 3323692"/>
              <a:gd name="connsiteY65" fmla="*/ 3088987 h 4149164"/>
              <a:gd name="connsiteX66" fmla="*/ 1316273 w 3323692"/>
              <a:gd name="connsiteY66" fmla="*/ 3092398 h 4149164"/>
              <a:gd name="connsiteX67" fmla="*/ 1300610 w 3323692"/>
              <a:gd name="connsiteY67" fmla="*/ 3102959 h 4149164"/>
              <a:gd name="connsiteX68" fmla="*/ 1285070 w 3323692"/>
              <a:gd name="connsiteY68" fmla="*/ 3140475 h 4149164"/>
              <a:gd name="connsiteX69" fmla="*/ 1285070 w 3323692"/>
              <a:gd name="connsiteY69" fmla="*/ 4096108 h 4149164"/>
              <a:gd name="connsiteX70" fmla="*/ 1289239 w 3323692"/>
              <a:gd name="connsiteY70" fmla="*/ 4116760 h 4149164"/>
              <a:gd name="connsiteX71" fmla="*/ 1289924 w 3323692"/>
              <a:gd name="connsiteY71" fmla="*/ 4117777 h 4149164"/>
              <a:gd name="connsiteX72" fmla="*/ 1190951 w 3323692"/>
              <a:gd name="connsiteY72" fmla="*/ 4098810 h 4149164"/>
              <a:gd name="connsiteX73" fmla="*/ 270072 w 3323692"/>
              <a:gd name="connsiteY73" fmla="*/ 3445756 h 4149164"/>
              <a:gd name="connsiteX74" fmla="*/ 200594 w 3323692"/>
              <a:gd name="connsiteY74" fmla="*/ 3330787 h 4149164"/>
              <a:gd name="connsiteX75" fmla="*/ 1002780 w 3323692"/>
              <a:gd name="connsiteY75" fmla="*/ 3330787 h 4149164"/>
              <a:gd name="connsiteX76" fmla="*/ 1055836 w 3323692"/>
              <a:gd name="connsiteY76" fmla="*/ 3277731 h 4149164"/>
              <a:gd name="connsiteX77" fmla="*/ 1055836 w 3323692"/>
              <a:gd name="connsiteY77" fmla="*/ 3065514 h 4149164"/>
              <a:gd name="connsiteX78" fmla="*/ 1002780 w 3323692"/>
              <a:gd name="connsiteY78" fmla="*/ 3012458 h 4149164"/>
              <a:gd name="connsiteX79" fmla="*/ 66632 w 3323692"/>
              <a:gd name="connsiteY79" fmla="*/ 3012458 h 4149164"/>
              <a:gd name="connsiteX80" fmla="*/ 32072 w 3323692"/>
              <a:gd name="connsiteY80" fmla="*/ 2877376 h 4149164"/>
              <a:gd name="connsiteX81" fmla="*/ 8147 w 3323692"/>
              <a:gd name="connsiteY81" fmla="*/ 2719880 h 4149164"/>
              <a:gd name="connsiteX82" fmla="*/ 3411 w 3323692"/>
              <a:gd name="connsiteY82" fmla="*/ 2625689 h 4149164"/>
              <a:gd name="connsiteX83" fmla="*/ 13972 w 3323692"/>
              <a:gd name="connsiteY83" fmla="*/ 2641352 h 4149164"/>
              <a:gd name="connsiteX84" fmla="*/ 51488 w 3323692"/>
              <a:gd name="connsiteY84" fmla="*/ 2656892 h 4149164"/>
              <a:gd name="connsiteX85" fmla="*/ 1007121 w 3323692"/>
              <a:gd name="connsiteY85" fmla="*/ 2656892 h 4149164"/>
              <a:gd name="connsiteX86" fmla="*/ 1060177 w 3323692"/>
              <a:gd name="connsiteY86" fmla="*/ 2603836 h 4149164"/>
              <a:gd name="connsiteX87" fmla="*/ 1060177 w 3323692"/>
              <a:gd name="connsiteY87" fmla="*/ 2391619 h 4149164"/>
              <a:gd name="connsiteX88" fmla="*/ 1007121 w 3323692"/>
              <a:gd name="connsiteY88" fmla="*/ 2338563 h 4149164"/>
              <a:gd name="connsiteX89" fmla="*/ 51488 w 3323692"/>
              <a:gd name="connsiteY89" fmla="*/ 2338563 h 4149164"/>
              <a:gd name="connsiteX90" fmla="*/ 2601 w 3323692"/>
              <a:gd name="connsiteY90" fmla="*/ 2370967 h 4149164"/>
              <a:gd name="connsiteX91" fmla="*/ 0 w 3323692"/>
              <a:gd name="connsiteY91" fmla="*/ 2383852 h 414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323692" h="4149164">
                <a:moveTo>
                  <a:pt x="0" y="2383852"/>
                </a:moveTo>
                <a:lnTo>
                  <a:pt x="0" y="2236648"/>
                </a:lnTo>
                <a:cubicBezTo>
                  <a:pt x="0" y="2143515"/>
                  <a:pt x="0" y="2063687"/>
                  <a:pt x="0" y="1995263"/>
                </a:cubicBezTo>
                <a:lnTo>
                  <a:pt x="0" y="1920564"/>
                </a:lnTo>
                <a:lnTo>
                  <a:pt x="12189" y="1928783"/>
                </a:lnTo>
                <a:cubicBezTo>
                  <a:pt x="18537" y="1931467"/>
                  <a:pt x="25516" y="1932952"/>
                  <a:pt x="32841" y="1932952"/>
                </a:cubicBezTo>
                <a:lnTo>
                  <a:pt x="988474" y="1932952"/>
                </a:lnTo>
                <a:cubicBezTo>
                  <a:pt x="1017776" y="1932952"/>
                  <a:pt x="1041530" y="1909198"/>
                  <a:pt x="1041530" y="1879896"/>
                </a:cubicBezTo>
                <a:lnTo>
                  <a:pt x="1041530" y="1667679"/>
                </a:lnTo>
                <a:cubicBezTo>
                  <a:pt x="1041530" y="1638377"/>
                  <a:pt x="1017776" y="1614623"/>
                  <a:pt x="988474" y="1614623"/>
                </a:cubicBezTo>
                <a:lnTo>
                  <a:pt x="32841" y="1614623"/>
                </a:lnTo>
                <a:cubicBezTo>
                  <a:pt x="25516" y="1614623"/>
                  <a:pt x="18537" y="1616108"/>
                  <a:pt x="12189" y="1618792"/>
                </a:cubicBezTo>
                <a:lnTo>
                  <a:pt x="0" y="1627011"/>
                </a:lnTo>
                <a:lnTo>
                  <a:pt x="0" y="1614418"/>
                </a:lnTo>
                <a:cubicBezTo>
                  <a:pt x="0" y="1584720"/>
                  <a:pt x="0" y="1584720"/>
                  <a:pt x="0" y="1584720"/>
                </a:cubicBezTo>
                <a:cubicBezTo>
                  <a:pt x="0" y="1482084"/>
                  <a:pt x="9698" y="1381636"/>
                  <a:pt x="28245" y="1284271"/>
                </a:cubicBezTo>
                <a:lnTo>
                  <a:pt x="46968" y="1205984"/>
                </a:lnTo>
                <a:lnTo>
                  <a:pt x="987283" y="1205984"/>
                </a:lnTo>
                <a:cubicBezTo>
                  <a:pt x="1016585" y="1205984"/>
                  <a:pt x="1040339" y="1182230"/>
                  <a:pt x="1040339" y="1152928"/>
                </a:cubicBezTo>
                <a:lnTo>
                  <a:pt x="1040339" y="940711"/>
                </a:lnTo>
                <a:cubicBezTo>
                  <a:pt x="1040339" y="911409"/>
                  <a:pt x="1016585" y="887655"/>
                  <a:pt x="987283" y="887655"/>
                </a:cubicBezTo>
                <a:lnTo>
                  <a:pt x="160678" y="887655"/>
                </a:lnTo>
                <a:lnTo>
                  <a:pt x="168558" y="869971"/>
                </a:lnTo>
                <a:cubicBezTo>
                  <a:pt x="376351" y="455637"/>
                  <a:pt x="759532" y="143882"/>
                  <a:pt x="1223344" y="34680"/>
                </a:cubicBezTo>
                <a:lnTo>
                  <a:pt x="1302785" y="21361"/>
                </a:lnTo>
                <a:lnTo>
                  <a:pt x="1302785" y="931792"/>
                </a:lnTo>
                <a:cubicBezTo>
                  <a:pt x="1302785" y="961094"/>
                  <a:pt x="1326539" y="984848"/>
                  <a:pt x="1355841" y="984848"/>
                </a:cubicBezTo>
                <a:lnTo>
                  <a:pt x="1568058" y="984848"/>
                </a:lnTo>
                <a:cubicBezTo>
                  <a:pt x="1597360" y="984848"/>
                  <a:pt x="1621114" y="961094"/>
                  <a:pt x="1621114" y="931792"/>
                </a:cubicBezTo>
                <a:lnTo>
                  <a:pt x="1621114" y="0"/>
                </a:lnTo>
                <a:lnTo>
                  <a:pt x="1668154" y="0"/>
                </a:lnTo>
                <a:cubicBezTo>
                  <a:pt x="1733349" y="0"/>
                  <a:pt x="1733349" y="0"/>
                  <a:pt x="1733349" y="0"/>
                </a:cubicBezTo>
                <a:lnTo>
                  <a:pt x="1871019" y="6953"/>
                </a:lnTo>
                <a:lnTo>
                  <a:pt x="1871019" y="931792"/>
                </a:lnTo>
                <a:cubicBezTo>
                  <a:pt x="1871019" y="961094"/>
                  <a:pt x="1894773" y="984848"/>
                  <a:pt x="1924075" y="984848"/>
                </a:cubicBezTo>
                <a:lnTo>
                  <a:pt x="2136292" y="984848"/>
                </a:lnTo>
                <a:cubicBezTo>
                  <a:pt x="2165594" y="984848"/>
                  <a:pt x="2189348" y="961094"/>
                  <a:pt x="2189348" y="931792"/>
                </a:cubicBezTo>
                <a:lnTo>
                  <a:pt x="2189348" y="66986"/>
                </a:lnTo>
                <a:lnTo>
                  <a:pt x="2208428" y="71903"/>
                </a:lnTo>
                <a:cubicBezTo>
                  <a:pt x="2857487" y="274317"/>
                  <a:pt x="3323692" y="880801"/>
                  <a:pt x="3323692" y="1592408"/>
                </a:cubicBezTo>
                <a:cubicBezTo>
                  <a:pt x="3323692" y="2565548"/>
                  <a:pt x="3323692" y="2565548"/>
                  <a:pt x="3323692" y="2565548"/>
                </a:cubicBezTo>
                <a:cubicBezTo>
                  <a:pt x="3323692" y="3283090"/>
                  <a:pt x="2848478" y="3894224"/>
                  <a:pt x="2189655" y="4090682"/>
                </a:cubicBezTo>
                <a:lnTo>
                  <a:pt x="2171633" y="4095146"/>
                </a:lnTo>
                <a:lnTo>
                  <a:pt x="2171633" y="3140475"/>
                </a:lnTo>
                <a:cubicBezTo>
                  <a:pt x="2171633" y="3118499"/>
                  <a:pt x="2158271" y="3099643"/>
                  <a:pt x="2139229" y="3091588"/>
                </a:cubicBezTo>
                <a:lnTo>
                  <a:pt x="2126344" y="3088987"/>
                </a:lnTo>
                <a:lnTo>
                  <a:pt x="2123633" y="3088987"/>
                </a:lnTo>
                <a:cubicBezTo>
                  <a:pt x="2070177" y="3088987"/>
                  <a:pt x="2013157" y="3088987"/>
                  <a:pt x="1952336" y="3088987"/>
                </a:cubicBezTo>
                <a:lnTo>
                  <a:pt x="1884507" y="3092398"/>
                </a:lnTo>
                <a:lnTo>
                  <a:pt x="1868844" y="3102959"/>
                </a:lnTo>
                <a:cubicBezTo>
                  <a:pt x="1859242" y="3112560"/>
                  <a:pt x="1853304" y="3125824"/>
                  <a:pt x="1853304" y="3140475"/>
                </a:cubicBezTo>
                <a:lnTo>
                  <a:pt x="1853304" y="4096108"/>
                </a:lnTo>
                <a:cubicBezTo>
                  <a:pt x="1853304" y="4118085"/>
                  <a:pt x="1866666" y="4136940"/>
                  <a:pt x="1885708" y="4144995"/>
                </a:cubicBezTo>
                <a:lnTo>
                  <a:pt x="1900711" y="4148024"/>
                </a:lnTo>
                <a:lnTo>
                  <a:pt x="1896911" y="4148592"/>
                </a:lnTo>
                <a:lnTo>
                  <a:pt x="1885566" y="4149164"/>
                </a:lnTo>
                <a:lnTo>
                  <a:pt x="1857380" y="4149164"/>
                </a:lnTo>
                <a:cubicBezTo>
                  <a:pt x="1590343" y="4149164"/>
                  <a:pt x="1590343" y="4149164"/>
                  <a:pt x="1590343" y="4149164"/>
                </a:cubicBezTo>
                <a:lnTo>
                  <a:pt x="1559869" y="4147241"/>
                </a:lnTo>
                <a:lnTo>
                  <a:pt x="1570995" y="4144995"/>
                </a:lnTo>
                <a:cubicBezTo>
                  <a:pt x="1590038" y="4136940"/>
                  <a:pt x="1603399" y="4118085"/>
                  <a:pt x="1603399" y="4096108"/>
                </a:cubicBezTo>
                <a:lnTo>
                  <a:pt x="1603399" y="3140475"/>
                </a:lnTo>
                <a:cubicBezTo>
                  <a:pt x="1603399" y="3118499"/>
                  <a:pt x="1590037" y="3099643"/>
                  <a:pt x="1570995" y="3091588"/>
                </a:cubicBezTo>
                <a:lnTo>
                  <a:pt x="1558110" y="3088987"/>
                </a:lnTo>
                <a:lnTo>
                  <a:pt x="1555399" y="3088987"/>
                </a:lnTo>
                <a:cubicBezTo>
                  <a:pt x="1501943" y="3088987"/>
                  <a:pt x="1444923" y="3088987"/>
                  <a:pt x="1384102" y="3088987"/>
                </a:cubicBezTo>
                <a:lnTo>
                  <a:pt x="1316273" y="3092398"/>
                </a:lnTo>
                <a:lnTo>
                  <a:pt x="1300610" y="3102959"/>
                </a:lnTo>
                <a:cubicBezTo>
                  <a:pt x="1291008" y="3112560"/>
                  <a:pt x="1285070" y="3125824"/>
                  <a:pt x="1285070" y="3140475"/>
                </a:cubicBezTo>
                <a:lnTo>
                  <a:pt x="1285070" y="4096108"/>
                </a:lnTo>
                <a:cubicBezTo>
                  <a:pt x="1285070" y="4103433"/>
                  <a:pt x="1286554" y="4110412"/>
                  <a:pt x="1289239" y="4116760"/>
                </a:cubicBezTo>
                <a:lnTo>
                  <a:pt x="1289924" y="4117777"/>
                </a:lnTo>
                <a:lnTo>
                  <a:pt x="1190951" y="4098810"/>
                </a:lnTo>
                <a:cubicBezTo>
                  <a:pt x="808621" y="4000233"/>
                  <a:pt x="483525" y="3763375"/>
                  <a:pt x="270072" y="3445756"/>
                </a:cubicBezTo>
                <a:lnTo>
                  <a:pt x="200594" y="3330787"/>
                </a:lnTo>
                <a:lnTo>
                  <a:pt x="1002780" y="3330787"/>
                </a:lnTo>
                <a:cubicBezTo>
                  <a:pt x="1032082" y="3330787"/>
                  <a:pt x="1055836" y="3307033"/>
                  <a:pt x="1055836" y="3277731"/>
                </a:cubicBezTo>
                <a:lnTo>
                  <a:pt x="1055836" y="3065514"/>
                </a:lnTo>
                <a:cubicBezTo>
                  <a:pt x="1055836" y="3036212"/>
                  <a:pt x="1032082" y="3012458"/>
                  <a:pt x="1002780" y="3012458"/>
                </a:cubicBezTo>
                <a:lnTo>
                  <a:pt x="66632" y="3012458"/>
                </a:lnTo>
                <a:lnTo>
                  <a:pt x="32072" y="2877376"/>
                </a:lnTo>
                <a:cubicBezTo>
                  <a:pt x="21553" y="2825722"/>
                  <a:pt x="13535" y="2773178"/>
                  <a:pt x="8147" y="2719880"/>
                </a:cubicBezTo>
                <a:lnTo>
                  <a:pt x="3411" y="2625689"/>
                </a:lnTo>
                <a:lnTo>
                  <a:pt x="13972" y="2641352"/>
                </a:lnTo>
                <a:cubicBezTo>
                  <a:pt x="23573" y="2650954"/>
                  <a:pt x="36837" y="2656892"/>
                  <a:pt x="51488" y="2656892"/>
                </a:cubicBezTo>
                <a:lnTo>
                  <a:pt x="1007121" y="2656892"/>
                </a:lnTo>
                <a:cubicBezTo>
                  <a:pt x="1036423" y="2656892"/>
                  <a:pt x="1060177" y="2633138"/>
                  <a:pt x="1060177" y="2603836"/>
                </a:cubicBezTo>
                <a:lnTo>
                  <a:pt x="1060177" y="2391619"/>
                </a:lnTo>
                <a:cubicBezTo>
                  <a:pt x="1060177" y="2362317"/>
                  <a:pt x="1036423" y="2338563"/>
                  <a:pt x="1007121" y="2338563"/>
                </a:cubicBezTo>
                <a:lnTo>
                  <a:pt x="51488" y="2338563"/>
                </a:lnTo>
                <a:cubicBezTo>
                  <a:pt x="29512" y="2338563"/>
                  <a:pt x="10656" y="2351925"/>
                  <a:pt x="2601" y="2370967"/>
                </a:cubicBezTo>
                <a:lnTo>
                  <a:pt x="0" y="238385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5D7A936C-680F-BF41-BAA7-7A920D06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108" y="5370292"/>
            <a:ext cx="4156852" cy="3878859"/>
          </a:xfrm>
          <a:custGeom>
            <a:avLst/>
            <a:gdLst>
              <a:gd name="connsiteX0" fmla="*/ 4149164 w 4156852"/>
              <a:gd name="connsiteY0" fmla="*/ 0 h 3878859"/>
              <a:gd name="connsiteX1" fmla="*/ 4156852 w 4156852"/>
              <a:gd name="connsiteY1" fmla="*/ 152217 h 3878859"/>
              <a:gd name="connsiteX2" fmla="*/ 4156852 w 4156852"/>
              <a:gd name="connsiteY2" fmla="*/ 2288515 h 3878859"/>
              <a:gd name="connsiteX3" fmla="*/ 2564444 w 4156852"/>
              <a:gd name="connsiteY3" fmla="*/ 3878859 h 3878859"/>
              <a:gd name="connsiteX4" fmla="*/ 1591304 w 4156852"/>
              <a:gd name="connsiteY4" fmla="*/ 3878859 h 3878859"/>
              <a:gd name="connsiteX5" fmla="*/ 0 w 4156852"/>
              <a:gd name="connsiteY5" fmla="*/ 2288515 h 3878859"/>
              <a:gd name="connsiteX6" fmla="*/ 0 w 4156852"/>
              <a:gd name="connsiteY6" fmla="*/ 532432 h 3878859"/>
              <a:gd name="connsiteX7" fmla="*/ 0 w 4156852"/>
              <a:gd name="connsiteY7" fmla="*/ 447440 h 3878859"/>
              <a:gd name="connsiteX8" fmla="*/ 572 w 4156852"/>
              <a:gd name="connsiteY8" fmla="*/ 458785 h 3878859"/>
              <a:gd name="connsiteX9" fmla="*/ 1583616 w 4156852"/>
              <a:gd name="connsiteY9" fmla="*/ 1885566 h 3878859"/>
              <a:gd name="connsiteX10" fmla="*/ 2556756 w 4156852"/>
              <a:gd name="connsiteY10" fmla="*/ 1885566 h 3878859"/>
              <a:gd name="connsiteX11" fmla="*/ 4149164 w 4156852"/>
              <a:gd name="connsiteY11" fmla="*/ 295223 h 3878859"/>
              <a:gd name="connsiteX12" fmla="*/ 4149164 w 4156852"/>
              <a:gd name="connsiteY12" fmla="*/ 28186 h 3878859"/>
              <a:gd name="connsiteX13" fmla="*/ 4149164 w 4156852"/>
              <a:gd name="connsiteY13" fmla="*/ 0 h 387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56852" h="3878859">
                <a:moveTo>
                  <a:pt x="4149164" y="0"/>
                </a:moveTo>
                <a:lnTo>
                  <a:pt x="4156852" y="152217"/>
                </a:lnTo>
                <a:cubicBezTo>
                  <a:pt x="4156852" y="2288515"/>
                  <a:pt x="4156852" y="2288515"/>
                  <a:pt x="4156852" y="2288515"/>
                </a:cubicBezTo>
                <a:cubicBezTo>
                  <a:pt x="4156852" y="3172653"/>
                  <a:pt x="3440268" y="3878859"/>
                  <a:pt x="2564444" y="3878859"/>
                </a:cubicBezTo>
                <a:cubicBezTo>
                  <a:pt x="1591304" y="3878859"/>
                  <a:pt x="1591304" y="3878859"/>
                  <a:pt x="1591304" y="3878859"/>
                </a:cubicBezTo>
                <a:cubicBezTo>
                  <a:pt x="716586" y="3878859"/>
                  <a:pt x="0" y="3172653"/>
                  <a:pt x="0" y="2288515"/>
                </a:cubicBezTo>
                <a:cubicBezTo>
                  <a:pt x="0" y="1353885"/>
                  <a:pt x="0" y="828155"/>
                  <a:pt x="0" y="532432"/>
                </a:cubicBezTo>
                <a:lnTo>
                  <a:pt x="0" y="447440"/>
                </a:lnTo>
                <a:lnTo>
                  <a:pt x="572" y="458785"/>
                </a:lnTo>
                <a:cubicBezTo>
                  <a:pt x="82502" y="1264878"/>
                  <a:pt x="763568" y="1885566"/>
                  <a:pt x="1583616" y="1885566"/>
                </a:cubicBezTo>
                <a:cubicBezTo>
                  <a:pt x="1583616" y="1885566"/>
                  <a:pt x="1583616" y="1885566"/>
                  <a:pt x="2556756" y="1885566"/>
                </a:cubicBezTo>
                <a:cubicBezTo>
                  <a:pt x="3432580" y="1885566"/>
                  <a:pt x="4149164" y="1179361"/>
                  <a:pt x="4149164" y="295223"/>
                </a:cubicBezTo>
                <a:cubicBezTo>
                  <a:pt x="4149164" y="295223"/>
                  <a:pt x="4149164" y="295223"/>
                  <a:pt x="4149164" y="28186"/>
                </a:cubicBezTo>
                <a:lnTo>
                  <a:pt x="414916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681FB7F8-7073-1D4D-B66D-F77AC567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443" y="7347888"/>
            <a:ext cx="6024896" cy="2724853"/>
          </a:xfrm>
          <a:custGeom>
            <a:avLst/>
            <a:gdLst>
              <a:gd name="T0" fmla="*/ 3165 w 5451"/>
              <a:gd name="T1" fmla="*/ 2464 h 2465"/>
              <a:gd name="T2" fmla="*/ 3165 w 5451"/>
              <a:gd name="T3" fmla="*/ 2464 h 2465"/>
              <a:gd name="T4" fmla="*/ 2285 w 5451"/>
              <a:gd name="T5" fmla="*/ 2464 h 2465"/>
              <a:gd name="T6" fmla="*/ 0 w 5451"/>
              <a:gd name="T7" fmla="*/ 171 h 2465"/>
              <a:gd name="T8" fmla="*/ 171 w 5451"/>
              <a:gd name="T9" fmla="*/ 0 h 2465"/>
              <a:gd name="T10" fmla="*/ 5279 w 5451"/>
              <a:gd name="T11" fmla="*/ 0 h 2465"/>
              <a:gd name="T12" fmla="*/ 5450 w 5451"/>
              <a:gd name="T13" fmla="*/ 171 h 2465"/>
              <a:gd name="T14" fmla="*/ 3165 w 5451"/>
              <a:gd name="T15" fmla="*/ 2464 h 2465"/>
              <a:gd name="T16" fmla="*/ 351 w 5451"/>
              <a:gd name="T17" fmla="*/ 351 h 2465"/>
              <a:gd name="T18" fmla="*/ 351 w 5451"/>
              <a:gd name="T19" fmla="*/ 351 h 2465"/>
              <a:gd name="T20" fmla="*/ 2285 w 5451"/>
              <a:gd name="T21" fmla="*/ 2114 h 2465"/>
              <a:gd name="T22" fmla="*/ 3165 w 5451"/>
              <a:gd name="T23" fmla="*/ 2114 h 2465"/>
              <a:gd name="T24" fmla="*/ 5099 w 5451"/>
              <a:gd name="T25" fmla="*/ 351 h 2465"/>
              <a:gd name="T26" fmla="*/ 351 w 5451"/>
              <a:gd name="T27" fmla="*/ 351 h 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51" h="2465">
                <a:moveTo>
                  <a:pt x="3165" y="2464"/>
                </a:moveTo>
                <a:lnTo>
                  <a:pt x="3165" y="2464"/>
                </a:lnTo>
                <a:cubicBezTo>
                  <a:pt x="2285" y="2464"/>
                  <a:pt x="2285" y="2464"/>
                  <a:pt x="2285" y="2464"/>
                </a:cubicBezTo>
                <a:cubicBezTo>
                  <a:pt x="1026" y="2464"/>
                  <a:pt x="0" y="1439"/>
                  <a:pt x="0" y="171"/>
                </a:cubicBezTo>
                <a:cubicBezTo>
                  <a:pt x="0" y="81"/>
                  <a:pt x="72" y="0"/>
                  <a:pt x="171" y="0"/>
                </a:cubicBezTo>
                <a:cubicBezTo>
                  <a:pt x="5279" y="0"/>
                  <a:pt x="5279" y="0"/>
                  <a:pt x="5279" y="0"/>
                </a:cubicBezTo>
                <a:cubicBezTo>
                  <a:pt x="5378" y="0"/>
                  <a:pt x="5450" y="81"/>
                  <a:pt x="5450" y="171"/>
                </a:cubicBezTo>
                <a:cubicBezTo>
                  <a:pt x="5450" y="1439"/>
                  <a:pt x="4425" y="2464"/>
                  <a:pt x="3165" y="2464"/>
                </a:cubicBezTo>
                <a:close/>
                <a:moveTo>
                  <a:pt x="351" y="351"/>
                </a:moveTo>
                <a:lnTo>
                  <a:pt x="351" y="351"/>
                </a:lnTo>
                <a:cubicBezTo>
                  <a:pt x="441" y="1340"/>
                  <a:pt x="1278" y="2114"/>
                  <a:pt x="2285" y="2114"/>
                </a:cubicBezTo>
                <a:cubicBezTo>
                  <a:pt x="3165" y="2114"/>
                  <a:pt x="3165" y="2114"/>
                  <a:pt x="3165" y="2114"/>
                </a:cubicBezTo>
                <a:cubicBezTo>
                  <a:pt x="4173" y="2114"/>
                  <a:pt x="5010" y="1340"/>
                  <a:pt x="5099" y="351"/>
                </a:cubicBezTo>
                <a:lnTo>
                  <a:pt x="351" y="3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2">
            <a:extLst>
              <a:ext uri="{FF2B5EF4-FFF2-40B4-BE49-F238E27FC236}">
                <a16:creationId xmlns:a16="http://schemas.microsoft.com/office/drawing/2014/main" id="{744686FA-08A4-9642-9D6F-4F25D412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459" y="4286694"/>
            <a:ext cx="4625913" cy="3836242"/>
          </a:xfrm>
          <a:custGeom>
            <a:avLst/>
            <a:gdLst>
              <a:gd name="T0" fmla="*/ 4182 w 4183"/>
              <a:gd name="T1" fmla="*/ 0 h 3472"/>
              <a:gd name="T2" fmla="*/ 4182 w 4183"/>
              <a:gd name="T3" fmla="*/ 3030 h 3472"/>
              <a:gd name="T4" fmla="*/ 3931 w 4183"/>
              <a:gd name="T5" fmla="*/ 3471 h 3472"/>
              <a:gd name="T6" fmla="*/ 3688 w 4183"/>
              <a:gd name="T7" fmla="*/ 3030 h 3472"/>
              <a:gd name="T8" fmla="*/ 0 w 4183"/>
              <a:gd name="T9" fmla="*/ 3030 h 3472"/>
              <a:gd name="T10" fmla="*/ 0 w 4183"/>
              <a:gd name="T11" fmla="*/ 0 h 3472"/>
              <a:gd name="T12" fmla="*/ 4182 w 4183"/>
              <a:gd name="T13" fmla="*/ 0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3" h="3472">
                <a:moveTo>
                  <a:pt x="4182" y="0"/>
                </a:moveTo>
                <a:lnTo>
                  <a:pt x="4182" y="3030"/>
                </a:lnTo>
                <a:lnTo>
                  <a:pt x="3931" y="3471"/>
                </a:lnTo>
                <a:lnTo>
                  <a:pt x="3688" y="3030"/>
                </a:lnTo>
                <a:lnTo>
                  <a:pt x="0" y="3030"/>
                </a:lnTo>
                <a:lnTo>
                  <a:pt x="0" y="0"/>
                </a:lnTo>
                <a:lnTo>
                  <a:pt x="418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3">
            <a:extLst>
              <a:ext uri="{FF2B5EF4-FFF2-40B4-BE49-F238E27FC236}">
                <a16:creationId xmlns:a16="http://schemas.microsoft.com/office/drawing/2014/main" id="{8277CFD6-25F3-0A42-B162-06BEBEB0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459" y="8751747"/>
            <a:ext cx="4625913" cy="3841115"/>
          </a:xfrm>
          <a:custGeom>
            <a:avLst/>
            <a:gdLst>
              <a:gd name="T0" fmla="*/ 4182 w 4183"/>
              <a:gd name="T1" fmla="*/ 0 h 3473"/>
              <a:gd name="T2" fmla="*/ 4182 w 4183"/>
              <a:gd name="T3" fmla="*/ 3031 h 3473"/>
              <a:gd name="T4" fmla="*/ 3931 w 4183"/>
              <a:gd name="T5" fmla="*/ 3472 h 3473"/>
              <a:gd name="T6" fmla="*/ 3688 w 4183"/>
              <a:gd name="T7" fmla="*/ 3031 h 3473"/>
              <a:gd name="T8" fmla="*/ 0 w 4183"/>
              <a:gd name="T9" fmla="*/ 3031 h 3473"/>
              <a:gd name="T10" fmla="*/ 0 w 4183"/>
              <a:gd name="T11" fmla="*/ 0 h 3473"/>
              <a:gd name="T12" fmla="*/ 4182 w 4183"/>
              <a:gd name="T13" fmla="*/ 0 h 3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3" h="3473">
                <a:moveTo>
                  <a:pt x="4182" y="0"/>
                </a:moveTo>
                <a:lnTo>
                  <a:pt x="4182" y="3031"/>
                </a:lnTo>
                <a:lnTo>
                  <a:pt x="3931" y="3472"/>
                </a:lnTo>
                <a:lnTo>
                  <a:pt x="3688" y="3031"/>
                </a:lnTo>
                <a:lnTo>
                  <a:pt x="0" y="3031"/>
                </a:lnTo>
                <a:lnTo>
                  <a:pt x="0" y="0"/>
                </a:lnTo>
                <a:lnTo>
                  <a:pt x="41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4">
            <a:extLst>
              <a:ext uri="{FF2B5EF4-FFF2-40B4-BE49-F238E27FC236}">
                <a16:creationId xmlns:a16="http://schemas.microsoft.com/office/drawing/2014/main" id="{CBBE29D3-1103-B647-9ED9-A91C45B1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1083" y="4286694"/>
            <a:ext cx="4625913" cy="3836242"/>
          </a:xfrm>
          <a:custGeom>
            <a:avLst/>
            <a:gdLst>
              <a:gd name="T0" fmla="*/ 0 w 4184"/>
              <a:gd name="T1" fmla="*/ 0 h 3472"/>
              <a:gd name="T2" fmla="*/ 0 w 4184"/>
              <a:gd name="T3" fmla="*/ 3030 h 3472"/>
              <a:gd name="T4" fmla="*/ 252 w 4184"/>
              <a:gd name="T5" fmla="*/ 3471 h 3472"/>
              <a:gd name="T6" fmla="*/ 495 w 4184"/>
              <a:gd name="T7" fmla="*/ 3030 h 3472"/>
              <a:gd name="T8" fmla="*/ 4183 w 4184"/>
              <a:gd name="T9" fmla="*/ 3030 h 3472"/>
              <a:gd name="T10" fmla="*/ 4183 w 4184"/>
              <a:gd name="T11" fmla="*/ 0 h 3472"/>
              <a:gd name="T12" fmla="*/ 0 w 4184"/>
              <a:gd name="T13" fmla="*/ 0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4" h="3472">
                <a:moveTo>
                  <a:pt x="0" y="0"/>
                </a:moveTo>
                <a:lnTo>
                  <a:pt x="0" y="3030"/>
                </a:lnTo>
                <a:lnTo>
                  <a:pt x="252" y="3471"/>
                </a:lnTo>
                <a:lnTo>
                  <a:pt x="495" y="3030"/>
                </a:lnTo>
                <a:lnTo>
                  <a:pt x="4183" y="3030"/>
                </a:lnTo>
                <a:lnTo>
                  <a:pt x="418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5">
            <a:extLst>
              <a:ext uri="{FF2B5EF4-FFF2-40B4-BE49-F238E27FC236}">
                <a16:creationId xmlns:a16="http://schemas.microsoft.com/office/drawing/2014/main" id="{C2C7B8F8-5479-F945-831D-C20C1B45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1083" y="8751747"/>
            <a:ext cx="4625913" cy="3841115"/>
          </a:xfrm>
          <a:custGeom>
            <a:avLst/>
            <a:gdLst>
              <a:gd name="T0" fmla="*/ 0 w 4184"/>
              <a:gd name="T1" fmla="*/ 0 h 3473"/>
              <a:gd name="T2" fmla="*/ 0 w 4184"/>
              <a:gd name="T3" fmla="*/ 3031 h 3473"/>
              <a:gd name="T4" fmla="*/ 252 w 4184"/>
              <a:gd name="T5" fmla="*/ 3472 h 3473"/>
              <a:gd name="T6" fmla="*/ 495 w 4184"/>
              <a:gd name="T7" fmla="*/ 3031 h 3473"/>
              <a:gd name="T8" fmla="*/ 4183 w 4184"/>
              <a:gd name="T9" fmla="*/ 3031 h 3473"/>
              <a:gd name="T10" fmla="*/ 4183 w 4184"/>
              <a:gd name="T11" fmla="*/ 0 h 3473"/>
              <a:gd name="T12" fmla="*/ 0 w 4184"/>
              <a:gd name="T13" fmla="*/ 0 h 3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4" h="3473">
                <a:moveTo>
                  <a:pt x="0" y="0"/>
                </a:moveTo>
                <a:lnTo>
                  <a:pt x="0" y="3031"/>
                </a:lnTo>
                <a:lnTo>
                  <a:pt x="252" y="3472"/>
                </a:lnTo>
                <a:lnTo>
                  <a:pt x="495" y="3031"/>
                </a:lnTo>
                <a:lnTo>
                  <a:pt x="4183" y="3031"/>
                </a:lnTo>
                <a:lnTo>
                  <a:pt x="418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B557FBA4-1845-8344-8CC3-CF2FB0F9DF3B}"/>
              </a:ext>
            </a:extLst>
          </p:cNvPr>
          <p:cNvGrpSpPr/>
          <p:nvPr/>
        </p:nvGrpSpPr>
        <p:grpSpPr>
          <a:xfrm>
            <a:off x="2451398" y="674251"/>
            <a:ext cx="19474854" cy="2715754"/>
            <a:chOff x="2451398" y="719646"/>
            <a:chExt cx="19474854" cy="2715754"/>
          </a:xfrm>
        </p:grpSpPr>
        <p:sp>
          <p:nvSpPr>
            <p:cNvPr id="469" name="CuadroTexto 468">
              <a:extLst>
                <a:ext uri="{FF2B5EF4-FFF2-40B4-BE49-F238E27FC236}">
                  <a16:creationId xmlns:a16="http://schemas.microsoft.com/office/drawing/2014/main" id="{92D4A365-D082-234F-9D6C-E3E3DAA00FA6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470" name="CuadroTexto 469">
              <a:extLst>
                <a:ext uri="{FF2B5EF4-FFF2-40B4-BE49-F238E27FC236}">
                  <a16:creationId xmlns:a16="http://schemas.microsoft.com/office/drawing/2014/main" id="{01667F8C-CE83-3A4D-96A4-2A4F59F101D2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1" name="Group 54">
            <a:extLst>
              <a:ext uri="{FF2B5EF4-FFF2-40B4-BE49-F238E27FC236}">
                <a16:creationId xmlns:a16="http://schemas.microsoft.com/office/drawing/2014/main" id="{01DEC712-F2F5-DC47-A84B-ECD2171BF961}"/>
              </a:ext>
            </a:extLst>
          </p:cNvPr>
          <p:cNvGrpSpPr/>
          <p:nvPr/>
        </p:nvGrpSpPr>
        <p:grpSpPr>
          <a:xfrm>
            <a:off x="3363182" y="9758498"/>
            <a:ext cx="3524951" cy="1319108"/>
            <a:chOff x="5517310" y="11288069"/>
            <a:chExt cx="3676939" cy="1319108"/>
          </a:xfrm>
        </p:grpSpPr>
        <p:sp>
          <p:nvSpPr>
            <p:cNvPr id="472" name="CuadroTexto 395">
              <a:extLst>
                <a:ext uri="{FF2B5EF4-FFF2-40B4-BE49-F238E27FC236}">
                  <a16:creationId xmlns:a16="http://schemas.microsoft.com/office/drawing/2014/main" id="{3AD3F005-944E-0B4F-85E0-E9F7C792A72C}"/>
                </a:ext>
              </a:extLst>
            </p:cNvPr>
            <p:cNvSpPr txBox="1"/>
            <p:nvPr/>
          </p:nvSpPr>
          <p:spPr>
            <a:xfrm>
              <a:off x="6187887" y="1128806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3" name="Rectangle 56">
              <a:extLst>
                <a:ext uri="{FF2B5EF4-FFF2-40B4-BE49-F238E27FC236}">
                  <a16:creationId xmlns:a16="http://schemas.microsoft.com/office/drawing/2014/main" id="{9C371205-D04D-FB4A-A141-D1618501E208}"/>
                </a:ext>
              </a:extLst>
            </p:cNvPr>
            <p:cNvSpPr/>
            <p:nvPr/>
          </p:nvSpPr>
          <p:spPr>
            <a:xfrm>
              <a:off x="5517310" y="11776180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4" name="Group 54">
            <a:extLst>
              <a:ext uri="{FF2B5EF4-FFF2-40B4-BE49-F238E27FC236}">
                <a16:creationId xmlns:a16="http://schemas.microsoft.com/office/drawing/2014/main" id="{F34AE978-3601-384D-9A7D-35F1FAFA59D9}"/>
              </a:ext>
            </a:extLst>
          </p:cNvPr>
          <p:cNvGrpSpPr/>
          <p:nvPr/>
        </p:nvGrpSpPr>
        <p:grpSpPr>
          <a:xfrm>
            <a:off x="17089806" y="9750549"/>
            <a:ext cx="3524951" cy="1319108"/>
            <a:chOff x="5517310" y="11288069"/>
            <a:chExt cx="3676939" cy="1319108"/>
          </a:xfrm>
        </p:grpSpPr>
        <p:sp>
          <p:nvSpPr>
            <p:cNvPr id="475" name="CuadroTexto 395">
              <a:extLst>
                <a:ext uri="{FF2B5EF4-FFF2-40B4-BE49-F238E27FC236}">
                  <a16:creationId xmlns:a16="http://schemas.microsoft.com/office/drawing/2014/main" id="{B80B11A3-E80E-8E46-B063-3554A72E6EA9}"/>
                </a:ext>
              </a:extLst>
            </p:cNvPr>
            <p:cNvSpPr txBox="1"/>
            <p:nvPr/>
          </p:nvSpPr>
          <p:spPr>
            <a:xfrm>
              <a:off x="6187887" y="1128806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76" name="Rectangle 56">
              <a:extLst>
                <a:ext uri="{FF2B5EF4-FFF2-40B4-BE49-F238E27FC236}">
                  <a16:creationId xmlns:a16="http://schemas.microsoft.com/office/drawing/2014/main" id="{AEE8C484-544D-3745-98C6-057A5EEEB96E}"/>
                </a:ext>
              </a:extLst>
            </p:cNvPr>
            <p:cNvSpPr/>
            <p:nvPr/>
          </p:nvSpPr>
          <p:spPr>
            <a:xfrm>
              <a:off x="5517310" y="11776180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7" name="Group 54">
            <a:extLst>
              <a:ext uri="{FF2B5EF4-FFF2-40B4-BE49-F238E27FC236}">
                <a16:creationId xmlns:a16="http://schemas.microsoft.com/office/drawing/2014/main" id="{3EADBF89-7123-0B4F-B785-C3C1543D942F}"/>
              </a:ext>
            </a:extLst>
          </p:cNvPr>
          <p:cNvGrpSpPr/>
          <p:nvPr/>
        </p:nvGrpSpPr>
        <p:grpSpPr>
          <a:xfrm>
            <a:off x="17112281" y="5308353"/>
            <a:ext cx="3524951" cy="1319108"/>
            <a:chOff x="5517310" y="11288069"/>
            <a:chExt cx="3676939" cy="1319108"/>
          </a:xfrm>
        </p:grpSpPr>
        <p:sp>
          <p:nvSpPr>
            <p:cNvPr id="478" name="CuadroTexto 395">
              <a:extLst>
                <a:ext uri="{FF2B5EF4-FFF2-40B4-BE49-F238E27FC236}">
                  <a16:creationId xmlns:a16="http://schemas.microsoft.com/office/drawing/2014/main" id="{0FACF0C8-4722-914F-8FC2-33576054BCE6}"/>
                </a:ext>
              </a:extLst>
            </p:cNvPr>
            <p:cNvSpPr txBox="1"/>
            <p:nvPr/>
          </p:nvSpPr>
          <p:spPr>
            <a:xfrm>
              <a:off x="6187887" y="1128806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9" name="Rectangle 56">
              <a:extLst>
                <a:ext uri="{FF2B5EF4-FFF2-40B4-BE49-F238E27FC236}">
                  <a16:creationId xmlns:a16="http://schemas.microsoft.com/office/drawing/2014/main" id="{5BDF22D6-FBE0-AA4D-80DE-FCD7513B9523}"/>
                </a:ext>
              </a:extLst>
            </p:cNvPr>
            <p:cNvSpPr/>
            <p:nvPr/>
          </p:nvSpPr>
          <p:spPr>
            <a:xfrm>
              <a:off x="5517310" y="11776180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0" name="Group 54">
            <a:extLst>
              <a:ext uri="{FF2B5EF4-FFF2-40B4-BE49-F238E27FC236}">
                <a16:creationId xmlns:a16="http://schemas.microsoft.com/office/drawing/2014/main" id="{1462CC90-FEBE-074F-B573-F0797F1AF7A5}"/>
              </a:ext>
            </a:extLst>
          </p:cNvPr>
          <p:cNvGrpSpPr/>
          <p:nvPr/>
        </p:nvGrpSpPr>
        <p:grpSpPr>
          <a:xfrm>
            <a:off x="3294939" y="5309413"/>
            <a:ext cx="3524951" cy="1319108"/>
            <a:chOff x="5517310" y="11288069"/>
            <a:chExt cx="3676939" cy="1319108"/>
          </a:xfrm>
        </p:grpSpPr>
        <p:sp>
          <p:nvSpPr>
            <p:cNvPr id="481" name="CuadroTexto 395">
              <a:extLst>
                <a:ext uri="{FF2B5EF4-FFF2-40B4-BE49-F238E27FC236}">
                  <a16:creationId xmlns:a16="http://schemas.microsoft.com/office/drawing/2014/main" id="{19E30063-1562-6D48-AABF-ECAC81AAD77A}"/>
                </a:ext>
              </a:extLst>
            </p:cNvPr>
            <p:cNvSpPr txBox="1"/>
            <p:nvPr/>
          </p:nvSpPr>
          <p:spPr>
            <a:xfrm>
              <a:off x="6187887" y="1128806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2" name="Rectangle 56">
              <a:extLst>
                <a:ext uri="{FF2B5EF4-FFF2-40B4-BE49-F238E27FC236}">
                  <a16:creationId xmlns:a16="http://schemas.microsoft.com/office/drawing/2014/main" id="{CAC7B17D-BD03-484E-A20F-350D8B5302B7}"/>
                </a:ext>
              </a:extLst>
            </p:cNvPr>
            <p:cNvSpPr/>
            <p:nvPr/>
          </p:nvSpPr>
          <p:spPr>
            <a:xfrm>
              <a:off x="5517310" y="11776180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3172A55D-66A3-7E4A-9820-C9C8242F1737}"/>
              </a:ext>
            </a:extLst>
          </p:cNvPr>
          <p:cNvSpPr/>
          <p:nvPr/>
        </p:nvSpPr>
        <p:spPr>
          <a:xfrm>
            <a:off x="11884503" y="7347888"/>
            <a:ext cx="564776" cy="49696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B2BED45B-6F6E-BB4E-A56D-DE85E9EC72E5}"/>
              </a:ext>
            </a:extLst>
          </p:cNvPr>
          <p:cNvSpPr/>
          <p:nvPr/>
        </p:nvSpPr>
        <p:spPr>
          <a:xfrm rot="5400000">
            <a:off x="11787828" y="5130022"/>
            <a:ext cx="817305" cy="4867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C1359D48-80A0-094D-A674-AE56DC704CAE}"/>
              </a:ext>
            </a:extLst>
          </p:cNvPr>
          <p:cNvSpPr/>
          <p:nvPr/>
        </p:nvSpPr>
        <p:spPr>
          <a:xfrm rot="5400000">
            <a:off x="11739831" y="9784144"/>
            <a:ext cx="817305" cy="4867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81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rupo 491">
            <a:extLst>
              <a:ext uri="{FF2B5EF4-FFF2-40B4-BE49-F238E27FC236}">
                <a16:creationId xmlns:a16="http://schemas.microsoft.com/office/drawing/2014/main" id="{8B0BE4F2-9AF6-0B4D-97EB-0ADF505277C1}"/>
              </a:ext>
            </a:extLst>
          </p:cNvPr>
          <p:cNvGrpSpPr/>
          <p:nvPr/>
        </p:nvGrpSpPr>
        <p:grpSpPr>
          <a:xfrm>
            <a:off x="2451398" y="1754902"/>
            <a:ext cx="19474854" cy="2715754"/>
            <a:chOff x="2451398" y="719646"/>
            <a:chExt cx="19474854" cy="2715754"/>
          </a:xfrm>
        </p:grpSpPr>
        <p:sp>
          <p:nvSpPr>
            <p:cNvPr id="493" name="CuadroTexto 492">
              <a:extLst>
                <a:ext uri="{FF2B5EF4-FFF2-40B4-BE49-F238E27FC236}">
                  <a16:creationId xmlns:a16="http://schemas.microsoft.com/office/drawing/2014/main" id="{843CAE48-B3FA-5140-B918-7B7CE011A7A7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494" name="CuadroTexto 493">
              <a:extLst>
                <a:ext uri="{FF2B5EF4-FFF2-40B4-BE49-F238E27FC236}">
                  <a16:creationId xmlns:a16="http://schemas.microsoft.com/office/drawing/2014/main" id="{034C0596-9432-CC47-885F-35F6BEA823C5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901766-F859-6841-8EA7-AC8D09856D21}"/>
              </a:ext>
            </a:extLst>
          </p:cNvPr>
          <p:cNvGrpSpPr/>
          <p:nvPr/>
        </p:nvGrpSpPr>
        <p:grpSpPr>
          <a:xfrm>
            <a:off x="2043930" y="5927837"/>
            <a:ext cx="20179082" cy="6033261"/>
            <a:chOff x="2043930" y="5686495"/>
            <a:chExt cx="20179082" cy="6033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C3728A3-5BE8-1C47-9E54-C1D1B51C5ED8}"/>
                </a:ext>
              </a:extLst>
            </p:cNvPr>
            <p:cNvGrpSpPr/>
            <p:nvPr/>
          </p:nvGrpSpPr>
          <p:grpSpPr>
            <a:xfrm>
              <a:off x="2290429" y="5686495"/>
              <a:ext cx="19796791" cy="4113618"/>
              <a:chOff x="2552383" y="5827171"/>
              <a:chExt cx="19796791" cy="4113618"/>
            </a:xfrm>
          </p:grpSpPr>
          <p:sp>
            <p:nvSpPr>
              <p:cNvPr id="194" name="Freeform 171">
                <a:extLst>
                  <a:ext uri="{FF2B5EF4-FFF2-40B4-BE49-F238E27FC236}">
                    <a16:creationId xmlns:a16="http://schemas.microsoft.com/office/drawing/2014/main" id="{6D63FACB-78FC-5644-8373-C8C09D605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383" y="5827171"/>
                <a:ext cx="4079663" cy="2333313"/>
              </a:xfrm>
              <a:custGeom>
                <a:avLst/>
                <a:gdLst>
                  <a:gd name="T0" fmla="*/ 1853 w 3707"/>
                  <a:gd name="T1" fmla="*/ 1060 h 2122"/>
                  <a:gd name="T2" fmla="*/ 1853 w 3707"/>
                  <a:gd name="T3" fmla="*/ 1060 h 2122"/>
                  <a:gd name="T4" fmla="*/ 0 w 3707"/>
                  <a:gd name="T5" fmla="*/ 0 h 2122"/>
                  <a:gd name="T6" fmla="*/ 0 w 3707"/>
                  <a:gd name="T7" fmla="*/ 1896 h 2122"/>
                  <a:gd name="T8" fmla="*/ 225 w 3707"/>
                  <a:gd name="T9" fmla="*/ 2121 h 2122"/>
                  <a:gd name="T10" fmla="*/ 3481 w 3707"/>
                  <a:gd name="T11" fmla="*/ 2121 h 2122"/>
                  <a:gd name="T12" fmla="*/ 3706 w 3707"/>
                  <a:gd name="T13" fmla="*/ 1896 h 2122"/>
                  <a:gd name="T14" fmla="*/ 3706 w 3707"/>
                  <a:gd name="T15" fmla="*/ 0 h 2122"/>
                  <a:gd name="T16" fmla="*/ 1853 w 3707"/>
                  <a:gd name="T17" fmla="*/ 1060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7" h="2122">
                    <a:moveTo>
                      <a:pt x="1853" y="1060"/>
                    </a:moveTo>
                    <a:lnTo>
                      <a:pt x="1853" y="106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896"/>
                      <a:pt x="0" y="1896"/>
                      <a:pt x="0" y="1896"/>
                    </a:cubicBezTo>
                    <a:cubicBezTo>
                      <a:pt x="0" y="2022"/>
                      <a:pt x="99" y="2121"/>
                      <a:pt x="225" y="2121"/>
                    </a:cubicBezTo>
                    <a:cubicBezTo>
                      <a:pt x="3481" y="2121"/>
                      <a:pt x="3481" y="2121"/>
                      <a:pt x="3481" y="2121"/>
                    </a:cubicBezTo>
                    <a:cubicBezTo>
                      <a:pt x="3607" y="2121"/>
                      <a:pt x="3706" y="2022"/>
                      <a:pt x="3706" y="1896"/>
                    </a:cubicBezTo>
                    <a:cubicBezTo>
                      <a:pt x="3706" y="0"/>
                      <a:pt x="3706" y="0"/>
                      <a:pt x="3706" y="0"/>
                    </a:cubicBezTo>
                    <a:lnTo>
                      <a:pt x="1853" y="106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" name="Freeform 172">
                <a:extLst>
                  <a:ext uri="{FF2B5EF4-FFF2-40B4-BE49-F238E27FC236}">
                    <a16:creationId xmlns:a16="http://schemas.microsoft.com/office/drawing/2014/main" id="{2871DFA0-95F5-AF45-9DC1-F1640F71A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383" y="5827171"/>
                <a:ext cx="4079663" cy="1169081"/>
              </a:xfrm>
              <a:custGeom>
                <a:avLst/>
                <a:gdLst>
                  <a:gd name="T0" fmla="*/ 1853 w 3707"/>
                  <a:gd name="T1" fmla="*/ 1060 h 1061"/>
                  <a:gd name="T2" fmla="*/ 3706 w 3707"/>
                  <a:gd name="T3" fmla="*/ 0 h 1061"/>
                  <a:gd name="T4" fmla="*/ 0 w 3707"/>
                  <a:gd name="T5" fmla="*/ 0 h 1061"/>
                  <a:gd name="T6" fmla="*/ 1853 w 3707"/>
                  <a:gd name="T7" fmla="*/ 1060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7" h="1061">
                    <a:moveTo>
                      <a:pt x="1853" y="1060"/>
                    </a:moveTo>
                    <a:lnTo>
                      <a:pt x="3706" y="0"/>
                    </a:lnTo>
                    <a:lnTo>
                      <a:pt x="0" y="0"/>
                    </a:lnTo>
                    <a:lnTo>
                      <a:pt x="1853" y="106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" name="Freeform 173">
                <a:extLst>
                  <a:ext uri="{FF2B5EF4-FFF2-40B4-BE49-F238E27FC236}">
                    <a16:creationId xmlns:a16="http://schemas.microsoft.com/office/drawing/2014/main" id="{E15DCEF0-8EE7-F440-ABD8-DABE1E36E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072" y="7248502"/>
                <a:ext cx="2692284" cy="2692287"/>
              </a:xfrm>
              <a:custGeom>
                <a:avLst/>
                <a:gdLst>
                  <a:gd name="T0" fmla="*/ 2446 w 2447"/>
                  <a:gd name="T1" fmla="*/ 1223 h 2447"/>
                  <a:gd name="T2" fmla="*/ 2446 w 2447"/>
                  <a:gd name="T3" fmla="*/ 1223 h 2447"/>
                  <a:gd name="T4" fmla="*/ 1223 w 2447"/>
                  <a:gd name="T5" fmla="*/ 2446 h 2447"/>
                  <a:gd name="T6" fmla="*/ 0 w 2447"/>
                  <a:gd name="T7" fmla="*/ 1223 h 2447"/>
                  <a:gd name="T8" fmla="*/ 1223 w 2447"/>
                  <a:gd name="T9" fmla="*/ 0 h 2447"/>
                  <a:gd name="T10" fmla="*/ 2446 w 2447"/>
                  <a:gd name="T11" fmla="*/ 122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7" h="2447">
                    <a:moveTo>
                      <a:pt x="2446" y="1223"/>
                    </a:moveTo>
                    <a:lnTo>
                      <a:pt x="2446" y="1223"/>
                    </a:lnTo>
                    <a:cubicBezTo>
                      <a:pt x="2446" y="1898"/>
                      <a:pt x="1898" y="2446"/>
                      <a:pt x="1223" y="2446"/>
                    </a:cubicBezTo>
                    <a:cubicBezTo>
                      <a:pt x="548" y="2446"/>
                      <a:pt x="0" y="1898"/>
                      <a:pt x="0" y="1223"/>
                    </a:cubicBezTo>
                    <a:cubicBezTo>
                      <a:pt x="0" y="548"/>
                      <a:pt x="548" y="0"/>
                      <a:pt x="1223" y="0"/>
                    </a:cubicBezTo>
                    <a:cubicBezTo>
                      <a:pt x="1898" y="0"/>
                      <a:pt x="2446" y="548"/>
                      <a:pt x="2446" y="12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" name="Freeform 174">
                <a:extLst>
                  <a:ext uri="{FF2B5EF4-FFF2-40B4-BE49-F238E27FC236}">
                    <a16:creationId xmlns:a16="http://schemas.microsoft.com/office/drawing/2014/main" id="{8707BE47-546D-BD4B-A629-ACF43A19F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6277" y="5827171"/>
                <a:ext cx="4074811" cy="2333313"/>
              </a:xfrm>
              <a:custGeom>
                <a:avLst/>
                <a:gdLst>
                  <a:gd name="T0" fmla="*/ 1852 w 3706"/>
                  <a:gd name="T1" fmla="*/ 1060 h 2122"/>
                  <a:gd name="T2" fmla="*/ 1852 w 3706"/>
                  <a:gd name="T3" fmla="*/ 1060 h 2122"/>
                  <a:gd name="T4" fmla="*/ 0 w 3706"/>
                  <a:gd name="T5" fmla="*/ 0 h 2122"/>
                  <a:gd name="T6" fmla="*/ 0 w 3706"/>
                  <a:gd name="T7" fmla="*/ 1896 h 2122"/>
                  <a:gd name="T8" fmla="*/ 225 w 3706"/>
                  <a:gd name="T9" fmla="*/ 2121 h 2122"/>
                  <a:gd name="T10" fmla="*/ 3480 w 3706"/>
                  <a:gd name="T11" fmla="*/ 2121 h 2122"/>
                  <a:gd name="T12" fmla="*/ 3705 w 3706"/>
                  <a:gd name="T13" fmla="*/ 1896 h 2122"/>
                  <a:gd name="T14" fmla="*/ 3705 w 3706"/>
                  <a:gd name="T15" fmla="*/ 0 h 2122"/>
                  <a:gd name="T16" fmla="*/ 1852 w 3706"/>
                  <a:gd name="T17" fmla="*/ 1060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6" h="2122">
                    <a:moveTo>
                      <a:pt x="1852" y="1060"/>
                    </a:moveTo>
                    <a:lnTo>
                      <a:pt x="1852" y="106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896"/>
                      <a:pt x="0" y="1896"/>
                      <a:pt x="0" y="1896"/>
                    </a:cubicBezTo>
                    <a:cubicBezTo>
                      <a:pt x="0" y="2022"/>
                      <a:pt x="98" y="2121"/>
                      <a:pt x="225" y="2121"/>
                    </a:cubicBezTo>
                    <a:cubicBezTo>
                      <a:pt x="3480" y="2121"/>
                      <a:pt x="3480" y="2121"/>
                      <a:pt x="3480" y="2121"/>
                    </a:cubicBezTo>
                    <a:cubicBezTo>
                      <a:pt x="3606" y="2121"/>
                      <a:pt x="3705" y="2022"/>
                      <a:pt x="3705" y="1896"/>
                    </a:cubicBezTo>
                    <a:cubicBezTo>
                      <a:pt x="3705" y="0"/>
                      <a:pt x="3705" y="0"/>
                      <a:pt x="3705" y="0"/>
                    </a:cubicBezTo>
                    <a:lnTo>
                      <a:pt x="1852" y="106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" name="Freeform 175">
                <a:extLst>
                  <a:ext uri="{FF2B5EF4-FFF2-40B4-BE49-F238E27FC236}">
                    <a16:creationId xmlns:a16="http://schemas.microsoft.com/office/drawing/2014/main" id="{1073D498-D23D-D74B-80CB-28F3E8CEB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6277" y="5827171"/>
                <a:ext cx="4074811" cy="1169081"/>
              </a:xfrm>
              <a:custGeom>
                <a:avLst/>
                <a:gdLst>
                  <a:gd name="T0" fmla="*/ 1852 w 3706"/>
                  <a:gd name="T1" fmla="*/ 1060 h 1061"/>
                  <a:gd name="T2" fmla="*/ 3705 w 3706"/>
                  <a:gd name="T3" fmla="*/ 0 h 1061"/>
                  <a:gd name="T4" fmla="*/ 0 w 3706"/>
                  <a:gd name="T5" fmla="*/ 0 h 1061"/>
                  <a:gd name="T6" fmla="*/ 1852 w 3706"/>
                  <a:gd name="T7" fmla="*/ 1060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6" h="1061">
                    <a:moveTo>
                      <a:pt x="1852" y="1060"/>
                    </a:moveTo>
                    <a:lnTo>
                      <a:pt x="3705" y="0"/>
                    </a:lnTo>
                    <a:lnTo>
                      <a:pt x="0" y="0"/>
                    </a:lnTo>
                    <a:lnTo>
                      <a:pt x="1852" y="106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" name="Freeform 176">
                <a:extLst>
                  <a:ext uri="{FF2B5EF4-FFF2-40B4-BE49-F238E27FC236}">
                    <a16:creationId xmlns:a16="http://schemas.microsoft.com/office/drawing/2014/main" id="{B5085D81-A9AB-824D-9E8D-247919719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9964" y="7248502"/>
                <a:ext cx="2692287" cy="2692287"/>
              </a:xfrm>
              <a:custGeom>
                <a:avLst/>
                <a:gdLst>
                  <a:gd name="T0" fmla="*/ 2447 w 2448"/>
                  <a:gd name="T1" fmla="*/ 1223 h 2447"/>
                  <a:gd name="T2" fmla="*/ 2447 w 2448"/>
                  <a:gd name="T3" fmla="*/ 1223 h 2447"/>
                  <a:gd name="T4" fmla="*/ 1223 w 2448"/>
                  <a:gd name="T5" fmla="*/ 2446 h 2447"/>
                  <a:gd name="T6" fmla="*/ 0 w 2448"/>
                  <a:gd name="T7" fmla="*/ 1223 h 2447"/>
                  <a:gd name="T8" fmla="*/ 1223 w 2448"/>
                  <a:gd name="T9" fmla="*/ 0 h 2447"/>
                  <a:gd name="T10" fmla="*/ 2447 w 2448"/>
                  <a:gd name="T11" fmla="*/ 122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8" h="2447">
                    <a:moveTo>
                      <a:pt x="2447" y="1223"/>
                    </a:moveTo>
                    <a:lnTo>
                      <a:pt x="2447" y="1223"/>
                    </a:lnTo>
                    <a:cubicBezTo>
                      <a:pt x="2447" y="1898"/>
                      <a:pt x="1898" y="2446"/>
                      <a:pt x="1223" y="2446"/>
                    </a:cubicBezTo>
                    <a:cubicBezTo>
                      <a:pt x="549" y="2446"/>
                      <a:pt x="0" y="1898"/>
                      <a:pt x="0" y="1223"/>
                    </a:cubicBezTo>
                    <a:cubicBezTo>
                      <a:pt x="0" y="548"/>
                      <a:pt x="549" y="0"/>
                      <a:pt x="1223" y="0"/>
                    </a:cubicBezTo>
                    <a:cubicBezTo>
                      <a:pt x="1898" y="0"/>
                      <a:pt x="2447" y="548"/>
                      <a:pt x="2447" y="12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" name="Freeform 177">
                <a:extLst>
                  <a:ext uri="{FF2B5EF4-FFF2-40B4-BE49-F238E27FC236}">
                    <a16:creationId xmlns:a16="http://schemas.microsoft.com/office/drawing/2014/main" id="{766D244E-C3DE-4F47-87C5-D40F370D2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5319" y="5827171"/>
                <a:ext cx="4074811" cy="2333313"/>
              </a:xfrm>
              <a:custGeom>
                <a:avLst/>
                <a:gdLst>
                  <a:gd name="T0" fmla="*/ 1852 w 3706"/>
                  <a:gd name="T1" fmla="*/ 1060 h 2122"/>
                  <a:gd name="T2" fmla="*/ 1852 w 3706"/>
                  <a:gd name="T3" fmla="*/ 1060 h 2122"/>
                  <a:gd name="T4" fmla="*/ 0 w 3706"/>
                  <a:gd name="T5" fmla="*/ 0 h 2122"/>
                  <a:gd name="T6" fmla="*/ 0 w 3706"/>
                  <a:gd name="T7" fmla="*/ 1896 h 2122"/>
                  <a:gd name="T8" fmla="*/ 225 w 3706"/>
                  <a:gd name="T9" fmla="*/ 2121 h 2122"/>
                  <a:gd name="T10" fmla="*/ 3480 w 3706"/>
                  <a:gd name="T11" fmla="*/ 2121 h 2122"/>
                  <a:gd name="T12" fmla="*/ 3705 w 3706"/>
                  <a:gd name="T13" fmla="*/ 1896 h 2122"/>
                  <a:gd name="T14" fmla="*/ 3705 w 3706"/>
                  <a:gd name="T15" fmla="*/ 0 h 2122"/>
                  <a:gd name="T16" fmla="*/ 1852 w 3706"/>
                  <a:gd name="T17" fmla="*/ 1060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6" h="2122">
                    <a:moveTo>
                      <a:pt x="1852" y="1060"/>
                    </a:moveTo>
                    <a:lnTo>
                      <a:pt x="1852" y="106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896"/>
                      <a:pt x="0" y="1896"/>
                      <a:pt x="0" y="1896"/>
                    </a:cubicBezTo>
                    <a:cubicBezTo>
                      <a:pt x="0" y="2022"/>
                      <a:pt x="99" y="2121"/>
                      <a:pt x="225" y="2121"/>
                    </a:cubicBezTo>
                    <a:cubicBezTo>
                      <a:pt x="3480" y="2121"/>
                      <a:pt x="3480" y="2121"/>
                      <a:pt x="3480" y="2121"/>
                    </a:cubicBezTo>
                    <a:cubicBezTo>
                      <a:pt x="3606" y="2121"/>
                      <a:pt x="3705" y="2022"/>
                      <a:pt x="3705" y="1896"/>
                    </a:cubicBezTo>
                    <a:cubicBezTo>
                      <a:pt x="3705" y="0"/>
                      <a:pt x="3705" y="0"/>
                      <a:pt x="3705" y="0"/>
                    </a:cubicBezTo>
                    <a:lnTo>
                      <a:pt x="1852" y="106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1" name="Freeform 178">
                <a:extLst>
                  <a:ext uri="{FF2B5EF4-FFF2-40B4-BE49-F238E27FC236}">
                    <a16:creationId xmlns:a16="http://schemas.microsoft.com/office/drawing/2014/main" id="{FD1CC89B-3C3C-1641-8297-061BB820C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5319" y="5827171"/>
                <a:ext cx="4074811" cy="1169081"/>
              </a:xfrm>
              <a:custGeom>
                <a:avLst/>
                <a:gdLst>
                  <a:gd name="T0" fmla="*/ 1852 w 3706"/>
                  <a:gd name="T1" fmla="*/ 1060 h 1061"/>
                  <a:gd name="T2" fmla="*/ 3705 w 3706"/>
                  <a:gd name="T3" fmla="*/ 0 h 1061"/>
                  <a:gd name="T4" fmla="*/ 0 w 3706"/>
                  <a:gd name="T5" fmla="*/ 0 h 1061"/>
                  <a:gd name="T6" fmla="*/ 1852 w 3706"/>
                  <a:gd name="T7" fmla="*/ 1060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6" h="1061">
                    <a:moveTo>
                      <a:pt x="1852" y="1060"/>
                    </a:moveTo>
                    <a:lnTo>
                      <a:pt x="3705" y="0"/>
                    </a:lnTo>
                    <a:lnTo>
                      <a:pt x="0" y="0"/>
                    </a:lnTo>
                    <a:lnTo>
                      <a:pt x="1852" y="106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2" name="Freeform 179">
                <a:extLst>
                  <a:ext uri="{FF2B5EF4-FFF2-40B4-BE49-F238E27FC236}">
                    <a16:creationId xmlns:a16="http://schemas.microsoft.com/office/drawing/2014/main" id="{2BF3E10E-7C41-FD4F-AC25-260E067E0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4156" y="7248502"/>
                <a:ext cx="2692287" cy="2692287"/>
              </a:xfrm>
              <a:custGeom>
                <a:avLst/>
                <a:gdLst>
                  <a:gd name="T0" fmla="*/ 2446 w 2447"/>
                  <a:gd name="T1" fmla="*/ 1223 h 2447"/>
                  <a:gd name="T2" fmla="*/ 2446 w 2447"/>
                  <a:gd name="T3" fmla="*/ 1223 h 2447"/>
                  <a:gd name="T4" fmla="*/ 1223 w 2447"/>
                  <a:gd name="T5" fmla="*/ 2446 h 2447"/>
                  <a:gd name="T6" fmla="*/ 0 w 2447"/>
                  <a:gd name="T7" fmla="*/ 1223 h 2447"/>
                  <a:gd name="T8" fmla="*/ 1223 w 2447"/>
                  <a:gd name="T9" fmla="*/ 0 h 2447"/>
                  <a:gd name="T10" fmla="*/ 2446 w 2447"/>
                  <a:gd name="T11" fmla="*/ 122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7" h="2447">
                    <a:moveTo>
                      <a:pt x="2446" y="1223"/>
                    </a:moveTo>
                    <a:lnTo>
                      <a:pt x="2446" y="1223"/>
                    </a:lnTo>
                    <a:cubicBezTo>
                      <a:pt x="2446" y="1898"/>
                      <a:pt x="1897" y="2446"/>
                      <a:pt x="1223" y="2446"/>
                    </a:cubicBezTo>
                    <a:cubicBezTo>
                      <a:pt x="548" y="2446"/>
                      <a:pt x="0" y="1898"/>
                      <a:pt x="0" y="1223"/>
                    </a:cubicBezTo>
                    <a:cubicBezTo>
                      <a:pt x="0" y="548"/>
                      <a:pt x="548" y="0"/>
                      <a:pt x="1223" y="0"/>
                    </a:cubicBezTo>
                    <a:cubicBezTo>
                      <a:pt x="1897" y="0"/>
                      <a:pt x="2446" y="548"/>
                      <a:pt x="2446" y="122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3" name="Freeform 180">
                <a:extLst>
                  <a:ext uri="{FF2B5EF4-FFF2-40B4-BE49-F238E27FC236}">
                    <a16:creationId xmlns:a16="http://schemas.microsoft.com/office/drawing/2014/main" id="{42AC5EA4-60DF-A744-B718-57D79E2CC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69511" y="5827171"/>
                <a:ext cx="4079663" cy="2333313"/>
              </a:xfrm>
              <a:custGeom>
                <a:avLst/>
                <a:gdLst>
                  <a:gd name="T0" fmla="*/ 1853 w 3707"/>
                  <a:gd name="T1" fmla="*/ 1060 h 2122"/>
                  <a:gd name="T2" fmla="*/ 1853 w 3707"/>
                  <a:gd name="T3" fmla="*/ 1060 h 2122"/>
                  <a:gd name="T4" fmla="*/ 0 w 3707"/>
                  <a:gd name="T5" fmla="*/ 0 h 2122"/>
                  <a:gd name="T6" fmla="*/ 0 w 3707"/>
                  <a:gd name="T7" fmla="*/ 1896 h 2122"/>
                  <a:gd name="T8" fmla="*/ 225 w 3707"/>
                  <a:gd name="T9" fmla="*/ 2121 h 2122"/>
                  <a:gd name="T10" fmla="*/ 3481 w 3707"/>
                  <a:gd name="T11" fmla="*/ 2121 h 2122"/>
                  <a:gd name="T12" fmla="*/ 3706 w 3707"/>
                  <a:gd name="T13" fmla="*/ 1896 h 2122"/>
                  <a:gd name="T14" fmla="*/ 3706 w 3707"/>
                  <a:gd name="T15" fmla="*/ 0 h 2122"/>
                  <a:gd name="T16" fmla="*/ 1853 w 3707"/>
                  <a:gd name="T17" fmla="*/ 1060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7" h="2122">
                    <a:moveTo>
                      <a:pt x="1853" y="1060"/>
                    </a:moveTo>
                    <a:lnTo>
                      <a:pt x="1853" y="106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896"/>
                      <a:pt x="0" y="1896"/>
                      <a:pt x="0" y="1896"/>
                    </a:cubicBezTo>
                    <a:cubicBezTo>
                      <a:pt x="0" y="2022"/>
                      <a:pt x="99" y="2121"/>
                      <a:pt x="225" y="2121"/>
                    </a:cubicBezTo>
                    <a:cubicBezTo>
                      <a:pt x="3481" y="2121"/>
                      <a:pt x="3481" y="2121"/>
                      <a:pt x="3481" y="2121"/>
                    </a:cubicBezTo>
                    <a:cubicBezTo>
                      <a:pt x="3598" y="2121"/>
                      <a:pt x="3706" y="2022"/>
                      <a:pt x="3706" y="1896"/>
                    </a:cubicBezTo>
                    <a:cubicBezTo>
                      <a:pt x="3706" y="0"/>
                      <a:pt x="3706" y="0"/>
                      <a:pt x="3706" y="0"/>
                    </a:cubicBezTo>
                    <a:lnTo>
                      <a:pt x="1853" y="106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" name="Freeform 181">
                <a:extLst>
                  <a:ext uri="{FF2B5EF4-FFF2-40B4-BE49-F238E27FC236}">
                    <a16:creationId xmlns:a16="http://schemas.microsoft.com/office/drawing/2014/main" id="{BA9B6E14-C469-6442-A889-03EB7B048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69511" y="5827171"/>
                <a:ext cx="4079663" cy="1169081"/>
              </a:xfrm>
              <a:custGeom>
                <a:avLst/>
                <a:gdLst>
                  <a:gd name="T0" fmla="*/ 1853 w 3707"/>
                  <a:gd name="T1" fmla="*/ 1060 h 1061"/>
                  <a:gd name="T2" fmla="*/ 3706 w 3707"/>
                  <a:gd name="T3" fmla="*/ 0 h 1061"/>
                  <a:gd name="T4" fmla="*/ 0 w 3707"/>
                  <a:gd name="T5" fmla="*/ 0 h 1061"/>
                  <a:gd name="T6" fmla="*/ 1853 w 3707"/>
                  <a:gd name="T7" fmla="*/ 1060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7" h="1061">
                    <a:moveTo>
                      <a:pt x="1853" y="1060"/>
                    </a:moveTo>
                    <a:lnTo>
                      <a:pt x="3706" y="0"/>
                    </a:lnTo>
                    <a:lnTo>
                      <a:pt x="0" y="0"/>
                    </a:lnTo>
                    <a:lnTo>
                      <a:pt x="1853" y="106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" name="Freeform 182">
                <a:extLst>
                  <a:ext uri="{FF2B5EF4-FFF2-40B4-BE49-F238E27FC236}">
                    <a16:creationId xmlns:a16="http://schemas.microsoft.com/office/drawing/2014/main" id="{19CA2A21-D672-FC4E-95EB-07E266DF8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3201" y="7248502"/>
                <a:ext cx="2682582" cy="2692287"/>
              </a:xfrm>
              <a:custGeom>
                <a:avLst/>
                <a:gdLst>
                  <a:gd name="T0" fmla="*/ 2437 w 2438"/>
                  <a:gd name="T1" fmla="*/ 1223 h 2447"/>
                  <a:gd name="T2" fmla="*/ 2437 w 2438"/>
                  <a:gd name="T3" fmla="*/ 1223 h 2447"/>
                  <a:gd name="T4" fmla="*/ 1223 w 2438"/>
                  <a:gd name="T5" fmla="*/ 2446 h 2447"/>
                  <a:gd name="T6" fmla="*/ 0 w 2438"/>
                  <a:gd name="T7" fmla="*/ 1223 h 2447"/>
                  <a:gd name="T8" fmla="*/ 1223 w 2438"/>
                  <a:gd name="T9" fmla="*/ 0 h 2447"/>
                  <a:gd name="T10" fmla="*/ 2437 w 2438"/>
                  <a:gd name="T11" fmla="*/ 122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38" h="2447">
                    <a:moveTo>
                      <a:pt x="2437" y="1223"/>
                    </a:moveTo>
                    <a:lnTo>
                      <a:pt x="2437" y="1223"/>
                    </a:lnTo>
                    <a:cubicBezTo>
                      <a:pt x="2437" y="1898"/>
                      <a:pt x="1898" y="2446"/>
                      <a:pt x="1223" y="2446"/>
                    </a:cubicBezTo>
                    <a:cubicBezTo>
                      <a:pt x="548" y="2446"/>
                      <a:pt x="0" y="1898"/>
                      <a:pt x="0" y="1223"/>
                    </a:cubicBezTo>
                    <a:cubicBezTo>
                      <a:pt x="0" y="548"/>
                      <a:pt x="548" y="0"/>
                      <a:pt x="1223" y="0"/>
                    </a:cubicBezTo>
                    <a:cubicBezTo>
                      <a:pt x="1898" y="0"/>
                      <a:pt x="2437" y="548"/>
                      <a:pt x="2437" y="122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8" name="Freeform 431">
                <a:extLst>
                  <a:ext uri="{FF2B5EF4-FFF2-40B4-BE49-F238E27FC236}">
                    <a16:creationId xmlns:a16="http://schemas.microsoft.com/office/drawing/2014/main" id="{7E65A7F1-78B1-6843-91A7-14DEF6802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900" y="8621327"/>
                <a:ext cx="378375" cy="533606"/>
              </a:xfrm>
              <a:custGeom>
                <a:avLst/>
                <a:gdLst>
                  <a:gd name="T0" fmla="*/ 342 w 343"/>
                  <a:gd name="T1" fmla="*/ 485 h 486"/>
                  <a:gd name="T2" fmla="*/ 342 w 343"/>
                  <a:gd name="T3" fmla="*/ 485 h 486"/>
                  <a:gd name="T4" fmla="*/ 0 w 343"/>
                  <a:gd name="T5" fmla="*/ 485 h 486"/>
                  <a:gd name="T6" fmla="*/ 0 w 343"/>
                  <a:gd name="T7" fmla="*/ 72 h 486"/>
                  <a:gd name="T8" fmla="*/ 72 w 343"/>
                  <a:gd name="T9" fmla="*/ 0 h 486"/>
                  <a:gd name="T10" fmla="*/ 270 w 343"/>
                  <a:gd name="T11" fmla="*/ 0 h 486"/>
                  <a:gd name="T12" fmla="*/ 342 w 343"/>
                  <a:gd name="T13" fmla="*/ 72 h 486"/>
                  <a:gd name="T14" fmla="*/ 342 w 343"/>
                  <a:gd name="T15" fmla="*/ 485 h 486"/>
                  <a:gd name="T16" fmla="*/ 72 w 343"/>
                  <a:gd name="T17" fmla="*/ 414 h 486"/>
                  <a:gd name="T18" fmla="*/ 72 w 343"/>
                  <a:gd name="T19" fmla="*/ 414 h 486"/>
                  <a:gd name="T20" fmla="*/ 270 w 343"/>
                  <a:gd name="T21" fmla="*/ 414 h 486"/>
                  <a:gd name="T22" fmla="*/ 270 w 343"/>
                  <a:gd name="T23" fmla="*/ 72 h 486"/>
                  <a:gd name="T24" fmla="*/ 270 w 343"/>
                  <a:gd name="T25" fmla="*/ 72 h 486"/>
                  <a:gd name="T26" fmla="*/ 72 w 343"/>
                  <a:gd name="T27" fmla="*/ 72 h 486"/>
                  <a:gd name="T28" fmla="*/ 72 w 343"/>
                  <a:gd name="T29" fmla="*/ 72 h 486"/>
                  <a:gd name="T30" fmla="*/ 72 w 343"/>
                  <a:gd name="T31" fmla="*/ 41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3" h="486">
                    <a:moveTo>
                      <a:pt x="342" y="485"/>
                    </a:moveTo>
                    <a:lnTo>
                      <a:pt x="342" y="485"/>
                    </a:lnTo>
                    <a:cubicBezTo>
                      <a:pt x="0" y="485"/>
                      <a:pt x="0" y="485"/>
                      <a:pt x="0" y="485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6"/>
                      <a:pt x="36" y="0"/>
                      <a:pt x="72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306" y="0"/>
                      <a:pt x="342" y="36"/>
                      <a:pt x="342" y="72"/>
                    </a:cubicBezTo>
                    <a:lnTo>
                      <a:pt x="342" y="485"/>
                    </a:lnTo>
                    <a:close/>
                    <a:moveTo>
                      <a:pt x="72" y="414"/>
                    </a:moveTo>
                    <a:lnTo>
                      <a:pt x="72" y="414"/>
                    </a:lnTo>
                    <a:cubicBezTo>
                      <a:pt x="270" y="414"/>
                      <a:pt x="270" y="414"/>
                      <a:pt x="270" y="414"/>
                    </a:cubicBezTo>
                    <a:cubicBezTo>
                      <a:pt x="270" y="72"/>
                      <a:pt x="270" y="72"/>
                      <a:pt x="270" y="72"/>
                    </a:cubicBezTo>
                    <a:lnTo>
                      <a:pt x="270" y="72"/>
                    </a:lnTo>
                    <a:cubicBezTo>
                      <a:pt x="72" y="72"/>
                      <a:pt x="72" y="72"/>
                      <a:pt x="72" y="72"/>
                    </a:cubicBezTo>
                    <a:lnTo>
                      <a:pt x="72" y="72"/>
                    </a:lnTo>
                    <a:lnTo>
                      <a:pt x="72" y="41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9" name="Freeform 432">
                <a:extLst>
                  <a:ext uri="{FF2B5EF4-FFF2-40B4-BE49-F238E27FC236}">
                    <a16:creationId xmlns:a16="http://schemas.microsoft.com/office/drawing/2014/main" id="{47725DE0-A587-D34C-8D2E-668587560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182" y="8475798"/>
                <a:ext cx="1091469" cy="693686"/>
              </a:xfrm>
              <a:custGeom>
                <a:avLst/>
                <a:gdLst>
                  <a:gd name="T0" fmla="*/ 890 w 990"/>
                  <a:gd name="T1" fmla="*/ 629 h 630"/>
                  <a:gd name="T2" fmla="*/ 890 w 990"/>
                  <a:gd name="T3" fmla="*/ 629 h 630"/>
                  <a:gd name="T4" fmla="*/ 98 w 990"/>
                  <a:gd name="T5" fmla="*/ 629 h 630"/>
                  <a:gd name="T6" fmla="*/ 0 w 990"/>
                  <a:gd name="T7" fmla="*/ 531 h 630"/>
                  <a:gd name="T8" fmla="*/ 0 w 990"/>
                  <a:gd name="T9" fmla="*/ 126 h 630"/>
                  <a:gd name="T10" fmla="*/ 44 w 990"/>
                  <a:gd name="T11" fmla="*/ 72 h 630"/>
                  <a:gd name="T12" fmla="*/ 44 w 990"/>
                  <a:gd name="T13" fmla="*/ 72 h 630"/>
                  <a:gd name="T14" fmla="*/ 89 w 990"/>
                  <a:gd name="T15" fmla="*/ 126 h 630"/>
                  <a:gd name="T16" fmla="*/ 89 w 990"/>
                  <a:gd name="T17" fmla="*/ 531 h 630"/>
                  <a:gd name="T18" fmla="*/ 98 w 990"/>
                  <a:gd name="T19" fmla="*/ 540 h 630"/>
                  <a:gd name="T20" fmla="*/ 890 w 990"/>
                  <a:gd name="T21" fmla="*/ 540 h 630"/>
                  <a:gd name="T22" fmla="*/ 899 w 990"/>
                  <a:gd name="T23" fmla="*/ 531 h 630"/>
                  <a:gd name="T24" fmla="*/ 899 w 990"/>
                  <a:gd name="T25" fmla="*/ 0 h 630"/>
                  <a:gd name="T26" fmla="*/ 989 w 990"/>
                  <a:gd name="T27" fmla="*/ 0 h 630"/>
                  <a:gd name="T28" fmla="*/ 989 w 990"/>
                  <a:gd name="T29" fmla="*/ 531 h 630"/>
                  <a:gd name="T30" fmla="*/ 890 w 990"/>
                  <a:gd name="T31" fmla="*/ 629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90" h="630">
                    <a:moveTo>
                      <a:pt x="890" y="629"/>
                    </a:moveTo>
                    <a:lnTo>
                      <a:pt x="890" y="629"/>
                    </a:lnTo>
                    <a:cubicBezTo>
                      <a:pt x="98" y="629"/>
                      <a:pt x="98" y="629"/>
                      <a:pt x="98" y="629"/>
                    </a:cubicBezTo>
                    <a:cubicBezTo>
                      <a:pt x="44" y="629"/>
                      <a:pt x="0" y="585"/>
                      <a:pt x="0" y="531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99"/>
                      <a:pt x="17" y="72"/>
                      <a:pt x="44" y="72"/>
                    </a:cubicBezTo>
                    <a:lnTo>
                      <a:pt x="44" y="72"/>
                    </a:lnTo>
                    <a:cubicBezTo>
                      <a:pt x="62" y="72"/>
                      <a:pt x="89" y="99"/>
                      <a:pt x="89" y="126"/>
                    </a:cubicBezTo>
                    <a:cubicBezTo>
                      <a:pt x="89" y="531"/>
                      <a:pt x="89" y="531"/>
                      <a:pt x="89" y="531"/>
                    </a:cubicBezTo>
                    <a:cubicBezTo>
                      <a:pt x="89" y="540"/>
                      <a:pt x="89" y="540"/>
                      <a:pt x="98" y="540"/>
                    </a:cubicBezTo>
                    <a:cubicBezTo>
                      <a:pt x="890" y="540"/>
                      <a:pt x="890" y="540"/>
                      <a:pt x="890" y="540"/>
                    </a:cubicBezTo>
                    <a:cubicBezTo>
                      <a:pt x="890" y="540"/>
                      <a:pt x="899" y="540"/>
                      <a:pt x="899" y="531"/>
                    </a:cubicBezTo>
                    <a:cubicBezTo>
                      <a:pt x="899" y="0"/>
                      <a:pt x="899" y="0"/>
                      <a:pt x="899" y="0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989" y="531"/>
                      <a:pt x="989" y="531"/>
                      <a:pt x="989" y="531"/>
                    </a:cubicBezTo>
                    <a:cubicBezTo>
                      <a:pt x="989" y="585"/>
                      <a:pt x="944" y="629"/>
                      <a:pt x="890" y="62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0" name="Freeform 433">
                <a:extLst>
                  <a:ext uri="{FF2B5EF4-FFF2-40B4-BE49-F238E27FC236}">
                    <a16:creationId xmlns:a16="http://schemas.microsoft.com/office/drawing/2014/main" id="{ACFD5753-9C4B-A445-91C0-9520FF1C7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864" y="8019807"/>
                <a:ext cx="1246700" cy="523904"/>
              </a:xfrm>
              <a:custGeom>
                <a:avLst/>
                <a:gdLst>
                  <a:gd name="T0" fmla="*/ 954 w 1135"/>
                  <a:gd name="T1" fmla="*/ 468 h 478"/>
                  <a:gd name="T2" fmla="*/ 954 w 1135"/>
                  <a:gd name="T3" fmla="*/ 468 h 478"/>
                  <a:gd name="T4" fmla="*/ 828 w 1135"/>
                  <a:gd name="T5" fmla="*/ 414 h 478"/>
                  <a:gd name="T6" fmla="*/ 693 w 1135"/>
                  <a:gd name="T7" fmla="*/ 468 h 478"/>
                  <a:gd name="T8" fmla="*/ 567 w 1135"/>
                  <a:gd name="T9" fmla="*/ 414 h 478"/>
                  <a:gd name="T10" fmla="*/ 432 w 1135"/>
                  <a:gd name="T11" fmla="*/ 468 h 478"/>
                  <a:gd name="T12" fmla="*/ 306 w 1135"/>
                  <a:gd name="T13" fmla="*/ 414 h 478"/>
                  <a:gd name="T14" fmla="*/ 162 w 1135"/>
                  <a:gd name="T15" fmla="*/ 468 h 478"/>
                  <a:gd name="T16" fmla="*/ 0 w 1135"/>
                  <a:gd name="T17" fmla="*/ 288 h 478"/>
                  <a:gd name="T18" fmla="*/ 0 w 1135"/>
                  <a:gd name="T19" fmla="*/ 270 h 478"/>
                  <a:gd name="T20" fmla="*/ 154 w 1135"/>
                  <a:gd name="T21" fmla="*/ 45 h 478"/>
                  <a:gd name="T22" fmla="*/ 225 w 1135"/>
                  <a:gd name="T23" fmla="*/ 0 h 478"/>
                  <a:gd name="T24" fmla="*/ 909 w 1135"/>
                  <a:gd name="T25" fmla="*/ 0 h 478"/>
                  <a:gd name="T26" fmla="*/ 909 w 1135"/>
                  <a:gd name="T27" fmla="*/ 0 h 478"/>
                  <a:gd name="T28" fmla="*/ 981 w 1135"/>
                  <a:gd name="T29" fmla="*/ 45 h 478"/>
                  <a:gd name="T30" fmla="*/ 1134 w 1135"/>
                  <a:gd name="T31" fmla="*/ 279 h 478"/>
                  <a:gd name="T32" fmla="*/ 1134 w 1135"/>
                  <a:gd name="T33" fmla="*/ 288 h 478"/>
                  <a:gd name="T34" fmla="*/ 972 w 1135"/>
                  <a:gd name="T35" fmla="*/ 468 h 478"/>
                  <a:gd name="T36" fmla="*/ 954 w 1135"/>
                  <a:gd name="T37" fmla="*/ 468 h 478"/>
                  <a:gd name="T38" fmla="*/ 828 w 1135"/>
                  <a:gd name="T39" fmla="*/ 297 h 478"/>
                  <a:gd name="T40" fmla="*/ 828 w 1135"/>
                  <a:gd name="T41" fmla="*/ 297 h 478"/>
                  <a:gd name="T42" fmla="*/ 828 w 1135"/>
                  <a:gd name="T43" fmla="*/ 297 h 478"/>
                  <a:gd name="T44" fmla="*/ 882 w 1135"/>
                  <a:gd name="T45" fmla="*/ 333 h 478"/>
                  <a:gd name="T46" fmla="*/ 963 w 1135"/>
                  <a:gd name="T47" fmla="*/ 378 h 478"/>
                  <a:gd name="T48" fmla="*/ 1044 w 1135"/>
                  <a:gd name="T49" fmla="*/ 297 h 478"/>
                  <a:gd name="T50" fmla="*/ 909 w 1135"/>
                  <a:gd name="T51" fmla="*/ 90 h 478"/>
                  <a:gd name="T52" fmla="*/ 225 w 1135"/>
                  <a:gd name="T53" fmla="*/ 90 h 478"/>
                  <a:gd name="T54" fmla="*/ 225 w 1135"/>
                  <a:gd name="T55" fmla="*/ 99 h 478"/>
                  <a:gd name="T56" fmla="*/ 90 w 1135"/>
                  <a:gd name="T57" fmla="*/ 297 h 478"/>
                  <a:gd name="T58" fmla="*/ 171 w 1135"/>
                  <a:gd name="T59" fmla="*/ 378 h 478"/>
                  <a:gd name="T60" fmla="*/ 252 w 1135"/>
                  <a:gd name="T61" fmla="*/ 324 h 478"/>
                  <a:gd name="T62" fmla="*/ 306 w 1135"/>
                  <a:gd name="T63" fmla="*/ 288 h 478"/>
                  <a:gd name="T64" fmla="*/ 306 w 1135"/>
                  <a:gd name="T65" fmla="*/ 288 h 478"/>
                  <a:gd name="T66" fmla="*/ 360 w 1135"/>
                  <a:gd name="T67" fmla="*/ 324 h 478"/>
                  <a:gd name="T68" fmla="*/ 432 w 1135"/>
                  <a:gd name="T69" fmla="*/ 378 h 478"/>
                  <a:gd name="T70" fmla="*/ 513 w 1135"/>
                  <a:gd name="T71" fmla="*/ 324 h 478"/>
                  <a:gd name="T72" fmla="*/ 567 w 1135"/>
                  <a:gd name="T73" fmla="*/ 297 h 478"/>
                  <a:gd name="T74" fmla="*/ 567 w 1135"/>
                  <a:gd name="T75" fmla="*/ 297 h 478"/>
                  <a:gd name="T76" fmla="*/ 621 w 1135"/>
                  <a:gd name="T77" fmla="*/ 324 h 478"/>
                  <a:gd name="T78" fmla="*/ 693 w 1135"/>
                  <a:gd name="T79" fmla="*/ 378 h 478"/>
                  <a:gd name="T80" fmla="*/ 774 w 1135"/>
                  <a:gd name="T81" fmla="*/ 324 h 478"/>
                  <a:gd name="T82" fmla="*/ 828 w 1135"/>
                  <a:gd name="T83" fmla="*/ 297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35" h="478">
                    <a:moveTo>
                      <a:pt x="954" y="468"/>
                    </a:moveTo>
                    <a:lnTo>
                      <a:pt x="954" y="468"/>
                    </a:lnTo>
                    <a:cubicBezTo>
                      <a:pt x="909" y="468"/>
                      <a:pt x="855" y="450"/>
                      <a:pt x="828" y="414"/>
                    </a:cubicBezTo>
                    <a:cubicBezTo>
                      <a:pt x="792" y="450"/>
                      <a:pt x="747" y="468"/>
                      <a:pt x="693" y="468"/>
                    </a:cubicBezTo>
                    <a:cubicBezTo>
                      <a:pt x="648" y="468"/>
                      <a:pt x="603" y="450"/>
                      <a:pt x="567" y="414"/>
                    </a:cubicBezTo>
                    <a:cubicBezTo>
                      <a:pt x="531" y="450"/>
                      <a:pt x="486" y="468"/>
                      <a:pt x="432" y="468"/>
                    </a:cubicBezTo>
                    <a:cubicBezTo>
                      <a:pt x="387" y="468"/>
                      <a:pt x="342" y="450"/>
                      <a:pt x="306" y="414"/>
                    </a:cubicBezTo>
                    <a:cubicBezTo>
                      <a:pt x="270" y="450"/>
                      <a:pt x="216" y="477"/>
                      <a:pt x="162" y="468"/>
                    </a:cubicBezTo>
                    <a:cubicBezTo>
                      <a:pt x="72" y="459"/>
                      <a:pt x="0" y="378"/>
                      <a:pt x="0" y="288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62" y="18"/>
                      <a:pt x="198" y="0"/>
                      <a:pt x="225" y="0"/>
                    </a:cubicBezTo>
                    <a:cubicBezTo>
                      <a:pt x="909" y="0"/>
                      <a:pt x="909" y="0"/>
                      <a:pt x="909" y="0"/>
                    </a:cubicBezTo>
                    <a:lnTo>
                      <a:pt x="909" y="0"/>
                    </a:lnTo>
                    <a:cubicBezTo>
                      <a:pt x="936" y="0"/>
                      <a:pt x="963" y="18"/>
                      <a:pt x="981" y="45"/>
                    </a:cubicBezTo>
                    <a:cubicBezTo>
                      <a:pt x="1134" y="279"/>
                      <a:pt x="1134" y="279"/>
                      <a:pt x="1134" y="279"/>
                    </a:cubicBezTo>
                    <a:cubicBezTo>
                      <a:pt x="1134" y="288"/>
                      <a:pt x="1134" y="288"/>
                      <a:pt x="1134" y="288"/>
                    </a:cubicBezTo>
                    <a:cubicBezTo>
                      <a:pt x="1134" y="387"/>
                      <a:pt x="1062" y="468"/>
                      <a:pt x="972" y="468"/>
                    </a:cubicBezTo>
                    <a:cubicBezTo>
                      <a:pt x="963" y="468"/>
                      <a:pt x="963" y="468"/>
                      <a:pt x="954" y="468"/>
                    </a:cubicBezTo>
                    <a:close/>
                    <a:moveTo>
                      <a:pt x="828" y="297"/>
                    </a:moveTo>
                    <a:lnTo>
                      <a:pt x="828" y="297"/>
                    </a:lnTo>
                    <a:lnTo>
                      <a:pt x="828" y="297"/>
                    </a:lnTo>
                    <a:cubicBezTo>
                      <a:pt x="846" y="297"/>
                      <a:pt x="873" y="306"/>
                      <a:pt x="882" y="333"/>
                    </a:cubicBezTo>
                    <a:cubicBezTo>
                      <a:pt x="891" y="360"/>
                      <a:pt x="927" y="387"/>
                      <a:pt x="963" y="378"/>
                    </a:cubicBezTo>
                    <a:cubicBezTo>
                      <a:pt x="1008" y="378"/>
                      <a:pt x="1035" y="342"/>
                      <a:pt x="1044" y="297"/>
                    </a:cubicBezTo>
                    <a:cubicBezTo>
                      <a:pt x="909" y="90"/>
                      <a:pt x="909" y="90"/>
                      <a:pt x="909" y="90"/>
                    </a:cubicBezTo>
                    <a:cubicBezTo>
                      <a:pt x="225" y="90"/>
                      <a:pt x="225" y="90"/>
                      <a:pt x="225" y="90"/>
                    </a:cubicBezTo>
                    <a:cubicBezTo>
                      <a:pt x="225" y="99"/>
                      <a:pt x="225" y="99"/>
                      <a:pt x="225" y="99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0" y="342"/>
                      <a:pt x="126" y="378"/>
                      <a:pt x="171" y="378"/>
                    </a:cubicBezTo>
                    <a:cubicBezTo>
                      <a:pt x="207" y="378"/>
                      <a:pt x="234" y="360"/>
                      <a:pt x="252" y="324"/>
                    </a:cubicBezTo>
                    <a:cubicBezTo>
                      <a:pt x="261" y="306"/>
                      <a:pt x="279" y="288"/>
                      <a:pt x="306" y="288"/>
                    </a:cubicBezTo>
                    <a:lnTo>
                      <a:pt x="306" y="288"/>
                    </a:lnTo>
                    <a:cubicBezTo>
                      <a:pt x="324" y="288"/>
                      <a:pt x="351" y="306"/>
                      <a:pt x="360" y="324"/>
                    </a:cubicBezTo>
                    <a:cubicBezTo>
                      <a:pt x="369" y="360"/>
                      <a:pt x="405" y="378"/>
                      <a:pt x="432" y="378"/>
                    </a:cubicBezTo>
                    <a:cubicBezTo>
                      <a:pt x="468" y="378"/>
                      <a:pt x="504" y="360"/>
                      <a:pt x="513" y="324"/>
                    </a:cubicBezTo>
                    <a:cubicBezTo>
                      <a:pt x="522" y="306"/>
                      <a:pt x="540" y="297"/>
                      <a:pt x="567" y="297"/>
                    </a:cubicBezTo>
                    <a:lnTo>
                      <a:pt x="567" y="297"/>
                    </a:lnTo>
                    <a:cubicBezTo>
                      <a:pt x="585" y="297"/>
                      <a:pt x="612" y="306"/>
                      <a:pt x="621" y="324"/>
                    </a:cubicBezTo>
                    <a:cubicBezTo>
                      <a:pt x="630" y="360"/>
                      <a:pt x="666" y="378"/>
                      <a:pt x="693" y="378"/>
                    </a:cubicBezTo>
                    <a:cubicBezTo>
                      <a:pt x="729" y="378"/>
                      <a:pt x="765" y="360"/>
                      <a:pt x="774" y="324"/>
                    </a:cubicBezTo>
                    <a:cubicBezTo>
                      <a:pt x="783" y="306"/>
                      <a:pt x="801" y="297"/>
                      <a:pt x="82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" name="Freeform 434">
                <a:extLst>
                  <a:ext uri="{FF2B5EF4-FFF2-40B4-BE49-F238E27FC236}">
                    <a16:creationId xmlns:a16="http://schemas.microsoft.com/office/drawing/2014/main" id="{093A7AF9-E225-584A-BAF5-42B85B582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0484" y="8553413"/>
                <a:ext cx="329866" cy="72763"/>
              </a:xfrm>
              <a:custGeom>
                <a:avLst/>
                <a:gdLst>
                  <a:gd name="T0" fmla="*/ 297 w 298"/>
                  <a:gd name="T1" fmla="*/ 63 h 64"/>
                  <a:gd name="T2" fmla="*/ 0 w 298"/>
                  <a:gd name="T3" fmla="*/ 63 h 64"/>
                  <a:gd name="T4" fmla="*/ 0 w 298"/>
                  <a:gd name="T5" fmla="*/ 0 h 64"/>
                  <a:gd name="T6" fmla="*/ 297 w 298"/>
                  <a:gd name="T7" fmla="*/ 0 h 64"/>
                  <a:gd name="T8" fmla="*/ 297 w 298"/>
                  <a:gd name="T9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64">
                    <a:moveTo>
                      <a:pt x="297" y="63"/>
                    </a:moveTo>
                    <a:lnTo>
                      <a:pt x="0" y="63"/>
                    </a:lnTo>
                    <a:lnTo>
                      <a:pt x="0" y="0"/>
                    </a:lnTo>
                    <a:lnTo>
                      <a:pt x="297" y="0"/>
                    </a:lnTo>
                    <a:lnTo>
                      <a:pt x="297" y="63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2" name="Freeform 435">
                <a:extLst>
                  <a:ext uri="{FF2B5EF4-FFF2-40B4-BE49-F238E27FC236}">
                    <a16:creationId xmlns:a16="http://schemas.microsoft.com/office/drawing/2014/main" id="{CDABE9F2-1397-4948-9220-7B493D974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9292" y="8344820"/>
                <a:ext cx="329866" cy="606372"/>
              </a:xfrm>
              <a:custGeom>
                <a:avLst/>
                <a:gdLst>
                  <a:gd name="T0" fmla="*/ 117 w 298"/>
                  <a:gd name="T1" fmla="*/ 0 h 550"/>
                  <a:gd name="T2" fmla="*/ 117 w 298"/>
                  <a:gd name="T3" fmla="*/ 0 h 550"/>
                  <a:gd name="T4" fmla="*/ 0 w 298"/>
                  <a:gd name="T5" fmla="*/ 0 h 550"/>
                  <a:gd name="T6" fmla="*/ 0 w 298"/>
                  <a:gd name="T7" fmla="*/ 63 h 550"/>
                  <a:gd name="T8" fmla="*/ 90 w 298"/>
                  <a:gd name="T9" fmla="*/ 63 h 550"/>
                  <a:gd name="T10" fmla="*/ 117 w 298"/>
                  <a:gd name="T11" fmla="*/ 81 h 550"/>
                  <a:gd name="T12" fmla="*/ 225 w 298"/>
                  <a:gd name="T13" fmla="*/ 207 h 550"/>
                  <a:gd name="T14" fmla="*/ 225 w 298"/>
                  <a:gd name="T15" fmla="*/ 477 h 550"/>
                  <a:gd name="T16" fmla="*/ 54 w 298"/>
                  <a:gd name="T17" fmla="*/ 477 h 550"/>
                  <a:gd name="T18" fmla="*/ 54 w 298"/>
                  <a:gd name="T19" fmla="*/ 504 h 550"/>
                  <a:gd name="T20" fmla="*/ 45 w 298"/>
                  <a:gd name="T21" fmla="*/ 549 h 550"/>
                  <a:gd name="T22" fmla="*/ 225 w 298"/>
                  <a:gd name="T23" fmla="*/ 549 h 550"/>
                  <a:gd name="T24" fmla="*/ 297 w 298"/>
                  <a:gd name="T25" fmla="*/ 477 h 550"/>
                  <a:gd name="T26" fmla="*/ 297 w 298"/>
                  <a:gd name="T27" fmla="*/ 189 h 550"/>
                  <a:gd name="T28" fmla="*/ 288 w 298"/>
                  <a:gd name="T29" fmla="*/ 171 h 550"/>
                  <a:gd name="T30" fmla="*/ 153 w 298"/>
                  <a:gd name="T31" fmla="*/ 9 h 550"/>
                  <a:gd name="T32" fmla="*/ 117 w 298"/>
                  <a:gd name="T33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8" h="550">
                    <a:moveTo>
                      <a:pt x="117" y="0"/>
                    </a:moveTo>
                    <a:lnTo>
                      <a:pt x="117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9" y="63"/>
                      <a:pt x="108" y="72"/>
                      <a:pt x="117" y="81"/>
                    </a:cubicBezTo>
                    <a:cubicBezTo>
                      <a:pt x="225" y="207"/>
                      <a:pt x="225" y="207"/>
                      <a:pt x="225" y="207"/>
                    </a:cubicBezTo>
                    <a:cubicBezTo>
                      <a:pt x="225" y="477"/>
                      <a:pt x="225" y="477"/>
                      <a:pt x="225" y="477"/>
                    </a:cubicBezTo>
                    <a:cubicBezTo>
                      <a:pt x="54" y="477"/>
                      <a:pt x="54" y="477"/>
                      <a:pt x="54" y="477"/>
                    </a:cubicBezTo>
                    <a:cubicBezTo>
                      <a:pt x="54" y="486"/>
                      <a:pt x="54" y="495"/>
                      <a:pt x="54" y="504"/>
                    </a:cubicBezTo>
                    <a:cubicBezTo>
                      <a:pt x="54" y="522"/>
                      <a:pt x="54" y="531"/>
                      <a:pt x="45" y="549"/>
                    </a:cubicBezTo>
                    <a:cubicBezTo>
                      <a:pt x="225" y="549"/>
                      <a:pt x="225" y="549"/>
                      <a:pt x="225" y="549"/>
                    </a:cubicBezTo>
                    <a:cubicBezTo>
                      <a:pt x="261" y="549"/>
                      <a:pt x="297" y="513"/>
                      <a:pt x="297" y="477"/>
                    </a:cubicBezTo>
                    <a:cubicBezTo>
                      <a:pt x="297" y="189"/>
                      <a:pt x="297" y="189"/>
                      <a:pt x="297" y="189"/>
                    </a:cubicBezTo>
                    <a:cubicBezTo>
                      <a:pt x="297" y="180"/>
                      <a:pt x="297" y="180"/>
                      <a:pt x="288" y="17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44" y="0"/>
                      <a:pt x="135" y="0"/>
                      <a:pt x="117" y="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3" name="Freeform 436">
                <a:extLst>
                  <a:ext uri="{FF2B5EF4-FFF2-40B4-BE49-F238E27FC236}">
                    <a16:creationId xmlns:a16="http://schemas.microsoft.com/office/drawing/2014/main" id="{0FDDFDA4-A55F-084B-B9B9-48544ED1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4493" y="8859022"/>
                <a:ext cx="388077" cy="101872"/>
              </a:xfrm>
              <a:custGeom>
                <a:avLst/>
                <a:gdLst>
                  <a:gd name="T0" fmla="*/ 342 w 352"/>
                  <a:gd name="T1" fmla="*/ 0 h 91"/>
                  <a:gd name="T2" fmla="*/ 342 w 352"/>
                  <a:gd name="T3" fmla="*/ 0 h 91"/>
                  <a:gd name="T4" fmla="*/ 10 w 352"/>
                  <a:gd name="T5" fmla="*/ 0 h 91"/>
                  <a:gd name="T6" fmla="*/ 19 w 352"/>
                  <a:gd name="T7" fmla="*/ 36 h 91"/>
                  <a:gd name="T8" fmla="*/ 0 w 352"/>
                  <a:gd name="T9" fmla="*/ 90 h 91"/>
                  <a:gd name="T10" fmla="*/ 351 w 352"/>
                  <a:gd name="T11" fmla="*/ 90 h 91"/>
                  <a:gd name="T12" fmla="*/ 333 w 352"/>
                  <a:gd name="T13" fmla="*/ 36 h 91"/>
                  <a:gd name="T14" fmla="*/ 342 w 352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2" h="91">
                    <a:moveTo>
                      <a:pt x="342" y="0"/>
                    </a:moveTo>
                    <a:lnTo>
                      <a:pt x="342" y="0"/>
                    </a:lnTo>
                    <a:cubicBezTo>
                      <a:pt x="10" y="0"/>
                      <a:pt x="10" y="0"/>
                      <a:pt x="10" y="0"/>
                    </a:cubicBezTo>
                    <a:cubicBezTo>
                      <a:pt x="19" y="9"/>
                      <a:pt x="19" y="27"/>
                      <a:pt x="19" y="36"/>
                    </a:cubicBezTo>
                    <a:cubicBezTo>
                      <a:pt x="19" y="63"/>
                      <a:pt x="19" y="72"/>
                      <a:pt x="0" y="90"/>
                    </a:cubicBezTo>
                    <a:cubicBezTo>
                      <a:pt x="351" y="90"/>
                      <a:pt x="351" y="90"/>
                      <a:pt x="351" y="90"/>
                    </a:cubicBezTo>
                    <a:cubicBezTo>
                      <a:pt x="333" y="72"/>
                      <a:pt x="333" y="54"/>
                      <a:pt x="333" y="36"/>
                    </a:cubicBezTo>
                    <a:cubicBezTo>
                      <a:pt x="333" y="27"/>
                      <a:pt x="333" y="9"/>
                      <a:pt x="342" y="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4" name="Freeform 437">
                <a:extLst>
                  <a:ext uri="{FF2B5EF4-FFF2-40B4-BE49-F238E27FC236}">
                    <a16:creationId xmlns:a16="http://schemas.microsoft.com/office/drawing/2014/main" id="{5CF12540-DEBD-2B4F-8AE4-E6A79CD05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3057" y="8160483"/>
                <a:ext cx="941087" cy="674286"/>
              </a:xfrm>
              <a:custGeom>
                <a:avLst/>
                <a:gdLst>
                  <a:gd name="T0" fmla="*/ 827 w 855"/>
                  <a:gd name="T1" fmla="*/ 594 h 613"/>
                  <a:gd name="T2" fmla="*/ 827 w 855"/>
                  <a:gd name="T3" fmla="*/ 594 h 613"/>
                  <a:gd name="T4" fmla="*/ 854 w 855"/>
                  <a:gd name="T5" fmla="*/ 603 h 613"/>
                  <a:gd name="T6" fmla="*/ 854 w 855"/>
                  <a:gd name="T7" fmla="*/ 234 h 613"/>
                  <a:gd name="T8" fmla="*/ 854 w 855"/>
                  <a:gd name="T9" fmla="*/ 171 h 613"/>
                  <a:gd name="T10" fmla="*/ 854 w 855"/>
                  <a:gd name="T11" fmla="*/ 81 h 613"/>
                  <a:gd name="T12" fmla="*/ 773 w 855"/>
                  <a:gd name="T13" fmla="*/ 0 h 613"/>
                  <a:gd name="T14" fmla="*/ 45 w 855"/>
                  <a:gd name="T15" fmla="*/ 0 h 613"/>
                  <a:gd name="T16" fmla="*/ 0 w 855"/>
                  <a:gd name="T17" fmla="*/ 45 h 613"/>
                  <a:gd name="T18" fmla="*/ 45 w 855"/>
                  <a:gd name="T19" fmla="*/ 90 h 613"/>
                  <a:gd name="T20" fmla="*/ 764 w 855"/>
                  <a:gd name="T21" fmla="*/ 90 h 613"/>
                  <a:gd name="T22" fmla="*/ 764 w 855"/>
                  <a:gd name="T23" fmla="*/ 612 h 613"/>
                  <a:gd name="T24" fmla="*/ 827 w 855"/>
                  <a:gd name="T25" fmla="*/ 594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5" h="613">
                    <a:moveTo>
                      <a:pt x="827" y="594"/>
                    </a:moveTo>
                    <a:lnTo>
                      <a:pt x="827" y="594"/>
                    </a:lnTo>
                    <a:cubicBezTo>
                      <a:pt x="836" y="594"/>
                      <a:pt x="845" y="594"/>
                      <a:pt x="854" y="603"/>
                    </a:cubicBezTo>
                    <a:cubicBezTo>
                      <a:pt x="854" y="234"/>
                      <a:pt x="854" y="234"/>
                      <a:pt x="854" y="234"/>
                    </a:cubicBezTo>
                    <a:cubicBezTo>
                      <a:pt x="854" y="171"/>
                      <a:pt x="854" y="171"/>
                      <a:pt x="854" y="171"/>
                    </a:cubicBezTo>
                    <a:cubicBezTo>
                      <a:pt x="854" y="81"/>
                      <a:pt x="854" y="81"/>
                      <a:pt x="854" y="81"/>
                    </a:cubicBezTo>
                    <a:cubicBezTo>
                      <a:pt x="854" y="36"/>
                      <a:pt x="818" y="0"/>
                      <a:pt x="77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0"/>
                      <a:pt x="0" y="18"/>
                      <a:pt x="0" y="45"/>
                    </a:cubicBezTo>
                    <a:cubicBezTo>
                      <a:pt x="0" y="63"/>
                      <a:pt x="18" y="90"/>
                      <a:pt x="45" y="90"/>
                    </a:cubicBezTo>
                    <a:cubicBezTo>
                      <a:pt x="764" y="90"/>
                      <a:pt x="764" y="90"/>
                      <a:pt x="764" y="90"/>
                    </a:cubicBezTo>
                    <a:cubicBezTo>
                      <a:pt x="764" y="612"/>
                      <a:pt x="764" y="612"/>
                      <a:pt x="764" y="612"/>
                    </a:cubicBezTo>
                    <a:cubicBezTo>
                      <a:pt x="782" y="594"/>
                      <a:pt x="800" y="594"/>
                      <a:pt x="827" y="59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5" name="Freeform 438">
                <a:extLst>
                  <a:ext uri="{FF2B5EF4-FFF2-40B4-BE49-F238E27FC236}">
                    <a16:creationId xmlns:a16="http://schemas.microsoft.com/office/drawing/2014/main" id="{D163729D-50F9-A44A-99F3-4908FCA77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0076" y="8524307"/>
                <a:ext cx="198888" cy="436587"/>
              </a:xfrm>
              <a:custGeom>
                <a:avLst/>
                <a:gdLst>
                  <a:gd name="T0" fmla="*/ 171 w 181"/>
                  <a:gd name="T1" fmla="*/ 306 h 397"/>
                  <a:gd name="T2" fmla="*/ 171 w 181"/>
                  <a:gd name="T3" fmla="*/ 306 h 397"/>
                  <a:gd name="T4" fmla="*/ 90 w 181"/>
                  <a:gd name="T5" fmla="*/ 306 h 397"/>
                  <a:gd name="T6" fmla="*/ 90 w 181"/>
                  <a:gd name="T7" fmla="*/ 0 h 397"/>
                  <a:gd name="T8" fmla="*/ 0 w 181"/>
                  <a:gd name="T9" fmla="*/ 0 h 397"/>
                  <a:gd name="T10" fmla="*/ 0 w 181"/>
                  <a:gd name="T11" fmla="*/ 315 h 397"/>
                  <a:gd name="T12" fmla="*/ 18 w 181"/>
                  <a:gd name="T13" fmla="*/ 369 h 397"/>
                  <a:gd name="T14" fmla="*/ 90 w 181"/>
                  <a:gd name="T15" fmla="*/ 396 h 397"/>
                  <a:gd name="T16" fmla="*/ 90 w 181"/>
                  <a:gd name="T17" fmla="*/ 396 h 397"/>
                  <a:gd name="T18" fmla="*/ 180 w 181"/>
                  <a:gd name="T19" fmla="*/ 396 h 397"/>
                  <a:gd name="T20" fmla="*/ 162 w 181"/>
                  <a:gd name="T21" fmla="*/ 342 h 397"/>
                  <a:gd name="T22" fmla="*/ 171 w 181"/>
                  <a:gd name="T23" fmla="*/ 30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1" h="397">
                    <a:moveTo>
                      <a:pt x="171" y="306"/>
                    </a:moveTo>
                    <a:lnTo>
                      <a:pt x="171" y="306"/>
                    </a:lnTo>
                    <a:cubicBezTo>
                      <a:pt x="90" y="306"/>
                      <a:pt x="90" y="306"/>
                      <a:pt x="90" y="30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33"/>
                      <a:pt x="9" y="351"/>
                      <a:pt x="18" y="369"/>
                    </a:cubicBezTo>
                    <a:cubicBezTo>
                      <a:pt x="36" y="387"/>
                      <a:pt x="63" y="396"/>
                      <a:pt x="90" y="396"/>
                    </a:cubicBezTo>
                    <a:lnTo>
                      <a:pt x="90" y="396"/>
                    </a:lnTo>
                    <a:cubicBezTo>
                      <a:pt x="180" y="396"/>
                      <a:pt x="180" y="396"/>
                      <a:pt x="180" y="396"/>
                    </a:cubicBezTo>
                    <a:cubicBezTo>
                      <a:pt x="171" y="387"/>
                      <a:pt x="162" y="369"/>
                      <a:pt x="162" y="342"/>
                    </a:cubicBezTo>
                    <a:cubicBezTo>
                      <a:pt x="162" y="333"/>
                      <a:pt x="162" y="315"/>
                      <a:pt x="171" y="30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6" name="Freeform 439">
                <a:extLst>
                  <a:ext uri="{FF2B5EF4-FFF2-40B4-BE49-F238E27FC236}">
                    <a16:creationId xmlns:a16="http://schemas.microsoft.com/office/drawing/2014/main" id="{8539A8F0-BA7A-624A-B2FE-99D9BDA4F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4359" y="8771705"/>
                <a:ext cx="266805" cy="266805"/>
              </a:xfrm>
              <a:custGeom>
                <a:avLst/>
                <a:gdLst>
                  <a:gd name="T0" fmla="*/ 125 w 243"/>
                  <a:gd name="T1" fmla="*/ 243 h 244"/>
                  <a:gd name="T2" fmla="*/ 125 w 243"/>
                  <a:gd name="T3" fmla="*/ 243 h 244"/>
                  <a:gd name="T4" fmla="*/ 0 w 243"/>
                  <a:gd name="T5" fmla="*/ 117 h 244"/>
                  <a:gd name="T6" fmla="*/ 125 w 243"/>
                  <a:gd name="T7" fmla="*/ 0 h 244"/>
                  <a:gd name="T8" fmla="*/ 242 w 243"/>
                  <a:gd name="T9" fmla="*/ 117 h 244"/>
                  <a:gd name="T10" fmla="*/ 125 w 243"/>
                  <a:gd name="T11" fmla="*/ 243 h 244"/>
                  <a:gd name="T12" fmla="*/ 125 w 243"/>
                  <a:gd name="T13" fmla="*/ 63 h 244"/>
                  <a:gd name="T14" fmla="*/ 125 w 243"/>
                  <a:gd name="T15" fmla="*/ 63 h 244"/>
                  <a:gd name="T16" fmla="*/ 71 w 243"/>
                  <a:gd name="T17" fmla="*/ 117 h 244"/>
                  <a:gd name="T18" fmla="*/ 125 w 243"/>
                  <a:gd name="T19" fmla="*/ 171 h 244"/>
                  <a:gd name="T20" fmla="*/ 170 w 243"/>
                  <a:gd name="T21" fmla="*/ 117 h 244"/>
                  <a:gd name="T22" fmla="*/ 125 w 243"/>
                  <a:gd name="T23" fmla="*/ 6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244">
                    <a:moveTo>
                      <a:pt x="125" y="243"/>
                    </a:moveTo>
                    <a:lnTo>
                      <a:pt x="125" y="243"/>
                    </a:lnTo>
                    <a:cubicBezTo>
                      <a:pt x="53" y="243"/>
                      <a:pt x="0" y="189"/>
                      <a:pt x="0" y="117"/>
                    </a:cubicBezTo>
                    <a:cubicBezTo>
                      <a:pt x="0" y="54"/>
                      <a:pt x="53" y="0"/>
                      <a:pt x="125" y="0"/>
                    </a:cubicBezTo>
                    <a:cubicBezTo>
                      <a:pt x="188" y="0"/>
                      <a:pt x="242" y="54"/>
                      <a:pt x="242" y="117"/>
                    </a:cubicBezTo>
                    <a:cubicBezTo>
                      <a:pt x="242" y="189"/>
                      <a:pt x="188" y="243"/>
                      <a:pt x="125" y="243"/>
                    </a:cubicBezTo>
                    <a:close/>
                    <a:moveTo>
                      <a:pt x="125" y="63"/>
                    </a:moveTo>
                    <a:lnTo>
                      <a:pt x="125" y="63"/>
                    </a:lnTo>
                    <a:cubicBezTo>
                      <a:pt x="89" y="63"/>
                      <a:pt x="71" y="90"/>
                      <a:pt x="71" y="117"/>
                    </a:cubicBezTo>
                    <a:cubicBezTo>
                      <a:pt x="71" y="153"/>
                      <a:pt x="89" y="171"/>
                      <a:pt x="125" y="171"/>
                    </a:cubicBezTo>
                    <a:cubicBezTo>
                      <a:pt x="152" y="171"/>
                      <a:pt x="170" y="153"/>
                      <a:pt x="170" y="117"/>
                    </a:cubicBezTo>
                    <a:cubicBezTo>
                      <a:pt x="170" y="90"/>
                      <a:pt x="152" y="63"/>
                      <a:pt x="125" y="6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3" name="Freeform 440">
                <a:extLst>
                  <a:ext uri="{FF2B5EF4-FFF2-40B4-BE49-F238E27FC236}">
                    <a16:creationId xmlns:a16="http://schemas.microsoft.com/office/drawing/2014/main" id="{9576D314-CC5B-A446-8A13-B8BB87C5C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0753" y="8771705"/>
                <a:ext cx="266805" cy="266805"/>
              </a:xfrm>
              <a:custGeom>
                <a:avLst/>
                <a:gdLst>
                  <a:gd name="T0" fmla="*/ 126 w 244"/>
                  <a:gd name="T1" fmla="*/ 243 h 244"/>
                  <a:gd name="T2" fmla="*/ 126 w 244"/>
                  <a:gd name="T3" fmla="*/ 243 h 244"/>
                  <a:gd name="T4" fmla="*/ 0 w 244"/>
                  <a:gd name="T5" fmla="*/ 117 h 244"/>
                  <a:gd name="T6" fmla="*/ 126 w 244"/>
                  <a:gd name="T7" fmla="*/ 0 h 244"/>
                  <a:gd name="T8" fmla="*/ 243 w 244"/>
                  <a:gd name="T9" fmla="*/ 117 h 244"/>
                  <a:gd name="T10" fmla="*/ 126 w 244"/>
                  <a:gd name="T11" fmla="*/ 243 h 244"/>
                  <a:gd name="T12" fmla="*/ 126 w 244"/>
                  <a:gd name="T13" fmla="*/ 63 h 244"/>
                  <a:gd name="T14" fmla="*/ 126 w 244"/>
                  <a:gd name="T15" fmla="*/ 63 h 244"/>
                  <a:gd name="T16" fmla="*/ 72 w 244"/>
                  <a:gd name="T17" fmla="*/ 117 h 244"/>
                  <a:gd name="T18" fmla="*/ 126 w 244"/>
                  <a:gd name="T19" fmla="*/ 171 h 244"/>
                  <a:gd name="T20" fmla="*/ 180 w 244"/>
                  <a:gd name="T21" fmla="*/ 117 h 244"/>
                  <a:gd name="T22" fmla="*/ 126 w 244"/>
                  <a:gd name="T23" fmla="*/ 6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44">
                    <a:moveTo>
                      <a:pt x="126" y="243"/>
                    </a:moveTo>
                    <a:lnTo>
                      <a:pt x="126" y="243"/>
                    </a:lnTo>
                    <a:cubicBezTo>
                      <a:pt x="54" y="243"/>
                      <a:pt x="0" y="189"/>
                      <a:pt x="0" y="117"/>
                    </a:cubicBezTo>
                    <a:cubicBezTo>
                      <a:pt x="0" y="54"/>
                      <a:pt x="54" y="0"/>
                      <a:pt x="126" y="0"/>
                    </a:cubicBezTo>
                    <a:cubicBezTo>
                      <a:pt x="188" y="0"/>
                      <a:pt x="243" y="54"/>
                      <a:pt x="243" y="117"/>
                    </a:cubicBezTo>
                    <a:cubicBezTo>
                      <a:pt x="243" y="189"/>
                      <a:pt x="188" y="243"/>
                      <a:pt x="126" y="243"/>
                    </a:cubicBezTo>
                    <a:close/>
                    <a:moveTo>
                      <a:pt x="126" y="63"/>
                    </a:moveTo>
                    <a:lnTo>
                      <a:pt x="126" y="63"/>
                    </a:lnTo>
                    <a:cubicBezTo>
                      <a:pt x="90" y="63"/>
                      <a:pt x="72" y="90"/>
                      <a:pt x="72" y="117"/>
                    </a:cubicBezTo>
                    <a:cubicBezTo>
                      <a:pt x="72" y="153"/>
                      <a:pt x="90" y="171"/>
                      <a:pt x="126" y="171"/>
                    </a:cubicBezTo>
                    <a:cubicBezTo>
                      <a:pt x="153" y="171"/>
                      <a:pt x="180" y="153"/>
                      <a:pt x="180" y="117"/>
                    </a:cubicBezTo>
                    <a:cubicBezTo>
                      <a:pt x="180" y="90"/>
                      <a:pt x="153" y="63"/>
                      <a:pt x="126" y="6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4" name="Freeform 441">
                <a:extLst>
                  <a:ext uri="{FF2B5EF4-FFF2-40B4-BE49-F238E27FC236}">
                    <a16:creationId xmlns:a16="http://schemas.microsoft.com/office/drawing/2014/main" id="{1C4CFFBA-03BF-4D4A-A8E5-DB1D4B488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2163" y="8325416"/>
                <a:ext cx="388077" cy="92170"/>
              </a:xfrm>
              <a:custGeom>
                <a:avLst/>
                <a:gdLst>
                  <a:gd name="T0" fmla="*/ 315 w 352"/>
                  <a:gd name="T1" fmla="*/ 81 h 82"/>
                  <a:gd name="T2" fmla="*/ 315 w 352"/>
                  <a:gd name="T3" fmla="*/ 81 h 82"/>
                  <a:gd name="T4" fmla="*/ 36 w 352"/>
                  <a:gd name="T5" fmla="*/ 81 h 82"/>
                  <a:gd name="T6" fmla="*/ 0 w 352"/>
                  <a:gd name="T7" fmla="*/ 45 h 82"/>
                  <a:gd name="T8" fmla="*/ 0 w 352"/>
                  <a:gd name="T9" fmla="*/ 45 h 82"/>
                  <a:gd name="T10" fmla="*/ 36 w 352"/>
                  <a:gd name="T11" fmla="*/ 0 h 82"/>
                  <a:gd name="T12" fmla="*/ 315 w 352"/>
                  <a:gd name="T13" fmla="*/ 0 h 82"/>
                  <a:gd name="T14" fmla="*/ 351 w 352"/>
                  <a:gd name="T15" fmla="*/ 45 h 82"/>
                  <a:gd name="T16" fmla="*/ 351 w 352"/>
                  <a:gd name="T17" fmla="*/ 45 h 82"/>
                  <a:gd name="T18" fmla="*/ 315 w 352"/>
                  <a:gd name="T19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2" h="82">
                    <a:moveTo>
                      <a:pt x="315" y="81"/>
                    </a:moveTo>
                    <a:lnTo>
                      <a:pt x="315" y="81"/>
                    </a:lnTo>
                    <a:cubicBezTo>
                      <a:pt x="36" y="81"/>
                      <a:pt x="36" y="81"/>
                      <a:pt x="36" y="81"/>
                    </a:cubicBezTo>
                    <a:cubicBezTo>
                      <a:pt x="9" y="81"/>
                      <a:pt x="0" y="63"/>
                      <a:pt x="0" y="45"/>
                    </a:cubicBezTo>
                    <a:lnTo>
                      <a:pt x="0" y="45"/>
                    </a:lnTo>
                    <a:cubicBezTo>
                      <a:pt x="0" y="18"/>
                      <a:pt x="9" y="0"/>
                      <a:pt x="36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33" y="0"/>
                      <a:pt x="351" y="18"/>
                      <a:pt x="351" y="45"/>
                    </a:cubicBezTo>
                    <a:lnTo>
                      <a:pt x="351" y="45"/>
                    </a:lnTo>
                    <a:cubicBezTo>
                      <a:pt x="351" y="63"/>
                      <a:pt x="333" y="81"/>
                      <a:pt x="315" y="8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5" name="Freeform 442">
                <a:extLst>
                  <a:ext uri="{FF2B5EF4-FFF2-40B4-BE49-F238E27FC236}">
                    <a16:creationId xmlns:a16="http://schemas.microsoft.com/office/drawing/2014/main" id="{052783B6-D167-0740-9D30-EFA3EB83C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0375" y="8475798"/>
                <a:ext cx="198888" cy="82465"/>
              </a:xfrm>
              <a:custGeom>
                <a:avLst/>
                <a:gdLst>
                  <a:gd name="T0" fmla="*/ 144 w 181"/>
                  <a:gd name="T1" fmla="*/ 72 h 73"/>
                  <a:gd name="T2" fmla="*/ 144 w 181"/>
                  <a:gd name="T3" fmla="*/ 72 h 73"/>
                  <a:gd name="T4" fmla="*/ 27 w 181"/>
                  <a:gd name="T5" fmla="*/ 72 h 73"/>
                  <a:gd name="T6" fmla="*/ 0 w 181"/>
                  <a:gd name="T7" fmla="*/ 36 h 73"/>
                  <a:gd name="T8" fmla="*/ 0 w 181"/>
                  <a:gd name="T9" fmla="*/ 36 h 73"/>
                  <a:gd name="T10" fmla="*/ 36 w 181"/>
                  <a:gd name="T11" fmla="*/ 0 h 73"/>
                  <a:gd name="T12" fmla="*/ 144 w 181"/>
                  <a:gd name="T13" fmla="*/ 0 h 73"/>
                  <a:gd name="T14" fmla="*/ 180 w 181"/>
                  <a:gd name="T15" fmla="*/ 36 h 73"/>
                  <a:gd name="T16" fmla="*/ 180 w 181"/>
                  <a:gd name="T17" fmla="*/ 36 h 73"/>
                  <a:gd name="T18" fmla="*/ 144 w 181"/>
                  <a:gd name="T19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1" h="73">
                    <a:moveTo>
                      <a:pt x="144" y="72"/>
                    </a:moveTo>
                    <a:lnTo>
                      <a:pt x="144" y="72"/>
                    </a:lnTo>
                    <a:cubicBezTo>
                      <a:pt x="27" y="72"/>
                      <a:pt x="27" y="72"/>
                      <a:pt x="27" y="72"/>
                    </a:cubicBezTo>
                    <a:cubicBezTo>
                      <a:pt x="9" y="72"/>
                      <a:pt x="0" y="54"/>
                      <a:pt x="0" y="36"/>
                    </a:cubicBezTo>
                    <a:lnTo>
                      <a:pt x="0" y="36"/>
                    </a:lnTo>
                    <a:cubicBezTo>
                      <a:pt x="0" y="18"/>
                      <a:pt x="18" y="0"/>
                      <a:pt x="36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2" y="0"/>
                      <a:pt x="180" y="18"/>
                      <a:pt x="180" y="36"/>
                    </a:cubicBezTo>
                    <a:lnTo>
                      <a:pt x="180" y="36"/>
                    </a:lnTo>
                    <a:cubicBezTo>
                      <a:pt x="180" y="54"/>
                      <a:pt x="162" y="72"/>
                      <a:pt x="144" y="7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6" name="Freeform 443">
                <a:extLst>
                  <a:ext uri="{FF2B5EF4-FFF2-40B4-BE49-F238E27FC236}">
                    <a16:creationId xmlns:a16="http://schemas.microsoft.com/office/drawing/2014/main" id="{EF987FE2-C757-5B4E-B971-3A2C93C25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4865" y="8456394"/>
                <a:ext cx="1130273" cy="130975"/>
              </a:xfrm>
              <a:custGeom>
                <a:avLst/>
                <a:gdLst>
                  <a:gd name="T0" fmla="*/ 1026 w 1027"/>
                  <a:gd name="T1" fmla="*/ 117 h 118"/>
                  <a:gd name="T2" fmla="*/ 0 w 1027"/>
                  <a:gd name="T3" fmla="*/ 117 h 118"/>
                  <a:gd name="T4" fmla="*/ 0 w 1027"/>
                  <a:gd name="T5" fmla="*/ 0 h 118"/>
                  <a:gd name="T6" fmla="*/ 1026 w 1027"/>
                  <a:gd name="T7" fmla="*/ 0 h 118"/>
                  <a:gd name="T8" fmla="*/ 1026 w 1027"/>
                  <a:gd name="T9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7" h="118">
                    <a:moveTo>
                      <a:pt x="1026" y="117"/>
                    </a:moveTo>
                    <a:lnTo>
                      <a:pt x="0" y="117"/>
                    </a:lnTo>
                    <a:lnTo>
                      <a:pt x="0" y="0"/>
                    </a:lnTo>
                    <a:lnTo>
                      <a:pt x="1026" y="0"/>
                    </a:lnTo>
                    <a:lnTo>
                      <a:pt x="1026" y="117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7" name="Freeform 444">
                <a:extLst>
                  <a:ext uri="{FF2B5EF4-FFF2-40B4-BE49-F238E27FC236}">
                    <a16:creationId xmlns:a16="http://schemas.microsoft.com/office/drawing/2014/main" id="{8C7648BC-F671-9341-87A7-7646ECFD7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6137" y="8781407"/>
                <a:ext cx="237699" cy="101872"/>
              </a:xfrm>
              <a:custGeom>
                <a:avLst/>
                <a:gdLst>
                  <a:gd name="T0" fmla="*/ 171 w 217"/>
                  <a:gd name="T1" fmla="*/ 90 h 91"/>
                  <a:gd name="T2" fmla="*/ 171 w 217"/>
                  <a:gd name="T3" fmla="*/ 90 h 91"/>
                  <a:gd name="T4" fmla="*/ 45 w 217"/>
                  <a:gd name="T5" fmla="*/ 90 h 91"/>
                  <a:gd name="T6" fmla="*/ 0 w 217"/>
                  <a:gd name="T7" fmla="*/ 45 h 91"/>
                  <a:gd name="T8" fmla="*/ 0 w 217"/>
                  <a:gd name="T9" fmla="*/ 45 h 91"/>
                  <a:gd name="T10" fmla="*/ 45 w 217"/>
                  <a:gd name="T11" fmla="*/ 0 h 91"/>
                  <a:gd name="T12" fmla="*/ 171 w 217"/>
                  <a:gd name="T13" fmla="*/ 0 h 91"/>
                  <a:gd name="T14" fmla="*/ 216 w 217"/>
                  <a:gd name="T15" fmla="*/ 45 h 91"/>
                  <a:gd name="T16" fmla="*/ 216 w 217"/>
                  <a:gd name="T17" fmla="*/ 45 h 91"/>
                  <a:gd name="T18" fmla="*/ 171 w 217"/>
                  <a:gd name="T19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7" h="91">
                    <a:moveTo>
                      <a:pt x="171" y="90"/>
                    </a:moveTo>
                    <a:lnTo>
                      <a:pt x="171" y="90"/>
                    </a:lnTo>
                    <a:cubicBezTo>
                      <a:pt x="45" y="90"/>
                      <a:pt x="45" y="90"/>
                      <a:pt x="45" y="90"/>
                    </a:cubicBezTo>
                    <a:cubicBezTo>
                      <a:pt x="18" y="90"/>
                      <a:pt x="0" y="72"/>
                      <a:pt x="0" y="45"/>
                    </a:cubicBezTo>
                    <a:lnTo>
                      <a:pt x="0" y="45"/>
                    </a:lnTo>
                    <a:cubicBezTo>
                      <a:pt x="0" y="18"/>
                      <a:pt x="18" y="0"/>
                      <a:pt x="45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98" y="0"/>
                      <a:pt x="216" y="18"/>
                      <a:pt x="216" y="45"/>
                    </a:cubicBezTo>
                    <a:lnTo>
                      <a:pt x="216" y="45"/>
                    </a:lnTo>
                    <a:cubicBezTo>
                      <a:pt x="216" y="72"/>
                      <a:pt x="198" y="90"/>
                      <a:pt x="171" y="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8" name="Freeform 445">
                <a:extLst>
                  <a:ext uri="{FF2B5EF4-FFF2-40B4-BE49-F238E27FC236}">
                    <a16:creationId xmlns:a16="http://schemas.microsoft.com/office/drawing/2014/main" id="{1A40CE51-5F65-7245-9FE9-B34129F45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6951" y="8116826"/>
                <a:ext cx="1246696" cy="960491"/>
              </a:xfrm>
              <a:custGeom>
                <a:avLst/>
                <a:gdLst>
                  <a:gd name="T0" fmla="*/ 963 w 1135"/>
                  <a:gd name="T1" fmla="*/ 873 h 874"/>
                  <a:gd name="T2" fmla="*/ 963 w 1135"/>
                  <a:gd name="T3" fmla="*/ 873 h 874"/>
                  <a:gd name="T4" fmla="*/ 162 w 1135"/>
                  <a:gd name="T5" fmla="*/ 873 h 874"/>
                  <a:gd name="T6" fmla="*/ 0 w 1135"/>
                  <a:gd name="T7" fmla="*/ 702 h 874"/>
                  <a:gd name="T8" fmla="*/ 0 w 1135"/>
                  <a:gd name="T9" fmla="*/ 171 h 874"/>
                  <a:gd name="T10" fmla="*/ 162 w 1135"/>
                  <a:gd name="T11" fmla="*/ 0 h 874"/>
                  <a:gd name="T12" fmla="*/ 963 w 1135"/>
                  <a:gd name="T13" fmla="*/ 0 h 874"/>
                  <a:gd name="T14" fmla="*/ 1134 w 1135"/>
                  <a:gd name="T15" fmla="*/ 171 h 874"/>
                  <a:gd name="T16" fmla="*/ 1134 w 1135"/>
                  <a:gd name="T17" fmla="*/ 702 h 874"/>
                  <a:gd name="T18" fmla="*/ 963 w 1135"/>
                  <a:gd name="T19" fmla="*/ 873 h 874"/>
                  <a:gd name="T20" fmla="*/ 162 w 1135"/>
                  <a:gd name="T21" fmla="*/ 90 h 874"/>
                  <a:gd name="T22" fmla="*/ 162 w 1135"/>
                  <a:gd name="T23" fmla="*/ 90 h 874"/>
                  <a:gd name="T24" fmla="*/ 90 w 1135"/>
                  <a:gd name="T25" fmla="*/ 171 h 874"/>
                  <a:gd name="T26" fmla="*/ 90 w 1135"/>
                  <a:gd name="T27" fmla="*/ 702 h 874"/>
                  <a:gd name="T28" fmla="*/ 162 w 1135"/>
                  <a:gd name="T29" fmla="*/ 783 h 874"/>
                  <a:gd name="T30" fmla="*/ 963 w 1135"/>
                  <a:gd name="T31" fmla="*/ 783 h 874"/>
                  <a:gd name="T32" fmla="*/ 1043 w 1135"/>
                  <a:gd name="T33" fmla="*/ 702 h 874"/>
                  <a:gd name="T34" fmla="*/ 1043 w 1135"/>
                  <a:gd name="T35" fmla="*/ 171 h 874"/>
                  <a:gd name="T36" fmla="*/ 963 w 1135"/>
                  <a:gd name="T37" fmla="*/ 90 h 874"/>
                  <a:gd name="T38" fmla="*/ 162 w 1135"/>
                  <a:gd name="T39" fmla="*/ 9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35" h="874">
                    <a:moveTo>
                      <a:pt x="963" y="873"/>
                    </a:moveTo>
                    <a:lnTo>
                      <a:pt x="963" y="873"/>
                    </a:lnTo>
                    <a:cubicBezTo>
                      <a:pt x="162" y="873"/>
                      <a:pt x="162" y="873"/>
                      <a:pt x="162" y="873"/>
                    </a:cubicBezTo>
                    <a:cubicBezTo>
                      <a:pt x="72" y="873"/>
                      <a:pt x="0" y="792"/>
                      <a:pt x="0" y="702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72"/>
                      <a:pt x="72" y="0"/>
                      <a:pt x="162" y="0"/>
                    </a:cubicBezTo>
                    <a:cubicBezTo>
                      <a:pt x="963" y="0"/>
                      <a:pt x="963" y="0"/>
                      <a:pt x="963" y="0"/>
                    </a:cubicBezTo>
                    <a:cubicBezTo>
                      <a:pt x="1053" y="0"/>
                      <a:pt x="1134" y="72"/>
                      <a:pt x="1134" y="171"/>
                    </a:cubicBezTo>
                    <a:cubicBezTo>
                      <a:pt x="1134" y="702"/>
                      <a:pt x="1134" y="702"/>
                      <a:pt x="1134" y="702"/>
                    </a:cubicBezTo>
                    <a:cubicBezTo>
                      <a:pt x="1134" y="792"/>
                      <a:pt x="1053" y="873"/>
                      <a:pt x="963" y="873"/>
                    </a:cubicBezTo>
                    <a:close/>
                    <a:moveTo>
                      <a:pt x="162" y="90"/>
                    </a:moveTo>
                    <a:lnTo>
                      <a:pt x="162" y="90"/>
                    </a:lnTo>
                    <a:cubicBezTo>
                      <a:pt x="126" y="90"/>
                      <a:pt x="90" y="126"/>
                      <a:pt x="90" y="171"/>
                    </a:cubicBezTo>
                    <a:cubicBezTo>
                      <a:pt x="90" y="702"/>
                      <a:pt x="90" y="702"/>
                      <a:pt x="90" y="702"/>
                    </a:cubicBezTo>
                    <a:cubicBezTo>
                      <a:pt x="90" y="747"/>
                      <a:pt x="126" y="783"/>
                      <a:pt x="162" y="783"/>
                    </a:cubicBezTo>
                    <a:cubicBezTo>
                      <a:pt x="963" y="783"/>
                      <a:pt x="963" y="783"/>
                      <a:pt x="963" y="783"/>
                    </a:cubicBezTo>
                    <a:cubicBezTo>
                      <a:pt x="1007" y="783"/>
                      <a:pt x="1043" y="747"/>
                      <a:pt x="1043" y="702"/>
                    </a:cubicBezTo>
                    <a:cubicBezTo>
                      <a:pt x="1043" y="171"/>
                      <a:pt x="1043" y="171"/>
                      <a:pt x="1043" y="171"/>
                    </a:cubicBezTo>
                    <a:cubicBezTo>
                      <a:pt x="1043" y="126"/>
                      <a:pt x="1007" y="90"/>
                      <a:pt x="963" y="90"/>
                    </a:cubicBezTo>
                    <a:lnTo>
                      <a:pt x="162" y="9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9" name="Freeform 446">
                <a:extLst>
                  <a:ext uri="{FF2B5EF4-FFF2-40B4-BE49-F238E27FC236}">
                    <a16:creationId xmlns:a16="http://schemas.microsoft.com/office/drawing/2014/main" id="{039FB7A9-5D07-1A4B-B9C3-62A683A01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1605" y="8941490"/>
                <a:ext cx="703388" cy="82465"/>
              </a:xfrm>
              <a:custGeom>
                <a:avLst/>
                <a:gdLst>
                  <a:gd name="T0" fmla="*/ 639 w 640"/>
                  <a:gd name="T1" fmla="*/ 72 h 73"/>
                  <a:gd name="T2" fmla="*/ 639 w 640"/>
                  <a:gd name="T3" fmla="*/ 72 h 73"/>
                  <a:gd name="T4" fmla="*/ 36 w 640"/>
                  <a:gd name="T5" fmla="*/ 72 h 73"/>
                  <a:gd name="T6" fmla="*/ 0 w 640"/>
                  <a:gd name="T7" fmla="*/ 36 h 73"/>
                  <a:gd name="T8" fmla="*/ 0 w 640"/>
                  <a:gd name="T9" fmla="*/ 36 h 73"/>
                  <a:gd name="T10" fmla="*/ 36 w 640"/>
                  <a:gd name="T11" fmla="*/ 0 h 73"/>
                  <a:gd name="T12" fmla="*/ 639 w 640"/>
                  <a:gd name="T13" fmla="*/ 0 h 73"/>
                  <a:gd name="T14" fmla="*/ 639 w 640"/>
                  <a:gd name="T15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0" h="73">
                    <a:moveTo>
                      <a:pt x="639" y="72"/>
                    </a:moveTo>
                    <a:lnTo>
                      <a:pt x="639" y="72"/>
                    </a:lnTo>
                    <a:cubicBezTo>
                      <a:pt x="36" y="72"/>
                      <a:pt x="36" y="72"/>
                      <a:pt x="36" y="72"/>
                    </a:cubicBezTo>
                    <a:cubicBezTo>
                      <a:pt x="18" y="72"/>
                      <a:pt x="0" y="54"/>
                      <a:pt x="0" y="36"/>
                    </a:cubicBezTo>
                    <a:lnTo>
                      <a:pt x="0" y="36"/>
                    </a:lnTo>
                    <a:cubicBezTo>
                      <a:pt x="0" y="18"/>
                      <a:pt x="18" y="0"/>
                      <a:pt x="36" y="0"/>
                    </a:cubicBezTo>
                    <a:cubicBezTo>
                      <a:pt x="639" y="0"/>
                      <a:pt x="639" y="0"/>
                      <a:pt x="639" y="0"/>
                    </a:cubicBezTo>
                    <a:lnTo>
                      <a:pt x="639" y="72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0" name="Freeform 447">
                <a:extLst>
                  <a:ext uri="{FF2B5EF4-FFF2-40B4-BE49-F238E27FC236}">
                    <a16:creationId xmlns:a16="http://schemas.microsoft.com/office/drawing/2014/main" id="{7E54B0CF-9DF7-994C-9A76-F8F975C4E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5778" y="8199291"/>
                <a:ext cx="911981" cy="1028405"/>
              </a:xfrm>
              <a:custGeom>
                <a:avLst/>
                <a:gdLst>
                  <a:gd name="T0" fmla="*/ 629 w 828"/>
                  <a:gd name="T1" fmla="*/ 936 h 937"/>
                  <a:gd name="T2" fmla="*/ 629 w 828"/>
                  <a:gd name="T3" fmla="*/ 936 h 937"/>
                  <a:gd name="T4" fmla="*/ 188 w 828"/>
                  <a:gd name="T5" fmla="*/ 936 h 937"/>
                  <a:gd name="T6" fmla="*/ 53 w 828"/>
                  <a:gd name="T7" fmla="*/ 881 h 937"/>
                  <a:gd name="T8" fmla="*/ 0 w 828"/>
                  <a:gd name="T9" fmla="*/ 738 h 937"/>
                  <a:gd name="T10" fmla="*/ 36 w 828"/>
                  <a:gd name="T11" fmla="*/ 135 h 937"/>
                  <a:gd name="T12" fmla="*/ 179 w 828"/>
                  <a:gd name="T13" fmla="*/ 0 h 937"/>
                  <a:gd name="T14" fmla="*/ 647 w 828"/>
                  <a:gd name="T15" fmla="*/ 0 h 937"/>
                  <a:gd name="T16" fmla="*/ 782 w 828"/>
                  <a:gd name="T17" fmla="*/ 135 h 937"/>
                  <a:gd name="T18" fmla="*/ 818 w 828"/>
                  <a:gd name="T19" fmla="*/ 738 h 937"/>
                  <a:gd name="T20" fmla="*/ 773 w 828"/>
                  <a:gd name="T21" fmla="*/ 881 h 937"/>
                  <a:gd name="T22" fmla="*/ 629 w 828"/>
                  <a:gd name="T23" fmla="*/ 936 h 937"/>
                  <a:gd name="T24" fmla="*/ 179 w 828"/>
                  <a:gd name="T25" fmla="*/ 90 h 937"/>
                  <a:gd name="T26" fmla="*/ 179 w 828"/>
                  <a:gd name="T27" fmla="*/ 90 h 937"/>
                  <a:gd name="T28" fmla="*/ 125 w 828"/>
                  <a:gd name="T29" fmla="*/ 135 h 937"/>
                  <a:gd name="T30" fmla="*/ 89 w 828"/>
                  <a:gd name="T31" fmla="*/ 738 h 937"/>
                  <a:gd name="T32" fmla="*/ 116 w 828"/>
                  <a:gd name="T33" fmla="*/ 819 h 937"/>
                  <a:gd name="T34" fmla="*/ 188 w 828"/>
                  <a:gd name="T35" fmla="*/ 845 h 937"/>
                  <a:gd name="T36" fmla="*/ 629 w 828"/>
                  <a:gd name="T37" fmla="*/ 845 h 937"/>
                  <a:gd name="T38" fmla="*/ 701 w 828"/>
                  <a:gd name="T39" fmla="*/ 819 h 937"/>
                  <a:gd name="T40" fmla="*/ 728 w 828"/>
                  <a:gd name="T41" fmla="*/ 738 h 937"/>
                  <a:gd name="T42" fmla="*/ 692 w 828"/>
                  <a:gd name="T43" fmla="*/ 135 h 937"/>
                  <a:gd name="T44" fmla="*/ 647 w 828"/>
                  <a:gd name="T45" fmla="*/ 90 h 937"/>
                  <a:gd name="T46" fmla="*/ 179 w 828"/>
                  <a:gd name="T47" fmla="*/ 9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8" h="937">
                    <a:moveTo>
                      <a:pt x="629" y="936"/>
                    </a:moveTo>
                    <a:lnTo>
                      <a:pt x="629" y="936"/>
                    </a:lnTo>
                    <a:cubicBezTo>
                      <a:pt x="188" y="936"/>
                      <a:pt x="188" y="936"/>
                      <a:pt x="188" y="936"/>
                    </a:cubicBezTo>
                    <a:cubicBezTo>
                      <a:pt x="134" y="936"/>
                      <a:pt x="89" y="917"/>
                      <a:pt x="53" y="881"/>
                    </a:cubicBezTo>
                    <a:cubicBezTo>
                      <a:pt x="17" y="837"/>
                      <a:pt x="0" y="792"/>
                      <a:pt x="0" y="738"/>
                    </a:cubicBez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54"/>
                      <a:pt x="98" y="0"/>
                      <a:pt x="179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719" y="0"/>
                      <a:pt x="782" y="54"/>
                      <a:pt x="782" y="135"/>
                    </a:cubicBezTo>
                    <a:cubicBezTo>
                      <a:pt x="818" y="738"/>
                      <a:pt x="818" y="738"/>
                      <a:pt x="818" y="738"/>
                    </a:cubicBezTo>
                    <a:cubicBezTo>
                      <a:pt x="827" y="792"/>
                      <a:pt x="809" y="837"/>
                      <a:pt x="773" y="881"/>
                    </a:cubicBezTo>
                    <a:cubicBezTo>
                      <a:pt x="737" y="917"/>
                      <a:pt x="683" y="936"/>
                      <a:pt x="629" y="936"/>
                    </a:cubicBezTo>
                    <a:close/>
                    <a:moveTo>
                      <a:pt x="179" y="90"/>
                    </a:moveTo>
                    <a:lnTo>
                      <a:pt x="179" y="90"/>
                    </a:lnTo>
                    <a:cubicBezTo>
                      <a:pt x="152" y="90"/>
                      <a:pt x="125" y="108"/>
                      <a:pt x="125" y="135"/>
                    </a:cubicBezTo>
                    <a:cubicBezTo>
                      <a:pt x="89" y="738"/>
                      <a:pt x="89" y="738"/>
                      <a:pt x="89" y="738"/>
                    </a:cubicBezTo>
                    <a:cubicBezTo>
                      <a:pt x="89" y="773"/>
                      <a:pt x="98" y="792"/>
                      <a:pt x="116" y="819"/>
                    </a:cubicBezTo>
                    <a:cubicBezTo>
                      <a:pt x="134" y="837"/>
                      <a:pt x="161" y="845"/>
                      <a:pt x="188" y="845"/>
                    </a:cubicBezTo>
                    <a:cubicBezTo>
                      <a:pt x="629" y="845"/>
                      <a:pt x="629" y="845"/>
                      <a:pt x="629" y="845"/>
                    </a:cubicBezTo>
                    <a:cubicBezTo>
                      <a:pt x="656" y="845"/>
                      <a:pt x="683" y="837"/>
                      <a:pt x="701" y="819"/>
                    </a:cubicBezTo>
                    <a:cubicBezTo>
                      <a:pt x="719" y="792"/>
                      <a:pt x="728" y="773"/>
                      <a:pt x="728" y="738"/>
                    </a:cubicBezTo>
                    <a:cubicBezTo>
                      <a:pt x="692" y="135"/>
                      <a:pt x="692" y="135"/>
                      <a:pt x="692" y="135"/>
                    </a:cubicBezTo>
                    <a:cubicBezTo>
                      <a:pt x="692" y="108"/>
                      <a:pt x="674" y="90"/>
                      <a:pt x="647" y="90"/>
                    </a:cubicBezTo>
                    <a:lnTo>
                      <a:pt x="179" y="9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1" name="Freeform 448">
                <a:extLst>
                  <a:ext uri="{FF2B5EF4-FFF2-40B4-BE49-F238E27FC236}">
                    <a16:creationId xmlns:a16="http://schemas.microsoft.com/office/drawing/2014/main" id="{1E4B92B8-B817-5949-A446-C0D687F8E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3772" y="7961595"/>
                <a:ext cx="455991" cy="475395"/>
              </a:xfrm>
              <a:custGeom>
                <a:avLst/>
                <a:gdLst>
                  <a:gd name="T0" fmla="*/ 369 w 415"/>
                  <a:gd name="T1" fmla="*/ 432 h 433"/>
                  <a:gd name="T2" fmla="*/ 369 w 415"/>
                  <a:gd name="T3" fmla="*/ 432 h 433"/>
                  <a:gd name="T4" fmla="*/ 369 w 415"/>
                  <a:gd name="T5" fmla="*/ 432 h 433"/>
                  <a:gd name="T6" fmla="*/ 324 w 415"/>
                  <a:gd name="T7" fmla="*/ 387 h 433"/>
                  <a:gd name="T8" fmla="*/ 324 w 415"/>
                  <a:gd name="T9" fmla="*/ 216 h 433"/>
                  <a:gd name="T10" fmla="*/ 216 w 415"/>
                  <a:gd name="T11" fmla="*/ 99 h 433"/>
                  <a:gd name="T12" fmla="*/ 90 w 415"/>
                  <a:gd name="T13" fmla="*/ 207 h 433"/>
                  <a:gd name="T14" fmla="*/ 90 w 415"/>
                  <a:gd name="T15" fmla="*/ 387 h 433"/>
                  <a:gd name="T16" fmla="*/ 45 w 415"/>
                  <a:gd name="T17" fmla="*/ 432 h 433"/>
                  <a:gd name="T18" fmla="*/ 45 w 415"/>
                  <a:gd name="T19" fmla="*/ 432 h 433"/>
                  <a:gd name="T20" fmla="*/ 0 w 415"/>
                  <a:gd name="T21" fmla="*/ 387 h 433"/>
                  <a:gd name="T22" fmla="*/ 0 w 415"/>
                  <a:gd name="T23" fmla="*/ 216 h 433"/>
                  <a:gd name="T24" fmla="*/ 198 w 415"/>
                  <a:gd name="T25" fmla="*/ 0 h 433"/>
                  <a:gd name="T26" fmla="*/ 414 w 415"/>
                  <a:gd name="T27" fmla="*/ 207 h 433"/>
                  <a:gd name="T28" fmla="*/ 414 w 415"/>
                  <a:gd name="T29" fmla="*/ 387 h 433"/>
                  <a:gd name="T30" fmla="*/ 369 w 415"/>
                  <a:gd name="T31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5" h="433">
                    <a:moveTo>
                      <a:pt x="369" y="432"/>
                    </a:moveTo>
                    <a:lnTo>
                      <a:pt x="369" y="432"/>
                    </a:lnTo>
                    <a:lnTo>
                      <a:pt x="369" y="432"/>
                    </a:lnTo>
                    <a:cubicBezTo>
                      <a:pt x="342" y="432"/>
                      <a:pt x="324" y="414"/>
                      <a:pt x="324" y="387"/>
                    </a:cubicBezTo>
                    <a:cubicBezTo>
                      <a:pt x="324" y="216"/>
                      <a:pt x="324" y="216"/>
                      <a:pt x="324" y="216"/>
                    </a:cubicBezTo>
                    <a:cubicBezTo>
                      <a:pt x="324" y="153"/>
                      <a:pt x="279" y="99"/>
                      <a:pt x="216" y="99"/>
                    </a:cubicBezTo>
                    <a:cubicBezTo>
                      <a:pt x="153" y="90"/>
                      <a:pt x="90" y="144"/>
                      <a:pt x="90" y="207"/>
                    </a:cubicBezTo>
                    <a:cubicBezTo>
                      <a:pt x="90" y="387"/>
                      <a:pt x="90" y="387"/>
                      <a:pt x="90" y="387"/>
                    </a:cubicBezTo>
                    <a:cubicBezTo>
                      <a:pt x="90" y="414"/>
                      <a:pt x="72" y="432"/>
                      <a:pt x="45" y="432"/>
                    </a:cubicBezTo>
                    <a:lnTo>
                      <a:pt x="45" y="432"/>
                    </a:lnTo>
                    <a:cubicBezTo>
                      <a:pt x="27" y="432"/>
                      <a:pt x="0" y="414"/>
                      <a:pt x="0" y="38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108"/>
                      <a:pt x="81" y="9"/>
                      <a:pt x="198" y="0"/>
                    </a:cubicBezTo>
                    <a:cubicBezTo>
                      <a:pt x="315" y="0"/>
                      <a:pt x="414" y="90"/>
                      <a:pt x="414" y="207"/>
                    </a:cubicBezTo>
                    <a:cubicBezTo>
                      <a:pt x="414" y="387"/>
                      <a:pt x="414" y="387"/>
                      <a:pt x="414" y="387"/>
                    </a:cubicBezTo>
                    <a:cubicBezTo>
                      <a:pt x="414" y="414"/>
                      <a:pt x="396" y="432"/>
                      <a:pt x="369" y="43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DD42E3-9EDD-5243-8AF2-104C8EE728F9}"/>
                </a:ext>
              </a:extLst>
            </p:cNvPr>
            <p:cNvGrpSpPr/>
            <p:nvPr/>
          </p:nvGrpSpPr>
          <p:grpSpPr>
            <a:xfrm>
              <a:off x="2043930" y="10126848"/>
              <a:ext cx="4518438" cy="1592908"/>
              <a:chOff x="1795277" y="4756924"/>
              <a:chExt cx="4518438" cy="1592908"/>
            </a:xfrm>
          </p:grpSpPr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E9C189EA-9969-3649-A865-96952889D6A8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BD5B6F27-6FEF-A344-A1E5-0E9FCF6E7EFA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10FCA3-C74C-0E41-B48B-05C867FEB485}"/>
                </a:ext>
              </a:extLst>
            </p:cNvPr>
            <p:cNvGrpSpPr/>
            <p:nvPr/>
          </p:nvGrpSpPr>
          <p:grpSpPr>
            <a:xfrm>
              <a:off x="7290899" y="10126848"/>
              <a:ext cx="4518438" cy="1592908"/>
              <a:chOff x="1795277" y="4756924"/>
              <a:chExt cx="4518438" cy="1592908"/>
            </a:xfrm>
          </p:grpSpPr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CE444652-DBD1-CE47-A74E-164ED1BF4E30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8FD3EF16-4C9F-D848-8172-E0EB7D91E7D0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A89C4DA-DF32-7642-8E31-C8CA50198B40}"/>
                </a:ext>
              </a:extLst>
            </p:cNvPr>
            <p:cNvGrpSpPr/>
            <p:nvPr/>
          </p:nvGrpSpPr>
          <p:grpSpPr>
            <a:xfrm>
              <a:off x="12537867" y="10126848"/>
              <a:ext cx="4518438" cy="1592908"/>
              <a:chOff x="1795277" y="4756924"/>
              <a:chExt cx="4518438" cy="1592908"/>
            </a:xfrm>
          </p:grpSpPr>
          <p:sp>
            <p:nvSpPr>
              <p:cNvPr id="55" name="CuadroTexto 395">
                <a:extLst>
                  <a:ext uri="{FF2B5EF4-FFF2-40B4-BE49-F238E27FC236}">
                    <a16:creationId xmlns:a16="http://schemas.microsoft.com/office/drawing/2014/main" id="{1334E7A4-66B5-2346-A33F-C2381C771F06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id="{F6B8816F-8AF7-6F45-8DCE-19AD9EDC507D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3296ED8-C08F-4A4D-B85F-18DDE99501A7}"/>
                </a:ext>
              </a:extLst>
            </p:cNvPr>
            <p:cNvGrpSpPr/>
            <p:nvPr/>
          </p:nvGrpSpPr>
          <p:grpSpPr>
            <a:xfrm>
              <a:off x="17704574" y="10126848"/>
              <a:ext cx="4518438" cy="1592908"/>
              <a:chOff x="1795277" y="4756924"/>
              <a:chExt cx="4518438" cy="1592908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DEF65F4B-10B9-804D-8AB5-E15399CF4E03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0D1E0E69-84D9-974A-A76A-54DB85443387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76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71">
            <a:extLst>
              <a:ext uri="{FF2B5EF4-FFF2-40B4-BE49-F238E27FC236}">
                <a16:creationId xmlns:a16="http://schemas.microsoft.com/office/drawing/2014/main" id="{A4CEB17D-8F3F-3A47-9375-405BD7E5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87" y="4359797"/>
            <a:ext cx="14862912" cy="6357790"/>
          </a:xfrm>
          <a:custGeom>
            <a:avLst/>
            <a:gdLst>
              <a:gd name="T0" fmla="*/ 0 w 14010"/>
              <a:gd name="T1" fmla="*/ 5992 h 5993"/>
              <a:gd name="T2" fmla="*/ 0 w 14010"/>
              <a:gd name="T3" fmla="*/ 5992 h 5993"/>
              <a:gd name="T4" fmla="*/ 9195 w 14010"/>
              <a:gd name="T5" fmla="*/ 5992 h 5993"/>
              <a:gd name="T6" fmla="*/ 10653 w 14010"/>
              <a:gd name="T7" fmla="*/ 4534 h 5993"/>
              <a:gd name="T8" fmla="*/ 10653 w 14010"/>
              <a:gd name="T9" fmla="*/ 4373 h 5993"/>
              <a:gd name="T10" fmla="*/ 9195 w 14010"/>
              <a:gd name="T11" fmla="*/ 2915 h 5993"/>
              <a:gd name="T12" fmla="*/ 5848 w 14010"/>
              <a:gd name="T13" fmla="*/ 2915 h 5993"/>
              <a:gd name="T14" fmla="*/ 4391 w 14010"/>
              <a:gd name="T15" fmla="*/ 1458 h 5993"/>
              <a:gd name="T16" fmla="*/ 4391 w 14010"/>
              <a:gd name="T17" fmla="*/ 1458 h 5993"/>
              <a:gd name="T18" fmla="*/ 5848 w 14010"/>
              <a:gd name="T19" fmla="*/ 0 h 5993"/>
              <a:gd name="T20" fmla="*/ 14009 w 14010"/>
              <a:gd name="T21" fmla="*/ 0 h 5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10" h="5993">
                <a:moveTo>
                  <a:pt x="0" y="5992"/>
                </a:moveTo>
                <a:lnTo>
                  <a:pt x="0" y="5992"/>
                </a:lnTo>
                <a:cubicBezTo>
                  <a:pt x="9195" y="5992"/>
                  <a:pt x="9195" y="5992"/>
                  <a:pt x="9195" y="5992"/>
                </a:cubicBezTo>
                <a:cubicBezTo>
                  <a:pt x="9996" y="5992"/>
                  <a:pt x="10653" y="5344"/>
                  <a:pt x="10653" y="4534"/>
                </a:cubicBezTo>
                <a:cubicBezTo>
                  <a:pt x="10653" y="4373"/>
                  <a:pt x="10653" y="4373"/>
                  <a:pt x="10653" y="4373"/>
                </a:cubicBezTo>
                <a:cubicBezTo>
                  <a:pt x="10653" y="3572"/>
                  <a:pt x="9996" y="2915"/>
                  <a:pt x="9195" y="2915"/>
                </a:cubicBezTo>
                <a:cubicBezTo>
                  <a:pt x="5848" y="2915"/>
                  <a:pt x="5848" y="2915"/>
                  <a:pt x="5848" y="2915"/>
                </a:cubicBezTo>
                <a:cubicBezTo>
                  <a:pt x="5048" y="2915"/>
                  <a:pt x="4391" y="2268"/>
                  <a:pt x="4391" y="1458"/>
                </a:cubicBezTo>
                <a:lnTo>
                  <a:pt x="4391" y="1458"/>
                </a:lnTo>
                <a:cubicBezTo>
                  <a:pt x="4391" y="657"/>
                  <a:pt x="5048" y="0"/>
                  <a:pt x="5848" y="0"/>
                </a:cubicBezTo>
                <a:cubicBezTo>
                  <a:pt x="14009" y="0"/>
                  <a:pt x="14009" y="0"/>
                  <a:pt x="14009" y="0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Freeform 172">
            <a:extLst>
              <a:ext uri="{FF2B5EF4-FFF2-40B4-BE49-F238E27FC236}">
                <a16:creationId xmlns:a16="http://schemas.microsoft.com/office/drawing/2014/main" id="{B50431B3-ED6B-E84D-BBDB-B954E3BE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90" y="10909395"/>
            <a:ext cx="355550" cy="238594"/>
          </a:xfrm>
          <a:custGeom>
            <a:avLst/>
            <a:gdLst>
              <a:gd name="T0" fmla="*/ 332 w 333"/>
              <a:gd name="T1" fmla="*/ 225 h 226"/>
              <a:gd name="T2" fmla="*/ 0 w 333"/>
              <a:gd name="T3" fmla="*/ 225 h 226"/>
              <a:gd name="T4" fmla="*/ 0 w 333"/>
              <a:gd name="T5" fmla="*/ 0 h 226"/>
              <a:gd name="T6" fmla="*/ 332 w 333"/>
              <a:gd name="T7" fmla="*/ 0 h 226"/>
              <a:gd name="T8" fmla="*/ 332 w 333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226">
                <a:moveTo>
                  <a:pt x="332" y="225"/>
                </a:moveTo>
                <a:lnTo>
                  <a:pt x="0" y="225"/>
                </a:lnTo>
                <a:lnTo>
                  <a:pt x="0" y="0"/>
                </a:lnTo>
                <a:lnTo>
                  <a:pt x="332" y="0"/>
                </a:lnTo>
                <a:lnTo>
                  <a:pt x="332" y="2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3">
            <a:extLst>
              <a:ext uri="{FF2B5EF4-FFF2-40B4-BE49-F238E27FC236}">
                <a16:creationId xmlns:a16="http://schemas.microsoft.com/office/drawing/2014/main" id="{5E00BB1F-508C-C441-8297-3BF33335D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077" y="10165549"/>
            <a:ext cx="734492" cy="743846"/>
          </a:xfrm>
          <a:custGeom>
            <a:avLst/>
            <a:gdLst>
              <a:gd name="T0" fmla="*/ 693 w 694"/>
              <a:gd name="T1" fmla="*/ 702 h 703"/>
              <a:gd name="T2" fmla="*/ 693 w 694"/>
              <a:gd name="T3" fmla="*/ 702 h 703"/>
              <a:gd name="T4" fmla="*/ 279 w 694"/>
              <a:gd name="T5" fmla="*/ 702 h 703"/>
              <a:gd name="T6" fmla="*/ 0 w 694"/>
              <a:gd name="T7" fmla="*/ 423 h 703"/>
              <a:gd name="T8" fmla="*/ 0 w 694"/>
              <a:gd name="T9" fmla="*/ 279 h 703"/>
              <a:gd name="T10" fmla="*/ 279 w 694"/>
              <a:gd name="T11" fmla="*/ 0 h 703"/>
              <a:gd name="T12" fmla="*/ 693 w 694"/>
              <a:gd name="T13" fmla="*/ 0 h 703"/>
              <a:gd name="T14" fmla="*/ 693 w 694"/>
              <a:gd name="T15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703">
                <a:moveTo>
                  <a:pt x="693" y="702"/>
                </a:moveTo>
                <a:lnTo>
                  <a:pt x="693" y="702"/>
                </a:lnTo>
                <a:cubicBezTo>
                  <a:pt x="279" y="702"/>
                  <a:pt x="279" y="702"/>
                  <a:pt x="279" y="702"/>
                </a:cubicBezTo>
                <a:cubicBezTo>
                  <a:pt x="126" y="702"/>
                  <a:pt x="0" y="576"/>
                  <a:pt x="0" y="423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6"/>
                  <a:pt x="126" y="0"/>
                  <a:pt x="279" y="0"/>
                </a:cubicBezTo>
                <a:cubicBezTo>
                  <a:pt x="693" y="0"/>
                  <a:pt x="693" y="0"/>
                  <a:pt x="693" y="0"/>
                </a:cubicBezTo>
                <a:lnTo>
                  <a:pt x="693" y="7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4">
            <a:extLst>
              <a:ext uri="{FF2B5EF4-FFF2-40B4-BE49-F238E27FC236}">
                <a16:creationId xmlns:a16="http://schemas.microsoft.com/office/drawing/2014/main" id="{1981D824-463F-3147-AA4E-17280BB54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246" y="9716434"/>
            <a:ext cx="1450268" cy="1632720"/>
          </a:xfrm>
          <a:custGeom>
            <a:avLst/>
            <a:gdLst>
              <a:gd name="T0" fmla="*/ 1178 w 1368"/>
              <a:gd name="T1" fmla="*/ 1512 h 1540"/>
              <a:gd name="T2" fmla="*/ 1178 w 1368"/>
              <a:gd name="T3" fmla="*/ 1512 h 1540"/>
              <a:gd name="T4" fmla="*/ 0 w 1368"/>
              <a:gd name="T5" fmla="*/ 1125 h 1540"/>
              <a:gd name="T6" fmla="*/ 0 w 1368"/>
              <a:gd name="T7" fmla="*/ 423 h 1540"/>
              <a:gd name="T8" fmla="*/ 1178 w 1368"/>
              <a:gd name="T9" fmla="*/ 36 h 1540"/>
              <a:gd name="T10" fmla="*/ 1367 w 1368"/>
              <a:gd name="T11" fmla="*/ 171 h 1540"/>
              <a:gd name="T12" fmla="*/ 1367 w 1368"/>
              <a:gd name="T13" fmla="*/ 1377 h 1540"/>
              <a:gd name="T14" fmla="*/ 1178 w 1368"/>
              <a:gd name="T15" fmla="*/ 1512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8" h="1540">
                <a:moveTo>
                  <a:pt x="1178" y="1512"/>
                </a:moveTo>
                <a:lnTo>
                  <a:pt x="1178" y="1512"/>
                </a:lnTo>
                <a:cubicBezTo>
                  <a:pt x="0" y="1125"/>
                  <a:pt x="0" y="1125"/>
                  <a:pt x="0" y="1125"/>
                </a:cubicBezTo>
                <a:cubicBezTo>
                  <a:pt x="0" y="423"/>
                  <a:pt x="0" y="423"/>
                  <a:pt x="0" y="423"/>
                </a:cubicBezTo>
                <a:cubicBezTo>
                  <a:pt x="1178" y="36"/>
                  <a:pt x="1178" y="36"/>
                  <a:pt x="1178" y="36"/>
                </a:cubicBezTo>
                <a:cubicBezTo>
                  <a:pt x="1268" y="0"/>
                  <a:pt x="1367" y="72"/>
                  <a:pt x="1367" y="171"/>
                </a:cubicBezTo>
                <a:cubicBezTo>
                  <a:pt x="1367" y="1377"/>
                  <a:pt x="1367" y="1377"/>
                  <a:pt x="1367" y="1377"/>
                </a:cubicBezTo>
                <a:cubicBezTo>
                  <a:pt x="1367" y="1476"/>
                  <a:pt x="1268" y="1539"/>
                  <a:pt x="1178" y="15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5">
            <a:extLst>
              <a:ext uri="{FF2B5EF4-FFF2-40B4-BE49-F238E27FC236}">
                <a16:creationId xmlns:a16="http://schemas.microsoft.com/office/drawing/2014/main" id="{EAA1C3BD-248D-2F40-8729-967BE9464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11" y="10165549"/>
            <a:ext cx="229234" cy="1440912"/>
          </a:xfrm>
          <a:custGeom>
            <a:avLst/>
            <a:gdLst>
              <a:gd name="T0" fmla="*/ 90 w 217"/>
              <a:gd name="T1" fmla="*/ 1359 h 1360"/>
              <a:gd name="T2" fmla="*/ 90 w 217"/>
              <a:gd name="T3" fmla="*/ 1359 h 1360"/>
              <a:gd name="T4" fmla="*/ 135 w 217"/>
              <a:gd name="T5" fmla="*/ 1359 h 1360"/>
              <a:gd name="T6" fmla="*/ 216 w 217"/>
              <a:gd name="T7" fmla="*/ 1269 h 1360"/>
              <a:gd name="T8" fmla="*/ 216 w 217"/>
              <a:gd name="T9" fmla="*/ 0 h 1360"/>
              <a:gd name="T10" fmla="*/ 0 w 217"/>
              <a:gd name="T11" fmla="*/ 0 h 1360"/>
              <a:gd name="T12" fmla="*/ 0 w 217"/>
              <a:gd name="T13" fmla="*/ 1269 h 1360"/>
              <a:gd name="T14" fmla="*/ 90 w 217"/>
              <a:gd name="T15" fmla="*/ 1359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1360">
                <a:moveTo>
                  <a:pt x="90" y="1359"/>
                </a:moveTo>
                <a:lnTo>
                  <a:pt x="90" y="1359"/>
                </a:lnTo>
                <a:cubicBezTo>
                  <a:pt x="135" y="1359"/>
                  <a:pt x="135" y="1359"/>
                  <a:pt x="135" y="1359"/>
                </a:cubicBezTo>
                <a:cubicBezTo>
                  <a:pt x="180" y="1359"/>
                  <a:pt x="216" y="1314"/>
                  <a:pt x="216" y="1269"/>
                </a:cubicBezTo>
                <a:cubicBezTo>
                  <a:pt x="216" y="0"/>
                  <a:pt x="216" y="0"/>
                  <a:pt x="2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9"/>
                  <a:pt x="0" y="1269"/>
                  <a:pt x="0" y="1269"/>
                </a:cubicBezTo>
                <a:cubicBezTo>
                  <a:pt x="0" y="1314"/>
                  <a:pt x="36" y="1359"/>
                  <a:pt x="90" y="13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6">
            <a:extLst>
              <a:ext uri="{FF2B5EF4-FFF2-40B4-BE49-F238E27FC236}">
                <a16:creationId xmlns:a16="http://schemas.microsoft.com/office/drawing/2014/main" id="{2DF7ABAF-6EF8-7145-AC95-51123BA1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014" y="3700160"/>
            <a:ext cx="1585940" cy="879517"/>
          </a:xfrm>
          <a:custGeom>
            <a:avLst/>
            <a:gdLst>
              <a:gd name="T0" fmla="*/ 1485 w 1495"/>
              <a:gd name="T1" fmla="*/ 19 h 829"/>
              <a:gd name="T2" fmla="*/ 1485 w 1495"/>
              <a:gd name="T3" fmla="*/ 19 h 829"/>
              <a:gd name="T4" fmla="*/ 1449 w 1495"/>
              <a:gd name="T5" fmla="*/ 0 h 829"/>
              <a:gd name="T6" fmla="*/ 45 w 1495"/>
              <a:gd name="T7" fmla="*/ 0 h 829"/>
              <a:gd name="T8" fmla="*/ 9 w 1495"/>
              <a:gd name="T9" fmla="*/ 19 h 829"/>
              <a:gd name="T10" fmla="*/ 0 w 1495"/>
              <a:gd name="T11" fmla="*/ 55 h 829"/>
              <a:gd name="T12" fmla="*/ 171 w 1495"/>
              <a:gd name="T13" fmla="*/ 792 h 829"/>
              <a:gd name="T14" fmla="*/ 207 w 1495"/>
              <a:gd name="T15" fmla="*/ 828 h 829"/>
              <a:gd name="T16" fmla="*/ 207 w 1495"/>
              <a:gd name="T17" fmla="*/ 828 h 829"/>
              <a:gd name="T18" fmla="*/ 1260 w 1495"/>
              <a:gd name="T19" fmla="*/ 828 h 829"/>
              <a:gd name="T20" fmla="*/ 1305 w 1495"/>
              <a:gd name="T21" fmla="*/ 792 h 829"/>
              <a:gd name="T22" fmla="*/ 1494 w 1495"/>
              <a:gd name="T23" fmla="*/ 55 h 829"/>
              <a:gd name="T24" fmla="*/ 1485 w 1495"/>
              <a:gd name="T25" fmla="*/ 19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95" h="829">
                <a:moveTo>
                  <a:pt x="1485" y="19"/>
                </a:moveTo>
                <a:lnTo>
                  <a:pt x="1485" y="19"/>
                </a:lnTo>
                <a:cubicBezTo>
                  <a:pt x="1476" y="9"/>
                  <a:pt x="1467" y="0"/>
                  <a:pt x="144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18" y="9"/>
                  <a:pt x="9" y="19"/>
                </a:cubicBezTo>
                <a:cubicBezTo>
                  <a:pt x="0" y="27"/>
                  <a:pt x="0" y="45"/>
                  <a:pt x="0" y="55"/>
                </a:cubicBezTo>
                <a:cubicBezTo>
                  <a:pt x="171" y="792"/>
                  <a:pt x="171" y="792"/>
                  <a:pt x="171" y="792"/>
                </a:cubicBezTo>
                <a:cubicBezTo>
                  <a:pt x="171" y="819"/>
                  <a:pt x="189" y="828"/>
                  <a:pt x="207" y="828"/>
                </a:cubicBezTo>
                <a:lnTo>
                  <a:pt x="207" y="828"/>
                </a:lnTo>
                <a:cubicBezTo>
                  <a:pt x="1260" y="828"/>
                  <a:pt x="1260" y="828"/>
                  <a:pt x="1260" y="828"/>
                </a:cubicBezTo>
                <a:cubicBezTo>
                  <a:pt x="1287" y="828"/>
                  <a:pt x="1296" y="819"/>
                  <a:pt x="1305" y="792"/>
                </a:cubicBezTo>
                <a:cubicBezTo>
                  <a:pt x="1494" y="55"/>
                  <a:pt x="1494" y="55"/>
                  <a:pt x="1494" y="55"/>
                </a:cubicBezTo>
                <a:cubicBezTo>
                  <a:pt x="1494" y="45"/>
                  <a:pt x="1494" y="27"/>
                  <a:pt x="1485" y="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7">
            <a:extLst>
              <a:ext uri="{FF2B5EF4-FFF2-40B4-BE49-F238E27FC236}">
                <a16:creationId xmlns:a16="http://schemas.microsoft.com/office/drawing/2014/main" id="{CFB5A4DC-8B93-7846-8F9E-626F284E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899" y="3480279"/>
            <a:ext cx="734492" cy="1127468"/>
          </a:xfrm>
          <a:custGeom>
            <a:avLst/>
            <a:gdLst>
              <a:gd name="T0" fmla="*/ 639 w 694"/>
              <a:gd name="T1" fmla="*/ 1062 h 1063"/>
              <a:gd name="T2" fmla="*/ 639 w 694"/>
              <a:gd name="T3" fmla="*/ 1062 h 1063"/>
              <a:gd name="T4" fmla="*/ 603 w 694"/>
              <a:gd name="T5" fmla="*/ 1026 h 1063"/>
              <a:gd name="T6" fmla="*/ 387 w 694"/>
              <a:gd name="T7" fmla="*/ 91 h 1063"/>
              <a:gd name="T8" fmla="*/ 45 w 694"/>
              <a:gd name="T9" fmla="*/ 91 h 1063"/>
              <a:gd name="T10" fmla="*/ 0 w 694"/>
              <a:gd name="T11" fmla="*/ 46 h 1063"/>
              <a:gd name="T12" fmla="*/ 45 w 694"/>
              <a:gd name="T13" fmla="*/ 0 h 1063"/>
              <a:gd name="T14" fmla="*/ 423 w 694"/>
              <a:gd name="T15" fmla="*/ 0 h 1063"/>
              <a:gd name="T16" fmla="*/ 468 w 694"/>
              <a:gd name="T17" fmla="*/ 27 h 1063"/>
              <a:gd name="T18" fmla="*/ 684 w 694"/>
              <a:gd name="T19" fmla="*/ 1008 h 1063"/>
              <a:gd name="T20" fmla="*/ 648 w 694"/>
              <a:gd name="T21" fmla="*/ 1062 h 1063"/>
              <a:gd name="T22" fmla="*/ 639 w 694"/>
              <a:gd name="T23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4" h="1063">
                <a:moveTo>
                  <a:pt x="639" y="1062"/>
                </a:moveTo>
                <a:lnTo>
                  <a:pt x="639" y="1062"/>
                </a:lnTo>
                <a:cubicBezTo>
                  <a:pt x="621" y="1062"/>
                  <a:pt x="603" y="1044"/>
                  <a:pt x="603" y="1026"/>
                </a:cubicBezTo>
                <a:cubicBezTo>
                  <a:pt x="387" y="91"/>
                  <a:pt x="387" y="91"/>
                  <a:pt x="387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19" y="91"/>
                  <a:pt x="0" y="63"/>
                  <a:pt x="0" y="46"/>
                </a:cubicBezTo>
                <a:cubicBezTo>
                  <a:pt x="0" y="19"/>
                  <a:pt x="19" y="0"/>
                  <a:pt x="45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41" y="0"/>
                  <a:pt x="459" y="9"/>
                  <a:pt x="468" y="27"/>
                </a:cubicBezTo>
                <a:cubicBezTo>
                  <a:pt x="684" y="1008"/>
                  <a:pt x="684" y="1008"/>
                  <a:pt x="684" y="1008"/>
                </a:cubicBezTo>
                <a:cubicBezTo>
                  <a:pt x="693" y="1035"/>
                  <a:pt x="675" y="1053"/>
                  <a:pt x="648" y="1062"/>
                </a:cubicBezTo>
                <a:cubicBezTo>
                  <a:pt x="648" y="1062"/>
                  <a:pt x="648" y="1062"/>
                  <a:pt x="639" y="106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8">
            <a:extLst>
              <a:ext uri="{FF2B5EF4-FFF2-40B4-BE49-F238E27FC236}">
                <a16:creationId xmlns:a16="http://schemas.microsoft.com/office/drawing/2014/main" id="{565A8E37-EB5F-384B-9719-8BB16331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9825" y="4888444"/>
            <a:ext cx="355550" cy="355550"/>
          </a:xfrm>
          <a:custGeom>
            <a:avLst/>
            <a:gdLst>
              <a:gd name="T0" fmla="*/ 171 w 334"/>
              <a:gd name="T1" fmla="*/ 333 h 334"/>
              <a:gd name="T2" fmla="*/ 171 w 334"/>
              <a:gd name="T3" fmla="*/ 333 h 334"/>
              <a:gd name="T4" fmla="*/ 0 w 334"/>
              <a:gd name="T5" fmla="*/ 171 h 334"/>
              <a:gd name="T6" fmla="*/ 171 w 334"/>
              <a:gd name="T7" fmla="*/ 0 h 334"/>
              <a:gd name="T8" fmla="*/ 333 w 334"/>
              <a:gd name="T9" fmla="*/ 171 h 334"/>
              <a:gd name="T10" fmla="*/ 171 w 334"/>
              <a:gd name="T11" fmla="*/ 333 h 334"/>
              <a:gd name="T12" fmla="*/ 171 w 334"/>
              <a:gd name="T13" fmla="*/ 90 h 334"/>
              <a:gd name="T14" fmla="*/ 171 w 334"/>
              <a:gd name="T15" fmla="*/ 90 h 334"/>
              <a:gd name="T16" fmla="*/ 90 w 334"/>
              <a:gd name="T17" fmla="*/ 171 h 334"/>
              <a:gd name="T18" fmla="*/ 171 w 334"/>
              <a:gd name="T19" fmla="*/ 243 h 334"/>
              <a:gd name="T20" fmla="*/ 243 w 334"/>
              <a:gd name="T21" fmla="*/ 171 h 334"/>
              <a:gd name="T22" fmla="*/ 171 w 334"/>
              <a:gd name="T23" fmla="*/ 9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4">
                <a:moveTo>
                  <a:pt x="171" y="333"/>
                </a:moveTo>
                <a:lnTo>
                  <a:pt x="171" y="333"/>
                </a:lnTo>
                <a:cubicBezTo>
                  <a:pt x="72" y="333"/>
                  <a:pt x="0" y="261"/>
                  <a:pt x="0" y="171"/>
                </a:cubicBezTo>
                <a:cubicBezTo>
                  <a:pt x="0" y="72"/>
                  <a:pt x="72" y="0"/>
                  <a:pt x="171" y="0"/>
                </a:cubicBezTo>
                <a:cubicBezTo>
                  <a:pt x="261" y="0"/>
                  <a:pt x="333" y="72"/>
                  <a:pt x="333" y="171"/>
                </a:cubicBezTo>
                <a:cubicBezTo>
                  <a:pt x="333" y="261"/>
                  <a:pt x="261" y="333"/>
                  <a:pt x="171" y="333"/>
                </a:cubicBezTo>
                <a:close/>
                <a:moveTo>
                  <a:pt x="171" y="90"/>
                </a:moveTo>
                <a:lnTo>
                  <a:pt x="171" y="90"/>
                </a:lnTo>
                <a:cubicBezTo>
                  <a:pt x="126" y="90"/>
                  <a:pt x="90" y="126"/>
                  <a:pt x="90" y="171"/>
                </a:cubicBezTo>
                <a:cubicBezTo>
                  <a:pt x="90" y="216"/>
                  <a:pt x="126" y="243"/>
                  <a:pt x="171" y="243"/>
                </a:cubicBezTo>
                <a:cubicBezTo>
                  <a:pt x="207" y="243"/>
                  <a:pt x="243" y="216"/>
                  <a:pt x="243" y="171"/>
                </a:cubicBezTo>
                <a:cubicBezTo>
                  <a:pt x="243" y="126"/>
                  <a:pt x="207" y="90"/>
                  <a:pt x="171" y="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9">
            <a:extLst>
              <a:ext uri="{FF2B5EF4-FFF2-40B4-BE49-F238E27FC236}">
                <a16:creationId xmlns:a16="http://schemas.microsoft.com/office/drawing/2014/main" id="{68F740BA-FA17-8940-848F-410B86B1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880" y="4888444"/>
            <a:ext cx="355550" cy="355550"/>
          </a:xfrm>
          <a:custGeom>
            <a:avLst/>
            <a:gdLst>
              <a:gd name="T0" fmla="*/ 162 w 334"/>
              <a:gd name="T1" fmla="*/ 333 h 334"/>
              <a:gd name="T2" fmla="*/ 162 w 334"/>
              <a:gd name="T3" fmla="*/ 333 h 334"/>
              <a:gd name="T4" fmla="*/ 0 w 334"/>
              <a:gd name="T5" fmla="*/ 171 h 334"/>
              <a:gd name="T6" fmla="*/ 162 w 334"/>
              <a:gd name="T7" fmla="*/ 0 h 334"/>
              <a:gd name="T8" fmla="*/ 333 w 334"/>
              <a:gd name="T9" fmla="*/ 171 h 334"/>
              <a:gd name="T10" fmla="*/ 162 w 334"/>
              <a:gd name="T11" fmla="*/ 333 h 334"/>
              <a:gd name="T12" fmla="*/ 162 w 334"/>
              <a:gd name="T13" fmla="*/ 90 h 334"/>
              <a:gd name="T14" fmla="*/ 162 w 334"/>
              <a:gd name="T15" fmla="*/ 90 h 334"/>
              <a:gd name="T16" fmla="*/ 90 w 334"/>
              <a:gd name="T17" fmla="*/ 171 h 334"/>
              <a:gd name="T18" fmla="*/ 162 w 334"/>
              <a:gd name="T19" fmla="*/ 243 h 334"/>
              <a:gd name="T20" fmla="*/ 243 w 334"/>
              <a:gd name="T21" fmla="*/ 171 h 334"/>
              <a:gd name="T22" fmla="*/ 162 w 334"/>
              <a:gd name="T23" fmla="*/ 9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4">
                <a:moveTo>
                  <a:pt x="162" y="333"/>
                </a:moveTo>
                <a:lnTo>
                  <a:pt x="162" y="333"/>
                </a:lnTo>
                <a:cubicBezTo>
                  <a:pt x="72" y="333"/>
                  <a:pt x="0" y="261"/>
                  <a:pt x="0" y="171"/>
                </a:cubicBezTo>
                <a:cubicBezTo>
                  <a:pt x="0" y="72"/>
                  <a:pt x="72" y="0"/>
                  <a:pt x="162" y="0"/>
                </a:cubicBezTo>
                <a:cubicBezTo>
                  <a:pt x="261" y="0"/>
                  <a:pt x="333" y="72"/>
                  <a:pt x="333" y="171"/>
                </a:cubicBezTo>
                <a:cubicBezTo>
                  <a:pt x="333" y="261"/>
                  <a:pt x="261" y="333"/>
                  <a:pt x="162" y="333"/>
                </a:cubicBezTo>
                <a:close/>
                <a:moveTo>
                  <a:pt x="162" y="90"/>
                </a:moveTo>
                <a:lnTo>
                  <a:pt x="162" y="90"/>
                </a:lnTo>
                <a:cubicBezTo>
                  <a:pt x="117" y="90"/>
                  <a:pt x="90" y="126"/>
                  <a:pt x="90" y="171"/>
                </a:cubicBezTo>
                <a:cubicBezTo>
                  <a:pt x="90" y="216"/>
                  <a:pt x="117" y="243"/>
                  <a:pt x="162" y="243"/>
                </a:cubicBezTo>
                <a:cubicBezTo>
                  <a:pt x="207" y="243"/>
                  <a:pt x="243" y="216"/>
                  <a:pt x="243" y="171"/>
                </a:cubicBezTo>
                <a:cubicBezTo>
                  <a:pt x="243" y="126"/>
                  <a:pt x="207" y="90"/>
                  <a:pt x="162" y="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0">
            <a:extLst>
              <a:ext uri="{FF2B5EF4-FFF2-40B4-BE49-F238E27FC236}">
                <a16:creationId xmlns:a16="http://schemas.microsoft.com/office/drawing/2014/main" id="{1AC57032-3682-4345-82C5-430A0432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2866" y="4514181"/>
            <a:ext cx="1328633" cy="364906"/>
          </a:xfrm>
          <a:custGeom>
            <a:avLst/>
            <a:gdLst>
              <a:gd name="T0" fmla="*/ 1206 w 1252"/>
              <a:gd name="T1" fmla="*/ 342 h 343"/>
              <a:gd name="T2" fmla="*/ 1206 w 1252"/>
              <a:gd name="T3" fmla="*/ 342 h 343"/>
              <a:gd name="T4" fmla="*/ 171 w 1252"/>
              <a:gd name="T5" fmla="*/ 342 h 343"/>
              <a:gd name="T6" fmla="*/ 0 w 1252"/>
              <a:gd name="T7" fmla="*/ 171 h 343"/>
              <a:gd name="T8" fmla="*/ 171 w 1252"/>
              <a:gd name="T9" fmla="*/ 0 h 343"/>
              <a:gd name="T10" fmla="*/ 1206 w 1252"/>
              <a:gd name="T11" fmla="*/ 0 h 343"/>
              <a:gd name="T12" fmla="*/ 1251 w 1252"/>
              <a:gd name="T13" fmla="*/ 45 h 343"/>
              <a:gd name="T14" fmla="*/ 1206 w 1252"/>
              <a:gd name="T15" fmla="*/ 90 h 343"/>
              <a:gd name="T16" fmla="*/ 171 w 1252"/>
              <a:gd name="T17" fmla="*/ 90 h 343"/>
              <a:gd name="T18" fmla="*/ 90 w 1252"/>
              <a:gd name="T19" fmla="*/ 171 h 343"/>
              <a:gd name="T20" fmla="*/ 171 w 1252"/>
              <a:gd name="T21" fmla="*/ 252 h 343"/>
              <a:gd name="T22" fmla="*/ 1206 w 1252"/>
              <a:gd name="T23" fmla="*/ 252 h 343"/>
              <a:gd name="T24" fmla="*/ 1251 w 1252"/>
              <a:gd name="T25" fmla="*/ 297 h 343"/>
              <a:gd name="T26" fmla="*/ 1206 w 1252"/>
              <a:gd name="T27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52" h="343">
                <a:moveTo>
                  <a:pt x="1206" y="342"/>
                </a:moveTo>
                <a:lnTo>
                  <a:pt x="1206" y="342"/>
                </a:lnTo>
                <a:cubicBezTo>
                  <a:pt x="171" y="342"/>
                  <a:pt x="171" y="342"/>
                  <a:pt x="171" y="342"/>
                </a:cubicBezTo>
                <a:cubicBezTo>
                  <a:pt x="81" y="342"/>
                  <a:pt x="0" y="270"/>
                  <a:pt x="0" y="171"/>
                </a:cubicBezTo>
                <a:cubicBezTo>
                  <a:pt x="0" y="81"/>
                  <a:pt x="81" y="0"/>
                  <a:pt x="171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33" y="0"/>
                  <a:pt x="1251" y="18"/>
                  <a:pt x="1251" y="45"/>
                </a:cubicBezTo>
                <a:cubicBezTo>
                  <a:pt x="1251" y="72"/>
                  <a:pt x="1233" y="90"/>
                  <a:pt x="1206" y="90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26" y="90"/>
                  <a:pt x="90" y="126"/>
                  <a:pt x="90" y="171"/>
                </a:cubicBezTo>
                <a:cubicBezTo>
                  <a:pt x="90" y="216"/>
                  <a:pt x="126" y="252"/>
                  <a:pt x="171" y="252"/>
                </a:cubicBezTo>
                <a:cubicBezTo>
                  <a:pt x="1206" y="252"/>
                  <a:pt x="1206" y="252"/>
                  <a:pt x="1206" y="252"/>
                </a:cubicBezTo>
                <a:cubicBezTo>
                  <a:pt x="1233" y="252"/>
                  <a:pt x="1251" y="270"/>
                  <a:pt x="1251" y="297"/>
                </a:cubicBezTo>
                <a:cubicBezTo>
                  <a:pt x="1251" y="324"/>
                  <a:pt x="1233" y="342"/>
                  <a:pt x="1206" y="34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1">
            <a:extLst>
              <a:ext uri="{FF2B5EF4-FFF2-40B4-BE49-F238E27FC236}">
                <a16:creationId xmlns:a16="http://schemas.microsoft.com/office/drawing/2014/main" id="{1238B6F8-B8BF-4B44-BECA-282242C22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361" y="3615951"/>
            <a:ext cx="1497051" cy="1487694"/>
          </a:xfrm>
          <a:custGeom>
            <a:avLst/>
            <a:gdLst>
              <a:gd name="T0" fmla="*/ 1411 w 1412"/>
              <a:gd name="T1" fmla="*/ 701 h 1404"/>
              <a:gd name="T2" fmla="*/ 1411 w 1412"/>
              <a:gd name="T3" fmla="*/ 701 h 1404"/>
              <a:gd name="T4" fmla="*/ 710 w 1412"/>
              <a:gd name="T5" fmla="*/ 1403 h 1404"/>
              <a:gd name="T6" fmla="*/ 0 w 1412"/>
              <a:gd name="T7" fmla="*/ 701 h 1404"/>
              <a:gd name="T8" fmla="*/ 710 w 1412"/>
              <a:gd name="T9" fmla="*/ 0 h 1404"/>
              <a:gd name="T10" fmla="*/ 1411 w 1412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04">
                <a:moveTo>
                  <a:pt x="1411" y="701"/>
                </a:moveTo>
                <a:lnTo>
                  <a:pt x="1411" y="701"/>
                </a:lnTo>
                <a:cubicBezTo>
                  <a:pt x="1411" y="1088"/>
                  <a:pt x="1096" y="1403"/>
                  <a:pt x="710" y="1403"/>
                </a:cubicBezTo>
                <a:cubicBezTo>
                  <a:pt x="314" y="1403"/>
                  <a:pt x="0" y="1088"/>
                  <a:pt x="0" y="701"/>
                </a:cubicBezTo>
                <a:cubicBezTo>
                  <a:pt x="0" y="315"/>
                  <a:pt x="314" y="0"/>
                  <a:pt x="710" y="0"/>
                </a:cubicBezTo>
                <a:cubicBezTo>
                  <a:pt x="1096" y="0"/>
                  <a:pt x="1411" y="315"/>
                  <a:pt x="1411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2">
            <a:extLst>
              <a:ext uri="{FF2B5EF4-FFF2-40B4-BE49-F238E27FC236}">
                <a16:creationId xmlns:a16="http://schemas.microsoft.com/office/drawing/2014/main" id="{81E96E31-EF79-AE47-BCED-DC46A3A9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1096" y="6698939"/>
            <a:ext cx="1501731" cy="1497051"/>
          </a:xfrm>
          <a:custGeom>
            <a:avLst/>
            <a:gdLst>
              <a:gd name="T0" fmla="*/ 1413 w 1414"/>
              <a:gd name="T1" fmla="*/ 701 h 1413"/>
              <a:gd name="T2" fmla="*/ 1413 w 1414"/>
              <a:gd name="T3" fmla="*/ 701 h 1413"/>
              <a:gd name="T4" fmla="*/ 702 w 1414"/>
              <a:gd name="T5" fmla="*/ 1412 h 1413"/>
              <a:gd name="T6" fmla="*/ 0 w 1414"/>
              <a:gd name="T7" fmla="*/ 701 h 1413"/>
              <a:gd name="T8" fmla="*/ 702 w 1414"/>
              <a:gd name="T9" fmla="*/ 0 h 1413"/>
              <a:gd name="T10" fmla="*/ 1413 w 1414"/>
              <a:gd name="T11" fmla="*/ 701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4" h="1413">
                <a:moveTo>
                  <a:pt x="1413" y="701"/>
                </a:moveTo>
                <a:lnTo>
                  <a:pt x="1413" y="701"/>
                </a:lnTo>
                <a:cubicBezTo>
                  <a:pt x="1413" y="1088"/>
                  <a:pt x="1089" y="1412"/>
                  <a:pt x="702" y="1412"/>
                </a:cubicBezTo>
                <a:cubicBezTo>
                  <a:pt x="315" y="1412"/>
                  <a:pt x="0" y="1088"/>
                  <a:pt x="0" y="701"/>
                </a:cubicBezTo>
                <a:cubicBezTo>
                  <a:pt x="0" y="314"/>
                  <a:pt x="315" y="0"/>
                  <a:pt x="702" y="0"/>
                </a:cubicBezTo>
                <a:cubicBezTo>
                  <a:pt x="1089" y="0"/>
                  <a:pt x="1413" y="314"/>
                  <a:pt x="1413" y="7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3">
            <a:extLst>
              <a:ext uri="{FF2B5EF4-FFF2-40B4-BE49-F238E27FC236}">
                <a16:creationId xmlns:a16="http://schemas.microsoft.com/office/drawing/2014/main" id="{64072A16-9635-1548-B022-99DF1E378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237" y="9973738"/>
            <a:ext cx="1501728" cy="1501731"/>
          </a:xfrm>
          <a:custGeom>
            <a:avLst/>
            <a:gdLst>
              <a:gd name="T0" fmla="*/ 1413 w 1414"/>
              <a:gd name="T1" fmla="*/ 702 h 1414"/>
              <a:gd name="T2" fmla="*/ 1413 w 1414"/>
              <a:gd name="T3" fmla="*/ 702 h 1414"/>
              <a:gd name="T4" fmla="*/ 702 w 1414"/>
              <a:gd name="T5" fmla="*/ 1413 h 1414"/>
              <a:gd name="T6" fmla="*/ 0 w 1414"/>
              <a:gd name="T7" fmla="*/ 702 h 1414"/>
              <a:gd name="T8" fmla="*/ 702 w 1414"/>
              <a:gd name="T9" fmla="*/ 0 h 1414"/>
              <a:gd name="T10" fmla="*/ 1413 w 1414"/>
              <a:gd name="T11" fmla="*/ 702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4" h="1414">
                <a:moveTo>
                  <a:pt x="1413" y="702"/>
                </a:moveTo>
                <a:lnTo>
                  <a:pt x="1413" y="702"/>
                </a:lnTo>
                <a:cubicBezTo>
                  <a:pt x="1413" y="1089"/>
                  <a:pt x="1098" y="1413"/>
                  <a:pt x="702" y="1413"/>
                </a:cubicBezTo>
                <a:cubicBezTo>
                  <a:pt x="315" y="1413"/>
                  <a:pt x="0" y="1089"/>
                  <a:pt x="0" y="702"/>
                </a:cubicBezTo>
                <a:cubicBezTo>
                  <a:pt x="0" y="315"/>
                  <a:pt x="315" y="0"/>
                  <a:pt x="702" y="0"/>
                </a:cubicBezTo>
                <a:cubicBezTo>
                  <a:pt x="1098" y="0"/>
                  <a:pt x="1413" y="315"/>
                  <a:pt x="1413" y="7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4">
            <a:extLst>
              <a:ext uri="{FF2B5EF4-FFF2-40B4-BE49-F238E27FC236}">
                <a16:creationId xmlns:a16="http://schemas.microsoft.com/office/drawing/2014/main" id="{974484A3-F776-B54C-9313-E85C0C43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898" y="10011164"/>
            <a:ext cx="1497051" cy="1492374"/>
          </a:xfrm>
          <a:custGeom>
            <a:avLst/>
            <a:gdLst>
              <a:gd name="T0" fmla="*/ 1412 w 1413"/>
              <a:gd name="T1" fmla="*/ 702 h 1405"/>
              <a:gd name="T2" fmla="*/ 1412 w 1413"/>
              <a:gd name="T3" fmla="*/ 702 h 1405"/>
              <a:gd name="T4" fmla="*/ 702 w 1413"/>
              <a:gd name="T5" fmla="*/ 1404 h 1405"/>
              <a:gd name="T6" fmla="*/ 0 w 1413"/>
              <a:gd name="T7" fmla="*/ 702 h 1405"/>
              <a:gd name="T8" fmla="*/ 702 w 1413"/>
              <a:gd name="T9" fmla="*/ 0 h 1405"/>
              <a:gd name="T10" fmla="*/ 1412 w 1413"/>
              <a:gd name="T11" fmla="*/ 702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3" h="1405">
                <a:moveTo>
                  <a:pt x="1412" y="702"/>
                </a:moveTo>
                <a:lnTo>
                  <a:pt x="1412" y="702"/>
                </a:lnTo>
                <a:cubicBezTo>
                  <a:pt x="1412" y="1089"/>
                  <a:pt x="1097" y="1404"/>
                  <a:pt x="702" y="1404"/>
                </a:cubicBezTo>
                <a:cubicBezTo>
                  <a:pt x="315" y="1404"/>
                  <a:pt x="0" y="1089"/>
                  <a:pt x="0" y="702"/>
                </a:cubicBezTo>
                <a:cubicBezTo>
                  <a:pt x="0" y="315"/>
                  <a:pt x="315" y="0"/>
                  <a:pt x="702" y="0"/>
                </a:cubicBezTo>
                <a:cubicBezTo>
                  <a:pt x="1097" y="0"/>
                  <a:pt x="1412" y="315"/>
                  <a:pt x="1412" y="7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5">
            <a:extLst>
              <a:ext uri="{FF2B5EF4-FFF2-40B4-BE49-F238E27FC236}">
                <a16:creationId xmlns:a16="http://schemas.microsoft.com/office/drawing/2014/main" id="{446129C9-CC5B-D341-81E6-869B55BC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5145" y="3615951"/>
            <a:ext cx="1501731" cy="1487694"/>
          </a:xfrm>
          <a:custGeom>
            <a:avLst/>
            <a:gdLst>
              <a:gd name="T0" fmla="*/ 1413 w 1414"/>
              <a:gd name="T1" fmla="*/ 701 h 1404"/>
              <a:gd name="T2" fmla="*/ 1413 w 1414"/>
              <a:gd name="T3" fmla="*/ 701 h 1404"/>
              <a:gd name="T4" fmla="*/ 702 w 1414"/>
              <a:gd name="T5" fmla="*/ 1403 h 1404"/>
              <a:gd name="T6" fmla="*/ 0 w 1414"/>
              <a:gd name="T7" fmla="*/ 701 h 1404"/>
              <a:gd name="T8" fmla="*/ 702 w 1414"/>
              <a:gd name="T9" fmla="*/ 0 h 1404"/>
              <a:gd name="T10" fmla="*/ 1413 w 141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4" h="1404">
                <a:moveTo>
                  <a:pt x="1413" y="701"/>
                </a:moveTo>
                <a:lnTo>
                  <a:pt x="1413" y="701"/>
                </a:lnTo>
                <a:cubicBezTo>
                  <a:pt x="1413" y="1088"/>
                  <a:pt x="1098" y="1403"/>
                  <a:pt x="702" y="1403"/>
                </a:cubicBezTo>
                <a:cubicBezTo>
                  <a:pt x="315" y="1403"/>
                  <a:pt x="0" y="1088"/>
                  <a:pt x="0" y="701"/>
                </a:cubicBezTo>
                <a:cubicBezTo>
                  <a:pt x="0" y="315"/>
                  <a:pt x="315" y="0"/>
                  <a:pt x="702" y="0"/>
                </a:cubicBezTo>
                <a:cubicBezTo>
                  <a:pt x="1098" y="0"/>
                  <a:pt x="1413" y="315"/>
                  <a:pt x="1413" y="7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2">
            <a:extLst>
              <a:ext uri="{FF2B5EF4-FFF2-40B4-BE49-F238E27FC236}">
                <a16:creationId xmlns:a16="http://schemas.microsoft.com/office/drawing/2014/main" id="{5CF51940-A953-4C4F-A7D3-25673DC1B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259" y="4111849"/>
            <a:ext cx="505255" cy="495898"/>
          </a:xfrm>
          <a:custGeom>
            <a:avLst/>
            <a:gdLst>
              <a:gd name="T0" fmla="*/ 233 w 476"/>
              <a:gd name="T1" fmla="*/ 468 h 469"/>
              <a:gd name="T2" fmla="*/ 233 w 476"/>
              <a:gd name="T3" fmla="*/ 468 h 469"/>
              <a:gd name="T4" fmla="*/ 170 w 476"/>
              <a:gd name="T5" fmla="*/ 441 h 469"/>
              <a:gd name="T6" fmla="*/ 36 w 476"/>
              <a:gd name="T7" fmla="*/ 306 h 469"/>
              <a:gd name="T8" fmla="*/ 36 w 476"/>
              <a:gd name="T9" fmla="*/ 180 h 469"/>
              <a:gd name="T10" fmla="*/ 197 w 476"/>
              <a:gd name="T11" fmla="*/ 9 h 469"/>
              <a:gd name="T12" fmla="*/ 215 w 476"/>
              <a:gd name="T13" fmla="*/ 0 h 469"/>
              <a:gd name="T14" fmla="*/ 421 w 476"/>
              <a:gd name="T15" fmla="*/ 0 h 469"/>
              <a:gd name="T16" fmla="*/ 466 w 476"/>
              <a:gd name="T17" fmla="*/ 45 h 469"/>
              <a:gd name="T18" fmla="*/ 475 w 476"/>
              <a:gd name="T19" fmla="*/ 252 h 469"/>
              <a:gd name="T20" fmla="*/ 466 w 476"/>
              <a:gd name="T21" fmla="*/ 270 h 469"/>
              <a:gd name="T22" fmla="*/ 296 w 476"/>
              <a:gd name="T23" fmla="*/ 441 h 469"/>
              <a:gd name="T24" fmla="*/ 233 w 476"/>
              <a:gd name="T25" fmla="*/ 468 h 469"/>
              <a:gd name="T26" fmla="*/ 224 w 476"/>
              <a:gd name="T27" fmla="*/ 45 h 469"/>
              <a:gd name="T28" fmla="*/ 224 w 476"/>
              <a:gd name="T29" fmla="*/ 45 h 469"/>
              <a:gd name="T30" fmla="*/ 62 w 476"/>
              <a:gd name="T31" fmla="*/ 207 h 469"/>
              <a:gd name="T32" fmla="*/ 72 w 476"/>
              <a:gd name="T33" fmla="*/ 279 h 469"/>
              <a:gd name="T34" fmla="*/ 197 w 476"/>
              <a:gd name="T35" fmla="*/ 405 h 469"/>
              <a:gd name="T36" fmla="*/ 269 w 476"/>
              <a:gd name="T37" fmla="*/ 405 h 469"/>
              <a:gd name="T38" fmla="*/ 421 w 476"/>
              <a:gd name="T39" fmla="*/ 243 h 469"/>
              <a:gd name="T40" fmla="*/ 421 w 476"/>
              <a:gd name="T41" fmla="*/ 45 h 469"/>
              <a:gd name="T42" fmla="*/ 224 w 476"/>
              <a:gd name="T43" fmla="*/ 45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6" h="469">
                <a:moveTo>
                  <a:pt x="233" y="468"/>
                </a:moveTo>
                <a:lnTo>
                  <a:pt x="233" y="468"/>
                </a:lnTo>
                <a:cubicBezTo>
                  <a:pt x="206" y="468"/>
                  <a:pt x="188" y="459"/>
                  <a:pt x="170" y="441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0" y="270"/>
                  <a:pt x="0" y="216"/>
                  <a:pt x="36" y="180"/>
                </a:cubicBezTo>
                <a:cubicBezTo>
                  <a:pt x="197" y="9"/>
                  <a:pt x="197" y="9"/>
                  <a:pt x="197" y="9"/>
                </a:cubicBezTo>
                <a:cubicBezTo>
                  <a:pt x="206" y="0"/>
                  <a:pt x="206" y="0"/>
                  <a:pt x="215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48" y="0"/>
                  <a:pt x="466" y="18"/>
                  <a:pt x="466" y="45"/>
                </a:cubicBezTo>
                <a:cubicBezTo>
                  <a:pt x="475" y="252"/>
                  <a:pt x="475" y="252"/>
                  <a:pt x="475" y="252"/>
                </a:cubicBezTo>
                <a:cubicBezTo>
                  <a:pt x="475" y="261"/>
                  <a:pt x="466" y="270"/>
                  <a:pt x="466" y="270"/>
                </a:cubicBezTo>
                <a:cubicBezTo>
                  <a:pt x="296" y="441"/>
                  <a:pt x="296" y="441"/>
                  <a:pt x="296" y="441"/>
                </a:cubicBezTo>
                <a:cubicBezTo>
                  <a:pt x="278" y="459"/>
                  <a:pt x="260" y="468"/>
                  <a:pt x="233" y="468"/>
                </a:cubicBezTo>
                <a:close/>
                <a:moveTo>
                  <a:pt x="224" y="45"/>
                </a:moveTo>
                <a:lnTo>
                  <a:pt x="224" y="45"/>
                </a:lnTo>
                <a:cubicBezTo>
                  <a:pt x="62" y="207"/>
                  <a:pt x="62" y="207"/>
                  <a:pt x="62" y="207"/>
                </a:cubicBezTo>
                <a:cubicBezTo>
                  <a:pt x="44" y="225"/>
                  <a:pt x="44" y="261"/>
                  <a:pt x="72" y="279"/>
                </a:cubicBezTo>
                <a:cubicBezTo>
                  <a:pt x="197" y="405"/>
                  <a:pt x="197" y="405"/>
                  <a:pt x="197" y="405"/>
                </a:cubicBezTo>
                <a:cubicBezTo>
                  <a:pt x="215" y="423"/>
                  <a:pt x="251" y="423"/>
                  <a:pt x="269" y="405"/>
                </a:cubicBezTo>
                <a:cubicBezTo>
                  <a:pt x="421" y="243"/>
                  <a:pt x="421" y="243"/>
                  <a:pt x="421" y="243"/>
                </a:cubicBezTo>
                <a:cubicBezTo>
                  <a:pt x="421" y="45"/>
                  <a:pt x="421" y="45"/>
                  <a:pt x="421" y="45"/>
                </a:cubicBezTo>
                <a:lnTo>
                  <a:pt x="22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3">
            <a:extLst>
              <a:ext uri="{FF2B5EF4-FFF2-40B4-BE49-F238E27FC236}">
                <a16:creationId xmlns:a16="http://schemas.microsoft.com/office/drawing/2014/main" id="{8688190C-5EE8-1C41-881A-C1B45FC2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702" y="4219448"/>
            <a:ext cx="84209" cy="88889"/>
          </a:xfrm>
          <a:custGeom>
            <a:avLst/>
            <a:gdLst>
              <a:gd name="T0" fmla="*/ 63 w 81"/>
              <a:gd name="T1" fmla="*/ 63 h 82"/>
              <a:gd name="T2" fmla="*/ 63 w 81"/>
              <a:gd name="T3" fmla="*/ 63 h 82"/>
              <a:gd name="T4" fmla="*/ 18 w 81"/>
              <a:gd name="T5" fmla="*/ 63 h 82"/>
              <a:gd name="T6" fmla="*/ 18 w 81"/>
              <a:gd name="T7" fmla="*/ 18 h 82"/>
              <a:gd name="T8" fmla="*/ 63 w 81"/>
              <a:gd name="T9" fmla="*/ 18 h 82"/>
              <a:gd name="T10" fmla="*/ 63 w 81"/>
              <a:gd name="T11" fmla="*/ 6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2">
                <a:moveTo>
                  <a:pt x="63" y="63"/>
                </a:moveTo>
                <a:lnTo>
                  <a:pt x="63" y="63"/>
                </a:lnTo>
                <a:cubicBezTo>
                  <a:pt x="54" y="81"/>
                  <a:pt x="27" y="81"/>
                  <a:pt x="18" y="63"/>
                </a:cubicBezTo>
                <a:cubicBezTo>
                  <a:pt x="0" y="54"/>
                  <a:pt x="0" y="27"/>
                  <a:pt x="18" y="18"/>
                </a:cubicBezTo>
                <a:cubicBezTo>
                  <a:pt x="27" y="0"/>
                  <a:pt x="54" y="0"/>
                  <a:pt x="63" y="18"/>
                </a:cubicBezTo>
                <a:cubicBezTo>
                  <a:pt x="80" y="27"/>
                  <a:pt x="80" y="54"/>
                  <a:pt x="6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94">
            <a:extLst>
              <a:ext uri="{FF2B5EF4-FFF2-40B4-BE49-F238E27FC236}">
                <a16:creationId xmlns:a16="http://schemas.microsoft.com/office/drawing/2014/main" id="{A9D143ED-0491-A048-966C-5557866EE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281" y="7204194"/>
            <a:ext cx="538004" cy="327480"/>
          </a:xfrm>
          <a:custGeom>
            <a:avLst/>
            <a:gdLst>
              <a:gd name="T0" fmla="*/ 405 w 505"/>
              <a:gd name="T1" fmla="*/ 306 h 307"/>
              <a:gd name="T2" fmla="*/ 405 w 505"/>
              <a:gd name="T3" fmla="*/ 306 h 307"/>
              <a:gd name="T4" fmla="*/ 189 w 505"/>
              <a:gd name="T5" fmla="*/ 306 h 307"/>
              <a:gd name="T6" fmla="*/ 144 w 505"/>
              <a:gd name="T7" fmla="*/ 270 h 307"/>
              <a:gd name="T8" fmla="*/ 81 w 505"/>
              <a:gd name="T9" fmla="*/ 45 h 307"/>
              <a:gd name="T10" fmla="*/ 27 w 505"/>
              <a:gd name="T11" fmla="*/ 45 h 307"/>
              <a:gd name="T12" fmla="*/ 0 w 505"/>
              <a:gd name="T13" fmla="*/ 27 h 307"/>
              <a:gd name="T14" fmla="*/ 27 w 505"/>
              <a:gd name="T15" fmla="*/ 0 h 307"/>
              <a:gd name="T16" fmla="*/ 99 w 505"/>
              <a:gd name="T17" fmla="*/ 0 h 307"/>
              <a:gd name="T18" fmla="*/ 126 w 505"/>
              <a:gd name="T19" fmla="*/ 18 h 307"/>
              <a:gd name="T20" fmla="*/ 189 w 505"/>
              <a:gd name="T21" fmla="*/ 252 h 307"/>
              <a:gd name="T22" fmla="*/ 198 w 505"/>
              <a:gd name="T23" fmla="*/ 261 h 307"/>
              <a:gd name="T24" fmla="*/ 405 w 505"/>
              <a:gd name="T25" fmla="*/ 261 h 307"/>
              <a:gd name="T26" fmla="*/ 405 w 505"/>
              <a:gd name="T27" fmla="*/ 252 h 307"/>
              <a:gd name="T28" fmla="*/ 450 w 505"/>
              <a:gd name="T29" fmla="*/ 117 h 307"/>
              <a:gd name="T30" fmla="*/ 261 w 505"/>
              <a:gd name="T31" fmla="*/ 117 h 307"/>
              <a:gd name="T32" fmla="*/ 243 w 505"/>
              <a:gd name="T33" fmla="*/ 99 h 307"/>
              <a:gd name="T34" fmla="*/ 261 w 505"/>
              <a:gd name="T35" fmla="*/ 72 h 307"/>
              <a:gd name="T36" fmla="*/ 477 w 505"/>
              <a:gd name="T37" fmla="*/ 72 h 307"/>
              <a:gd name="T38" fmla="*/ 495 w 505"/>
              <a:gd name="T39" fmla="*/ 81 h 307"/>
              <a:gd name="T40" fmla="*/ 504 w 505"/>
              <a:gd name="T41" fmla="*/ 99 h 307"/>
              <a:gd name="T42" fmla="*/ 459 w 505"/>
              <a:gd name="T43" fmla="*/ 270 h 307"/>
              <a:gd name="T44" fmla="*/ 405 w 505"/>
              <a:gd name="T4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5" h="307">
                <a:moveTo>
                  <a:pt x="405" y="306"/>
                </a:moveTo>
                <a:lnTo>
                  <a:pt x="405" y="306"/>
                </a:lnTo>
                <a:cubicBezTo>
                  <a:pt x="189" y="306"/>
                  <a:pt x="189" y="306"/>
                  <a:pt x="189" y="306"/>
                </a:cubicBezTo>
                <a:cubicBezTo>
                  <a:pt x="171" y="306"/>
                  <a:pt x="153" y="288"/>
                  <a:pt x="144" y="270"/>
                </a:cubicBezTo>
                <a:cubicBezTo>
                  <a:pt x="81" y="45"/>
                  <a:pt x="81" y="45"/>
                  <a:pt x="81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26" y="18"/>
                </a:cubicBezTo>
                <a:cubicBezTo>
                  <a:pt x="189" y="252"/>
                  <a:pt x="189" y="252"/>
                  <a:pt x="189" y="252"/>
                </a:cubicBezTo>
                <a:cubicBezTo>
                  <a:pt x="198" y="261"/>
                  <a:pt x="198" y="261"/>
                  <a:pt x="198" y="261"/>
                </a:cubicBezTo>
                <a:cubicBezTo>
                  <a:pt x="405" y="261"/>
                  <a:pt x="405" y="261"/>
                  <a:pt x="405" y="261"/>
                </a:cubicBezTo>
                <a:cubicBezTo>
                  <a:pt x="405" y="261"/>
                  <a:pt x="405" y="261"/>
                  <a:pt x="405" y="252"/>
                </a:cubicBezTo>
                <a:cubicBezTo>
                  <a:pt x="450" y="117"/>
                  <a:pt x="450" y="117"/>
                  <a:pt x="450" y="117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52" y="117"/>
                  <a:pt x="243" y="108"/>
                  <a:pt x="243" y="99"/>
                </a:cubicBezTo>
                <a:cubicBezTo>
                  <a:pt x="243" y="81"/>
                  <a:pt x="252" y="72"/>
                  <a:pt x="261" y="72"/>
                </a:cubicBezTo>
                <a:cubicBezTo>
                  <a:pt x="477" y="72"/>
                  <a:pt x="477" y="72"/>
                  <a:pt x="477" y="72"/>
                </a:cubicBezTo>
                <a:cubicBezTo>
                  <a:pt x="486" y="72"/>
                  <a:pt x="495" y="72"/>
                  <a:pt x="495" y="81"/>
                </a:cubicBezTo>
                <a:cubicBezTo>
                  <a:pt x="504" y="90"/>
                  <a:pt x="504" y="99"/>
                  <a:pt x="504" y="99"/>
                </a:cubicBezTo>
                <a:cubicBezTo>
                  <a:pt x="459" y="270"/>
                  <a:pt x="459" y="270"/>
                  <a:pt x="459" y="270"/>
                </a:cubicBezTo>
                <a:cubicBezTo>
                  <a:pt x="450" y="288"/>
                  <a:pt x="432" y="306"/>
                  <a:pt x="405" y="3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95">
            <a:extLst>
              <a:ext uri="{FF2B5EF4-FFF2-40B4-BE49-F238E27FC236}">
                <a16:creationId xmlns:a16="http://schemas.microsoft.com/office/drawing/2014/main" id="{9BCCA1EC-2D12-0142-95B1-7EA5D671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3953" y="7587813"/>
            <a:ext cx="98243" cy="98245"/>
          </a:xfrm>
          <a:custGeom>
            <a:avLst/>
            <a:gdLst>
              <a:gd name="T0" fmla="*/ 0 w 91"/>
              <a:gd name="T1" fmla="*/ 45 h 91"/>
              <a:gd name="T2" fmla="*/ 0 w 91"/>
              <a:gd name="T3" fmla="*/ 45 h 91"/>
              <a:gd name="T4" fmla="*/ 45 w 91"/>
              <a:gd name="T5" fmla="*/ 0 h 91"/>
              <a:gd name="T6" fmla="*/ 90 w 91"/>
              <a:gd name="T7" fmla="*/ 45 h 91"/>
              <a:gd name="T8" fmla="*/ 45 w 91"/>
              <a:gd name="T9" fmla="*/ 90 h 91"/>
              <a:gd name="T10" fmla="*/ 0 w 91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  <a:cubicBezTo>
                  <a:pt x="18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96">
            <a:extLst>
              <a:ext uri="{FF2B5EF4-FFF2-40B4-BE49-F238E27FC236}">
                <a16:creationId xmlns:a16="http://schemas.microsoft.com/office/drawing/2014/main" id="{C6B4AE80-04C2-E046-9D71-08524FC1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971" y="7587813"/>
            <a:ext cx="98245" cy="98245"/>
          </a:xfrm>
          <a:custGeom>
            <a:avLst/>
            <a:gdLst>
              <a:gd name="T0" fmla="*/ 0 w 91"/>
              <a:gd name="T1" fmla="*/ 45 h 91"/>
              <a:gd name="T2" fmla="*/ 0 w 91"/>
              <a:gd name="T3" fmla="*/ 45 h 91"/>
              <a:gd name="T4" fmla="*/ 45 w 91"/>
              <a:gd name="T5" fmla="*/ 0 h 91"/>
              <a:gd name="T6" fmla="*/ 90 w 91"/>
              <a:gd name="T7" fmla="*/ 45 h 91"/>
              <a:gd name="T8" fmla="*/ 45 w 91"/>
              <a:gd name="T9" fmla="*/ 90 h 91"/>
              <a:gd name="T10" fmla="*/ 0 w 91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  <a:cubicBezTo>
                  <a:pt x="18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97">
            <a:extLst>
              <a:ext uri="{FF2B5EF4-FFF2-40B4-BE49-F238E27FC236}">
                <a16:creationId xmlns:a16="http://schemas.microsoft.com/office/drawing/2014/main" id="{AA46C582-69BF-A244-BD33-90AE45463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3980" y="10525776"/>
            <a:ext cx="640924" cy="458472"/>
          </a:xfrm>
          <a:custGeom>
            <a:avLst/>
            <a:gdLst>
              <a:gd name="T0" fmla="*/ 511 w 602"/>
              <a:gd name="T1" fmla="*/ 432 h 433"/>
              <a:gd name="T2" fmla="*/ 511 w 602"/>
              <a:gd name="T3" fmla="*/ 432 h 433"/>
              <a:gd name="T4" fmla="*/ 89 w 602"/>
              <a:gd name="T5" fmla="*/ 432 h 433"/>
              <a:gd name="T6" fmla="*/ 0 w 602"/>
              <a:gd name="T7" fmla="*/ 342 h 433"/>
              <a:gd name="T8" fmla="*/ 0 w 602"/>
              <a:gd name="T9" fmla="*/ 90 h 433"/>
              <a:gd name="T10" fmla="*/ 89 w 602"/>
              <a:gd name="T11" fmla="*/ 0 h 433"/>
              <a:gd name="T12" fmla="*/ 511 w 602"/>
              <a:gd name="T13" fmla="*/ 0 h 433"/>
              <a:gd name="T14" fmla="*/ 601 w 602"/>
              <a:gd name="T15" fmla="*/ 90 h 433"/>
              <a:gd name="T16" fmla="*/ 601 w 602"/>
              <a:gd name="T17" fmla="*/ 342 h 433"/>
              <a:gd name="T18" fmla="*/ 511 w 602"/>
              <a:gd name="T19" fmla="*/ 432 h 433"/>
              <a:gd name="T20" fmla="*/ 89 w 602"/>
              <a:gd name="T21" fmla="*/ 45 h 433"/>
              <a:gd name="T22" fmla="*/ 89 w 602"/>
              <a:gd name="T23" fmla="*/ 45 h 433"/>
              <a:gd name="T24" fmla="*/ 44 w 602"/>
              <a:gd name="T25" fmla="*/ 90 h 433"/>
              <a:gd name="T26" fmla="*/ 44 w 602"/>
              <a:gd name="T27" fmla="*/ 342 h 433"/>
              <a:gd name="T28" fmla="*/ 89 w 602"/>
              <a:gd name="T29" fmla="*/ 387 h 433"/>
              <a:gd name="T30" fmla="*/ 511 w 602"/>
              <a:gd name="T31" fmla="*/ 387 h 433"/>
              <a:gd name="T32" fmla="*/ 547 w 602"/>
              <a:gd name="T33" fmla="*/ 342 h 433"/>
              <a:gd name="T34" fmla="*/ 547 w 602"/>
              <a:gd name="T35" fmla="*/ 90 h 433"/>
              <a:gd name="T36" fmla="*/ 511 w 602"/>
              <a:gd name="T37" fmla="*/ 45 h 433"/>
              <a:gd name="T38" fmla="*/ 89 w 602"/>
              <a:gd name="T39" fmla="*/ 45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" h="433">
                <a:moveTo>
                  <a:pt x="511" y="432"/>
                </a:moveTo>
                <a:lnTo>
                  <a:pt x="511" y="432"/>
                </a:lnTo>
                <a:cubicBezTo>
                  <a:pt x="89" y="432"/>
                  <a:pt x="89" y="432"/>
                  <a:pt x="89" y="432"/>
                </a:cubicBezTo>
                <a:cubicBezTo>
                  <a:pt x="44" y="432"/>
                  <a:pt x="0" y="396"/>
                  <a:pt x="0" y="34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4" y="0"/>
                  <a:pt x="89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56" y="0"/>
                  <a:pt x="601" y="36"/>
                  <a:pt x="601" y="90"/>
                </a:cubicBezTo>
                <a:cubicBezTo>
                  <a:pt x="601" y="342"/>
                  <a:pt x="601" y="342"/>
                  <a:pt x="601" y="342"/>
                </a:cubicBezTo>
                <a:cubicBezTo>
                  <a:pt x="601" y="396"/>
                  <a:pt x="556" y="432"/>
                  <a:pt x="511" y="432"/>
                </a:cubicBezTo>
                <a:close/>
                <a:moveTo>
                  <a:pt x="89" y="45"/>
                </a:moveTo>
                <a:lnTo>
                  <a:pt x="89" y="45"/>
                </a:lnTo>
                <a:cubicBezTo>
                  <a:pt x="72" y="45"/>
                  <a:pt x="44" y="63"/>
                  <a:pt x="44" y="90"/>
                </a:cubicBezTo>
                <a:cubicBezTo>
                  <a:pt x="44" y="342"/>
                  <a:pt x="44" y="342"/>
                  <a:pt x="44" y="342"/>
                </a:cubicBezTo>
                <a:cubicBezTo>
                  <a:pt x="44" y="369"/>
                  <a:pt x="72" y="387"/>
                  <a:pt x="89" y="387"/>
                </a:cubicBezTo>
                <a:cubicBezTo>
                  <a:pt x="511" y="387"/>
                  <a:pt x="511" y="387"/>
                  <a:pt x="511" y="387"/>
                </a:cubicBezTo>
                <a:cubicBezTo>
                  <a:pt x="529" y="387"/>
                  <a:pt x="547" y="369"/>
                  <a:pt x="547" y="342"/>
                </a:cubicBezTo>
                <a:cubicBezTo>
                  <a:pt x="547" y="90"/>
                  <a:pt x="547" y="90"/>
                  <a:pt x="547" y="90"/>
                </a:cubicBezTo>
                <a:cubicBezTo>
                  <a:pt x="547" y="63"/>
                  <a:pt x="529" y="45"/>
                  <a:pt x="511" y="45"/>
                </a:cubicBezTo>
                <a:lnTo>
                  <a:pt x="8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98">
            <a:extLst>
              <a:ext uri="{FF2B5EF4-FFF2-40B4-BE49-F238E27FC236}">
                <a16:creationId xmlns:a16="http://schemas.microsoft.com/office/drawing/2014/main" id="{B39F731D-2556-E64D-9A93-7375B411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251" y="10661447"/>
            <a:ext cx="145025" cy="191808"/>
          </a:xfrm>
          <a:custGeom>
            <a:avLst/>
            <a:gdLst>
              <a:gd name="T0" fmla="*/ 72 w 136"/>
              <a:gd name="T1" fmla="*/ 180 h 181"/>
              <a:gd name="T2" fmla="*/ 72 w 136"/>
              <a:gd name="T3" fmla="*/ 180 h 181"/>
              <a:gd name="T4" fmla="*/ 27 w 136"/>
              <a:gd name="T5" fmla="*/ 180 h 181"/>
              <a:gd name="T6" fmla="*/ 9 w 136"/>
              <a:gd name="T7" fmla="*/ 162 h 181"/>
              <a:gd name="T8" fmla="*/ 9 w 136"/>
              <a:gd name="T9" fmla="*/ 162 h 181"/>
              <a:gd name="T10" fmla="*/ 27 w 136"/>
              <a:gd name="T11" fmla="*/ 144 h 181"/>
              <a:gd name="T12" fmla="*/ 72 w 136"/>
              <a:gd name="T13" fmla="*/ 144 h 181"/>
              <a:gd name="T14" fmla="*/ 90 w 136"/>
              <a:gd name="T15" fmla="*/ 126 h 181"/>
              <a:gd name="T16" fmla="*/ 72 w 136"/>
              <a:gd name="T17" fmla="*/ 108 h 181"/>
              <a:gd name="T18" fmla="*/ 63 w 136"/>
              <a:gd name="T19" fmla="*/ 108 h 181"/>
              <a:gd name="T20" fmla="*/ 9 w 136"/>
              <a:gd name="T21" fmla="*/ 63 h 181"/>
              <a:gd name="T22" fmla="*/ 63 w 136"/>
              <a:gd name="T23" fmla="*/ 0 h 181"/>
              <a:gd name="T24" fmla="*/ 108 w 136"/>
              <a:gd name="T25" fmla="*/ 0 h 181"/>
              <a:gd name="T26" fmla="*/ 126 w 136"/>
              <a:gd name="T27" fmla="*/ 18 h 181"/>
              <a:gd name="T28" fmla="*/ 126 w 136"/>
              <a:gd name="T29" fmla="*/ 18 h 181"/>
              <a:gd name="T30" fmla="*/ 108 w 136"/>
              <a:gd name="T31" fmla="*/ 36 h 181"/>
              <a:gd name="T32" fmla="*/ 63 w 136"/>
              <a:gd name="T33" fmla="*/ 36 h 181"/>
              <a:gd name="T34" fmla="*/ 45 w 136"/>
              <a:gd name="T35" fmla="*/ 54 h 181"/>
              <a:gd name="T36" fmla="*/ 63 w 136"/>
              <a:gd name="T37" fmla="*/ 72 h 181"/>
              <a:gd name="T38" fmla="*/ 72 w 136"/>
              <a:gd name="T39" fmla="*/ 72 h 181"/>
              <a:gd name="T40" fmla="*/ 126 w 136"/>
              <a:gd name="T41" fmla="*/ 135 h 181"/>
              <a:gd name="T42" fmla="*/ 72 w 136"/>
              <a:gd name="T4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181">
                <a:moveTo>
                  <a:pt x="72" y="180"/>
                </a:moveTo>
                <a:lnTo>
                  <a:pt x="72" y="180"/>
                </a:lnTo>
                <a:cubicBezTo>
                  <a:pt x="27" y="180"/>
                  <a:pt x="27" y="180"/>
                  <a:pt x="27" y="180"/>
                </a:cubicBezTo>
                <a:cubicBezTo>
                  <a:pt x="19" y="180"/>
                  <a:pt x="9" y="171"/>
                  <a:pt x="9" y="162"/>
                </a:cubicBezTo>
                <a:lnTo>
                  <a:pt x="9" y="162"/>
                </a:lnTo>
                <a:cubicBezTo>
                  <a:pt x="9" y="153"/>
                  <a:pt x="19" y="144"/>
                  <a:pt x="27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81" y="144"/>
                  <a:pt x="90" y="135"/>
                  <a:pt x="90" y="126"/>
                </a:cubicBezTo>
                <a:cubicBezTo>
                  <a:pt x="90" y="117"/>
                  <a:pt x="81" y="108"/>
                  <a:pt x="72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36" y="108"/>
                  <a:pt x="9" y="90"/>
                  <a:pt x="9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lnTo>
                  <a:pt x="126" y="18"/>
                </a:lnTo>
                <a:cubicBezTo>
                  <a:pt x="126" y="27"/>
                  <a:pt x="117" y="36"/>
                  <a:pt x="108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45" y="36"/>
                  <a:pt x="45" y="45"/>
                  <a:pt x="45" y="54"/>
                </a:cubicBezTo>
                <a:cubicBezTo>
                  <a:pt x="45" y="63"/>
                  <a:pt x="45" y="72"/>
                  <a:pt x="6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108" y="72"/>
                  <a:pt x="135" y="99"/>
                  <a:pt x="126" y="135"/>
                </a:cubicBezTo>
                <a:cubicBezTo>
                  <a:pt x="126" y="162"/>
                  <a:pt x="99" y="180"/>
                  <a:pt x="72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99">
            <a:extLst>
              <a:ext uri="{FF2B5EF4-FFF2-40B4-BE49-F238E27FC236}">
                <a16:creationId xmlns:a16="http://schemas.microsoft.com/office/drawing/2014/main" id="{C04BC1C9-8E75-384B-91AE-78D3758C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067" y="10633378"/>
            <a:ext cx="37426" cy="46783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00">
            <a:extLst>
              <a:ext uri="{FF2B5EF4-FFF2-40B4-BE49-F238E27FC236}">
                <a16:creationId xmlns:a16="http://schemas.microsoft.com/office/drawing/2014/main" id="{2477B47A-339A-6147-94E7-5F530FB9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710" y="10834542"/>
            <a:ext cx="37426" cy="46783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01">
            <a:extLst>
              <a:ext uri="{FF2B5EF4-FFF2-40B4-BE49-F238E27FC236}">
                <a16:creationId xmlns:a16="http://schemas.microsoft.com/office/drawing/2014/main" id="{00EEC614-97F8-C946-81B4-2A5220413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198" y="10595951"/>
            <a:ext cx="74853" cy="56139"/>
          </a:xfrm>
          <a:custGeom>
            <a:avLst/>
            <a:gdLst>
              <a:gd name="T0" fmla="*/ 35 w 72"/>
              <a:gd name="T1" fmla="*/ 9 h 55"/>
              <a:gd name="T2" fmla="*/ 35 w 72"/>
              <a:gd name="T3" fmla="*/ 9 h 55"/>
              <a:gd name="T4" fmla="*/ 9 w 72"/>
              <a:gd name="T5" fmla="*/ 18 h 55"/>
              <a:gd name="T6" fmla="*/ 9 w 72"/>
              <a:gd name="T7" fmla="*/ 45 h 55"/>
              <a:gd name="T8" fmla="*/ 9 w 72"/>
              <a:gd name="T9" fmla="*/ 45 h 55"/>
              <a:gd name="T10" fmla="*/ 35 w 72"/>
              <a:gd name="T11" fmla="*/ 54 h 55"/>
              <a:gd name="T12" fmla="*/ 53 w 72"/>
              <a:gd name="T13" fmla="*/ 36 h 55"/>
              <a:gd name="T14" fmla="*/ 62 w 72"/>
              <a:gd name="T15" fmla="*/ 9 h 55"/>
              <a:gd name="T16" fmla="*/ 62 w 72"/>
              <a:gd name="T17" fmla="*/ 9 h 55"/>
              <a:gd name="T18" fmla="*/ 35 w 72"/>
              <a:gd name="T19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55">
                <a:moveTo>
                  <a:pt x="35" y="9"/>
                </a:moveTo>
                <a:lnTo>
                  <a:pt x="35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0" y="36"/>
                  <a:pt x="9" y="45"/>
                </a:cubicBezTo>
                <a:lnTo>
                  <a:pt x="9" y="45"/>
                </a:lnTo>
                <a:cubicBezTo>
                  <a:pt x="9" y="54"/>
                  <a:pt x="26" y="54"/>
                  <a:pt x="35" y="54"/>
                </a:cubicBezTo>
                <a:cubicBezTo>
                  <a:pt x="53" y="36"/>
                  <a:pt x="53" y="36"/>
                  <a:pt x="53" y="36"/>
                </a:cubicBezTo>
                <a:cubicBezTo>
                  <a:pt x="62" y="27"/>
                  <a:pt x="71" y="18"/>
                  <a:pt x="62" y="9"/>
                </a:cubicBezTo>
                <a:lnTo>
                  <a:pt x="62" y="9"/>
                </a:lnTo>
                <a:cubicBezTo>
                  <a:pt x="53" y="0"/>
                  <a:pt x="44" y="0"/>
                  <a:pt x="3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02">
            <a:extLst>
              <a:ext uri="{FF2B5EF4-FFF2-40B4-BE49-F238E27FC236}">
                <a16:creationId xmlns:a16="http://schemas.microsoft.com/office/drawing/2014/main" id="{D642BA54-27FD-4947-89ED-8067C26F5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8832" y="10853255"/>
            <a:ext cx="65496" cy="56139"/>
          </a:xfrm>
          <a:custGeom>
            <a:avLst/>
            <a:gdLst>
              <a:gd name="T0" fmla="*/ 36 w 63"/>
              <a:gd name="T1" fmla="*/ 9 h 55"/>
              <a:gd name="T2" fmla="*/ 36 w 63"/>
              <a:gd name="T3" fmla="*/ 9 h 55"/>
              <a:gd name="T4" fmla="*/ 8 w 63"/>
              <a:gd name="T5" fmla="*/ 27 h 55"/>
              <a:gd name="T6" fmla="*/ 0 w 63"/>
              <a:gd name="T7" fmla="*/ 45 h 55"/>
              <a:gd name="T8" fmla="*/ 0 w 63"/>
              <a:gd name="T9" fmla="*/ 45 h 55"/>
              <a:gd name="T10" fmla="*/ 26 w 63"/>
              <a:gd name="T11" fmla="*/ 54 h 55"/>
              <a:gd name="T12" fmla="*/ 53 w 63"/>
              <a:gd name="T13" fmla="*/ 36 h 55"/>
              <a:gd name="T14" fmla="*/ 53 w 63"/>
              <a:gd name="T15" fmla="*/ 9 h 55"/>
              <a:gd name="T16" fmla="*/ 53 w 63"/>
              <a:gd name="T17" fmla="*/ 9 h 55"/>
              <a:gd name="T18" fmla="*/ 36 w 63"/>
              <a:gd name="T19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55">
                <a:moveTo>
                  <a:pt x="36" y="9"/>
                </a:moveTo>
                <a:lnTo>
                  <a:pt x="36" y="9"/>
                </a:lnTo>
                <a:cubicBezTo>
                  <a:pt x="8" y="27"/>
                  <a:pt x="8" y="27"/>
                  <a:pt x="8" y="27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8" y="54"/>
                  <a:pt x="17" y="54"/>
                  <a:pt x="26" y="54"/>
                </a:cubicBezTo>
                <a:cubicBezTo>
                  <a:pt x="53" y="36"/>
                  <a:pt x="53" y="36"/>
                  <a:pt x="53" y="36"/>
                </a:cubicBezTo>
                <a:cubicBezTo>
                  <a:pt x="62" y="27"/>
                  <a:pt x="62" y="18"/>
                  <a:pt x="53" y="9"/>
                </a:cubicBezTo>
                <a:lnTo>
                  <a:pt x="53" y="9"/>
                </a:lnTo>
                <a:cubicBezTo>
                  <a:pt x="53" y="0"/>
                  <a:pt x="36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03">
            <a:extLst>
              <a:ext uri="{FF2B5EF4-FFF2-40B4-BE49-F238E27FC236}">
                <a16:creationId xmlns:a16="http://schemas.microsoft.com/office/drawing/2014/main" id="{1DB33312-31FB-BD48-BDE9-F71B6795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4019" y="4359797"/>
            <a:ext cx="145028" cy="145028"/>
          </a:xfrm>
          <a:custGeom>
            <a:avLst/>
            <a:gdLst>
              <a:gd name="T0" fmla="*/ 99 w 136"/>
              <a:gd name="T1" fmla="*/ 135 h 136"/>
              <a:gd name="T2" fmla="*/ 99 w 136"/>
              <a:gd name="T3" fmla="*/ 135 h 136"/>
              <a:gd name="T4" fmla="*/ 36 w 136"/>
              <a:gd name="T5" fmla="*/ 135 h 136"/>
              <a:gd name="T6" fmla="*/ 0 w 136"/>
              <a:gd name="T7" fmla="*/ 99 h 136"/>
              <a:gd name="T8" fmla="*/ 0 w 136"/>
              <a:gd name="T9" fmla="*/ 36 h 136"/>
              <a:gd name="T10" fmla="*/ 36 w 136"/>
              <a:gd name="T11" fmla="*/ 0 h 136"/>
              <a:gd name="T12" fmla="*/ 99 w 136"/>
              <a:gd name="T13" fmla="*/ 0 h 136"/>
              <a:gd name="T14" fmla="*/ 135 w 136"/>
              <a:gd name="T15" fmla="*/ 36 h 136"/>
              <a:gd name="T16" fmla="*/ 135 w 136"/>
              <a:gd name="T17" fmla="*/ 99 h 136"/>
              <a:gd name="T18" fmla="*/ 99 w 136"/>
              <a:gd name="T19" fmla="*/ 135 h 136"/>
              <a:gd name="T20" fmla="*/ 99 w 136"/>
              <a:gd name="T21" fmla="*/ 36 h 136"/>
              <a:gd name="T22" fmla="*/ 99 w 136"/>
              <a:gd name="T23" fmla="*/ 36 h 136"/>
              <a:gd name="T24" fmla="*/ 36 w 136"/>
              <a:gd name="T25" fmla="*/ 36 h 136"/>
              <a:gd name="T26" fmla="*/ 36 w 136"/>
              <a:gd name="T27" fmla="*/ 99 h 136"/>
              <a:gd name="T28" fmla="*/ 99 w 136"/>
              <a:gd name="T29" fmla="*/ 99 h 136"/>
              <a:gd name="T30" fmla="*/ 99 w 136"/>
              <a:gd name="T31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6">
                <a:moveTo>
                  <a:pt x="99" y="135"/>
                </a:moveTo>
                <a:lnTo>
                  <a:pt x="99" y="135"/>
                </a:lnTo>
                <a:cubicBezTo>
                  <a:pt x="36" y="135"/>
                  <a:pt x="36" y="135"/>
                  <a:pt x="36" y="135"/>
                </a:cubicBezTo>
                <a:cubicBezTo>
                  <a:pt x="18" y="135"/>
                  <a:pt x="0" y="11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35" y="18"/>
                  <a:pt x="135" y="36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117"/>
                  <a:pt x="117" y="135"/>
                  <a:pt x="99" y="135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9" y="99"/>
                  <a:pt x="99" y="99"/>
                  <a:pt x="99" y="99"/>
                </a:cubicBezTo>
                <a:lnTo>
                  <a:pt x="99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04">
            <a:extLst>
              <a:ext uri="{FF2B5EF4-FFF2-40B4-BE49-F238E27FC236}">
                <a16:creationId xmlns:a16="http://schemas.microsoft.com/office/drawing/2014/main" id="{EA9F6110-AC3D-8942-940F-C9858537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617" y="4177345"/>
            <a:ext cx="575430" cy="458472"/>
          </a:xfrm>
          <a:custGeom>
            <a:avLst/>
            <a:gdLst>
              <a:gd name="T0" fmla="*/ 459 w 541"/>
              <a:gd name="T1" fmla="*/ 432 h 433"/>
              <a:gd name="T2" fmla="*/ 459 w 541"/>
              <a:gd name="T3" fmla="*/ 432 h 433"/>
              <a:gd name="T4" fmla="*/ 90 w 541"/>
              <a:gd name="T5" fmla="*/ 432 h 433"/>
              <a:gd name="T6" fmla="*/ 0 w 541"/>
              <a:gd name="T7" fmla="*/ 351 h 433"/>
              <a:gd name="T8" fmla="*/ 0 w 541"/>
              <a:gd name="T9" fmla="*/ 0 h 433"/>
              <a:gd name="T10" fmla="*/ 45 w 541"/>
              <a:gd name="T11" fmla="*/ 0 h 433"/>
              <a:gd name="T12" fmla="*/ 45 w 541"/>
              <a:gd name="T13" fmla="*/ 351 h 433"/>
              <a:gd name="T14" fmla="*/ 90 w 541"/>
              <a:gd name="T15" fmla="*/ 387 h 433"/>
              <a:gd name="T16" fmla="*/ 459 w 541"/>
              <a:gd name="T17" fmla="*/ 387 h 433"/>
              <a:gd name="T18" fmla="*/ 495 w 541"/>
              <a:gd name="T19" fmla="*/ 351 h 433"/>
              <a:gd name="T20" fmla="*/ 495 w 541"/>
              <a:gd name="T21" fmla="*/ 126 h 433"/>
              <a:gd name="T22" fmla="*/ 459 w 541"/>
              <a:gd name="T23" fmla="*/ 90 h 433"/>
              <a:gd name="T24" fmla="*/ 90 w 541"/>
              <a:gd name="T25" fmla="*/ 90 h 433"/>
              <a:gd name="T26" fmla="*/ 90 w 541"/>
              <a:gd name="T27" fmla="*/ 45 h 433"/>
              <a:gd name="T28" fmla="*/ 459 w 541"/>
              <a:gd name="T29" fmla="*/ 45 h 433"/>
              <a:gd name="T30" fmla="*/ 540 w 541"/>
              <a:gd name="T31" fmla="*/ 126 h 433"/>
              <a:gd name="T32" fmla="*/ 540 w 541"/>
              <a:gd name="T33" fmla="*/ 351 h 433"/>
              <a:gd name="T34" fmla="*/ 459 w 541"/>
              <a:gd name="T35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1" h="433">
                <a:moveTo>
                  <a:pt x="459" y="432"/>
                </a:moveTo>
                <a:lnTo>
                  <a:pt x="459" y="432"/>
                </a:lnTo>
                <a:cubicBezTo>
                  <a:pt x="90" y="432"/>
                  <a:pt x="90" y="432"/>
                  <a:pt x="90" y="432"/>
                </a:cubicBezTo>
                <a:cubicBezTo>
                  <a:pt x="36" y="432"/>
                  <a:pt x="0" y="396"/>
                  <a:pt x="0" y="351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51"/>
                  <a:pt x="45" y="351"/>
                  <a:pt x="45" y="351"/>
                </a:cubicBezTo>
                <a:cubicBezTo>
                  <a:pt x="45" y="369"/>
                  <a:pt x="63" y="387"/>
                  <a:pt x="90" y="387"/>
                </a:cubicBezTo>
                <a:cubicBezTo>
                  <a:pt x="459" y="387"/>
                  <a:pt x="459" y="387"/>
                  <a:pt x="459" y="387"/>
                </a:cubicBezTo>
                <a:cubicBezTo>
                  <a:pt x="477" y="387"/>
                  <a:pt x="495" y="369"/>
                  <a:pt x="495" y="351"/>
                </a:cubicBezTo>
                <a:cubicBezTo>
                  <a:pt x="495" y="126"/>
                  <a:pt x="495" y="126"/>
                  <a:pt x="495" y="126"/>
                </a:cubicBezTo>
                <a:cubicBezTo>
                  <a:pt x="495" y="108"/>
                  <a:pt x="477" y="90"/>
                  <a:pt x="459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45"/>
                  <a:pt x="90" y="45"/>
                  <a:pt x="90" y="45"/>
                </a:cubicBezTo>
                <a:cubicBezTo>
                  <a:pt x="459" y="45"/>
                  <a:pt x="459" y="45"/>
                  <a:pt x="459" y="45"/>
                </a:cubicBezTo>
                <a:cubicBezTo>
                  <a:pt x="504" y="45"/>
                  <a:pt x="540" y="81"/>
                  <a:pt x="540" y="126"/>
                </a:cubicBezTo>
                <a:cubicBezTo>
                  <a:pt x="540" y="351"/>
                  <a:pt x="540" y="351"/>
                  <a:pt x="540" y="351"/>
                </a:cubicBezTo>
                <a:cubicBezTo>
                  <a:pt x="540" y="396"/>
                  <a:pt x="504" y="432"/>
                  <a:pt x="459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05">
            <a:extLst>
              <a:ext uri="{FF2B5EF4-FFF2-40B4-BE49-F238E27FC236}">
                <a16:creationId xmlns:a16="http://schemas.microsoft.com/office/drawing/2014/main" id="{72972B75-9D0D-EE45-8966-C169E23D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260" y="4083779"/>
            <a:ext cx="538004" cy="191808"/>
          </a:xfrm>
          <a:custGeom>
            <a:avLst/>
            <a:gdLst>
              <a:gd name="T0" fmla="*/ 99 w 505"/>
              <a:gd name="T1" fmla="*/ 180 h 181"/>
              <a:gd name="T2" fmla="*/ 99 w 505"/>
              <a:gd name="T3" fmla="*/ 180 h 181"/>
              <a:gd name="T4" fmla="*/ 9 w 505"/>
              <a:gd name="T5" fmla="*/ 72 h 181"/>
              <a:gd name="T6" fmla="*/ 99 w 505"/>
              <a:gd name="T7" fmla="*/ 0 h 181"/>
              <a:gd name="T8" fmla="*/ 423 w 505"/>
              <a:gd name="T9" fmla="*/ 0 h 181"/>
              <a:gd name="T10" fmla="*/ 504 w 505"/>
              <a:gd name="T11" fmla="*/ 72 h 181"/>
              <a:gd name="T12" fmla="*/ 504 w 505"/>
              <a:gd name="T13" fmla="*/ 90 h 181"/>
              <a:gd name="T14" fmla="*/ 477 w 505"/>
              <a:gd name="T15" fmla="*/ 108 h 181"/>
              <a:gd name="T16" fmla="*/ 477 w 505"/>
              <a:gd name="T17" fmla="*/ 108 h 181"/>
              <a:gd name="T18" fmla="*/ 450 w 505"/>
              <a:gd name="T19" fmla="*/ 90 h 181"/>
              <a:gd name="T20" fmla="*/ 450 w 505"/>
              <a:gd name="T21" fmla="*/ 72 h 181"/>
              <a:gd name="T22" fmla="*/ 423 w 505"/>
              <a:gd name="T23" fmla="*/ 45 h 181"/>
              <a:gd name="T24" fmla="*/ 99 w 505"/>
              <a:gd name="T25" fmla="*/ 45 h 181"/>
              <a:gd name="T26" fmla="*/ 54 w 505"/>
              <a:gd name="T27" fmla="*/ 81 h 181"/>
              <a:gd name="T28" fmla="*/ 99 w 505"/>
              <a:gd name="T29" fmla="*/ 135 h 181"/>
              <a:gd name="T30" fmla="*/ 99 w 505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5" h="181">
                <a:moveTo>
                  <a:pt x="99" y="180"/>
                </a:moveTo>
                <a:lnTo>
                  <a:pt x="99" y="180"/>
                </a:lnTo>
                <a:cubicBezTo>
                  <a:pt x="45" y="180"/>
                  <a:pt x="0" y="135"/>
                  <a:pt x="9" y="72"/>
                </a:cubicBezTo>
                <a:cubicBezTo>
                  <a:pt x="18" y="27"/>
                  <a:pt x="54" y="0"/>
                  <a:pt x="99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68" y="0"/>
                  <a:pt x="504" y="27"/>
                  <a:pt x="504" y="72"/>
                </a:cubicBezTo>
                <a:cubicBezTo>
                  <a:pt x="504" y="90"/>
                  <a:pt x="504" y="90"/>
                  <a:pt x="504" y="90"/>
                </a:cubicBezTo>
                <a:cubicBezTo>
                  <a:pt x="504" y="99"/>
                  <a:pt x="495" y="108"/>
                  <a:pt x="477" y="108"/>
                </a:cubicBezTo>
                <a:lnTo>
                  <a:pt x="477" y="108"/>
                </a:lnTo>
                <a:cubicBezTo>
                  <a:pt x="468" y="108"/>
                  <a:pt x="450" y="99"/>
                  <a:pt x="450" y="90"/>
                </a:cubicBezTo>
                <a:cubicBezTo>
                  <a:pt x="450" y="72"/>
                  <a:pt x="450" y="72"/>
                  <a:pt x="450" y="72"/>
                </a:cubicBezTo>
                <a:cubicBezTo>
                  <a:pt x="450" y="54"/>
                  <a:pt x="441" y="45"/>
                  <a:pt x="423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81" y="45"/>
                  <a:pt x="63" y="54"/>
                  <a:pt x="54" y="81"/>
                </a:cubicBezTo>
                <a:cubicBezTo>
                  <a:pt x="54" y="108"/>
                  <a:pt x="72" y="135"/>
                  <a:pt x="99" y="135"/>
                </a:cubicBezTo>
                <a:lnTo>
                  <a:pt x="99" y="1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06">
            <a:extLst>
              <a:ext uri="{FF2B5EF4-FFF2-40B4-BE49-F238E27FC236}">
                <a16:creationId xmlns:a16="http://schemas.microsoft.com/office/drawing/2014/main" id="{9D5B0C28-CF21-AC49-B2FB-F00640D9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709" y="10478993"/>
            <a:ext cx="584784" cy="556717"/>
          </a:xfrm>
          <a:custGeom>
            <a:avLst/>
            <a:gdLst>
              <a:gd name="T0" fmla="*/ 468 w 550"/>
              <a:gd name="T1" fmla="*/ 522 h 523"/>
              <a:gd name="T2" fmla="*/ 468 w 550"/>
              <a:gd name="T3" fmla="*/ 522 h 523"/>
              <a:gd name="T4" fmla="*/ 72 w 550"/>
              <a:gd name="T5" fmla="*/ 522 h 523"/>
              <a:gd name="T6" fmla="*/ 0 w 550"/>
              <a:gd name="T7" fmla="*/ 450 h 523"/>
              <a:gd name="T8" fmla="*/ 0 w 550"/>
              <a:gd name="T9" fmla="*/ 81 h 523"/>
              <a:gd name="T10" fmla="*/ 72 w 550"/>
              <a:gd name="T11" fmla="*/ 0 h 523"/>
              <a:gd name="T12" fmla="*/ 117 w 550"/>
              <a:gd name="T13" fmla="*/ 0 h 523"/>
              <a:gd name="T14" fmla="*/ 117 w 550"/>
              <a:gd name="T15" fmla="*/ 45 h 523"/>
              <a:gd name="T16" fmla="*/ 72 w 550"/>
              <a:gd name="T17" fmla="*/ 45 h 523"/>
              <a:gd name="T18" fmla="*/ 45 w 550"/>
              <a:gd name="T19" fmla="*/ 81 h 523"/>
              <a:gd name="T20" fmla="*/ 45 w 550"/>
              <a:gd name="T21" fmla="*/ 450 h 523"/>
              <a:gd name="T22" fmla="*/ 72 w 550"/>
              <a:gd name="T23" fmla="*/ 477 h 523"/>
              <a:gd name="T24" fmla="*/ 468 w 550"/>
              <a:gd name="T25" fmla="*/ 477 h 523"/>
              <a:gd name="T26" fmla="*/ 504 w 550"/>
              <a:gd name="T27" fmla="*/ 450 h 523"/>
              <a:gd name="T28" fmla="*/ 504 w 550"/>
              <a:gd name="T29" fmla="*/ 81 h 523"/>
              <a:gd name="T30" fmla="*/ 468 w 550"/>
              <a:gd name="T31" fmla="*/ 45 h 523"/>
              <a:gd name="T32" fmla="*/ 432 w 550"/>
              <a:gd name="T33" fmla="*/ 45 h 523"/>
              <a:gd name="T34" fmla="*/ 432 w 550"/>
              <a:gd name="T35" fmla="*/ 0 h 523"/>
              <a:gd name="T36" fmla="*/ 468 w 550"/>
              <a:gd name="T37" fmla="*/ 0 h 523"/>
              <a:gd name="T38" fmla="*/ 549 w 550"/>
              <a:gd name="T39" fmla="*/ 81 h 523"/>
              <a:gd name="T40" fmla="*/ 549 w 550"/>
              <a:gd name="T41" fmla="*/ 450 h 523"/>
              <a:gd name="T42" fmla="*/ 468 w 550"/>
              <a:gd name="T43" fmla="*/ 52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0" h="523">
                <a:moveTo>
                  <a:pt x="468" y="522"/>
                </a:moveTo>
                <a:lnTo>
                  <a:pt x="468" y="522"/>
                </a:lnTo>
                <a:cubicBezTo>
                  <a:pt x="72" y="522"/>
                  <a:pt x="72" y="522"/>
                  <a:pt x="72" y="522"/>
                </a:cubicBezTo>
                <a:cubicBezTo>
                  <a:pt x="36" y="522"/>
                  <a:pt x="0" y="495"/>
                  <a:pt x="0" y="45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45" y="63"/>
                  <a:pt x="45" y="81"/>
                </a:cubicBezTo>
                <a:cubicBezTo>
                  <a:pt x="45" y="450"/>
                  <a:pt x="45" y="450"/>
                  <a:pt x="45" y="450"/>
                </a:cubicBezTo>
                <a:cubicBezTo>
                  <a:pt x="45" y="468"/>
                  <a:pt x="63" y="477"/>
                  <a:pt x="72" y="477"/>
                </a:cubicBezTo>
                <a:cubicBezTo>
                  <a:pt x="468" y="477"/>
                  <a:pt x="468" y="477"/>
                  <a:pt x="468" y="477"/>
                </a:cubicBezTo>
                <a:cubicBezTo>
                  <a:pt x="486" y="477"/>
                  <a:pt x="504" y="468"/>
                  <a:pt x="504" y="450"/>
                </a:cubicBezTo>
                <a:cubicBezTo>
                  <a:pt x="504" y="81"/>
                  <a:pt x="504" y="81"/>
                  <a:pt x="504" y="81"/>
                </a:cubicBezTo>
                <a:cubicBezTo>
                  <a:pt x="504" y="63"/>
                  <a:pt x="486" y="45"/>
                  <a:pt x="468" y="45"/>
                </a:cubicBezTo>
                <a:cubicBezTo>
                  <a:pt x="432" y="45"/>
                  <a:pt x="432" y="45"/>
                  <a:pt x="432" y="45"/>
                </a:cubicBezTo>
                <a:cubicBezTo>
                  <a:pt x="432" y="0"/>
                  <a:pt x="432" y="0"/>
                  <a:pt x="432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13" y="0"/>
                  <a:pt x="549" y="36"/>
                  <a:pt x="549" y="81"/>
                </a:cubicBezTo>
                <a:cubicBezTo>
                  <a:pt x="549" y="450"/>
                  <a:pt x="549" y="450"/>
                  <a:pt x="549" y="450"/>
                </a:cubicBezTo>
                <a:cubicBezTo>
                  <a:pt x="549" y="495"/>
                  <a:pt x="513" y="522"/>
                  <a:pt x="468" y="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07">
            <a:extLst>
              <a:ext uri="{FF2B5EF4-FFF2-40B4-BE49-F238E27FC236}">
                <a16:creationId xmlns:a16="http://schemas.microsoft.com/office/drawing/2014/main" id="{09ACF54B-6298-F14D-BBE0-03ACBB55C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70" y="10404140"/>
            <a:ext cx="257304" cy="46783"/>
          </a:xfrm>
          <a:custGeom>
            <a:avLst/>
            <a:gdLst>
              <a:gd name="T0" fmla="*/ 243 w 244"/>
              <a:gd name="T1" fmla="*/ 45 h 46"/>
              <a:gd name="T2" fmla="*/ 0 w 244"/>
              <a:gd name="T3" fmla="*/ 45 h 46"/>
              <a:gd name="T4" fmla="*/ 0 w 244"/>
              <a:gd name="T5" fmla="*/ 0 h 46"/>
              <a:gd name="T6" fmla="*/ 243 w 244"/>
              <a:gd name="T7" fmla="*/ 0 h 46"/>
              <a:gd name="T8" fmla="*/ 243 w 244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46">
                <a:moveTo>
                  <a:pt x="243" y="45"/>
                </a:moveTo>
                <a:lnTo>
                  <a:pt x="0" y="45"/>
                </a:lnTo>
                <a:lnTo>
                  <a:pt x="0" y="0"/>
                </a:lnTo>
                <a:lnTo>
                  <a:pt x="243" y="0"/>
                </a:lnTo>
                <a:lnTo>
                  <a:pt x="243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08">
            <a:extLst>
              <a:ext uri="{FF2B5EF4-FFF2-40B4-BE49-F238E27FC236}">
                <a16:creationId xmlns:a16="http://schemas.microsoft.com/office/drawing/2014/main" id="{2B14F13D-5DFA-DE4C-8EAF-666F6563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509" y="10404140"/>
            <a:ext cx="163741" cy="135672"/>
          </a:xfrm>
          <a:custGeom>
            <a:avLst/>
            <a:gdLst>
              <a:gd name="T0" fmla="*/ 27 w 154"/>
              <a:gd name="T1" fmla="*/ 117 h 127"/>
              <a:gd name="T2" fmla="*/ 27 w 154"/>
              <a:gd name="T3" fmla="*/ 117 h 127"/>
              <a:gd name="T4" fmla="*/ 0 w 154"/>
              <a:gd name="T5" fmla="*/ 81 h 127"/>
              <a:gd name="T6" fmla="*/ 72 w 154"/>
              <a:gd name="T7" fmla="*/ 9 h 127"/>
              <a:gd name="T8" fmla="*/ 90 w 154"/>
              <a:gd name="T9" fmla="*/ 0 h 127"/>
              <a:gd name="T10" fmla="*/ 108 w 154"/>
              <a:gd name="T11" fmla="*/ 18 h 127"/>
              <a:gd name="T12" fmla="*/ 144 w 154"/>
              <a:gd name="T13" fmla="*/ 90 h 127"/>
              <a:gd name="T14" fmla="*/ 135 w 154"/>
              <a:gd name="T15" fmla="*/ 117 h 127"/>
              <a:gd name="T16" fmla="*/ 135 w 154"/>
              <a:gd name="T17" fmla="*/ 117 h 127"/>
              <a:gd name="T18" fmla="*/ 99 w 154"/>
              <a:gd name="T19" fmla="*/ 108 h 127"/>
              <a:gd name="T20" fmla="*/ 81 w 154"/>
              <a:gd name="T21" fmla="*/ 63 h 127"/>
              <a:gd name="T22" fmla="*/ 27 w 154"/>
              <a:gd name="T23" fmla="*/ 117 h 127"/>
              <a:gd name="T24" fmla="*/ 99 w 154"/>
              <a:gd name="T25" fmla="*/ 45 h 127"/>
              <a:gd name="T26" fmla="*/ 99 w 154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7">
                <a:moveTo>
                  <a:pt x="27" y="117"/>
                </a:moveTo>
                <a:lnTo>
                  <a:pt x="27" y="117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81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53" y="99"/>
                  <a:pt x="144" y="117"/>
                  <a:pt x="135" y="117"/>
                </a:cubicBezTo>
                <a:lnTo>
                  <a:pt x="135" y="117"/>
                </a:lnTo>
                <a:cubicBezTo>
                  <a:pt x="126" y="126"/>
                  <a:pt x="108" y="117"/>
                  <a:pt x="99" y="108"/>
                </a:cubicBezTo>
                <a:cubicBezTo>
                  <a:pt x="81" y="63"/>
                  <a:pt x="81" y="63"/>
                  <a:pt x="81" y="63"/>
                </a:cubicBezTo>
                <a:lnTo>
                  <a:pt x="27" y="117"/>
                </a:lnTo>
                <a:close/>
                <a:moveTo>
                  <a:pt x="99" y="45"/>
                </a:moveTo>
                <a:lnTo>
                  <a:pt x="9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09">
            <a:extLst>
              <a:ext uri="{FF2B5EF4-FFF2-40B4-BE49-F238E27FC236}">
                <a16:creationId xmlns:a16="http://schemas.microsoft.com/office/drawing/2014/main" id="{960D9F9E-2CFC-954F-9F2E-31E7A2A6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013" y="10478993"/>
            <a:ext cx="229237" cy="163741"/>
          </a:xfrm>
          <a:custGeom>
            <a:avLst/>
            <a:gdLst>
              <a:gd name="T0" fmla="*/ 90 w 217"/>
              <a:gd name="T1" fmla="*/ 153 h 154"/>
              <a:gd name="T2" fmla="*/ 90 w 217"/>
              <a:gd name="T3" fmla="*/ 153 h 154"/>
              <a:gd name="T4" fmla="*/ 81 w 217"/>
              <a:gd name="T5" fmla="*/ 153 h 154"/>
              <a:gd name="T6" fmla="*/ 54 w 217"/>
              <a:gd name="T7" fmla="*/ 135 h 154"/>
              <a:gd name="T8" fmla="*/ 0 w 217"/>
              <a:gd name="T9" fmla="*/ 72 h 154"/>
              <a:gd name="T10" fmla="*/ 63 w 217"/>
              <a:gd name="T11" fmla="*/ 9 h 154"/>
              <a:gd name="T12" fmla="*/ 90 w 217"/>
              <a:gd name="T13" fmla="*/ 45 h 154"/>
              <a:gd name="T14" fmla="*/ 63 w 217"/>
              <a:gd name="T15" fmla="*/ 72 h 154"/>
              <a:gd name="T16" fmla="*/ 90 w 217"/>
              <a:gd name="T17" fmla="*/ 99 h 154"/>
              <a:gd name="T18" fmla="*/ 171 w 217"/>
              <a:gd name="T19" fmla="*/ 9 h 154"/>
              <a:gd name="T20" fmla="*/ 198 w 217"/>
              <a:gd name="T21" fmla="*/ 9 h 154"/>
              <a:gd name="T22" fmla="*/ 198 w 217"/>
              <a:gd name="T23" fmla="*/ 9 h 154"/>
              <a:gd name="T24" fmla="*/ 207 w 217"/>
              <a:gd name="T25" fmla="*/ 45 h 154"/>
              <a:gd name="T26" fmla="*/ 117 w 217"/>
              <a:gd name="T27" fmla="*/ 135 h 154"/>
              <a:gd name="T28" fmla="*/ 90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90" y="153"/>
                </a:moveTo>
                <a:lnTo>
                  <a:pt x="90" y="153"/>
                </a:lnTo>
                <a:cubicBezTo>
                  <a:pt x="81" y="153"/>
                  <a:pt x="81" y="153"/>
                  <a:pt x="81" y="153"/>
                </a:cubicBezTo>
                <a:cubicBezTo>
                  <a:pt x="72" y="153"/>
                  <a:pt x="63" y="144"/>
                  <a:pt x="54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0" y="45"/>
                  <a:pt x="90" y="45"/>
                  <a:pt x="90" y="45"/>
                </a:cubicBezTo>
                <a:cubicBezTo>
                  <a:pt x="63" y="72"/>
                  <a:pt x="63" y="72"/>
                  <a:pt x="63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89" y="0"/>
                  <a:pt x="198" y="9"/>
                </a:cubicBezTo>
                <a:lnTo>
                  <a:pt x="198" y="9"/>
                </a:lnTo>
                <a:cubicBezTo>
                  <a:pt x="216" y="18"/>
                  <a:pt x="216" y="36"/>
                  <a:pt x="207" y="4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08" y="144"/>
                  <a:pt x="99" y="153"/>
                  <a:pt x="90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10">
            <a:extLst>
              <a:ext uri="{FF2B5EF4-FFF2-40B4-BE49-F238E27FC236}">
                <a16:creationId xmlns:a16="http://schemas.microsoft.com/office/drawing/2014/main" id="{35065046-6198-2F40-B7B4-14833458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274" y="10404140"/>
            <a:ext cx="163738" cy="135672"/>
          </a:xfrm>
          <a:custGeom>
            <a:avLst/>
            <a:gdLst>
              <a:gd name="T0" fmla="*/ 117 w 154"/>
              <a:gd name="T1" fmla="*/ 117 h 127"/>
              <a:gd name="T2" fmla="*/ 117 w 154"/>
              <a:gd name="T3" fmla="*/ 117 h 127"/>
              <a:gd name="T4" fmla="*/ 153 w 154"/>
              <a:gd name="T5" fmla="*/ 81 h 127"/>
              <a:gd name="T6" fmla="*/ 81 w 154"/>
              <a:gd name="T7" fmla="*/ 9 h 127"/>
              <a:gd name="T8" fmla="*/ 63 w 154"/>
              <a:gd name="T9" fmla="*/ 0 h 127"/>
              <a:gd name="T10" fmla="*/ 36 w 154"/>
              <a:gd name="T11" fmla="*/ 18 h 127"/>
              <a:gd name="T12" fmla="*/ 9 w 154"/>
              <a:gd name="T13" fmla="*/ 90 h 127"/>
              <a:gd name="T14" fmla="*/ 18 w 154"/>
              <a:gd name="T15" fmla="*/ 117 h 127"/>
              <a:gd name="T16" fmla="*/ 18 w 154"/>
              <a:gd name="T17" fmla="*/ 117 h 127"/>
              <a:gd name="T18" fmla="*/ 45 w 154"/>
              <a:gd name="T19" fmla="*/ 108 h 127"/>
              <a:gd name="T20" fmla="*/ 72 w 154"/>
              <a:gd name="T21" fmla="*/ 63 h 127"/>
              <a:gd name="T22" fmla="*/ 117 w 154"/>
              <a:gd name="T23" fmla="*/ 117 h 127"/>
              <a:gd name="T24" fmla="*/ 45 w 154"/>
              <a:gd name="T25" fmla="*/ 45 h 127"/>
              <a:gd name="T26" fmla="*/ 45 w 154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7">
                <a:moveTo>
                  <a:pt x="117" y="117"/>
                </a:moveTo>
                <a:lnTo>
                  <a:pt x="117" y="117"/>
                </a:lnTo>
                <a:cubicBezTo>
                  <a:pt x="153" y="81"/>
                  <a:pt x="153" y="81"/>
                  <a:pt x="153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0"/>
                </a:cubicBezTo>
                <a:cubicBezTo>
                  <a:pt x="54" y="0"/>
                  <a:pt x="45" y="9"/>
                  <a:pt x="36" y="18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0" y="117"/>
                  <a:pt x="18" y="117"/>
                </a:cubicBezTo>
                <a:lnTo>
                  <a:pt x="18" y="117"/>
                </a:lnTo>
                <a:cubicBezTo>
                  <a:pt x="27" y="126"/>
                  <a:pt x="45" y="117"/>
                  <a:pt x="45" y="108"/>
                </a:cubicBezTo>
                <a:cubicBezTo>
                  <a:pt x="72" y="63"/>
                  <a:pt x="72" y="63"/>
                  <a:pt x="72" y="63"/>
                </a:cubicBezTo>
                <a:lnTo>
                  <a:pt x="117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11">
            <a:extLst>
              <a:ext uri="{FF2B5EF4-FFF2-40B4-BE49-F238E27FC236}">
                <a16:creationId xmlns:a16="http://schemas.microsoft.com/office/drawing/2014/main" id="{80DCF36A-CBA2-CF4E-8F5C-FD83F595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274" y="10478993"/>
            <a:ext cx="229234" cy="163741"/>
          </a:xfrm>
          <a:custGeom>
            <a:avLst/>
            <a:gdLst>
              <a:gd name="T0" fmla="*/ 126 w 217"/>
              <a:gd name="T1" fmla="*/ 153 h 154"/>
              <a:gd name="T2" fmla="*/ 126 w 217"/>
              <a:gd name="T3" fmla="*/ 153 h 154"/>
              <a:gd name="T4" fmla="*/ 126 w 217"/>
              <a:gd name="T5" fmla="*/ 153 h 154"/>
              <a:gd name="T6" fmla="*/ 162 w 217"/>
              <a:gd name="T7" fmla="*/ 135 h 154"/>
              <a:gd name="T8" fmla="*/ 216 w 217"/>
              <a:gd name="T9" fmla="*/ 72 h 154"/>
              <a:gd name="T10" fmla="*/ 153 w 217"/>
              <a:gd name="T11" fmla="*/ 9 h 154"/>
              <a:gd name="T12" fmla="*/ 117 w 217"/>
              <a:gd name="T13" fmla="*/ 45 h 154"/>
              <a:gd name="T14" fmla="*/ 153 w 217"/>
              <a:gd name="T15" fmla="*/ 72 h 154"/>
              <a:gd name="T16" fmla="*/ 126 w 217"/>
              <a:gd name="T17" fmla="*/ 99 h 154"/>
              <a:gd name="T18" fmla="*/ 45 w 217"/>
              <a:gd name="T19" fmla="*/ 9 h 154"/>
              <a:gd name="T20" fmla="*/ 9 w 217"/>
              <a:gd name="T21" fmla="*/ 9 h 154"/>
              <a:gd name="T22" fmla="*/ 9 w 217"/>
              <a:gd name="T23" fmla="*/ 9 h 154"/>
              <a:gd name="T24" fmla="*/ 9 w 217"/>
              <a:gd name="T25" fmla="*/ 45 h 154"/>
              <a:gd name="T26" fmla="*/ 99 w 217"/>
              <a:gd name="T27" fmla="*/ 135 h 154"/>
              <a:gd name="T28" fmla="*/ 126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44" y="153"/>
                  <a:pt x="153" y="144"/>
                  <a:pt x="162" y="135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108" y="144"/>
                  <a:pt x="117" y="153"/>
                  <a:pt x="1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12">
            <a:extLst>
              <a:ext uri="{FF2B5EF4-FFF2-40B4-BE49-F238E27FC236}">
                <a16:creationId xmlns:a16="http://schemas.microsoft.com/office/drawing/2014/main" id="{CE3478AE-4E42-CB49-B0DB-F4EF7918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935" y="10708230"/>
            <a:ext cx="126315" cy="37426"/>
          </a:xfrm>
          <a:custGeom>
            <a:avLst/>
            <a:gdLst>
              <a:gd name="T0" fmla="*/ 0 w 118"/>
              <a:gd name="T1" fmla="*/ 18 h 37"/>
              <a:gd name="T2" fmla="*/ 0 w 118"/>
              <a:gd name="T3" fmla="*/ 18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117 w 118"/>
              <a:gd name="T13" fmla="*/ 18 h 37"/>
              <a:gd name="T14" fmla="*/ 99 w 118"/>
              <a:gd name="T15" fmla="*/ 36 h 37"/>
              <a:gd name="T16" fmla="*/ 18 w 118"/>
              <a:gd name="T17" fmla="*/ 36 h 37"/>
              <a:gd name="T18" fmla="*/ 0 w 118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13">
            <a:extLst>
              <a:ext uri="{FF2B5EF4-FFF2-40B4-BE49-F238E27FC236}">
                <a16:creationId xmlns:a16="http://schemas.microsoft.com/office/drawing/2014/main" id="{0DB60CF6-FB99-A94B-BDBD-1A597248A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369" y="10717587"/>
            <a:ext cx="37426" cy="294730"/>
          </a:xfrm>
          <a:custGeom>
            <a:avLst/>
            <a:gdLst>
              <a:gd name="T0" fmla="*/ 36 w 37"/>
              <a:gd name="T1" fmla="*/ 279 h 280"/>
              <a:gd name="T2" fmla="*/ 36 w 37"/>
              <a:gd name="T3" fmla="*/ 279 h 280"/>
              <a:gd name="T4" fmla="*/ 0 w 37"/>
              <a:gd name="T5" fmla="*/ 279 h 280"/>
              <a:gd name="T6" fmla="*/ 0 w 37"/>
              <a:gd name="T7" fmla="*/ 18 h 280"/>
              <a:gd name="T8" fmla="*/ 18 w 37"/>
              <a:gd name="T9" fmla="*/ 0 h 280"/>
              <a:gd name="T10" fmla="*/ 18 w 37"/>
              <a:gd name="T11" fmla="*/ 0 h 280"/>
              <a:gd name="T12" fmla="*/ 36 w 37"/>
              <a:gd name="T13" fmla="*/ 18 h 280"/>
              <a:gd name="T14" fmla="*/ 36 w 37"/>
              <a:gd name="T15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0">
                <a:moveTo>
                  <a:pt x="36" y="279"/>
                </a:moveTo>
                <a:lnTo>
                  <a:pt x="36" y="279"/>
                </a:lnTo>
                <a:cubicBezTo>
                  <a:pt x="0" y="279"/>
                  <a:pt x="0" y="279"/>
                  <a:pt x="0" y="27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5" name="Grupo 604">
            <a:extLst>
              <a:ext uri="{FF2B5EF4-FFF2-40B4-BE49-F238E27FC236}">
                <a16:creationId xmlns:a16="http://schemas.microsoft.com/office/drawing/2014/main" id="{CF0BDFA5-681A-2F4A-B62E-719A26D44FC9}"/>
              </a:ext>
            </a:extLst>
          </p:cNvPr>
          <p:cNvGrpSpPr/>
          <p:nvPr/>
        </p:nvGrpSpPr>
        <p:grpSpPr>
          <a:xfrm>
            <a:off x="2451398" y="535706"/>
            <a:ext cx="19474854" cy="2715754"/>
            <a:chOff x="2451398" y="719646"/>
            <a:chExt cx="19474854" cy="2715754"/>
          </a:xfrm>
        </p:grpSpPr>
        <p:sp>
          <p:nvSpPr>
            <p:cNvPr id="606" name="CuadroTexto 605">
              <a:extLst>
                <a:ext uri="{FF2B5EF4-FFF2-40B4-BE49-F238E27FC236}">
                  <a16:creationId xmlns:a16="http://schemas.microsoft.com/office/drawing/2014/main" id="{E2DD6265-8E06-1544-B779-616EF18FD322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607" name="CuadroTexto 606">
              <a:extLst>
                <a:ext uri="{FF2B5EF4-FFF2-40B4-BE49-F238E27FC236}">
                  <a16:creationId xmlns:a16="http://schemas.microsoft.com/office/drawing/2014/main" id="{FB06ED10-A6AF-734B-BB87-4769B233E42F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E802A103-89BF-644D-A4F3-5A609016F25C}"/>
              </a:ext>
            </a:extLst>
          </p:cNvPr>
          <p:cNvSpPr txBox="1"/>
          <p:nvPr/>
        </p:nvSpPr>
        <p:spPr>
          <a:xfrm>
            <a:off x="7046674" y="1159242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AC1359DC-988E-7242-A50C-DEBE48EED424}"/>
              </a:ext>
            </a:extLst>
          </p:cNvPr>
          <p:cNvSpPr/>
          <p:nvPr/>
        </p:nvSpPr>
        <p:spPr>
          <a:xfrm>
            <a:off x="6467836" y="12231225"/>
            <a:ext cx="3540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40B90129-47B4-D349-A6A6-E28CAA7B2596}"/>
              </a:ext>
            </a:extLst>
          </p:cNvPr>
          <p:cNvSpPr txBox="1"/>
          <p:nvPr/>
        </p:nvSpPr>
        <p:spPr>
          <a:xfrm>
            <a:off x="10854798" y="1159242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8FC10484-E701-0044-AEB1-D77270847A46}"/>
              </a:ext>
            </a:extLst>
          </p:cNvPr>
          <p:cNvSpPr/>
          <p:nvPr/>
        </p:nvSpPr>
        <p:spPr>
          <a:xfrm>
            <a:off x="10275960" y="12231225"/>
            <a:ext cx="3540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495D7780-2D12-3348-B537-B816E1AA43FE}"/>
              </a:ext>
            </a:extLst>
          </p:cNvPr>
          <p:cNvSpPr txBox="1"/>
          <p:nvPr/>
        </p:nvSpPr>
        <p:spPr>
          <a:xfrm>
            <a:off x="12267416" y="832698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001C2DDC-C547-5347-A288-ABD36B974273}"/>
              </a:ext>
            </a:extLst>
          </p:cNvPr>
          <p:cNvSpPr/>
          <p:nvPr/>
        </p:nvSpPr>
        <p:spPr>
          <a:xfrm>
            <a:off x="11688578" y="8965781"/>
            <a:ext cx="3540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48985E37-2816-D64F-8DF5-FA350F242976}"/>
              </a:ext>
            </a:extLst>
          </p:cNvPr>
          <p:cNvSpPr txBox="1"/>
          <p:nvPr/>
        </p:nvSpPr>
        <p:spPr>
          <a:xfrm>
            <a:off x="10910938" y="5192348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1330AF5F-DEAE-A34A-B451-14F1F02D7979}"/>
              </a:ext>
            </a:extLst>
          </p:cNvPr>
          <p:cNvSpPr/>
          <p:nvPr/>
        </p:nvSpPr>
        <p:spPr>
          <a:xfrm>
            <a:off x="10332100" y="5831149"/>
            <a:ext cx="3540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D1460EB8-F167-D642-90FD-97AA263B0F25}"/>
              </a:ext>
            </a:extLst>
          </p:cNvPr>
          <p:cNvSpPr txBox="1"/>
          <p:nvPr/>
        </p:nvSpPr>
        <p:spPr>
          <a:xfrm>
            <a:off x="14960424" y="5192348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77F95EB2-B08C-B84B-A32A-A72B170092CA}"/>
              </a:ext>
            </a:extLst>
          </p:cNvPr>
          <p:cNvSpPr/>
          <p:nvPr/>
        </p:nvSpPr>
        <p:spPr>
          <a:xfrm>
            <a:off x="14381586" y="5831149"/>
            <a:ext cx="3540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193510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171">
            <a:extLst>
              <a:ext uri="{FF2B5EF4-FFF2-40B4-BE49-F238E27FC236}">
                <a16:creationId xmlns:a16="http://schemas.microsoft.com/office/drawing/2014/main" id="{8861ADE7-9CCB-E94A-9EF9-986FC4DF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625" y="1532056"/>
            <a:ext cx="6235825" cy="10534939"/>
          </a:xfrm>
          <a:custGeom>
            <a:avLst/>
            <a:gdLst>
              <a:gd name="T0" fmla="*/ 5632 w 5880"/>
              <a:gd name="T1" fmla="*/ 9930 h 9931"/>
              <a:gd name="T2" fmla="*/ 5632 w 5880"/>
              <a:gd name="T3" fmla="*/ 9930 h 9931"/>
              <a:gd name="T4" fmla="*/ 248 w 5880"/>
              <a:gd name="T5" fmla="*/ 9930 h 9931"/>
              <a:gd name="T6" fmla="*/ 0 w 5880"/>
              <a:gd name="T7" fmla="*/ 9682 h 9931"/>
              <a:gd name="T8" fmla="*/ 0 w 5880"/>
              <a:gd name="T9" fmla="*/ 257 h 9931"/>
              <a:gd name="T10" fmla="*/ 248 w 5880"/>
              <a:gd name="T11" fmla="*/ 0 h 9931"/>
              <a:gd name="T12" fmla="*/ 5632 w 5880"/>
              <a:gd name="T13" fmla="*/ 0 h 9931"/>
              <a:gd name="T14" fmla="*/ 5879 w 5880"/>
              <a:gd name="T15" fmla="*/ 257 h 9931"/>
              <a:gd name="T16" fmla="*/ 5879 w 5880"/>
              <a:gd name="T17" fmla="*/ 9682 h 9931"/>
              <a:gd name="T18" fmla="*/ 5632 w 5880"/>
              <a:gd name="T19" fmla="*/ 9930 h 9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80" h="9931">
                <a:moveTo>
                  <a:pt x="5632" y="9930"/>
                </a:moveTo>
                <a:lnTo>
                  <a:pt x="5632" y="9930"/>
                </a:lnTo>
                <a:cubicBezTo>
                  <a:pt x="248" y="9930"/>
                  <a:pt x="248" y="9930"/>
                  <a:pt x="248" y="9930"/>
                </a:cubicBezTo>
                <a:cubicBezTo>
                  <a:pt x="111" y="9930"/>
                  <a:pt x="0" y="9819"/>
                  <a:pt x="0" y="9682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111"/>
                  <a:pt x="111" y="0"/>
                  <a:pt x="248" y="0"/>
                </a:cubicBezTo>
                <a:cubicBezTo>
                  <a:pt x="5632" y="0"/>
                  <a:pt x="5632" y="0"/>
                  <a:pt x="5632" y="0"/>
                </a:cubicBezTo>
                <a:cubicBezTo>
                  <a:pt x="5768" y="0"/>
                  <a:pt x="5879" y="111"/>
                  <a:pt x="5879" y="257"/>
                </a:cubicBezTo>
                <a:cubicBezTo>
                  <a:pt x="5879" y="9682"/>
                  <a:pt x="5879" y="9682"/>
                  <a:pt x="5879" y="9682"/>
                </a:cubicBezTo>
                <a:cubicBezTo>
                  <a:pt x="5879" y="9819"/>
                  <a:pt x="5768" y="9930"/>
                  <a:pt x="5632" y="993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2">
            <a:extLst>
              <a:ext uri="{FF2B5EF4-FFF2-40B4-BE49-F238E27FC236}">
                <a16:creationId xmlns:a16="http://schemas.microsoft.com/office/drawing/2014/main" id="{16A3247C-A7E8-5F4F-8574-BE2F57C9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512" y="1957756"/>
            <a:ext cx="5515407" cy="9692892"/>
          </a:xfrm>
          <a:custGeom>
            <a:avLst/>
            <a:gdLst>
              <a:gd name="T0" fmla="*/ 5059 w 5197"/>
              <a:gd name="T1" fmla="*/ 9135 h 9136"/>
              <a:gd name="T2" fmla="*/ 5059 w 5197"/>
              <a:gd name="T3" fmla="*/ 9135 h 9136"/>
              <a:gd name="T4" fmla="*/ 137 w 5197"/>
              <a:gd name="T5" fmla="*/ 9135 h 9136"/>
              <a:gd name="T6" fmla="*/ 0 w 5197"/>
              <a:gd name="T7" fmla="*/ 8999 h 9136"/>
              <a:gd name="T8" fmla="*/ 0 w 5197"/>
              <a:gd name="T9" fmla="*/ 137 h 9136"/>
              <a:gd name="T10" fmla="*/ 137 w 5197"/>
              <a:gd name="T11" fmla="*/ 0 h 9136"/>
              <a:gd name="T12" fmla="*/ 5059 w 5197"/>
              <a:gd name="T13" fmla="*/ 0 h 9136"/>
              <a:gd name="T14" fmla="*/ 5196 w 5197"/>
              <a:gd name="T15" fmla="*/ 137 h 9136"/>
              <a:gd name="T16" fmla="*/ 5196 w 5197"/>
              <a:gd name="T17" fmla="*/ 8999 h 9136"/>
              <a:gd name="T18" fmla="*/ 5059 w 5197"/>
              <a:gd name="T19" fmla="*/ 9135 h 9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97" h="9136">
                <a:moveTo>
                  <a:pt x="5059" y="9135"/>
                </a:moveTo>
                <a:lnTo>
                  <a:pt x="5059" y="9135"/>
                </a:lnTo>
                <a:cubicBezTo>
                  <a:pt x="137" y="9135"/>
                  <a:pt x="137" y="9135"/>
                  <a:pt x="137" y="9135"/>
                </a:cubicBezTo>
                <a:cubicBezTo>
                  <a:pt x="60" y="9135"/>
                  <a:pt x="0" y="9075"/>
                  <a:pt x="0" y="8999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0"/>
                  <a:pt x="60" y="0"/>
                  <a:pt x="137" y="0"/>
                </a:cubicBezTo>
                <a:cubicBezTo>
                  <a:pt x="5059" y="0"/>
                  <a:pt x="5059" y="0"/>
                  <a:pt x="5059" y="0"/>
                </a:cubicBezTo>
                <a:cubicBezTo>
                  <a:pt x="5136" y="0"/>
                  <a:pt x="5196" y="60"/>
                  <a:pt x="5196" y="137"/>
                </a:cubicBezTo>
                <a:cubicBezTo>
                  <a:pt x="5196" y="8999"/>
                  <a:pt x="5196" y="8999"/>
                  <a:pt x="5196" y="8999"/>
                </a:cubicBezTo>
                <a:cubicBezTo>
                  <a:pt x="5196" y="9075"/>
                  <a:pt x="5136" y="9135"/>
                  <a:pt x="5059" y="913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3">
            <a:extLst>
              <a:ext uri="{FF2B5EF4-FFF2-40B4-BE49-F238E27FC236}">
                <a16:creationId xmlns:a16="http://schemas.microsoft.com/office/drawing/2014/main" id="{7FEFB727-C380-9748-B99B-70628C9D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605" y="2182302"/>
            <a:ext cx="2137864" cy="145021"/>
          </a:xfrm>
          <a:custGeom>
            <a:avLst/>
            <a:gdLst>
              <a:gd name="T0" fmla="*/ 1990 w 2017"/>
              <a:gd name="T1" fmla="*/ 137 h 138"/>
              <a:gd name="T2" fmla="*/ 1990 w 2017"/>
              <a:gd name="T3" fmla="*/ 137 h 138"/>
              <a:gd name="T4" fmla="*/ 25 w 2017"/>
              <a:gd name="T5" fmla="*/ 137 h 138"/>
              <a:gd name="T6" fmla="*/ 0 w 2017"/>
              <a:gd name="T7" fmla="*/ 102 h 138"/>
              <a:gd name="T8" fmla="*/ 0 w 2017"/>
              <a:gd name="T9" fmla="*/ 25 h 138"/>
              <a:gd name="T10" fmla="*/ 25 w 2017"/>
              <a:gd name="T11" fmla="*/ 0 h 138"/>
              <a:gd name="T12" fmla="*/ 1990 w 2017"/>
              <a:gd name="T13" fmla="*/ 0 h 138"/>
              <a:gd name="T14" fmla="*/ 2016 w 2017"/>
              <a:gd name="T15" fmla="*/ 25 h 138"/>
              <a:gd name="T16" fmla="*/ 2016 w 2017"/>
              <a:gd name="T17" fmla="*/ 102 h 138"/>
              <a:gd name="T18" fmla="*/ 1990 w 2017"/>
              <a:gd name="T1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7" h="138">
                <a:moveTo>
                  <a:pt x="1990" y="137"/>
                </a:moveTo>
                <a:lnTo>
                  <a:pt x="1990" y="137"/>
                </a:lnTo>
                <a:cubicBezTo>
                  <a:pt x="25" y="137"/>
                  <a:pt x="25" y="137"/>
                  <a:pt x="25" y="137"/>
                </a:cubicBezTo>
                <a:cubicBezTo>
                  <a:pt x="8" y="137"/>
                  <a:pt x="0" y="11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990" y="0"/>
                  <a:pt x="1990" y="0"/>
                  <a:pt x="1990" y="0"/>
                </a:cubicBezTo>
                <a:cubicBezTo>
                  <a:pt x="2007" y="0"/>
                  <a:pt x="2016" y="8"/>
                  <a:pt x="2016" y="25"/>
                </a:cubicBezTo>
                <a:cubicBezTo>
                  <a:pt x="2016" y="102"/>
                  <a:pt x="2016" y="102"/>
                  <a:pt x="2016" y="102"/>
                </a:cubicBezTo>
                <a:cubicBezTo>
                  <a:pt x="2016" y="119"/>
                  <a:pt x="2007" y="137"/>
                  <a:pt x="1990" y="13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4">
            <a:extLst>
              <a:ext uri="{FF2B5EF4-FFF2-40B4-BE49-F238E27FC236}">
                <a16:creationId xmlns:a16="http://schemas.microsoft.com/office/drawing/2014/main" id="{5398B477-19B5-CC4A-B357-DDB6BECE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7241" y="6172669"/>
            <a:ext cx="3265270" cy="2811499"/>
          </a:xfrm>
          <a:custGeom>
            <a:avLst/>
            <a:gdLst>
              <a:gd name="T0" fmla="*/ 2965 w 3077"/>
              <a:gd name="T1" fmla="*/ 2648 h 2649"/>
              <a:gd name="T2" fmla="*/ 2965 w 3077"/>
              <a:gd name="T3" fmla="*/ 2648 h 2649"/>
              <a:gd name="T4" fmla="*/ 111 w 3077"/>
              <a:gd name="T5" fmla="*/ 2648 h 2649"/>
              <a:gd name="T6" fmla="*/ 8 w 3077"/>
              <a:gd name="T7" fmla="*/ 2529 h 2649"/>
              <a:gd name="T8" fmla="*/ 291 w 3077"/>
              <a:gd name="T9" fmla="*/ 94 h 2649"/>
              <a:gd name="T10" fmla="*/ 393 w 3077"/>
              <a:gd name="T11" fmla="*/ 0 h 2649"/>
              <a:gd name="T12" fmla="*/ 2683 w 3077"/>
              <a:gd name="T13" fmla="*/ 0 h 2649"/>
              <a:gd name="T14" fmla="*/ 2785 w 3077"/>
              <a:gd name="T15" fmla="*/ 94 h 2649"/>
              <a:gd name="T16" fmla="*/ 3067 w 3077"/>
              <a:gd name="T17" fmla="*/ 2529 h 2649"/>
              <a:gd name="T18" fmla="*/ 2965 w 3077"/>
              <a:gd name="T19" fmla="*/ 2648 h 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7" h="2649">
                <a:moveTo>
                  <a:pt x="2965" y="2648"/>
                </a:moveTo>
                <a:lnTo>
                  <a:pt x="2965" y="2648"/>
                </a:lnTo>
                <a:cubicBezTo>
                  <a:pt x="111" y="2648"/>
                  <a:pt x="111" y="2648"/>
                  <a:pt x="111" y="2648"/>
                </a:cubicBezTo>
                <a:cubicBezTo>
                  <a:pt x="51" y="2648"/>
                  <a:pt x="0" y="2589"/>
                  <a:pt x="8" y="2529"/>
                </a:cubicBezTo>
                <a:cubicBezTo>
                  <a:pt x="291" y="94"/>
                  <a:pt x="291" y="94"/>
                  <a:pt x="291" y="94"/>
                </a:cubicBezTo>
                <a:cubicBezTo>
                  <a:pt x="291" y="43"/>
                  <a:pt x="333" y="0"/>
                  <a:pt x="393" y="0"/>
                </a:cubicBezTo>
                <a:cubicBezTo>
                  <a:pt x="2683" y="0"/>
                  <a:pt x="2683" y="0"/>
                  <a:pt x="2683" y="0"/>
                </a:cubicBezTo>
                <a:cubicBezTo>
                  <a:pt x="2742" y="0"/>
                  <a:pt x="2785" y="43"/>
                  <a:pt x="2785" y="94"/>
                </a:cubicBezTo>
                <a:cubicBezTo>
                  <a:pt x="3067" y="2529"/>
                  <a:pt x="3067" y="2529"/>
                  <a:pt x="3067" y="2529"/>
                </a:cubicBezTo>
                <a:cubicBezTo>
                  <a:pt x="3076" y="2589"/>
                  <a:pt x="3025" y="2648"/>
                  <a:pt x="2965" y="26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5">
            <a:extLst>
              <a:ext uri="{FF2B5EF4-FFF2-40B4-BE49-F238E27FC236}">
                <a16:creationId xmlns:a16="http://schemas.microsoft.com/office/drawing/2014/main" id="{D85FDC69-5B80-7A4A-A254-ED3E3AB0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234" y="5227705"/>
            <a:ext cx="1903963" cy="944963"/>
          </a:xfrm>
          <a:custGeom>
            <a:avLst/>
            <a:gdLst>
              <a:gd name="T0" fmla="*/ 1794 w 1795"/>
              <a:gd name="T1" fmla="*/ 889 h 890"/>
              <a:gd name="T2" fmla="*/ 1794 w 1795"/>
              <a:gd name="T3" fmla="*/ 889 h 890"/>
              <a:gd name="T4" fmla="*/ 1640 w 1795"/>
              <a:gd name="T5" fmla="*/ 889 h 890"/>
              <a:gd name="T6" fmla="*/ 897 w 1795"/>
              <a:gd name="T7" fmla="*/ 146 h 890"/>
              <a:gd name="T8" fmla="*/ 154 w 1795"/>
              <a:gd name="T9" fmla="*/ 889 h 890"/>
              <a:gd name="T10" fmla="*/ 0 w 1795"/>
              <a:gd name="T11" fmla="*/ 889 h 890"/>
              <a:gd name="T12" fmla="*/ 897 w 1795"/>
              <a:gd name="T13" fmla="*/ 0 h 890"/>
              <a:gd name="T14" fmla="*/ 1794 w 1795"/>
              <a:gd name="T15" fmla="*/ 88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5" h="890">
                <a:moveTo>
                  <a:pt x="1794" y="889"/>
                </a:moveTo>
                <a:lnTo>
                  <a:pt x="1794" y="889"/>
                </a:lnTo>
                <a:cubicBezTo>
                  <a:pt x="1640" y="889"/>
                  <a:pt x="1640" y="889"/>
                  <a:pt x="1640" y="889"/>
                </a:cubicBezTo>
                <a:cubicBezTo>
                  <a:pt x="1640" y="479"/>
                  <a:pt x="1307" y="146"/>
                  <a:pt x="897" y="146"/>
                </a:cubicBezTo>
                <a:cubicBezTo>
                  <a:pt x="487" y="146"/>
                  <a:pt x="154" y="479"/>
                  <a:pt x="154" y="889"/>
                </a:cubicBezTo>
                <a:cubicBezTo>
                  <a:pt x="0" y="889"/>
                  <a:pt x="0" y="889"/>
                  <a:pt x="0" y="889"/>
                </a:cubicBezTo>
                <a:cubicBezTo>
                  <a:pt x="0" y="402"/>
                  <a:pt x="402" y="0"/>
                  <a:pt x="897" y="0"/>
                </a:cubicBezTo>
                <a:cubicBezTo>
                  <a:pt x="1392" y="0"/>
                  <a:pt x="1794" y="402"/>
                  <a:pt x="1794" y="8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Line 176">
            <a:extLst>
              <a:ext uri="{FF2B5EF4-FFF2-40B4-BE49-F238E27FC236}">
                <a16:creationId xmlns:a16="http://schemas.microsoft.com/office/drawing/2014/main" id="{300448B4-B2F5-3D4E-82E4-6A4422512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2874" y="2182302"/>
            <a:ext cx="3952940" cy="468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8" name="Freeform 177">
            <a:extLst>
              <a:ext uri="{FF2B5EF4-FFF2-40B4-BE49-F238E27FC236}">
                <a16:creationId xmlns:a16="http://schemas.microsoft.com/office/drawing/2014/main" id="{93B08D4F-7451-6842-A6C7-F362467B5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566" y="2046640"/>
            <a:ext cx="271326" cy="276003"/>
          </a:xfrm>
          <a:custGeom>
            <a:avLst/>
            <a:gdLst>
              <a:gd name="T0" fmla="*/ 128 w 257"/>
              <a:gd name="T1" fmla="*/ 257 h 258"/>
              <a:gd name="T2" fmla="*/ 128 w 257"/>
              <a:gd name="T3" fmla="*/ 257 h 258"/>
              <a:gd name="T4" fmla="*/ 0 w 257"/>
              <a:gd name="T5" fmla="*/ 129 h 258"/>
              <a:gd name="T6" fmla="*/ 128 w 257"/>
              <a:gd name="T7" fmla="*/ 0 h 258"/>
              <a:gd name="T8" fmla="*/ 256 w 257"/>
              <a:gd name="T9" fmla="*/ 129 h 258"/>
              <a:gd name="T10" fmla="*/ 128 w 257"/>
              <a:gd name="T11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" h="258">
                <a:moveTo>
                  <a:pt x="128" y="257"/>
                </a:moveTo>
                <a:lnTo>
                  <a:pt x="128" y="257"/>
                </a:lnTo>
                <a:cubicBezTo>
                  <a:pt x="51" y="257"/>
                  <a:pt x="0" y="197"/>
                  <a:pt x="0" y="129"/>
                </a:cubicBezTo>
                <a:cubicBezTo>
                  <a:pt x="0" y="60"/>
                  <a:pt x="51" y="0"/>
                  <a:pt x="128" y="0"/>
                </a:cubicBezTo>
                <a:cubicBezTo>
                  <a:pt x="196" y="0"/>
                  <a:pt x="256" y="60"/>
                  <a:pt x="256" y="129"/>
                </a:cubicBezTo>
                <a:cubicBezTo>
                  <a:pt x="256" y="197"/>
                  <a:pt x="196" y="257"/>
                  <a:pt x="128" y="257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8">
            <a:extLst>
              <a:ext uri="{FF2B5EF4-FFF2-40B4-BE49-F238E27FC236}">
                <a16:creationId xmlns:a16="http://schemas.microsoft.com/office/drawing/2014/main" id="{B94F3B42-47AE-EC4C-8E9F-882FB7C8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577" y="2037284"/>
            <a:ext cx="355531" cy="290038"/>
          </a:xfrm>
          <a:custGeom>
            <a:avLst/>
            <a:gdLst>
              <a:gd name="T0" fmla="*/ 333 w 334"/>
              <a:gd name="T1" fmla="*/ 137 h 275"/>
              <a:gd name="T2" fmla="*/ 0 w 334"/>
              <a:gd name="T3" fmla="*/ 274 h 275"/>
              <a:gd name="T4" fmla="*/ 77 w 334"/>
              <a:gd name="T5" fmla="*/ 137 h 275"/>
              <a:gd name="T6" fmla="*/ 0 w 334"/>
              <a:gd name="T7" fmla="*/ 0 h 275"/>
              <a:gd name="T8" fmla="*/ 333 w 334"/>
              <a:gd name="T9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75">
                <a:moveTo>
                  <a:pt x="333" y="137"/>
                </a:moveTo>
                <a:lnTo>
                  <a:pt x="0" y="274"/>
                </a:lnTo>
                <a:lnTo>
                  <a:pt x="77" y="137"/>
                </a:lnTo>
                <a:lnTo>
                  <a:pt x="0" y="0"/>
                </a:lnTo>
                <a:lnTo>
                  <a:pt x="333" y="13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9">
            <a:extLst>
              <a:ext uri="{FF2B5EF4-FFF2-40B4-BE49-F238E27FC236}">
                <a16:creationId xmlns:a16="http://schemas.microsoft.com/office/drawing/2014/main" id="{3C4125A2-B514-5641-948B-4E8C6678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25" y="1494632"/>
            <a:ext cx="1380022" cy="1380019"/>
          </a:xfrm>
          <a:custGeom>
            <a:avLst/>
            <a:gdLst>
              <a:gd name="T0" fmla="*/ 1299 w 1300"/>
              <a:gd name="T1" fmla="*/ 650 h 1300"/>
              <a:gd name="T2" fmla="*/ 1299 w 1300"/>
              <a:gd name="T3" fmla="*/ 650 h 1300"/>
              <a:gd name="T4" fmla="*/ 650 w 1300"/>
              <a:gd name="T5" fmla="*/ 1299 h 1300"/>
              <a:gd name="T6" fmla="*/ 0 w 1300"/>
              <a:gd name="T7" fmla="*/ 650 h 1300"/>
              <a:gd name="T8" fmla="*/ 650 w 1300"/>
              <a:gd name="T9" fmla="*/ 0 h 1300"/>
              <a:gd name="T10" fmla="*/ 1299 w 1300"/>
              <a:gd name="T11" fmla="*/ 650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1300">
                <a:moveTo>
                  <a:pt x="1299" y="650"/>
                </a:moveTo>
                <a:lnTo>
                  <a:pt x="1299" y="650"/>
                </a:lnTo>
                <a:cubicBezTo>
                  <a:pt x="1299" y="1009"/>
                  <a:pt x="1009" y="1299"/>
                  <a:pt x="650" y="1299"/>
                </a:cubicBezTo>
                <a:cubicBezTo>
                  <a:pt x="291" y="1299"/>
                  <a:pt x="0" y="1009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1009" y="0"/>
                  <a:pt x="1299" y="291"/>
                  <a:pt x="1299" y="65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Line 180">
            <a:extLst>
              <a:ext uri="{FF2B5EF4-FFF2-40B4-BE49-F238E27FC236}">
                <a16:creationId xmlns:a16="http://schemas.microsoft.com/office/drawing/2014/main" id="{AA182182-E5C7-324F-A5A7-89DB21DF0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2874" y="4521320"/>
            <a:ext cx="3952940" cy="468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2" name="Freeform 181">
            <a:extLst>
              <a:ext uri="{FF2B5EF4-FFF2-40B4-BE49-F238E27FC236}">
                <a16:creationId xmlns:a16="http://schemas.microsoft.com/office/drawing/2014/main" id="{C728EE05-FFC6-164A-B984-1A214238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566" y="4385659"/>
            <a:ext cx="271326" cy="271326"/>
          </a:xfrm>
          <a:custGeom>
            <a:avLst/>
            <a:gdLst>
              <a:gd name="T0" fmla="*/ 128 w 257"/>
              <a:gd name="T1" fmla="*/ 256 h 257"/>
              <a:gd name="T2" fmla="*/ 128 w 257"/>
              <a:gd name="T3" fmla="*/ 256 h 257"/>
              <a:gd name="T4" fmla="*/ 0 w 257"/>
              <a:gd name="T5" fmla="*/ 128 h 257"/>
              <a:gd name="T6" fmla="*/ 128 w 257"/>
              <a:gd name="T7" fmla="*/ 0 h 257"/>
              <a:gd name="T8" fmla="*/ 256 w 257"/>
              <a:gd name="T9" fmla="*/ 128 h 257"/>
              <a:gd name="T10" fmla="*/ 128 w 257"/>
              <a:gd name="T1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" h="257">
                <a:moveTo>
                  <a:pt x="128" y="256"/>
                </a:moveTo>
                <a:lnTo>
                  <a:pt x="128" y="256"/>
                </a:lnTo>
                <a:cubicBezTo>
                  <a:pt x="51" y="256"/>
                  <a:pt x="0" y="196"/>
                  <a:pt x="0" y="128"/>
                </a:cubicBezTo>
                <a:cubicBezTo>
                  <a:pt x="0" y="51"/>
                  <a:pt x="51" y="0"/>
                  <a:pt x="128" y="0"/>
                </a:cubicBezTo>
                <a:cubicBezTo>
                  <a:pt x="196" y="0"/>
                  <a:pt x="256" y="51"/>
                  <a:pt x="256" y="128"/>
                </a:cubicBezTo>
                <a:cubicBezTo>
                  <a:pt x="256" y="196"/>
                  <a:pt x="196" y="256"/>
                  <a:pt x="128" y="256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2">
            <a:extLst>
              <a:ext uri="{FF2B5EF4-FFF2-40B4-BE49-F238E27FC236}">
                <a16:creationId xmlns:a16="http://schemas.microsoft.com/office/drawing/2014/main" id="{A93C9EB3-8E18-BE4F-A2D5-DD662E0C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577" y="4366947"/>
            <a:ext cx="355531" cy="299394"/>
          </a:xfrm>
          <a:custGeom>
            <a:avLst/>
            <a:gdLst>
              <a:gd name="T0" fmla="*/ 333 w 334"/>
              <a:gd name="T1" fmla="*/ 146 h 283"/>
              <a:gd name="T2" fmla="*/ 0 w 334"/>
              <a:gd name="T3" fmla="*/ 282 h 283"/>
              <a:gd name="T4" fmla="*/ 77 w 334"/>
              <a:gd name="T5" fmla="*/ 146 h 283"/>
              <a:gd name="T6" fmla="*/ 0 w 334"/>
              <a:gd name="T7" fmla="*/ 0 h 283"/>
              <a:gd name="T8" fmla="*/ 333 w 334"/>
              <a:gd name="T9" fmla="*/ 146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83">
                <a:moveTo>
                  <a:pt x="333" y="146"/>
                </a:moveTo>
                <a:lnTo>
                  <a:pt x="0" y="282"/>
                </a:lnTo>
                <a:lnTo>
                  <a:pt x="77" y="146"/>
                </a:lnTo>
                <a:lnTo>
                  <a:pt x="0" y="0"/>
                </a:lnTo>
                <a:lnTo>
                  <a:pt x="333" y="14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83">
            <a:extLst>
              <a:ext uri="{FF2B5EF4-FFF2-40B4-BE49-F238E27FC236}">
                <a16:creationId xmlns:a16="http://schemas.microsoft.com/office/drawing/2014/main" id="{FEEFD258-F793-2244-AC5D-3E175D4B1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25" y="3833650"/>
            <a:ext cx="1380022" cy="1370663"/>
          </a:xfrm>
          <a:custGeom>
            <a:avLst/>
            <a:gdLst>
              <a:gd name="T0" fmla="*/ 1299 w 1300"/>
              <a:gd name="T1" fmla="*/ 650 h 1292"/>
              <a:gd name="T2" fmla="*/ 1299 w 1300"/>
              <a:gd name="T3" fmla="*/ 650 h 1292"/>
              <a:gd name="T4" fmla="*/ 650 w 1300"/>
              <a:gd name="T5" fmla="*/ 1291 h 1292"/>
              <a:gd name="T6" fmla="*/ 0 w 1300"/>
              <a:gd name="T7" fmla="*/ 650 h 1292"/>
              <a:gd name="T8" fmla="*/ 650 w 1300"/>
              <a:gd name="T9" fmla="*/ 0 h 1292"/>
              <a:gd name="T10" fmla="*/ 1299 w 1300"/>
              <a:gd name="T11" fmla="*/ 650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1292">
                <a:moveTo>
                  <a:pt x="1299" y="650"/>
                </a:moveTo>
                <a:lnTo>
                  <a:pt x="1299" y="650"/>
                </a:lnTo>
                <a:cubicBezTo>
                  <a:pt x="1299" y="1000"/>
                  <a:pt x="1009" y="1291"/>
                  <a:pt x="650" y="1291"/>
                </a:cubicBezTo>
                <a:cubicBezTo>
                  <a:pt x="291" y="1291"/>
                  <a:pt x="0" y="1000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1009" y="0"/>
                  <a:pt x="1299" y="291"/>
                  <a:pt x="1299" y="65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Line 184">
            <a:extLst>
              <a:ext uri="{FF2B5EF4-FFF2-40B4-BE49-F238E27FC236}">
                <a16:creationId xmlns:a16="http://schemas.microsoft.com/office/drawing/2014/main" id="{AEE07798-3850-AC4F-97B3-7D416785E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2874" y="6860339"/>
            <a:ext cx="3952940" cy="468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6" name="Freeform 185">
            <a:extLst>
              <a:ext uri="{FF2B5EF4-FFF2-40B4-BE49-F238E27FC236}">
                <a16:creationId xmlns:a16="http://schemas.microsoft.com/office/drawing/2014/main" id="{7C7CAE52-0A2F-534B-8516-BAF89E96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566" y="6715321"/>
            <a:ext cx="271326" cy="280682"/>
          </a:xfrm>
          <a:custGeom>
            <a:avLst/>
            <a:gdLst>
              <a:gd name="T0" fmla="*/ 128 w 257"/>
              <a:gd name="T1" fmla="*/ 264 h 265"/>
              <a:gd name="T2" fmla="*/ 128 w 257"/>
              <a:gd name="T3" fmla="*/ 264 h 265"/>
              <a:gd name="T4" fmla="*/ 0 w 257"/>
              <a:gd name="T5" fmla="*/ 136 h 265"/>
              <a:gd name="T6" fmla="*/ 128 w 257"/>
              <a:gd name="T7" fmla="*/ 0 h 265"/>
              <a:gd name="T8" fmla="*/ 256 w 257"/>
              <a:gd name="T9" fmla="*/ 136 h 265"/>
              <a:gd name="T10" fmla="*/ 128 w 257"/>
              <a:gd name="T11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" h="265">
                <a:moveTo>
                  <a:pt x="128" y="264"/>
                </a:moveTo>
                <a:lnTo>
                  <a:pt x="128" y="264"/>
                </a:lnTo>
                <a:cubicBezTo>
                  <a:pt x="51" y="264"/>
                  <a:pt x="0" y="204"/>
                  <a:pt x="0" y="136"/>
                </a:cubicBezTo>
                <a:cubicBezTo>
                  <a:pt x="0" y="60"/>
                  <a:pt x="51" y="0"/>
                  <a:pt x="128" y="0"/>
                </a:cubicBezTo>
                <a:cubicBezTo>
                  <a:pt x="196" y="0"/>
                  <a:pt x="256" y="60"/>
                  <a:pt x="256" y="136"/>
                </a:cubicBezTo>
                <a:cubicBezTo>
                  <a:pt x="256" y="204"/>
                  <a:pt x="196" y="264"/>
                  <a:pt x="128" y="26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86">
            <a:extLst>
              <a:ext uri="{FF2B5EF4-FFF2-40B4-BE49-F238E27FC236}">
                <a16:creationId xmlns:a16="http://schemas.microsoft.com/office/drawing/2014/main" id="{6988609A-7916-1145-B5E9-7A10E2DF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577" y="6710642"/>
            <a:ext cx="355531" cy="299394"/>
          </a:xfrm>
          <a:custGeom>
            <a:avLst/>
            <a:gdLst>
              <a:gd name="T0" fmla="*/ 333 w 334"/>
              <a:gd name="T1" fmla="*/ 144 h 281"/>
              <a:gd name="T2" fmla="*/ 0 w 334"/>
              <a:gd name="T3" fmla="*/ 280 h 281"/>
              <a:gd name="T4" fmla="*/ 77 w 334"/>
              <a:gd name="T5" fmla="*/ 144 h 281"/>
              <a:gd name="T6" fmla="*/ 0 w 334"/>
              <a:gd name="T7" fmla="*/ 0 h 281"/>
              <a:gd name="T8" fmla="*/ 333 w 334"/>
              <a:gd name="T9" fmla="*/ 14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81">
                <a:moveTo>
                  <a:pt x="333" y="144"/>
                </a:moveTo>
                <a:lnTo>
                  <a:pt x="0" y="280"/>
                </a:lnTo>
                <a:lnTo>
                  <a:pt x="77" y="144"/>
                </a:lnTo>
                <a:lnTo>
                  <a:pt x="0" y="0"/>
                </a:lnTo>
                <a:lnTo>
                  <a:pt x="333" y="14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87">
            <a:extLst>
              <a:ext uri="{FF2B5EF4-FFF2-40B4-BE49-F238E27FC236}">
                <a16:creationId xmlns:a16="http://schemas.microsoft.com/office/drawing/2014/main" id="{627B08D2-C894-2A4C-90A4-82960241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25" y="6172669"/>
            <a:ext cx="1380022" cy="1370663"/>
          </a:xfrm>
          <a:custGeom>
            <a:avLst/>
            <a:gdLst>
              <a:gd name="T0" fmla="*/ 1299 w 1300"/>
              <a:gd name="T1" fmla="*/ 649 h 1291"/>
              <a:gd name="T2" fmla="*/ 1299 w 1300"/>
              <a:gd name="T3" fmla="*/ 649 h 1291"/>
              <a:gd name="T4" fmla="*/ 650 w 1300"/>
              <a:gd name="T5" fmla="*/ 1290 h 1291"/>
              <a:gd name="T6" fmla="*/ 0 w 1300"/>
              <a:gd name="T7" fmla="*/ 649 h 1291"/>
              <a:gd name="T8" fmla="*/ 650 w 1300"/>
              <a:gd name="T9" fmla="*/ 0 h 1291"/>
              <a:gd name="T10" fmla="*/ 1299 w 1300"/>
              <a:gd name="T11" fmla="*/ 649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1291">
                <a:moveTo>
                  <a:pt x="1299" y="649"/>
                </a:moveTo>
                <a:lnTo>
                  <a:pt x="1299" y="649"/>
                </a:lnTo>
                <a:cubicBezTo>
                  <a:pt x="1299" y="999"/>
                  <a:pt x="1009" y="1290"/>
                  <a:pt x="650" y="1290"/>
                </a:cubicBezTo>
                <a:cubicBezTo>
                  <a:pt x="291" y="1290"/>
                  <a:pt x="0" y="999"/>
                  <a:pt x="0" y="649"/>
                </a:cubicBezTo>
                <a:cubicBezTo>
                  <a:pt x="0" y="291"/>
                  <a:pt x="291" y="0"/>
                  <a:pt x="650" y="0"/>
                </a:cubicBezTo>
                <a:cubicBezTo>
                  <a:pt x="1009" y="0"/>
                  <a:pt x="1299" y="291"/>
                  <a:pt x="1299" y="649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Line 188">
            <a:extLst>
              <a:ext uri="{FF2B5EF4-FFF2-40B4-BE49-F238E27FC236}">
                <a16:creationId xmlns:a16="http://schemas.microsoft.com/office/drawing/2014/main" id="{98F1D0B0-A2A1-DE46-95A7-4193C2358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2874" y="9190001"/>
            <a:ext cx="3952940" cy="468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189">
            <a:extLst>
              <a:ext uri="{FF2B5EF4-FFF2-40B4-BE49-F238E27FC236}">
                <a16:creationId xmlns:a16="http://schemas.microsoft.com/office/drawing/2014/main" id="{4A31859C-C58A-E148-8E47-64E75B2E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566" y="9054340"/>
            <a:ext cx="271326" cy="271326"/>
          </a:xfrm>
          <a:custGeom>
            <a:avLst/>
            <a:gdLst>
              <a:gd name="T0" fmla="*/ 128 w 257"/>
              <a:gd name="T1" fmla="*/ 256 h 257"/>
              <a:gd name="T2" fmla="*/ 128 w 257"/>
              <a:gd name="T3" fmla="*/ 256 h 257"/>
              <a:gd name="T4" fmla="*/ 0 w 257"/>
              <a:gd name="T5" fmla="*/ 128 h 257"/>
              <a:gd name="T6" fmla="*/ 128 w 257"/>
              <a:gd name="T7" fmla="*/ 0 h 257"/>
              <a:gd name="T8" fmla="*/ 256 w 257"/>
              <a:gd name="T9" fmla="*/ 128 h 257"/>
              <a:gd name="T10" fmla="*/ 128 w 257"/>
              <a:gd name="T1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" h="257">
                <a:moveTo>
                  <a:pt x="128" y="256"/>
                </a:moveTo>
                <a:lnTo>
                  <a:pt x="128" y="256"/>
                </a:lnTo>
                <a:cubicBezTo>
                  <a:pt x="51" y="256"/>
                  <a:pt x="0" y="205"/>
                  <a:pt x="0" y="128"/>
                </a:cubicBezTo>
                <a:cubicBezTo>
                  <a:pt x="0" y="60"/>
                  <a:pt x="51" y="0"/>
                  <a:pt x="128" y="0"/>
                </a:cubicBezTo>
                <a:cubicBezTo>
                  <a:pt x="196" y="0"/>
                  <a:pt x="256" y="60"/>
                  <a:pt x="256" y="128"/>
                </a:cubicBezTo>
                <a:cubicBezTo>
                  <a:pt x="256" y="205"/>
                  <a:pt x="196" y="256"/>
                  <a:pt x="128" y="256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0">
            <a:extLst>
              <a:ext uri="{FF2B5EF4-FFF2-40B4-BE49-F238E27FC236}">
                <a16:creationId xmlns:a16="http://schemas.microsoft.com/office/drawing/2014/main" id="{133E3906-2E42-EF4A-945D-6306BCF8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577" y="9044983"/>
            <a:ext cx="355531" cy="299394"/>
          </a:xfrm>
          <a:custGeom>
            <a:avLst/>
            <a:gdLst>
              <a:gd name="T0" fmla="*/ 333 w 334"/>
              <a:gd name="T1" fmla="*/ 137 h 283"/>
              <a:gd name="T2" fmla="*/ 0 w 334"/>
              <a:gd name="T3" fmla="*/ 282 h 283"/>
              <a:gd name="T4" fmla="*/ 77 w 334"/>
              <a:gd name="T5" fmla="*/ 137 h 283"/>
              <a:gd name="T6" fmla="*/ 0 w 334"/>
              <a:gd name="T7" fmla="*/ 0 h 283"/>
              <a:gd name="T8" fmla="*/ 333 w 334"/>
              <a:gd name="T9" fmla="*/ 137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83">
                <a:moveTo>
                  <a:pt x="333" y="137"/>
                </a:moveTo>
                <a:lnTo>
                  <a:pt x="0" y="282"/>
                </a:lnTo>
                <a:lnTo>
                  <a:pt x="77" y="137"/>
                </a:lnTo>
                <a:lnTo>
                  <a:pt x="0" y="0"/>
                </a:lnTo>
                <a:lnTo>
                  <a:pt x="333" y="13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1">
            <a:extLst>
              <a:ext uri="{FF2B5EF4-FFF2-40B4-BE49-F238E27FC236}">
                <a16:creationId xmlns:a16="http://schemas.microsoft.com/office/drawing/2014/main" id="{09495E58-AD76-FB4A-87CC-394830CB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25" y="8511687"/>
            <a:ext cx="1380022" cy="1370663"/>
          </a:xfrm>
          <a:custGeom>
            <a:avLst/>
            <a:gdLst>
              <a:gd name="T0" fmla="*/ 1299 w 1300"/>
              <a:gd name="T1" fmla="*/ 641 h 1292"/>
              <a:gd name="T2" fmla="*/ 1299 w 1300"/>
              <a:gd name="T3" fmla="*/ 641 h 1292"/>
              <a:gd name="T4" fmla="*/ 650 w 1300"/>
              <a:gd name="T5" fmla="*/ 1291 h 1292"/>
              <a:gd name="T6" fmla="*/ 0 w 1300"/>
              <a:gd name="T7" fmla="*/ 641 h 1292"/>
              <a:gd name="T8" fmla="*/ 650 w 1300"/>
              <a:gd name="T9" fmla="*/ 0 h 1292"/>
              <a:gd name="T10" fmla="*/ 1299 w 1300"/>
              <a:gd name="T11" fmla="*/ 64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1292">
                <a:moveTo>
                  <a:pt x="1299" y="641"/>
                </a:moveTo>
                <a:lnTo>
                  <a:pt x="1299" y="641"/>
                </a:lnTo>
                <a:cubicBezTo>
                  <a:pt x="1299" y="1000"/>
                  <a:pt x="1009" y="1291"/>
                  <a:pt x="650" y="1291"/>
                </a:cubicBezTo>
                <a:cubicBezTo>
                  <a:pt x="291" y="1291"/>
                  <a:pt x="0" y="1000"/>
                  <a:pt x="0" y="641"/>
                </a:cubicBezTo>
                <a:cubicBezTo>
                  <a:pt x="0" y="291"/>
                  <a:pt x="291" y="0"/>
                  <a:pt x="650" y="0"/>
                </a:cubicBezTo>
                <a:cubicBezTo>
                  <a:pt x="1009" y="0"/>
                  <a:pt x="1299" y="291"/>
                  <a:pt x="1299" y="641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Line 192">
            <a:extLst>
              <a:ext uri="{FF2B5EF4-FFF2-40B4-BE49-F238E27FC236}">
                <a16:creationId xmlns:a16="http://schemas.microsoft.com/office/drawing/2014/main" id="{2A4A6203-1422-464F-964D-42395A6F9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2874" y="11529020"/>
            <a:ext cx="3952940" cy="468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Freeform 193">
            <a:extLst>
              <a:ext uri="{FF2B5EF4-FFF2-40B4-BE49-F238E27FC236}">
                <a16:creationId xmlns:a16="http://schemas.microsoft.com/office/drawing/2014/main" id="{E3C2E794-E8C9-BF4C-A414-958286846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566" y="11393358"/>
            <a:ext cx="271326" cy="271326"/>
          </a:xfrm>
          <a:custGeom>
            <a:avLst/>
            <a:gdLst>
              <a:gd name="T0" fmla="*/ 128 w 257"/>
              <a:gd name="T1" fmla="*/ 256 h 257"/>
              <a:gd name="T2" fmla="*/ 128 w 257"/>
              <a:gd name="T3" fmla="*/ 256 h 257"/>
              <a:gd name="T4" fmla="*/ 0 w 257"/>
              <a:gd name="T5" fmla="*/ 128 h 257"/>
              <a:gd name="T6" fmla="*/ 128 w 257"/>
              <a:gd name="T7" fmla="*/ 0 h 257"/>
              <a:gd name="T8" fmla="*/ 256 w 257"/>
              <a:gd name="T9" fmla="*/ 128 h 257"/>
              <a:gd name="T10" fmla="*/ 128 w 257"/>
              <a:gd name="T1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" h="257">
                <a:moveTo>
                  <a:pt x="128" y="256"/>
                </a:moveTo>
                <a:lnTo>
                  <a:pt x="128" y="256"/>
                </a:lnTo>
                <a:cubicBezTo>
                  <a:pt x="51" y="256"/>
                  <a:pt x="0" y="197"/>
                  <a:pt x="0" y="128"/>
                </a:cubicBezTo>
                <a:cubicBezTo>
                  <a:pt x="0" y="60"/>
                  <a:pt x="51" y="0"/>
                  <a:pt x="128" y="0"/>
                </a:cubicBezTo>
                <a:cubicBezTo>
                  <a:pt x="196" y="0"/>
                  <a:pt x="256" y="60"/>
                  <a:pt x="256" y="128"/>
                </a:cubicBezTo>
                <a:cubicBezTo>
                  <a:pt x="256" y="197"/>
                  <a:pt x="196" y="256"/>
                  <a:pt x="128" y="256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4">
            <a:extLst>
              <a:ext uri="{FF2B5EF4-FFF2-40B4-BE49-F238E27FC236}">
                <a16:creationId xmlns:a16="http://schemas.microsoft.com/office/drawing/2014/main" id="{C13E4C3D-97C5-B84A-ADAB-8B81CFF4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577" y="11384002"/>
            <a:ext cx="355531" cy="290038"/>
          </a:xfrm>
          <a:custGeom>
            <a:avLst/>
            <a:gdLst>
              <a:gd name="T0" fmla="*/ 333 w 334"/>
              <a:gd name="T1" fmla="*/ 137 h 275"/>
              <a:gd name="T2" fmla="*/ 0 w 334"/>
              <a:gd name="T3" fmla="*/ 274 h 275"/>
              <a:gd name="T4" fmla="*/ 77 w 334"/>
              <a:gd name="T5" fmla="*/ 137 h 275"/>
              <a:gd name="T6" fmla="*/ 0 w 334"/>
              <a:gd name="T7" fmla="*/ 0 h 275"/>
              <a:gd name="T8" fmla="*/ 333 w 334"/>
              <a:gd name="T9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75">
                <a:moveTo>
                  <a:pt x="333" y="137"/>
                </a:moveTo>
                <a:lnTo>
                  <a:pt x="0" y="274"/>
                </a:lnTo>
                <a:lnTo>
                  <a:pt x="77" y="137"/>
                </a:lnTo>
                <a:lnTo>
                  <a:pt x="0" y="0"/>
                </a:lnTo>
                <a:lnTo>
                  <a:pt x="333" y="13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5">
            <a:extLst>
              <a:ext uri="{FF2B5EF4-FFF2-40B4-BE49-F238E27FC236}">
                <a16:creationId xmlns:a16="http://schemas.microsoft.com/office/drawing/2014/main" id="{4E32C0BF-0C99-4148-AD39-AABCAD17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25" y="10841350"/>
            <a:ext cx="1380022" cy="1380019"/>
          </a:xfrm>
          <a:custGeom>
            <a:avLst/>
            <a:gdLst>
              <a:gd name="T0" fmla="*/ 1299 w 1300"/>
              <a:gd name="T1" fmla="*/ 649 h 1300"/>
              <a:gd name="T2" fmla="*/ 1299 w 1300"/>
              <a:gd name="T3" fmla="*/ 649 h 1300"/>
              <a:gd name="T4" fmla="*/ 650 w 1300"/>
              <a:gd name="T5" fmla="*/ 1299 h 1300"/>
              <a:gd name="T6" fmla="*/ 0 w 1300"/>
              <a:gd name="T7" fmla="*/ 649 h 1300"/>
              <a:gd name="T8" fmla="*/ 650 w 1300"/>
              <a:gd name="T9" fmla="*/ 0 h 1300"/>
              <a:gd name="T10" fmla="*/ 1299 w 1300"/>
              <a:gd name="T11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1300">
                <a:moveTo>
                  <a:pt x="1299" y="649"/>
                </a:moveTo>
                <a:lnTo>
                  <a:pt x="1299" y="649"/>
                </a:lnTo>
                <a:cubicBezTo>
                  <a:pt x="1299" y="1008"/>
                  <a:pt x="1009" y="1299"/>
                  <a:pt x="650" y="1299"/>
                </a:cubicBezTo>
                <a:cubicBezTo>
                  <a:pt x="291" y="1299"/>
                  <a:pt x="0" y="1008"/>
                  <a:pt x="0" y="649"/>
                </a:cubicBezTo>
                <a:cubicBezTo>
                  <a:pt x="0" y="290"/>
                  <a:pt x="291" y="0"/>
                  <a:pt x="650" y="0"/>
                </a:cubicBezTo>
                <a:cubicBezTo>
                  <a:pt x="1009" y="0"/>
                  <a:pt x="1299" y="290"/>
                  <a:pt x="1299" y="649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6">
            <a:extLst>
              <a:ext uri="{FF2B5EF4-FFF2-40B4-BE49-F238E27FC236}">
                <a16:creationId xmlns:a16="http://schemas.microsoft.com/office/drawing/2014/main" id="{3E27E371-2A89-9448-A5B3-F71DB701C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2460" y="4240638"/>
            <a:ext cx="561364" cy="552008"/>
          </a:xfrm>
          <a:custGeom>
            <a:avLst/>
            <a:gdLst>
              <a:gd name="T0" fmla="*/ 265 w 531"/>
              <a:gd name="T1" fmla="*/ 521 h 522"/>
              <a:gd name="T2" fmla="*/ 265 w 531"/>
              <a:gd name="T3" fmla="*/ 521 h 522"/>
              <a:gd name="T4" fmla="*/ 197 w 531"/>
              <a:gd name="T5" fmla="*/ 495 h 522"/>
              <a:gd name="T6" fmla="*/ 43 w 531"/>
              <a:gd name="T7" fmla="*/ 341 h 522"/>
              <a:gd name="T8" fmla="*/ 43 w 531"/>
              <a:gd name="T9" fmla="*/ 196 h 522"/>
              <a:gd name="T10" fmla="*/ 231 w 531"/>
              <a:gd name="T11" fmla="*/ 8 h 522"/>
              <a:gd name="T12" fmla="*/ 248 w 531"/>
              <a:gd name="T13" fmla="*/ 0 h 522"/>
              <a:gd name="T14" fmla="*/ 479 w 531"/>
              <a:gd name="T15" fmla="*/ 0 h 522"/>
              <a:gd name="T16" fmla="*/ 530 w 531"/>
              <a:gd name="T17" fmla="*/ 51 h 522"/>
              <a:gd name="T18" fmla="*/ 530 w 531"/>
              <a:gd name="T19" fmla="*/ 290 h 522"/>
              <a:gd name="T20" fmla="*/ 522 w 531"/>
              <a:gd name="T21" fmla="*/ 308 h 522"/>
              <a:gd name="T22" fmla="*/ 342 w 531"/>
              <a:gd name="T23" fmla="*/ 487 h 522"/>
              <a:gd name="T24" fmla="*/ 265 w 531"/>
              <a:gd name="T25" fmla="*/ 521 h 522"/>
              <a:gd name="T26" fmla="*/ 257 w 531"/>
              <a:gd name="T27" fmla="*/ 59 h 522"/>
              <a:gd name="T28" fmla="*/ 257 w 531"/>
              <a:gd name="T29" fmla="*/ 59 h 522"/>
              <a:gd name="T30" fmla="*/ 86 w 531"/>
              <a:gd name="T31" fmla="*/ 230 h 522"/>
              <a:gd name="T32" fmla="*/ 86 w 531"/>
              <a:gd name="T33" fmla="*/ 308 h 522"/>
              <a:gd name="T34" fmla="*/ 231 w 531"/>
              <a:gd name="T35" fmla="*/ 453 h 522"/>
              <a:gd name="T36" fmla="*/ 308 w 531"/>
              <a:gd name="T37" fmla="*/ 453 h 522"/>
              <a:gd name="T38" fmla="*/ 479 w 531"/>
              <a:gd name="T39" fmla="*/ 273 h 522"/>
              <a:gd name="T40" fmla="*/ 479 w 531"/>
              <a:gd name="T41" fmla="*/ 51 h 522"/>
              <a:gd name="T42" fmla="*/ 257 w 531"/>
              <a:gd name="T43" fmla="*/ 59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1" h="522">
                <a:moveTo>
                  <a:pt x="265" y="521"/>
                </a:moveTo>
                <a:lnTo>
                  <a:pt x="265" y="521"/>
                </a:lnTo>
                <a:cubicBezTo>
                  <a:pt x="239" y="521"/>
                  <a:pt x="214" y="513"/>
                  <a:pt x="197" y="495"/>
                </a:cubicBezTo>
                <a:cubicBezTo>
                  <a:pt x="43" y="341"/>
                  <a:pt x="43" y="341"/>
                  <a:pt x="43" y="341"/>
                </a:cubicBezTo>
                <a:cubicBezTo>
                  <a:pt x="9" y="308"/>
                  <a:pt x="0" y="239"/>
                  <a:pt x="43" y="196"/>
                </a:cubicBezTo>
                <a:cubicBezTo>
                  <a:pt x="231" y="8"/>
                  <a:pt x="231" y="8"/>
                  <a:pt x="231" y="8"/>
                </a:cubicBezTo>
                <a:cubicBezTo>
                  <a:pt x="231" y="8"/>
                  <a:pt x="239" y="0"/>
                  <a:pt x="248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04" y="0"/>
                  <a:pt x="530" y="25"/>
                  <a:pt x="530" y="51"/>
                </a:cubicBezTo>
                <a:cubicBezTo>
                  <a:pt x="530" y="290"/>
                  <a:pt x="530" y="290"/>
                  <a:pt x="530" y="290"/>
                </a:cubicBezTo>
                <a:cubicBezTo>
                  <a:pt x="530" y="290"/>
                  <a:pt x="530" y="299"/>
                  <a:pt x="522" y="308"/>
                </a:cubicBezTo>
                <a:cubicBezTo>
                  <a:pt x="342" y="487"/>
                  <a:pt x="342" y="487"/>
                  <a:pt x="342" y="487"/>
                </a:cubicBezTo>
                <a:cubicBezTo>
                  <a:pt x="325" y="513"/>
                  <a:pt x="291" y="521"/>
                  <a:pt x="265" y="521"/>
                </a:cubicBezTo>
                <a:close/>
                <a:moveTo>
                  <a:pt x="257" y="59"/>
                </a:moveTo>
                <a:lnTo>
                  <a:pt x="257" y="59"/>
                </a:lnTo>
                <a:cubicBezTo>
                  <a:pt x="86" y="230"/>
                  <a:pt x="86" y="230"/>
                  <a:pt x="86" y="230"/>
                </a:cubicBezTo>
                <a:cubicBezTo>
                  <a:pt x="60" y="256"/>
                  <a:pt x="60" y="290"/>
                  <a:pt x="86" y="308"/>
                </a:cubicBezTo>
                <a:cubicBezTo>
                  <a:pt x="231" y="453"/>
                  <a:pt x="231" y="453"/>
                  <a:pt x="231" y="453"/>
                </a:cubicBezTo>
                <a:cubicBezTo>
                  <a:pt x="248" y="478"/>
                  <a:pt x="282" y="478"/>
                  <a:pt x="308" y="453"/>
                </a:cubicBezTo>
                <a:cubicBezTo>
                  <a:pt x="479" y="273"/>
                  <a:pt x="479" y="273"/>
                  <a:pt x="479" y="273"/>
                </a:cubicBezTo>
                <a:cubicBezTo>
                  <a:pt x="479" y="51"/>
                  <a:pt x="479" y="51"/>
                  <a:pt x="479" y="51"/>
                </a:cubicBezTo>
                <a:lnTo>
                  <a:pt x="257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7">
            <a:extLst>
              <a:ext uri="{FF2B5EF4-FFF2-40B4-BE49-F238E27FC236}">
                <a16:creationId xmlns:a16="http://schemas.microsoft.com/office/drawing/2014/main" id="{9DBF9CCE-23FD-F34E-936B-2E47B3A8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347" y="4357591"/>
            <a:ext cx="93561" cy="93561"/>
          </a:xfrm>
          <a:custGeom>
            <a:avLst/>
            <a:gdLst>
              <a:gd name="T0" fmla="*/ 68 w 87"/>
              <a:gd name="T1" fmla="*/ 77 h 86"/>
              <a:gd name="T2" fmla="*/ 68 w 87"/>
              <a:gd name="T3" fmla="*/ 77 h 86"/>
              <a:gd name="T4" fmla="*/ 17 w 87"/>
              <a:gd name="T5" fmla="*/ 77 h 86"/>
              <a:gd name="T6" fmla="*/ 17 w 87"/>
              <a:gd name="T7" fmla="*/ 17 h 86"/>
              <a:gd name="T8" fmla="*/ 68 w 87"/>
              <a:gd name="T9" fmla="*/ 17 h 86"/>
              <a:gd name="T10" fmla="*/ 68 w 87"/>
              <a:gd name="T1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6">
                <a:moveTo>
                  <a:pt x="68" y="77"/>
                </a:moveTo>
                <a:lnTo>
                  <a:pt x="68" y="77"/>
                </a:lnTo>
                <a:cubicBezTo>
                  <a:pt x="51" y="85"/>
                  <a:pt x="26" y="85"/>
                  <a:pt x="17" y="77"/>
                </a:cubicBezTo>
                <a:cubicBezTo>
                  <a:pt x="0" y="60"/>
                  <a:pt x="0" y="34"/>
                  <a:pt x="17" y="17"/>
                </a:cubicBezTo>
                <a:cubicBezTo>
                  <a:pt x="26" y="0"/>
                  <a:pt x="51" y="0"/>
                  <a:pt x="68" y="17"/>
                </a:cubicBezTo>
                <a:cubicBezTo>
                  <a:pt x="86" y="34"/>
                  <a:pt x="86" y="60"/>
                  <a:pt x="68" y="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8">
            <a:extLst>
              <a:ext uri="{FF2B5EF4-FFF2-40B4-BE49-F238E27FC236}">
                <a16:creationId xmlns:a16="http://schemas.microsoft.com/office/drawing/2014/main" id="{3FB2300E-BD03-DE48-9B17-D7205290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2460" y="6589013"/>
            <a:ext cx="589433" cy="364887"/>
          </a:xfrm>
          <a:custGeom>
            <a:avLst/>
            <a:gdLst>
              <a:gd name="T0" fmla="*/ 445 w 557"/>
              <a:gd name="T1" fmla="*/ 341 h 342"/>
              <a:gd name="T2" fmla="*/ 445 w 557"/>
              <a:gd name="T3" fmla="*/ 341 h 342"/>
              <a:gd name="T4" fmla="*/ 205 w 557"/>
              <a:gd name="T5" fmla="*/ 341 h 342"/>
              <a:gd name="T6" fmla="*/ 154 w 557"/>
              <a:gd name="T7" fmla="*/ 298 h 342"/>
              <a:gd name="T8" fmla="*/ 86 w 557"/>
              <a:gd name="T9" fmla="*/ 52 h 342"/>
              <a:gd name="T10" fmla="*/ 26 w 557"/>
              <a:gd name="T11" fmla="*/ 52 h 342"/>
              <a:gd name="T12" fmla="*/ 0 w 557"/>
              <a:gd name="T13" fmla="*/ 26 h 342"/>
              <a:gd name="T14" fmla="*/ 26 w 557"/>
              <a:gd name="T15" fmla="*/ 0 h 342"/>
              <a:gd name="T16" fmla="*/ 103 w 557"/>
              <a:gd name="T17" fmla="*/ 0 h 342"/>
              <a:gd name="T18" fmla="*/ 128 w 557"/>
              <a:gd name="T19" fmla="*/ 17 h 342"/>
              <a:gd name="T20" fmla="*/ 205 w 557"/>
              <a:gd name="T21" fmla="*/ 281 h 342"/>
              <a:gd name="T22" fmla="*/ 205 w 557"/>
              <a:gd name="T23" fmla="*/ 290 h 342"/>
              <a:gd name="T24" fmla="*/ 445 w 557"/>
              <a:gd name="T25" fmla="*/ 290 h 342"/>
              <a:gd name="T26" fmla="*/ 445 w 557"/>
              <a:gd name="T27" fmla="*/ 281 h 342"/>
              <a:gd name="T28" fmla="*/ 487 w 557"/>
              <a:gd name="T29" fmla="*/ 137 h 342"/>
              <a:gd name="T30" fmla="*/ 291 w 557"/>
              <a:gd name="T31" fmla="*/ 137 h 342"/>
              <a:gd name="T32" fmla="*/ 257 w 557"/>
              <a:gd name="T33" fmla="*/ 112 h 342"/>
              <a:gd name="T34" fmla="*/ 291 w 557"/>
              <a:gd name="T35" fmla="*/ 77 h 342"/>
              <a:gd name="T36" fmla="*/ 522 w 557"/>
              <a:gd name="T37" fmla="*/ 77 h 342"/>
              <a:gd name="T38" fmla="*/ 547 w 557"/>
              <a:gd name="T39" fmla="*/ 94 h 342"/>
              <a:gd name="T40" fmla="*/ 547 w 557"/>
              <a:gd name="T41" fmla="*/ 112 h 342"/>
              <a:gd name="T42" fmla="*/ 496 w 557"/>
              <a:gd name="T43" fmla="*/ 298 h 342"/>
              <a:gd name="T44" fmla="*/ 445 w 557"/>
              <a:gd name="T45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7" h="342">
                <a:moveTo>
                  <a:pt x="445" y="341"/>
                </a:moveTo>
                <a:lnTo>
                  <a:pt x="445" y="341"/>
                </a:lnTo>
                <a:cubicBezTo>
                  <a:pt x="205" y="341"/>
                  <a:pt x="205" y="341"/>
                  <a:pt x="205" y="341"/>
                </a:cubicBezTo>
                <a:cubicBezTo>
                  <a:pt x="180" y="341"/>
                  <a:pt x="154" y="324"/>
                  <a:pt x="154" y="298"/>
                </a:cubicBezTo>
                <a:cubicBezTo>
                  <a:pt x="86" y="52"/>
                  <a:pt x="86" y="52"/>
                  <a:pt x="8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28" y="9"/>
                  <a:pt x="128" y="17"/>
                </a:cubicBezTo>
                <a:cubicBezTo>
                  <a:pt x="205" y="281"/>
                  <a:pt x="205" y="281"/>
                  <a:pt x="205" y="281"/>
                </a:cubicBezTo>
                <a:cubicBezTo>
                  <a:pt x="205" y="290"/>
                  <a:pt x="205" y="290"/>
                  <a:pt x="205" y="290"/>
                </a:cubicBezTo>
                <a:cubicBezTo>
                  <a:pt x="445" y="290"/>
                  <a:pt x="445" y="290"/>
                  <a:pt x="445" y="290"/>
                </a:cubicBezTo>
                <a:cubicBezTo>
                  <a:pt x="445" y="290"/>
                  <a:pt x="445" y="290"/>
                  <a:pt x="445" y="281"/>
                </a:cubicBezTo>
                <a:cubicBezTo>
                  <a:pt x="487" y="137"/>
                  <a:pt x="487" y="137"/>
                  <a:pt x="487" y="137"/>
                </a:cubicBezTo>
                <a:cubicBezTo>
                  <a:pt x="291" y="137"/>
                  <a:pt x="291" y="137"/>
                  <a:pt x="291" y="137"/>
                </a:cubicBezTo>
                <a:cubicBezTo>
                  <a:pt x="274" y="137"/>
                  <a:pt x="257" y="120"/>
                  <a:pt x="257" y="112"/>
                </a:cubicBezTo>
                <a:cubicBezTo>
                  <a:pt x="257" y="94"/>
                  <a:pt x="274" y="77"/>
                  <a:pt x="291" y="77"/>
                </a:cubicBezTo>
                <a:cubicBezTo>
                  <a:pt x="522" y="77"/>
                  <a:pt x="522" y="77"/>
                  <a:pt x="522" y="77"/>
                </a:cubicBezTo>
                <a:cubicBezTo>
                  <a:pt x="530" y="77"/>
                  <a:pt x="539" y="86"/>
                  <a:pt x="547" y="94"/>
                </a:cubicBezTo>
                <a:cubicBezTo>
                  <a:pt x="547" y="94"/>
                  <a:pt x="556" y="103"/>
                  <a:pt x="547" y="112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24"/>
                  <a:pt x="470" y="341"/>
                  <a:pt x="445" y="3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9">
            <a:extLst>
              <a:ext uri="{FF2B5EF4-FFF2-40B4-BE49-F238E27FC236}">
                <a16:creationId xmlns:a16="http://schemas.microsoft.com/office/drawing/2014/main" id="{6270AB1A-9499-E748-B5C0-5038840E8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122" y="7005359"/>
            <a:ext cx="112273" cy="121629"/>
          </a:xfrm>
          <a:custGeom>
            <a:avLst/>
            <a:gdLst>
              <a:gd name="T0" fmla="*/ 0 w 104"/>
              <a:gd name="T1" fmla="*/ 60 h 113"/>
              <a:gd name="T2" fmla="*/ 0 w 104"/>
              <a:gd name="T3" fmla="*/ 60 h 113"/>
              <a:gd name="T4" fmla="*/ 52 w 104"/>
              <a:gd name="T5" fmla="*/ 0 h 113"/>
              <a:gd name="T6" fmla="*/ 103 w 104"/>
              <a:gd name="T7" fmla="*/ 60 h 113"/>
              <a:gd name="T8" fmla="*/ 52 w 104"/>
              <a:gd name="T9" fmla="*/ 112 h 113"/>
              <a:gd name="T10" fmla="*/ 0 w 104"/>
              <a:gd name="T11" fmla="*/ 6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13">
                <a:moveTo>
                  <a:pt x="0" y="60"/>
                </a:moveTo>
                <a:lnTo>
                  <a:pt x="0" y="60"/>
                </a:lnTo>
                <a:cubicBezTo>
                  <a:pt x="0" y="26"/>
                  <a:pt x="26" y="0"/>
                  <a:pt x="52" y="0"/>
                </a:cubicBezTo>
                <a:cubicBezTo>
                  <a:pt x="86" y="0"/>
                  <a:pt x="103" y="26"/>
                  <a:pt x="103" y="60"/>
                </a:cubicBezTo>
                <a:cubicBezTo>
                  <a:pt x="103" y="86"/>
                  <a:pt x="86" y="112"/>
                  <a:pt x="52" y="112"/>
                </a:cubicBezTo>
                <a:cubicBezTo>
                  <a:pt x="26" y="112"/>
                  <a:pt x="0" y="86"/>
                  <a:pt x="0" y="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0">
            <a:extLst>
              <a:ext uri="{FF2B5EF4-FFF2-40B4-BE49-F238E27FC236}">
                <a16:creationId xmlns:a16="http://schemas.microsoft.com/office/drawing/2014/main" id="{59BC9409-4C4E-EB48-9422-485ADDD9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6872" y="7005359"/>
            <a:ext cx="112273" cy="121629"/>
          </a:xfrm>
          <a:custGeom>
            <a:avLst/>
            <a:gdLst>
              <a:gd name="T0" fmla="*/ 0 w 104"/>
              <a:gd name="T1" fmla="*/ 60 h 113"/>
              <a:gd name="T2" fmla="*/ 0 w 104"/>
              <a:gd name="T3" fmla="*/ 60 h 113"/>
              <a:gd name="T4" fmla="*/ 51 w 104"/>
              <a:gd name="T5" fmla="*/ 0 h 113"/>
              <a:gd name="T6" fmla="*/ 103 w 104"/>
              <a:gd name="T7" fmla="*/ 60 h 113"/>
              <a:gd name="T8" fmla="*/ 51 w 104"/>
              <a:gd name="T9" fmla="*/ 112 h 113"/>
              <a:gd name="T10" fmla="*/ 0 w 104"/>
              <a:gd name="T11" fmla="*/ 6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13">
                <a:moveTo>
                  <a:pt x="0" y="60"/>
                </a:moveTo>
                <a:lnTo>
                  <a:pt x="0" y="60"/>
                </a:lnTo>
                <a:cubicBezTo>
                  <a:pt x="0" y="26"/>
                  <a:pt x="26" y="0"/>
                  <a:pt x="51" y="0"/>
                </a:cubicBezTo>
                <a:cubicBezTo>
                  <a:pt x="85" y="0"/>
                  <a:pt x="103" y="26"/>
                  <a:pt x="103" y="60"/>
                </a:cubicBezTo>
                <a:cubicBezTo>
                  <a:pt x="103" y="86"/>
                  <a:pt x="85" y="112"/>
                  <a:pt x="51" y="112"/>
                </a:cubicBezTo>
                <a:cubicBezTo>
                  <a:pt x="26" y="112"/>
                  <a:pt x="0" y="86"/>
                  <a:pt x="0" y="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1">
            <a:extLst>
              <a:ext uri="{FF2B5EF4-FFF2-40B4-BE49-F238E27FC236}">
                <a16:creationId xmlns:a16="http://schemas.microsoft.com/office/drawing/2014/main" id="{FA0AA808-1396-BD4D-A1E7-3F3FBAE0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6872" y="2182302"/>
            <a:ext cx="163733" cy="154377"/>
          </a:xfrm>
          <a:custGeom>
            <a:avLst/>
            <a:gdLst>
              <a:gd name="T0" fmla="*/ 111 w 155"/>
              <a:gd name="T1" fmla="*/ 145 h 146"/>
              <a:gd name="T2" fmla="*/ 111 w 155"/>
              <a:gd name="T3" fmla="*/ 145 h 146"/>
              <a:gd name="T4" fmla="*/ 43 w 155"/>
              <a:gd name="T5" fmla="*/ 145 h 146"/>
              <a:gd name="T6" fmla="*/ 0 w 155"/>
              <a:gd name="T7" fmla="*/ 111 h 146"/>
              <a:gd name="T8" fmla="*/ 0 w 155"/>
              <a:gd name="T9" fmla="*/ 42 h 146"/>
              <a:gd name="T10" fmla="*/ 43 w 155"/>
              <a:gd name="T11" fmla="*/ 0 h 146"/>
              <a:gd name="T12" fmla="*/ 111 w 155"/>
              <a:gd name="T13" fmla="*/ 0 h 146"/>
              <a:gd name="T14" fmla="*/ 154 w 155"/>
              <a:gd name="T15" fmla="*/ 42 h 146"/>
              <a:gd name="T16" fmla="*/ 154 w 155"/>
              <a:gd name="T17" fmla="*/ 111 h 146"/>
              <a:gd name="T18" fmla="*/ 111 w 155"/>
              <a:gd name="T19" fmla="*/ 145 h 146"/>
              <a:gd name="T20" fmla="*/ 111 w 155"/>
              <a:gd name="T21" fmla="*/ 42 h 146"/>
              <a:gd name="T22" fmla="*/ 111 w 155"/>
              <a:gd name="T23" fmla="*/ 42 h 146"/>
              <a:gd name="T24" fmla="*/ 43 w 155"/>
              <a:gd name="T25" fmla="*/ 42 h 146"/>
              <a:gd name="T26" fmla="*/ 43 w 155"/>
              <a:gd name="T27" fmla="*/ 111 h 146"/>
              <a:gd name="T28" fmla="*/ 111 w 155"/>
              <a:gd name="T29" fmla="*/ 111 h 146"/>
              <a:gd name="T30" fmla="*/ 111 w 155"/>
              <a:gd name="T31" fmla="*/ 4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46">
                <a:moveTo>
                  <a:pt x="111" y="145"/>
                </a:moveTo>
                <a:lnTo>
                  <a:pt x="111" y="145"/>
                </a:lnTo>
                <a:cubicBezTo>
                  <a:pt x="43" y="145"/>
                  <a:pt x="43" y="145"/>
                  <a:pt x="43" y="145"/>
                </a:cubicBezTo>
                <a:cubicBezTo>
                  <a:pt x="17" y="145"/>
                  <a:pt x="0" y="128"/>
                  <a:pt x="0" y="11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17" y="0"/>
                  <a:pt x="43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7" y="0"/>
                  <a:pt x="154" y="25"/>
                  <a:pt x="154" y="42"/>
                </a:cubicBezTo>
                <a:cubicBezTo>
                  <a:pt x="154" y="111"/>
                  <a:pt x="154" y="111"/>
                  <a:pt x="154" y="111"/>
                </a:cubicBezTo>
                <a:cubicBezTo>
                  <a:pt x="154" y="128"/>
                  <a:pt x="137" y="145"/>
                  <a:pt x="111" y="145"/>
                </a:cubicBezTo>
                <a:close/>
                <a:moveTo>
                  <a:pt x="111" y="42"/>
                </a:moveTo>
                <a:lnTo>
                  <a:pt x="111" y="42"/>
                </a:lnTo>
                <a:cubicBezTo>
                  <a:pt x="43" y="42"/>
                  <a:pt x="43" y="42"/>
                  <a:pt x="43" y="42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111" y="111"/>
                  <a:pt x="111" y="111"/>
                  <a:pt x="111" y="111"/>
                </a:cubicBezTo>
                <a:lnTo>
                  <a:pt x="111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2">
            <a:extLst>
              <a:ext uri="{FF2B5EF4-FFF2-40B4-BE49-F238E27FC236}">
                <a16:creationId xmlns:a16="http://schemas.microsoft.com/office/drawing/2014/main" id="{19A76619-2D51-E647-8823-8E49E156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9068" y="1985824"/>
            <a:ext cx="636213" cy="509907"/>
          </a:xfrm>
          <a:custGeom>
            <a:avLst/>
            <a:gdLst>
              <a:gd name="T0" fmla="*/ 504 w 599"/>
              <a:gd name="T1" fmla="*/ 478 h 479"/>
              <a:gd name="T2" fmla="*/ 504 w 599"/>
              <a:gd name="T3" fmla="*/ 478 h 479"/>
              <a:gd name="T4" fmla="*/ 93 w 599"/>
              <a:gd name="T5" fmla="*/ 478 h 479"/>
              <a:gd name="T6" fmla="*/ 0 w 599"/>
              <a:gd name="T7" fmla="*/ 384 h 479"/>
              <a:gd name="T8" fmla="*/ 0 w 599"/>
              <a:gd name="T9" fmla="*/ 0 h 479"/>
              <a:gd name="T10" fmla="*/ 51 w 599"/>
              <a:gd name="T11" fmla="*/ 0 h 479"/>
              <a:gd name="T12" fmla="*/ 51 w 599"/>
              <a:gd name="T13" fmla="*/ 384 h 479"/>
              <a:gd name="T14" fmla="*/ 93 w 599"/>
              <a:gd name="T15" fmla="*/ 427 h 479"/>
              <a:gd name="T16" fmla="*/ 504 w 599"/>
              <a:gd name="T17" fmla="*/ 427 h 479"/>
              <a:gd name="T18" fmla="*/ 547 w 599"/>
              <a:gd name="T19" fmla="*/ 384 h 479"/>
              <a:gd name="T20" fmla="*/ 547 w 599"/>
              <a:gd name="T21" fmla="*/ 136 h 479"/>
              <a:gd name="T22" fmla="*/ 504 w 599"/>
              <a:gd name="T23" fmla="*/ 94 h 479"/>
              <a:gd name="T24" fmla="*/ 93 w 599"/>
              <a:gd name="T25" fmla="*/ 94 h 479"/>
              <a:gd name="T26" fmla="*/ 93 w 599"/>
              <a:gd name="T27" fmla="*/ 43 h 479"/>
              <a:gd name="T28" fmla="*/ 504 w 599"/>
              <a:gd name="T29" fmla="*/ 43 h 479"/>
              <a:gd name="T30" fmla="*/ 598 w 599"/>
              <a:gd name="T31" fmla="*/ 136 h 479"/>
              <a:gd name="T32" fmla="*/ 598 w 599"/>
              <a:gd name="T33" fmla="*/ 384 h 479"/>
              <a:gd name="T34" fmla="*/ 504 w 599"/>
              <a:gd name="T35" fmla="*/ 478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9" h="479">
                <a:moveTo>
                  <a:pt x="504" y="478"/>
                </a:moveTo>
                <a:lnTo>
                  <a:pt x="504" y="478"/>
                </a:lnTo>
                <a:cubicBezTo>
                  <a:pt x="93" y="478"/>
                  <a:pt x="93" y="478"/>
                  <a:pt x="93" y="478"/>
                </a:cubicBezTo>
                <a:cubicBezTo>
                  <a:pt x="42" y="478"/>
                  <a:pt x="0" y="436"/>
                  <a:pt x="0" y="384"/>
                </a:cubicBezTo>
                <a:cubicBezTo>
                  <a:pt x="0" y="0"/>
                  <a:pt x="0" y="0"/>
                  <a:pt x="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384"/>
                  <a:pt x="51" y="384"/>
                  <a:pt x="51" y="384"/>
                </a:cubicBezTo>
                <a:cubicBezTo>
                  <a:pt x="51" y="410"/>
                  <a:pt x="68" y="427"/>
                  <a:pt x="93" y="427"/>
                </a:cubicBezTo>
                <a:cubicBezTo>
                  <a:pt x="504" y="427"/>
                  <a:pt x="504" y="427"/>
                  <a:pt x="504" y="427"/>
                </a:cubicBezTo>
                <a:cubicBezTo>
                  <a:pt x="529" y="427"/>
                  <a:pt x="547" y="410"/>
                  <a:pt x="547" y="384"/>
                </a:cubicBezTo>
                <a:cubicBezTo>
                  <a:pt x="547" y="136"/>
                  <a:pt x="547" y="136"/>
                  <a:pt x="547" y="136"/>
                </a:cubicBezTo>
                <a:cubicBezTo>
                  <a:pt x="547" y="119"/>
                  <a:pt x="529" y="94"/>
                  <a:pt x="504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43"/>
                  <a:pt x="93" y="43"/>
                  <a:pt x="93" y="43"/>
                </a:cubicBezTo>
                <a:cubicBezTo>
                  <a:pt x="504" y="43"/>
                  <a:pt x="504" y="43"/>
                  <a:pt x="504" y="43"/>
                </a:cubicBezTo>
                <a:cubicBezTo>
                  <a:pt x="555" y="43"/>
                  <a:pt x="598" y="85"/>
                  <a:pt x="598" y="136"/>
                </a:cubicBezTo>
                <a:cubicBezTo>
                  <a:pt x="598" y="384"/>
                  <a:pt x="598" y="384"/>
                  <a:pt x="598" y="384"/>
                </a:cubicBezTo>
                <a:cubicBezTo>
                  <a:pt x="598" y="436"/>
                  <a:pt x="555" y="478"/>
                  <a:pt x="504" y="4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3">
            <a:extLst>
              <a:ext uri="{FF2B5EF4-FFF2-40B4-BE49-F238E27FC236}">
                <a16:creationId xmlns:a16="http://schemas.microsoft.com/office/drawing/2014/main" id="{24C746B7-FCE7-3A42-87F1-CC4501F4C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9712" y="1868875"/>
            <a:ext cx="589433" cy="219866"/>
          </a:xfrm>
          <a:custGeom>
            <a:avLst/>
            <a:gdLst>
              <a:gd name="T0" fmla="*/ 102 w 557"/>
              <a:gd name="T1" fmla="*/ 205 h 206"/>
              <a:gd name="T2" fmla="*/ 102 w 557"/>
              <a:gd name="T3" fmla="*/ 205 h 206"/>
              <a:gd name="T4" fmla="*/ 9 w 557"/>
              <a:gd name="T5" fmla="*/ 94 h 206"/>
              <a:gd name="T6" fmla="*/ 111 w 557"/>
              <a:gd name="T7" fmla="*/ 0 h 206"/>
              <a:gd name="T8" fmla="*/ 470 w 557"/>
              <a:gd name="T9" fmla="*/ 0 h 206"/>
              <a:gd name="T10" fmla="*/ 556 w 557"/>
              <a:gd name="T11" fmla="*/ 85 h 206"/>
              <a:gd name="T12" fmla="*/ 556 w 557"/>
              <a:gd name="T13" fmla="*/ 102 h 206"/>
              <a:gd name="T14" fmla="*/ 530 w 557"/>
              <a:gd name="T15" fmla="*/ 136 h 206"/>
              <a:gd name="T16" fmla="*/ 530 w 557"/>
              <a:gd name="T17" fmla="*/ 136 h 206"/>
              <a:gd name="T18" fmla="*/ 504 w 557"/>
              <a:gd name="T19" fmla="*/ 102 h 206"/>
              <a:gd name="T20" fmla="*/ 504 w 557"/>
              <a:gd name="T21" fmla="*/ 85 h 206"/>
              <a:gd name="T22" fmla="*/ 470 w 557"/>
              <a:gd name="T23" fmla="*/ 59 h 206"/>
              <a:gd name="T24" fmla="*/ 111 w 557"/>
              <a:gd name="T25" fmla="*/ 59 h 206"/>
              <a:gd name="T26" fmla="*/ 60 w 557"/>
              <a:gd name="T27" fmla="*/ 94 h 206"/>
              <a:gd name="T28" fmla="*/ 102 w 557"/>
              <a:gd name="T29" fmla="*/ 154 h 206"/>
              <a:gd name="T30" fmla="*/ 102 w 557"/>
              <a:gd name="T31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7" h="206">
                <a:moveTo>
                  <a:pt x="102" y="205"/>
                </a:moveTo>
                <a:lnTo>
                  <a:pt x="102" y="205"/>
                </a:lnTo>
                <a:cubicBezTo>
                  <a:pt x="43" y="205"/>
                  <a:pt x="0" y="154"/>
                  <a:pt x="9" y="94"/>
                </a:cubicBezTo>
                <a:cubicBezTo>
                  <a:pt x="9" y="42"/>
                  <a:pt x="60" y="0"/>
                  <a:pt x="111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13" y="0"/>
                  <a:pt x="556" y="42"/>
                  <a:pt x="556" y="85"/>
                </a:cubicBezTo>
                <a:cubicBezTo>
                  <a:pt x="556" y="102"/>
                  <a:pt x="556" y="102"/>
                  <a:pt x="556" y="102"/>
                </a:cubicBezTo>
                <a:cubicBezTo>
                  <a:pt x="556" y="119"/>
                  <a:pt x="538" y="136"/>
                  <a:pt x="530" y="136"/>
                </a:cubicBezTo>
                <a:lnTo>
                  <a:pt x="530" y="136"/>
                </a:lnTo>
                <a:cubicBezTo>
                  <a:pt x="513" y="136"/>
                  <a:pt x="504" y="119"/>
                  <a:pt x="504" y="102"/>
                </a:cubicBezTo>
                <a:cubicBezTo>
                  <a:pt x="504" y="85"/>
                  <a:pt x="504" y="85"/>
                  <a:pt x="504" y="85"/>
                </a:cubicBezTo>
                <a:cubicBezTo>
                  <a:pt x="504" y="68"/>
                  <a:pt x="487" y="59"/>
                  <a:pt x="470" y="59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86" y="59"/>
                  <a:pt x="68" y="68"/>
                  <a:pt x="60" y="94"/>
                </a:cubicBezTo>
                <a:cubicBezTo>
                  <a:pt x="51" y="128"/>
                  <a:pt x="77" y="154"/>
                  <a:pt x="102" y="154"/>
                </a:cubicBezTo>
                <a:lnTo>
                  <a:pt x="102" y="2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4">
            <a:extLst>
              <a:ext uri="{FF2B5EF4-FFF2-40B4-BE49-F238E27FC236}">
                <a16:creationId xmlns:a16="http://schemas.microsoft.com/office/drawing/2014/main" id="{DFFDF400-F91F-804F-9EFD-3F046752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9712" y="11267049"/>
            <a:ext cx="654925" cy="617501"/>
          </a:xfrm>
          <a:custGeom>
            <a:avLst/>
            <a:gdLst>
              <a:gd name="T0" fmla="*/ 530 w 616"/>
              <a:gd name="T1" fmla="*/ 581 h 582"/>
              <a:gd name="T2" fmla="*/ 530 w 616"/>
              <a:gd name="T3" fmla="*/ 581 h 582"/>
              <a:gd name="T4" fmla="*/ 86 w 616"/>
              <a:gd name="T5" fmla="*/ 581 h 582"/>
              <a:gd name="T6" fmla="*/ 0 w 616"/>
              <a:gd name="T7" fmla="*/ 496 h 582"/>
              <a:gd name="T8" fmla="*/ 0 w 616"/>
              <a:gd name="T9" fmla="*/ 86 h 582"/>
              <a:gd name="T10" fmla="*/ 86 w 616"/>
              <a:gd name="T11" fmla="*/ 0 h 582"/>
              <a:gd name="T12" fmla="*/ 128 w 616"/>
              <a:gd name="T13" fmla="*/ 0 h 582"/>
              <a:gd name="T14" fmla="*/ 128 w 616"/>
              <a:gd name="T15" fmla="*/ 52 h 582"/>
              <a:gd name="T16" fmla="*/ 86 w 616"/>
              <a:gd name="T17" fmla="*/ 52 h 582"/>
              <a:gd name="T18" fmla="*/ 60 w 616"/>
              <a:gd name="T19" fmla="*/ 86 h 582"/>
              <a:gd name="T20" fmla="*/ 60 w 616"/>
              <a:gd name="T21" fmla="*/ 496 h 582"/>
              <a:gd name="T22" fmla="*/ 86 w 616"/>
              <a:gd name="T23" fmla="*/ 530 h 582"/>
              <a:gd name="T24" fmla="*/ 530 w 616"/>
              <a:gd name="T25" fmla="*/ 530 h 582"/>
              <a:gd name="T26" fmla="*/ 556 w 616"/>
              <a:gd name="T27" fmla="*/ 496 h 582"/>
              <a:gd name="T28" fmla="*/ 556 w 616"/>
              <a:gd name="T29" fmla="*/ 86 h 582"/>
              <a:gd name="T30" fmla="*/ 530 w 616"/>
              <a:gd name="T31" fmla="*/ 52 h 582"/>
              <a:gd name="T32" fmla="*/ 479 w 616"/>
              <a:gd name="T33" fmla="*/ 52 h 582"/>
              <a:gd name="T34" fmla="*/ 479 w 616"/>
              <a:gd name="T35" fmla="*/ 0 h 582"/>
              <a:gd name="T36" fmla="*/ 530 w 616"/>
              <a:gd name="T37" fmla="*/ 0 h 582"/>
              <a:gd name="T38" fmla="*/ 615 w 616"/>
              <a:gd name="T39" fmla="*/ 86 h 582"/>
              <a:gd name="T40" fmla="*/ 615 w 616"/>
              <a:gd name="T41" fmla="*/ 496 h 582"/>
              <a:gd name="T42" fmla="*/ 530 w 616"/>
              <a:gd name="T43" fmla="*/ 58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6" h="582">
                <a:moveTo>
                  <a:pt x="530" y="581"/>
                </a:moveTo>
                <a:lnTo>
                  <a:pt x="530" y="581"/>
                </a:lnTo>
                <a:cubicBezTo>
                  <a:pt x="86" y="581"/>
                  <a:pt x="86" y="581"/>
                  <a:pt x="86" y="581"/>
                </a:cubicBezTo>
                <a:cubicBezTo>
                  <a:pt x="43" y="581"/>
                  <a:pt x="0" y="547"/>
                  <a:pt x="0" y="49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43" y="0"/>
                  <a:pt x="86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68" y="52"/>
                  <a:pt x="60" y="69"/>
                  <a:pt x="60" y="86"/>
                </a:cubicBezTo>
                <a:cubicBezTo>
                  <a:pt x="60" y="496"/>
                  <a:pt x="60" y="496"/>
                  <a:pt x="60" y="496"/>
                </a:cubicBezTo>
                <a:cubicBezTo>
                  <a:pt x="60" y="513"/>
                  <a:pt x="68" y="530"/>
                  <a:pt x="86" y="530"/>
                </a:cubicBezTo>
                <a:cubicBezTo>
                  <a:pt x="530" y="530"/>
                  <a:pt x="530" y="530"/>
                  <a:pt x="530" y="530"/>
                </a:cubicBezTo>
                <a:cubicBezTo>
                  <a:pt x="547" y="530"/>
                  <a:pt x="556" y="513"/>
                  <a:pt x="556" y="49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56" y="69"/>
                  <a:pt x="547" y="52"/>
                  <a:pt x="530" y="52"/>
                </a:cubicBezTo>
                <a:cubicBezTo>
                  <a:pt x="479" y="52"/>
                  <a:pt x="479" y="52"/>
                  <a:pt x="479" y="52"/>
                </a:cubicBezTo>
                <a:cubicBezTo>
                  <a:pt x="479" y="0"/>
                  <a:pt x="479" y="0"/>
                  <a:pt x="479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73" y="0"/>
                  <a:pt x="615" y="34"/>
                  <a:pt x="615" y="86"/>
                </a:cubicBezTo>
                <a:cubicBezTo>
                  <a:pt x="615" y="496"/>
                  <a:pt x="615" y="496"/>
                  <a:pt x="615" y="496"/>
                </a:cubicBezTo>
                <a:cubicBezTo>
                  <a:pt x="615" y="547"/>
                  <a:pt x="573" y="581"/>
                  <a:pt x="530" y="5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5">
            <a:extLst>
              <a:ext uri="{FF2B5EF4-FFF2-40B4-BE49-F238E27FC236}">
                <a16:creationId xmlns:a16="http://schemas.microsoft.com/office/drawing/2014/main" id="{B8EDB198-7BB8-884F-8EC3-B2EFECDD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6834" y="11178168"/>
            <a:ext cx="280682" cy="56136"/>
          </a:xfrm>
          <a:custGeom>
            <a:avLst/>
            <a:gdLst>
              <a:gd name="T0" fmla="*/ 264 w 265"/>
              <a:gd name="T1" fmla="*/ 51 h 52"/>
              <a:gd name="T2" fmla="*/ 0 w 265"/>
              <a:gd name="T3" fmla="*/ 51 h 52"/>
              <a:gd name="T4" fmla="*/ 0 w 265"/>
              <a:gd name="T5" fmla="*/ 0 h 52"/>
              <a:gd name="T6" fmla="*/ 264 w 265"/>
              <a:gd name="T7" fmla="*/ 0 h 52"/>
              <a:gd name="T8" fmla="*/ 264 w 265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52">
                <a:moveTo>
                  <a:pt x="264" y="51"/>
                </a:moveTo>
                <a:lnTo>
                  <a:pt x="0" y="51"/>
                </a:lnTo>
                <a:lnTo>
                  <a:pt x="0" y="0"/>
                </a:lnTo>
                <a:lnTo>
                  <a:pt x="264" y="0"/>
                </a:lnTo>
                <a:lnTo>
                  <a:pt x="264" y="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6">
            <a:extLst>
              <a:ext uri="{FF2B5EF4-FFF2-40B4-BE49-F238E27FC236}">
                <a16:creationId xmlns:a16="http://schemas.microsoft.com/office/drawing/2014/main" id="{81E4E02C-6FF1-D04C-AF42-028B9F62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923" y="11178168"/>
            <a:ext cx="182442" cy="154374"/>
          </a:xfrm>
          <a:custGeom>
            <a:avLst/>
            <a:gdLst>
              <a:gd name="T0" fmla="*/ 34 w 172"/>
              <a:gd name="T1" fmla="*/ 128 h 146"/>
              <a:gd name="T2" fmla="*/ 34 w 172"/>
              <a:gd name="T3" fmla="*/ 128 h 146"/>
              <a:gd name="T4" fmla="*/ 0 w 172"/>
              <a:gd name="T5" fmla="*/ 94 h 146"/>
              <a:gd name="T6" fmla="*/ 77 w 172"/>
              <a:gd name="T7" fmla="*/ 8 h 146"/>
              <a:gd name="T8" fmla="*/ 102 w 172"/>
              <a:gd name="T9" fmla="*/ 0 h 146"/>
              <a:gd name="T10" fmla="*/ 128 w 172"/>
              <a:gd name="T11" fmla="*/ 17 h 146"/>
              <a:gd name="T12" fmla="*/ 162 w 172"/>
              <a:gd name="T13" fmla="*/ 102 h 146"/>
              <a:gd name="T14" fmla="*/ 154 w 172"/>
              <a:gd name="T15" fmla="*/ 137 h 146"/>
              <a:gd name="T16" fmla="*/ 154 w 172"/>
              <a:gd name="T17" fmla="*/ 137 h 146"/>
              <a:gd name="T18" fmla="*/ 120 w 172"/>
              <a:gd name="T19" fmla="*/ 119 h 146"/>
              <a:gd name="T20" fmla="*/ 94 w 172"/>
              <a:gd name="T21" fmla="*/ 68 h 146"/>
              <a:gd name="T22" fmla="*/ 34 w 172"/>
              <a:gd name="T23" fmla="*/ 128 h 146"/>
              <a:gd name="T24" fmla="*/ 120 w 172"/>
              <a:gd name="T25" fmla="*/ 51 h 146"/>
              <a:gd name="T26" fmla="*/ 120 w 172"/>
              <a:gd name="T27" fmla="*/ 5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" h="146">
                <a:moveTo>
                  <a:pt x="34" y="128"/>
                </a:moveTo>
                <a:lnTo>
                  <a:pt x="34" y="128"/>
                </a:lnTo>
                <a:cubicBezTo>
                  <a:pt x="0" y="94"/>
                  <a:pt x="0" y="94"/>
                  <a:pt x="0" y="94"/>
                </a:cubicBezTo>
                <a:cubicBezTo>
                  <a:pt x="77" y="8"/>
                  <a:pt x="77" y="8"/>
                  <a:pt x="77" y="8"/>
                </a:cubicBezTo>
                <a:cubicBezTo>
                  <a:pt x="85" y="0"/>
                  <a:pt x="94" y="0"/>
                  <a:pt x="102" y="0"/>
                </a:cubicBezTo>
                <a:cubicBezTo>
                  <a:pt x="111" y="0"/>
                  <a:pt x="120" y="8"/>
                  <a:pt x="128" y="17"/>
                </a:cubicBezTo>
                <a:cubicBezTo>
                  <a:pt x="162" y="102"/>
                  <a:pt x="162" y="102"/>
                  <a:pt x="162" y="102"/>
                </a:cubicBezTo>
                <a:cubicBezTo>
                  <a:pt x="171" y="111"/>
                  <a:pt x="162" y="128"/>
                  <a:pt x="154" y="137"/>
                </a:cubicBezTo>
                <a:lnTo>
                  <a:pt x="154" y="137"/>
                </a:lnTo>
                <a:cubicBezTo>
                  <a:pt x="137" y="145"/>
                  <a:pt x="120" y="137"/>
                  <a:pt x="120" y="119"/>
                </a:cubicBezTo>
                <a:cubicBezTo>
                  <a:pt x="94" y="68"/>
                  <a:pt x="94" y="68"/>
                  <a:pt x="94" y="68"/>
                </a:cubicBezTo>
                <a:lnTo>
                  <a:pt x="34" y="128"/>
                </a:lnTo>
                <a:close/>
                <a:moveTo>
                  <a:pt x="120" y="51"/>
                </a:moveTo>
                <a:lnTo>
                  <a:pt x="120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7">
            <a:extLst>
              <a:ext uri="{FF2B5EF4-FFF2-40B4-BE49-F238E27FC236}">
                <a16:creationId xmlns:a16="http://schemas.microsoft.com/office/drawing/2014/main" id="{0E260A41-9486-9945-AA51-C3FF67BA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5074" y="11267049"/>
            <a:ext cx="257291" cy="173089"/>
          </a:xfrm>
          <a:custGeom>
            <a:avLst/>
            <a:gdLst>
              <a:gd name="T0" fmla="*/ 95 w 241"/>
              <a:gd name="T1" fmla="*/ 163 h 164"/>
              <a:gd name="T2" fmla="*/ 95 w 241"/>
              <a:gd name="T3" fmla="*/ 163 h 164"/>
              <a:gd name="T4" fmla="*/ 95 w 241"/>
              <a:gd name="T5" fmla="*/ 163 h 164"/>
              <a:gd name="T6" fmla="*/ 60 w 241"/>
              <a:gd name="T7" fmla="*/ 146 h 164"/>
              <a:gd name="T8" fmla="*/ 0 w 241"/>
              <a:gd name="T9" fmla="*/ 77 h 164"/>
              <a:gd name="T10" fmla="*/ 69 w 241"/>
              <a:gd name="T11" fmla="*/ 9 h 164"/>
              <a:gd name="T12" fmla="*/ 103 w 241"/>
              <a:gd name="T13" fmla="*/ 43 h 164"/>
              <a:gd name="T14" fmla="*/ 69 w 241"/>
              <a:gd name="T15" fmla="*/ 77 h 164"/>
              <a:gd name="T16" fmla="*/ 95 w 241"/>
              <a:gd name="T17" fmla="*/ 111 h 164"/>
              <a:gd name="T18" fmla="*/ 189 w 241"/>
              <a:gd name="T19" fmla="*/ 9 h 164"/>
              <a:gd name="T20" fmla="*/ 223 w 241"/>
              <a:gd name="T21" fmla="*/ 9 h 164"/>
              <a:gd name="T22" fmla="*/ 223 w 241"/>
              <a:gd name="T23" fmla="*/ 9 h 164"/>
              <a:gd name="T24" fmla="*/ 223 w 241"/>
              <a:gd name="T25" fmla="*/ 43 h 164"/>
              <a:gd name="T26" fmla="*/ 129 w 241"/>
              <a:gd name="T27" fmla="*/ 146 h 164"/>
              <a:gd name="T28" fmla="*/ 95 w 241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64">
                <a:moveTo>
                  <a:pt x="95" y="163"/>
                </a:moveTo>
                <a:lnTo>
                  <a:pt x="95" y="163"/>
                </a:lnTo>
                <a:lnTo>
                  <a:pt x="95" y="163"/>
                </a:lnTo>
                <a:cubicBezTo>
                  <a:pt x="86" y="163"/>
                  <a:pt x="69" y="163"/>
                  <a:pt x="60" y="146"/>
                </a:cubicBezTo>
                <a:cubicBezTo>
                  <a:pt x="0" y="77"/>
                  <a:pt x="0" y="77"/>
                  <a:pt x="0" y="77"/>
                </a:cubicBezTo>
                <a:cubicBezTo>
                  <a:pt x="69" y="9"/>
                  <a:pt x="69" y="9"/>
                  <a:pt x="69" y="9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69" y="77"/>
                  <a:pt x="69" y="77"/>
                  <a:pt x="69" y="7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189" y="9"/>
                  <a:pt x="189" y="9"/>
                  <a:pt x="189" y="9"/>
                </a:cubicBezTo>
                <a:cubicBezTo>
                  <a:pt x="197" y="0"/>
                  <a:pt x="214" y="0"/>
                  <a:pt x="223" y="9"/>
                </a:cubicBezTo>
                <a:lnTo>
                  <a:pt x="223" y="9"/>
                </a:lnTo>
                <a:cubicBezTo>
                  <a:pt x="240" y="17"/>
                  <a:pt x="240" y="34"/>
                  <a:pt x="223" y="43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0" y="163"/>
                  <a:pt x="112" y="163"/>
                  <a:pt x="95" y="1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8">
            <a:extLst>
              <a:ext uri="{FF2B5EF4-FFF2-40B4-BE49-F238E27FC236}">
                <a16:creationId xmlns:a16="http://schemas.microsoft.com/office/drawing/2014/main" id="{54E4D13D-347F-1643-95A2-E42BAA21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7309" y="11178168"/>
            <a:ext cx="182442" cy="154374"/>
          </a:xfrm>
          <a:custGeom>
            <a:avLst/>
            <a:gdLst>
              <a:gd name="T0" fmla="*/ 137 w 172"/>
              <a:gd name="T1" fmla="*/ 128 h 146"/>
              <a:gd name="T2" fmla="*/ 137 w 172"/>
              <a:gd name="T3" fmla="*/ 128 h 146"/>
              <a:gd name="T4" fmla="*/ 171 w 172"/>
              <a:gd name="T5" fmla="*/ 94 h 146"/>
              <a:gd name="T6" fmla="*/ 95 w 172"/>
              <a:gd name="T7" fmla="*/ 8 h 146"/>
              <a:gd name="T8" fmla="*/ 69 w 172"/>
              <a:gd name="T9" fmla="*/ 0 h 146"/>
              <a:gd name="T10" fmla="*/ 43 w 172"/>
              <a:gd name="T11" fmla="*/ 17 h 146"/>
              <a:gd name="T12" fmla="*/ 9 w 172"/>
              <a:gd name="T13" fmla="*/ 102 h 146"/>
              <a:gd name="T14" fmla="*/ 18 w 172"/>
              <a:gd name="T15" fmla="*/ 137 h 146"/>
              <a:gd name="T16" fmla="*/ 18 w 172"/>
              <a:gd name="T17" fmla="*/ 137 h 146"/>
              <a:gd name="T18" fmla="*/ 52 w 172"/>
              <a:gd name="T19" fmla="*/ 119 h 146"/>
              <a:gd name="T20" fmla="*/ 78 w 172"/>
              <a:gd name="T21" fmla="*/ 68 h 146"/>
              <a:gd name="T22" fmla="*/ 137 w 172"/>
              <a:gd name="T23" fmla="*/ 128 h 146"/>
              <a:gd name="T24" fmla="*/ 52 w 172"/>
              <a:gd name="T25" fmla="*/ 51 h 146"/>
              <a:gd name="T26" fmla="*/ 52 w 172"/>
              <a:gd name="T27" fmla="*/ 5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" h="146">
                <a:moveTo>
                  <a:pt x="137" y="128"/>
                </a:moveTo>
                <a:lnTo>
                  <a:pt x="137" y="128"/>
                </a:lnTo>
                <a:cubicBezTo>
                  <a:pt x="171" y="94"/>
                  <a:pt x="171" y="94"/>
                  <a:pt x="171" y="94"/>
                </a:cubicBezTo>
                <a:cubicBezTo>
                  <a:pt x="95" y="8"/>
                  <a:pt x="95" y="8"/>
                  <a:pt x="95" y="8"/>
                </a:cubicBezTo>
                <a:cubicBezTo>
                  <a:pt x="86" y="0"/>
                  <a:pt x="78" y="0"/>
                  <a:pt x="69" y="0"/>
                </a:cubicBezTo>
                <a:cubicBezTo>
                  <a:pt x="60" y="0"/>
                  <a:pt x="52" y="8"/>
                  <a:pt x="43" y="17"/>
                </a:cubicBezTo>
                <a:cubicBezTo>
                  <a:pt x="9" y="102"/>
                  <a:pt x="9" y="102"/>
                  <a:pt x="9" y="102"/>
                </a:cubicBezTo>
                <a:cubicBezTo>
                  <a:pt x="0" y="111"/>
                  <a:pt x="9" y="128"/>
                  <a:pt x="18" y="137"/>
                </a:cubicBezTo>
                <a:lnTo>
                  <a:pt x="18" y="137"/>
                </a:lnTo>
                <a:cubicBezTo>
                  <a:pt x="35" y="145"/>
                  <a:pt x="52" y="137"/>
                  <a:pt x="52" y="119"/>
                </a:cubicBezTo>
                <a:cubicBezTo>
                  <a:pt x="78" y="68"/>
                  <a:pt x="78" y="68"/>
                  <a:pt x="78" y="68"/>
                </a:cubicBezTo>
                <a:lnTo>
                  <a:pt x="137" y="128"/>
                </a:lnTo>
                <a:close/>
                <a:moveTo>
                  <a:pt x="52" y="51"/>
                </a:moveTo>
                <a:lnTo>
                  <a:pt x="52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9">
            <a:extLst>
              <a:ext uri="{FF2B5EF4-FFF2-40B4-BE49-F238E27FC236}">
                <a16:creationId xmlns:a16="http://schemas.microsoft.com/office/drawing/2014/main" id="{79E4E357-0454-0444-960A-FFD79135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7309" y="11267049"/>
            <a:ext cx="257291" cy="173089"/>
          </a:xfrm>
          <a:custGeom>
            <a:avLst/>
            <a:gdLst>
              <a:gd name="T0" fmla="*/ 146 w 241"/>
              <a:gd name="T1" fmla="*/ 163 h 164"/>
              <a:gd name="T2" fmla="*/ 146 w 241"/>
              <a:gd name="T3" fmla="*/ 163 h 164"/>
              <a:gd name="T4" fmla="*/ 146 w 241"/>
              <a:gd name="T5" fmla="*/ 163 h 164"/>
              <a:gd name="T6" fmla="*/ 180 w 241"/>
              <a:gd name="T7" fmla="*/ 146 h 164"/>
              <a:gd name="T8" fmla="*/ 240 w 241"/>
              <a:gd name="T9" fmla="*/ 77 h 164"/>
              <a:gd name="T10" fmla="*/ 171 w 241"/>
              <a:gd name="T11" fmla="*/ 9 h 164"/>
              <a:gd name="T12" fmla="*/ 137 w 241"/>
              <a:gd name="T13" fmla="*/ 43 h 164"/>
              <a:gd name="T14" fmla="*/ 171 w 241"/>
              <a:gd name="T15" fmla="*/ 77 h 164"/>
              <a:gd name="T16" fmla="*/ 146 w 241"/>
              <a:gd name="T17" fmla="*/ 111 h 164"/>
              <a:gd name="T18" fmla="*/ 52 w 241"/>
              <a:gd name="T19" fmla="*/ 9 h 164"/>
              <a:gd name="T20" fmla="*/ 18 w 241"/>
              <a:gd name="T21" fmla="*/ 9 h 164"/>
              <a:gd name="T22" fmla="*/ 18 w 241"/>
              <a:gd name="T23" fmla="*/ 9 h 164"/>
              <a:gd name="T24" fmla="*/ 9 w 241"/>
              <a:gd name="T25" fmla="*/ 43 h 164"/>
              <a:gd name="T26" fmla="*/ 112 w 241"/>
              <a:gd name="T27" fmla="*/ 146 h 164"/>
              <a:gd name="T28" fmla="*/ 146 w 241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64">
                <a:moveTo>
                  <a:pt x="146" y="163"/>
                </a:moveTo>
                <a:lnTo>
                  <a:pt x="146" y="163"/>
                </a:lnTo>
                <a:lnTo>
                  <a:pt x="146" y="163"/>
                </a:lnTo>
                <a:cubicBezTo>
                  <a:pt x="154" y="163"/>
                  <a:pt x="171" y="163"/>
                  <a:pt x="180" y="146"/>
                </a:cubicBezTo>
                <a:cubicBezTo>
                  <a:pt x="240" y="77"/>
                  <a:pt x="240" y="77"/>
                  <a:pt x="240" y="77"/>
                </a:cubicBezTo>
                <a:cubicBezTo>
                  <a:pt x="171" y="9"/>
                  <a:pt x="171" y="9"/>
                  <a:pt x="171" y="9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0"/>
                  <a:pt x="26" y="0"/>
                  <a:pt x="18" y="9"/>
                </a:cubicBezTo>
                <a:lnTo>
                  <a:pt x="18" y="9"/>
                </a:lnTo>
                <a:cubicBezTo>
                  <a:pt x="0" y="17"/>
                  <a:pt x="0" y="34"/>
                  <a:pt x="9" y="43"/>
                </a:cubicBezTo>
                <a:cubicBezTo>
                  <a:pt x="112" y="146"/>
                  <a:pt x="112" y="146"/>
                  <a:pt x="112" y="146"/>
                </a:cubicBezTo>
                <a:cubicBezTo>
                  <a:pt x="120" y="163"/>
                  <a:pt x="129" y="163"/>
                  <a:pt x="146" y="1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0">
            <a:extLst>
              <a:ext uri="{FF2B5EF4-FFF2-40B4-BE49-F238E27FC236}">
                <a16:creationId xmlns:a16="http://schemas.microsoft.com/office/drawing/2014/main" id="{3C720717-3C37-5D4E-83BD-242486B6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703" y="11519663"/>
            <a:ext cx="135662" cy="46780"/>
          </a:xfrm>
          <a:custGeom>
            <a:avLst/>
            <a:gdLst>
              <a:gd name="T0" fmla="*/ 0 w 129"/>
              <a:gd name="T1" fmla="*/ 18 h 44"/>
              <a:gd name="T2" fmla="*/ 0 w 129"/>
              <a:gd name="T3" fmla="*/ 18 h 44"/>
              <a:gd name="T4" fmla="*/ 0 w 129"/>
              <a:gd name="T5" fmla="*/ 18 h 44"/>
              <a:gd name="T6" fmla="*/ 25 w 129"/>
              <a:gd name="T7" fmla="*/ 0 h 44"/>
              <a:gd name="T8" fmla="*/ 111 w 129"/>
              <a:gd name="T9" fmla="*/ 0 h 44"/>
              <a:gd name="T10" fmla="*/ 128 w 129"/>
              <a:gd name="T11" fmla="*/ 18 h 44"/>
              <a:gd name="T12" fmla="*/ 128 w 129"/>
              <a:gd name="T13" fmla="*/ 18 h 44"/>
              <a:gd name="T14" fmla="*/ 111 w 129"/>
              <a:gd name="T15" fmla="*/ 43 h 44"/>
              <a:gd name="T16" fmla="*/ 25 w 129"/>
              <a:gd name="T17" fmla="*/ 43 h 44"/>
              <a:gd name="T18" fmla="*/ 0 w 129"/>
              <a:gd name="T19" fmla="*/ 1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44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8" y="0"/>
                  <a:pt x="25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9" y="0"/>
                  <a:pt x="128" y="9"/>
                  <a:pt x="128" y="18"/>
                </a:cubicBezTo>
                <a:lnTo>
                  <a:pt x="128" y="18"/>
                </a:lnTo>
                <a:cubicBezTo>
                  <a:pt x="128" y="35"/>
                  <a:pt x="119" y="43"/>
                  <a:pt x="111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5"/>
                  <a:pt x="0" y="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1">
            <a:extLst>
              <a:ext uri="{FF2B5EF4-FFF2-40B4-BE49-F238E27FC236}">
                <a16:creationId xmlns:a16="http://schemas.microsoft.com/office/drawing/2014/main" id="{16EDA09E-0BD8-294F-8758-B8C63E4EF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9107" y="11529020"/>
            <a:ext cx="46780" cy="327463"/>
          </a:xfrm>
          <a:custGeom>
            <a:avLst/>
            <a:gdLst>
              <a:gd name="T0" fmla="*/ 43 w 44"/>
              <a:gd name="T1" fmla="*/ 308 h 309"/>
              <a:gd name="T2" fmla="*/ 43 w 44"/>
              <a:gd name="T3" fmla="*/ 308 h 309"/>
              <a:gd name="T4" fmla="*/ 0 w 44"/>
              <a:gd name="T5" fmla="*/ 308 h 309"/>
              <a:gd name="T6" fmla="*/ 0 w 44"/>
              <a:gd name="T7" fmla="*/ 26 h 309"/>
              <a:gd name="T8" fmla="*/ 17 w 44"/>
              <a:gd name="T9" fmla="*/ 0 h 309"/>
              <a:gd name="T10" fmla="*/ 17 w 44"/>
              <a:gd name="T11" fmla="*/ 0 h 309"/>
              <a:gd name="T12" fmla="*/ 43 w 44"/>
              <a:gd name="T13" fmla="*/ 26 h 309"/>
              <a:gd name="T14" fmla="*/ 43 w 44"/>
              <a:gd name="T15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09">
                <a:moveTo>
                  <a:pt x="43" y="308"/>
                </a:moveTo>
                <a:lnTo>
                  <a:pt x="43" y="308"/>
                </a:lnTo>
                <a:cubicBezTo>
                  <a:pt x="0" y="308"/>
                  <a:pt x="0" y="308"/>
                  <a:pt x="0" y="30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34" y="0"/>
                  <a:pt x="43" y="9"/>
                  <a:pt x="43" y="26"/>
                </a:cubicBezTo>
                <a:lnTo>
                  <a:pt x="43" y="3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2">
            <a:extLst>
              <a:ext uri="{FF2B5EF4-FFF2-40B4-BE49-F238E27FC236}">
                <a16:creationId xmlns:a16="http://schemas.microsoft.com/office/drawing/2014/main" id="{81EA5EC1-4058-7041-A47F-1CC358D8D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142" y="9063696"/>
            <a:ext cx="229222" cy="261970"/>
          </a:xfrm>
          <a:custGeom>
            <a:avLst/>
            <a:gdLst>
              <a:gd name="T0" fmla="*/ 9 w 215"/>
              <a:gd name="T1" fmla="*/ 240 h 249"/>
              <a:gd name="T2" fmla="*/ 9 w 215"/>
              <a:gd name="T3" fmla="*/ 240 h 249"/>
              <a:gd name="T4" fmla="*/ 9 w 215"/>
              <a:gd name="T5" fmla="*/ 240 h 249"/>
              <a:gd name="T6" fmla="*/ 0 w 215"/>
              <a:gd name="T7" fmla="*/ 214 h 249"/>
              <a:gd name="T8" fmla="*/ 180 w 215"/>
              <a:gd name="T9" fmla="*/ 9 h 249"/>
              <a:gd name="T10" fmla="*/ 205 w 215"/>
              <a:gd name="T11" fmla="*/ 9 h 249"/>
              <a:gd name="T12" fmla="*/ 205 w 215"/>
              <a:gd name="T13" fmla="*/ 9 h 249"/>
              <a:gd name="T14" fmla="*/ 205 w 215"/>
              <a:gd name="T15" fmla="*/ 43 h 249"/>
              <a:gd name="T16" fmla="*/ 34 w 215"/>
              <a:gd name="T17" fmla="*/ 240 h 249"/>
              <a:gd name="T18" fmla="*/ 9 w 215"/>
              <a:gd name="T19" fmla="*/ 24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5" h="249">
                <a:moveTo>
                  <a:pt x="9" y="240"/>
                </a:moveTo>
                <a:lnTo>
                  <a:pt x="9" y="240"/>
                </a:lnTo>
                <a:lnTo>
                  <a:pt x="9" y="240"/>
                </a:lnTo>
                <a:cubicBezTo>
                  <a:pt x="0" y="231"/>
                  <a:pt x="0" y="223"/>
                  <a:pt x="0" y="214"/>
                </a:cubicBezTo>
                <a:cubicBezTo>
                  <a:pt x="180" y="9"/>
                  <a:pt x="180" y="9"/>
                  <a:pt x="180" y="9"/>
                </a:cubicBezTo>
                <a:cubicBezTo>
                  <a:pt x="188" y="0"/>
                  <a:pt x="197" y="0"/>
                  <a:pt x="205" y="9"/>
                </a:cubicBezTo>
                <a:lnTo>
                  <a:pt x="205" y="9"/>
                </a:lnTo>
                <a:cubicBezTo>
                  <a:pt x="214" y="18"/>
                  <a:pt x="214" y="35"/>
                  <a:pt x="205" y="43"/>
                </a:cubicBezTo>
                <a:cubicBezTo>
                  <a:pt x="34" y="240"/>
                  <a:pt x="34" y="240"/>
                  <a:pt x="34" y="240"/>
                </a:cubicBezTo>
                <a:cubicBezTo>
                  <a:pt x="26" y="248"/>
                  <a:pt x="17" y="248"/>
                  <a:pt x="9" y="2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3">
            <a:extLst>
              <a:ext uri="{FF2B5EF4-FFF2-40B4-BE49-F238E27FC236}">
                <a16:creationId xmlns:a16="http://schemas.microsoft.com/office/drawing/2014/main" id="{35F9965F-F97C-7244-9123-CD5B5CCC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4771" y="9208713"/>
            <a:ext cx="135662" cy="135665"/>
          </a:xfrm>
          <a:custGeom>
            <a:avLst/>
            <a:gdLst>
              <a:gd name="T0" fmla="*/ 69 w 129"/>
              <a:gd name="T1" fmla="*/ 128 h 129"/>
              <a:gd name="T2" fmla="*/ 69 w 129"/>
              <a:gd name="T3" fmla="*/ 128 h 129"/>
              <a:gd name="T4" fmla="*/ 0 w 129"/>
              <a:gd name="T5" fmla="*/ 68 h 129"/>
              <a:gd name="T6" fmla="*/ 69 w 129"/>
              <a:gd name="T7" fmla="*/ 0 h 129"/>
              <a:gd name="T8" fmla="*/ 128 w 129"/>
              <a:gd name="T9" fmla="*/ 68 h 129"/>
              <a:gd name="T10" fmla="*/ 69 w 129"/>
              <a:gd name="T11" fmla="*/ 128 h 129"/>
              <a:gd name="T12" fmla="*/ 69 w 129"/>
              <a:gd name="T13" fmla="*/ 43 h 129"/>
              <a:gd name="T14" fmla="*/ 69 w 129"/>
              <a:gd name="T15" fmla="*/ 43 h 129"/>
              <a:gd name="T16" fmla="*/ 43 w 129"/>
              <a:gd name="T17" fmla="*/ 68 h 129"/>
              <a:gd name="T18" fmla="*/ 69 w 129"/>
              <a:gd name="T19" fmla="*/ 94 h 129"/>
              <a:gd name="T20" fmla="*/ 94 w 129"/>
              <a:gd name="T21" fmla="*/ 68 h 129"/>
              <a:gd name="T22" fmla="*/ 69 w 129"/>
              <a:gd name="T23" fmla="*/ 4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9">
                <a:moveTo>
                  <a:pt x="69" y="128"/>
                </a:moveTo>
                <a:lnTo>
                  <a:pt x="69" y="128"/>
                </a:lnTo>
                <a:cubicBezTo>
                  <a:pt x="26" y="128"/>
                  <a:pt x="0" y="103"/>
                  <a:pt x="0" y="68"/>
                </a:cubicBezTo>
                <a:cubicBezTo>
                  <a:pt x="0" y="34"/>
                  <a:pt x="26" y="0"/>
                  <a:pt x="69" y="0"/>
                </a:cubicBezTo>
                <a:cubicBezTo>
                  <a:pt x="103" y="0"/>
                  <a:pt x="128" y="34"/>
                  <a:pt x="128" y="68"/>
                </a:cubicBezTo>
                <a:cubicBezTo>
                  <a:pt x="128" y="103"/>
                  <a:pt x="103" y="128"/>
                  <a:pt x="69" y="128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51"/>
                  <a:pt x="43" y="68"/>
                </a:cubicBezTo>
                <a:cubicBezTo>
                  <a:pt x="43" y="77"/>
                  <a:pt x="52" y="94"/>
                  <a:pt x="69" y="94"/>
                </a:cubicBezTo>
                <a:cubicBezTo>
                  <a:pt x="77" y="94"/>
                  <a:pt x="94" y="77"/>
                  <a:pt x="94" y="68"/>
                </a:cubicBezTo>
                <a:cubicBezTo>
                  <a:pt x="94" y="51"/>
                  <a:pt x="77" y="43"/>
                  <a:pt x="69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4">
            <a:extLst>
              <a:ext uri="{FF2B5EF4-FFF2-40B4-BE49-F238E27FC236}">
                <a16:creationId xmlns:a16="http://schemas.microsoft.com/office/drawing/2014/main" id="{388651CD-7E91-F74A-B75A-56E773EB7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039" y="9044983"/>
            <a:ext cx="135665" cy="135662"/>
          </a:xfrm>
          <a:custGeom>
            <a:avLst/>
            <a:gdLst>
              <a:gd name="T0" fmla="*/ 69 w 130"/>
              <a:gd name="T1" fmla="*/ 129 h 130"/>
              <a:gd name="T2" fmla="*/ 69 w 130"/>
              <a:gd name="T3" fmla="*/ 129 h 130"/>
              <a:gd name="T4" fmla="*/ 0 w 130"/>
              <a:gd name="T5" fmla="*/ 60 h 130"/>
              <a:gd name="T6" fmla="*/ 69 w 130"/>
              <a:gd name="T7" fmla="*/ 0 h 130"/>
              <a:gd name="T8" fmla="*/ 129 w 130"/>
              <a:gd name="T9" fmla="*/ 60 h 130"/>
              <a:gd name="T10" fmla="*/ 69 w 130"/>
              <a:gd name="T11" fmla="*/ 129 h 130"/>
              <a:gd name="T12" fmla="*/ 69 w 130"/>
              <a:gd name="T13" fmla="*/ 35 h 130"/>
              <a:gd name="T14" fmla="*/ 69 w 130"/>
              <a:gd name="T15" fmla="*/ 35 h 130"/>
              <a:gd name="T16" fmla="*/ 43 w 130"/>
              <a:gd name="T17" fmla="*/ 60 h 130"/>
              <a:gd name="T18" fmla="*/ 69 w 130"/>
              <a:gd name="T19" fmla="*/ 86 h 130"/>
              <a:gd name="T20" fmla="*/ 95 w 130"/>
              <a:gd name="T21" fmla="*/ 60 h 130"/>
              <a:gd name="T22" fmla="*/ 69 w 130"/>
              <a:gd name="T23" fmla="*/ 3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30">
                <a:moveTo>
                  <a:pt x="69" y="129"/>
                </a:moveTo>
                <a:lnTo>
                  <a:pt x="69" y="129"/>
                </a:lnTo>
                <a:cubicBezTo>
                  <a:pt x="26" y="129"/>
                  <a:pt x="0" y="103"/>
                  <a:pt x="0" y="60"/>
                </a:cubicBezTo>
                <a:cubicBezTo>
                  <a:pt x="0" y="26"/>
                  <a:pt x="26" y="0"/>
                  <a:pt x="69" y="0"/>
                </a:cubicBezTo>
                <a:cubicBezTo>
                  <a:pt x="103" y="0"/>
                  <a:pt x="129" y="26"/>
                  <a:pt x="129" y="60"/>
                </a:cubicBezTo>
                <a:cubicBezTo>
                  <a:pt x="129" y="103"/>
                  <a:pt x="103" y="129"/>
                  <a:pt x="69" y="129"/>
                </a:cubicBezTo>
                <a:close/>
                <a:moveTo>
                  <a:pt x="69" y="35"/>
                </a:moveTo>
                <a:lnTo>
                  <a:pt x="69" y="35"/>
                </a:lnTo>
                <a:cubicBezTo>
                  <a:pt x="52" y="35"/>
                  <a:pt x="43" y="52"/>
                  <a:pt x="43" y="60"/>
                </a:cubicBezTo>
                <a:cubicBezTo>
                  <a:pt x="43" y="77"/>
                  <a:pt x="52" y="86"/>
                  <a:pt x="69" y="86"/>
                </a:cubicBezTo>
                <a:cubicBezTo>
                  <a:pt x="77" y="86"/>
                  <a:pt x="95" y="77"/>
                  <a:pt x="95" y="60"/>
                </a:cubicBezTo>
                <a:cubicBezTo>
                  <a:pt x="95" y="52"/>
                  <a:pt x="77" y="35"/>
                  <a:pt x="69" y="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5">
            <a:extLst>
              <a:ext uri="{FF2B5EF4-FFF2-40B4-BE49-F238E27FC236}">
                <a16:creationId xmlns:a16="http://schemas.microsoft.com/office/drawing/2014/main" id="{7BC21ED6-C1E0-2D4E-B26B-4EE239FFE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7478" y="9002880"/>
            <a:ext cx="28068" cy="46780"/>
          </a:xfrm>
          <a:custGeom>
            <a:avLst/>
            <a:gdLst>
              <a:gd name="T0" fmla="*/ 26 w 27"/>
              <a:gd name="T1" fmla="*/ 42 h 43"/>
              <a:gd name="T2" fmla="*/ 0 w 27"/>
              <a:gd name="T3" fmla="*/ 42 h 43"/>
              <a:gd name="T4" fmla="*/ 0 w 27"/>
              <a:gd name="T5" fmla="*/ 0 h 43"/>
              <a:gd name="T6" fmla="*/ 26 w 27"/>
              <a:gd name="T7" fmla="*/ 0 h 43"/>
              <a:gd name="T8" fmla="*/ 26 w 27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3">
                <a:moveTo>
                  <a:pt x="26" y="42"/>
                </a:moveTo>
                <a:lnTo>
                  <a:pt x="0" y="42"/>
                </a:lnTo>
                <a:lnTo>
                  <a:pt x="0" y="0"/>
                </a:lnTo>
                <a:lnTo>
                  <a:pt x="26" y="0"/>
                </a:lnTo>
                <a:lnTo>
                  <a:pt x="26" y="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6">
            <a:extLst>
              <a:ext uri="{FF2B5EF4-FFF2-40B4-BE49-F238E27FC236}">
                <a16:creationId xmlns:a16="http://schemas.microsoft.com/office/drawing/2014/main" id="{682994C0-757D-CD46-87BB-AEBE17145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7478" y="9091764"/>
            <a:ext cx="28068" cy="84205"/>
          </a:xfrm>
          <a:custGeom>
            <a:avLst/>
            <a:gdLst>
              <a:gd name="T0" fmla="*/ 26 w 27"/>
              <a:gd name="T1" fmla="*/ 77 h 78"/>
              <a:gd name="T2" fmla="*/ 0 w 27"/>
              <a:gd name="T3" fmla="*/ 77 h 78"/>
              <a:gd name="T4" fmla="*/ 0 w 27"/>
              <a:gd name="T5" fmla="*/ 0 h 78"/>
              <a:gd name="T6" fmla="*/ 26 w 27"/>
              <a:gd name="T7" fmla="*/ 0 h 78"/>
              <a:gd name="T8" fmla="*/ 26 w 27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8">
                <a:moveTo>
                  <a:pt x="26" y="77"/>
                </a:moveTo>
                <a:lnTo>
                  <a:pt x="0" y="77"/>
                </a:lnTo>
                <a:lnTo>
                  <a:pt x="0" y="0"/>
                </a:lnTo>
                <a:lnTo>
                  <a:pt x="26" y="0"/>
                </a:lnTo>
                <a:lnTo>
                  <a:pt x="26" y="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7">
            <a:extLst>
              <a:ext uri="{FF2B5EF4-FFF2-40B4-BE49-F238E27FC236}">
                <a16:creationId xmlns:a16="http://schemas.microsoft.com/office/drawing/2014/main" id="{DAB7A1A3-E40D-4B4D-876E-A7DCA49EE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7478" y="9218069"/>
            <a:ext cx="28068" cy="84205"/>
          </a:xfrm>
          <a:custGeom>
            <a:avLst/>
            <a:gdLst>
              <a:gd name="T0" fmla="*/ 26 w 27"/>
              <a:gd name="T1" fmla="*/ 77 h 78"/>
              <a:gd name="T2" fmla="*/ 0 w 27"/>
              <a:gd name="T3" fmla="*/ 77 h 78"/>
              <a:gd name="T4" fmla="*/ 0 w 27"/>
              <a:gd name="T5" fmla="*/ 0 h 78"/>
              <a:gd name="T6" fmla="*/ 26 w 27"/>
              <a:gd name="T7" fmla="*/ 0 h 78"/>
              <a:gd name="T8" fmla="*/ 26 w 27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8">
                <a:moveTo>
                  <a:pt x="26" y="77"/>
                </a:moveTo>
                <a:lnTo>
                  <a:pt x="0" y="77"/>
                </a:lnTo>
                <a:lnTo>
                  <a:pt x="0" y="0"/>
                </a:lnTo>
                <a:lnTo>
                  <a:pt x="26" y="0"/>
                </a:lnTo>
                <a:lnTo>
                  <a:pt x="26" y="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8">
            <a:extLst>
              <a:ext uri="{FF2B5EF4-FFF2-40B4-BE49-F238E27FC236}">
                <a16:creationId xmlns:a16="http://schemas.microsoft.com/office/drawing/2014/main" id="{1A3CD776-3479-D443-BB81-6E73300D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7478" y="9335022"/>
            <a:ext cx="28068" cy="56136"/>
          </a:xfrm>
          <a:custGeom>
            <a:avLst/>
            <a:gdLst>
              <a:gd name="T0" fmla="*/ 26 w 27"/>
              <a:gd name="T1" fmla="*/ 51 h 52"/>
              <a:gd name="T2" fmla="*/ 0 w 27"/>
              <a:gd name="T3" fmla="*/ 51 h 52"/>
              <a:gd name="T4" fmla="*/ 0 w 27"/>
              <a:gd name="T5" fmla="*/ 0 h 52"/>
              <a:gd name="T6" fmla="*/ 26 w 27"/>
              <a:gd name="T7" fmla="*/ 0 h 52"/>
              <a:gd name="T8" fmla="*/ 26 w 27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2">
                <a:moveTo>
                  <a:pt x="26" y="51"/>
                </a:moveTo>
                <a:lnTo>
                  <a:pt x="0" y="51"/>
                </a:lnTo>
                <a:lnTo>
                  <a:pt x="0" y="0"/>
                </a:lnTo>
                <a:lnTo>
                  <a:pt x="26" y="0"/>
                </a:lnTo>
                <a:lnTo>
                  <a:pt x="26" y="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9">
            <a:extLst>
              <a:ext uri="{FF2B5EF4-FFF2-40B4-BE49-F238E27FC236}">
                <a16:creationId xmlns:a16="http://schemas.microsoft.com/office/drawing/2014/main" id="{FCE370D2-9A29-1848-B429-5076182C6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1644" y="8928031"/>
            <a:ext cx="706385" cy="528620"/>
          </a:xfrm>
          <a:custGeom>
            <a:avLst/>
            <a:gdLst>
              <a:gd name="T0" fmla="*/ 590 w 668"/>
              <a:gd name="T1" fmla="*/ 496 h 497"/>
              <a:gd name="T2" fmla="*/ 590 w 668"/>
              <a:gd name="T3" fmla="*/ 496 h 497"/>
              <a:gd name="T4" fmla="*/ 26 w 668"/>
              <a:gd name="T5" fmla="*/ 496 h 497"/>
              <a:gd name="T6" fmla="*/ 0 w 668"/>
              <a:gd name="T7" fmla="*/ 470 h 497"/>
              <a:gd name="T8" fmla="*/ 0 w 668"/>
              <a:gd name="T9" fmla="*/ 359 h 497"/>
              <a:gd name="T10" fmla="*/ 26 w 668"/>
              <a:gd name="T11" fmla="*/ 333 h 497"/>
              <a:gd name="T12" fmla="*/ 94 w 668"/>
              <a:gd name="T13" fmla="*/ 248 h 497"/>
              <a:gd name="T14" fmla="*/ 26 w 668"/>
              <a:gd name="T15" fmla="*/ 171 h 497"/>
              <a:gd name="T16" fmla="*/ 0 w 668"/>
              <a:gd name="T17" fmla="*/ 137 h 497"/>
              <a:gd name="T18" fmla="*/ 0 w 668"/>
              <a:gd name="T19" fmla="*/ 35 h 497"/>
              <a:gd name="T20" fmla="*/ 26 w 668"/>
              <a:gd name="T21" fmla="*/ 0 h 497"/>
              <a:gd name="T22" fmla="*/ 590 w 668"/>
              <a:gd name="T23" fmla="*/ 0 h 497"/>
              <a:gd name="T24" fmla="*/ 667 w 668"/>
              <a:gd name="T25" fmla="*/ 86 h 497"/>
              <a:gd name="T26" fmla="*/ 667 w 668"/>
              <a:gd name="T27" fmla="*/ 419 h 497"/>
              <a:gd name="T28" fmla="*/ 590 w 668"/>
              <a:gd name="T29" fmla="*/ 496 h 497"/>
              <a:gd name="T30" fmla="*/ 52 w 668"/>
              <a:gd name="T31" fmla="*/ 445 h 497"/>
              <a:gd name="T32" fmla="*/ 52 w 668"/>
              <a:gd name="T33" fmla="*/ 445 h 497"/>
              <a:gd name="T34" fmla="*/ 590 w 668"/>
              <a:gd name="T35" fmla="*/ 445 h 497"/>
              <a:gd name="T36" fmla="*/ 616 w 668"/>
              <a:gd name="T37" fmla="*/ 419 h 497"/>
              <a:gd name="T38" fmla="*/ 616 w 668"/>
              <a:gd name="T39" fmla="*/ 86 h 497"/>
              <a:gd name="T40" fmla="*/ 590 w 668"/>
              <a:gd name="T41" fmla="*/ 60 h 497"/>
              <a:gd name="T42" fmla="*/ 52 w 668"/>
              <a:gd name="T43" fmla="*/ 60 h 497"/>
              <a:gd name="T44" fmla="*/ 52 w 668"/>
              <a:gd name="T45" fmla="*/ 120 h 497"/>
              <a:gd name="T46" fmla="*/ 154 w 668"/>
              <a:gd name="T47" fmla="*/ 248 h 497"/>
              <a:gd name="T48" fmla="*/ 52 w 668"/>
              <a:gd name="T49" fmla="*/ 385 h 497"/>
              <a:gd name="T50" fmla="*/ 52 w 668"/>
              <a:gd name="T51" fmla="*/ 445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8" h="497">
                <a:moveTo>
                  <a:pt x="590" y="496"/>
                </a:moveTo>
                <a:lnTo>
                  <a:pt x="590" y="496"/>
                </a:lnTo>
                <a:cubicBezTo>
                  <a:pt x="26" y="496"/>
                  <a:pt x="26" y="496"/>
                  <a:pt x="26" y="496"/>
                </a:cubicBezTo>
                <a:cubicBezTo>
                  <a:pt x="17" y="496"/>
                  <a:pt x="0" y="487"/>
                  <a:pt x="0" y="47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1"/>
                  <a:pt x="9" y="333"/>
                  <a:pt x="26" y="333"/>
                </a:cubicBezTo>
                <a:cubicBezTo>
                  <a:pt x="69" y="325"/>
                  <a:pt x="94" y="291"/>
                  <a:pt x="94" y="248"/>
                </a:cubicBezTo>
                <a:cubicBezTo>
                  <a:pt x="94" y="205"/>
                  <a:pt x="69" y="171"/>
                  <a:pt x="26" y="171"/>
                </a:cubicBezTo>
                <a:cubicBezTo>
                  <a:pt x="9" y="171"/>
                  <a:pt x="0" y="154"/>
                  <a:pt x="0" y="1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26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33" y="0"/>
                  <a:pt x="667" y="43"/>
                  <a:pt x="667" y="86"/>
                </a:cubicBezTo>
                <a:cubicBezTo>
                  <a:pt x="667" y="419"/>
                  <a:pt x="667" y="419"/>
                  <a:pt x="667" y="419"/>
                </a:cubicBezTo>
                <a:cubicBezTo>
                  <a:pt x="667" y="462"/>
                  <a:pt x="633" y="496"/>
                  <a:pt x="590" y="496"/>
                </a:cubicBezTo>
                <a:close/>
                <a:moveTo>
                  <a:pt x="52" y="445"/>
                </a:moveTo>
                <a:lnTo>
                  <a:pt x="52" y="445"/>
                </a:lnTo>
                <a:cubicBezTo>
                  <a:pt x="590" y="445"/>
                  <a:pt x="590" y="445"/>
                  <a:pt x="590" y="445"/>
                </a:cubicBezTo>
                <a:cubicBezTo>
                  <a:pt x="599" y="445"/>
                  <a:pt x="616" y="436"/>
                  <a:pt x="616" y="419"/>
                </a:cubicBezTo>
                <a:cubicBezTo>
                  <a:pt x="616" y="86"/>
                  <a:pt x="616" y="86"/>
                  <a:pt x="616" y="86"/>
                </a:cubicBezTo>
                <a:cubicBezTo>
                  <a:pt x="616" y="69"/>
                  <a:pt x="599" y="60"/>
                  <a:pt x="590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112" y="137"/>
                  <a:pt x="154" y="188"/>
                  <a:pt x="154" y="248"/>
                </a:cubicBezTo>
                <a:cubicBezTo>
                  <a:pt x="154" y="308"/>
                  <a:pt x="112" y="368"/>
                  <a:pt x="52" y="385"/>
                </a:cubicBezTo>
                <a:lnTo>
                  <a:pt x="52" y="4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FCCDFFB-B234-2043-9BB6-57C26866B74B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70" name="CuadroTexto 598">
              <a:extLst>
                <a:ext uri="{FF2B5EF4-FFF2-40B4-BE49-F238E27FC236}">
                  <a16:creationId xmlns:a16="http://schemas.microsoft.com/office/drawing/2014/main" id="{77516EBD-AC6D-F741-A301-3A50415370C3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71" name="CuadroTexto 599">
              <a:extLst>
                <a:ext uri="{FF2B5EF4-FFF2-40B4-BE49-F238E27FC236}">
                  <a16:creationId xmlns:a16="http://schemas.microsoft.com/office/drawing/2014/main" id="{524752AD-1D88-2045-ABA1-32CDC28CD2A0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FF0916-5E45-CA4B-9FC4-B5F30150ECF0}"/>
              </a:ext>
            </a:extLst>
          </p:cNvPr>
          <p:cNvGrpSpPr/>
          <p:nvPr/>
        </p:nvGrpSpPr>
        <p:grpSpPr>
          <a:xfrm>
            <a:off x="19783618" y="1447403"/>
            <a:ext cx="3568488" cy="1469798"/>
            <a:chOff x="6439700" y="11592424"/>
            <a:chExt cx="3568488" cy="1469798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13C8AFE5-40DE-7943-87F6-EEEF873DFC6E}"/>
                </a:ext>
              </a:extLst>
            </p:cNvPr>
            <p:cNvSpPr txBox="1"/>
            <p:nvPr/>
          </p:nvSpPr>
          <p:spPr>
            <a:xfrm>
              <a:off x="6439700" y="115924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457927B0-E1B1-814B-BFD3-4241A51527A9}"/>
                </a:ext>
              </a:extLst>
            </p:cNvPr>
            <p:cNvSpPr/>
            <p:nvPr/>
          </p:nvSpPr>
          <p:spPr>
            <a:xfrm>
              <a:off x="6467836" y="12231225"/>
              <a:ext cx="35403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D549DB-9212-C04C-98B4-ECC41B5DA4B7}"/>
              </a:ext>
            </a:extLst>
          </p:cNvPr>
          <p:cNvGrpSpPr/>
          <p:nvPr/>
        </p:nvGrpSpPr>
        <p:grpSpPr>
          <a:xfrm>
            <a:off x="19783618" y="3754505"/>
            <a:ext cx="3568488" cy="1469798"/>
            <a:chOff x="6439700" y="11592424"/>
            <a:chExt cx="3568488" cy="146979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3EC3BFDF-D595-8846-8B60-AB9B45357185}"/>
                </a:ext>
              </a:extLst>
            </p:cNvPr>
            <p:cNvSpPr txBox="1"/>
            <p:nvPr/>
          </p:nvSpPr>
          <p:spPr>
            <a:xfrm>
              <a:off x="6439700" y="115924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18453C74-D4B7-B545-8844-90CD0CE8B3FF}"/>
                </a:ext>
              </a:extLst>
            </p:cNvPr>
            <p:cNvSpPr/>
            <p:nvPr/>
          </p:nvSpPr>
          <p:spPr>
            <a:xfrm>
              <a:off x="6467836" y="12231225"/>
              <a:ext cx="35403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4E9A986-8AAA-C74B-AF5A-290741E43EB9}"/>
              </a:ext>
            </a:extLst>
          </p:cNvPr>
          <p:cNvGrpSpPr/>
          <p:nvPr/>
        </p:nvGrpSpPr>
        <p:grpSpPr>
          <a:xfrm>
            <a:off x="19783618" y="6089742"/>
            <a:ext cx="3568488" cy="1469798"/>
            <a:chOff x="6439700" y="11592424"/>
            <a:chExt cx="3568488" cy="146979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DB5CF0FD-1F0A-994C-A5E6-7B6399C4E087}"/>
                </a:ext>
              </a:extLst>
            </p:cNvPr>
            <p:cNvSpPr txBox="1"/>
            <p:nvPr/>
          </p:nvSpPr>
          <p:spPr>
            <a:xfrm>
              <a:off x="6439700" y="115924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8D6BDC29-5E59-E041-AB05-70B981078E43}"/>
                </a:ext>
              </a:extLst>
            </p:cNvPr>
            <p:cNvSpPr/>
            <p:nvPr/>
          </p:nvSpPr>
          <p:spPr>
            <a:xfrm>
              <a:off x="6467836" y="12231225"/>
              <a:ext cx="35403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4182C3D-C2F8-3A4A-8DD6-0BFB0C500AE7}"/>
              </a:ext>
            </a:extLst>
          </p:cNvPr>
          <p:cNvGrpSpPr/>
          <p:nvPr/>
        </p:nvGrpSpPr>
        <p:grpSpPr>
          <a:xfrm>
            <a:off x="19783618" y="8410911"/>
            <a:ext cx="3568488" cy="1469798"/>
            <a:chOff x="6439700" y="11592424"/>
            <a:chExt cx="3568488" cy="146979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3064F07D-3253-A740-B279-5536F503DA55}"/>
                </a:ext>
              </a:extLst>
            </p:cNvPr>
            <p:cNvSpPr txBox="1"/>
            <p:nvPr/>
          </p:nvSpPr>
          <p:spPr>
            <a:xfrm>
              <a:off x="6439700" y="115924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B81EBCBC-CD2B-BA41-BBE0-5298707A23E7}"/>
                </a:ext>
              </a:extLst>
            </p:cNvPr>
            <p:cNvSpPr/>
            <p:nvPr/>
          </p:nvSpPr>
          <p:spPr>
            <a:xfrm>
              <a:off x="6467836" y="12231225"/>
              <a:ext cx="35403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AD87D6-F07F-F946-B601-BB9529617B9E}"/>
              </a:ext>
            </a:extLst>
          </p:cNvPr>
          <p:cNvGrpSpPr/>
          <p:nvPr/>
        </p:nvGrpSpPr>
        <p:grpSpPr>
          <a:xfrm>
            <a:off x="19783618" y="10774284"/>
            <a:ext cx="3568488" cy="1469798"/>
            <a:chOff x="6439700" y="11592424"/>
            <a:chExt cx="3568488" cy="146979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F33BDD79-C7F5-3D40-B0A8-328BB17A7AF2}"/>
                </a:ext>
              </a:extLst>
            </p:cNvPr>
            <p:cNvSpPr txBox="1"/>
            <p:nvPr/>
          </p:nvSpPr>
          <p:spPr>
            <a:xfrm>
              <a:off x="6439700" y="115924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C39513B6-27AE-2F4A-A65D-9427E2DE22AA}"/>
                </a:ext>
              </a:extLst>
            </p:cNvPr>
            <p:cNvSpPr/>
            <p:nvPr/>
          </p:nvSpPr>
          <p:spPr>
            <a:xfrm>
              <a:off x="6467836" y="12231225"/>
              <a:ext cx="35403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9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6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B1470"/>
      </a:accent1>
      <a:accent2>
        <a:srgbClr val="D42649"/>
      </a:accent2>
      <a:accent3>
        <a:srgbClr val="F75720"/>
      </a:accent3>
      <a:accent4>
        <a:srgbClr val="FCBD2F"/>
      </a:accent4>
      <a:accent5>
        <a:srgbClr val="4794ED"/>
      </a:accent5>
      <a:accent6>
        <a:srgbClr val="D7D7D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92030</TotalTime>
  <Words>577</Words>
  <Application>Microsoft Macintosh PowerPoint</Application>
  <PresentationFormat>Custom</PresentationFormat>
  <Paragraphs>113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16764</cp:revision>
  <dcterms:created xsi:type="dcterms:W3CDTF">2014-11-12T21:47:38Z</dcterms:created>
  <dcterms:modified xsi:type="dcterms:W3CDTF">2019-09-30T19:17:56Z</dcterms:modified>
  <cp:category/>
</cp:coreProperties>
</file>